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3.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4.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5.xml" ContentType="application/vnd.openxmlformats-officedocument.presentationml.notesSlide+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notesSlides/notesSlide6.xml" ContentType="application/vnd.openxmlformats-officedocument.presentationml.notesSlide+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notesSlides/notesSlide7.xml" ContentType="application/vnd.openxmlformats-officedocument.presentationml.notesSlide+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notesSlides/notesSlide8.xml" ContentType="application/vnd.openxmlformats-officedocument.presentationml.notesSlide+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notesSlides/notesSlide9.xml" ContentType="application/vnd.openxmlformats-officedocument.presentationml.notesSlide+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notesSlides/notesSlide10.xml" ContentType="application/vnd.openxmlformats-officedocument.presentationml.notesSlide+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notesSlides/notesSlide11.xml" ContentType="application/vnd.openxmlformats-officedocument.presentationml.notesSlide+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notesSlides/notesSlide12.xml" ContentType="application/vnd.openxmlformats-officedocument.presentationml.notesSlide+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369" r:id="rId17"/>
    <p:sldId id="1333" r:id="rId18"/>
    <p:sldId id="1334" r:id="rId19"/>
    <p:sldId id="1335" r:id="rId20"/>
    <p:sldId id="1336" r:id="rId21"/>
    <p:sldId id="1337" r:id="rId22"/>
    <p:sldId id="1338" r:id="rId23"/>
    <p:sldId id="1339" r:id="rId24"/>
    <p:sldId id="1340" r:id="rId25"/>
    <p:sldId id="1341" r:id="rId26"/>
    <p:sldId id="1342" r:id="rId27"/>
    <p:sldId id="1343" r:id="rId28"/>
    <p:sldId id="1344" r:id="rId29"/>
    <p:sldId id="1345" r:id="rId30"/>
    <p:sldId id="1346" r:id="rId3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3447" autoAdjust="0"/>
  </p:normalViewPr>
  <p:slideViewPr>
    <p:cSldViewPr snapToGrid="0">
      <p:cViewPr varScale="1">
        <p:scale>
          <a:sx n="72" d="100"/>
          <a:sy n="72" d="100"/>
        </p:scale>
        <p:origin x="4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18:00.011"/>
    </inkml:context>
    <inkml:brush xml:id="br0">
      <inkml:brushProperty name="width" value="0.05" units="cm"/>
      <inkml:brushProperty name="height" value="0.05" units="cm"/>
    </inkml:brush>
  </inkml:definitions>
  <inkml:trace contextRef="#ctx0" brushRef="#br0">188 10 11626,'-27'23'696,"2"2"-1,0 1 0,1 0 1,2 2-1,-22 34 0,41-58-639,1 0 1,-1 0-1,1 1 0,0-1 0,1 0 1,-1 1-1,1-1 0,0 1 0,0 0 1,0-1-1,0 1 0,1 9 0,0-13-33,0 1 0,1 0-1,-1-1 1,1 1-1,-1-1 1,1 0-1,-1 1 1,1-1 0,0 1-1,0-1 1,0 0-1,0 0 1,0 1-1,0-1 1,0 0 0,2 2-1,0-2-1,-1 1 0,1-1 0,-1 0 1,1 0-1,0 0 0,-1 0 0,1 0 0,0-1 0,0 1 0,-1-1 0,1 0 1,4 0-1,8 0 35,0-2 0,0 0 1,0 0-1,0-1 1,21-8-1,72-32 215,-102 41-256,88-43 440,-3-4 0,117-83 0,-196 122-196,-25 15-59,-11 10-139,1 1-1,0 0 0,1 2 1,0 1-1,2 0 1,0 2-1,1 0 0,2 1 1,-20 30-1,35-48-56,0 0 1,-1 0-1,2 0 0,-1 0 0,0 0 0,1 0 0,0 0 0,0 1 0,0-1 0,1 0 1,-1 1-1,1-1 0,0 0 0,1 7 0,-1-8-8,1 0 0,1 0 0,-1 0 0,0-1 1,1 1-1,-1 0 0,1-1 0,0 1 0,0-1 0,0 1 0,0-1 0,0 0 0,0 0 0,1 0 1,-1 0-1,1 0 0,0 0 0,-1-1 0,1 1 0,0-1 0,6 2 0,4 1-87,0-1 0,0 0 0,0 0 0,1-2 0,-1 0 0,1 0 0,0-1 0,-1-1 0,1 0 0,18-4 0,13-5-448,76-27 0,-56 12-165,-2-3 0,98-57 0,-161 85 703,0-1 1,0 1 0,1 0-1,-1 0 1,0 0 0,0-1-1,0 1 1,0 0 0,1 0-1,-1 0 1,0-1-1,0 1 1,1 0 0,-1 0-1,0 0 1,0 0 0,1 0-1,-1-1 1,0 1 0,0 0-1,1 0 1,-1 0 0,0 0-1,1 0 1,-1 0 0,0 0-1,0 0 1,1 0-1,-1 0 1,0 0 0,0 0-1,1 0 1,-1 0 0,0 1-1,1-1 1,-1 0 0,0 0-1,0 0 1,1 0 0,-1 0-1,0 1 1,0-1-1,1 0 1,-5 10 174,-11 16 140,-1-1-1,-27 31 0,20-27 21,-23 39-1,40-59-265,1 0 1,1 1-1,0-1 0,0 1 0,1 0 0,0 0 0,0 0 0,-1 18 0,4-27-63,0 1 0,0 0 0,0 0 0,0 0 1,0-1-1,1 1 0,-1 0 0,1 0 0,-1-1 1,1 1-1,-1 0 0,1-1 0,0 1 1,0 0-1,0-1 0,0 1 0,0-1 0,0 0 1,0 1-1,1-1 0,1 2 0,0-2-19,-1 0 0,0 0 0,1 0-1,-1 0 1,1 0 0,-1-1 0,1 1 0,-1-1-1,1 0 1,0 1 0,-1-1 0,1 0 0,3-1-1,5-1-20,0 0 0,-1-1 0,1 0-1,-1-1 1,19-9 0,-2-2-26,0-2 1,34-27-1,-19 5-100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3:32.068"/>
    </inkml:context>
    <inkml:brush xml:id="br0">
      <inkml:brushProperty name="width" value="0.05" units="cm"/>
      <inkml:brushProperty name="height" value="0.05" units="cm"/>
    </inkml:brush>
  </inkml:definitions>
  <inkml:trace contextRef="#ctx0" brushRef="#br0">0 207 13155,'19'9'239,"-1"-1"1,1-1 0,1-1-1,-1-1 1,36 6 0,103 2 57,-150-13-261,256-5-106,2-21-386,-51 4 143,626-25 646,-652 47-213,915-14 637,-545-26-603,167-6-144,238 46 24,40-1 394,-566-14-153,41 0 228,-306 17-164,-171-2-211,1-1 1,-1 2-1,1-1 1,-1 0 0,1 0-1,-1 1 1,1-1-1,-1 1 1,0 0-1,1 0 1,2 1 0,-32 4 656,22-6-849,1 0-1,-1-1 1,1 1 0,-1-1-1,1 0 1,0-1-1,0 1 1,0-1 0,0 0-1,0 0 1,0 0 0,0 0-1,-6-5 1,-1 0 0,-22-11-127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8.543"/>
    </inkml:context>
    <inkml:brush xml:id="br0">
      <inkml:brushProperty name="width" value="0.05" units="cm"/>
      <inkml:brushProperty name="height" value="0.05" units="cm"/>
    </inkml:brush>
  </inkml:definitions>
  <inkml:trace contextRef="#ctx0" brushRef="#br0">122 1 19564,'3'14'1905,"-10"9"-1113,-4 3-304,-4 8 984,-1 6-328,-3 2-431,0 2-129,5-1-216,1-2-88,5-9-240,5-4-120,6-8-344,5-4-240,10-8-705,5-5-183,4-7 1080,6-6-336,7-6-185</inkml:trace>
  <inkml:trace contextRef="#ctx0" brushRef="#br0" timeOffset="1">377 273 12955,'6'-3'774,"-4"2"-589,-1 1-1,0-1 1,0 0-1,0 1 1,0-1-1,0 0 0,0 0 1,0 0-1,0 0 1,0 0-1,0 0 1,0 0-1,1-1 0,-36 18 4976,19-6-4338,1 0 0,1 1 0,-20 20 0,28-24-698,-1-1 0,1 1 0,0 0 0,0 0-1,1 0 1,0 1 0,0 0 0,1-1 0,-4 13 0,7-19-115,-1-1 1,1 1 0,0 0 0,-1 0 0,1 0 0,0 0 0,0 0 0,0 0-1,0 0 1,0 0 0,0 0 0,0 0 0,1 0 0,-1 0 0,0 0 0,0 0-1,1 0 1,-1 0 0,0-1 0,1 1 0,-1 0 0,1 0 0,-1 0 0,1 0 0,0-1-1,0 2 1,1-1-3,-1-1-1,1 1 1,-1 0-1,1-1 1,-1 1-1,1-1 1,0 0-1,-1 1 1,1-1-1,0 0 1,-1 0-1,1 0 1,0 0 0,1-1-1,5 0 1,0-1-1,0 0 1,0-1-1,15-5 1,7-10-56,0-1-1,-1-1 1,36-32-1,-12 9-209,-65 57 239,0 1 0,1 1 0,1-1 0,1 2 1,-15 33-1,23-48 22,1 0 1,-1 0 0,1 0-1,-1 0 1,1 0 0,0 0-1,0 1 1,0-1-1,0 0 1,0 0 0,1 3-1,-1-5-28,0 1 0,0 0 0,1-1 0,-1 1 0,0-1 0,1 1 0,-1 0 0,0-1 0,1 1-1,-1-1 1,1 1 0,-1-1 0,1 1 0,-1-1 0,1 0 0,-1 1 0,1-1 0,0 1 0,-1-1 0,1 0 0,0 0 0,-1 1 0,2-1-1,1 0-118,1 0 0,-1 0-1,0 0 1,1-1-1,-1 1 1,0-1 0,1 0-1,-1 0 1,0 0 0,0 0-1,0 0 1,4-3-1,10-6-195,-1 0 0,22-18-1,1-4-371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5.332"/>
    </inkml:context>
    <inkml:brush xml:id="br0">
      <inkml:brushProperty name="width" value="0.05" units="cm"/>
      <inkml:brushProperty name="height" value="0.05" units="cm"/>
    </inkml:brush>
  </inkml:definitions>
  <inkml:trace contextRef="#ctx0" brushRef="#br0">179 0 17460,'0'5'5238,"-7"12"-3068,-16 24-1524,17-32-134,-18 35-245,2 1 1,1 0 0,3 2 0,2 0 0,-18 81 0,31-110-209,1 1 1,0 24-1,1-38-67,1-1 0,1 1 0,-1 0-1,1 0 1,0-1 0,0 1 0,0 0 0,1-1 0,-1 1-1,1-1 1,0 0 0,0 1 0,1-1 0,4 5 0,-6-7-61,0-1 1,1 0-1,-1 0 0,1 0 1,-1 0-1,1 0 1,0 0-1,-1 0 1,1 0-1,0-1 1,0 1-1,-1-1 1,1 1-1,0-1 1,0 0-1,0 0 1,0 0-1,0 0 1,-1 0-1,1 0 0,0 0 1,0-1-1,3 0 1,-2 0-24,0 0 1,0 0-1,0-1 1,0 1-1,0-1 1,0 0 0,0 0-1,0 0 1,-1 0-1,1 0 1,-1 0-1,3-4 1,6-10-479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5.794"/>
    </inkml:context>
    <inkml:brush xml:id="br0">
      <inkml:brushProperty name="width" value="0.05" units="cm"/>
      <inkml:brushProperty name="height" value="0.05" units="cm"/>
    </inkml:brush>
  </inkml:definitions>
  <inkml:trace contextRef="#ctx0" brushRef="#br0">27 1 18572,'-7'29'2416,"-10"53"2387,16-73-4494,0-1-1,1 1 0,0 0 1,0 0-1,1 0 0,0-1 1,2 10-1,-3-17-309,0-1 0,0 1 0,0 0 1,1-1-1,-1 1 0,0-1 0,0 1 0,1 0 0,-1-1 0,0 1 0,1-1 1,-1 1-1,0-1 0,1 1 0,-1-1 0,1 1 0,-1-1 0,1 1 1,-1-1-1,1 1 0,-1-1 0,1 0 0,0 0 0,-1 1 0,1-1 0,-1 0 1,1 0-1,0 1 0,-1-1 0,2 0 0,0 0-61,-1-1 0,1 1 0,-1 0 0,1-1 0,0 0-1,-1 1 1,1-1 0,-1 0 0,0 0 0,1 1 0,-1-1 0,2-2 0,3-2-412,0-1 1,-1 0-1,1 0 1,4-7-1,3-7-289,-2 0-1,11-25 1,-8 13-166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6.245"/>
    </inkml:context>
    <inkml:brush xml:id="br0">
      <inkml:brushProperty name="width" value="0.05" units="cm"/>
      <inkml:brushProperty name="height" value="0.05" units="cm"/>
    </inkml:brush>
  </inkml:definitions>
  <inkml:trace contextRef="#ctx0" brushRef="#br0">52 0 12387,'-1'18'1989,"-2"0"0,1-1 0,-2 1 1,-6 18-1,-5 22 174,7 1-1295,2 1 1,3 0-1,7 87 1,-2-131-2297,1-26-336,0-3 1638,3-7-569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6.678"/>
    </inkml:context>
    <inkml:brush xml:id="br0">
      <inkml:brushProperty name="width" value="0.05" units="cm"/>
      <inkml:brushProperty name="height" value="0.05" units="cm"/>
    </inkml:brush>
  </inkml:definitions>
  <inkml:trace contextRef="#ctx0" brushRef="#br0">8 234 18916,'-6'27'4068,"5"-22"-1385,5-15-964,21-75 112,-16 53-1743,0 1 0,2 1 0,19-39 0,-29 68-88,-1 1-1,0-1 1,0 1 0,0-1 0,0 1-1,1 0 1,-1-1 0,0 1-1,0-1 1,1 1 0,-1 0 0,0-1-1,1 1 1,-1 0 0,0-1-1,1 1 1,-1 0 0,1-1 0,-1 1-1,1 0 1,-1 0 0,0 0-1,1 0 1,-1-1 0,2 1 0,2 10-21,-2 20 0,-2-30 22,-11 144 32,1-39-295,10-102-778,2-5 89,1-15-632,4-27 48,-3 5 644,0-1-324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7.100"/>
    </inkml:context>
    <inkml:brush xml:id="br0">
      <inkml:brushProperty name="width" value="0.05" units="cm"/>
      <inkml:brushProperty name="height" value="0.05" units="cm"/>
    </inkml:brush>
  </inkml:definitions>
  <inkml:trace contextRef="#ctx0" brushRef="#br0">4 3 17620,'1'-1'187,"0"1"0,0 0-1,0-1 1,0 1 0,0 0 0,0 0 0,0 0 0,0 0 0,0 0 0,0 0 0,0 0 0,0 0-1,0 0 1,0 1 0,0-1 0,0 0 0,0 1 0,0-1 0,0 1 0,0-1 0,0 1 0,0-1-1,0 1 1,0 0 0,-1-1 0,1 1 0,0 0 0,0 0 0,-1-1 0,1 1 0,-1 0 0,1 0-1,0 0 1,-1 0 0,1 1 0,3 6 42,0 0 0,0 1 0,2 10-1,-3-11 168,12 38 113,-3 0-1,-1 0 1,-2 1 0,-3 0 0,1 91-1,-8-80-619,-3 0-1,-3-1 0,-2 0 0,-24 83 1,22-109-1225,-2 0 0,-16 30 1,21-46 949,7-12-577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5.857"/>
    </inkml:context>
    <inkml:brush xml:id="br0">
      <inkml:brushProperty name="width" value="0.05" units="cm"/>
      <inkml:brushProperty name="height" value="0.05" units="cm"/>
    </inkml:brush>
  </inkml:definitions>
  <inkml:trace contextRef="#ctx0" brushRef="#br0">1 51 13523,'35'0'976,"2"-1"-800,3-2-96,6-2 304,3 1-160,7-1-144,4 1-80,7-1-224,2 2 960,-1-3-712,-4 3 48,2 1 8</inkml:trace>
  <inkml:trace contextRef="#ctx0" brushRef="#br0" timeOffset="1">1642 2 12963,'30'7'856,"-2"-3"-888,1 2-56,2-4 280,2-1-256,3-2-216,0-2-48,1-3 128,-2 0-32,0 1 104</inkml:trace>
  <inkml:trace contextRef="#ctx0" brushRef="#br0" timeOffset="2">2510 68 12723,'15'-3'1128,"0"0"-928,-4-1-64,1 2 320,-4 2-248,0 6-56,-4 0-104,-1 0-16,0 2-32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6.664"/>
    </inkml:context>
    <inkml:brush xml:id="br0">
      <inkml:brushProperty name="width" value="0.05" units="cm"/>
      <inkml:brushProperty name="height" value="0.05" units="cm"/>
    </inkml:brush>
  </inkml:definitions>
  <inkml:trace contextRef="#ctx0" brushRef="#br0">84 4 16267,'0'0'60,"0"-1"0,0 1 0,1 0 0,-1 0 0,0 0 0,0 0 0,0-1 0,0 1 0,1 0 0,-1 0 0,0 0 0,0 0 0,0 0 0,1-1 0,-1 1 0,0 0 0,0 0-1,1 0 1,-1 0 0,0 0 0,0 0 0,1 0 0,-1 0 0,0 0 0,0 0 0,1 0 0,-1 0 0,0 0 0,0 0 0,1 0 0,-1 0 0,0 0 0,0 0 0,1 1 0,-1-1 0,0 0-1,0 0 1,0 0 0,1 0 0,-1 0 0,0 1 0,-1 13 1358,-17 29-341,12-29-722,2-2-206,-45 125 839,45-121-888,1-1 1,0 1 0,1 0-1,0 0 1,1-1 0,1 1-1,2 17 1,-1-30-70,-1 1 0,1 0 0,0 0-1,0-1 1,1 1 0,-1 0 0,1-1 0,-1 1 0,1-1-1,0 0 1,0 0 0,1 1 0,4 3 0,-6-6-48,0 0 0,1 0 1,-1 0-1,0 0 0,1-1 1,-1 1-1,1 0 0,-1-1 0,1 1 1,-1-1-1,1 0 0,0 0 0,-1 1 1,1-1-1,-1 0 0,1 0 1,0 0-1,-1-1 0,1 1 0,-1 0 1,1-1-1,0 1 0,-1-1 1,1 1-1,-1-1 0,1 0 0,-1 1 1,0-1-1,1 0 0,-1 0 1,0 0-1,0 0 0,1 0 0,0-3 1,4-2-36,-1 0 0,0 0 0,0-1 0,-1 0 0,0 0 0,6-14 0,9-20-211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7.116"/>
    </inkml:context>
    <inkml:brush xml:id="br0">
      <inkml:brushProperty name="width" value="0.05" units="cm"/>
      <inkml:brushProperty name="height" value="0.05" units="cm"/>
    </inkml:brush>
  </inkml:definitions>
  <inkml:trace contextRef="#ctx0" brushRef="#br0">19 0 18316,'-8'3'1928,"2"8"-1376,2 0-239,4 3 1119,7-2-840,6 0-400,0-3-976,1-3-1249,3-6 1737,-3 0-296,3-4-272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7.532"/>
    </inkml:context>
    <inkml:brush xml:id="br0">
      <inkml:brushProperty name="width" value="0.05" units="cm"/>
      <inkml:brushProperty name="height" value="0.05" units="cm"/>
    </inkml:brush>
  </inkml:definitions>
  <inkml:trace contextRef="#ctx0" brushRef="#br0">185 1 17052,'1'0'92,"0"0"0,-1-1 0,1 1 0,0 0 1,-1 1-1,1-1 0,0 0 0,-1 0 0,1 0 0,0 0 1,-1 0-1,1 1 0,0-1 0,-1 0 0,1 1 0,-1-1 1,1 0-1,0 1 0,-1-1 0,1 1 0,-1-1 0,1 1 1,-1-1-1,0 1 0,1-1 0,-1 1 0,1-1 1,-1 1-1,0 0 0,1-1 0,-1 1 0,0 0 0,0-1 1,0 1-1,0 0 0,1-1 0,-1 1 0,0 0 0,0-1 1,0 1-1,0 0 0,-1 0 0,1 5 230,-1-1 0,-1 0 0,1 1 0,-4 7 0,2-4 18,-125 324 1745,93-246-1923,31-76-141,3-7-14,-1 0 0,0 0 1,1 0-1,-1 0 1,-1-1-1,1 1 1,-4 4-1,6-8-7,0 0-1,0 0 1,0 0-1,0 0 1,0 0-1,0 0 1,0 0 0,0 0-1,0 0 1,-1 0-1,1 0 1,0 0-1,0 0 1,0 0-1,0 0 1,0 0 0,0 0-1,0 0 1,0 0-1,-1 0 1,1 0-1,0 0 1,0 0-1,0 0 1,0 0-1,0 0 1,0 0 0,0 0-1,0 0 1,0 0-1,0 0 1,0 0-1,-1 0 1,1 0-1,0-1 1,0 1 0,0 0-1,0 0 1,0 0-1,0 0 1,0 0-1,0 0 1,0 0-1,0 0 1,0 0 0,0 0-1,0-1 1,0 1-1,0 0 1,0 0-1,0 0 1,0 0-1,0 0 1,0 0 0,0 0-1,0 0 1,0-1-1,0 1 1,0 0-1,0 0 1,-1-13-54,1-17-112,15-80-1676,42-157 0,-53 259 1589,-1 16 215,-1 19 86,10 141 699,-9-142-354,2 0-1,0-1 1,2 0-1,15 37 1,-7-40 234,-15-22-618,0 1 0,0-1 0,0 0 0,1 0 0,-1 0 0,0 0-1,0 0 1,0 0 0,0 0 0,0 1 0,0-1 0,0 0 0,0 0 0,1 0 0,-1 0 0,0 0 0,0 0 0,0 0 0,0 0 0,0 0 0,1 0 0,-1 0 0,0 0 0,0 0 0,0 0 0,0 0 0,0 0 0,1 0 0,-1 0 0,0 0 0,0 0 0,0 0-1,0 0 1,1 0 0,-1 0 0,0 0 0,0 0 0,0 0 0,0 0 0,0 0 0,0 0 0,1 0 0,-3-15 168,-5-7-137,-1 1 0,-2 0-1,0 0 1,-20-30 0,-3-6-37,23 41-11,7 11 3,0 0-1,0 0 1,1 0 0,0-1 0,0 1 0,-2-8 0,3 13 4,1-1 0,0 1 1,0 0-1,0 0 0,0-1 0,0 1 1,0 0-1,0-1 0,1 1 0,-1 0 1,0-1-1,0 1 0,0 0 0,0 0 1,0-1-1,0 1 0,0 0 0,1-1 1,-1 1-1,0 0 0,0 0 1,0-1-1,1 1 0,-1 0 0,0 0 1,0 0-1,1-1 0,-1 1 0,0 0 1,0 0-1,1 0 0,-1 0 0,0 0 1,1 0-1,-1 0 0,0-1 1,0 1-1,1 0 0,-1 0 0,0 0 1,1 0-1,-1 0 0,0 0 0,1 1 1,15 1-27,-15-1 27,52 15-73,-28-8-257,-1 0 0,1-2 1,1-1-1,39 3 0,-30-8 30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7.955"/>
    </inkml:context>
    <inkml:brush xml:id="br0">
      <inkml:brushProperty name="width" value="0.05" units="cm"/>
      <inkml:brushProperty name="height" value="0.05" units="cm"/>
    </inkml:brush>
  </inkml:definitions>
  <inkml:trace contextRef="#ctx0" brushRef="#br0">218 0 17972,'-26'37'2726,"-17"49"-1572,3 1 1,-54 182-1,90-254-1039,0 0-1,1 0 1,1 0 0,1 0-1,0 1 1,3 27 0,-2-40-169,0 1 1,1-1-1,0 0 1,-1 1 0,1-1-1,1 0 1,-1 0-1,0 1 1,1-1 0,0 0-1,0 0 1,-1-1-1,2 1 1,-1 0 0,0-1-1,1 1 1,-1-1-1,1 0 1,-1 1 0,1-1-1,0-1 1,0 1-1,0 0 1,0-1-1,0 1 1,1-1 0,-1 0-1,0 0 1,1 0-1,-1-1 1,1 1 0,-1-1-1,0 0 1,1 0-1,-1 0 1,5-1 0,0 0-78,0 0 1,1 0 0,-1-1-1,-1 0 1,1-1 0,11-4-1,13-9-515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9.305"/>
    </inkml:context>
    <inkml:brush xml:id="br0">
      <inkml:brushProperty name="width" value="0.05" units="cm"/>
      <inkml:brushProperty name="height" value="0.05" units="cm"/>
    </inkml:brush>
  </inkml:definitions>
  <inkml:trace contextRef="#ctx0" brushRef="#br0">175 1 19012,'-127'321'6419,"108"-274"-6330,13-35-79,1 0 0,0 0 1,1 0-1,-5 25 0,44-101-445,-33 61 418,7-16-85,-1-1-1,8-25 1,-18 54 142,0-1 1,0 1-1,1-1 1,0 1-1,1 0 1,1 11-1,-1-18-36,0 0-1,1 0 0,-1 1 1,1-1-1,-1 0 0,1 0 1,0 0-1,0 0 0,0 1 1,0-1-1,0-1 1,0 1-1,1 0 0,-1 0 1,1 0-1,-1-1 0,1 1 1,0-1-1,0 1 0,-1-1 1,1 0-1,0 1 0,0-1 1,0 0-1,0 0 1,1-1-1,-1 1 0,0 0 1,0-1-1,0 1 0,1-1 1,-1 0-1,3 1 0,5-2-11,0 0-1,0 0 0,0-1 1,0 0-1,0-1 0,-1 0 1,1-1-1,-1 0 0,0 0 1,16-11-1,-11 7-62,1 1-1,-1 1 1,18-6-1,-32 12 69,0 0-1,0 0 1,1-1-1,-1 1 1,0 0-1,0 0 1,0 0-1,0 0 1,1 0-1,-1 0 1,0 0-1,0 0 1,0 0 0,0 0-1,1 0 1,-1 0-1,0 0 1,0 0-1,0 0 1,0 0-1,0 0 1,1 1-1,-1-1 1,0 0 0,0 0-1,0 0 1,0 0-1,0 0 1,1 0-1,-1 0 1,0 0-1,0 0 1,0 1-1,0-1 1,0 0-1,0 0 1,0 0 0,0 0-1,0 0 1,1 1-1,-1-1 1,0 0-1,0 0 1,0 0-1,0 0 1,0 1-1,0-1 1,-3 12-74,-10 14 43,12-24 27,0 0 4,0 0 0,-1 0 0,2-1 1,-1 1-1,0 0 0,0 0 0,1 0 0,-1 0 0,1 0 0,-1 0 1,1 0-1,0 0 0,0 0 0,0 0 0,0 0 0,0 0 0,0 0 1,1 3-1,0-4-12,0 0 1,0 0-1,1 0 0,-1 0 1,0 0-1,0 0 1,0-1-1,1 1 0,-1 0 1,0-1-1,1 1 1,-1-1-1,1 1 0,-1-1 1,1 0-1,-1 0 1,1 1-1,-1-1 1,0 0-1,1 0 0,-1 0 1,1-1-1,-1 1 1,1 0-1,-1 0 0,3-2 1,13-1-282,0-1-1,-1-1 1,1-1 0,15-8-1,-14 6-139,0 1 0,37-9 0,-55 16 452,1 0 0,-1 0 1,1 0-1,-1 0 0,0 0 0,1 0 0,-1-1 1,0 1-1,1 0 0,-1 1 0,1-1 0,-1 0 1,0 0-1,1 0 0,-1 0 0,0 0 0,1 0 1,-1 0-1,1 0 0,-1 1 0,0-1 1,1 0-1,-1 0 0,0 1 0,0-1 0,1 0 1,-1 0-1,0 1 0,1-1 0,-1 0 0,0 1 1,0-1-1,0 0 0,1 1 0,-1-1 0,0 0 1,0 1-1,0-1 0,0 0 0,0 1 1,0-1-1,0 1 0,0-1 0,0 1 0,-3 24 974,2-22-861,1 0-1,-1 0 1,1 0-1,-1-1 1,1 1-1,0 0 1,0 0-1,0 0 1,1 4 0,0-5-84,0-1 1,0 0 0,0 1 0,0-1 0,1 0 0,-1 0 0,0 1 0,1-1 0,-1 0 0,0 0 0,1-1 0,-1 1 0,1 0-1,0 0 1,-1-1 0,1 1 0,0-1 0,-1 1 0,1-1 0,0 0 0,2 0 0,40-1 365,-32-1-356,0 0 0,0-1 0,0-1 0,0 0 0,-1 0 1,1-2-1,18-11 0,-22 13-46,-1-1 0,0 0 0,0-1 0,-1 0-1,1 0 1,-1-1 0,-1 1 0,1-1 0,-1 0 0,0-1 0,7-14 0,-11 19-7,0 0-1,-1 0 0,1 0 1,-1 0-1,1-1 0,-1 1 0,0 0 1,0 0-1,0-1 0,-1 1 1,0-6-1,0 8 0,1 0 0,0 0 0,0 0 1,-1 0-1,1 0 0,0 0 0,-1 0 0,1 1 0,-1-1 0,0 0 0,1 0 1,-1 0-1,1 1 0,-1-1 0,0 0 0,0 1 0,1-1 0,-1 0 0,0 1 0,0-1 1,0 1-1,0-1 0,0 1 0,0 0 0,0-1 0,0 1 0,0 0 0,0 0 1,0 0-1,0 0 0,0 0 0,0 0 0,0 0 0,0 0 0,0 0 0,0 0 1,0 0-1,1 0 0,-1 1 0,0-1 0,0 1 0,-1-1 0,0 1 7,1 1-1,-1-1 0,1 0 1,-1 0-1,1 0 1,-1 1-1,1-1 0,0 1 1,0-1-1,0 1 1,0 0-1,-1 2 0,1-3-49,1 0 0,-1-1 0,1 1 0,-1 0 0,1 0 0,0 0 0,-1-1 0,1 1 0,0 0 1,0 0-1,0 0 0,0 0 0,0 0 0,0 0 0,0 0 0,0-1 0,0 1 0,0 0 0,0 0 0,0 0 0,1 0 0,-1 0 0,0 0 0,1-1 0,-1 1 0,1 0 0,-1 0 0,1 0 0,0 0-5,-1-1-1,1 0 1,-1 0 0,1 0 0,-1 0 0,1 0-1,-1 0 1,0 0 0,1 0 0,-1 0 0,1 0 0,-1 0-1,1 0 1,-1 0 0,1 0 0,-1 0 0,0-1-1,1 1 1,-1 0 0,1 0 0,-1 0 0,0-1 0,1 1-1,-1 0 1,0-1 0,1 1 0,-1 0 0,0-1-1,1 1 1,-1 0 0,0-1 0,0 1 0,1 0 0,-1-1-1,0 1 1,0-1 0,5-9-521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8.416"/>
    </inkml:context>
    <inkml:brush xml:id="br0">
      <inkml:brushProperty name="width" value="0.05" units="cm"/>
      <inkml:brushProperty name="height" value="0.05" units="cm"/>
    </inkml:brush>
  </inkml:definitions>
  <inkml:trace contextRef="#ctx0" brushRef="#br0">26 45 19676,'-7'16'1849,"0"6"-1161,0 1-296,4 4 760,1 1-240,2-2-312,3-5-168,6-8-383,4-6-178,2-8-567,2-8-312,-2-10 1848,0-4-1016,-1-6-104,0-5-88</inkml:trace>
  <inkml:trace contextRef="#ctx0" brushRef="#br0" timeOffset="1">170 0 17204,'1'72'3759,"-3"98"-549,0-145-2873,-1 0 1,-2 0-1,0-1 1,-14 41-1,18-63-361,0 0 0,0 0 0,0 0-1,0 0 1,0 0 0,0 0 0,0-1 0,-1 1 0,-2 3-1,4-5 10,0 0-1,0 0 0,-1 0 1,1 0-1,0 0 0,0 0 1,0 0-1,0 1 0,0-1 1,0 0-1,0 0 0,-1 0 1,1 0-1,0 0 0,0 0 1,0 0-1,0 0 0,0 0 0,0 0 1,-1 0-1,1 0 0,0 0 1,0 0-1,0 0 0,0-1 1,0 1-1,0 0 0,-1 0 1,1 0-1,0 0 0,0 0 1,0 0-1,0 0 0,0 0 1,0 0-1,0 0 0,0 0 1,-1-1-1,1 1 0,0 0 1,0 0-1,0 0 0,0 0 0,0 0 1,0-1-1,-1-13-405,4-1-10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8.847"/>
    </inkml:context>
    <inkml:brush xml:id="br0">
      <inkml:brushProperty name="width" value="0.05" units="cm"/>
      <inkml:brushProperty name="height" value="0.05" units="cm"/>
    </inkml:brush>
  </inkml:definitions>
  <inkml:trace contextRef="#ctx0" brushRef="#br0">11 179 20228,'-5'11'1485,"-1"4"294,13-23 657,33-60-1149,-16 25-1826,34-43-1,-58 86 534,0 0 0,0 0 0,0 0 0,0 0 0,0 0 0,0 0-1,0 0 1,0 1 0,0-1 0,0 0 0,0 0 0,0 0 0,0 0 0,0 0-1,0 0 1,0 0 0,0 0 0,0 0 0,0 0 0,0 0 0,0 0 0,1 0-1,-1 0 1,0 0 0,0 0 0,0 0 0,0 0 0,0 0 0,0 0 0,0 0-1,0 0 1,0 0 0,0 0 0,0 0 0,0 0 0,0 0 0,0 0 0,0 0-1,0 0 1,0 0 0,1 0 0,-1 0 0,0 0 0,0 0 0,0 0 0,0 0-1,0 0 1,0 0 0,0 0 0,0 0 0,0 0 0,0 0 0,0-1 0,0 1-1,0 0 1,0 0 0,0 0 0,-1 9-86,-4 10 83,-7 24-77,3-17-54,2 0 0,0 1 0,2 0 0,-2 40 1,8-58-701,3-12 516,3-14 129,-2-7-157,-1-8-139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9.270"/>
    </inkml:context>
    <inkml:brush xml:id="br0">
      <inkml:brushProperty name="width" value="0.05" units="cm"/>
      <inkml:brushProperty name="height" value="0.05" units="cm"/>
    </inkml:brush>
  </inkml:definitions>
  <inkml:trace contextRef="#ctx0" brushRef="#br0">54 1 17964,'9'29'2120,"0"4"-1376,-1 4-279,1 3 1215,5 9-848,-3 1-104,-2 5-272,-3 1-136,-5 6-272,-7 1-144,-6 4-536,-3 1-432,-14-2 872,-5-8-176,0-5-128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23.491"/>
    </inkml:context>
    <inkml:brush xml:id="br0">
      <inkml:brushProperty name="width" value="0.05" units="cm"/>
      <inkml:brushProperty name="height" value="0.05" units="cm"/>
    </inkml:brush>
  </inkml:definitions>
  <inkml:trace contextRef="#ctx0" brushRef="#br0">48 110 14483,'-6'-36'2211,"3"16"689,-2-33-1,3 142 825,-3 50-2620,-2 45-1341,5-149 104,1 11-2333,-7-94 1466,-1 7 352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23.945"/>
    </inkml:context>
    <inkml:brush xml:id="br0">
      <inkml:brushProperty name="width" value="0.05" units="cm"/>
      <inkml:brushProperty name="height" value="0.05" units="cm"/>
    </inkml:brush>
  </inkml:definitions>
  <inkml:trace contextRef="#ctx0" brushRef="#br0">26 268 14227,'-15'-8'1297,"5"4"-315,10 3-932,0 1 0,0 0-1,0 0 1,0 0 0,0 0 0,0 0-1,0 0 1,0 0 0,0 0 0,0-1 0,0 1-1,0 0 1,0 0 0,0 0 0,0 0 0,0 0-1,0 0 1,0 0 0,0-1 0,0 1 0,0 0-1,0 0 1,0 0 0,0 0 0,0 0 0,0 0-1,0 0 1,0-1 0,0 1 0,0 0 0,0 0-1,0 0 1,0 0 0,0 0 0,1 0-1,-1 0 1,0 0 0,0 0 0,0 0 0,0-1-1,0 1 1,0 0 0,0 0 0,0 0 0,0 0-1,1 0 1,-1 0 0,0 0 0,0 0 0,0 0-1,0 0 1,0 0 0,0 0 0,0 0 0,1 0-1,-1 0 1,0 0 0,0 0 0,0 0 0,11-5 296,-1 0 0,0 0 0,0-2 1,-1 1-1,0-1 0,0 0 1,0-1-1,-1 0 0,0 0 1,13-19-1,2-8 414,31-59 1,-53 92-721,0 0 5,11-18 272,-11 20-307,-1-1 1,0 1-1,0 0 0,0 0 1,0-1-1,0 1 0,1 0 1,-1 0-1,0-1 0,0 1 1,0 0-1,1 0 0,-1 0 1,0 0-1,0-1 0,1 1 1,-1 0-1,0 0 0,1 0 1,-1 0-1,0 0 0,0 0 1,1 0-1,-1 0 0,0-1 1,1 1-1,-1 0 0,0 0 1,1 0-1,-1 1 0,0-1 1,0 0-1,1 0 0,-1 0 1,0 0-1,1 0 0,-1 0 1,0 0-1,0 0 0,1 1 1,-1-1-1,0 0 0,0 0 1,1 0-1,-1 0 0,0 1 1,0-1-1,0 0 0,1 0 1,-1 1-1,0-1 0,0 0 1,0 0-1,0 1 0,0-1 1,1 0-1,-1 1 0,0-1 1,0 0-1,0 0 0,0 1 1,0-1-1,0 0 0,0 1 1,7 31 256,-1 0 0,3 58 0,-3-20-208,-4-49-30,1 5-426,1 0 0,10 38 0,-5-48 198,0-9-81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37.591"/>
    </inkml:context>
    <inkml:brush xml:id="br0">
      <inkml:brushProperty name="width" value="0.05" units="cm"/>
      <inkml:brushProperty name="height" value="0.05" units="cm"/>
    </inkml:brush>
  </inkml:definitions>
  <inkml:trace contextRef="#ctx0" brushRef="#br0">457 133 12027,'-21'-8'356,"-1"1"1,0 1-1,-1 1 1,1 1-1,-1 1 1,-44 0-1,58 3-299,-1 0 1,0 1-1,0 0 1,0 1-1,1 0 0,-1 1 1,0-1-1,1 2 1,0 0-1,0 0 0,0 0 1,1 1-1,-1 1 1,1-1-1,0 1 0,1 1 1,-1-1-1,-8 12 1,7-5-22,0 1 0,1 0 1,0 1-1,1 0 0,1 0 1,1 0-1,0 1 0,1 0 0,-3 19 1,2 2-32,2 0 0,1-1 0,3 39 1,3-43-2,0-1 0,2 1 1,1-1-1,2-1 0,1 1 0,1-2 1,2 1-1,1-2 0,25 39 0,7 3 15,4-3 1,79 84-1,-92-111-13,1-1 1,1-2 0,84 59-1,-112-89-1,0-1 0,1 0 0,-1-1 0,1 0 0,1-1 0,-1 0 0,0-1 0,1 0 0,0-1 0,0 0 0,0-1 0,19-1 0,-16-2 0,1 0 0,0-1 0,-1-1-1,0 0 1,0-1 0,0-1 0,-1-1-1,27-15 1,-18 7 21,0-1 0,-2-2 0,0 0 0,-1-1-1,0-2 1,-2 0 0,-1-1 0,0 0 0,-2-2 0,27-50 0,-28 43 74,-2-1 0,-2-1 0,0 0 1,-3-1-1,0 0 0,-2 0 1,-2 0-1,-1-1 0,-2 1 1,-1-1-1,-6-41 0,2 44 5,-2 1 0,-1 1-1,-2-1 1,-1 1 0,-1 1-1,-1 0 1,-2 0 0,-1 1-1,-1 1 1,-1 1 0,-2 0-1,-29-32 1,25 35-82,0 1 1,-2 1-1,0 1 0,-2 1 0,0 1 1,-1 1-1,0 2 0,-1 1 0,-1 1 1,-1 2-1,1 0 0,-2 3 0,1 0 1,-1 2-1,-61-4 0,55 7-498,23 2 243,1-1 1,-1 2-1,0 0 0,-27 4 0,19 2-174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6:39.893"/>
    </inkml:context>
    <inkml:brush xml:id="br0">
      <inkml:brushProperty name="width" value="0.05" units="cm"/>
      <inkml:brushProperty name="height" value="0.05" units="cm"/>
    </inkml:brush>
  </inkml:definitions>
  <inkml:trace contextRef="#ctx0" brushRef="#br0">949 210 11530,'-2'-6'373,"0"-1"0,-1 1-1,0 0 1,0 0 0,-1 0-1,0 1 1,0-1 0,0 1-1,0 0 1,-1 0 0,0 0-1,0 1 1,0 0 0,-1 0-1,-6-4 1,-10-5 282,-1 1 0,-40-14 0,48 21-514,-22-10 171,-1 2-1,0 2 1,-65-11 0,89 20-259,-1 0 0,1 1 1,0 1-1,-1 1 0,1 0 1,0 0-1,0 2 0,0 0 1,0 0-1,0 1 1,1 1-1,-1 0 0,-20 13 1,10-3-12,1 2-1,1 0 1,1 2 0,0 0 0,1 1 0,1 2 0,1 0 0,2 0 0,0 2 0,1 0 0,1 0-1,-16 41 1,16-29-56,3 0-1,0 1 1,3 0-1,0 0 0,3 1 1,1 0-1,2 0 1,5 68-1,-2-88 6,2 0 0,0 0 1,1-1-1,0 1 0,1-1 0,1-1 0,1 1 0,1-1 1,15 26-1,-16-33 9,0 0 1,0 0-1,1 0 1,0-1-1,1 0 1,-1-1-1,2 0 1,-1 0-1,1-1 1,0 0-1,0 0 1,0-2-1,1 1 1,0-1-1,0-1 1,12 3-1,4-1 27,1-2 1,0-1-1,-1-1 1,1-1-1,46-7 0,-5-4 21,72-23-1,-91 20-65,-1-2 0,0-2 1,-2-2-1,0-3 1,-1-1-1,-2-3 0,0-1 1,49-43-1,-43 27 35,63-71 0,-90 88 62,-1-2-1,-1 0 0,-1-1 0,20-43 0,-34 60-5,0-1 0,-1 0 0,-1 0 0,0-1 0,-1 0 0,-1 1 0,0-1 0,0-19 0,-2 27-39,-1-1 0,1 1 0,-1 0 0,-1 0 0,1-1 0,-1 1 0,0 0 0,-1 0 0,0 1 0,0-1 0,0 1 0,-1-1 0,0 1 0,0 0 0,0 0 0,-1 1 0,0-1 0,-9-7 0,3 5-136,0 0-1,-1 1 1,0 0-1,-1 1 1,1 0-1,-1 1 1,0 0-1,-19-3 1,21 5-89,0 2 0,0-1 0,0 1 1,0 1-1,0 0 0,1 1 0,-1 0 0,0 0 0,0 1 0,0 1 1,-10 3-1,-3 5-363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57.322"/>
    </inkml:context>
    <inkml:brush xml:id="br0">
      <inkml:brushProperty name="width" value="0.05" units="cm"/>
      <inkml:brushProperty name="height" value="0.05" units="cm"/>
    </inkml:brush>
  </inkml:definitions>
  <inkml:trace contextRef="#ctx0" brushRef="#br0">240 37 16099,'1'-2'297,"-1"0"-1,0 0 1,0 0-1,0 0 1,0 0-1,0 0 1,0 0-1,-1 0 1,1 0-1,-1 0 0,1 0 1,-1 0-1,0 0 1,1 0-1,-1 0 1,-2-2-1,-4 20 3887,3-7-3671,-70 144 1899,-20 49-1559,82-173-828,2 1 1,1 0 0,2 0 0,-8 61 0,15-86-23,0 0 0,0 0 0,0 0 0,0 0 0,1 1 0,0-1-1,0 0 1,0 0 0,2 5 0,-2-8-4,0-1-1,0 1 0,0 0 0,0 0 1,0-1-1,1 1 0,-1-1 1,1 1-1,-1-1 0,1 0 1,-1 1-1,1-1 0,0 0 1,-1 0-1,1 0 0,0 0 0,0 0 1,0-1-1,0 1 0,0-1 1,0 1-1,0-1 0,0 1 1,4-1-1,5-1-141,-1 1 1,1-2-1,-1 1 0,0-2 1,1 1-1,-1-1 0,0-1 1,0 0-1,-1 0 0,13-8 1,6-5-894,52-41 1,35-47-181,-58 47 327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57.781"/>
    </inkml:context>
    <inkml:brush xml:id="br0">
      <inkml:brushProperty name="width" value="0.05" units="cm"/>
      <inkml:brushProperty name="height" value="0.05" units="cm"/>
    </inkml:brush>
  </inkml:definitions>
  <inkml:trace contextRef="#ctx0" brushRef="#br0">108 0 16107,'0'3'2129,"-3"25"-1001,-6 1-456,-6 11 2097,-1 4-1409,1 14-480,-2 7-111,5 3-289,1 1-136,5-7-208,3-6-128,4-7-408,4-9-361,4-17-583,2-12 1112,6-24-248,3-11-192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58.216"/>
    </inkml:context>
    <inkml:brush xml:id="br0">
      <inkml:brushProperty name="width" value="0.05" units="cm"/>
      <inkml:brushProperty name="height" value="0.05" units="cm"/>
    </inkml:brush>
  </inkml:definitions>
  <inkml:trace contextRef="#ctx0" brushRef="#br0">109 1 15699,'-6'5'562,"-1"1"-1,1 0 1,0 1-1,0 0 1,1 0 0,0 0-1,0 0 1,-5 12-1,0 0 597,2 1 0,-8 25-1,11-28-836,1 0-1,1 0 1,0 0-1,0 24 0,3-34-261,0 1 0,0 0 0,1 0-1,0-1 1,0 1 0,1-1 0,0 1-1,1-1 1,-1 1 0,1-1 0,0 0 0,5 7-1,-6-11-59,0-1-1,0 0 0,0 1 0,0-1 0,1 0 1,-1 0-1,0 0 0,1 0 0,-1-1 1,1 1-1,0-1 0,0 1 0,0-1 0,-1 0 1,1 0-1,0 0 0,0-1 0,1 1 1,-1-1-1,0 1 0,0-1 0,0 0 1,0 0-1,0 0 0,0-1 0,0 1 0,0-1 1,0 0-1,0 0 0,0 0 0,0 0 1,0 0-1,5-4 0,4-2-296,0 0 1,0-2-1,-1 1 0,0-1 0,0-1 1,10-12-1,-3 0-330,-1-1 1,0 0-1,17-35 1,-12 15-299</inkml:trace>
  <inkml:trace contextRef="#ctx0" brushRef="#br0" timeOffset="1">418 53 18764,'-35'135'4952,"3"-19"-2078,-6 93-1381,37-205-1816,0 0-1,0-1 1,-1 1-1,1-1 1,-1 1-1,0-1 0,0 0 1,0 0-1,-4 5 1,-10 17-2972,14-16 2098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9.748"/>
    </inkml:context>
    <inkml:brush xml:id="br0">
      <inkml:brushProperty name="width" value="0.05" units="cm"/>
      <inkml:brushProperty name="height" value="0.05" units="cm"/>
    </inkml:brush>
  </inkml:definitions>
  <inkml:trace contextRef="#ctx0" brushRef="#br0">1 0 18212,'0'10'1728,"0"-2"-1304,2-2-384,5 2 448,6 1-175,1 2-129,7 2-240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58.651"/>
    </inkml:context>
    <inkml:brush xml:id="br0">
      <inkml:brushProperty name="width" value="0.05" units="cm"/>
      <inkml:brushProperty name="height" value="0.05" units="cm"/>
    </inkml:brush>
  </inkml:definitions>
  <inkml:trace contextRef="#ctx0" brushRef="#br0">72 225 19260,'0'25'2433,"-4"2"-1561,-7 5-328,-1 0 1632,1 7-1167,-1-1-201,3-1-368,2-2-200,4-5-280,0-4-184,3-6-632,0-3-329,2-11 921,-1-6-192,2-6-184</inkml:trace>
  <inkml:trace contextRef="#ctx0" brushRef="#br0" timeOffset="1">447 0 18420,'8'2'2064,"-5"11"-1039,-3 6-345,-5 8 1192,2 7-400,-1 3-319,-2 2-185,3 1-384,-2-3-152,3-5-152,1-6-136,1-7-336,1-7-128,2-12-640,2-11-472,-5-12 1088,0-7-177,2-9-287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59.119"/>
    </inkml:context>
    <inkml:brush xml:id="br0">
      <inkml:brushProperty name="width" value="0.05" units="cm"/>
      <inkml:brushProperty name="height" value="0.05" units="cm"/>
    </inkml:brush>
  </inkml:definitions>
  <inkml:trace contextRef="#ctx0" brushRef="#br0">4 90 21429,'-3'0'2224,"3"3"-1592,0 1-312,3-3 1457,3 1-1257,3-1-376,1 1-1160,-3-2 944,4-6-177,0-5-135</inkml:trace>
  <inkml:trace contextRef="#ctx0" brushRef="#br0" timeOffset="1">325 0 18340,'36'31'2478,"-1"2"1,36 44 0,-61-65-2198,-1 1 1,0 1-1,-1-1 1,0 1-1,-1 1 1,-1-1 0,0 1-1,-1 0 1,-1 1-1,4 22 1,-6-15-151,-1 0 0,-1 0 0,-1 1 1,-1-1-1,-1 0 0,-1 0 0,-1-1 1,-11 32-1,-6 3-50,-56 107 0,50-115-278,-1-2 1,-42 52-1,34-57 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42.750"/>
    </inkml:context>
    <inkml:brush xml:id="br0">
      <inkml:brushProperty name="width" value="0.05" units="cm"/>
      <inkml:brushProperty name="height" value="0.05" units="cm"/>
    </inkml:brush>
  </inkml:definitions>
  <inkml:trace contextRef="#ctx0" brushRef="#br0">14 1 11731,'-1'0'259,"0"0"1,1 0 0,-1 1 0,0-1 0,1 0 0,-1 0-1,1 1 1,-1-1 0,0 0 0,1 1 0,-1-1 0,1 1-1,-1-1 1,1 1 0,-1-1 0,1 1 0,0-1 0,-1 1-1,1 0 1,-1-1 0,1 1 0,0-1 0,0 1 0,-1 0-1,1-1 1,0 2 0,0-2-40,1 1-1,-1 0 1,1-1-1,-1 1 1,1 0-1,-1-1 1,1 1-1,-1-1 1,1 1 0,0-1-1,-1 0 1,1 1-1,0-1 1,-1 1-1,1-1 1,0 0-1,0 0 1,0 1-1,42 7 2799,164-1 760,-14-2-3221,-172-3-1140,-21-2 556,0 0 0,0 0 1,0 0-1,0 0 0,0 0 0,0 0 0,0 0 0,0 0 1,0 0-1,0-1 0,0 1 0,0 0 0,0 0 0,-1 0 1,1 0-1,0 0 0,0 0 0,0 0 0,0 0 0,0 0 1,1 0-1,-1 0 0,0 0 0,0 0 0,-35-8-1080,11 3 956,-10-2-369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43.207"/>
    </inkml:context>
    <inkml:brush xml:id="br0">
      <inkml:brushProperty name="width" value="0.05" units="cm"/>
      <inkml:brushProperty name="height" value="0.05" units="cm"/>
    </inkml:brush>
  </inkml:definitions>
  <inkml:trace contextRef="#ctx0" brushRef="#br0">25 0 18660,'-12'112'6883,"0"7"-4921,12-114-2138,5-11-20,7-18-183,-10 18 263,53-114-1370,-55 119 1484,0 1 0,0-1 0,0 0 0,1 1-1,-1-1 1,0 1 0,1-1 0,-1 0 0,1 1 0,-1-1 0,0 1 0,1-1-1,-1 1 1,1-1 0,-1 1 0,1 0 0,0-1 0,-1 1 0,2-1 0,1 11 208,-6 23 289,3-32-486,-13 92 1294,13-92-1298,-1-1 0,1 1 0,0 0-1,0-1 1,0 1 0,0 0 0,0 0-1,0-1 1,1 1 0,-1 0 0,0-1 0,0 1-1,0 0 1,1-1 0,-1 1 0,0 0 0,1-1-1,0 2 1,-1-2-55,0 0 0,1 0 0,-1 0 0,0 0 1,1 0-1,-1 0 0,1 0 0,-1 0 0,0 0 0,1 0 0,-1 0 0,0 0 0,1 0 0,-1 0 0,0 0 0,1 0 0,-1-1 0,0 1 0,1 0 1,-1 0-1,0 0 0,0 0 0,1-1 0,-1 1 0,1-1 0,21-23-2790,-17 17 2878,15-15-755,2-1-227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43.673"/>
    </inkml:context>
    <inkml:brush xml:id="br0">
      <inkml:brushProperty name="width" value="0.05" units="cm"/>
      <inkml:brushProperty name="height" value="0.05" units="cm"/>
    </inkml:brush>
  </inkml:definitions>
  <inkml:trace contextRef="#ctx0" brushRef="#br0">34 27 17084,'0'1'132,"1"-1"-1,0 0 1,-1 1 0,1-1 0,-1 1 0,1 0 0,-1-1 0,1 1 0,-1-1 0,0 1 0,1 0 0,-1-1 0,0 1 0,1 0-1,-1-1 1,0 1 0,0 0 0,0-1 0,0 1 0,1 0 0,-1 0 0,0-1 0,0 1 0,0 0 0,-1 0 0,1-1-1,0 1 1,0 0 0,0-1 0,-1 2 0,-4 31 1265,4-29-842,-9 41 1724,1-5-565,-6 65 1,16-99-1690,2-7-67,6-12-186,8-23-369,8-27-277,37-104-898,-90 222 3251,24-47-1395,1 1 0,0-1 0,0 0 0,1 1 0,0-1 1,0 1-1,1 0 0,0 14 0,1-23-138,0 1 1,0-1-1,0 0 1,0 1-1,1-1 1,-1 1-1,0-1 1,0 0 0,1 1-1,-1-1 1,0 0-1,0 1 1,1-1-1,-1 0 1,0 1-1,1-1 1,-1 0 0,1 0-1,-1 1 1,0-1-1,1 0 1,-1 0-1,1 0 1,-1 0-1,0 1 1,1-1 0,-1 0-1,1 0 1,-1 0-1,1 0 1,-1 0-1,1 0 1,-1 0-1,0 0 1,1 0 0,0-1-1,2 1-98,3 2-326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45.672"/>
    </inkml:context>
    <inkml:brush xml:id="br0">
      <inkml:brushProperty name="width" value="0.05" units="cm"/>
      <inkml:brushProperty name="height" value="0.05" units="cm"/>
    </inkml:brush>
  </inkml:definitions>
  <inkml:trace contextRef="#ctx0" brushRef="#br0">20 0 14635,'0'20'7297,"-8"55"-5728,5-49-754,1 1-439,-5 56 523,9-75-791,3-11-50,4-10 0,3-12-72,-1-2 0,-1 1-1,-1-1 1,9-51 0,-42 163-209,24-84 228,-8 32-442,2-1 1,-3 54-1,9-83 234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4.970"/>
    </inkml:context>
    <inkml:brush xml:id="br0">
      <inkml:brushProperty name="width" value="0.05" units="cm"/>
      <inkml:brushProperty name="height" value="0.05" units="cm"/>
    </inkml:brush>
  </inkml:definitions>
  <inkml:trace contextRef="#ctx0" brushRef="#br0">0 1 11586,'1'3'347,"1"1"-1,-1 0 1,1 0-1,-1-1 1,1 1-1,0 0 1,0-1-1,1 0 1,-1 0-1,1 1 1,-1-1-1,1-1 0,6 6 1,-4-3-39,33 29 447,2-3 0,1 0 0,56 30-1,-24-15-374,18 15-77,-3 5-1,107 100 0,-171-142-231,-9-8-15,0-2 1,0 0-1,2 0 1,31 19 0,-70-35-1780,-38-22 976,19 6 216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5.399"/>
    </inkml:context>
    <inkml:brush xml:id="br0">
      <inkml:brushProperty name="width" value="0.05" units="cm"/>
      <inkml:brushProperty name="height" value="0.05" units="cm"/>
    </inkml:brush>
  </inkml:definitions>
  <inkml:trace contextRef="#ctx0" brushRef="#br0">131 437 11715,'-2'-1'222,"-6"-4"2316,11 4 90,14-2-1586,-14 2-924,0 0 1,0 0-1,0 0 0,-1 0 0,1-1 1,0 1-1,-1-1 0,1 0 0,-1 0 1,1 0-1,-1 0 0,0 0 0,0-1 1,0 1-1,0 0 0,0-1 0,-1 0 0,3-3 1,-3 1 33,1 0 0,-1 0 0,0 0 0,0 0 0,0 0 0,-1 0 0,1-1 1,-2 1-1,1 0 0,-1-6 0,-3-9 225,0 1 0,-2 0-1,0-1 1,-14-27 0,-34-58 496,46 92-793,-1 0 0,1 1 1,-2 0-1,0 1 0,-18-17 0,28 28-74,-1-1 1,0 0 0,1 1-1,-1-1 1,1 1-1,-1-1 1,0 1 0,0-1-1,1 1 1,-1 0-1,0-1 1,0 1 0,1 0-1,-1 0 1,0-1 0,0 1-1,0 0 1,0 0-1,1 0 1,-1 0 0,0 0-1,0 0 1,0 0-1,0 1 1,0-1-2,0 1 0,1-1 0,-1 1 0,1-1 1,-1 1-1,1 0 0,-1 0 0,1-1 0,0 1 0,-1 0 0,1-1 0,0 1 1,-1 0-1,1 0 0,0 0 0,0-1 0,0 1 0,0 0 0,0 1 0,0 4 12,0-1 0,0 1 0,1-1 0,0 1 0,0-1-1,2 6 1,1 0-5,0-2-1,1 1 1,1 0-1,-1-1 1,1 0-1,1 0 1,0-1-1,0 0 1,1 0-1,0 0 1,0-1-1,1 0 1,-1-1-1,2 0 1,14 7-1,-13-7-69,1-1 0,0 0 0,1-1 0,-1-1 0,1 0-1,0-1 1,0 0 0,0-1 0,0 0 0,0-1-1,0 0 1,23-4 0,-13-1-42,0-1-1,30-11 1,-42 12 103,0 0 1,0 0 0,0-1-1,-1 0 1,0-1-1,14-11 1,-3-3-191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6.594"/>
    </inkml:context>
    <inkml:brush xml:id="br0">
      <inkml:brushProperty name="width" value="0.05" units="cm"/>
      <inkml:brushProperty name="height" value="0.05" units="cm"/>
    </inkml:brush>
  </inkml:definitions>
  <inkml:trace contextRef="#ctx0" brushRef="#br0">0 0 21101,'1'23'718,"15"135"2130,-13-138-2657,2 1 0,0-1 0,1 0 0,1-1 0,15 29 1,-21-46-180,0 1 0,0-1 0,1 0 1,-1 1-1,1-1 0,0 0 0,-1 0 1,1 0-1,0 0 0,0-1 0,0 1 1,1 0-1,-1-1 0,0 1 0,1-1 1,-1 0-1,1 0 0,2 1 0,-3-2-10,1 0 0,-1 0 0,0 0 0,0 0 0,0 0 0,0 0 0,1-1 0,-1 1 0,0-1 0,0 0 0,0 0 0,0 0 0,0 0-1,0 0 1,-1 0 0,1 0 0,0 0 0,0-1 0,-1 1 0,1-1 0,-1 1 0,3-4 0,9-13 14,0-1-1,-1 0 1,-1-1 0,-1 0-1,13-36 1,10-20 85,-31 73-87,-1 0 0,1 0 0,0 0 0,0 0 0,0 1 0,0-1 0,4-3 0,-5 5-10,-1 1 0,0 0 0,0 0 0,1 0 0,-1 0 0,0-1 0,0 1 0,1 0 0,-1 0 0,0 0 0,1 0-1,-1 0 1,0 0 0,1 0 0,-1 0 0,0 0 0,1 0 0,-1 0 0,0 0 0,1 0 0,-1 0 0,0 0 0,1 0 0,-1 0 0,0 0 0,0 0 0,1 0 0,-1 1 0,1-1-1,-1 1 5,1 0 0,0 0 0,0 0-1,-1 0 1,1 0 0,-1 0-1,1 0 1,-1 0 0,0 0 0,1 0-1,-1 1 1,0-1 0,0 1-1,3 23 142,0 49-1,0 7-101,-3-79-116,0-1-1,0 0 0,0 1 0,0-1 1,1 0-1,-1 1 0,1-1 0,-1 0 0,1 1 1,-1-1-1,1 0 0,0 0 0,-1 0 0,1 0 1,1 1-1,3-3-1010,0-13 780,-2-12-123,0-5-117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7.027"/>
    </inkml:context>
    <inkml:brush xml:id="br0">
      <inkml:brushProperty name="width" value="0.05" units="cm"/>
      <inkml:brushProperty name="height" value="0.05" units="cm"/>
    </inkml:brush>
  </inkml:definitions>
  <inkml:trace contextRef="#ctx0" brushRef="#br0">0 140 20220,'3'2'173,"1"1"0,-1-1 0,0 0 0,1 0 0,-1 0 0,1 0 0,0-1 0,0 1 0,0-1 0,-1 0 0,1 0 0,0-1 0,0 1 0,0-1 0,0 0 0,0 0 0,0 0 0,1 0 0,-1-1 0,-1 1 0,1-1 0,0 0 0,7-3 0,5-2 109,0-1-1,-1 0 0,0-1 1,19-13-1,18-19-59,-47 36-213,-1 0-1,0 0 1,-1 0 0,1-1 0,-1 1-1,1-1 1,-1 0 0,-1 0-1,3-5 1,-4 9-7,-1 1-1,0 0 1,0-1 0,1 1-1,-1-1 1,0 1 0,0-1-1,0 1 1,0-1 0,0 1-1,0-1 1,0 1-1,0-1 1,0 1 0,0-1-1,0 1 1,0-1 0,0 1-1,0-1 1,0 1-1,0 0 1,0-1 0,0 1-1,-1-1 1,1 1 0,0-1-1,0 1 1,-1 0-1,1-1 1,-1 0 0,1 1-1,-1 0 1,0 0 0,0 0 0,0 0 0,0 0-1,1 0 1,-1 0 0,0 0 0,0 0-1,0 0 1,1 0 0,-1 0 0,0 1 0,0-1-1,-1 1 1,-28 17 37,17-5-23,1 0 1,1 1-1,0 0 1,1 1-1,1 0 1,0 1-1,1 0 0,0 0 1,2 1-1,-9 32 1,14-46-39,0 1 0,0-1 1,1 0-1,0 0 0,0 1 0,0-1 1,0 0-1,0 0 0,0 0 0,1 1 1,0-1-1,-1 0 0,1 0 0,0 0 1,1 0-1,2 5 0,-4-7-17,1 0-1,0 0 1,0 0 0,0 0-1,0 0 1,0-1-1,0 1 1,0 0-1,0 0 1,0-1 0,0 1-1,0-1 1,1 1-1,-1-1 1,0 1 0,0-1-1,2 0 1,0 0 7,-1 0-1,0 0 1,1 0 0,-1 0 0,0-1 0,1 1-1,-1-1 1,0 0 0,0 1 0,1-1 0,-1 0 0,3-2-1,21-14-251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0.248"/>
    </inkml:context>
    <inkml:brush xml:id="br0">
      <inkml:brushProperty name="width" value="0.05" units="cm"/>
      <inkml:brushProperty name="height" value="0.05" units="cm"/>
    </inkml:brush>
  </inkml:definitions>
  <inkml:trace contextRef="#ctx0" brushRef="#br0">0 84 19580,'6'2'436,"0"-1"0,0 0 0,0 0 1,-1-1-1,1 0 0,0 0 0,0-1 0,0 1 0,0-1 0,10-3 0,-6 2-18,2 0-213,59-13 568,-65 13-748,0 0 0,1 0 0,-1-1 0,0 0 0,0 0 0,-1 0 0,1-1 0,7-6 0,-13 10-24,1 0 1,0-1-1,-1 1 1,1-1 0,-1 1-1,1-1 1,0 0-1,-1 1 1,1-1 0,-1 0-1,0 1 1,1-1 0,-1 0-1,1 1 1,-1-1-1,0 0 1,0 0 0,1 0-1,-1 1 1,0-1 0,0 0-1,0 0 1,0 0-1,0 1 1,0-1 0,0-2-1,-1 3 1,0-1 0,1 0-1,-1 0 1,0 1-1,0-1 1,0 0 0,1 1-1,-1-1 1,0 1 0,0-1-1,0 1 1,0-1-1,0 1 1,0 0 0,0-1-1,0 1 1,-2 0 0,-3-1 2,0 0 0,-1 1 0,1-1 0,-1 1 0,-9 2 0,7 0 5,0 1 0,0 0 0,0 1 0,0 0 0,1 0 0,-1 0 0,1 1 0,0 1 0,1-1 0,0 1 0,-1 1 0,2-1 0,-7 9 0,10-13-45,1 1 0,-1 0 0,1 1 0,0-1 0,1 0 0,-1 0 0,0 1 0,1-1 0,0 1 0,-1-1 0,2 1 0,-1 0 0,0-1 0,1 1 0,-1 0 0,1 0 0,0 0 0,1-1 0,-1 1 0,0 0 0,1-1 0,0 1 0,0 0 0,0-1 0,0 1 0,1-1 0,0 1 0,-1-1 0,1 0 0,0 0 0,1 1 0,-1-1 0,0-1 0,6 6 0,-6-6-3,1 1 0,-1-1 0,1 0-1,0 0 1,0 0 0,0 0 0,0 0-1,0-1 1,0 1 0,1-1 0,6 2 0,23 1-271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7.490"/>
    </inkml:context>
    <inkml:brush xml:id="br0">
      <inkml:brushProperty name="width" value="0.05" units="cm"/>
      <inkml:brushProperty name="height" value="0.05" units="cm"/>
    </inkml:brush>
  </inkml:definitions>
  <inkml:trace contextRef="#ctx0" brushRef="#br0">42 73 18148,'3'8'2451,"1"-18"-1203,0-1-1289,11-23-37,-14 32 61,0 0 1,0 1-1,0-1 1,0 0-1,0 0 1,0 1-1,1-1 0,-1 1 1,1-1-1,-1 1 1,1-1-1,-1 1 1,1 0-1,0 0 1,2-1-1,-3 2 20,-1 0-1,1 0 0,0 0 0,-1 0 1,1 0-1,0 0 0,-1 0 0,1 1 1,-1-1-1,1 0 0,0 1 0,-1-1 1,1 0-1,-1 1 0,1-1 0,-1 0 1,1 1-1,-1-1 0,1 1 0,-1-1 1,0 1-1,1-1 0,-1 1 0,0 0 1,1-1-1,-1 1 0,1 1 1,6 19 186,-6-18-158,31 117 1031,20 64 309,-49-175-1332,0-1 0,0 1 0,-1 0 0,0-1-1,1 19 1,-3-24-28,0-1 0,0 1 0,-1-1-1,1 1 1,-1-1 0,1 0 0,-1 1-1,0-1 1,0 1 0,0-1 0,0 0 0,-1 0-1,1 0 1,-1 0 0,1 0 0,-1 0-1,0 0 1,1 0 0,-1-1 0,0 1-1,0-1 1,0 1 0,0-1 0,-1 0-1,1 0 1,-3 1 0,0 1 18,-1-1 0,1 0-1,-1-1 1,0 0 0,0 0 0,0 0 0,0 0 0,0-1 0,0 0-1,1 0 1,-1-1 0,0 1 0,0-1 0,0-1 0,0 1 0,1-1-1,-1 0 1,0 0 0,1-1 0,0 1 0,-7-6 0,8 6-59,1-1 0,0 1 0,0-1 0,-1 0 0,2 0 0,-1 0 0,0-1 0,1 1 0,-1-1 0,1 0 0,0 1 0,0-1 0,1 0 0,-1 0 1,1 0-1,0 0 0,0 0 0,0 0 0,1-1 0,-1 1 0,1 0 0,0 0 0,0-1 0,0 1 0,1 0 0,0 0 0,0 0 0,0-1 0,0 1 0,3-6 1,1 0-245,1-1 0,1 1 0,-1 0 0,2 1 0,14-17 1,-19 24 229,25-30-467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8.609"/>
    </inkml:context>
    <inkml:brush xml:id="br0">
      <inkml:brushProperty name="width" value="0.05" units="cm"/>
      <inkml:brushProperty name="height" value="0.05" units="cm"/>
    </inkml:brush>
  </inkml:definitions>
  <inkml:trace contextRef="#ctx0" brushRef="#br0">64 407 20028,'-5'3'394,"0"1"0,0-1 0,0 1 1,1 0-1,-1 0 0,1 1 0,0-1 0,0 1 0,0 0 0,1 0 0,-4 8 0,6-12-351,0 1-1,0 0 1,0-1 0,0 1-1,0 0 1,1 0 0,-1 0 0,1 0-1,-1 0 1,1 0 0,0 0-1,-1 0 1,1 0 0,0 0-1,0 0 1,1 0 0,-1-1-1,0 1 1,1 0 0,-1 0-1,1 0 1,-1 0 0,1 0-1,0 0 1,0-1 0,0 1-1,0 0 1,0-1 0,0 1 0,1 0-1,-1-1 1,1 0 0,-1 1-1,1-1 1,-1 0 0,1 0-1,2 2 1,-1-2-60,1 0-1,-1 0 1,0 0 0,0-1-1,0 1 1,1-1 0,-1 0-1,0 0 1,0 0 0,1 0-1,-1 0 1,0-1 0,0 1-1,1-1 1,-1 0 0,0 0-1,0-1 1,0 1 0,0 0-1,0-1 1,5-3-1,2-2-111,0-1 0,0 0 0,-1 0 0,12-14 0,-12 13-5,0-2-1,-1 1 1,-1-1 0,1 0 0,-2-1-1,0 1 1,0-1 0,-1-1-1,6-21 1,-16 65 391,-1 40 1,6-62-220,-1 0 1,2 0-1,-1-1 1,1 1-1,1 0 0,0-1 1,0 1-1,0-1 1,1 0-1,7 14 1,-9-20-57,-1-1 0,1 0 0,0 0 0,0 0 0,-1 0 0,1 0 0,0 0 0,0 0 0,0 0 0,0 0 0,0 0 0,0 0 0,0-1 0,0 1 0,1 0 0,-1-1 0,0 1 0,0-1 0,1 1 0,-1-1 0,0 0 0,1 1 0,-1-1 0,0 0 0,1 0 0,1 0 0,-1-1-54,0 1 1,1-1-1,-1 0 1,0 0-1,0-1 1,0 1 0,0 0-1,0-1 1,0 1-1,0-1 1,0 0-1,0 1 1,1-4-1,6-6-469,-1 0 0,-1-1 0,11-21 0,-18 33 538,12-27-1248,-2 0 1,0 0 0,-2-1 0,7-43-1,7-117-2692,-12 80 5020,-20 230 8457,8-62-7889,7 75 1,-4-133-1629,12 89 957,-12-83-938,1 1 0,1-1 0,-1-1 0,1 1 0,1 0 0,0-1 0,0 1 0,9 11 0,-13-19-42,0 1 1,0-1-1,0 0 0,0 0 1,0 1-1,0-1 1,1 0-1,-1 0 0,0 1 1,0-1-1,0 0 0,0 0 1,1 0-1,-1 0 1,0 1-1,0-1 0,0 0 1,1 0-1,-1 0 1,0 0-1,0 0 0,1 1 1,-1-1-1,0 0 0,0 0 1,1 0-1,-1 0 1,0 0-1,0 0 0,1 0 1,-1 0-1,0 0 0,1 0 1,-1 0-1,0 0 1,0 0-1,1 0 0,-1-1 1,0 1-1,2-12-243,-6-20-199,0 16 210,0-8-118,-1-1 0,-2 2 0,0-1 1,-14-28-1,17 50 448,4 10 33,2 12 107,-1-15-193,1 0 0,-1 0-1,1 0 1,0 0 0,1-1 0,-1 1 0,1-1 0,0 0-1,0 1 1,0-1 0,0-1 0,8 7 0,-9-8-24,0-1 0,1 1 0,-1-1 0,1 0 0,-1 0 0,1 0 0,0-1 0,-1 1 0,1 0 0,0-1 0,-1 0 0,1 0 0,0 1 0,0-2 0,-1 1 0,1 0 0,0-1 0,0 1 0,-1-1 0,1 0 0,-1 1 0,1-1 0,-1-1 0,1 1 0,3-3 0,5-3-34,0 0 0,-1-1 0,0-1 0,-1 0 0,0 0 0,9-12-1,26-25-41,-44 46 69,0 0-1,0-1 1,1 1-1,-1 0 1,0 0-1,1-1 1,-1 1-1,0 0 1,1 0-1,-1-1 1,0 1-1,1 0 0,-1 0 1,0 0-1,1 0 1,-1 0-1,1 0 1,-1 0-1,0-1 1,1 1-1,-1 0 1,1 0-1,-1 0 1,0 1-1,1-1 1,-1 0-1,1 0 1,-1 0-1,1 0 1,4 12 274,-3 25 254,-2-28-411,-1-7-100,1 0 0,0 0 0,0 0 0,1 0 0,-1 0-1,0 0 1,1 0 0,-1-1 0,1 1 0,0 0-1,-1 0 1,1 0 0,0 0 0,0-1 0,0 1-1,0 0 1,1-1 0,-1 1 0,0-1 0,1 1 0,2 1-1,-2-2-46,0 0 0,0-1 0,1 1 0,-1-1 0,0 0-1,0 0 1,0 0 0,1 0 0,-1 0 0,0 0 0,0 0-1,0-1 1,0 1 0,1-1 0,-1 1 0,0-1 0,0 0 0,0 0-1,3-2 1,30-19-617,-29 17 474,0 0 1,1 1 0,-1 0-1,1 1 1,0-1 0,0 1 0,14-4-1,-20 7 160,0 0 0,0 0 0,-1 0 0,1 0 0,0 0 0,0 0 1,0 0-1,0 1 0,0-1 0,0 0 0,0 0 0,0 1 0,0-1 0,0 1 0,-1-1 0,1 1 0,0-1 0,0 1 0,0-1 0,-1 1 0,1 0 0,0-1 0,-1 1 0,1 0 0,0 0 0,-1-1 0,1 1 0,-1 0 0,0 0 0,1 0 0,-1 0 0,1 0 0,-1 1 0,2 5 109,-1-1-1,0 1 1,0-1 0,-1 8 0,2 2 100,-1-5-40,1-1 1,0 0-1,1 0 1,0 0-1,1-1 1,4 10-1,-7-17-147,-1 0 1,1-1-1,0 1 0,0 0 0,0-1 0,1 1 0,-1-1 1,0 1-1,1-1 0,-1 0 0,0 1 0,1-1 0,0 0 0,-1 0 1,1 0-1,0 0 0,-1 0 0,1-1 0,0 1 0,0 0 1,0-1-1,-1 1 0,1-1 0,0 0 0,0 0 0,0 0 0,0 0 1,0 0-1,0 0 0,0 0 0,0 0 0,0-1 0,0 1 1,-1-1-1,1 1 0,0-1 0,0 0 0,2-1 0,3-3-11,-1 1 1,1-1-1,-1 0 0,0-1 0,0 1 1,-1-1-1,0 0 0,0-1 0,0 1 0,7-14 1,-7 11-8,-1 1 0,0-1 0,-1 1 1,0-1-1,0 0 0,-1-1 1,0 1-1,-1 0 0,1-11 1,-2 20 0,0 0 0,0 0 0,0-1 0,1 1 0,-1 0 0,0-1 0,0 1 0,0 0 0,0-1 0,0 1 0,0 0 0,0-1 0,0 1 0,0 0 0,-1-1 0,1 1 0,0 0 0,0-1 0,0 1 0,0 0 0,0 0 0,0-1 0,-1 1 0,1 0 0,0 0 0,0-1 0,0 1 0,-1 0 0,1 0 0,0-1 0,0 1 0,-1 0 0,1 0 0,0 0 0,-1 0 0,1-1 0,-7 9 40,7-7-38,-1-1-1,1 1 1,0-1 0,0 1 0,-1-1-1,1 1 1,0-1 0,0 1 0,0 0-1,0-1 1,0 1 0,0-1 0,0 1-1,0-1 1,0 1 0,0-1 0,0 1-1,1-1 1,-1 1 0,0-1 0,0 1-1,0-1 1,1 1 0,-1-1 0,0 1-1,1-1 1,-1 1 0,0-1 0,1 1-1,-1-1 1,1 0 0,-1 1 0,0-1-1,1 0 1,-1 1 0,1-1 0,-1 0-1,1 0 1,-1 1 0,1-1 0,-1 0-1,1 0 1,-1 0 0,1 0 0,0 0-1,-1 0 1,1 0 0,-1 0 0,1 0-1,-1 0 1,1 0 0,-1 0 0,1 0-1,-1 0 1,1 0 0,0-1 0,4 0-5,1-1-1,-1 1 1,-1-1 0,1-1 0,0 1 0,-1 0 0,1-1 0,-1 0 0,1 0 0,-1-1 0,0 1 0,3-5 0,7-6-53,20-29 1,-22 21 42,-8 14 110,-6 12 182,-2 4-180,1-1 1,0 1 0,1 1-1,-1-1 1,2 0-1,-1 0 1,1 1 0,0-1-1,1 1 1,0-1 0,1 1-1,1 12 1,-1-14-93,1-1 1,-1 1-1,1-1 0,0 0 1,0 1-1,1-1 0,0 0 1,0-1-1,0 1 0,1 0 1,0-1-1,0 0 1,0 0-1,1 0 0,0 0 1,9 6-1,-13-10-115,1 0-1,0 1 1,1-1-1,-1 0 1,0-1-1,0 1 1,0 0-1,0-1 1,1 1-1,-1-1 1,0 0-1,1 1 1,-1-1-1,0 0 1,3-1-1,-4 1 50,0 0 0,-1 0-1,1 0 1,-1-1 0,1 1 0,0 0-1,-1-1 1,1 1 0,-1 0 0,1-1-1,-1 1 1,1-1 0,-1 1 0,1-1-1,-1 1 1,1-1 0,-1 1 0,0-1-1,1 1 1,-1-1 0,1 0 0,-1-1 7,0 1 1,0-1 0,1 1 0,-1-1 0,0 1 0,0-1 0,0 0-1,-1 1 1,1-1 0,0 1 0,-1-1 0,1 1 0,-1-2 0,-10-19-727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9.031"/>
    </inkml:context>
    <inkml:brush xml:id="br0">
      <inkml:brushProperty name="width" value="0.05" units="cm"/>
      <inkml:brushProperty name="height" value="0.05" units="cm"/>
    </inkml:brush>
  </inkml:definitions>
  <inkml:trace contextRef="#ctx0" brushRef="#br0">6 22 21821,'-6'0'1056,"11"0"-1048,4-7-8,11-8 320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9.448"/>
    </inkml:context>
    <inkml:brush xml:id="br0">
      <inkml:brushProperty name="width" value="0.05" units="cm"/>
      <inkml:brushProperty name="height" value="0.05" units="cm"/>
    </inkml:brush>
  </inkml:definitions>
  <inkml:trace contextRef="#ctx0" brushRef="#br0">90 267 21004,'0'-8'525,"1"-5"-35,-1 0 1,-1 1 0,0-1 0,0 0-1,-2 0 1,-6-22 0,9 34-423,-1 0 0,1-1 0,-1 1-1,1 0 1,-1 0 0,1 0 0,-1 0 0,0 0 0,0 0-1,0 0 1,1 0 0,-1 0 0,0 0 0,0 0 0,0 0 0,-1 1-1,-1-2 1,2 2-33,1-1 0,-1 1 0,0 0 0,0 0 0,0 0 0,0 0 0,1 0 0,-1 1-1,0-1 1,0 0 0,0 0 0,1 0 0,-1 1 0,0-1 0,0 0 0,1 1 0,-1-1-1,0 1 1,1-1 0,-2 2 0,-1 1 14,0 0 0,0 0-1,1 0 1,-1 0 0,1 1 0,0-1 0,0 1-1,0 0 1,-2 7 0,0 4 14,0 0 1,1 0-1,-2 30 0,5-36-57,0-1 0,0 1 0,1-1 0,0 0 0,0 1 0,1-1 0,0 0 0,6 15 0,-8-22-5,0 0 0,1 0 1,-1 1-1,1-1 0,-1-1 1,1 1-1,0 0 0,-1 0 0,1 0 1,0 0-1,0 0 0,-1 0 1,1-1-1,0 1 0,0 0 1,0-1-1,0 1 0,0-1 1,0 1-1,0-1 0,0 1 1,0-1-1,0 0 0,0 1 1,1-1-1,-1 0 0,0 0 1,0 0-1,0 0 0,0 0 1,0 0-1,0 0 0,1 0 0,-1 0 1,0-1-1,0 1 0,0 0 1,0-1-1,0 1 0,0-1 1,0 1-1,1-2 0,4-2 3,-2 1-1,1-1 0,0 0 1,-1-1-1,0 1 0,7-10 1,8-17 38,-2 1 0,-1-2 0,-1 0 0,-2-1 0,-1-1 0,13-66 0,-20 69 54,-4 25 8,-5 19-29,-3 28-43,2 1 0,2-1 0,4 79 0,0-101-180,1-1 0,6 25 0,-6-37 4,-1-1-1,1 1 1,0-1 0,0 0 0,0 0-1,1 0 1,0 0 0,0 0 0,0 0-1,0-1 1,6 6 0,-8-9 133,0 0 0,0 0 1,0-1-1,1 1 0,-1-1 0,0 1 1,0-1-1,0 1 0,0-1 0,0 1 1,1-1-1,-1 0 0,0 0 0,0 0 1,1 0-1,-1 0 0,0 0 0,0 0 0,1 0 1,-1 0-1,0 0 0,0-1 0,0 1 1,1-1-1,-1 1 0,0-1 0,0 1 1,0-1-1,0 1 0,0-1 0,0 0 1,0 0-1,0 1 0,0-1 0,0 0 1,0 0-1,-1 0 0,1 0 0,0 0 1,-1 0-1,1-1 0,0 0 0,10-19-460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19.867"/>
    </inkml:context>
    <inkml:brush xml:id="br0">
      <inkml:brushProperty name="width" value="0.05" units="cm"/>
      <inkml:brushProperty name="height" value="0.05" units="cm"/>
    </inkml:brush>
  </inkml:definitions>
  <inkml:trace contextRef="#ctx0" brushRef="#br0">1 82 17532,'26'4'2765,"-19"-2"-2286,1-1 0,0 0 0,0 0 0,-1-1 0,1 1 0,0-2 0,0 1 0,0-1 0,-1-1 0,1 1 1,9-4-1,-8 1-289,0 0 1,0-1 0,-1 0 0,8-6 0,-14 10-162,0 0 1,0 0-1,0-1 0,-1 1 1,1-1-1,-1 1 1,1-1-1,-1 0 1,1 1-1,-1-1 0,0 0 1,0 0-1,0 0 1,0 0-1,0 0 0,0 0 1,-1 0-1,1 0 1,-1 0-1,1-1 1,-1 1-1,0 0 0,0-4 1,0 6-25,0 0 0,0 0 0,0-1 0,0 1 0,0 0 0,0 0 0,0-1 0,-1 1 0,1 0 0,0 0-1,0 0 1,0-1 0,0 1 0,0 0 0,-1 0 0,1 0 0,0-1 0,0 1 0,0 0 0,-1 0 0,1 0 0,0 0 0,0 0 0,0-1 0,-1 1 0,1 0 0,0 0 0,0 0 0,-1 0 0,1 0 0,0 0 0,0 0 0,-1 0 0,1 0-1,0 0 1,0 0 0,-1 0 0,1 0 0,-1 0 0,-11 7 65,-9 13-38,15-12-98,1 1 0,-1 0 0,2 0 1,-1 0-1,1 1 0,1 0 0,-1 0 0,2-1 0,-1 2 0,2-1 1,-1 0-1,1 16 0,0-24-34,1-1 1,0 1 0,0-1-1,0 1 1,0-1 0,1 1-1,-1 0 1,0-1 0,0 1-1,1-1 1,-1 1 0,1-1-1,0 0 1,-1 1 0,1-1-1,0 0 1,0 1 0,0-1-1,0 0 1,0 0-1,0 1 1,0-1 0,0 0-1,0 0 1,1-1 0,-1 1-1,0 0 1,1 0 0,-1 0-1,0-1 1,1 1 0,2 0-1,-1-1-40,0 0 0,0 0 0,0 0-1,0 0 1,0-1 0,0 1 0,0-1-1,0 0 1,0 1 0,0-1 0,0-1-1,0 1 1,-1 0 0,1-1 0,4-3-1,17-15-1002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20.361"/>
    </inkml:context>
    <inkml:brush xml:id="br0">
      <inkml:brushProperty name="width" value="0.05" units="cm"/>
      <inkml:brushProperty name="height" value="0.05" units="cm"/>
    </inkml:brush>
  </inkml:definitions>
  <inkml:trace contextRef="#ctx0" brushRef="#br0">25 0 16211,'-1'11'956,"0"1"0,0-1 0,-5 13 0,-1 14 266,2 20-507,2 1 0,3 0 1,2-1-1,3 1 0,2-1 1,18 66-1,-16-80-628,-12-84-12,2-47 1,1 31-112,-1 11-29,2 0 1,2 1-1,2-1 1,2 1-1,18-61 1,-23 99 56,0 0 1,1 1-1,0-1 1,0 0-1,1 1 1,-1 0-1,1 0 0,0 0 1,1 0-1,8-7 1,-11 10 9,-1 1 0,1 0 1,0 0-1,-1 0 1,1 0-1,0 0 0,0 0 1,0 0-1,0 1 0,0-1 1,0 1-1,0-1 0,0 1 1,0 0-1,0 0 1,0 0-1,0 0 0,0 0 1,0 0-1,0 0 0,0 1 1,0-1-1,0 1 0,0 0 1,0-1-1,0 1 1,0 0-1,0 0 0,-1 0 1,1 1-1,0-1 0,-1 0 1,1 0-1,-1 1 0,1-1 1,-1 1-1,2 2 1,0 1 33,0-1 1,-1 1 0,1 0 0,-1 0 0,0 0-1,-1 0 1,1 0 0,-1 1 0,0-1 0,0 0-1,0 1 1,-1-1 0,0 0 0,0 1 0,0-1 0,-2 7-1,0-1 99,0 1 0,-1 0 0,0 0 0,-1-1 1,0 1-1,-7 13 0,7-19-71,1 0 1,-1 0 0,-1-1 0,1 1 0,-1-1 0,0 0-1,-9 8 1,13-12-135,0 0-1,0-1 1,0 1-1,0 0 1,0 0-1,-1-1 1,1 1-1,0-1 1,0 1-1,-1-1 1,1 0 0,0 1-1,-1-1 1,1 0-1,-1 0 1,1 0-1,0 0 1,-1 0-1,1 0 1,0 0-1,-1 0 1,1-1-1,0 1 1,-1-1-1,1 1 1,0-1-1,0 1 1,-1-1-1,1 0 1,0 1-1,0-1 1,0 0 0,0 0-1,0 0 1,0 0-1,0 0 1,0 0-1,0 0 1,0 0-1,1 0 1,-1 0-1,0-1 1,1 1-1,-1 0 1,0-3-1,-1-1-116,0 0 0,0-1 0,0 1 0,1 0-1,0-1 1,0 1 0,0-7 0,1-16-820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20.777"/>
    </inkml:context>
    <inkml:brush xml:id="br0">
      <inkml:brushProperty name="width" value="0.05" units="cm"/>
      <inkml:brushProperty name="height" value="0.05" units="cm"/>
    </inkml:brush>
  </inkml:definitions>
  <inkml:trace contextRef="#ctx0" brushRef="#br0">1 80 16692,'4'-1'280,"11"1"1188,0-2 0,-1 1-1,19-6 1,-30 6-1265,0 0-1,0 0 1,1 0 0,-1 0 0,0-1 0,0 1-1,0-1 1,0 0 0,0 0 0,-1 0 0,1 0 0,-1-1-1,1 1 1,-1-1 0,0 1 0,0-1 0,0 0-1,0 0 1,2-6 0,-3 9-186,-1-1 0,1 0 1,-1 0-1,0 0 0,0 1 0,1-1 1,-1 0-1,0 0 0,0 0 0,0 0 0,0 1 1,0-1-1,0 0 0,0 0 0,0 0 0,0 0 1,0 0-1,-1 1 0,1-1 0,-1-1 0,1 1-8,-1 1 0,1-1 0,-1 1-1,1 0 1,-1-1 0,1 1 0,-1 0-1,1 0 1,-1 0 0,0-1-1,1 1 1,-1 0 0,1 0 0,-1 0-1,0 0 1,1 0 0,-1 0 0,1 0-1,-1 0 1,0 0 0,0 0 0,-3 1 9,1 0 0,-1 0 0,1 1 0,-1-1 0,1 1 0,-1-1 0,1 1 0,-3 2 0,-1 2 7,1 0-1,0 0 1,0 0 0,1 1-1,0 0 1,0 0-1,0 1 1,1-1-1,0 1 1,-3 9 0,5-11-14,0 0 0,0 0 0,0 0 0,1 1 0,0-1 0,0 0 1,1 1-1,0-1 0,0 1 0,0-1 0,1 1 0,0-1 0,0 0 1,3 8-1,-3-11-9,0 0 0,1 0 1,0 0-1,-1-1 0,1 1 1,0 0-1,0-1 1,1 1-1,-1-1 0,1 0 1,-1 1-1,1-1 0,-1 0 1,1-1-1,0 1 1,0 0-1,0-1 0,0 0 1,0 0-1,1 0 0,-1 0 1,0 0-1,0 0 1,1-1-1,-1 0 0,0 1 1,1-1-1,-1-1 0,6 0 1,2 0-63,1-1 1,-1 0-1,1-1 0,-1 0 1,0-1-1,0-1 1,13-6-1,1-4-189,23-19 0,22-12-324,-69 45 592,1 0 0,-1 1-1,0-1 1,0 0 0,0 1-1,1-1 1,-1 1 0,0 0-1,0-1 1,1 1-1,-1 0 1,0 0 0,1 0-1,-1 0 1,0 0 0,1 0-1,-1 0 1,0 1 0,1-1-1,-1 0 1,0 1 0,0-1-1,1 1 1,-1-1 0,0 1-1,0-1 1,0 1-1,0 0 1,0 0 0,0 0-1,0 0 1,0-1 0,0 1-1,0 1 1,0-1 0,0 0-1,-1 0 1,1 0 0,0 2-1,0-2 19,0 1 0,0 0-1,0-1 1,1 0-1,-1 1 1,0-1 0,1 0-1,-1 1 1,1-1 0,-1 0-1,1 0 1,-1 0-1,1 0 1,0 0 0,-1-1-1,1 1 1,0 0-1,0-1 1,0 0 0,2 1-1,3-1-569,-1 0 0,1 1 0,-1-1 0,1 1 0,-1 1 0,0-1 0,0 1 0,11 5 0,-8-4-348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21.219"/>
    </inkml:context>
    <inkml:brush xml:id="br0">
      <inkml:brushProperty name="width" value="0.05" units="cm"/>
      <inkml:brushProperty name="height" value="0.05" units="cm"/>
    </inkml:brush>
  </inkml:definitions>
  <inkml:trace contextRef="#ctx0" brushRef="#br0">84 135 19484,'0'-1'61,"0"1"0,0-1 1,0 1-1,0-1 0,0 1 0,0-1 0,0 1 0,0-1 1,0 0-1,0 1 0,0-1 0,-1 1 0,1-1 0,0 1 1,0-1-1,-1 1 0,1 0 0,0-1 0,0 1 0,-1-1 0,1 1 1,-1-1-1,1 1 0,0 0 0,-1-1 0,1 1 0,-1 0 1,1 0-1,-1-1 0,1 1 0,-1 0 0,1 0 0,-1-1 0,1 1 1,-1 0-1,1 0 0,-1 0 0,1 0 0,-1 0 0,0 0 1,1 0-1,-1 0 0,1 0 0,-1 0 0,1 0 0,-1 1 1,1-1-1,-1 0 0,1 0 0,-1 0 0,1 1 0,-1-1 0,1 0 1,-1 0-1,1 1 0,-1-1 0,1 1 0,-4 1 167,1 0-1,0 0 0,0 0 1,0 0-1,0 0 0,1 1 1,-1 0-1,-2 3 0,0 1-67,1 0 0,0 0 0,0 1 0,1 0-1,0-1 1,1 1 0,-1 0 0,1 1 0,1-1-1,0 0 1,0 1 0,0-1 0,1 0 0,0 1-1,1-1 1,2 10 0,-3-16-134,0-1 0,1 1 0,-1-1 0,1 1 0,-1-1 0,1 1 0,0-1 0,-1 1 0,1-1 0,0 0 0,0 0 0,0 1 0,0-1 0,0 0 0,0 0 1,0 0-1,1 0 0,-1 0 0,0 0 0,1-1 0,-1 1 0,0 0 0,1 0 0,-1-1 0,3 1 0,-1-1-9,0 0 1,0 0-1,0 0 0,0-1 0,0 1 1,-1-1-1,1 0 0,0 1 1,0-1-1,-1-1 0,1 1 1,4-3-1,4-3-24,-1-1 1,0 0-1,-1 0 1,1-1-1,10-13 1,-4 1-17,-1 0 0,-1-1 1,-1-1-1,-2 0 0,0 0 1,-1-2-1,7-26 0,-16 47 16,0 0-1,-1 1 0,1-1 0,-1 0 0,0 1 0,0-1 0,-1-4 1,1 7 6,0 1 0,0 0 1,0 0-1,0-1 0,0 1 1,-1 0-1,1 0 1,0 0-1,0-1 0,0 1 1,0 0-1,0 0 0,0-1 1,0 1-1,0 0 1,0 0-1,0 0 0,-1 0 1,1-1-1,0 1 0,0 0 1,0 0-1,0 0 1,-1 0-1,1 0 0,0-1 1,0 1-1,0 0 0,-1 0 1,1 0-1,0 0 1,0 0-1,0 0 0,-1 0 1,1 0-1,0 0 1,0 0-1,-1 0 0,-9 15-42,2 3 48,1 1 1,1 0 0,1 1 0,0-1-1,2 1 1,-2 26 0,4-35 4,1-1-1,0 1 1,0 0 0,2-1 0,-1 1 0,1-1-1,1 1 1,0-1 0,0 0 0,1 0 0,0 0-1,1 0 1,10 15 0,-14-23-29,1 1 0,0 0 0,0-1 1,1 0-1,-1 1 0,0-1 0,1 0 0,-1 0 0,1 0 0,0-1 0,0 1 0,0-1 1,0 1-1,0-1 0,0 0 0,0 0 0,0 0 0,0-1 0,0 1 0,0-1 0,1 0 1,-1 1-1,0-2 0,6 1 0,-4-2-25,0 1 1,-1-1 0,1 0-1,-1 0 1,0 0-1,1 0 1,-1-1-1,0 0 1,0 0-1,-1 0 1,1 0-1,-1 0 1,1-1 0,-1 0-1,0 0 1,2-4-1,2-3 29,0 0 0,-1-1 0,-1 0 0,0 0-1,0 0 1,-2-1 0,1 0 0,-1 1 0,-1-1 0,1-24-1,-3 36 32,0 0-1,0 0 0,0-1 0,0 1 0,0 0 0,0 0 1,0 0-1,0 0 0,-1 0 0,1 0 0,0 0 0,-1 0 1,1 0-1,-1 0 0,1 0 0,-1 0 0,0 0 0,1 0 0,-2-1 1,1 2 0,1-1 1,-1 1 0,0 0 0,1-1 0,-1 1-1,0 0 1,0 0 0,1 0 0,-1 0 0,0 0-1,0 0 1,1 0 0,-1 0 0,0 0 0,0 0 0,1 0-1,-1 0 1,0 1 0,1-1 0,-1 0 0,-1 1-1,-2 1 47,0 1 0,1-1 0,-1 1 0,1-1 0,-1 1 0,1 0 0,0 0-1,-4 6 1,2-2 6,1 0 0,0 0-1,1 0 1,-1 1 0,1 0-1,1-1 1,-1 1-1,1 0 1,-1 13 0,3-18-63,-1-1 0,1 0 0,0 0 1,0 1-1,0-1 0,0 0 0,0 1 1,0-1-1,1 0 0,-1 0 0,1 1 0,0-1 1,0 0-1,0 0 0,0 0 0,0 0 1,0 0-1,0 0 0,0 0 0,1 0 0,-1-1 1,1 1-1,0 0 0,-1-1 0,1 1 1,0-1-1,0 0 0,0 1 0,0-1 0,0 0 1,0 0-1,0 0 0,0-1 0,1 1 1,-1-1-1,0 1 0,4 0 0,4-1-79,0-1 1,-1 1-1,1-1 0,-1-1 0,1 0 0,-1 0 0,0-1 0,0 0 1,0-1-1,0 0 0,10-6 0,-8 4-29,0 1 1,0 0-1,0 1 0,1 0 1,-1 1-1,19-3 1,-27 6 112,-1 0 0,1 0 1,0 1-1,0 0 0,0-1 0,0 1 1,0 0-1,-1 0 0,1 0 1,0 1-1,-1-1 0,1 1 1,-1-1-1,1 1 0,-1 0 1,3 2-1,-3-2-77,0 0 1,-1 0 0,2-1-1,-1 1 1,0-1-1,0 1 1,0-1-1,1 0 1,-1 0 0,0 0-1,1 0 1,-1-1-1,1 1 1,-1 0 0,1-1-1,0 0 1,-1 0-1,1 0 1,-1 0-1,5 0 1,3-3-232,0-1 0,-1 1 0,1-2 0,-1 1 0,11-8 0,-8 4 27,25-13-404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21.631"/>
    </inkml:context>
    <inkml:brush xml:id="br0">
      <inkml:brushProperty name="width" value="0.05" units="cm"/>
      <inkml:brushProperty name="height" value="0.05" units="cm"/>
    </inkml:brush>
  </inkml:definitions>
  <inkml:trace contextRef="#ctx0" brushRef="#br0">145 1 17540,'0'3'5673,"0"-3"-5563,-11 9 2846,-25 15-1545,22-14-895,0-1-334,2 1-1,-16 14 1,25-21-183,0-1 1,1 1-1,-1 0 0,1 0 0,0 0 1,0 0-1,0 0 0,0 0 0,1 1 0,-1-1 1,1 1-1,0-1 0,0 1 0,0-1 1,0 1-1,0 4 0,1-6-33,0-1 0,0 0 0,1 1 0,-1-1 0,0 1 0,0-1 0,1 0 1,-1 1-1,1-1 0,0 0 0,-1 1 0,1-1 0,0 0 0,0 0 0,-1 0 0,1 1 0,0-1 0,0 0 0,0 0 0,0 0 0,3 1 0,-2-1-112,1 0 1,-1 0-1,1 0 0,-1 0 0,1-1 1,0 1-1,-1-1 0,1 1 0,0-1 0,5 0 1,1-1-233,0-1 1,0 1-1,0-1 1,0-1-1,16-6 1,-2-4-357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22.022"/>
    </inkml:context>
    <inkml:brush xml:id="br0">
      <inkml:brushProperty name="width" value="0.05" units="cm"/>
      <inkml:brushProperty name="height" value="0.05" units="cm"/>
    </inkml:brush>
  </inkml:definitions>
  <inkml:trace contextRef="#ctx0" brushRef="#br0">1 110 16171,'10'2'6326,"14"1"-5175,-3-5-655,0-2 0,41-12 0,-53 13-311,0-1-1,0 0 0,0 0 0,-1-1 0,1 0 0,-1 0 0,0-1 1,13-12-1,-21 18-152,1-1 0,0 0 1,0 1-1,0-1 1,-1 0-1,1 0 0,0 0 1,-1 0-1,1 0 0,-1 0 1,1 0-1,-1 0 1,1 0-1,-1 0 0,0 0 1,0 0-1,1 0 0,-1 0 1,0 0-1,0-1 0,0-1 1,-1 3-10,1-1 1,-1 0 0,1 0-1,-1 1 1,1-1-1,-1 0 1,1 0 0,-1 1-1,0-1 1,0 1-1,1-1 1,-1 1 0,0-1-1,0 1 1,1-1-1,-1 1 1,0 0 0,0-1-1,0 1 1,-1 0-1,-3-2 18,0 1-1,-1 1 1,1-1-1,0 1 0,-1 0 1,1 0-1,-8 2 1,5 0-5,0 0 0,0 1 0,1 0 0,0 1 0,-1 0 0,1 0 0,1 0 0,-1 1 0,0 0 0,1 0 0,0 1 0,1 0 0,-1 0 0,1 0 0,0 1 0,0-1 0,1 1 0,0 0 0,-4 10 0,6-12-6,0 0 0,0-1 0,0 1 0,1 0 0,0 0 1,0 0-1,0 0 0,1 0 0,-1 0 0,1 0 0,0 0 0,1 1 1,-1-1-1,1 0 0,0 0 0,1 0 0,-1-1 0,1 1 0,0 0 0,0 0 1,0-1-1,0 1 0,1-1 0,0 0 0,0 0 0,0 0 0,1 0 1,-1 0-1,1-1 0,0 0 0,7 5 0,-5-4-131,1-1 0,0 0 0,0 0 0,0 0 0,0-1-1,1 0 1,-1-1 0,1 0 0,-1 0 0,1 0 0,-1-1 0,1 0 0,-1-1 0,1 0-1,-1 0 1,1 0 0,-1-1 0,0 0 0,0-1 0,0 1 0,9-6 0,16-9-398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1.823"/>
    </inkml:context>
    <inkml:brush xml:id="br0">
      <inkml:brushProperty name="width" value="0.05" units="cm"/>
      <inkml:brushProperty name="height" value="0.05" units="cm"/>
    </inkml:brush>
  </inkml:definitions>
  <inkml:trace contextRef="#ctx0" brushRef="#br0">87 174 15931,'9'-16'1568,"-1"0"-1,8-22 1,-58 147 2651,-17 45-4183,53-135 50,3-14-44,1 0 0,1 0 1,-1 0-1,1 1 0,-1-1 1,2 0-1,-1 1 0,0-1 0,1 1 1,1 10-1,-1-15-30,0-1 0,1 1 0,-1-1 0,0 1 0,0-1 0,0 1 0,1-1 0,-1 1 0,0-1 0,0 1 0,1-1 0,-1 1 0,0-1 0,1 0 0,-1 1 0,1-1 0,-1 1 0,1-1 0,-1 0 0,1 0 0,-1 1 0,1-1 0,-1 0 0,1 0 0,-1 1 0,1-1 0,-1 0 0,1 0 0,-1 0 0,1 0 0,-1 0 0,2 0 0,0 0 17,0-1 0,1 1 0,-1-1 1,0 0-1,0 1 0,0-1 0,0 0 0,4-2 0,33-28 288,-24 16-261,-1-1 0,-1 0 0,0-1-1,-1 0 1,-1-1 0,-1-1 0,11-25 0,-11 19-50,-1-1 0,-1 0 0,-1 0 1,-2 0-1,3-33 0,-7 50-9,0 1-1,-1-1 0,0 0 1,-1 1-1,-2-18 1,2 26 2,1 0 1,0-1 0,0 1 0,0-1 0,0 1-1,0 0 1,-1-1 0,1 1 0,0-1-1,0 1 1,-1 0 0,1 0 0,0-1-1,-1 1 1,1 0 0,0-1 0,-1 1-1,1 0 1,0 0 0,-1-1 0,1 1-1,-1 0 1,1 0 0,0 0 0,-1 0-1,1 0 1,-1 0 0,1 0 0,0 0-1,-1-1 1,1 1 0,-1 1 0,1-1-1,-1 0 1,1 0 0,0 0 0,-1 0-1,1 0 1,-1 0 0,1 0 0,0 1-1,-1-1 1,1 0 0,-1 0 0,1 0 0,0 1-1,-1-1 1,1 0 0,0 1 0,-1-1-1,1 0 1,0 1 0,0-1 0,-1 0-1,1 1 1,0-1 0,0 0 0,0 1-1,-1 0 1,-2 6 0,0 0 0,0 0 0,1 0 0,0 0 1,0 0-1,0 1 0,1-1 0,0 1 0,1-1 0,0 11 0,0-9-2,1 1 0,0-1 0,0 0 1,1 1-1,0-1 0,1 0 0,0 0 0,4 9 0,-4-13 2,-1-1-1,1 1 1,0-1 0,0 0 0,1 0-1,-1 0 1,1-1 0,0 1-1,0-1 1,0 0 0,0 0 0,1 0-1,-1-1 1,10 4 0,-7-3 0,0-1 0,1 0 0,-1-1 0,1 1 0,-1-2 0,1 1 0,0-1 0,0 0 0,10-2 0,-8 1 8,0-1-1,0 0 1,0-1-1,-1 0 1,0-1-1,1 0 1,-1 0-1,0-1 1,-1 0-1,1 0 1,-1-1-1,0 0 1,-1-1-1,1 1 1,10-15-1,-53 82 88,29-50-347,0 0-1,1 0 1,1 1 0,0 0-1,-5 25 1,9-36 205,-1 0 1,1 0-1,0 0 0,0 0 0,0 0 1,0 0-1,0 0 0,0 0 0,0 0 1,0 0-1,1 0 0,-1 0 0,0 0 1,1 0-1,-1 0 0,0 0 1,1 0-1,0 0 0,-1 0 0,1 0 1,-1 0-1,1-1 0,0 1 0,-1 0 1,1 0-1,0-1 0,0 1 0,0 0 1,0-1-1,0 1 0,-1-1 0,1 1 1,0-1-1,0 0 0,0 1 0,0-1 1,0 0-1,1 0 0,-1 0 0,0 1 1,2-1-1,20-1-593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01.625"/>
    </inkml:context>
    <inkml:brush xml:id="br0">
      <inkml:brushProperty name="width" value="0.05" units="cm"/>
      <inkml:brushProperty name="height" value="0.05" units="cm"/>
    </inkml:brush>
  </inkml:definitions>
  <inkml:trace contextRef="#ctx0" brushRef="#br0">1909 140 11530,'-12'5'298,"1"0"0,-1-1 0,1 0 0,-1 0 0,0-2-1,0 1 1,-14 0 0,-91 0 824,61-4-860,-41 5 32,-52-1 178,118-4-133,1-2 0,-58-12 0,70 11-187,-449-96 1847,390 89-1952,0 3-1,-1 3 1,1 4 0,-90 11-1,104-1-43,42-5-22,0 0 0,0-2 0,0 0 0,-1-1 0,1-2 0,-28-3-1,48 4-81,-1 0-1,1 0 0,-1 0 0,1-1 0,-1 1 0,1-1 0,0 1 0,-1-1 0,1 1 0,0-1 0,-1 0 1,1 0-1,0 0 0,0 1 0,0-1 0,0 0 0,0-1 0,0 1 0,0 0 0,0 0 0,0 0 0,0-1 0,0 1 1,1 0-1,-1-1 0,1 1 0,-1 0 0,1-1 0,-1 1 0,1-1 0,0 1 0,0-1 0,0 1 0,0-1 1,0 1-1,0 0 0,0-1 0,0 1 0,0-1 0,1 1 0,-1-1 0,1-1 0,3-7-694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02.032"/>
    </inkml:context>
    <inkml:brush xml:id="br0">
      <inkml:brushProperty name="width" value="0.05" units="cm"/>
      <inkml:brushProperty name="height" value="0.05" units="cm"/>
    </inkml:brush>
  </inkml:definitions>
  <inkml:trace contextRef="#ctx0" brushRef="#br0">643 0 12891,'-54'17'3557,"-131"57"-1152,127-53-2058,1 2 1,-95 52-1,140-67-326,1-1 0,0 2 1,0-1-1,1 2 0,0-1 0,1 1 1,0 1-1,1 0 0,0 0 0,-13 24 0,18-29-30,1 1-1,-1-1 0,1 0 1,0 1-1,1 0 0,0-1 0,0 1 1,0 0-1,1-1 0,0 1 1,0 0-1,1 0 0,-1-1 0,2 1 1,-1-1-1,1 1 0,0-1 1,0 1-1,1-1 0,-1 0 0,2 0 1,-1 0-1,0 0 0,6 5 1,1 1-69,0-1 1,1-1-1,1 1 1,0-2 0,0 0-1,1 0 1,0-1 0,0 0-1,1-2 1,0 1-1,0-2 1,30 8 0,-1-3-272,1-1 1,0-3 0,53 1-1,45-6-19,-69-2 182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3.747"/>
    </inkml:context>
    <inkml:brush xml:id="br0">
      <inkml:brushProperty name="width" value="0.05" units="cm"/>
      <inkml:brushProperty name="height" value="0.05" units="cm"/>
    </inkml:brush>
  </inkml:definitions>
  <inkml:trace contextRef="#ctx0" brushRef="#br0">204 53 13907,'9'-26'2535,"-1"-1"2552,-14 85-1029,-5 9-3296,0-11-476,4 0 0,1 1 1,3 65-1,3-119-279,4 25 46,-4-26-52,0-1 1,0 0-1,0 0 1,0 0-1,1 0 1,-1 0-1,1 1 1,-1-1-1,1 0 1,-1 0-1,1 0 1,0 0-1,-1 0 0,1 0 1,0-1-1,0 1 1,-1 0-1,3 1 1,-3-2-10,1 0 0,-1 0 0,1-1 0,-1 1 0,0 0 0,1 0 0,-1-1 0,0 1 0,1 0 0,-1 0 0,0-1 1,1 1-1,-1 0 0,0-1 0,1 1 0,-1 0 0,0-1 0,0 1 0,0-1 0,1 1 0,-1 0 0,0-1 0,0 1 0,0-1 0,0 1 0,0-1 0,0 1 0,0-1 0,0 1 1,0 0-1,0-1 0,0 1 0,0-1 0,0 0 0,0-18-514,-1 12 203,-1-1 1,0 1 0,-1-1-1,1 1 1,-2 0 0,1 0-1,-1 0 1,0 0 0,0 0-1,-1 1 1,1 0-1,-2 0 1,-9-9 0,-4-2-24,-1 1 0,-42-27 0,62 43 408,-1 0 0,1 0-1,-1 0 1,1-1 0,-1 1 0,1 0-1,-1 0 1,1-1 0,-1 1 0,1 0-1,0-1 1,-1 1 0,1 0 0,-1-1-1,1 1 1,0-1 0,-1 1 0,1 0-1,0-1 1,0 1 0,-1-1 0,1 1-1,0-1 1,0 0 0,11-2 1031,3 0-812,40-12 371,3-2-82,109-18 1,-165 35-589,0-1 1,0 1-1,0 0 1,0 0-1,0-1 1,0 1-1,0 0 1,0 0-1,-1 0 1,1 0-1,0 0 1,0 0 0,0 1-1,0-1 1,0 0-1,0 0 1,0 1-1,0-1 1,0 0-1,1 2 1,-15 8-1083,-35 12-1015,34-18 1718,-1-1 1,1 0-1,-1-1 1,0-1-1,0 0 1,1-1-1,-1 0 1,-19-4-1,11 2 294,0 1 0,-31 2-1,51 0 299,0-1 0,0 1 0,0 0 0,1 0 0,-1 0 0,0 0 0,1 0-1,-1 0 1,1 1 0,-1-1 0,1 1 0,0 0 0,-1 0 0,-1 2 0,26-8 1425,46-16-670,108-15-1,-176 35-963,1 0 1,0 0-1,0 0 0,0 0 0,-1 0 1,1-1-1,0 1 0,0 0 0,-1 0 1,1-1-1,0 1 0,-1 0 0,1-1 1,0 1-1,-1-1 0,1 1 0,0 0 1,-1-1-1,1 0 0,-1 1 0,1-1 1,-1 1-1,1-1 0,0-1 1,-1 2-12,-1-1 1,1 1-1,0-1 1,-1 1-1,1 0 1,0-1-1,-1 1 1,1-1-1,-1 1 1,1 0-1,-1 0 0,1-1 1,0 1-1,-1 0 1,1 0-1,-1-1 1,1 1-1,-1 0 1,1 0-1,-1 0 1,0 0-1,1 0 1,-1 0-1,1 0 1,-1 0-1,1 0 1,-1 0-1,1 0 1,-1 0-1,1 0 1,-1 0-1,0 1 1,-10 1-346,0 0 0,0 1 0,1 1-1,-1 0 1,1 0 0,0 1 0,0 1 0,-10 6 0,-23 12-1007,29-19 833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4.271"/>
    </inkml:context>
    <inkml:brush xml:id="br0">
      <inkml:brushProperty name="width" value="0.05" units="cm"/>
      <inkml:brushProperty name="height" value="0.05" units="cm"/>
    </inkml:brush>
  </inkml:definitions>
  <inkml:trace contextRef="#ctx0" brushRef="#br0">38 5 15491,'2'-4'3204,"-1"7"-1081,-1 19-201,-5 31-949,-31 141 25,57-282-873,11-61-78,-32 155-58,-15 123 19,15-128-5,0 0 0,0 0-1,0 0 1,0 0 0,0-1 0,0 1 0,0 0 0,0 0-1,0 0 1,0 0 0,1 0 0,-1 0 0,0 0 0,1 0-1,-1 0 1,0 0 0,1-1 0,0 1 0,-1 0 0,2 1-1,-2-2-25,1 0-1,0 0 0,-1 1 1,1-1-1,-1 0 0,1 0 1,0 0-1,-1 0 0,1 0 1,0 0-1,-1 0 0,1 0 1,0 0-1,-1-1 0,1 1 1,0 0-1,-1 0 0,1-1 1,-1 1-1,1 0 0,1-1 1,4-4-199,0 1 0,0-1-1,10-10 1,-14 12 257,22-21-246,-1-5-98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4.729"/>
    </inkml:context>
    <inkml:brush xml:id="br0">
      <inkml:brushProperty name="width" value="0.05" units="cm"/>
      <inkml:brushProperty name="height" value="0.05" units="cm"/>
    </inkml:brush>
  </inkml:definitions>
  <inkml:trace contextRef="#ctx0" brushRef="#br0">9 11 16083,'1'0'85,"-1"-1"-1,1 1 0,-1-1 0,1 1 1,-1-1-1,1 1 0,-1-1 0,1 1 1,0 0-1,-1-1 0,1 1 0,0 0 1,-1 0-1,1-1 0,0 1 0,-1 0 1,1 0-1,0 0 0,-1 0 0,1 0 1,1 0-1,-2 0-35,1 1 0,-1-1 0,0 0 0,1 1 0,-1-1 0,0 0 0,1 1 0,-1-1 0,0 1 1,1-1-1,-1 1 0,0-1 0,0 1 0,0-1 0,1 1 0,-1-1 0,0 1 0,0-1 0,0 1 0,0-1 0,0 1 0,0 0 0,-4 41 1238,3-32-859,-7 47 848,-8 95 1059,19-128-1949,4-18-163,-6-6-215,0 0 0,-1 0 0,1 0 1,0-1-1,-1 1 0,1 0 0,0 0 0,0-1 0,-1 1 0,1-1 0,0 1 0,-1-1 0,1 1 0,-1-1 0,1 1 0,0-2 0,11-13-121,-1 0-1,-1-1 1,0 0-1,-1-1 1,10-26-1,-10 23 10,2-3-9,2-4-117,-1-1-1,15-52 1,-34 86 566,-3 9-155,0 5 229,-13 40 1,19-50-347,2 0 0,-1 0 0,2 0 0,-1 0 0,1 0 1,1 16-1,0-25-73,0 0 0,0 0 0,1 1 0,-1-1 0,0 0 1,1 0-1,-1 0 0,1 0 0,-1 0 0,1 0 0,-1 0 0,1 0 0,0-1 1,1 3-1,-2-3 11,0 0 1,0 0 0,1 0 0,-1 0 0,0 0-1,1 1 1,-1-1 0,0 0 0,0 0 0,1 0-1,-1 0 1,0 0 0,0 0 0,1 0 0,-1 0-1,0 0 1,0 0 0,1 0 0,-1-1 0,0 1-1,1 0 1,-1 0 0,0 0 0,0 0 0,1 0-1,-1 0 1,0-1 0,0 1 0,0 0 0,1 0-1,-1 0 1,0-1 0,0 1 0,0 0 0,0 0-1,1 0 1,-1-1 0,0 1 0,0 0 0,0 0-1,0-1 1,0 1 0,0 0 0,0 0 0,0-1-1,0 1 1,0 0 0,0-1 0,0 1 0,0 0-1,0 0 1,0-1 0,0 1 0,0 0 0,0 0 0,0-1-1,0 1 1,0-12-138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5.301"/>
    </inkml:context>
    <inkml:brush xml:id="br0">
      <inkml:brushProperty name="width" value="0.05" units="cm"/>
      <inkml:brushProperty name="height" value="0.05" units="cm"/>
    </inkml:brush>
  </inkml:definitions>
  <inkml:trace contextRef="#ctx0" brushRef="#br0">2 13 15875,'0'0'128,"0"-1"-1,-1 0 0,1 1 1,0-1-1,0 1 0,0-1 1,0 0-1,0 1 0,0-1 1,0 1-1,0-1 0,0 0 0,0 1 1,0-1-1,0 1 0,0-1 1,0 1-1,1-1 0,-1 0 1,9 1 1488,18 18 162,-19-12-1161,121 84 2518,233 148-1764,-349-231-1414,-7-5-89,-1 1 1,0 0-1,0 0 0,0 0 0,7 8 1,-11-11 101,-1 0 1,0 0-1,0 1 1,0-1-1,1 0 1,-1 0-1,0 1 1,0-1-1,0 0 1,0 1-1,0-1 1,0 0-1,0 0 1,0 1-1,0-1 1,0 0-1,0 1 1,0-1-1,0 0 1,0 1-1,0-1 1,0 0-1,0 0 1,0 1-1,0-1 1,0 0-1,0 1 0,-1-1 1,1 0-1,0 0 1,0 1-1,0-1 1,0 0-1,-1 0 1,1 0-1,0 1 1,0-1-1,0 0 1,-1 0-1,1 0 1,0 1-1,-1-1 1,1 0-1,0 0 1,0 0-1,-1 0 1,1 0-1,0 0 1,-1 0-1,1 0 1,0 0-1,0 0 1,-1 0-1,1 0 1,0 0-1,-1 0 1,1 0-1,-20 2-120,0-6-260,-1-3-59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5.729"/>
    </inkml:context>
    <inkml:brush xml:id="br0">
      <inkml:brushProperty name="width" value="0.05" units="cm"/>
      <inkml:brushProperty name="height" value="0.05" units="cm"/>
    </inkml:brush>
  </inkml:definitions>
  <inkml:trace contextRef="#ctx0" brushRef="#br0">19 288 13691,'-3'5'383,"1"0"-1,-1 0 1,1-1 0,0 2-1,0-1 1,-2 9 0,4-12-241,0-1 1,-1 1 0,1 0 0,0 0 0,1-1-1,-1 1 1,0 0 0,0-1 0,1 1 0,-1 0 0,1-1-1,-1 1 1,1 0 0,0-1 0,-1 1 0,1-1 0,0 1-1,0-1 1,0 0 0,0 1 0,1-1 0,-1 0-1,0 0 1,0 0 0,3 2 0,3 1 246,-1-1 1,0 0-1,1 0 1,-1-1-1,1 0 1,0 0-1,11 1 0,53 4 1189,-56-6-1269,-12-1-254,11 1 204,1 0 0,-1-1 1,1-1-1,20-3 0,-31 3-211,0 0-1,-1 0 0,1 0 0,0 0 0,-1-1 1,0 1-1,1-1 0,-1 0 0,0 0 0,0-1 1,0 1-1,0 0 0,0-1 0,-1 0 0,1 0 1,-1 0-1,0 0 0,0 0 0,0 0 0,0 0 1,0-1-1,1-4 0,1-9 110,0 1 1,-2-1-1,0 0 1,-1 0-1,-1 0 1,-2-19-1,1-5 35,1-111-2338,1 151 2066,-1 1 1,0-1-1,0 1 1,0 0 0,0-1-1,0 1 1,0-1-1,0 1 1,0 0-1,0-1 1,0 1 0,0-1-1,0 1 1,-1 0-1,1-1 1,0 1-1,0-1 1,0 1 0,-1 0-1,1-1 1,0 1-1,0 0 1,-1-1-1,1 1 1,0 0 0,0-1-1,-1 1 1,1 0-1,0 0 1,-1-1 0,1 1-1,0 0 1,-1 0-1,1 0 1,-1-1-1,-5 1-821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6.460"/>
    </inkml:context>
    <inkml:brush xml:id="br0">
      <inkml:brushProperty name="width" value="0.05" units="cm"/>
      <inkml:brushProperty name="height" value="0.05" units="cm"/>
    </inkml:brush>
  </inkml:definitions>
  <inkml:trace contextRef="#ctx0" brushRef="#br0">1 1 18924,'8'78'2811,"36"150"0,48 66-1954,-91-291-828,7 22 72,-7-25-87,-1 1 0,0-1 0,0 1 0,1 0 0,-1-1 0,0 1 0,0-1 0,0 1 0,0 0 0,0-1 0,0 1-1,0-1 1,0 1 0,0 0 0,0-1 0,0 1 0,0 0 0,0-1 0,0 1 0,-1-1 0,1 1 0,0 0 0,0-1 0,-1 1 0,1-1 0,-1 1 0,1-1 0,-1 1 0,0-1 3,0 0 1,0 0 0,0 0 0,0 0 0,0-1 0,0 1 0,0-1 0,0 1 0,0-1 0,0 1 0,0-1 0,0 1 0,0-1 0,0 0 0,0 1 0,1-1 0,-1 0 0,0 0 0,1 1 0,-1-1 0,0 0-1,1 0 1,-1-1 0,-15-26 156,15 26-149,-11-24 1,1 1 1,1-1-1,2-1 1,1 0-1,0 0 1,2 0-1,2-1 1,0 0-1,2 0 1,0 0-1,2 1 1,9-51-1,-9 70-32,1-1-1,1 1 1,-1 0 0,1 0-1,0 1 1,1-1-1,0 1 1,0-1 0,1 1-1,0 0 1,0 1-1,1-1 1,-1 1 0,1 0-1,1 1 1,-1-1-1,1 1 1,0 0 0,0 1-1,0 0 1,1 0-1,0 1 1,0-1 0,-1 2-1,2-1 1,-1 1-1,0 0 1,15-1 0,-21 3 7,0 0 1,-1 0 0,1 0-1,0 0 1,0 0 0,-1 0 0,1 1-1,0-1 1,-1 1 0,1-1-1,0 1 1,-1-1 0,1 1-1,-1 0 1,3 1 0,-4-1 3,1-1-1,-1 1 1,1-1 0,-1 1 0,0 0 0,1-1 0,-1 1 0,0 0 0,1 0-1,-1-1 1,0 1 0,0 0 0,0 0 0,0-1 0,0 1 0,0 0-1,0 0 1,0-1 0,0 1 0,0 0 0,0 0 0,0-1 0,-1 2-1,-1 3 25,0 0 1,-1 0-1,0 0 0,0-1 0,0 1 0,0-1 0,-7 7 0,-6 5 3,-1 0 0,0-1 0,-1-1 1,0-1-1,-1 0 0,-27 12 0,44-24-107,1 0 0,-1 0 0,1-1 0,-1 1 0,1-1 0,-1 1 0,0-1 0,1 0 1,-1 1-1,0-1 0,1 0 0,-4 0 0,5-1 4,-1 1-1,1 0 1,0 0 0,0 0 0,-1-1 0,1 1-1,0 0 1,0 0 0,0-1 0,-1 1 0,1 0 0,0 0-1,0-1 1,0 1 0,0 0 0,0-1 0,0 1 0,0 0-1,-1-1 1,1 1 0,0 0 0,0-1 0,0 1-1,0 0 1,0-1 0,0 1 0,1 0 0,-1-1 0,0 1-1,0 0 1,0 0 0,0-1 0,0 1 0,0 0 0,1-1-1,-1 1 1,2-5-449,1 0-1,0 0 1,0 1-1,0-1 1,8-7-1,14-13-642,9-3-250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6.951"/>
    </inkml:context>
    <inkml:brush xml:id="br0">
      <inkml:brushProperty name="width" value="0.05" units="cm"/>
      <inkml:brushProperty name="height" value="0.05" units="cm"/>
    </inkml:brush>
  </inkml:definitions>
  <inkml:trace contextRef="#ctx0" brushRef="#br0">26 15 18116,'0'1'128,"0"-1"-1,0 0 1,1 1 0,-1-1 0,0 0-1,0 1 1,0-1 0,1 1 0,-1-1-1,0 0 1,0 1 0,0-1 0,0 1 0,0-1-1,0 0 1,0 1 0,0-1 0,0 1-1,0-1 1,0 1 0,0-1 0,0 0-1,0 1 1,-1-1 0,1 1 0,0-1-1,0 0 1,0 1 0,-1-1 0,1 1-1,-10 25 1366,3-9-206,5-7-982,0 0 1,0 0-1,1 0 0,0 1 0,1 15 1,0-22-286,0-1 0,1 1 0,-1 0 0,1-1 1,0 1-1,0-1 0,0 1 0,0-1 0,0 1 0,1-1 1,0 0-1,0 0 0,-1 0 0,2 0 0,-1 0 1,0 0-1,1 0 0,5 4 0,-6-6-7,-1 0 0,1 0 0,0-1 0,0 1 0,0-1 0,-1 1-1,1-1 1,0 1 0,0-1 0,0 0 0,0 0 0,0 0 0,0 0 0,0 0 0,0-1 0,0 1 0,0 0-1,0-1 1,-1 0 0,1 1 0,0-1 0,0 0 0,-1 0 0,1 0 0,0 0 0,-1 0 0,1 0 0,-1-1-1,1 1 1,-1 0 0,0-1 0,3-2 0,0-1 48,-1 0-1,1 0 1,-1 0 0,0 0-1,0 0 1,-1-1-1,1 1 1,-1-1 0,2-9-1,-3 8 16,0 0 0,-1 1 0,1-1-1,-1 0 1,-1 0 0,0 1 0,0-1 0,0 0-1,0 1 1,-1-1 0,-3-6 0,4 10-120,-1-1 0,0 1 0,0 0 0,1 0 0,-2 0 1,1 0-1,0 0 0,-1 1 0,1-1 0,-1 1 1,0 0-1,0-1 0,0 1 0,0 0 0,0 1 0,0-1 1,0 0-1,-1 1 0,1 0 0,0 0 0,-1 0 0,-4-1 1,8 2-65,-1 0 0,1 0 0,-1 0 0,1 0 0,-1 0 0,1 0 0,-1 0 0,1 0 0,-1 0 0,1 0 0,-1 0 0,1 1 0,-1-1 0,1 0 0,0 0 0,-1 0 0,1 1 0,-1-1 0,1 0 0,0 0 0,-1 1 0,1-1 0,-1 0 0,1 1 0,0 0 46,0-1-1,0 0 0,0 1 1,0-1-1,0 0 0,0 0 1,0 1-1,0-1 0,0 0 1,0 0-1,0 1 0,0-1 0,0 0 1,0 0-1,0 1 0,0-1 1,1 0-1,-1 0 0,0 1 1,0-1-1,0 0 0,0 0 1,1 0-1,-1 1 0,0-1 1,0 0-1,1 0 0,-1 0 1,0 0-1,0 0 0,1 1 1,-1-1-1,0 0 0,0 0 1,1 0-1,-1 0 0,0 0 1,0 0-1,1 0 0,-1 0 0,0 0 1,1 0-1,13 1-988,3 0-248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7.416"/>
    </inkml:context>
    <inkml:brush xml:id="br0">
      <inkml:brushProperty name="width" value="0.05" units="cm"/>
      <inkml:brushProperty name="height" value="0.05" units="cm"/>
    </inkml:brush>
  </inkml:definitions>
  <inkml:trace contextRef="#ctx0" brushRef="#br0">26 19 13491,'10'-13'2877,"-8"7"-827,-9 7 1841,4 1-3691,1 0-1,0 0 1,0 0 0,0 0 0,0 0 0,0 0 0,1 1-1,-1-1 1,1 1 0,-1-1 0,1 1 0,0 0 0,0-1-1,0 1 1,0 0 0,0 5 0,0-6-210,1 0-1,-1 1 1,0-1-1,1 0 1,0 1 0,0-1-1,0 1 1,0-1 0,0 1-1,0-1 1,1 0-1,-1 1 1,1-1 0,-1 0-1,1 1 1,0-1 0,0 0-1,0 0 1,0 0 0,2 3-1,2-3-60,-1 0 0,0 0 0,1 0 0,0 0 0,-1-1 0,1 0 0,0 0 0,0 0 0,0 0 0,0-1 0,0 0 0,-1 0 0,11-1 0,23 2-409,-37-1 484,0 0 0,-1 0 0,1 0 0,0 1 0,0-1-1,0 0 1,0 1 0,0-1 0,-1 0 0,1 1-1,0-1 1,0 1 0,-1 0 0,1-1 0,0 1-1,-1-1 1,1 1 0,-1 0 0,1 0 0,-1-1 0,1 1-1,-1 0 1,1 0 0,-1 0 0,0-1 0,1 1-1,-1 0 1,0 0 0,0 0 0,0 0 0,1 0-1,-1 0 1,0 0 0,0 0 0,-1-1 0,1 1 0,0 0-1,0 0 1,0 0 0,0 0 0,-1 0 0,1 0-1,0-1 1,-1 1 0,0 1 0,-3 6 131,0 0 1,0 0-1,-9 12 1,9-14-84,-7 13 57,-2 0 0,0-1-1,-2 0 1,-22 21 0,37-38-146,-1-1-1,1 0 1,-1 1 0,1-1 0,0 1-1,-1-1 1,1 0 0,-1 1-1,0-1 1,1 0 0,-1 1-1,1-1 1,-1 0 0,0 0-1,1 0 1,-1 0 0,1 0-1,-1 1 1,0-1 0,1 0 0,-1 0-1,0-1 1,0 1 3,1 0-1,0-1 1,-1 1 0,1 0-1,0-1 1,-1 1 0,1 0-1,0-1 1,0 1 0,-1-1-1,1 1 1,0-1 0,0 1-1,0-1 1,0 1-1,0 0 1,0-1 0,-1 1-1,1-1 1,0 1 0,1-2-1,3-29-613,6-1 115</inkml:trace>
  <inkml:trace contextRef="#ctx0" brushRef="#br0" timeOffset="1">221 3 20284,'3'17'2041,"-5"6"-1217,1 0-360,-1 1 944,2 1-247,0-4-697,2-4-400,2-9-752,1-5-449,-2-11 841,-2-6-208,-4-10-248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2.289"/>
    </inkml:context>
    <inkml:brush xml:id="br0">
      <inkml:brushProperty name="width" value="0.05" units="cm"/>
      <inkml:brushProperty name="height" value="0.05" units="cm"/>
    </inkml:brush>
  </inkml:definitions>
  <inkml:trace contextRef="#ctx0" brushRef="#br0">110 16 17252,'0'0'61,"0"0"0,0-1 1,0 1-1,0 0 0,0 0 1,0 0-1,0-1 0,0 1 0,0 0 1,0 0-1,0 0 0,0-1 1,0 1-1,0 0 0,0 0 1,-1 0-1,1 0 0,0-1 1,0 1-1,0 0 0,0 0 1,0 0-1,-1 0 0,1 0 0,0-1 1,0 1-1,0 0 0,0 0 1,-1 0-1,1 0 0,0 0 1,0 0-1,0 0 0,-1 0 1,1 0-1,0 0 0,0 0 1,0 0-1,0 0 0,-1 0 1,1 0-1,0 0 0,0 0 0,0 0 1,-1 0-1,1 0 0,0 0 1,0 0-1,0 0 0,-1 0 1,1 0-1,0 1 0,0-1 1,0 0-1,0 0 0,-1 0 1,-14 5 593,9-2-321,0 1 1,0-1 0,0 1-1,0 1 1,1-1-1,0 1 1,0-1 0,0 2-1,0-1 1,1 0-1,0 1 1,0 0-1,0 0 1,-4 10 0,7-14-308,0 1 0,0-1 0,0 1 0,0-1 0,1 1 0,-1-1 0,0 1 0,1-1 0,0 1 0,0 0 0,0-1 0,0 1 0,0 0 0,0-1 0,1 1 0,-1-1 0,1 1 0,0-1 0,0 1 0,0-1 0,0 1 0,0-1 0,0 0 0,1 1 0,-1-1 0,1 0 0,0 0 0,-1 0 0,1 0 0,0 0 0,0-1 0,0 1 0,0-1 0,1 1 0,-1-1 0,0 0 0,1 0 1,-1 1-1,1-2 0,3 2 0,3 1-10,1 0 0,-1-1 1,0 0-1,1-1 1,0 0-1,-1-1 1,1 0-1,-1 0 1,1-1-1,-1 0 1,1-1-1,-1 0 1,15-5-1,-19 5-8,0 0 0,0 0 0,0-1 1,0 1-1,0-1 0,0-1 0,-1 1 0,1-1 0,-1 1 1,0-1-1,0-1 0,-1 1 0,1 0 0,-1-1 0,0 0 0,0 0 1,0 0-1,-1 0 0,0 0 0,0 0 0,0-1 0,0 1 0,1-11 1,-3 9-4,1 0 0,-1 0 0,-1-14-1,0 19-83,1-1-1,0 1 1,-1-1-1,1 1 1,-1 0-1,0 0 0,0-1 1,0 1-1,0 0 1,0 0-1,-1 0 0,1 0 1,-1 0-1,-3-3 1,5 5 21,0 0-1,0 0 1,0 0 0,-1 0 0,1 0 0,0 0 0,0 0 0,0 0 0,-1 0-1,1 0 1,0 1 0,0-1 0,0 0 0,-1 0 0,1 0 0,0 0 0,0 0-1,0 1 1,0-1 0,0 0 0,-1 0 0,1 0 0,0 1 0,0-1 0,0 0-1,0 0 1,0 0 0,0 1 0,0-1 0,0 0 0,0 0 0,0 1 0,0-1-1,0 0 1,0 0 0,0 0 0,0 1 0,0-1 0,0 0 0,0 0 0,0 0-1,0 1 1,0-1 0,0 0 0,1 15-514,5-3-72,5 0-69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7.881"/>
    </inkml:context>
    <inkml:brush xml:id="br0">
      <inkml:brushProperty name="width" value="0.05" units="cm"/>
      <inkml:brushProperty name="height" value="0.05" units="cm"/>
    </inkml:brush>
  </inkml:definitions>
  <inkml:trace contextRef="#ctx0" brushRef="#br0">8 8 19332,'-2'-8'1921,"-1"10"-1257,0 1-312,3 6 1000,2 0-432,2 2-1096,4 0-504,0-1 536,-1 4-144,1 3-168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58.471"/>
    </inkml:context>
    <inkml:brush xml:id="br0">
      <inkml:brushProperty name="width" value="0.05" units="cm"/>
      <inkml:brushProperty name="height" value="0.05" units="cm"/>
    </inkml:brush>
  </inkml:definitions>
  <inkml:trace contextRef="#ctx0" brushRef="#br0">1 29 18164,'2'-9'1002,"4"-10"868,-2 18-856,1 12 189,65 282 1907,-21-73-2659,-45-208-248,-3-19 156,-3-19 15,-19-50 98,-1-10-457,22 86-21,0-1 1,0 1-1,0 0 1,0-1-1,0 1 1,0 0-1,0-1 1,0 1 0,0 0-1,0-1 1,0 1-1,0 0 1,0-1-1,0 1 1,0 0-1,1 0 1,-1-1-1,0 1 1,0 0 0,0-1-1,1 1 1,-1 0-1,0 0 1,0 0-1,1-1 1,-1 1-1,0 0 1,0 0-1,1 0 1,-1 0 0,0-1-1,1 1 1,-1 0-1,0 0 1,1 0-1,-1 0 1,0 0-1,0 0 1,1 0-1,-1 0 1,0 0 0,1 0-1,-1 0 1,0 0-1,1 0 1,18 3-175,-16-2 111,11 1-31,-1 0 0,0-1 0,1-1 1,-1 0-1,1-1 0,-1-1 0,0 0 1,0 0-1,21-8 0,-30 9 98,-1 0-1,0 0 0,0 1 1,0-1-1,1 1 1,-1-1-1,0 1 1,1 0-1,5 1 1,-8 0 8,0-1 0,0 1 0,0-1 0,0 1 0,0-1 0,0 1 0,0 0-1,0 0 1,-1-1 0,1 1 0,0 0 0,-1 0 0,1 0 0,0 0 0,-1 0 0,1 0 0,-1 0 0,0 0 0,1 0 0,-1 0 0,0 0 0,1 0 0,-1 0 0,0 0 0,0 0 0,0 0 0,0 0 0,0 1 0,0-1 0,0 0 0,-1 0 0,1 2 0,-14 72 670,22-81-479,2-9-240,1-5-36,-6 10 5,0 1-1,1 0 1,0 0-1,9-9 1,-15 18 68,0-1 1,1 1-1,-1 0 1,0 0-1,0-1 1,1 1-1,-1 0 0,0 0 1,0 0-1,1 0 1,-1-1-1,0 1 1,1 0-1,-1 0 1,0 0-1,1 0 0,-1 0 1,0 0-1,1 0 1,-1 0-1,0 0 1,1 0-1,-1 0 1,1 0-1,-1 0 0,0 0 1,1 0-1,-1 0 1,0 1-1,0-1 1,1 0-1,-1 0 1,0 0-1,1 0 1,-1 1-1,0-1 0,0 0 1,1 0-1,-1 1 1,0-1-1,0 0 1,1 0-1,-1 1 1,0-1-1,0 0 0,0 1 1,0-1-1,0 0 1,1 1-1,-1-1 1,0 0-1,0 1 1,0-1-1,0 1 0,7 26-50,-4-17 51,-3-8 14,1 0 0,0 0 0,0 0 0,0 0 0,0 0 0,0 0 0,1-1 0,-1 1 0,0 0-1,1-1 1,0 1 0,-1-1 0,1 1 0,0-1 0,-1 0 0,1 0 0,0 0 0,0 0 0,0 0 0,0 0 0,0 0 0,0-1 0,1 1 0,-1-1 0,0 0-1,0 1 1,0-1 0,0 0 0,1 0 0,-1 0 0,0-1 0,0 1 0,3-1 0,9-2 14,-1-1 0,0 0 0,0-1 0,15-7 0,-17 7-24,1 0-7,-2 1-11,0-1 0,19-11 0,-27 15 13,0 0 0,0 0 0,-1-1 0,1 1 0,0-1 0,-1 1 0,1-1 0,-1 0 0,0 1 0,0-1 0,1 0 0,-1 0 0,0 0 0,0 0 0,-1 0 0,1 0 0,0 0 0,-1-1 0,1 1 0,-1-3 0,2-1-13,-1 1 1,1 0-1,1 0 0,-1 0 1,0 0-1,1 0 0,0 0 1,5-5-1,3-8-64,0 0 20,10-22-19,-24 44 127,0 1 1,0-1 0,0 1-1,-7 7 1,-14 18 162,19-21-133,-4 5 65,1 0 1,1 1-1,-8 21 1,14-33-119,0 0 0,0-1 0,1 1 1,-1 0-1,0 0 0,1-1 0,0 1 0,0 0 0,0 0 0,0 0 1,0 0-1,0-1 0,1 1 0,-1 0 0,1 0 0,0-1 0,0 1 1,0 0-1,0-1 0,0 1 0,0-1 0,1 1 0,-1-1 0,1 0 0,0 0 1,4 5-1,-4-6-62,0 0 0,0 0 0,0 0-1,1 0 1,-1 0 0,1 0 0,-1 0 0,0-1 0,1 1 0,-1-1 0,1 0 0,-1 1 0,1-1 0,-1 0 0,1-1-1,-1 1 1,1 0 0,-1-1 0,1 0 0,2 0 0,6-3-164,0 0 0,-1-1 0,11-7 0,-16 9 211,21-13-327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6:46.634"/>
    </inkml:context>
    <inkml:brush xml:id="br0">
      <inkml:brushProperty name="width" value="0.05" units="cm"/>
      <inkml:brushProperty name="height" value="0.05" units="cm"/>
    </inkml:brush>
  </inkml:definitions>
  <inkml:trace contextRef="#ctx0" brushRef="#br0">12 17 14339,'-10'-15'3486,"9"13"-1829,6 8-1036,14 14-346,2-1 1,0-1-1,1-1 0,0-1 1,33 17-1,-24-14-60,269 185 1039,-300-204-1196,1 1 1,0-1 0,-1 0 0,1 1-1,-1-1 1,1 0 0,-1 1-1,1-1 1,-1 0 0,1 1 0,-1-1-1,1 1 1,-1-1 0,0 1 0,1-1-1,-1 1 1,0 0 0,1-1-1,-1 1 1,0-1 0,0 1 0,1 0-1,-1 0 1,-14-2-2044,-23-12-1105,21 6 2168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6:47.095"/>
    </inkml:context>
    <inkml:brush xml:id="br0">
      <inkml:brushProperty name="width" value="0.05" units="cm"/>
      <inkml:brushProperty name="height" value="0.05" units="cm"/>
    </inkml:brush>
  </inkml:definitions>
  <inkml:trace contextRef="#ctx0" brushRef="#br0">0 352 13483,'73'35'3425,"114"72"-1,-182-103-3304,0-1 0,1 0 0,-1 0-1,1-1 1,0 1 0,-1-1-1,1 0 1,0-1 0,8 2 0,-10-3-47,-1 0 1,0 0-1,1-1 1,-1 1-1,0-1 1,0 0-1,0 0 1,1 0-1,-1 0 1,0 0-1,0-1 1,-1 0-1,1 1 1,0-1-1,0 0 1,-1 0-1,1 0 1,-1-1-1,3-2 1,3-5 89,0-1 0,0 0 0,-1-1 0,-1 0 0,0 0 0,-1 0 0,0 0 0,0-1 0,-2 0 0,1 0 0,-2 0 0,0 0 0,1-20 0,-2-11 102,-1-1 0,-11-75-1,-3 28-406,14 92 107,0 0 0,0 0 1,0 0-1,0 0 0,0 0 1,0 0-1,0 0 0,0 0 1,0 0-1,0 0 1,0 1-1,0-1 0,0 0 1,0 0-1,-1 0 0,1 0 1,0 0-1,0 0 0,0 0 1,0 0-1,0 0 1,0 0-1,0 0 0,0 0 1,0 0-1,0 0 0,-1 0 1,1 0-1,0-1 0,0 1 1,0 0-1,0 0 0,0 0 1,0 0-1,0 0 1,0 0-1,0 0 0,0 0 1,0 0-1,0 0 0,0 0 1,0 0-1,-1 0 0,-3 14-1072,1-1 729,-3 2-237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6:48.151"/>
    </inkml:context>
    <inkml:brush xml:id="br0">
      <inkml:brushProperty name="width" value="0.05" units="cm"/>
      <inkml:brushProperty name="height" value="0.05" units="cm"/>
    </inkml:brush>
  </inkml:definitions>
  <inkml:trace contextRef="#ctx0" brushRef="#br0">325 71 11210,'-25'4'759,"-5"1"766,0 0 0,-53 19 0,74-21-1366,0 1 0,1 0 0,-1 0 0,1 1 0,0 1 0,0-1 0,1 1 0,0 0 1,0 1-1,0 0 0,1 0 0,0 0 0,-7 12 0,6-5-69,0 0 0,1 1 0,1-1 0,0 1 0,1 0 0,0 1 0,2-1 0,-1 1 0,2 0 0,0-1 0,1 1 0,2 16 1,2 4 4,2 0-1,1 0 1,1-1 0,15 38 0,-18-57-21,1 0 0,1-1 0,1 0 0,0 0 0,1-1 0,0 0 0,22 25 0,-27-35-44,0 0 0,0 0 0,1-1 0,-1 1 1,1-1-1,-1 0 0,1-1 0,0 1 0,0-1 1,0 0-1,0 0 0,1-1 0,-1 1 0,1-1 1,-1 0-1,1-1 0,-1 1 0,1-1 0,-1 0 1,1-1-1,-1 1 0,1-1 0,-1 0 0,0 0 1,1-1-1,-1 0 0,0 0 0,5-2 0,5-4 64,-2-1-1,1 0 1,-1 0-1,0-1 1,-1-1-1,0 0 1,-1-1-1,0 0 1,-1 0-1,-1-2 1,0 1-1,13-25 1,-4 0 146,-1 0 1,-2-1 0,18-73-1,-21 62-24,8-76-1,-18 103 16,-1 1 0,-1 0 0,-1-1 1,-1 1-1,-10-42 0,12 61-177,-1 0 0,1 0 0,-1 1 0,0-1 0,0 0 0,0 1 0,-1-1 0,1 1 0,-1-1 0,1 1 0,-1 0 0,0-1 0,0 1 0,0 0 1,0 0-1,0 0 0,0 1 0,-1-1 0,1 0 0,-5-1 0,4 2-48,-1 0 0,1 1 0,-1 0 0,1-1 0,-1 1 0,1 0 0,-1 1 0,1-1 0,0 1 0,-1-1 0,1 1 0,-1 0 0,1 0 0,0 1 0,0-1 0,-5 3 0,-13 8-1235,-37 28 0,17-10 344,19-16 205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7:06.842"/>
    </inkml:context>
    <inkml:brush xml:id="br0">
      <inkml:brushProperty name="width" value="0.05" units="cm"/>
      <inkml:brushProperty name="height" value="0.05" units="cm"/>
    </inkml:brush>
  </inkml:definitions>
  <inkml:trace contextRef="#ctx0" brushRef="#br0">275 178 12371,'-8'-9'312,"-2"1"1,1 0-1,-1 1 1,0 0-1,-1 1 1,-20-10-1,17 8 117,12 8-396,1-1-1,-1 0 1,1 0-1,-1 1 1,0-1-1,1 1 1,-1 0-1,1-1 1,-1 1 0,0 0-1,1 0 1,-1 0-1,0 0 1,1 0-1,-1 0 1,0 1-1,1-1 1,-1 0-1,1 1 1,-3 0-1,1 1 0,1 0 0,-1-1 0,1 1 0,0 0 0,-1 0 0,1 0 0,0 1 0,0-1 0,0 0 0,-2 4 0,-3 7 37,1 0 0,0 0 1,-7 25-1,13-37-62,-22 77 29,5 0-1,2 2 1,4 0-1,-1 118 1,14-78-37,0-104 1,0-1 1,0 0-1,2 0 0,0 0 1,10 24-1,-12-34 2,0-1 0,0 0 0,1 0 0,0 0 0,0 0 0,0 0 0,0-1 0,0 1 0,1-1 0,0 0 0,0 0 0,-1 0 0,2-1 0,-1 1 0,0-1 0,0 0 0,1 0 0,-1 0 0,1-1 0,0 0 0,-1 0 0,1 0 0,0 0 0,0-1 0,0 0 0,-1 0 0,9-1 0,0 0 7,0-1 0,-1-1-1,1 0 1,-1-1-1,0 0 1,0-1 0,-1 0-1,1 0 1,15-12 0,-6 2 51,-1-1 0,0-2 0,-1 0 0,-1 0 1,0-2-1,-2 0 0,26-41 0,-31 41 63,0 0 0,-1 0 0,-1-1 0,-1-1 0,-1 1 0,0-1 0,-2-1 0,-1 1 0,2-29 0,-6 29 22,-1 1 0,0 0 0,-2-1 0,-1 1 0,0 0 0,-2 0 0,0 1 0,-2 0 0,0 0 0,-1 0 0,-23-35-1,11 24-80,-1 1 0,-1 2-1,-2 0 1,-1 1-1,-1 2 1,-34-25-1,49 40-150,8 7-24,-1-1 0,1 0-1,-1 1 1,0 0 0,0 0-1,0 0 1,0 1 0,0-1 0,0 1-1,-8-1 1,5 1-193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7:07.694"/>
    </inkml:context>
    <inkml:brush xml:id="br0">
      <inkml:brushProperty name="width" value="0.05" units="cm"/>
      <inkml:brushProperty name="height" value="0.05" units="cm"/>
    </inkml:brush>
  </inkml:definitions>
  <inkml:trace contextRef="#ctx0" brushRef="#br0">454 96 13555,'-11'-7'266,"0"0"1,0 0 0,0 1-1,-1 0 1,0 1-1,0 1 1,0 0-1,-1 0 1,1 1-1,-1 1 1,-20-2 0,23 4-147,0 0 0,0 1 0,1 0 0,-1 0 0,0 1 0,1 1 0,-1-1 0,1 1 0,0 1 0,0 0 0,0 0 0,1 1 0,-1 0 1,1 1-1,-14 11 0,9-4-27,2 0 0,-1 0 1,2 2-1,0-1 0,0 1 0,2 0 1,-1 1-1,2 0 0,0 0 1,2 1-1,-1 0 0,-4 27 1,6-18-44,0 1 0,2-1 0,1 1 1,1 0-1,1 0 0,1 0 0,10 42 1,-4-39-31,1 0 1,2-1-1,1 0 1,1 0-1,1-2 1,2 1-1,21 27 1,-21-34-14,1-1 1,0 0 0,2-1 0,0-1-1,1-1 1,0-1 0,2-1-1,42 24 1,-48-32-6,1 0 0,0 0 0,0-2-1,1 0 1,-1-1 0,1-1 0,0-1 0,0 0-1,21-1 1,-15-3 6,1 0-1,-1-2 1,0 0-1,0-2 1,-1-1-1,27-10 1,-9-2 76,0-2 0,-1-1 0,-1-3 1,-1 0-1,-2-3 0,61-58 0,-65 53 56,-1 0 1,-2-3-1,-1 0 0,37-65 0,-52 77-80,-1 1 0,-2-1 0,0-1 0,-1 0-1,-2 0 1,-1-1 0,0 1 0,-2-1-1,1-40 1,-5 56-48,-1-1 0,0 0 0,0 0 0,-1 1 0,0-1-1,-1 1 1,0-1 0,-9-17 0,8 20-6,0 1 1,-1 0-1,0-1 0,-1 2 1,1-1-1,-1 1 0,-1 0 1,1 0-1,-1 1 0,0-1 1,-12-5-1,-2 0-15,0 1 0,-1 1 0,-1 1 0,1 1 1,-1 1-1,-1 1 0,-40-3 0,25 6-168,1 1-1,0 2 1,-1 1 0,-39 9-1,59-8 29,1 1-1,-1 1 0,1 1 0,-26 12 0,39-16 163,1 0-1,-1 1 0,0 0 0,1-1 0,0 2 1,0-1-1,0 0 0,0 1 0,0-1 1,1 1-1,0 0 0,-1 1 0,1-1 0,1 0 1,-1 1-1,1 0 0,0-1 0,0 1 1,0 0-1,0 0 0,0 6 0,0 21-114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0.460"/>
    </inkml:context>
    <inkml:brush xml:id="br0">
      <inkml:brushProperty name="width" value="0.05" units="cm"/>
      <inkml:brushProperty name="height" value="0.05" units="cm"/>
    </inkml:brush>
  </inkml:definitions>
  <inkml:trace contextRef="#ctx0" brushRef="#br0">176 1 19348,'0'0'74,"1"0"0,0 0 0,0 1 0,-1-1-1,1 0 1,0 0 0,0 1 0,-1-1 0,1 1 0,0-1-1,-1 1 1,1-1 0,-1 1 0,1-1 0,0 1 0,-1 0-1,1-1 1,-1 1 0,1 0 0,-1-1 0,0 1 0,1 0 0,-1-1-1,0 1 1,0 0 0,1 0 0,-1 0 0,0-1 0,0 1-1,0 0 1,0 0 0,0 0 0,0-1 0,0 1 0,0 1-1,-5 39 607,4-30-140,-19 108 1706,-45 152-1,27-128-1507,33-122-640,-13 48 217,4-1 0,-9 101 0,22-165-312,1 0 0,0 0 0,0 0 0,0 0 0,1 0 0,0 0 0,-1 0 0,3 5 0,-2-8-2,0 1 1,-1-1-1,1 0 0,0 0 1,0 0-1,0 1 0,0-1 1,0 0-1,0 0 0,0-1 1,1 1-1,-1 0 0,0 0 1,0 0-1,1-1 0,-1 1 1,1-1-1,-1 1 0,0-1 1,1 0-1,-1 1 0,1-1 1,-1 0-1,3 0 0,7 0 12,0 0 1,0-1-1,-1 0 0,1-1 0,0 0 0,16-6 0,62-27 129,-51 18-82,12-7 33,-30 14-212,27-10 1,-30 17-617,-9 5-2659,-10-10 2540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1.177"/>
    </inkml:context>
    <inkml:brush xml:id="br0">
      <inkml:brushProperty name="width" value="0.05" units="cm"/>
      <inkml:brushProperty name="height" value="0.05" units="cm"/>
    </inkml:brush>
  </inkml:definitions>
  <inkml:trace contextRef="#ctx0" brushRef="#br0">271 17 19860,'14'-16'2809,"-22"29"-467,-5 8-1737,-37 69 735,4 1-1,-36 100 1,63-137-1127,2 0 1,3 1 0,1 1 0,4 0-1,-4 68 1,13-110-194,0 1-1,0-1 0,1 0 0,1 0 1,1 0-1,0 0 0,5 14 1,-7-24-20,1 1 0,0-1-1,0 1 1,1-1 0,-1 0 0,1 0 0,0 0 0,0-1 0,0 1 0,1-1 0,-1 1 0,1-1-1,0 0 1,0 0 0,0-1 0,0 1 0,0-1 0,1 0 0,-1 0 0,1 0 0,-1-1 0,1 0-1,8 2 1,-3-2-235,1 0 0,-1-1 0,0 0-1,0-1 1,0 0 0,1-1 0,-1 0-1,-1 0 1,1-1 0,0 0 0,-1-1 0,12-5-1,-6-4-278,-7-3-161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2.150"/>
    </inkml:context>
    <inkml:brush xml:id="br0">
      <inkml:brushProperty name="width" value="0.05" units="cm"/>
      <inkml:brushProperty name="height" value="0.05" units="cm"/>
    </inkml:brush>
  </inkml:definitions>
  <inkml:trace contextRef="#ctx0" brushRef="#br0">3 1 20716,'0'0'210,"-1"1"0,1 0 0,0-1-1,0 1 1,-1-1 0,1 1-1,0-1 1,0 1 0,-1 0-1,1-1 1,0 1 0,0 0 0,0-1-1,0 1 1,0 0 0,0-1-1,0 1 1,0-1 0,0 1 0,1 0-1,-1-1 1,0 1 0,0-1-1,1 1 1,-1 0 0,0-1 0,1 2-1,7 20 1449,1-6-912,0 1-1,1-1 1,19 24 0,-25-36-754,0 1 1,0-1-1,1 1 1,-1-1-1,1-1 1,0 1 0,0-1-1,0 1 1,0-1-1,1-1 1,-1 1-1,1-1 1,0 0-1,0 0 1,7 1-1,-11-3-148,0 0-1,0 0 1,0 0-1,0 0 0,0 0 1,0-1-1,0 1 1,0-1-1,0 1 1,0-1-1,0 1 0,-1-1 1,1 0-1,0 0 1,0 0-1,-1 0 0,1 0 1,-1 0-1,3-3 1,0 0-135,-1 0 0,0-1-1,0 1 1,0-1 0,-1 0 0,2-5 0,6-11-732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2.860"/>
    </inkml:context>
    <inkml:brush xml:id="br0">
      <inkml:brushProperty name="width" value="0.05" units="cm"/>
      <inkml:brushProperty name="height" value="0.05" units="cm"/>
    </inkml:brush>
  </inkml:definitions>
  <inkml:trace contextRef="#ctx0" brushRef="#br0">105 1 19180,'-32'98'4254,"15"-49"-3070,-11 54 1,26-94-1107,-6 29 189,1 1 0,2-1 0,0 50 1,11-58-209,-6-30-58,0 0 0,0 1 0,0-1 1,0 0-1,0 1 0,0-1 0,0 0 1,1 0-1,-1 1 0,0-1 0,0 0 1,0 0-1,1 1 0,-1-1 1,0 0-1,0 0 0,1 0 0,-1 1 1,0-1-1,0 0 0,1 0 0,-1 0 1,0 0-1,0 0 0,1 1 0,-1-1 1,0 0-1,1 0 0,0-1 2,0 1-1,0-1 0,-1 1 0,1-1 1,-1 1-1,1-1 0,0 0 1,-1 1-1,1-1 0,-1 0 1,1 0-1,-1 1 0,0-1 1,1 0-1,-1 0 0,1-1 0,7-21 22,0 0 0,-2 0 0,-1 0-1,5-44 1,-12 41-21,-4 19-3,6 7 0,-1 0 0,1 0 0,-1 0 0,1 0 0,0 1 0,-1-1 0,1 0 0,-1 0 0,1 1 0,-1-1 0,1 0 0,0 1 0,-1-1 0,1 0 0,0 1 0,-1-1 0,1 1 0,0-1 0,0 1 0,-1-1 0,1 1 0,0 0 0,-2 2-2,1 1 0,-1-1 0,1 1 1,0 0-1,0 0 0,0 0 0,1 0 0,-1-1 1,1 1-1,0 0 0,0 0 0,1 0 0,-1 0 1,1 0-1,0 0 0,-1-1 0,2 1 0,-1 0 1,0 0-1,1-1 0,0 1 0,0-1 0,0 0 1,0 1-1,0-1 0,1 0 0,-1 0 0,1-1 1,0 1-1,0 0 0,0-1 0,0 0 0,1 1 1,-1-1-1,0-1 0,1 1 0,0 0 0,-1-1 1,9 2-1,-1-1 3,1 0-1,0-1 1,-1-1 0,1 0 0,0 0 0,0-1 0,-1-1-1,1 0 1,-1 0 0,1-2 0,14-5 0,11-6 33,67-40 0,-91 47-31,-9 10 3,-5 6-7,-5 13-7,5-18 7,0 1-10,-1 0-1,1 1 1,0-1 0,1 0-1,-1 1 1,1-1-1,0 10 1,0-13-8,1 1 0,-1 0 0,1 0 1,0 0-1,0 0 0,0-1 0,0 1 0,0 0 0,0-1 1,1 1-1,-1-1 0,0 1 0,1-1 0,-1 0 0,1 1 1,-1-1-1,1 0 0,0 0 0,0 0 0,1 0 0,8 4-13,-1-1 0,1 0 0,0 0-1,0-1 1,0-1 0,0 0-1,1-1 1,-1 0 0,0 0 0,1-1-1,-1-1 1,17-2 0,-6-1-21,0-1 0,0-1 0,0-1 0,-1 0 0,27-15 0,-45 21 32,0 0-1,-1-1 1,1 1 0,-1-1 0,1 1-1,-1-1 1,0 0 0,0 0 0,1 0-1,2-5 1,-5 7 0,0-1 1,1 1-1,-1-1 0,0 1 0,0-1 0,0 0 1,0 1-1,1-1 0,-1 1 0,0-1 0,0 1 1,0-1-1,0 0 0,-1 1 0,1-1 1,0 1-1,0-1 0,0 1 0,0-1 0,0 1 1,-1-2-1,0 1-25,0-1 0,0 1 0,0 0 1,-1 0-1,1 0 0,0-1 0,-1 1 0,1 0 1,0 1-1,-4-3 0,-6-2-126,0-3-51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2.582"/>
    </inkml:context>
    <inkml:brush xml:id="br0">
      <inkml:brushProperty name="width" value="0.05" units="cm"/>
      <inkml:brushProperty name="height" value="0.05" units="cm"/>
    </inkml:brush>
  </inkml:definitions>
  <inkml:trace contextRef="#ctx0" brushRef="#br0">138 1 18788,'0'1'202,"1"0"0,-1 0 0,1 0 0,-1 0 1,0 0-1,1 1 0,-1-1 0,0 0 0,0 0 0,0 1 0,0-1 0,0 0 0,0 0 1,0 0-1,-1 3 0,-5 23 656,3-18-52,-48 206 3433,24-111-4493,-26 194 1,61-315-3271,0-5 2443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3.099"/>
    </inkml:context>
    <inkml:brush xml:id="br0">
      <inkml:brushProperty name="width" value="0.05" units="cm"/>
      <inkml:brushProperty name="height" value="0.05" units="cm"/>
    </inkml:brush>
  </inkml:definitions>
  <inkml:trace contextRef="#ctx0" brushRef="#br0">1 329 16123,'0'0'217,"0"1"-1,0-1 0,0 1 0,0 0 0,0-1 1,0 1-1,0 0 0,0-1 0,0 1 0,0-1 0,0 1 1,1 0-1,-1-1 0,0 1 0,0-1 0,0 1 1,1 0-1,-1-1 0,0 1 0,1-1 0,-1 1 0,1-1 1,-1 1-1,0-1 0,1 1 0,0 0 0,0-1-36,0 0-1,0-1 0,0 1 0,-1 0 1,1 0-1,0 0 0,0-1 0,0 1 1,-1 0-1,1-1 0,0 1 0,0-1 1,-1 1-1,1-1 0,0 1 0,-1-1 1,2 0-1,31-40 1912,-25 31-1714,125-172 1639,-66 85-1319,-59 90-478,-13 20-20,4-10-190,-36 104-173,-41 195 1,77-295 108,0-4-114,0 0 1,1 0-1,-1 1 1,1-1-1,0 0 1,-1 0-1,1 0 1,1 0-1,-1 0 1,0 1-1,1-1 1,-1 0-1,3 5 1,-3-8 154,0 0-1,0-1 1,0 1-1,0 0 1,0 0-1,0 0 1,0 0-1,0 0 1,0 0-1,0 0 1,0 0-1,0 0 1,0-1-1,0 1 1,0 0-1,0 0 1,0 0-1,0 0 1,0 0-1,0 0 1,0 0 0,0 0-1,0 0 1,0 0-1,0-1 1,0 1-1,0 0 1,0 0-1,0 0 1,1 0-1,-1 0 1,0 0-1,0 0 1,0 0-1,0 0 1,0 0-1,0 0 1,0 0-1,0 0 1,0 0-1,0 0 1,1 0 0,-1 0-1,0 0 1,0 0-1,0 0 1,0 0-1,0 0 1,0 0-1,0 0 1,0 0-1,0 0 1,1 0-1,-1 0 1,0 0-1,0 0 1,0 0-1,0 0 1,0 0-1,0 0 1,0 0-1,2-8-671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7.422"/>
    </inkml:context>
    <inkml:brush xml:id="br0">
      <inkml:brushProperty name="width" value="0.05" units="cm"/>
      <inkml:brushProperty name="height" value="0.05" units="cm"/>
    </inkml:brush>
  </inkml:definitions>
  <inkml:trace contextRef="#ctx0" brushRef="#br0">15 7 20180,'-4'-5'2065,"2"4"-873,2 6 328,0 8-359,3 9-385,0 2-136,1 8-376,-3 4-96,-1 5-48,0 2 24,-1-2-176,-4-1-88,2-8-424,-2-3-432,1-9 776,2-5-88,4-18-137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7.865"/>
    </inkml:context>
    <inkml:brush xml:id="br0">
      <inkml:brushProperty name="width" value="0.05" units="cm"/>
      <inkml:brushProperty name="height" value="0.05" units="cm"/>
    </inkml:brush>
  </inkml:definitions>
  <inkml:trace contextRef="#ctx0" brushRef="#br0">65 4 20196,'1'0'61,"-1"-1"0,0 1-1,1 0 1,-1 0 0,0-1-1,1 1 1,-1 0 0,1 0-1,-1 0 1,0 0 0,1-1 0,-1 1-1,1 0 1,-1 0 0,1 0-1,-1 0 1,0 0 0,1 0-1,-1 0 1,1 0 0,-1 0-1,1 0 1,-1 0 0,0 0-1,1 1 1,-1-1 0,1 0-1,-1 0 1,0 0 0,1 0 0,-1 1-1,0-1 1,1 0 0,-1 0-1,0 1 1,1-1 0,-1 0-1,0 1 1,1-1 0,-1 0-1,0 1 1,0-1 0,1 1-1,-1-1 1,0 0 0,0 1-1,0-1 1,0 1 0,0-1 0,0 0-1,0 1 1,1-1 0,-1 1-1,0-1 1,0 1 0,-1-1-1,1 0 1,0 1 0,0-1-1,0 1 1,0-1 0,0 1-1,-7 36 1285,6-33-1058,-28 101 1541,14-54-1273,-12 73 0,26-118-513,0 1 1,1-1-1,0 1 0,0-1 1,0 1-1,2 8 1,-2-14-53,0 0 1,1 1-1,-1-1 0,1 0 1,-1 0-1,1 0 1,-1 1-1,1-1 1,0 0-1,0 0 0,-1 0 1,1 0-1,0 0 1,0 0-1,0 0 1,0 0-1,0-1 0,0 1 1,1 0-1,-1-1 1,0 1-1,0 0 1,0-1-1,1 0 1,-1 1-1,0-1 0,1 0 1,-1 1-1,0-1 1,1 0-1,-1 0 1,0 0-1,1 0 0,-1 0 1,0-1-1,0 1 1,3-1-1,2-1-149,-1 0-1,1 0 1,-1 0-1,1-1 1,-1 1-1,0-2 0,0 1 1,0 0-1,-1-1 1,1 0-1,-1 0 1,0 0-1,0-1 1,0 1-1,-1-1 1,0 0-1,5-8 1,5-17-495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8.360"/>
    </inkml:context>
    <inkml:brush xml:id="br0">
      <inkml:brushProperty name="width" value="0.05" units="cm"/>
      <inkml:brushProperty name="height" value="0.05" units="cm"/>
    </inkml:brush>
  </inkml:definitions>
  <inkml:trace contextRef="#ctx0" brushRef="#br0">1 2 17796,'0'-2'6249,"4"5"-5193,2 4-1000,1-1-576,-4 0 456,-2 3-200,-1 0-168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8.753"/>
    </inkml:context>
    <inkml:brush xml:id="br0">
      <inkml:brushProperty name="width" value="0.05" units="cm"/>
      <inkml:brushProperty name="height" value="0.05" units="cm"/>
    </inkml:brush>
  </inkml:definitions>
  <inkml:trace contextRef="#ctx0" brushRef="#br0">31 1 16307,'7'3'505,"-1"0"-1,1 1 1,-1 0-1,0 0 1,0 0-1,0 1 0,-1 0 1,1 0-1,5 8 1,1 2 323,0 0 0,13 25 0,-16-22-633,-1 0 0,-1 1 0,0-1 0,-1 2 0,-1-1 0,3 29 0,-2 3-42,-2 68 1,-8-33 3,-3 1 1,-4-1-1,-3 0 1,-36 113-1,11-80-1182,32-100 849,-2 0 0,0-1-1,0 0 1,-13 16 0,-3-8-288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32.047"/>
    </inkml:context>
    <inkml:brush xml:id="br0">
      <inkml:brushProperty name="width" value="0.05" units="cm"/>
      <inkml:brushProperty name="height" value="0.05" units="cm"/>
    </inkml:brush>
  </inkml:definitions>
  <inkml:trace contextRef="#ctx0" brushRef="#br0">1 1271 11402,'0'1'72,"1"-1"-1,0 0 1,-1 0-1,1 0 0,-1 0 1,1 0-1,0 0 0,-1-1 1,1 1-1,-1 0 1,1 0-1,-1 0 0,1-1 1,0 1-1,-1 0 0,1 0 1,-1-1-1,1 1 0,-1 0 1,1-1-1,-1 1 1,0-1-1,1 1 0,-1-1 1,1 1-1,-1-1 0,0 1 1,1-1-1,-1 1 1,0-1-1,0 1 0,1-2 1,11-25 700,-8 16 101,20-35-307,2 2 1,1 0-1,3 2 0,1 1 0,63-64 0,225-270-247,-260 307-292,3 2 0,104-84 0,-128 118-3,-29 24-11,-1 2 2,-1 0 0,0-1 0,0 0 0,-1 0 0,12-16 0,-19 23-14,1 0 0,0 0 0,0 0 0,0 0 0,0 0 0,0-1 0,0 1 0,0 0 0,0 0 0,-1 0 0,1 0 0,0 0 0,0 0 0,0-1 0,0 1 0,0 0 0,0 0 0,-1 0 0,1 0 0,0 0 0,0 0 0,0 0 0,0 0 0,-1 0 0,1 0-1,0 0 1,0 0 0,0 0 0,-1 0 0,1 0 0,0 0 0,0 0 0,0 0 0,0 0 0,-1 0 0,1 0 0,0 0 0,0 0 0,0 0 0,0 0 0,0 1 0,-1-1 0,1 0 0,0 0 0,0 0 0,0 0 0,0 0 0,-10 4 14,-114 63-18,-151 109 0,260-165 52,4-4 261,24-20-97,251-199-68,-218 180-145,45-35 9,-80 57-6,0 0-1,-1-1 1,0 0-1,0 0 1,10-19-1,-20 30-2,0 0 0,0 0 0,0 0 0,0 0 0,0 0 0,1-1 1,-1 1-1,0 0 0,0 0 0,0 0 0,0 0 0,0 0 0,0 0 0,0-1 0,0 1 0,0 0 0,0 0 0,0 0 0,0 0 0,0 0 0,1 0 0,-1 0 0,0 0 0,0-1 0,0 1 0,0 0 0,0 0 0,0 0 0,1 0 0,-1 0 0,0 0 0,0 0 0,0 0 0,0 0 0,0 0 0,0 0 0,1 0 0,-1 0 0,0 0 0,0 0 1,0 0-1,0 0 0,0 0 0,1 0 0,-1 0 0,0 0 0,0 0 0,0 0 0,0 0 0,0 1 0,0-1 0,1 0 0,-1 0 0,2 10-3,-2 14 6,-3-13 13,-1 0 0,-8 17 0,-4 10 65,11-25-42,-8 29 52,13-41-88,-1 0-1,1 1 1,0-1 0,0 0 0,0 0-1,-1 1 1,1-1 0,0 0 0,1 0-1,-1 1 1,0-1 0,0 0 0,0 0-1,1 0 1,-1 1 0,1-1 0,-1 0-1,1 0 1,-1 0 0,1 0 0,0 0-1,-1 0 1,1 0 0,0 0 0,0 0-1,1 1 1,0-1-6,-1-1-1,0 0 1,1 0 0,-1 0 0,1 0-1,-1 0 1,0 0 0,1 0 0,-1 0-1,1-1 1,-1 1 0,0 0-1,1-1 1,-1 1 0,0-1 0,1 0-1,-1 1 1,0-1 0,0 0 0,0 0-1,0 0 1,0 0 0,0 0-1,2-1 1,24-28-564,6-9-483,-28 37 830,2 4-12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32.563"/>
    </inkml:context>
    <inkml:brush xml:id="br0">
      <inkml:brushProperty name="width" value="0.05" units="cm"/>
      <inkml:brushProperty name="height" value="0.05" units="cm"/>
    </inkml:brush>
  </inkml:definitions>
  <inkml:trace contextRef="#ctx0" brushRef="#br0">5 162 12267,'-1'1'106,"1"0"1,-1 0-1,1 0 1,-1 0-1,1 0 1,-1 0-1,1 0 1,0 0-1,0 0 1,-1 0-1,1 0 1,0 0-1,0 0 1,0 0-1,0 0 1,0 0-1,0 0 1,1 1-1,-1-1 1,0 0-1,0 0 1,1 0-1,-1 0 1,1 0-1,-1 0 1,1 0-1,0 1 1,1-1-5,0 0 0,0 0 0,-1-1 0,1 1 0,0-1 0,0 1 0,0-1 0,0 0 0,0 0 0,0 1 0,0-1 0,0-1 0,0 1 0,0 0 1,0 0-1,1-1 0,21-4 382,-1-1 0,1 0-1,31-15 1,66-36 212,-119 56-688,159-96 275,-160 97-282,-1 0 0,0 0 1,0-1-1,0 1 0,0 0 1,1 0-1,-1 0 1,0 0-1,0-1 0,0 1 1,1 0-1,-1 0 1,0 0-1,0 0 0,1 0 1,-1 0-1,0 0 0,0 0 1,1 0-1,-1 0 1,0 0-1,0 0 0,1 0 1,-1 0-1,0 0 0,0 0 1,1 0-1,-1 0 1,0 0-1,0 0 0,1 0 1,-1 0-1,0 0 0,0 1 1,0-1-1,1 0 1,-1 0-1,0 0 0,0 0 1,0 1-1,0-1 1,1 0-1,-1 0 0,0 0 1,0 1-1,0-1 0,0 0 1,0 0-1,0 0 1,1 1-1,-1-1 0,0 21 44,-10 24 67,-20 59 415,-1 3-185,-23 143 0,53-238 511,5-20-397,4-11-305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22.266"/>
    </inkml:context>
    <inkml:brush xml:id="br0">
      <inkml:brushProperty name="width" value="0.05" units="cm"/>
      <inkml:brushProperty name="height" value="0.05" units="cm"/>
    </inkml:brush>
  </inkml:definitions>
  <inkml:trace contextRef="#ctx0" brushRef="#br0">317 4 12563,'-1'-1'102,"-1"0"1,1 1-1,-1 0 1,1-1-1,-1 1 0,1 0 1,-1-1-1,1 1 1,-1 0-1,0 0 1,1 0-1,-1 1 1,1-1-1,-1 0 1,1 0-1,-1 1 1,1-1-1,-1 1 1,1 0-1,-1-1 0,1 1 1,-1 0-1,1 0 1,0 0-1,0 0 1,-1 0-1,1 0 1,-1 2-1,-7 5 315,1 1 1,-13 16-1,15-17-169,-27 32 907,-70 94 945,91-115-2011,1 0 1,1 0-1,1 2 1,0-1-1,-9 36 1,10-15 19,1-1 0,2 1 0,2 0 0,2 0-1,2 0 1,9 72 0,5-29 20,3-1 0,36 98 0,-47-158-94,1-1-1,2 1 0,0-1 1,1-1-1,21 29 0,-26-42-3,1 0 0,-1 0 0,1-1 0,1 0 0,0-1 0,-1 0 0,2 0 0,-1 0 0,1-1 0,0 0 0,0-1 0,0 0 0,1-1 0,-1 1 0,19 2 0,-15-4-17,0 0 0,0-1-1,0 0 1,0-1 0,0 0 0,0-1 0,0-1 0,0 0 0,0-1-1,-1 0 1,1-1 0,-1-1 0,1 1 0,-2-2 0,1 0 0,0 0-1,-1-1 1,-1-1 0,1 0 0,-1 0 0,0-1 0,8-10 0,-7 6-29,0-1-1,-1-1 1,-1 0 0,0 0 0,-1-1 0,-1 0 0,0 0 0,-1 0 0,-1-1 0,-1 0 0,4-26 0,-4 7-134,-2 0 0,-2-1-1,-1 0 1,-9-54 0,1 23-11,-49-278 46,53 328 97,0 0 0,-2 0-1,0 0 1,-1 0-1,0 1 1,-2 1 0,0 0-1,-22-27 1,26 35-53,-1 0 0,0 1 0,0 0 0,-1 1 0,0 0 0,0 0 0,0 0 0,-1 1 0,0 0 0,0 1 0,0 0 0,0 0 0,-1 1-1,1 1 1,-1-1 0,0 1 0,0 1 0,-15-1 0,22 2 29,0 0-1,0 1 0,0-1 0,0 1 1,0-1-1,1 1 0,-1 0 0,0 0 0,0 0 1,1 0-1,-1 1 0,1-1 0,-1 1 1,1-1-1,0 1 0,-1 0 0,1 0 1,0 0-1,0 0 0,1 0 0,-3 4 0,-3 7-167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0.079"/>
    </inkml:context>
    <inkml:brush xml:id="br0">
      <inkml:brushProperty name="width" value="0.05" units="cm"/>
      <inkml:brushProperty name="height" value="0.05" units="cm"/>
    </inkml:brush>
  </inkml:definitions>
  <inkml:trace contextRef="#ctx0" brushRef="#br0">8 4 18804,'-7'-4'2634,"7"10"-1367,9 14-134,30 39 31,-23-33-976,1-1 1,1 0 0,1-1-1,1-1 1,25 22 0,-42-42-172,0-1 0,0 0 1,0 1-1,1-1 0,-1-1 1,1 1-1,0 0 1,-1-1-1,1 0 0,0 0 1,0 0-1,0 0 1,4 0-1,-6-1-76,0 0 1,0-1-1,0 1 1,-1 0-1,1-1 1,0 1-1,0-1 0,0 0 1,0 1-1,-1-1 1,1 0-1,0 0 1,-1 0-1,1 0 0,-1-1 1,1 1-1,-1 0 1,1-1-1,-1 1 1,0-1-1,0 1 1,0-1-1,0 1 0,0-1 1,0 0-1,0 0 1,-1 1-1,2-4 1,1-6-128,0 0 0,-1 0-1,1-17 1,0-14-295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3.325"/>
    </inkml:context>
    <inkml:brush xml:id="br0">
      <inkml:brushProperty name="width" value="0.05" units="cm"/>
      <inkml:brushProperty name="height" value="0.05" units="cm"/>
    </inkml:brush>
  </inkml:definitions>
  <inkml:trace contextRef="#ctx0" brushRef="#br0">7 1 17612,'-6'12'1968,"6"-1"-1320,1-8 457,7-6 919,1-6-1440,4-5-40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0.498"/>
    </inkml:context>
    <inkml:brush xml:id="br0">
      <inkml:brushProperty name="width" value="0.05" units="cm"/>
      <inkml:brushProperty name="height" value="0.05" units="cm"/>
    </inkml:brush>
  </inkml:definitions>
  <inkml:trace contextRef="#ctx0" brushRef="#br0">3 1 15883,'0'24'2585,"0"7"-1393,-3 13-456,3 9 2657,0 9-2001,0 4-311,3 3-385,2 0-192,4-8-200,0-3-104,0-13-288,-1-9-216,1-13-344,-1-4-216,-4-16-633,-1-3 1145,-4-8-352,-4-4-184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1.225"/>
    </inkml:context>
    <inkml:brush xml:id="br0">
      <inkml:brushProperty name="width" value="0.05" units="cm"/>
      <inkml:brushProperty name="height" value="0.05" units="cm"/>
    </inkml:brush>
  </inkml:definitions>
  <inkml:trace contextRef="#ctx0" brushRef="#br0">1 163 16684,'0'0'183,"0"0"1,1 0 0,-1 1 0,0-1 0,1 0 0,-1 0-1,0 0 1,1 0 0,-1 0 0,0 1 0,1-1 0,-1 0-1,0 0 1,1 0 0,-1 0 0,1 0 0,-1 0 0,0 0-1,1 0 1,-1 0 0,0-1 0,1 1 0,-1 0 0,1 0-1,-1 0 1,0 0 0,1 0 0,-1-1 0,0 1 0,1 0-1,-1-1 1,16-8 2054,-10 6-1566,65-40 1784,34-18-1099,-84 51-2461,0 0-1,1 2 1,28-8 0,-45 14-472,-7 2 565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1.578"/>
    </inkml:context>
    <inkml:brush xml:id="br0">
      <inkml:brushProperty name="width" value="0.05" units="cm"/>
      <inkml:brushProperty name="height" value="0.05" units="cm"/>
    </inkml:brush>
  </inkml:definitions>
  <inkml:trace contextRef="#ctx0" brushRef="#br0">0 265 16996,'9'8'2088,"2"-2"-1248,4-9-152,5-6 1145,8-8-489,6-8-128,5-7-375,1-2-105,3 2-232,-2-1-136,-4 7-424,-5 3-336,-10 6-1409,-12 5 1569,-10 2-208,-7 4-216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3.248"/>
    </inkml:context>
    <inkml:brush xml:id="br0">
      <inkml:brushProperty name="width" value="0.05" units="cm"/>
      <inkml:brushProperty name="height" value="0.05" units="cm"/>
    </inkml:brush>
  </inkml:definitions>
  <inkml:trace contextRef="#ctx0" brushRef="#br0">114 129 12571,'0'-2'201,"-1"1"1,1 0 0,0-1 0,0 1-1,-1 0 1,1-1 0,-1 1-1,1 0 1,-1 0 0,0 0 0,1-1-1,-1 1 1,0 0 0,0 0 0,0 0-1,0 0 1,0 0 0,0 1-1,0-1 1,0 0 0,0 0 0,0 1-1,-1-1 1,1 0 0,0 1 0,0-1-1,-1 1 1,1 0 0,0-1-1,-1 1 1,1 0 0,-3 0 0,2 0 29,-1 1 0,1-1 0,-1 1 0,1-1 0,-1 1-1,1 0 1,0 0 0,-1 0 0,1 0 0,0 1 0,0-1 0,-1 1 0,1-1 0,0 1 0,1 0 0,-4 3 0,-1 3-82,1 0 1,1 0-1,0 1 0,0-1 0,0 1 0,1 0 0,1 0 0,-1 0 0,1 0 0,1 0 1,0 1-1,0 16 0,1-8-116,1 0 1,0 0 0,2 0-1,0 0 1,9 30 0,-10-43-28,-1-1 0,1 1 0,1 0 0,-1-1 0,1 1 0,-1-1 0,1 0 0,0 0 1,6 6-1,-8-9 0,0-1 0,0 1 0,1 0 0,-1 0 0,0-1 0,0 1 0,1 0 0,-1-1 0,0 1 0,1-1 0,-1 0 0,1 1 1,-1-1-1,0 0 0,1 0 0,-1 0 0,1 0 0,-1 0 0,1 0 0,-1 0 0,0-1 0,1 1 0,-1 0 0,1-1 0,-1 1 0,0-1 0,0 0 1,1 1-1,-1-1 0,0 0 0,0 0 0,0 0 0,0 0 0,1 0 0,-1 0 0,1-1 0,5-6 53,-1 0 1,0 0-1,0 0 0,-1 0 1,0-1-1,0 0 0,-1 0 1,4-11-1,19-80 549,-21 71-335,-1-1 0,-1 0 0,-1 0-1,-2 0 1,-3-32 0,2 58-231,0 2-13,0 0-1,0 0 0,-1 0 0,1 0 0,0 0 0,-1 0 0,1 0 0,-1 0 1,1 0-1,-1 0 0,0 0 0,0 1 0,0-1 0,0 0 0,-3-3 1,4 5-25,0 0 1,0 0-1,-1 0 1,1 0-1,0 0 1,0 0-1,-1 0 1,1 0-1,0 0 1,0 0-1,-1 0 1,1 0-1,0 0 1,0 0 0,-1 0-1,1 0 1,0 1-1,0-1 1,-1 0-1,1 0 1,0 0-1,0 0 1,-1 0-1,1 1 1,0-1-1,0 0 1,0 0-1,0 0 1,-1 1 0,1-1-1,0 0 1,0 0-1,0 0 1,0 1-1,0-1 1,0 0-1,-1 0 1,1 1-1,0-1 1,0 0-1,0 0 1,0 1-1,-3 12 8,2-12-6,-1 15-71,0 1 0,2 0 0,-1 0 0,2 0 0,0 0 0,1 0 0,1-1 0,7 24 0,-10-38-27,1 0-1,0 1 1,-1-1-1,1 0 0,0 0 1,0 0-1,1 0 1,-1 0-1,0 0 0,1 0 1,-1 0-1,1 0 1,0-1-1,-1 1 0,1-1 1,0 1-1,3 1 1,-3-3-57,-1 1 0,1-1 0,-1 0 0,1 0 0,0 0 0,-1 0 0,1 0 0,-1 0 0,1 0 0,0-1 0,-1 1 0,1 0 0,-1-1 1,1 0-1,-1 1 0,0-1 0,1 0 0,-1 0 0,1 1 0,-1-1 0,0 0 0,0 0 0,0-1 0,1 1 0,-1 0 0,1-2 1,4-5-181,0 0 1,-1 0 0,0-1-1,0 1 1,-1-1 0,5-12 0,9-30-1042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3.712"/>
    </inkml:context>
    <inkml:brush xml:id="br0">
      <inkml:brushProperty name="width" value="0.05" units="cm"/>
      <inkml:brushProperty name="height" value="0.05" units="cm"/>
    </inkml:brush>
  </inkml:definitions>
  <inkml:trace contextRef="#ctx0" brushRef="#br0">114 78 20028,'9'28'1889,"-1"0"-1281,1-2-256,6 0 896,2-3-392,3-5-552,1 0-288,1-4-680,-2-3-376,-7-5 808,-2-3-200,-9-6-192</inkml:trace>
  <inkml:trace contextRef="#ctx0" brushRef="#br0" timeOffset="1">0 175 20708,'0'8'1985,"11"-2"-1289,4-3-256,16-8 1008,4-6-415,11-7-497,3-3-328,0-4-696,-3-2-561,-9-4 897,0 3-224,-11 2-112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4.113"/>
    </inkml:context>
    <inkml:brush xml:id="br0">
      <inkml:brushProperty name="width" value="0.05" units="cm"/>
      <inkml:brushProperty name="height" value="0.05" units="cm"/>
    </inkml:brush>
  </inkml:definitions>
  <inkml:trace contextRef="#ctx0" brushRef="#br0">1 1 20932,'18'120'4606,"-8"-70"-3464,24 75 1,-33-122-1127,0 0-1,0 0 0,1 0 1,-1 0-1,0-1 0,1 1 1,0-1-1,-1 1 0,1-1 1,0 0-1,3 3 0,-4-5-13,0 1 0,0 0 0,0-1 0,0 0-1,0 1 1,0-1 0,0 0 0,0 1-1,0-1 1,0 0 0,0 0 0,1 0 0,-1 0-1,0 0 1,0 0 0,0 0 0,0-1 0,0 1-1,0 0 1,0-1 0,0 1 0,0 0 0,0-1-1,0 1 1,0-1 0,0 0 0,0 1 0,0-1-1,0 0 1,0 0 0,0 0 0,34-34 18,-26 24-22,2 1-1,22-19 1,-30 27 1,0 0 0,0 0 0,0 0 0,1 0 0,-1 1 0,1 0 0,-1-1 0,1 1 0,-1 0 0,1 1 1,0-1-1,-1 1 0,1-1 0,0 1 0,0 0 0,5 1 0,-7 0 0,1-1 1,-1 1-1,0 0 0,0 0 1,1 0-1,-1 0 0,0 0 1,0 0-1,0 0 0,0 1 1,-1-1-1,1 1 0,0 0 1,0-1-1,-1 1 0,1 0 1,-1 0-1,0 0 0,0 0 1,1 0-1,-1 0 0,0 0 1,-1 0-1,1 1 0,0-1 1,-1 0-1,1 1 0,-1-1 1,0 0-1,0 1 0,0-1 1,0 0-1,0 4 0,0-1 40,-1 1 0,0 0 0,0-1 0,0 1 0,-1 0 0,1-1-1,-1 1 1,-1-1 0,1 0 0,-1 0 0,0 0 0,0 0 0,-4 5-1,0-3 75,-1 0-1,0 0 0,0-1 1,0 0-1,-1-1 0,0 1 1,-13 4-1,17-8-107,1 1 0,-1-2 1,0 1-1,0-1 0,0 1 0,0-1 0,0-1 1,0 1-1,0-1 0,0 0 0,-1 0 0,1 0 1,0-1-1,0 1 0,0-1 0,-8-3 0,12 3-72,0 1-1,1 0 1,-1-1 0,0 1-1,1 0 1,-1-1-1,1 1 1,-1-1-1,1 1 1,-1-1-1,1 0 1,-1 1 0,1-1-1,0 1 1,-1-1-1,1 0 1,0 1-1,-1-1 1,1 0-1,0 0 1,0 1 0,0-1-1,0 0 1,0 1-1,0-1 1,0 0-1,0 0 1,0 1-1,0-1 1,0 0 0,0 1-1,0-1 1,0 0-1,1 0 1,-1 1-1,0-1 1,1 0-1,-1 1 1,0-1 0,1 1-1,-1-1 1,1 0-1,-1 1 1,1-1-1,-1 1 1,1-1 0,3-3-254,0 0 1,-1 0 0,1 0 0,9-6 0,8-2-627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4.578"/>
    </inkml:context>
    <inkml:brush xml:id="br0">
      <inkml:brushProperty name="width" value="0.05" units="cm"/>
      <inkml:brushProperty name="height" value="0.05" units="cm"/>
    </inkml:brush>
  </inkml:definitions>
  <inkml:trace contextRef="#ctx0" brushRef="#br0">215 1 21637,'-2'2'2408,"1"11"-1648,-9 15-336,0 7 1713,-1 8-1305,2 3-200,-2 4-424,6 1-112,-2-1-176,2-2-112,-1-10-336,3-6-264,-5-9-792,1-9 1231,-2-13-223,-4-8-216</inkml:trace>
  <inkml:trace contextRef="#ctx0" brushRef="#br0" timeOffset="1">0 203 22229,'16'14'1984,"4"4"-1376,1-1-256,11 0 921,3 0-393,5 0-488,0-2-288,0-6-1096,-1-3 936,-8-7-168,-3-9-104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7.014"/>
    </inkml:context>
    <inkml:brush xml:id="br0">
      <inkml:brushProperty name="width" value="0.05" units="cm"/>
      <inkml:brushProperty name="height" value="0.05" units="cm"/>
    </inkml:brush>
  </inkml:definitions>
  <inkml:trace contextRef="#ctx0" brushRef="#br0">202 1 18380,'-11'4'213,"0"1"1,0 0-1,1 1 0,0 0 0,0 1 1,0 0-1,1 1 0,0 0 1,0 0-1,1 1 0,-8 9 1,7-4-92,0-1 1,1 1-1,0 0 1,1 0-1,1 1 1,0 0-1,-5 27 0,6-19-98,1 0-1,1 0 0,2 1 1,0-1-1,2 1 0,0-1 1,1 1-1,2-1 0,0 0 1,2 0-1,11 29 0,-11-36-9,1-1 0,0 0 0,2 0 0,-1-1-1,2 0 1,0 0 0,1-1 0,0-1 0,25 22 0,-30-29 3,0 0-1,1-1 1,-1 0 0,1 0 0,0-1 0,0 1 0,0-2 0,1 1 0,-1-1 0,1 0 0,-1 0 0,1-1 0,0 0 0,0-1 0,-1 1 0,1-2 0,0 1 0,0-1 0,-1 0 0,1 0 0,0-1 0,-1 0 0,11-5 0,-8 3 55,-1-1 0,1 0 0,-1-1 0,0 0 0,0-1 0,-1 0 0,0 0 0,0 0 1,-1-1-1,7-9 0,-5 4 92,0 1 1,-2-1-1,0-1 0,0 0 1,-1 1-1,7-27 1,-8 21 9,-1-1 1,-1 0-1,0 0 1,-2-1-1,0 1 1,-2 0-1,0 0 1,-1-1-1,-1 1 1,-1 0 0,-6-21-1,3 22-69,0 1-1,-1 0 1,0 0 0,-2 1-1,-12-18 1,18 29-227,-1 0 0,0 0 0,0 0 1,-1 1-1,1-1 0,-1 1 0,0 1 0,-1-1 0,1 1 1,-1 0-1,0 1 0,0-1 0,0 1 0,0 1 0,-13-4 0,18 6 66,-1-1 0,1 1 0,0 0 0,0 0 0,-1-1 0,1 2 0,0-1 0,0 0 0,0 0 0,-1 1 0,1-1 0,0 1 0,0 0 0,-3 1 0,0 6-504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47.547"/>
    </inkml:context>
    <inkml:brush xml:id="br0">
      <inkml:brushProperty name="width" value="0.05" units="cm"/>
      <inkml:brushProperty name="height" value="0.05" units="cm"/>
    </inkml:brush>
  </inkml:definitions>
  <inkml:trace contextRef="#ctx0" brushRef="#br0">404 17 15443,'-13'-4'394,"-1"0"0,1 1 1,-1 1-1,0 0 0,0 1 0,0 0 0,0 1 0,0 1 0,1 0 0,-15 3 0,17-1-292,-1 0 0,2 1 0,-1 0-1,0 1 1,1 0 0,0 1 0,0 0 0,0 0 0,1 1-1,0 1 1,0-1 0,-11 15 0,9-9-39,0 1 1,1 1-1,1 0 1,0 0-1,2 1 1,-1 0-1,2 0 1,0 1-1,1-1 1,1 1 0,0 1-1,1-1 1,1 0-1,1 1 1,1 18-1,1-13 12,1 1-1,0-1 0,2 1 1,1-1-1,1 0 1,1-1-1,1 1 1,1-1-1,0-1 0,23 36 1,-25-47-65,0-1 0,0 1 0,1-1 0,0-1 1,0 0-1,1 0 0,0 0 0,0-1 0,16 8 0,-18-11-5,1-1 1,-1 1-1,1-2 0,0 1 0,0-1 0,1 0 0,-1-1 0,0 0 1,1 0-1,-1-1 0,1 0 0,-1 0 0,0-1 0,10-2 1,-5 0 8,-1-1 0,0 0 0,0-1 0,0-1 0,-1 0 0,0 0 0,0-1 1,0-1-1,-1 0 0,18-17 0,-10 7 19,-1-2 1,-1 0-1,-1 0 1,20-36-1,-28 43-4,0 0 0,-2 0 0,0 0 0,0-1 0,-1 1 0,-1-1 0,0 0 0,-1-1 0,-1 1 0,0 0 0,0 0 0,-2-1 0,-3-24 0,1 27-37,1 0 1,-2 1-1,0 0 0,0-1 1,-1 1-1,0 1 1,-1-1-1,0 1 0,-1 0 1,0 0-1,-1 1 0,1 0 1,-2 0-1,1 1 1,-1 0-1,-18-12 0,15 13-231,-1 0 0,1 0 0,-1 2 0,-17-7-1,23 10 121,-1 0-1,0 0 1,1 1-1,-1 0 0,0 0 1,0 1-1,0 0 1,-15 1-1,3 7-430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7:52.070"/>
    </inkml:context>
    <inkml:brush xml:id="br0">
      <inkml:brushProperty name="width" value="0.05" units="cm"/>
      <inkml:brushProperty name="height" value="0.05" units="cm"/>
    </inkml:brush>
  </inkml:definitions>
  <inkml:trace contextRef="#ctx0" brushRef="#br0">365 179 13043,'1'-12'406,"0"1"0,-1-1-1,0 1 1,-1-1 0,0 1 0,-1-1 0,0 1 0,-7-19 0,8 27-299,0 0 0,-1-1 1,1 1-1,-1 0 1,0 0-1,0 0 0,0 0 1,-1 0-1,1 0 1,-1 1-1,1-1 0,-1 1 1,0 0-1,0 0 1,0 0-1,0 0 0,0 0 1,-1 1-1,1-1 1,0 1-1,-1 0 0,1 0 1,-1 0-1,1 1 1,-1-1-1,1 1 0,-1 0 1,0 0-1,1 0 1,-1 0-1,-4 1 0,-1 1-1,0 0 0,1 1-1,-1 0 1,1 1 0,0-1-1,0 2 1,0-1 0,0 1-1,1 0 1,0 1 0,0-1-1,0 1 1,-9 11 0,2-1 8,1 1 0,0 0 1,1 1-1,-15 33 0,15-25-49,2 0-1,1 0 0,2 2 1,0-1-1,2 1 0,1-1 0,1 1 1,1 0-1,4 44 0,0-43-30,1 0 1,2 0-1,1 0 0,1 0 0,1-1 0,2-1 0,1 1 0,1-2 0,17 28 1,-20-39-25,0-1 1,2 0 0,-1-1-1,2-1 1,0 0 0,0 0-1,14 10 1,-21-19-13,-1 0 1,1 0-1,-1 0 1,1-1-1,0 1 1,0-1 0,0 0-1,0 0 1,0-1-1,0 0 1,1 0-1,-1 0 1,0 0-1,1-1 1,-1 0-1,1 0 1,-1 0-1,0-1 1,1 0-1,-1 0 1,0 0-1,1-1 1,-1 0-1,0 0 1,0 0-1,5-4 1,-1 0 6,-1 0-1,0-1 1,0-1 0,-1 1-1,0-1 1,0 0-1,-1-1 1,0 1 0,0-1-1,-1 0 1,6-16 0,0-3 14,-1 0 0,12-56 0,-13 37 2,-2-1 0,-2 1-1,-2-2 1,-2 1 0,-3 0-1,-1 0 1,-2 0 0,-3 1-1,-21-72 1,24 103-249,-13-26 0,17 39 76,-1 0 0,0 0 0,1 0 0,-1 0 0,0 1 0,0-1 1,-1 0-1,1 1 0,0 0 0,-1 0 0,0 0 0,1 0 1,-1 0-1,0 0 0,-4-1 0,6 3 120,1 0 1,-1-1-1,0 1 0,0 0 1,0 0-1,0 0 0,0 0 0,0 0 1,0 1-1,1-1 0,-1 0 1,0 0-1,0 0 0,0 1 0,0-1 1,1 1-1,-1-1 0,0 0 1,0 1-1,0-1 0,1 1 0,-1 0 1,0-1-1,1 1 0,-1 0 1,1-1-1,-1 1 0,1 0 0,-1-1 1,1 1-1,-1 0 0,1 0 1,0 0-1,-1 0 0,1-1 0,0 1 1,0 0-1,0 0 0,-1 0 1,1 1-1,-5 26-791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3.818"/>
    </inkml:context>
    <inkml:brush xml:id="br0">
      <inkml:brushProperty name="width" value="0.05" units="cm"/>
      <inkml:brushProperty name="height" value="0.05" units="cm"/>
    </inkml:brush>
  </inkml:definitions>
  <inkml:trace contextRef="#ctx0" brushRef="#br0">343 10 16884,'0'0'64,"0"0"0,0-1 0,-1 1 0,1-1 0,0 1 1,0-1-1,0 1 0,0 0 0,-1-1 0,1 1 0,0-1 0,0 1 1,-1 0-1,1-1 0,0 1 0,-1 0 0,1-1 0,0 1 0,-1 0 1,1 0-1,0-1 0,-1 1 0,1 0 0,-1 0 0,1 0 1,0-1-1,-1 1 0,1 0 0,-1 0 0,1 0 0,-1 0 0,1 0 1,0 0-1,-1 0 0,1 0 0,-1 0 0,1 0 0,-1 0 0,1 0 1,-1 0-1,1 0 0,0 1 0,-1-1 0,0 0 0,-25 9 361,21-7-86,-16 7 5,0 2 0,1 0 0,0 1 0,1 0 1,0 2-1,1 1 0,1 0 0,1 1 0,0 0 0,0 2 1,2 0-1,0 0 0,-18 34 0,27-41-284,0 0 0,0 0-1,1 0 1,1 1 0,0-1-1,0 1 1,1 0 0,1 0 0,0 0-1,1 18 1,0-24-71,1 0 0,0 0 0,0-1 0,0 1 0,1 0 0,0-1 0,0 1 0,0-1 0,1 1 0,0-1 0,0 0 0,0 0 0,1 0-1,-1-1 1,1 1 0,0-1 0,0 0 0,1 0 0,-1 0 0,1-1 0,0 0 0,0 0 0,6 3 0,-5-3-51,0-1 0,0 0 0,0-1 0,0 1 0,0-1 0,0 0 0,1 0 0,-1-1-1,0 0 1,1 0 0,-1 0 0,0-1 0,0 0 0,1 0 0,-1-1 0,0 0 0,0 0 0,0 0 0,10-7 0,31-16-268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09.262"/>
    </inkml:context>
    <inkml:brush xml:id="br0">
      <inkml:brushProperty name="width" value="0.05" units="cm"/>
      <inkml:brushProperty name="height" value="0.05" units="cm"/>
      <inkml:brushProperty name="color" value="#E71224"/>
    </inkml:brush>
  </inkml:definitions>
  <inkml:trace contextRef="#ctx0" brushRef="#br0">1 1 13635,'4'10'984,"-4"1"-984,2-6-8,-7-2 168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12.509"/>
    </inkml:context>
    <inkml:brush xml:id="br0">
      <inkml:brushProperty name="width" value="0.05" units="cm"/>
      <inkml:brushProperty name="height" value="0.05" units="cm"/>
      <inkml:brushProperty name="color" value="#E71224"/>
    </inkml:brush>
  </inkml:definitions>
  <inkml:trace contextRef="#ctx0" brushRef="#br0">0 1 10586,'1'6'563,"-1"0"0,1 0-1,0 0 1,1 0 0,0 0 0,0 0-1,0-1 1,0 1 0,1-1-1,0 1 1,4 5 0,9 12 106,26 26 1,-27-33-542,-1 1-1,-1 1 1,13 20-1,80 147 708,-76-139-436,68 79-1,-65-92-239,2-2-1,1-1 1,2-1-1,57 32 1,-76-48-34,0 1 0,-1 0 0,0 2 0,-1 0 0,-1 0 1,22 31-1,-10-7-83,-2 1 0,22 49 0,-31-57 39,3 0 0,1-2-1,1 0 1,1-1 0,47 44-1,-19-28 39,1-2 0,72 46 0,-68-48-50,-2 3 0,-2 1 0,50 60 0,42 40 19,63 19-45,-49-41 31,36 67 8,-1-1-120,-15-46 76,72 62 3,123 110 1,-293-252-46,-4 4 0,94 106 0,134 124 67,-102-108-64,-185-172-2,184 176-10,-139-139 26,94 64-1,-105-85-4,40 26 0,89 78 0,-114-79-9,-12-9 5,83 58 0,-95-80-10,142 90-3,129 91 11,-263-173-3,172 96 4,-158-98-2,-2 2 0,82 63 0,-82-52-4,2-4-1,2-2 1,133 60 0,146 84 25,-235-126-47,170 66 1,-276-123 25,193 96 37,-137-66-56,-16-12 1,-31-16 17,-1 1 1,20 12-1,-44-15-2400,9-2 1992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13.897"/>
    </inkml:context>
    <inkml:brush xml:id="br0">
      <inkml:brushProperty name="width" value="0.05" units="cm"/>
      <inkml:brushProperty name="height" value="0.05" units="cm"/>
      <inkml:brushProperty name="color" value="#E71224"/>
    </inkml:brush>
  </inkml:definitions>
  <inkml:trace contextRef="#ctx0" brushRef="#br0">3 475 16291,'-3'2'1441,"6"-11"-961,-1 2-192,12-12 752,9-12-376,12-10-248,8-2-64,10-6-127,4 0-97,1 3-304,-3 1-193,-3 9-455,-6 2 488,-18 7 128,-7 5-136,-16 4-176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14.329"/>
    </inkml:context>
    <inkml:brush xml:id="br0">
      <inkml:brushProperty name="width" value="0.05" units="cm"/>
      <inkml:brushProperty name="height" value="0.05" units="cm"/>
      <inkml:brushProperty name="color" value="#E71224"/>
    </inkml:brush>
  </inkml:definitions>
  <inkml:trace contextRef="#ctx0" brushRef="#br0">0 242 16540,'530'-213'2836,"-528"212"-2834,17-7 39,28-9-1,-47 17-32,1-1 1,0 1-1,-1 0 1,1 0-1,0-1 1,0 1-1,-1 0 1,1 0-1,0 0 1,-1 0-1,1 0 1,0 0-1,0 0 1,-1 0-1,1 0 1,0 0-1,-1 0 1,1 0-1,0 1 1,-1-1-1,1 0 1,0 1-1,-1-1 1,1 0-1,0 1 1,-1-1-1,1 1 1,-1-1-1,1 0 1,-1 1-1,1 0 1,-1-1-1,1 1 1,-1-1-1,1 1 1,-1 0-1,0-1 1,1 1-1,-1-1 1,0 1-1,0 0 1,0 0-1,1-1 1,-1 1-1,0 0 1,0 0-1,0 4 67,0 0 0,-1 0 0,0 0-1,0 0 1,-2 7 0,2-9-42,-17 66 684,-25 102 423,36-135-1013,1 1-1,-1 62 1,8-63-83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17.830"/>
    </inkml:context>
    <inkml:brush xml:id="br0">
      <inkml:brushProperty name="width" value="0.05" units="cm"/>
      <inkml:brushProperty name="height" value="0.05" units="cm"/>
      <inkml:brushProperty name="color" value="#E71224"/>
    </inkml:brush>
  </inkml:definitions>
  <inkml:trace contextRef="#ctx0" brushRef="#br0">10 440 14939,'-9'16'1567,"8"-15"-835,2-3-43,14-28 1467,-2 5-1327,11-27 229,82-158 774,-71 164-1833,-26 36-624,-1 0-1,0 0 1,6-13-1,-13 21 530,0 0-1,0 0 0,0-1 0,0 1 1,-1-1-1,1 1 0,-1-1 1,0 1-1,0-4 0,-1-5-583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18.247"/>
    </inkml:context>
    <inkml:brush xml:id="br0">
      <inkml:brushProperty name="width" value="0.05" units="cm"/>
      <inkml:brushProperty name="height" value="0.05" units="cm"/>
      <inkml:brushProperty name="color" value="#E71224"/>
    </inkml:brush>
  </inkml:definitions>
  <inkml:trace contextRef="#ctx0" brushRef="#br0">0 97 16868,'0'-1'98,"0"0"1,0 0 0,0 0 0,1-1-1,-1 1 1,0 0 0,1 0-1,-1 0 1,0-1 0,1 1 0,-1 0-1,1 0 1,0 0 0,-1 0-1,1 0 1,0 0 0,0 0 0,0 0-1,0 0 1,-1 1 0,1-1 0,0 0-1,0 0 1,1 1 0,0-2-1,33-16 717,-29 16-532,20-10 160,52-15-1,-68 24-420,0 1 0,0 0 0,0 1 0,0 0 0,0 0 1,0 1-1,0 0 0,0 1 0,10 2 0,-16-2-2,0 1-1,0-1 1,0 1-1,0 0 1,-1 0-1,1 0 1,-1 1-1,1 0 1,-1-1-1,0 1 1,0 0-1,0 0 1,0 1 0,-1-1-1,1 0 1,-1 1-1,0 0 1,0-1-1,0 1 1,-1 0-1,1 0 1,0 5-1,3 10 207,-1 0 0,0 0-1,0 29 1,-2-32 148,-2-2-99,2 7-21,6-13-6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7.475"/>
    </inkml:context>
    <inkml:brush xml:id="br0">
      <inkml:brushProperty name="width" value="0.05" units="cm"/>
      <inkml:brushProperty name="height" value="0.05" units="cm"/>
      <inkml:brushProperty name="color" value="#E71224"/>
    </inkml:brush>
  </inkml:definitions>
  <inkml:trace contextRef="#ctx0" brushRef="#br0">152 3 15555,'0'-1'3505,"-4"-1"-776,-2 2-2321,0 2-368,-4 1-624,-2 2-297,-2-2-375,-1 0-376,-9-2 944,-1 1-361,-10-2 33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7.921"/>
    </inkml:context>
    <inkml:brush xml:id="br0">
      <inkml:brushProperty name="width" value="0.05" units="cm"/>
      <inkml:brushProperty name="height" value="0.05" units="cm"/>
      <inkml:brushProperty name="color" value="#E71224"/>
    </inkml:brush>
  </inkml:definitions>
  <inkml:trace contextRef="#ctx0" brushRef="#br0">1460 66 15227,'-21'-2'1361,"0"2"-1073,-4-1-264,2-2 432,-3 0-448,-3-2-88,-2-1-120,-1 0-56,-6-2 16,0 1-113,-7-3 185,-4 1 80,-1 3 72</inkml:trace>
  <inkml:trace contextRef="#ctx0" brushRef="#br0" timeOffset="1">473 100 14523,'-53'9'1312,"2"-9"-928,1-2-183,8-5 439,4-3-112,6 1-184,0 1-72,6 8-416,-2 0-216,-4 11 304,-5 1-48,-15 2-64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8.366"/>
    </inkml:context>
    <inkml:brush xml:id="br0">
      <inkml:brushProperty name="width" value="0.05" units="cm"/>
      <inkml:brushProperty name="height" value="0.05" units="cm"/>
      <inkml:brushProperty name="color" value="#E71224"/>
    </inkml:brush>
  </inkml:definitions>
  <inkml:trace contextRef="#ctx0" brushRef="#br0">1806 157 12091,'-238'19'2171,"191"-19"-1916,-1-1 0,1-3 1,-48-10-1,-11-6-1443,-161-9 0,60 5-4351,42 3 9656,153 20-3765,0-1 0,0 0-1,0-1 1,0 0 0,0-1 0,0-1 0,1 1-1,-19-12 1,23 12-289,0 1 0,0 0 1,0 0-1,-1 1 0,0 0 0,1 0 0,-1 0 0,0 1 1,0 1-1,-13-1 0,-3 3 172,1 1-1,-29 8 1,36-7-167,-1-1 0,1 0 1,-1-1-1,0-1 0,0 0 0,-21-2 1,9-6-61,21 5 15,0 0-1,0 1 0,0 0 1,-15-1-1,21 2-32,0 0 0,0 1 0,1-1 0,-1 0 0,0 1 0,0 0 0,0-1 0,0 1 0,1 0 0,-1 0 0,0 0 0,1 0-1,-1 0 1,1 0 0,-1 0 0,1 0 0,-1 1 0,1-1 0,0 1 0,0-1 0,-1 1 0,1-1 0,0 1 0,-1 3 0,-1 1-24,3-4-30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2.696"/>
    </inkml:context>
    <inkml:brush xml:id="br0">
      <inkml:brushProperty name="width" value="0.05" units="cm"/>
      <inkml:brushProperty name="height" value="0.05" units="cm"/>
      <inkml:brushProperty name="color" value="#E71224"/>
    </inkml:brush>
  </inkml:definitions>
  <inkml:trace contextRef="#ctx0" brushRef="#br0">118 71 12243,'8'-27'2309,"0"1"-19,-6 8 2073,-14 31-652,-11 30-2948,1 1 0,2 0-1,-17 60 1,35-98-736,-3 11 111,0-1 1,-3 21-1,8-34-130,-1 0 0,1 0 0,-1 0 0,1 0 0,0 0 0,0 0 0,0 0 0,1 0 1,-1 0-1,1 0 0,0 0 0,0 0 0,0 0 0,0 0 0,0-1 0,0 1 0,1 0 0,-1-1 0,1 1 0,2 2 0,-3-4-69,1 0 0,-1 0 0,0-1 0,0 1 0,1 0 0,-1-1 0,0 1 0,1-1 0,-1 1 0,1-1 0,-1 0 0,0 1-1,1-1 1,-1 0 0,1 0 0,-1 0 0,1 0 0,-1 0 0,1-1 0,-1 1 0,0 0 0,1-1 0,-1 1 0,1-1 0,-1 1 0,0-1 0,0 0 0,1 1 0,0-2 0,3-2-81,-1 1 0,1-1 1,-1 1-1,-1-1 0,1 0 1,5-8-1,8-14-432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5.216"/>
    </inkml:context>
    <inkml:brush xml:id="br0">
      <inkml:brushProperty name="width" value="0.05" units="cm"/>
      <inkml:brushProperty name="height" value="0.05" units="cm"/>
    </inkml:brush>
  </inkml:definitions>
  <inkml:trace contextRef="#ctx0" brushRef="#br0">198 99 13427,'2'-3'304,"-1"1"-1,0-1 1,0 0 0,-1 1-1,1-1 1,-1 0 0,1 1-1,-1-1 1,0 0 0,0 1-1,0-1 1,0 0 0,0 0-1,-1 1 1,0-4 0,0 5-165,1-1 1,-1 1 0,0 0 0,0-1 0,0 1 0,0 0-1,0 0 1,0 0 0,0 0 0,0 0 0,0 0 0,-1 0-1,1 0 1,0 0 0,-1 0 0,1 1 0,0-1 0,-1 1-1,1-1 1,-1 1 0,1-1 0,-1 1 0,1 0 0,-1 0-1,1 0 1,-1 0 0,1 0 0,-4 0 0,-2 1 16,1 0 1,-1 0-1,0 1 0,1 0 1,-1 0-1,1 1 0,-1 0 1,1 0-1,0 0 1,0 1-1,0 0 0,1 0 1,0 0-1,-8 8 1,6-5-111,0 0 1,1 1 0,0 0 0,0 0 0,1 0-1,0 1 1,0 0 0,1 0 0,-5 14 0,8-21-35,1-1 0,-1 0-1,1 1 1,0-1 0,-1 1 0,1-1 0,0 1 0,0-1 0,0 1 0,0-1 0,0 1-1,0-1 1,0 1 0,0-1 0,1 1 0,-1-1 0,1 1 0,-1-1 0,1 0 0,0 1 0,-1-1-1,1 0 1,1 2 0,-1-2 1,1 0 0,-1-1 0,0 1-1,1-1 1,-1 0 0,1 1 0,-1-1 0,1 0-1,-1 0 1,0 1 0,1-1 0,-1 0 0,1-1-1,-1 1 1,1 0 0,-1 0 0,1-1 0,-1 1-1,0-1 1,1 1 0,-1-1 0,0 1 0,1-1-1,1-1 1,9-5 45,0-1-1,-1 0 1,0 0-1,0-1 1,-1-1-1,0 0 1,12-16-1,-7 6 8,0 0 0,-2-2-1,14-27 1,-23 42 81,-1 0-957,-3 10-970,-1-1 1476,1 0 1,0 0 0,-1 0 0,1 0-1,0 0 1,0 0 0,0 0 0,1 0 0,-1 0-1,0 0 1,1 0 0,1 3 0,5 5-890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3.186"/>
    </inkml:context>
    <inkml:brush xml:id="br0">
      <inkml:brushProperty name="width" value="0.05" units="cm"/>
      <inkml:brushProperty name="height" value="0.05" units="cm"/>
      <inkml:brushProperty name="color" value="#E71224"/>
    </inkml:brush>
  </inkml:definitions>
  <inkml:trace contextRef="#ctx0" brushRef="#br0">7 1 20764,'-5'0'2097,"4"4"-1537,1 4-296,0-2 1184,4 3-831,1 0-249,0 0-769,-1 1-439,-2-4 704,-1 0-144,1 0-80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3.651"/>
    </inkml:context>
    <inkml:brush xml:id="br0">
      <inkml:brushProperty name="width" value="0.05" units="cm"/>
      <inkml:brushProperty name="height" value="0.05" units="cm"/>
      <inkml:brushProperty name="color" value="#E71224"/>
    </inkml:brush>
  </inkml:definitions>
  <inkml:trace contextRef="#ctx0" brushRef="#br0">65 10 17372,'9'-2'814,"1"-1"80,0 1-1,0 1 1,0 0 0,0 0 0,14 1 0,-22 0-826,-1 1 1,1-1-1,0 0 1,-1 1-1,1-1 1,-1 1-1,1-1 1,-1 1-1,1 0 1,-1-1-1,0 1 1,1 0-1,-1 0 1,0 0-1,0 0 1,1 0-1,-1 0 1,0 1-1,0-1 1,0 0-1,0 1 1,-1-1-1,1 0 1,0 1-1,0-1 1,-1 1-1,1-1 1,-1 1-1,0-1 1,1 1-1,-1 0 1,0-1-1,0 1 1,0-1-1,0 1 1,0 0-1,0-1 1,0 1-1,-1-1 1,1 1-1,-2 2 1,-1 9 82,0 0 0,-2 0 1,1 0-1,-2-1 1,-7 14-1,-39 58 466,35-59-417,4-6-55,4-6-31,0 0 1,0 1-1,1 0 0,1 1 1,1 0-1,-8 24 1,13-38-113,1-1 1,0 1-1,0-1 0,0 1 1,-1 0-1,1-1 0,0 1 1,0-1-1,0 1 0,0-1 1,0 1-1,0 0 0,0-1 1,0 1-1,0-1 0,1 1 1,-1-1-1,0 1 0,0-1 0,0 1 1,1 0-1,-1-1 0,0 1 1,1-1-1,-1 0 0,0 1 1,1-1-1,-1 1 0,1 0 1,0-1-23,0 0 1,0 0-1,0 0 1,0 0-1,0 0 1,0 0-1,0 0 1,-1-1-1,1 1 1,0 0-1,0 0 1,0-1-1,0 1 1,0-1-1,1 0 1,30-23-1393,-23 13 1075,1 0 0,-2-1 0,0 1-1,0-2 1,-1 1 0,6-16 0,6-13-461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4.089"/>
    </inkml:context>
    <inkml:brush xml:id="br0">
      <inkml:brushProperty name="width" value="0.05" units="cm"/>
      <inkml:brushProperty name="height" value="0.05" units="cm"/>
      <inkml:brushProperty name="color" value="#E71224"/>
    </inkml:brush>
  </inkml:definitions>
  <inkml:trace contextRef="#ctx0" brushRef="#br0">159 0 18004,'1'1'143,"0"0"0,-1 0 0,1 0 0,0 0 0,-1 0 0,1 0 0,-1 0 0,0 0 0,1 1 1,-1-1-1,0 0 0,0 0 0,1 0 0,-1 1 0,0-1 0,0 0 0,0 0 0,-1 0 0,1 1 0,0-1 0,-1 2 0,-11 28 747,6-17 217,-115 337 1277,111-328-2244,5-30-441,3-9-138,1 0 0,1 0 1,3-28-1,-1 5-225,0 16 273,-1 17 324,0 0 1,-1 0-1,0 0 0,0 0 0,0 0 1,-2-8-1,0 14 279,0 7-82,-1 10 31,2-14-122,-2 28 233,1 33-1,2-56-202,0-1 0,1 1 0,0 0 0,0 0 0,1 0 0,0-1 0,0 1 0,1-1 0,6 13 0,-9-19-48,1 1 0,-1-1-1,1-1 1,-1 1 0,1 0 0,-1 0-1,1 0 1,0 0 0,-1 0 0,1 0-1,0-1 1,0 1 0,0 0 0,0-1-1,-1 1 1,1 0 0,0-1 0,0 1-1,0-1 1,0 0 0,0 1 0,0-1-1,0 0 1,1 1 0,-1-1 0,0 0-1,0 0 1,0 0 0,0 0 0,0 0-1,0 0 1,0 0 0,0-1 0,0 1-1,0 0 1,0-1 0,0 1 0,0 0-1,0-1 1,0 1 0,0-1 0,0 0-1,0 1 1,0-1 0,0 0 0,0 1-1,0-2 1,2-1 29,0-1-1,-1 1 1,1 0 0,-1-1 0,0 0-1,0 1 1,-1-1 0,1 0-1,-1 0 1,1 0 0,0-6-1,-1 3 32,-1 0-1,0 0 1,0 0-1,0 0 1,-1 0-1,0 0 1,0 1-1,-1-1 1,0 0-1,0 1 0,-4-8 1,-3-4 308,-1 1 1,-18-24-1,6 10 114,39 33-540,0 2 0,25 8 0,-32-8-233,0-1 1,1 0-1,0-1 0,-1 0 0,1-1 0,0 0 0,17-1 0,-15-3-209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4.554"/>
    </inkml:context>
    <inkml:brush xml:id="br0">
      <inkml:brushProperty name="width" value="0.05" units="cm"/>
      <inkml:brushProperty name="height" value="0.05" units="cm"/>
      <inkml:brushProperty name="color" value="#E71224"/>
    </inkml:brush>
  </inkml:definitions>
  <inkml:trace contextRef="#ctx0" brushRef="#br0">236 0 18988,'-1'4'248,"0"-1"-1,1 1 1,-2-1-1,1 0 1,0 1-1,-1-1 1,1 0-1,-1 0 1,0 0-1,0 0 1,0 0-1,-1 0 1,-3 3-1,-8 12 870,-24 43-326,2 1 0,-42 104 0,67-138-575,-12 52 1,20-66-206,0 0 0,1 0 1,1 0-1,1 0 1,1 28-1,0-40-118,-1 1-1,0-1 1,1 1-1,-1-1 0,1 0 1,0 1-1,0-1 1,0 0-1,0 0 1,0 1-1,0-1 1,1 0-1,-1 0 0,1-1 1,-1 1-1,1 0 1,0 0-1,0-1 1,0 1-1,0-1 0,2 2 1,-2-2-39,0-1 0,0 1 0,0-1 0,0 0 0,0 0 0,-1 0 0,1 0 0,0 0 0,0 0 0,0 0 0,0 0 0,0-1 0,0 1 0,-1-1 0,1 0 0,0 1 0,0-1 0,-1 0 0,1 0 0,0 0 0,-1 0 0,1 0 0,-1 0 0,0-1 0,1 1 0,-1 0 0,2-4 0,11-11-1104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5.017"/>
    </inkml:context>
    <inkml:brush xml:id="br0">
      <inkml:brushProperty name="width" value="0.05" units="cm"/>
      <inkml:brushProperty name="height" value="0.05" units="cm"/>
      <inkml:brushProperty name="color" value="#E71224"/>
    </inkml:brush>
  </inkml:definitions>
  <inkml:trace contextRef="#ctx0" brushRef="#br0">0 47 17508,'2'-2'2240,"-1"5"-1416,1 2-344,-2 4 2025,0 3-1433,3 2-272,-3 2-423,1-1-105,2 2-72,2-2 8,3-4-48,-1-2-96,7-6-384,-3-3-345,4-6-615,-1-5 1048,0-7-168,-2-4-176</inkml:trace>
  <inkml:trace contextRef="#ctx0" brushRef="#br0" timeOffset="1">156 1 15555,'-4'18'2113,"-7"7"-1001,-6 4-336,0 6 1665,-3 6-713,2 7-504,1 2-199,3 2-369,2-1-176,4-5-304,2-6-192,6-7-480,-1-7-352,4-12-393,1-8 921,3-15-264,2-6-176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5.480"/>
    </inkml:context>
    <inkml:brush xml:id="br0">
      <inkml:brushProperty name="width" value="0.05" units="cm"/>
      <inkml:brushProperty name="height" value="0.05" units="cm"/>
      <inkml:brushProperty name="color" value="#E71224"/>
    </inkml:brush>
  </inkml:definitions>
  <inkml:trace contextRef="#ctx0" brushRef="#br0">122 12 19012,'9'-3'1526,"-5"1"-869,0 1 1,0-1-1,0 1 1,0 0-1,0 0 1,1 1-1,6-1 1,-9 1-619,-1 1 1,0-1 0,0 1 0,1-1-1,-1 1 1,0-1 0,0 1 0,0 0-1,0-1 1,0 1 0,0 0 0,0 0-1,0 0 1,0 0 0,0 0 0,0 0-1,0 0 1,0 0 0,-1 0 0,1 1-1,-1-1 1,1 0 0,-1 0 0,1 0-1,-1 1 1,0-1 0,1 0 0,-1 1-1,0-1 1,0 2 0,1 4-5,-1 1 1,0 0 0,-1 0-1,1-1 1,-2 1-1,1-1 1,-1 1 0,0-1-1,0 1 1,-1-1 0,0 0-1,0 0 1,-7 9-1,-6 11 278,-37 44-1,53-70-306,-98 112 900,98-113-905,0 0-1,0 0 1,0 0 0,0 0-1,0 0 1,0 0 0,0 0-1,0 1 1,1-1 0,-1 0-1,0 0 1,0 0 0,0 0-1,0 0 1,0 0 0,0 0-1,0 0 1,0 0 0,0 0 0,0 0-1,0 0 1,0 0 0,0 0-1,0 0 1,0 0 0,0 1-1,0-1 1,0 0 0,0 0-1,0 0 1,0 0 0,0 0-1,0 0 1,0 0 0,0 0-1,0 0 1,0 0 0,0 0-1,0 0 1,0 1 0,0-1 0,0 0-1,0 0 1,0 0 0,0 0-1,0 0 1,0 0 0,0 0-1,0 0 1,0 0 0,0 0-1,0 0 1,0 0 0,0 0-1,0 0 1,0 0 0,-1 0-1,1 0 1,0 1 0,0-1-1,0 0 1,0 0 0,0 0-1,0 0 1,0 0 0,0 0 0,0 0-1,0 0 1,8-3-36,10-6-140,-2-4-310,0 0 0,-1-1 0,0 0 0,-2-1 0,1-1 0,-2 0 0,0-1 0,-1 0 0,14-31 0,-1-1-402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5.884"/>
    </inkml:context>
    <inkml:brush xml:id="br0">
      <inkml:brushProperty name="width" value="0.05" units="cm"/>
      <inkml:brushProperty name="height" value="0.05" units="cm"/>
      <inkml:brushProperty name="color" value="#E71224"/>
    </inkml:brush>
  </inkml:definitions>
  <inkml:trace contextRef="#ctx0" brushRef="#br0">106 1 17492,'7'18'5291,"9"20"-4010,-5 1-756,-1 1 1,-2 0-1,-1 0 0,-3 0 1,-1 1-1,-3 48 0,-5-23-226,-3 0 0,-3 0 0,-19 64 0,-75 179-607,92-275 213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7.333"/>
    </inkml:context>
    <inkml:brush xml:id="br0">
      <inkml:brushProperty name="width" value="0.05" units="cm"/>
      <inkml:brushProperty name="height" value="0.05" units="cm"/>
      <inkml:brushProperty name="color" value="#E71224"/>
    </inkml:brush>
  </inkml:definitions>
  <inkml:trace contextRef="#ctx0" brushRef="#br0">1 53 10018,'35'6'1000,"1"0"-736,6-7-128,8-6 625,10 0-545,6-1-72,1-1-240,4 3-993,4-2 969,1-1-120,5 0-104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7.813"/>
    </inkml:context>
    <inkml:brush xml:id="br0">
      <inkml:brushProperty name="width" value="0.05" units="cm"/>
      <inkml:brushProperty name="height" value="0.05" units="cm"/>
      <inkml:brushProperty name="color" value="#E71224"/>
    </inkml:brush>
  </inkml:definitions>
  <inkml:trace contextRef="#ctx0" brushRef="#br0">1 133 13051,'24'5'1144,"1"-5"-808,-1-3-144,8 1 352,7 2-48,8 0-256,4 0-176,10-1-1848,6-5 1632,10-8-200,4 0-144</inkml:trace>
  <inkml:trace contextRef="#ctx0" brushRef="#br0" timeOffset="1">1486 14 10882,'35'3'881,"0"-3"-609,2 0-120,3 0 304,2 2-176,7-2-32,5-3-88,10-5-64,7 0-8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8.230"/>
    </inkml:context>
    <inkml:brush xml:id="br0">
      <inkml:brushProperty name="width" value="0.05" units="cm"/>
      <inkml:brushProperty name="height" value="0.05" units="cm"/>
      <inkml:brushProperty name="color" value="#E71224"/>
    </inkml:brush>
  </inkml:definitions>
  <inkml:trace contextRef="#ctx0" brushRef="#br0">1 48 12907,'36'0'1200,"1"-2"-944,4-1-128,8 2 384,8 1-312,6 0-136,12 1-16,6 1-48,8-2-64</inkml:trace>
  <inkml:trace contextRef="#ctx0" brushRef="#br0" timeOffset="1">1885 69 12699,'298'-22'2742,"-110"4"-2509,59-2-2832,-207 13 1745,-25 5 388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3:50.639"/>
    </inkml:context>
    <inkml:brush xml:id="br0">
      <inkml:brushProperty name="width" value="0.05" units="cm"/>
      <inkml:brushProperty name="height" value="0.05" units="cm"/>
    </inkml:brush>
  </inkml:definitions>
  <inkml:trace contextRef="#ctx0" brushRef="#br0">0 291 13011,'113'-45'1044,"197"-75"-179,-233 95-763,0 4-1,93-14 1,136 7 94,4 19 5,-181 7-57,449-3 580,-1 32-281,375 49-19,-933-75-380,100 11 190,-107-10-168,0 0-1,-1 1 1,0 1 0,0 0-1,0 0 1,0 1-1,19 11 1,-28-14-22,0 0 0,1 0 0,-1 0 0,0 1 0,0-1 0,0 0 0,0 1 0,-1-1 0,1 1 0,-1 0 0,1-1 0,-1 1 0,0 0 0,0 0 0,0 0 0,-1 0 0,2 5 0,-2 0-69,0-1 0,0 0-1,0 1 1,-1-1-1,0 0 1,-3 9 0,4-15 17,-1-1-1,1 1 1,0-1 0,-1 1 0,1-1 0,-1 0 0,1 1 0,0-1-1,-1 1 1,1-1 0,-1 0 0,1 1 0,-1-1 0,0 0 0,1 0-1,-1 0 1,1 1 0,-1-1 0,1 0 0,-1 0 0,1 0 0,-1 0-1,0 0 1,1 0 0,-2 0 0,0 0-27,-15 1-137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5.639"/>
    </inkml:context>
    <inkml:brush xml:id="br0">
      <inkml:brushProperty name="width" value="0.05" units="cm"/>
      <inkml:brushProperty name="height" value="0.05" units="cm"/>
    </inkml:brush>
  </inkml:definitions>
  <inkml:trace contextRef="#ctx0" brushRef="#br0">151 1 15579,'-2'6'637,"0"0"0,0 0 0,-1 0 0,0 0 0,-5 7-1,-10 19 1077,-2 19-795,2 1 0,-15 67 1,-6 112-450,37-210-393,2-21-74,0 0-1,0 0 1,0 0-1,0 0 1,0 1-1,0-1 1,0 0-1,0 0 1,0 0-1,0 1 1,0-1-1,0 0 1,0 0-1,0 0 1,0 0 0,0 1-1,0-1 1,0 0-1,0 0 1,0 0-1,0 0 1,0 1-1,0-1 1,0 0-1,0 0 1,0 0-1,1 0 1,-1 1-1,0-1 1,0 0-1,0 0 1,0 0-1,0 0 1,1 0-1,-1 0 1,0 0-1,0 0 1,0 1-1,0-1 1,1 0 0,-1 0-1,0 0 1,7-7 67,9-20 16,13-32 1,11-21-30,69-91-50,-90 145 48,2 1 0,0 1 1,1 1-1,33-26 0,-50 44-22,0 1-1,1 0 1,-1 0-1,1 0 1,0 1-1,0 0 1,0 0-1,0 0 1,0 1-1,13-3 1,-19 5-29,0 0 0,1 0 1,-1 0-1,0 0 0,0 0 1,1 0-1,-1 0 0,0-1 1,1 1-1,-1 0 0,0 0 1,0 1-1,1-1 0,-1 0 1,0 0-1,1 0 1,-1 0-1,0 0 0,0 0 1,1 0-1,-1 0 0,0 0 1,1 1-1,-1-1 0,0 0 1,0 0-1,0 0 0,1 1 1,-1-1-1,0 0 0,0 0 1,0 0-1,1 1 0,-1-1 1,0 0-1,0 1 0,0-1 1,0 0-1,0 0 0,0 1 1,0-1-1,1 0 0,-1 1 1,0-1-1,0 0 0,0 0 1,0 1-1,0-1 0,0 0 1,-1 1-1,1-1 0,0 0 1,0 0-1,0 1 0,-13 17 47,-14 4-53,0-2-1,-2-1 1,0-1-1,-34 15 1,34-18 1,11-5-52,-122 58-868,129-65 239,7-6 176,15-15-15,9-3 18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38.586"/>
    </inkml:context>
    <inkml:brush xml:id="br0">
      <inkml:brushProperty name="width" value="0.05" units="cm"/>
      <inkml:brushProperty name="height" value="0.05" units="cm"/>
      <inkml:brushProperty name="color" value="#E71224"/>
    </inkml:brush>
  </inkml:definitions>
  <inkml:trace contextRef="#ctx0" brushRef="#br0">1 14 7154,'14'0'520,"-2"-1"-360,0-1 200,0 2 376,-4 0-80,6-1-8,-6 1 32,-4 0 48,-1 0-7,6 0-209,-7 0-240,4-7-16,-1 4-184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2.643"/>
    </inkml:context>
    <inkml:brush xml:id="br0">
      <inkml:brushProperty name="width" value="0.05" units="cm"/>
      <inkml:brushProperty name="height" value="0.05" units="cm"/>
      <inkml:brushProperty name="color" value="#E71224"/>
    </inkml:brush>
  </inkml:definitions>
  <inkml:trace contextRef="#ctx0" brushRef="#br0">93 30 15411,'-3'-17'2210,"-1"5"3607,-8 30-2888,-2 14-2666,1 0 1,1 1-1,-7 35 0,14-45-234,1 1-1,1-1 1,0 1-1,2 0 1,3 32-1,-1-51-23,-1 0 0,1 0 0,0 0-1,1-1 1,-1 1 0,1 0 0,0-1 0,0 1-1,1-1 1,-1 1 0,1-1 0,0 0-1,0 0 1,4 4 0,-5-7-51,-1 0 0,1 1 0,0-1-1,0 0 1,0 0 0,0 0 0,0 0 0,0 0 0,0 0-1,0 0 1,0-1 0,0 1 0,0-1 0,0 0 0,1 0-1,-1 0 1,0 0 0,0 0 0,0 0 0,1 0 0,-1-1-1,0 1 1,0-1 0,0 1 0,0-1 0,0 0 0,0 0 0,0 0-1,0 0 1,0 0 0,0 0 0,-1-1 0,3-1 0,1-2 7,0 0 1,-1 0 0,1 0 0,-1-1 0,0 1-1,-1-1 1,1 0 0,-1 0 0,-1 0 0,1-1-1,-1 1 1,0-1 0,2-12 0,6-29-340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3.099"/>
    </inkml:context>
    <inkml:brush xml:id="br0">
      <inkml:brushProperty name="width" value="0.05" units="cm"/>
      <inkml:brushProperty name="height" value="0.05" units="cm"/>
      <inkml:brushProperty name="color" value="#E71224"/>
    </inkml:brush>
  </inkml:definitions>
  <inkml:trace contextRef="#ctx0" brushRef="#br0">5 0 17924,'-4'8'2168,"4"7"-1456,4-1-327,4 0 1471,1-4-1248,5 6-384,-2-6-864,0 0 648,1 0-248,-1-1-88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3.468"/>
    </inkml:context>
    <inkml:brush xml:id="br0">
      <inkml:brushProperty name="width" value="0.05" units="cm"/>
      <inkml:brushProperty name="height" value="0.05" units="cm"/>
      <inkml:brushProperty name="color" value="#E71224"/>
    </inkml:brush>
  </inkml:definitions>
  <inkml:trace contextRef="#ctx0" brushRef="#br0">54 45 18196,'21'-16'3005,"-16"11"-2327,0 1-1,1 0 1,0 0 0,6-3-1,-10 6-543,0 0-1,0 1 0,1-1 1,-1 1-1,0-1 0,0 1 1,0-1-1,0 1 0,1 0 1,-1 0-1,0 0 1,0 1-1,0-1 0,1 0 1,-1 1-1,0-1 0,2 2 1,-2-1-103,-1 0 0,1 0 0,-1 0 0,0 0 0,1 0 0,-1 0 0,0 0 1,0 1-1,0-1 0,0 0 0,0 1 0,0-1 0,0 1 0,0-1 0,-1 1 0,1 0 1,-1-1-1,1 1 0,-1 0 0,1-1 0,-1 1 0,0 0 0,0-1 0,0 1 0,0 3 0,0 2 2,-1 0-1,0 1 0,0-1 0,-3 12 0,-8 12 28,-1 0 0,-1-2 0,-2 1 0,0-2 0,-25 32 0,5-7 72,34-50-115,0 0 0,0 0 0,1 0 0,-1 0 0,1 0 0,-1 1-1,1-1 1,0 0 0,-1 7 0,2-9-15,1 0 0,-1 0 0,0 0 0,0 0 1,1 0-1,-1 0 0,0 0 0,1-1 0,-1 1 0,1 0 0,-1 0 0,1 0 0,-1-1 0,1 1 0,0 0 1,-1-1-1,1 1 0,0 0 0,-1-1 0,1 1 0,0-1 0,0 1 0,0-1 0,0 1 0,-1-1 0,1 0 0,0 1 1,0-1-1,0 0 0,0 0 0,0 0 0,0 0 0,0 0 0,0 0 0,0 0 0,0 0 0,1 0 0,13-1-307,0 0 0,0-1-1,0-1 1,-1 0-1,24-9 1,3 0-30,-14 6-71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3.997"/>
    </inkml:context>
    <inkml:brush xml:id="br0">
      <inkml:brushProperty name="width" value="0.05" units="cm"/>
      <inkml:brushProperty name="height" value="0.05" units="cm"/>
      <inkml:brushProperty name="color" value="#E71224"/>
    </inkml:brush>
  </inkml:definitions>
  <inkml:trace contextRef="#ctx0" brushRef="#br0">195 46 17516,'1'-3'527,"6"-20"1165,-6 22-1604,-1 0 0,0 0-1,0 0 1,1 0 0,-1 1-1,0-1 1,0 0 0,0 0-1,0 0 1,0 0-1,0 0 1,-1 0 0,1 0-1,0 0 1,0 0 0,-1 0-1,1 0 1,-1-1 0,0 2 19,0 0 1,0 0-1,1 0 0,-1 1 1,0-1-1,0 0 1,1 0-1,-1 1 1,0-1-1,1 1 1,-1-1-1,1 0 1,-1 1-1,0-1 1,1 1-1,-1 0 1,1-1-1,-1 1 1,1-1-1,-1 1 1,1 0-1,0-1 1,-1 1-1,1 1 0,-1-2-24,-18 29 543,1 0 0,2 2 0,-17 40 0,-29 102-546,51-140-19,-10 61 1,19-81-120,0 1 0,1-1 0,1 0 0,0 0 0,1 1 0,0-1 1,6 22-1,-7-32-49,1 0 0,0 0 1,0-1-1,1 1 0,-1 0 0,0-1 1,1 1-1,0-1 0,0 0 1,-1 1-1,1-1 0,1 0 1,-1 0-1,0 0 0,0 0 0,1-1 1,2 3-1,-3-4 25,0 1 1,0 0-1,0-1 1,0 1-1,0-1 0,0 0 1,0 0-1,0 0 1,0 0-1,0 0 0,0 0 1,0 0-1,-1 0 1,1-1-1,0 1 0,0-1 1,0 0-1,0 1 1,0-1-1,-1 0 0,1 0 1,0 0-1,-1 0 1,1-1-1,2-1 0,16-16-780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4.989"/>
    </inkml:context>
    <inkml:brush xml:id="br0">
      <inkml:brushProperty name="width" value="0.05" units="cm"/>
      <inkml:brushProperty name="height" value="0.05" units="cm"/>
      <inkml:brushProperty name="color" value="#E71224"/>
    </inkml:brush>
  </inkml:definitions>
  <inkml:trace contextRef="#ctx0" brushRef="#br0">246 0 19124,'-10'2'2685,"6"-1"-2496,1 1 1,0 1 0,-1-1-1,1 0 1,0 1 0,0 0-1,1 0 1,-1-1 0,0 2-1,-2 4 1,-23 39 948,26-43-1104,-124 242 1110,121-238-1006,2-8-62,4-15-52,7-26-117,64-220-590,-71 259 632,0 6 14,-1 14-1,-2 24 6,-1-7 4,-4 21 13,4 1-1,4 89 1,-1-145 21,0 0 0,0 1-1,1-1 1,-1 0-1,0 1 1,0-1 0,1 0-1,-1 0 1,1 1-1,-1-1 1,1 0 0,0 0-1,-1 0 1,1 0-1,1 2 1,2-6 85,-2-9-30,-3-2-15,0-1 0,-1 1 0,-1 0 0,0 0 0,-7-20 0,-32-68 24,24 64-47,-21-50-21,65 106-42,-6-3-239,1-1 0,0-1 0,41 19 1,-48-27 67,1 0 0,-1 0 0,1-2-1,-1 1 1,1-2 0,0 0 0,23 0 0,5-6-306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5.707"/>
    </inkml:context>
    <inkml:brush xml:id="br0">
      <inkml:brushProperty name="width" value="0.05" units="cm"/>
      <inkml:brushProperty name="height" value="0.05" units="cm"/>
      <inkml:brushProperty name="color" value="#E71224"/>
    </inkml:brush>
  </inkml:definitions>
  <inkml:trace contextRef="#ctx0" brushRef="#br0">1 1 19676,'14'43'6693,"-10"-28"-6323,1 0 0,9 18 0,-14-31-396,1 0 0,0 0 0,0 0-1,1 0 1,-1 0 0,0 0 0,1 0-1,-1-1 1,1 1 0,-1-1 0,1 1-1,0-1 1,0 1 0,0-1 0,0 0 0,-1 0-1,2 0 1,-1 0 0,0 0 0,0-1-1,0 1 1,0-1 0,0 1 0,1-1-1,2 0 1,-2 0-214,0-1-1,0 0 1,1 1 0,-1-1-1,0-1 1,0 1-1,0-1 1,0 1-1,0-1 1,0 0 0,-1 0-1,1 0 1,0 0-1,-1 0 1,0-1 0,3-3-1,1-1-178,0-1 0,-1 0 0,5-9 0,0-6-619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6.138"/>
    </inkml:context>
    <inkml:brush xml:id="br0">
      <inkml:brushProperty name="width" value="0.05" units="cm"/>
      <inkml:brushProperty name="height" value="0.05" units="cm"/>
      <inkml:brushProperty name="color" value="#E71224"/>
    </inkml:brush>
  </inkml:definitions>
  <inkml:trace contextRef="#ctx0" brushRef="#br0">141 6 13251,'0'0'67,"0"-1"0,0 1 0,0 0 0,0 0 0,1 0 0,-1 0 0,0 0 0,0 0 0,0-1 0,0 1 0,0 0 0,0 0 0,0 0 0,0 0 0,0 0 0,0 0 0,0-1 0,0 1 0,0 0 0,0 0 0,0 0 0,-1 0 0,1 0 0,0 0 0,0-1 0,0 1 0,0 0 0,0 0 0,0 0 0,0 0 0,0 0 0,0 0 0,0 0 0,0 0 0,-1-1 0,1 1 0,0 0 0,0 0 0,0 0 0,0 0 0,0 0 0,0 0 0,0 0 0,-1 0 0,1 0 0,0 0 0,0 0 0,0 0 0,0 0 0,0 0 0,-1 0 0,1 0 0,0 0 0,-7 7 2151,-6 15 540,-3 13-1026,3 0 0,-18 69 0,-4 78-2544,15-69-3306,18-101 3278,1-9-307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7.263"/>
    </inkml:context>
    <inkml:brush xml:id="br0">
      <inkml:brushProperty name="width" value="0.05" units="cm"/>
      <inkml:brushProperty name="height" value="0.05" units="cm"/>
      <inkml:brushProperty name="color" value="#E71224"/>
    </inkml:brush>
  </inkml:definitions>
  <inkml:trace contextRef="#ctx0" brushRef="#br0">14 68 16964,'5'-3'654,"-1"0"0,0 0 1,0-1-1,0 1 0,6-8 1,14-12 933,-23 22-1555,1-1 94,1 0 0,-1 1 0,1-1 0,0 1 0,-1-1 0,1 1-1,0 0 1,0 0 0,0 0 0,0 0 0,0 1 0,6-1 0,-9 1-111,0 0 0,1 0 0,-1 0 0,0 0 0,0 1 0,1-1 0,-1 0 0,0 0 0,0 0 0,0 1 0,1-1 0,-1 0 0,0 0 0,0 1 0,0-1 0,0 0 0,0 1 0,1-1 0,-1 0 0,0 0 0,0 1 0,0-1-1,0 0 1,0 1 0,0-1 0,0 0 0,0 1 0,0-1 0,0 0 0,0 0 0,0 1 0,0-1 0,-1 0 0,1 1 0,0-1 0,0 0 0,0 1 0,-6 13 197,6-13-182,-35 64 800,22-42-476,1-1 0,1 2-1,1 0 1,1 0 0,-7 32-1,15-54-313,1 0 0,-1 1 0,1-1 0,0 1 0,0-1 0,0 1 0,0-1-1,0 1 1,1-1 0,-1 0 0,1 1 0,1 4 0,-1-6-36,0 0 0,-1 0 0,1-1 0,0 1 0,0 0 0,0 0 0,0 0 0,0-1 0,0 1 0,0 0 0,0-1 0,1 1 0,-1-1 0,0 0 0,0 1 0,0-1-1,1 0 1,-1 0 0,0 1 0,0-1 0,1 0 0,-1 0 0,0 0 0,0-1 0,1 1 0,-1 0 0,2-1 0,3 0-156,-1-1 0,1 1 0,-1-1-1,0-1 1,1 1 0,-1-1 0,0 1 0,-1-2 0,1 1-1,0 0 1,-1-1 0,0 0 0,0 0 0,6-7 0,-4 2-63,0 1 1,0-1 0,-1 0-1,0 0 1,-1-1 0,0 1-1,3-14 1,5-26-546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47.692"/>
    </inkml:context>
    <inkml:brush xml:id="br0">
      <inkml:brushProperty name="width" value="0.05" units="cm"/>
      <inkml:brushProperty name="height" value="0.05" units="cm"/>
      <inkml:brushProperty name="color" value="#E71224"/>
    </inkml:brush>
  </inkml:definitions>
  <inkml:trace contextRef="#ctx0" brushRef="#br0">103 0 19612,'3'7'2634,"33"47"506,-25-40-2976,-2 0 0,1 1 0,7 18 0,-11-17-116,-1 0 1,0 1-1,-1-1 1,-1 1-1,-1 0 0,0 33 1,-2-12-3,-3-1-1,-7 41 1,1-33-189,-1 0 0,-3 0 0,-2-1 0,-1-1 0,-2-1-1,-3 0 1,-38 59 0,18-45-105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6.025"/>
    </inkml:context>
    <inkml:brush xml:id="br0">
      <inkml:brushProperty name="width" value="0.05" units="cm"/>
      <inkml:brushProperty name="height" value="0.05" units="cm"/>
    </inkml:brush>
  </inkml:definitions>
  <inkml:trace contextRef="#ctx0" brushRef="#br0">254 0 16812,'1'1'106,"0"0"0,0 0 0,-1-1 0,1 1 0,0 0 0,-1 0 1,1 0-1,-1 0 0,1 0 0,-1 0 0,0 0 0,1 0 1,-1 0-1,0 0 0,0 0 0,0 0 0,0 0 0,1 0 0,-1 0 1,-1 0-1,1 0 0,0 0 0,0 1 0,-10 27 510,5-17-229,-45 125 2802,-96 248-526,126-341-2565,15-35-67,0 1 0,1-1-1,0 1 1,0 0 0,1 0-1,-2 13 1,5-23-29,0 0-1,0 1 1,0-1-1,0 0 1,0 0-1,0 0 1,0 0 0,0 0-1,0 1 1,0-1-1,0 0 1,0 0-1,0 0 1,0 0-1,0 1 1,0-1 0,0 0-1,0 0 1,1 0-1,-1 0 1,0 0-1,0 0 1,0 1 0,0-1-1,0 0 1,0 0-1,0 0 1,1 0-1,-1 0 1,0 0 0,0 0-1,0 0 1,0 0-1,0 0 1,1 0-1,-1 1 1,0-1-1,0 0 1,0 0 0,0 0-1,1 0 1,-1 0-1,0 0 1,0 0-1,0 0 1,0-1 0,0 1-1,1 0 1,-1 0-1,0 0 1,0 0-1,0 0 1,0 0-1,0 0 1,1 0 0,-1 0-1,0 0 1,0 0-1,0-1 1,10-6 44,7-14-16,-2 0 0,0-2 0,-1 1 0,19-45 0,-9 16-19,158-329-111,-177 371 81,17-31-50,-21 37 53,1 1 0,-1 0-1,1 0 1,0 0 0,0 0 0,0 0 0,0 0 0,0 0-1,0 1 1,0-1 0,0 1 0,1 0 0,3-2 0,-6 3 9,0 0 0,1 0 0,-1 0 0,1 0 1,-1 0-1,0 0 0,1 1 0,-1-1 1,0 0-1,1 0 0,-1 0 0,1 1 0,-1-1 1,0 0-1,0 0 0,1 1 0,-1-1 0,0 0 1,1 1-1,-1-1 0,0 0 0,0 1 0,0-1 1,1 0-1,-1 1 0,0-1 0,0 0 0,0 1 1,0-1-1,0 1 0,0-1 0,0 1 1,0-1-1,0 0 0,0 1 0,0-1 0,0 1 1,0-1-1,0 0 0,0 2 0,-2 16-149,0-7 58,-2 0 0,1 0 0,-2 0 0,1-1 0,-2 1 0,1-1 0,-1-1 0,-1 1 0,0-1 0,0 0 0,0 0 0,-1-1 0,-1 0 0,-14 11 0,23-19 55,-1 1 0,1-1 0,-1 1 0,0-1 0,1 1-1,-1-1 1,0 1 0,1-1 0,-1 0 0,0 1 0,0-1 0,1 0 0,-1 0-1,0 0 1,0 1 0,0-1 0,1 0 0,-1 0 0,0 0 0,0 0 0,0 0-1,0 0 1,1-1 0,-1 1 0,0 0 0,0 0 0,1-1 0,-1 1 0,0 0-1,0-1 1,1 1 0,-1 0 0,0-1 0,1 1 0,-1-1 0,0 0 0,1 1-1,-1-1 1,1 1 0,-1-1 0,1 0 0,-1 1 0,1-1 0,0 0-1,-1 0 1,1 1 0,0-1 0,0 0 0,-1 0 0,1 1 0,0-1 0,0 0-1,0 0 1,0 0 0,0 1 0,0-1 0,0 0 0,0 0 0,0 0 0,0 1-1,1-3 1,6-14-571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0.194"/>
    </inkml:context>
    <inkml:brush xml:id="br0">
      <inkml:brushProperty name="width" value="0.05" units="cm"/>
      <inkml:brushProperty name="height" value="0.05" units="cm"/>
      <inkml:brushProperty name="color" value="#E71224"/>
    </inkml:brush>
  </inkml:definitions>
  <inkml:trace contextRef="#ctx0" brushRef="#br0">76 3 17676,'-3'-2'2459,"1"7"-1357,0 12-259,2-14-316,-37 305 3731,8-101-3518,28-195-649,0-1 0,1 1 0,0-1 0,0 1 0,4 18 0,-3-26-69,-1-1 0,1 0 0,0 0 1,1 0-1,-1 0 0,0 0 0,1 0 0,0 0 0,0 0 0,0-1 0,0 1 0,0-1 0,0 1 0,0-1 0,1 0 0,0 0 0,-1 0 0,1 0 0,0 0 1,0-1-1,0 1 0,0-1 0,4 2 0,1-1-10,1 0 1,-1-1 0,1 0-1,0 0 1,-1-1 0,1 0-1,8-1 1,64-13-201,-35 5-488,17-5 771,-50 11-278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0.615"/>
    </inkml:context>
    <inkml:brush xml:id="br0">
      <inkml:brushProperty name="width" value="0.05" units="cm"/>
      <inkml:brushProperty name="height" value="0.05" units="cm"/>
      <inkml:brushProperty name="color" value="#E71224"/>
    </inkml:brush>
  </inkml:definitions>
  <inkml:trace contextRef="#ctx0" brushRef="#br0">100 2 18852,'1'0'65,"-1"0"1,0 0-1,0-1 0,1 1 0,-1 0 1,0 0-1,1 0 0,-1 0 1,1-1-1,-1 1 0,0 0 0,1 0 1,-1 0-1,0 0 0,1 0 0,-1 0 1,1 0-1,-1 0 0,0 0 1,1 0-1,-1 0 0,0 0 0,1 0 1,-1 1-1,0-1 0,1 0 1,-1 0-1,0 0 0,1 0 0,-1 1 1,0-1-1,1 0 0,-1 0 1,1 1-1,-5 13 1849,0-3-1243,-24 82 1276,-30 191-1,55-267-1867,-12 103 505,15-108-505,0 0 0,0 0 0,1 0 0,0 0 0,1 0 0,1 0 0,7 21 0,-9-29-129,1 0 0,0-1 0,0 1-1,0-1 1,0 1 0,1-1 0,-1 0 0,1 0 0,0 0-1,0 0 1,0 0 0,0-1 0,0 1 0,1-1 0,-1 0-1,1 0 1,0 0 0,-1-1 0,1 1 0,0-1 0,6 1-1,-2 0-107,0-2-1,0 1 0,0-2 0,0 1 1,0-1-1,0 0 0,0 0 0,-1-1 1,1 0-1,9-4 0,19-8-456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1.485"/>
    </inkml:context>
    <inkml:brush xml:id="br0">
      <inkml:brushProperty name="width" value="0.05" units="cm"/>
      <inkml:brushProperty name="height" value="0.05" units="cm"/>
      <inkml:brushProperty name="color" value="#E71224"/>
    </inkml:brush>
  </inkml:definitions>
  <inkml:trace contextRef="#ctx0" brushRef="#br0">1 0 18380,'1'1'206,"0"-1"1,0 1-1,0 0 1,0 0-1,-1-1 0,1 1 1,0 0-1,0 0 1,0 0-1,-1 0 1,1 0-1,0 0 0,-1 0 1,1 0-1,-1 0 1,1 0-1,-1 2 1,9 28 1376,-5-18-509,2 9 58,-1-5-600,0-1 0,0 0 0,11 19 0,-15-33-504,0 1 0,1-1 0,-1 1 1,1-1-1,-1 1 0,1-1 0,0 0 0,0 0 1,0 0-1,0 0 0,0 0 0,1 0 0,-1-1 1,0 1-1,1-1 0,-1 0 0,1 1 0,0-1 1,-1 0-1,1-1 0,0 1 0,0 0 1,0-1-1,-1 0 0,6 1 0,-4-2-137,-1 0-1,1 0 0,0 0 1,-1 0-1,0-1 0,1 1 1,-1-1-1,0 0 0,0 0 1,1 0-1,-2 0 0,1-1 1,0 1-1,0-1 0,-1 0 1,1 0-1,-1 1 0,3-7 1,1-1-241,0-1 0,-1 0 1,0 0-1,5-18 1,0-5-385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1.947"/>
    </inkml:context>
    <inkml:brush xml:id="br0">
      <inkml:brushProperty name="width" value="0.05" units="cm"/>
      <inkml:brushProperty name="height" value="0.05" units="cm"/>
      <inkml:brushProperty name="color" value="#E71224"/>
    </inkml:brush>
  </inkml:definitions>
  <inkml:trace contextRef="#ctx0" brushRef="#br0">83 1 17044,'-7'35'2336,"-4"3"-1288,-3 7-295,0 4 1479,4 1-840,-1-1-191,3-4-441,2-3-240,5-9-512,1-6-272,3-12-896,1-7 1056,2-6-161,2-2-175,-2-5-112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2.360"/>
    </inkml:context>
    <inkml:brush xml:id="br0">
      <inkml:brushProperty name="width" value="0.05" units="cm"/>
      <inkml:brushProperty name="height" value="0.05" units="cm"/>
      <inkml:brushProperty name="color" value="#E71224"/>
    </inkml:brush>
  </inkml:definitions>
  <inkml:trace contextRef="#ctx0" brushRef="#br0">67 46 21725,'6'-6'1039,"1"0"1,0 0-1,0 1 1,12-7-1,-17 11-981,0-1 0,1 1 0,-1 0-1,0 0 1,1 0 0,-1 0 0,1 1 0,-1-1-1,1 1 1,-1-1 0,1 1 0,-1 0 0,1 0-1,0 0 1,-1 0 0,1 1 0,-1-1-1,1 1 1,4 1 0,-6-1-51,0 0 0,1 0-1,-1 0 1,0 0 0,0 1 0,0-1 0,0 0-1,0 1 1,0-1 0,0 1 0,-1-1-1,1 1 1,0 0 0,-1-1 0,1 1 0,-1 0-1,0-1 1,1 1 0,-1 0 0,0-1 0,0 1-1,0 0 1,0-1 0,-1 3 0,0 5 33,0 0 0,-1 1-1,-3 10 1,-9 17 126,-1 0 0,-2-1 0,-29 45 0,-27 60 367,72-138-522,-1 1 1,1-1 0,0 1-1,0-1 1,0 1 0,1 0-1,-1 3 1,1-6-11,0-1 0,0 1 0,0 0 0,1-1 0,-1 1 0,0-1-1,0 1 1,0 0 0,1-1 0,-1 1 0,0-1 0,1 1 0,-1-1 0,0 1 0,1-1 0,-1 1 0,1-1 0,-1 0 0,1 1 0,-1-1 0,1 0 0,-1 1-1,1-1 1,-1 0 0,1 1 0,0-1 0,-1 0 0,1 0 0,-1 0 0,1 0 0,0 1 0,-1-1 0,1 0 0,-1 0 0,1 0 0,0 0 0,-1 0 0,1-1-1,-1 1 1,1 0 0,0 0 0,-1 0 0,1 0 0,-1-1 0,1 1 0,0-1 0,14-3-224,0-1 1,-1-1-1,0 0 1,0-1-1,14-9 1,63-48-1334,-63 44 1478,16-12-472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2.803"/>
    </inkml:context>
    <inkml:brush xml:id="br0">
      <inkml:brushProperty name="width" value="0.05" units="cm"/>
      <inkml:brushProperty name="height" value="0.05" units="cm"/>
      <inkml:brushProperty name="color" value="#E71224"/>
    </inkml:brush>
  </inkml:definitions>
  <inkml:trace contextRef="#ctx0" brushRef="#br0">8 1 18892,'0'6'2409,"1"6"-1465,-2 3-312,-1 4 1408,1 4-871,-1 3-161,2 1-536,-1 2-304,-1-4-568,2-2-216,0-5-521,2-6-255,-2-10 896,4 1-344,2-11-56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3.215"/>
    </inkml:context>
    <inkml:brush xml:id="br0">
      <inkml:brushProperty name="width" value="0.05" units="cm"/>
      <inkml:brushProperty name="height" value="0.05" units="cm"/>
      <inkml:brushProperty name="color" value="#E71224"/>
    </inkml:brush>
  </inkml:definitions>
  <inkml:trace contextRef="#ctx0" brushRef="#br0">70 199 20028,'1'1'133,"0"-1"1,-1 0-1,1 1 0,0-1 0,-1 1 0,1-1 0,-1 1 0,1-1 0,-1 1 0,1-1 1,-1 1-1,1 0 0,-1-1 0,1 1 0,-1-1 0,0 1 0,1 0 0,-1 0 1,0-1-1,0 1 0,0 0 0,0 0 0,1-1 0,-1 1 0,0 0 0,0 0 1,0-1-1,0 1 0,-1 1 0,1 30 1206,-1-27-902,-3 36 430,-18 72 0,-3 19-936,25-131 34,0 1-1,-1-1 1,1 1-1,0-1 0,0 0 1,0 1-1,0-1 1,0 1-1,1-1 1,-1 0-1,0 1 1,0-1-1,1 0 1,-1 1-1,1-1 0,-1 0 1,1 1-1,0-1 1,0 0-1,-1 0 1,1 0-1,1 2 1,0-3-45,-1 1 1,0-1 0,1 0 0,-1 0 0,0 0 0,1 1 0,-1-1-1,0 0 1,1-1 0,-1 1 0,0 0 0,1 0 0,-1-1 0,0 1-1,1 0 1,-1-1 0,0 1 0,0-1 0,1 0 0,-1 1 0,0-1-1,2-1 1,3-3 39,1 0 0,-1 0 0,1-1 0,-2 1-1,1-1 1,9-13 0,-2-5-291</inkml:trace>
  <inkml:trace contextRef="#ctx0" brushRef="#br0" timeOffset="1">17 32 18356,'-9'-3'2304,"3"0"-1439,4-1-305,4-1 1536,5 0-1056,2 1-143,1 2-529,-1 1-400,-2 1-873,-2 0-1335,-3-5 752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23.642"/>
    </inkml:context>
    <inkml:brush xml:id="br0">
      <inkml:brushProperty name="width" value="0.05" units="cm"/>
      <inkml:brushProperty name="height" value="0.05" units="cm"/>
      <inkml:brushProperty name="color" value="#E71224"/>
    </inkml:brush>
  </inkml:definitions>
  <inkml:trace contextRef="#ctx0" brushRef="#br0">1 0 19044,'24'14'2097,"-5"8"-1145,-2 2-304,1 8 1032,2 6-191,-3 8-401,1 6-192,-9 5-336,-3 3-104,-4 4-184,-2 0-88,-11 4-48,-3-2-80,-5-2-304,-3-8-336,-4-7 520,-1-13-112,-3-21-48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52.045"/>
    </inkml:context>
    <inkml:brush xml:id="br0">
      <inkml:brushProperty name="width" value="0.05" units="cm"/>
      <inkml:brushProperty name="height" value="0.05" units="cm"/>
      <inkml:brushProperty name="color" value="#E71224"/>
    </inkml:brush>
  </inkml:definitions>
  <inkml:trace contextRef="#ctx0" brushRef="#br0">307 28 13171,'-1'-1'85,"1"-1"0,0 1 0,-1 0 0,1-1 0,-1 1 0,1 0 0,-1 0 0,0-1 0,0 1 1,0 0-1,1 0 0,-1 0 0,0 0 0,0 0 0,-1 0 0,1 0 0,0 0 0,0 0 0,0 1 0,0-1 0,-3 0 0,1 0 37,1 0-1,-1 1 1,0-1 0,1 1-1,-1 0 1,0 0-1,0 0 1,1 0-1,-1 1 1,-4 0-1,-1 1 89,0 1 0,0 0 0,0 0 0,1 1 0,-1-1 0,-10 9 0,4 0-34,0 1-1,1 1 1,0-1-1,1 2 1,1 0-1,0 0 1,1 1-1,1 0 1,1 1-1,0 0 1,-11 36-1,7-11-76,2 1 1,2 0-1,1 1 1,0 44-1,6-36-95,2-1 0,3 1 0,1 0 0,3-1 0,2 0 0,3-1 0,1 0 0,33 75 0,-43-116-1,68 144 23,-62-136-29,-1 0 0,2-1 0,0-1 0,1 0-1,1-1 1,24 22 0,-34-33 4,1 0 0,0 0 0,0-1 1,0 1-1,0-1 0,1 0 0,-1 0 0,0-1 0,1 1 0,-1-1 1,1 0-1,0 0 0,-1-1 0,1 1 0,0-1 0,7-1 0,-6 0 12,0 0-1,0 0 0,-1-1 0,1 0 0,-1-1 0,1 1 0,-1-1 1,0 0-1,0 0 0,0-1 0,0 1 0,-1-1 0,5-5 0,8-10 62,0 0 0,-2-1-1,0 0 1,17-34 0,40-98 308,-48 89-229,-3-1 0,-2-1-1,15-96 1,-27 107-106,-2 0-1,-3 0 1,-1 0 0,-14-98-1,10 131-36,-1 0 0,-1 0-1,-1 0 1,0 1 0,-2 0-1,0 0 1,-15-24 0,19 38-27,0 0 1,-1 0 0,0 0 0,0 0-1,-1 1 1,1 0 0,-1 0 0,0 0-1,-1 1 1,-7-5 0,8 6-26,0 1 1,1 0-1,-1 0 0,0 1 1,-1-1-1,1 1 0,0 1 0,0-1 1,0 1-1,-1 0 0,1 0 1,0 1-1,0 0 0,-7 2 1,-8 3-126,1 1 0,-1 1 0,2 0 0,-1 2 0,-35 23 0,16-5-172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55.416"/>
    </inkml:context>
    <inkml:brush xml:id="br0">
      <inkml:brushProperty name="width" value="0.05" units="cm"/>
      <inkml:brushProperty name="height" value="0.05" units="cm"/>
      <inkml:brushProperty name="color" value="#E71224"/>
    </inkml:brush>
  </inkml:definitions>
  <inkml:trace contextRef="#ctx0" brushRef="#br0">590 144 13035,'-2'-7'195,"-1"0"0,0 1 0,0 0 1,-1-1-1,0 1 0,0 1 0,0-1 1,-1 0-1,0 1 0,0 0 0,0 0 1,0 1-1,-1-1 0,0 1 0,0 0 0,0 1 1,-1-1-1,1 1 0,-1 1 0,1-1 1,-1 1-1,-13-2 0,6 3-9,-1 2 0,1 0-1,0 1 1,-1 0 0,1 1 0,0 1-1,0 0 1,1 1 0,-1 0-1,1 1 1,0 1 0,0 0 0,1 0-1,0 1 1,-13 12 0,4-2-145,1 1 0,1 0 1,0 2-1,2 0 0,0 1 1,2 0-1,-15 29 0,18-27-37,0 1-1,2 1 1,1 0 0,2 0-1,0 1 1,-5 45-1,9-37-7,2 0-1,1 1 0,1-1 1,12 63-1,-4-54-3,2-1 1,3 0-1,1-1 1,2 0-1,1-1 0,3-1 1,1-1-1,44 59 0,-43-70 6,1 0-1,1-2 1,49 39 0,-55-50 0,0-2 0,1 0 0,0-1 0,1-2 0,1 0 1,38 13-1,-52-21 6,0 0 0,0-1 0,0 1 0,0-2 0,0 1 0,0-1 0,0 0 0,0-1 0,0 0 0,0 0 1,-1-1-1,1 0 0,0 0 0,-1-1 0,1 0 0,10-5 0,-5-1 6,-1 1 0,0-1-1,-1-1 1,0 0 0,0-1 0,-1 0 0,16-22 0,4-11 36,-2-1 0,38-84 0,26-106 272,-75 186-161,-2 0 1,-2-2-1,-2 0 0,-3 0 1,3-61-1,-11 84-96,0 0 1,-2 0-1,-1 1 1,-1-1-1,-2 1 0,0 0 1,-2 0-1,-1 1 0,-1 0 1,-1 0-1,-19-30 0,20 40-166,-1 0 1,-1 0-1,0 1 0,-1 1 0,-1 0 1,-17-14-1,25 23 21,0 0 0,0 1 0,-1 0 1,1 0-1,-1 1 0,0-1 0,0 1 0,0 1 0,0 0 1,0 0-1,-1 0 0,1 1 0,0 0 0,-1 0 1,1 1-1,-1 0 0,0 0 0,-12 3 0,-10 8-328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6.456"/>
    </inkml:context>
    <inkml:brush xml:id="br0">
      <inkml:brushProperty name="width" value="0.05" units="cm"/>
      <inkml:brushProperty name="height" value="0.05" units="cm"/>
    </inkml:brush>
  </inkml:definitions>
  <inkml:trace contextRef="#ctx0" brushRef="#br0">181 39 17284,'8'-4'2347,"-17"5"-1092,-18 7 153,14-1-1070,0 1 0,0 1 1,1 0-1,0 0 0,-16 17 0,21-19-201,1 0 0,-1 1 0,1 0 0,0 0 0,1 1-1,0 0 1,0 0 0,1 0 0,-4 11 0,8-19-118,-1 0 0,1 0-1,0 1 1,-1-1 0,1 0-1,0 0 1,0 1 0,0-1-1,0 0 1,0 0 0,0 1 0,0-1-1,0 0 1,1 0 0,-1 0-1,0 1 1,1-1 0,-1 0 0,1 0-1,-1 0 1,1 0 0,0 0-1,1 2 1,-1-2-7,0 0 0,1 0 0,-1-1 0,1 1 0,-1 0 0,1 0 0,0-1 0,-1 1 0,1-1 0,0 1 0,-1-1 0,1 0 0,0 0 0,2 0 0,7 0 0,-1-1-1,1-1 1,-1 0-1,12-3 1,90-35-6,-2 2-49,-99 37-9,-11 5 93,0-3-33,0-1 0,0 0 0,0 0 1,-1 0-1,1 0 0,0 1 0,0-1 0,0 0 0,-1 0 1,1 0-1,0 0 0,0 0 0,0 0 0,0 0 1,-1 0-1,1 0 0,0 0 0,0 0 0,-1 0 0,1 0 1,0 0-1,0 0 0,0 0 0,-1 0 0,1 0 1,0 0-1,0 0 0,0 0 0,-1 0 0,1 0 0,0 0 1,0 0-1,0 0 0,-1 0 0,1-1 0,0 1 1,0 0-1,0 0 0,0 0 0,-1 0 0,1 0 1,0-1-1,0 1 0,0 0 0,0 0 0,0 0 0,0 0 1,0-1-1,0 1 0,-1 0 0,1 0 0,0-1 1,0 1-1,0 0 0,0 0 0,0 0 0,0-1 0,0 1 1,0 0-1,0 0 0,0 0 0,0-1 0,0 1 1,1 0-1,-1 0 0,0-1 0,0-14 61,1-1 0,0 1 0,1 0 1,1-1-1,5-14 0,-7 28-274,1 0 1,-1 0-1,1 0 1,0 1-1,0-1 1,0 0-1,0 1 0,0 0 1,0-1-1,0 1 1,0 0-1,1 0 1,-1 0-1,0 0 1,1 1-1,-1-1 1,1 1-1,3-1 0,7-2-36,16-6-510,5-1-235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8:59.288"/>
    </inkml:context>
    <inkml:brush xml:id="br0">
      <inkml:brushProperty name="width" value="0.05" units="cm"/>
      <inkml:brushProperty name="height" value="0.05" units="cm"/>
      <inkml:brushProperty name="color" value="#E71224"/>
    </inkml:brush>
  </inkml:definitions>
  <inkml:trace contextRef="#ctx0" brushRef="#br0">37 73 11819,'0'-1'121,"3"-37"2060,-3 36-1968,0 1 0,0-1 1,0 0-1,-1 0 0,1 0 1,0 0-1,-1 1 0,0-1 1,1 0-1,-1 0 1,0 1-1,0-1 0,0 0 1,0 1-1,0-1 0,0 1 1,-2-2-1,3 3-162,0 0-1,0-1 0,0 1 1,-1 0-1,1 0 0,0 0 1,0 0-1,0 0 0,0 0 1,0 0-1,-1 0 0,1 0 1,0 0-1,0 0 0,0 0 1,0 0-1,-1 0 0,1 0 1,0 0-1,0 0 0,0 0 1,0 0-1,-1 0 0,1 0 1,0 0-1,0 0 0,0 0 1,0 0-1,0 0 0,-1 0 1,1 0-1,0 0 0,0 0 1,0 1-1,0-1 0,0 0 1,0 0-1,-1 0 0,1 0 1,0 0-1,0 1 0,-4 8 710,2 12-205,-1 163 656,3-79-998,2 170-1197,-2-270 888,0-4 78,0 0 0,1 0 1,-1 1-1,0-1 0,0 0 0,0 0 1,0 0-1,0 0 0,0 0 0,-1 0 1,1 0-1,0 1 0,-1-1 0,1 0 1,0 0-1,-1 0 0,1 0 0,-1 0 1,0 0-1,1 0 0,-2 1 0,-6-1-281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00.051"/>
    </inkml:context>
    <inkml:brush xml:id="br0">
      <inkml:brushProperty name="width" value="0.05" units="cm"/>
      <inkml:brushProperty name="height" value="0.05" units="cm"/>
      <inkml:brushProperty name="color" value="#E71224"/>
    </inkml:brush>
  </inkml:definitions>
  <inkml:trace contextRef="#ctx0" brushRef="#br0">1 2 15771,'0'0'64,"0"0"0,0 0 0,1-1 0,-1 1 0,0 0 0,1 0-1,-1 0 1,0 0 0,1 0 0,-1 0 0,0-1 0,1 1 0,-1 0-1,0 0 1,1 0 0,-1 0 0,0 0 0,1 0 0,-1 0 0,0 0-1,1 1 1,-1-1 0,0 0 0,1 0 0,-1 0 0,0 0 0,1 0-1,-1 0 1,0 1 0,1-1 0,-1 0 0,0 0 0,0 1 0,1-1-1,-1 0 1,0 0 0,0 1 0,1-1 0,-1 0 0,0 0 0,0 1-1,0-1 1,0 0 0,0 1 0,1-1 0,-1 0 0,0 1 0,13 22 1025,-11-19-735,11 26 663,12 34 0,-16-37-757,2-1 0,14 27 0,-24-51-277,0 0 0,0 0 0,1 0 0,-1-1 0,0 1 0,0 0 0,1-1 0,-1 1 0,1-1 0,0 0 0,-1 0 0,1 1 0,0-1 0,0 0 0,0 0 0,0-1 0,0 1 0,0 0 0,0-1 0,0 1 0,2 0 0,0-1-76,0 0 0,-1-1 0,1 1 1,0-1-1,-1 0 0,1 0 1,-1 0-1,1 0 0,-1 0 0,0-1 1,5-2-1,6-6-203,1 0 0,-2-1 0,0-1 0,13-13 0,7-10-291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00.478"/>
    </inkml:context>
    <inkml:brush xml:id="br0">
      <inkml:brushProperty name="width" value="0.05" units="cm"/>
      <inkml:brushProperty name="height" value="0.05" units="cm"/>
      <inkml:brushProperty name="color" value="#E71224"/>
    </inkml:brush>
  </inkml:definitions>
  <inkml:trace contextRef="#ctx0" brushRef="#br0">282 0 15915,'-13'23'1753,"-11"15"-1025,-5 7-256,-5 18 1008,-3 4-311,5 5-361,2 1-168,2-4-280,7-4-88,4-12-248,5-7-200,9-20-744,1-8-96,4-15 760,-1-7-225,2-11-119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00.912"/>
    </inkml:context>
    <inkml:brush xml:id="br0">
      <inkml:brushProperty name="width" value="0.05" units="cm"/>
      <inkml:brushProperty name="height" value="0.05" units="cm"/>
      <inkml:brushProperty name="color" value="#E71224"/>
    </inkml:brush>
  </inkml:definitions>
  <inkml:trace contextRef="#ctx0" brushRef="#br0">174 44 15731,'0'-1'215,"0"-1"-1,0 0 0,0 0 0,0 0 0,0 1 1,0-1-1,1 0 0,-1 0 0,1 1 0,-1-1 0,1 0 1,0 1-1,-1-1 0,1 1 0,0-1 0,0 1 1,0-1-1,0 1 0,1 0 0,-1-1 0,0 1 1,1 0-1,-1 0 0,3-2 0,-3 3-112,0-1-1,-1 1 1,1-1 0,0 1-1,0 0 1,0-1-1,0 1 1,0 0-1,-1 0 1,1 0 0,0 0-1,0 0 1,0 0-1,0 0 1,0 0 0,0 0-1,0 0 1,0 0-1,-1 0 1,2 1 0,-1 0-53,0-1 0,0 1 1,0 0-1,0 0 0,0 0 1,0 0-1,0-1 0,-1 1 1,1 0-1,0 0 0,-1 1 1,1-1-1,-1 0 0,1 0 1,-1 0-1,1 0 0,-1 0 1,0 1-1,1 0 1,-1 6 26,1-1 1,-1 1 0,0-1 0,0 1 0,-1-1-1,0 0 1,-1 1 0,1-1 0,-1 0 0,-5 11 0,-3 7 5,-22 36 1,2-13-41,-2-1 0,-2-2 0,-42 44 0,152-150-270,-48 40 156,-20 14 52,43-29-114,-48 34 123,0 0 0,0 0-1,0 1 1,0 0 0,0-1 0,1 1 0,-1 0 0,0 0 0,1 1 0,-1-1-1,1 1 1,-1-1 0,1 1 0,4 1 0,-6-1 4,0 1 0,-1-1-1,1 1 1,0 0 0,-1 0 0,1 0 0,-1 0-1,1 0 1,-1 0 0,1 0 0,-1 0 0,0 0 0,0 1-1,0-1 1,1 0 0,-1 1 0,-1-1 0,1 1-1,0-1 1,0 1 0,0 0 0,-1-1 0,1 4 0,1 4-23,0 0 0,-1 0 1,0 16-1,-1-19 23,0-1 0,0 1 0,1 0-1,0 0 1,0-1 0,3 10 0,-4-14 5,0-1 1,1 0 0,-1 1-1,0-1 1,0 0 0,0 0 0,1 1-1,-1-1 1,0 0 0,0 0-1,1 0 1,-1 1 0,0-1 0,0 0-1,1 0 1,-1 0 0,0 0-1,1 0 1,-1 1 0,0-1 0,1 0-1,-1 0 1,0 0 0,1 0-1,-1 0 1,0 0 0,1 0 0,-1 0-1,0 0 1,1 0 0,-1 0-1,0-1 1,1 1 0,-1 0 0,0 0-1,0 0 1,1 0 0,-1 0-1,0-1 1,1 1 0,-1 0-1,0 0 1,0-1 0,1 1 0,-1 0-1,0 0 1,0-1 0,0 1-1,1-1 1,10-13-169,-10 13 155,8-14-287,-1-1 1,0 0-1,-1 0 0,0-1 0,-2 0 0,7-28 1,-7 13-131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02.778"/>
    </inkml:context>
    <inkml:brush xml:id="br0">
      <inkml:brushProperty name="width" value="0.05" units="cm"/>
      <inkml:brushProperty name="height" value="0.05" units="cm"/>
      <inkml:brushProperty name="color" value="#E71224"/>
    </inkml:brush>
  </inkml:definitions>
  <inkml:trace contextRef="#ctx0" brushRef="#br0">1 67 15435,'17'10'1073,"1"-8"-881,3-4-120,10-2 304,6-2-368,6-7 16,4 0-24,0-6-40,4-2-24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03.192"/>
    </inkml:context>
    <inkml:brush xml:id="br0">
      <inkml:brushProperty name="width" value="0.05" units="cm"/>
      <inkml:brushProperty name="height" value="0.05" units="cm"/>
      <inkml:brushProperty name="color" value="#E71224"/>
    </inkml:brush>
  </inkml:definitions>
  <inkml:trace contextRef="#ctx0" brushRef="#br0">0 1 12195,'34'15'904,"-4"3"-736,4 1-88,15 1 280,6-4-120,9-2-104,4-5-88,2-9-24,4-4-16,-1-10-8</inkml:trace>
  <inkml:trace contextRef="#ctx0" brushRef="#br0" timeOffset="1">1646 163 13339,'75'15'808,"4"-3"-864,7-15-104,6-3-32,3-3-8,-4-2-432,0 2 496,-4-2-128,0 2-104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03.609"/>
    </inkml:context>
    <inkml:brush xml:id="br0">
      <inkml:brushProperty name="width" value="0.05" units="cm"/>
      <inkml:brushProperty name="height" value="0.05" units="cm"/>
      <inkml:brushProperty name="color" value="#E71224"/>
    </inkml:brush>
  </inkml:definitions>
  <inkml:trace contextRef="#ctx0" brushRef="#br0">0 3 11803,'90'13'1128,"1"-4"-888,-6-9-160,1 0 712,-3-3-848,-5-3-456,-11 0 456,-6 2-88,-8-1-104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05.020"/>
    </inkml:context>
    <inkml:brush xml:id="br0">
      <inkml:brushProperty name="width" value="0.05" units="cm"/>
      <inkml:brushProperty name="height" value="0.05" units="cm"/>
      <inkml:brushProperty name="color" value="#E71224"/>
    </inkml:brush>
  </inkml:definitions>
  <inkml:trace contextRef="#ctx0" brushRef="#br0">1 39 14883,'1'6'789,"0"0"-1,0 0 0,1-1 1,0 1-1,0 0 1,0-1-1,1 0 1,0 0-1,4 7 1,-7-11-772,0-1 0,1 0 1,-1 0-1,0 1 1,0-1-1,1 0 0,-1 0 1,0 0-1,0 1 1,1-1-1,-1 0 1,0 0-1,0 0 0,1 0 1,-1 1-1,0-1 1,1 0-1,-1 0 0,0 0 1,1 0-1,-1 0 1,0 0-1,1 0 1,-1 0-1,0 0 0,1 0 1,-1 0-1,0 0 1,0 0-1,1 0 0,-1-1 1,0 1-1,1 0 1,-1 0-1,0 0 0,1 0 1,8-13 178,2-17-85,-10 30-93,5-33 323,-5 32-310,-1 0 0,0-1-1,1 1 1,-1-1-1,0 1 1,0 0 0,0-1-1,0 1 1,0-1-1,0 1 1,-1 0 0,1-1-1,0 1 1,-1-1 0,1 1-1,-1 0 1,1-1-1,-2-1 1,1 3-17,0 0 0,1 0-1,-1 0 1,1 0 0,-1 0 0,1 1 0,-1-1 0,1 0 0,-1 0-1,1 0 1,-1 1 0,1-1 0,-1 0 0,1 1 0,-1-1 0,1 0-1,0 1 1,-1-1 0,1 1 0,0-1 0,-1 0 0,1 1-1,0-1 1,-1 1 0,1-1 0,0 1 0,0-1 0,0 1 0,-1-1-1,1 2 1,-8 16-15,3 3-276,5-21 272,0 1 0,0-1 0,0 1 0,0 0 0,-1-1 0,1 1-1,0-1 1,0 1 0,0-1 0,0 1 0,0-1 0,0 1 0,1-1 0,-1 1 0,0-1 0,0 1 0,0-1-1,0 1 1,1-1 0,-1 1 0,0-1 0,0 1 0,1-1 0,-1 1 0,0-1 0,1 1 0,-1-1 0,1 0 0,-1 1-1,0-1 1,1 0 0,-1 1 0,1-1 0,-1 0 0,1 1 0,11-4-146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15.619"/>
    </inkml:context>
    <inkml:brush xml:id="br0">
      <inkml:brushProperty name="width" value="0.05" units="cm"/>
      <inkml:brushProperty name="height" value="0.05" units="cm"/>
      <inkml:brushProperty name="color" value="#E71224"/>
    </inkml:brush>
  </inkml:definitions>
  <inkml:trace contextRef="#ctx0" brushRef="#br0">1 534 16115,'4'-8'1401,"6"-4"-1041,-4-4-152,-6-8 728,0-8-704,3-11-360,0-6-160,3-5-296,-1-5-104,1-1-88,-3-3 392,-3 5-113,0 3-63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16.007"/>
    </inkml:context>
    <inkml:brush xml:id="br0">
      <inkml:brushProperty name="width" value="0.05" units="cm"/>
      <inkml:brushProperty name="height" value="0.05" units="cm"/>
      <inkml:brushProperty name="color" value="#E71224"/>
    </inkml:brush>
  </inkml:definitions>
  <inkml:trace contextRef="#ctx0" brushRef="#br0">0 1455 14603,'3'-73'2178,"2"-23"-2197,28-74-1752,-19 113-464,-4 0-1,8-115 0,-17-8 5928,-1-142-594,-21 68-4910,10 181 1377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7.092"/>
    </inkml:context>
    <inkml:brush xml:id="br0">
      <inkml:brushProperty name="width" value="0.05" units="cm"/>
      <inkml:brushProperty name="height" value="0.05" units="cm"/>
    </inkml:brush>
  </inkml:definitions>
  <inkml:trace contextRef="#ctx0" brushRef="#br0">136 1 15763,'-11'12'1024,"1"0"0,0 1-1,1 0 1,0 0-1,-8 19 1,2 0 299,-13 42 0,22-55-998,2-10-208,0-1-1,1 1 0,1 0 0,0 1 1,0-1-1,0 0 0,1 1 0,1-1 1,0 11-1,0-19-112,0 0 1,0-1-1,0 1 1,0 0-1,1-1 0,-1 1 1,0 0-1,0-1 1,1 1-1,-1 0 0,0-1 1,1 1-1,-1 0 1,1-1-1,-1 1 0,1-1 1,-1 1-1,1-1 1,-1 1-1,1-1 0,0 1 1,-1-1-1,1 0 1,-1 1-1,1-1 0,0 0 1,0 1-1,1-1-5,-1 0 0,1 0 0,-1 0 0,0-1 0,1 1 0,-1 0 0,1 0 0,-1-1 0,0 1 0,0-1 0,1 0 0,-1 1 0,2-2 0,3-2-27,0-1-1,0 1 1,0-1-1,6-8 1,11-14-384,-2-1 1,28-47 0,-54 84 449,1 0-1,0 1 1,0-1 0,1 1 0,-3 16 0,6-24-25,0 1 0,-1-1 0,1 0 1,0 0-1,0 0 0,0 1 0,1-1 1,-1 0-1,0 0 0,1 0 0,-1 0 1,1 0-1,0 0 0,0 0 0,0 0 1,0 0-1,0 0 0,0 0 0,0 0 1,1 0-1,-1-1 0,1 1 1,-1-1-1,1 1 0,0-1 0,0 0 1,-1 1-1,1-1 0,0 0 0,0 0 1,0 0-1,3 0 0,4 2 12,0-1 0,0-1 1,0 1-1,0-2 0,0 1 0,0-1 0,0-1 0,0 1 0,0-2 0,0 1 1,14-5-1,10-4-43,50-24 0,-77 32 17,12-7-15,-15 6 0,1 1 0,0 1 0,-1-1 0,1 0-1,0 1 1,6-1 0,-10 2 14,0 0-1,1 0 1,-1 1 0,0-1-1,0 0 1,0 1-1,0-1 1,0 0 0,1 1-1,-1-1 1,0 0-1,0 1 1,0-1 0,0 0-1,0 1 1,0-1-1,0 0 1,0 1 0,0-1-1,0 1 1,0-1-1,0 0 1,0 1 0,-1-1-1,1 0 1,0 1-1,0-1 1,0 0 0,0 1-1,-1-1 1,1 1-1,-8 19 16,6-14 18,1-4-19,0 0-1,1 0 1,-1 0 0,0 0 0,1 0-1,0 0 1,-1 0 0,1 0 0,0 0-1,0 0 1,0 0 0,1 0 0,-1 0-1,0 0 1,1 0 0,-1 0 0,1 0-1,0 0 1,-1 0 0,1 0 0,0 0 0,0-1-1,1 1 1,-1 0 0,0-1 0,0 1-1,1-1 1,-1 1 0,1-1 0,-1 1-1,1-1 1,0 0 0,-1 0 0,1 0-1,0 0 1,0 0 0,0 0 0,0-1-1,3 2 1,4 0 16,0 0-1,0-1 0,0 0 1,1 0-1,-1-1 1,0 0-1,16-3 0,3-2-145,0-2-1,0-1 1,45-20-1,13-4-374,-86 32 494,1 0-1,-1-1 0,1 1 0,-1 0 0,1 0 1,-1-1-1,1 1 0,-1 0 0,1 0 1,0 0-1,-1 0 0,1 0 0,-1 0 0,1 0 1,0 0-1,-1 0 0,1 0 0,-1 0 0,1 1 1,-1-1-1,1 0 0,0 0 0,-1 0 1,1 1-1,-1-1 0,1 0 0,-1 1 0,1-1 1,-1 0-1,1 1 0,1 17 280,-2-16-261,0-1-1,0 1 1,0-1 0,0 1 0,0-1-1,0 1 1,0-1 0,1 1 0,-1-1-1,0 1 1,1-1 0,-1 1 0,1-1-1,0 0 1,-1 1 0,1-1 0,0 0-1,0 1 1,0-1 0,1 1 0,0-1-54,-1 0 1,1 0 0,0 0-1,0 0 1,0-1 0,-1 1 0,1-1-1,0 1 1,0-1 0,0 0-1,0 0 1,0 0 0,0 0 0,0 0-1,0 0 1,0 0 0,3-1-1,31-13-637,-29 10 677,12-4-281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16.458"/>
    </inkml:context>
    <inkml:brush xml:id="br0">
      <inkml:brushProperty name="width" value="0.05" units="cm"/>
      <inkml:brushProperty name="height" value="0.05" units="cm"/>
      <inkml:brushProperty name="color" value="#E71224"/>
    </inkml:brush>
  </inkml:definitions>
  <inkml:trace contextRef="#ctx0" brushRef="#br0">68 450 11346,'-11'-23'801,"-4"-1"-649,-2-1-72,5-4 272,4-3-128,3-6-80,5-5 16,0-8-88,3-4-16,-1-7 0,-2-6 16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16.910"/>
    </inkml:context>
    <inkml:brush xml:id="br0">
      <inkml:brushProperty name="width" value="0.05" units="cm"/>
      <inkml:brushProperty name="height" value="0.05" units="cm"/>
      <inkml:brushProperty name="color" value="#E71224"/>
    </inkml:brush>
  </inkml:definitions>
  <inkml:trace contextRef="#ctx0" brushRef="#br0">2 1188 12371,'0'-18'480,"-1"-37"840,3 0 1,13-85 0,9 25-879,30-186-1655,-35 159 387,12-109 277,-30 247 572,0-41 759,-1 43-657,0 0 0,-1 0 0,1 0 0,-1 0 0,1 0 0,-1 0 0,0 0 0,1 0 1,-1 1-1,0-1 0,0 0 0,0 1 0,0-1 0,-1 0 0,1 1 0,0-1 0,-1 1 0,1 0 0,-3-2 0,3 3-128,1 0 1,-1-1-1,1 1 0,0 0 0,-1 0 1,1-1-1,-1 1 0,1 0 0,0-1 0,-1 1 1,1 0-1,0-1 0,-1 1 0,1 0 1,0-1-1,-1 1 0,1-1 0,0 1 1,0-1-1,0 1 0,-1 0 0,1-1 0,0 1 1,0-1-1,0 1 0,0-1 0,0 1 1,0-1-1,0 1 0,0-1 0,0 1 1,0-1-1,0 1 0,0-1 0,0 1 0,1-1 1,-1 1-1,0-1 0,0 1 0,0-1 1,1 1-1,-1 0 0,0-1 0,1 1 1,-1-1-1,0 1 0,1 0 0,-1-1 0,0 1 1,1 0-1,0-1 0,6-3-190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17.343"/>
    </inkml:context>
    <inkml:brush xml:id="br0">
      <inkml:brushProperty name="width" value="0.05" units="cm"/>
      <inkml:brushProperty name="height" value="0.05" units="cm"/>
      <inkml:brushProperty name="color" value="#E71224"/>
    </inkml:brush>
  </inkml:definitions>
  <inkml:trace contextRef="#ctx0" brushRef="#br0">1 146 15331,'11'26'1185,"8"-12"-921,8-8-112,14-10 360,6-9-104,11-6-376,2-6-248,3-2-1401,-5-3 1457,-4 4-208,-5 0-168</inkml:trace>
  <inkml:trace contextRef="#ctx0" brushRef="#br0" timeOffset="1">688 1 12531,'6'9'1512,"-3"-1"-952,0-4-240,0-1 1080,4 1-783,0-1-145,1 0-176,1 0-120,-1-3 160,-2-5-280,-5-4 0,1-3 24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22.646"/>
    </inkml:context>
    <inkml:brush xml:id="br0">
      <inkml:brushProperty name="width" value="0.05" units="cm"/>
      <inkml:brushProperty name="height" value="0.05" units="cm"/>
    </inkml:brush>
  </inkml:definitions>
  <inkml:trace contextRef="#ctx0" brushRef="#br0">0 60 13515,'9'0'1120,"8"0"-664,2 0-144,2-3 384,11 1-119,14-2-121,0-1 8,6 0-312,2-1-248,1 0-480,-2 0-489,4-2 849,0 1-200,2-1-136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26.929"/>
    </inkml:context>
    <inkml:brush xml:id="br0">
      <inkml:brushProperty name="width" value="0.05" units="cm"/>
      <inkml:brushProperty name="height" value="0.05" units="cm"/>
    </inkml:brush>
  </inkml:definitions>
  <inkml:trace contextRef="#ctx0" brushRef="#br0">18 65 11867,'9'-13'3659,"-8"27"-556,-1-4-2788,-14 188 3611,0-3-3408,16-180-449,1-18 6,6-24-13,17-95 172,15-182-1,-40 277-69,-10 53 303,-46 316-146,53-326-319,1-7 6,0 0-1,0 0 1,1 14-1,0-23-6,0 0-1,0 0 1,0 0-1,0 0 1,0 0-1,-1 0 1,1 0-1,0 1 0,0-1 1,0 0-1,0 0 1,0 0-1,0 0 1,0 0-1,0 1 1,0-1-1,0 0 0,1 0 1,-1 0-1,0 0 1,0 0-1,0 0 1,0 0-1,0 1 1,0-1-1,0 0 1,0 0-1,0 0 0,0 0 1,0 0-1,0 0 1,0 0-1,1 0 1,-1 1-1,0-1 1,0 0-1,0 0 1,0 0-1,0 0 0,0 0 1,1 0-1,-1 0 1,0 0-1,0 0 1,0 0-1,0 0 1,0 0-1,0 0 1,1 0-1,-1 0 0,0 0 1,0 0-1,0 0 1,0 0-1,0 0 1,0 0-1,1 0 1,-1 0-1,0 0 1,0 0-1,0 0 0,0 0 1,0-1-1,9-10 9,7-22 0,11-42-10,-2-1-1,15-89 1,-39 152-25,-4 14-4,-7 18-2,-4 22-294,2 1 0,-12 69 1,-5 21 476,24-115-304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27.460"/>
    </inkml:context>
    <inkml:brush xml:id="br0">
      <inkml:brushProperty name="width" value="0.05" units="cm"/>
      <inkml:brushProperty name="height" value="0.05" units="cm"/>
    </inkml:brush>
  </inkml:definitions>
  <inkml:trace contextRef="#ctx0" brushRef="#br0">16 26 17100,'0'-2'620,"-2"-13"1220,2 15-1783,0-1-1,0 1 1,0 0 0,0-1 0,0 1 0,-1 0 0,1-1-1,0 1 1,0 0 0,0-1 0,0 1 0,0 0-1,-1-1 1,1 1 0,0 0 0,0-1 0,0 1-1,-1 0 1,1 0 0,0-1 0,0 1 0,-1 0 0,1 0-1,0 0 1,-1-1 0,1 1 0,0 0 0,0 0-1,-1 0 1,1 0 0,-1 0 0,0 2 262,0 1 1,0-1-1,0 1 0,0 0 0,1 0 1,-1-1-1,1 1 0,-1 0 1,1 0-1,0-1 0,1 6 1,-1-1 131,0 132 1543,2-116-1829,1 0 0,1 0 0,1-1 0,9 25-1,-14-45-153,1 0 0,0 1 0,0-1-1,0 0 1,0 0 0,0 0 0,1 0-1,-1 0 1,1 0 0,-1 0-1,1 0 1,0-1 0,-1 1 0,1-1-1,0 1 1,0-1 0,0 0 0,0 0-1,4 2 1,-4-3-40,0 1 1,0-1-1,0 0 1,1 0-1,-1 0 0,0 0 1,0-1-1,0 1 0,0 0 1,0-1-1,0 0 0,0 1 1,0-1-1,0 0 0,0 0 1,0 0-1,0 0 1,0 0-1,-1-1 0,1 1 1,0 0-1,2-4 0,7-7-359,-1-1-1,0 0 0,-1 0 0,-1-1 1,0-1-1,0 1 0,6-22 0,1-5-307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27.907"/>
    </inkml:context>
    <inkml:brush xml:id="br0">
      <inkml:brushProperty name="width" value="0.05" units="cm"/>
      <inkml:brushProperty name="height" value="0.05" units="cm"/>
    </inkml:brush>
  </inkml:definitions>
  <inkml:trace contextRef="#ctx0" brushRef="#br0">133 1 15499,'-5'17'2305,"-4"10"-1009,-3 7-480,-2 9 1905,0 1-961,-1 7-544,1 2-239,2 2-433,1-1-176,3-4-184,1-2-88,4-11-304,-2-5-264,5-14-480,-2-3-345,1-8 985,1-6-224,1 4-232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28.265"/>
    </inkml:context>
    <inkml:brush xml:id="br0">
      <inkml:brushProperty name="width" value="0.05" units="cm"/>
      <inkml:brushProperty name="height" value="0.05" units="cm"/>
    </inkml:brush>
  </inkml:definitions>
  <inkml:trace contextRef="#ctx0" brushRef="#br0">30 293 16764,'-6'15'1257,"-12"34"672,17-45-1552,0 0 0,0 0 0,0 0 1,1 0-1,-1 0 0,1 0 0,0 1 1,1 7-1,0-13-239,0 1 1,0-1-1,0 1 0,0-1 1,0 0-1,0 1 0,0-1 1,0 0-1,0 0 0,-1 1 1,1-1-1,0 0 0,0 0 1,0-2-1,95-154 1385,-67 104-1392,3 1 0,47-59 1,-78 110-126,1-1 1,-1 1 0,0-1 0,0 1-1,1 0 1,-1-1 0,1 1 0,-1 0 0,1 0-1,-1 0 1,4-1 0,-5 2-4,0 0-1,1 0 1,-1 0 0,0 0-1,1 0 1,-1 0 0,0 0-1,1 0 1,-1 1 0,0-1-1,0 0 1,1 0 0,-1 0-1,0 0 1,1 0 0,-1 1 0,0-1-1,0 0 1,1 0 0,-1 0-1,0 1 1,0-1 0,1 0-1,-1 0 1,0 1 0,0-1-1,0 0 1,0 1 0,1-1-1,-1 0 1,0 0 0,0 1-1,0-1 1,0 0 0,0 1-1,0-1 1,1 6 14,-1-1 0,1 1 0,-2-1 0,1 1-1,0-1 1,-2 7 0,-47 287-1214,47-289 1081,1 1-34,-1 1 0,-5 17 0,-2-11-197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24.668"/>
    </inkml:context>
    <inkml:brush xml:id="br0">
      <inkml:brushProperty name="width" value="0.05" units="cm"/>
      <inkml:brushProperty name="height" value="0.05" units="cm"/>
    </inkml:brush>
  </inkml:definitions>
  <inkml:trace contextRef="#ctx0" brushRef="#br0">3 1 12803,'2'47'1096,"0"-7"-736,-2-3-160,3-4 408,0-2-120,1-7-144,-1 2-104,0-3-72,-1 2 25,-1-2 23,-1-2 0,-1 2 32,-2 0-80,0-5 1440,-3-4-1336,0-12 112,-1-5 72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23.053"/>
    </inkml:context>
    <inkml:brush xml:id="br0">
      <inkml:brushProperty name="width" value="0.05" units="cm"/>
      <inkml:brushProperty name="height" value="0.05" units="cm"/>
    </inkml:brush>
  </inkml:definitions>
  <inkml:trace contextRef="#ctx0" brushRef="#br0">1 42 10298,'38'14'1312,"5"1"-799,0-4-201,7-2 672,4-6-376,-1-4-96,4-7-160,-2-6-176,-6-6-120,-5-4-16,-4-2-40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7.803"/>
    </inkml:context>
    <inkml:brush xml:id="br0">
      <inkml:brushProperty name="width" value="0.05" units="cm"/>
      <inkml:brushProperty name="height" value="0.05" units="cm"/>
    </inkml:brush>
  </inkml:definitions>
  <inkml:trace contextRef="#ctx0" brushRef="#br0">122 1 19004,'-12'26'2340,"-14"51"-1,13-36-1289,3-12-618,-4 12 87,1-1-1,2 1 1,-10 79-1,20-118-521,1-1 0,0 1 0,0-1 0,0 1 0,0-1 0,0 1 0,0-1 0,1 1 0,-1-1 0,0 1 0,1-1 0,-1 0 0,1 1 0,-1-1 0,1 0 0,0 1 0,-1-1-1,1 0 1,0 1 0,0-1 0,1 1 0,-1-2-6,0 0 0,0 1 0,0-1 0,0 0 0,0 0 1,0 0-1,0 0 0,-1 0 0,1 0 0,0-1 0,0 1 0,0 0 0,0 0 0,0-1 0,0 1 0,-1 0 0,1-1 0,0 1 0,0-1 0,-1 1 0,1-1 0,0 1 0,0-1 0,-1 0 0,1 1 0,-1-1 0,1 0 0,-1 0 0,1 1 0,-1-1 0,1 0 0,0-1 0,7-11-136,0-1 0,10-25 0,9-14-160,-27 53 303,0 0-1,0-1 0,1 1 1,-1 0-1,0 0 1,1 0-1,-1-1 0,0 1 1,1 0-1,-1 0 0,0 0 1,1 0-1,-1 0 1,0 0-1,1 0 0,-1 0 1,0 0-1,1 0 0,-1 0 1,0 0-1,1 0 1,-1 0-1,0 0 0,1 0 1,-1 0-1,0 1 0,1-1 1,-1 0-1,0 0 1,1 0-1,-1 0 0,0 1 1,0-1-1,1 0 0,-1 0 1,0 1-1,0-1 1,1 0-1,-1 1 0,0-1 1,0 0-1,0 0 0,1 1 1,14 18-5,-9-10-3,-1-5 10,1 0 0,-1 0-1,1 0 1,0-1 0,-1 0 0,1 0-1,1-1 1,-1 1 0,0-2-1,1 1 1,-1 0 0,1-1 0,-1-1-1,1 1 1,-1-1 0,1 0 0,0 0-1,-1-1 1,9-1 0,-5 0-5,0 0 0,0 0-1,-1-1 1,1 0 0,0-1 0,-1 0 0,0-1 0,0 0 0,0 0 0,-1-1 0,15-12 0,-27 22 4,0 1 0,0-1 0,1 1 1,-1 0-1,1 0 0,0 1 0,1-1 0,-1 0 1,1 1-1,0 0 0,1-1 0,-1 1 1,1 0-1,0 0 0,1 0 0,-1 0 1,1 0-1,0 0 0,1 0 0,-1 0 1,3 6-1,3 13 22,1-1 0,1-1 0,21 44 0,1 2-255,-26-55 158,1 1 0,-2 0 0,0 1 0,0-1 1,0 29-1,-3-38 51,-1 1 1,1-1 0,-1 0-1,-1 1 1,1-1-1,-1 0 1,-3 9-1,3-12 27,0 0-1,1 0 0,-1 0 0,0 0 1,0-1-1,0 1 0,-1-1 0,1 1 0,-1-1 1,1 0-1,-1 0 0,0 0 0,0 0 1,0 0-1,-3 1 0,4-2 20,1-1 0,-1 1 0,0 0 0,0-1 0,0 1 1,0-1-1,0 1 0,0-1 0,0 0 0,0 0 0,0 0 0,0 0 0,0 0 0,0-1 0,0 1 0,0-1 0,0 1 0,0-1 1,0 1-1,0-1 0,0 0 0,-2-1 0,1-1 10,1 1 1,-1-1 0,0 0-1,1 1 1,-1-1 0,1 0-1,0-1 1,0 1-1,0 0 1,1-1 0,-2-3-1,-3-9 68,2 0 0,0 0 0,1 0 0,-1-23 0,2 13-83,1-1 0,2 1 0,6-47 0,-5 62-153,0 0 1,0 0-1,1 0 0,1 0 1,0 1-1,1-1 0,0 1 0,0 0 1,1 0-1,0 1 0,10-12 1,-10 16-13,-1 0 1,0 1-1,1 0 1,0 1-1,0-1 1,0 1 0,0 0-1,1 0 1,-1 1-1,1 0 1,-1 0-1,12-1 1,18-1-424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23.411"/>
    </inkml:context>
    <inkml:brush xml:id="br0">
      <inkml:brushProperty name="width" value="0.05" units="cm"/>
      <inkml:brushProperty name="height" value="0.05" units="cm"/>
    </inkml:brush>
  </inkml:definitions>
  <inkml:trace contextRef="#ctx0" brushRef="#br0">0 21 14099,'11'7'410,"1"-2"0,-1 1-1,1-1 1,0-1 0,19 5 0,-23-8-234,-1 0 0,1-1 1,0 1-1,0-1 0,-1-1 1,1 0-1,0 0 0,-1 0 1,1-1-1,10-4 0,14-5-124,0 1 1,1 2-1,55-8 0,-64 14-239,-1 1-1,0 2 1,1 0 0,-1 1 0,0 1 0,27 7 0,12 7 265,2-3 0,-1-3 0,67 3 0,-119-14-39,0 1 1,0 0-1,0 1 1,0 0-1,-1 0 1,1 1-1,0 1 1,-1 0 0,0 0-1,16 9 1,-24-10-99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23.850"/>
    </inkml:context>
    <inkml:brush xml:id="br0">
      <inkml:brushProperty name="width" value="0.05" units="cm"/>
      <inkml:brushProperty name="height" value="0.05" units="cm"/>
    </inkml:brush>
  </inkml:definitions>
  <inkml:trace contextRef="#ctx0" brushRef="#br0">21 1 17380,'-8'26'1688,"2"6"-1304,1 1-192,4 4 600,2 6-648,4 1-168,6 4-456,1-1-208,2 5-336,-2 3-240,-1 4 736,-2 0-201,-4 2 41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24.267"/>
    </inkml:context>
    <inkml:brush xml:id="br0">
      <inkml:brushProperty name="width" value="0.05" units="cm"/>
      <inkml:brushProperty name="height" value="0.05" units="cm"/>
    </inkml:brush>
  </inkml:definitions>
  <inkml:trace contextRef="#ctx0" brushRef="#br0">0 1 12083,'3'41'1736,"2"0"-944,-1-1-280,0-1 1233,0-4-873,1-5-152,-2 1-280,1-3-224,2-2-608,-1-2-336,1-3 560,-1-1-88,1 3-144</inkml:trace>
  <inkml:trace contextRef="#ctx0" brushRef="#br0" timeOffset="1">66 625 13795,'-5'54'1576,"-2"4"-872,-2 0-287,1-3 791,3-3-232,4-7-328,-1-5-256,4-5-728,1-5 368,-3-4-104,1-4-80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43.817"/>
    </inkml:context>
    <inkml:brush xml:id="br0">
      <inkml:brushProperty name="width" value="0.05" units="cm"/>
      <inkml:brushProperty name="height" value="0.05" units="cm"/>
    </inkml:brush>
  </inkml:definitions>
  <inkml:trace contextRef="#ctx0" brushRef="#br0">2 24 16740,'0'3'2648,"-1"1"-1712,1 0-103,3-3 1327,1-4-2344,4-5-432,0-1 608,-1 2-144,-1-1-200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44.556"/>
    </inkml:context>
    <inkml:brush xml:id="br0">
      <inkml:brushProperty name="width" value="0.05" units="cm"/>
      <inkml:brushProperty name="height" value="0.05" units="cm"/>
    </inkml:brush>
  </inkml:definitions>
  <inkml:trace contextRef="#ctx0" brushRef="#br0">1 67 18900,'0'5'2048,"0"-2"-1183,0 0-241,6 2-168,-1-5-192,4 0 1256,3-3-1200,3-6-856,2-1-248,2-6 672,-4-4-192,-4-5-136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45.060"/>
    </inkml:context>
    <inkml:brush xml:id="br0">
      <inkml:brushProperty name="width" value="0.05" units="cm"/>
      <inkml:brushProperty name="height" value="0.05" units="cm"/>
    </inkml:brush>
  </inkml:definitions>
  <inkml:trace contextRef="#ctx0" brushRef="#br0">6 50 21453,'-4'0'1808,"2"0"-1616,2-8-608,0-1 2296,15-2-1712,1 1 8,5-1-32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45.556"/>
    </inkml:context>
    <inkml:brush xml:id="br0">
      <inkml:brushProperty name="width" value="0.05" units="cm"/>
      <inkml:brushProperty name="height" value="0.05" units="cm"/>
    </inkml:brush>
  </inkml:definitions>
  <inkml:trace contextRef="#ctx0" brushRef="#br0">0 138 18348,'0'-3'1888,"3"-4"-1424,5-6-464,3 0 1265,6-7-3754,1-2 2353,2-7-424,1-1-232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46.018"/>
    </inkml:context>
    <inkml:brush xml:id="br0">
      <inkml:brushProperty name="width" value="0.05" units="cm"/>
      <inkml:brushProperty name="height" value="0.05" units="cm"/>
    </inkml:brush>
  </inkml:definitions>
  <inkml:trace contextRef="#ctx0" brushRef="#br0">0 215 15267,'9'-8'1417,"1"3"-1233,-4 1-328,0-4 1520,-2 5-1080,3-5-336</inkml:trace>
  <inkml:trace contextRef="#ctx0" brushRef="#br0" timeOffset="1">473 36 17460,'-7'12'1520,"3"-8"-1296,0-4-464,4-9 1008,1-8-360,9-9-264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52.683"/>
    </inkml:context>
    <inkml:brush xml:id="br0">
      <inkml:brushProperty name="width" value="0.05" units="cm"/>
      <inkml:brushProperty name="height" value="0.05" units="cm"/>
    </inkml:brush>
  </inkml:definitions>
  <inkml:trace contextRef="#ctx0" brushRef="#br0">20 5468 9298,'-20'7'9808,"29"-19"-8644,30-32 249,-18 20-1142,0 0 0,35-28-1,-9 18-116,97-52-1,-7 5-6,20-41 3,-110 82-74,1 2 0,66-38 1,24 2 39,-64 36-75,-1-3 1,106-79 0,-24-19-13,12-10 15,-2 33-21,34-26-18,331-260-29,-485 369 23,361-235 45,-320 219-23,-3-3 0,111-90 0,-139 97-27,1 2 1,2 3-1,3 3 0,77-37 1,-120 66 8,36-17 0,-1-1 0,-1-3 1,76-56-1,19-44 28,0-1-53,185-116 39,-252 192-34,95-61 18,-91 61-238,-3-3 0,-1-3-1,79-80 1,-115 95 228,3 3-1,2 2 1,89-57 0,-1 21-8,82-48 27,-157 84-12,81-65 0,-53 31-3,179-110-1,-229 160 0,306-167 16,-265 151-38,-1-5 0,-3-3 0,-2-3 0,103-90 0,-132 99-13,2 2-1,2 3 0,1 1 1,63-31-1,-100 60 24,44-22-79,72-26 0,-136 57-1397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54.590"/>
    </inkml:context>
    <inkml:brush xml:id="br0">
      <inkml:brushProperty name="width" value="0.05" units="cm"/>
      <inkml:brushProperty name="height" value="0.05" units="cm"/>
    </inkml:brush>
  </inkml:definitions>
  <inkml:trace contextRef="#ctx0" brushRef="#br0">272 0 19500,'-10'13'1271,"0"1"0,1 0-1,0 1 1,-9 22 0,-33 81-311,-40 116-125,65-158-645,-17 88 1,43-163-187,-1 5 30,-1 1 0,1-1-1,1 0 1,-1 1-1,1 11 1,1-16-22,-1-1 0,0 1 0,1-1 0,-1 0 0,1 1 0,-1-1 0,1 0 0,0 0 0,-1 0 0,1 1 0,0-1 0,0 0 0,0 0 0,0 0 0,0 0 0,0 0 0,0 0 0,0-1 0,0 1 0,0 0 0,1 0 1,-1-1-1,0 1 0,1-1 0,-1 1 0,0-1 0,1 0 0,-1 1 0,0-1 0,1 0 0,-1 0 0,2 0 0,17 0 67,0-2 0,0 0 0,0-1 0,0-1 0,38-14 1,-28 9-43,36-9 32,202-63-3043,-234 68 2427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8.254"/>
    </inkml:context>
    <inkml:brush xml:id="br0">
      <inkml:brushProperty name="width" value="0.05" units="cm"/>
      <inkml:brushProperty name="height" value="0.05" units="cm"/>
    </inkml:brush>
  </inkml:definitions>
  <inkml:trace contextRef="#ctx0" brushRef="#br0">91 1 19060,'-14'9'2009,"-4"4"-1417,2 4-264,1 4 1008,2 1-656,2 0-168,8-2-192,3-2-152,8-4-464,1-2-288,9-5-552,1-3 936,6-7-200,3-1-168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55.186"/>
    </inkml:context>
    <inkml:brush xml:id="br0">
      <inkml:brushProperty name="width" value="0.05" units="cm"/>
      <inkml:brushProperty name="height" value="0.05" units="cm"/>
    </inkml:brush>
  </inkml:definitions>
  <inkml:trace contextRef="#ctx0" brushRef="#br0">71 196 19860,'-5'23'5000,"0"19"-4347,-24 178-94,-2 25-447,41-326 37,8-75-231,-10 18-133,6-69-274,-9 193 491,-5 14 0,0 0 0,1 0 0,-1 0 0,0 0 0,0 0 0,1 0 0,-1 0 0,0 1 0,1-1 1,-1 0-1,0 0 0,0 0 0,1 0 0,-1 0 0,0 0 0,0 1 0,1-1 0,-1 0 0,0 0 0,0 0 0,1 0 0,-1 1 0,0-1 0,0 0 0,0 0 0,0 1 0,1-1 0,-1 0 0,0 1 0,16 30 171,-11-19-124,-3-8-28,1 1 0,0-1 1,0 0-1,0 0 0,0 0 0,1-1 0,0 1 0,0-1 0,0 0 1,0 0-1,0 0 0,0-1 0,1 1 0,4 1 0,-1-1 5,0-1-1,0 0 0,0 0 0,0-1 0,0 0 1,0 0-1,1-1 0,7-1 0,5-1 23,1-1 0,-1-1 0,-1-2 0,1 0 0,36-16 0,-30 10-17,-1-1-1,0-1 1,-1-1 0,-1-1-1,-1-2 1,0 0-1,-1-2 1,-1 0-1,26-32 1,-61 72 128,2 1 0,0 1 0,1 0 0,1 1 0,-13 45 0,16-40-39,0 0-1,2 1 1,1 0 0,1-1-1,1 35 1,6-36-252,0 0 0,1-1 0,2 1 1,18 46-1,-14-42-210,-1 0 1,9 51 0,-16-58 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57.097"/>
    </inkml:context>
    <inkml:brush xml:id="br0">
      <inkml:brushProperty name="width" value="0.05" units="cm"/>
      <inkml:brushProperty name="height" value="0.05" units="cm"/>
    </inkml:brush>
  </inkml:definitions>
  <inkml:trace contextRef="#ctx0" brushRef="#br0">1080 1 11018,'3'1'373,"0"0"-1,0 1 1,0 0-1,0 0 0,0 0 1,-1 0-1,1 0 1,-1 1-1,1-1 0,-1 1 1,3 4-1,5 4 114,126 113 1054,-56-54-1294,106 122-1,-111-96-22,62 107-1,48 116 292,-111-176 44,-5 2 0,72 225-1,131 654 202,-107 3-17,-152-845-735,-18 284 1,-53 180 30,26-344 58,1-10 221,-109 455 0,116-661-268,-4-2 1,-4 0 0,-3-2 0,-3-2 0,-85 129-1,50-102-18,-4-2-1,-5-5 1,-4-3-1,-100 86 0,-319 230 353,299-251-199,33-27-65,-209 178 313,375-306-422,-138 115 311,128-109-296,-2-1 0,1-1 0,-1-1 0,-1 0 0,0-2-1,-32 11 1,32-17-293,19-3 252,1 1 1,0 0-1,0 0 0,0 0 0,-1 0 0,1 0 0,0 0 0,0 0 0,0 0 1,0-1-1,-1 1 0,1 0 0,0 0 0,0 0 0,0 0 0,0-1 1,0 1-1,-1 0 0,1 0 0,0 0 0,0 0 0,0-1 0,0 1 1,0 0-1,0 0 0,0-1 0,0 1 0,0 0 0,0 0 0,0 0 0,0-1 1,0 1-1,0 0 0,0 0 0,0-1 0,0 1 0,0 0 0,0 0 1,0-1-1,2-3-179,1 0 0,-1 0 1,1 0-1,0 0 1,4-4-1,4-6 249,11-22-426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9:57.584"/>
    </inkml:context>
    <inkml:brush xml:id="br0">
      <inkml:brushProperty name="width" value="0.05" units="cm"/>
      <inkml:brushProperty name="height" value="0.05" units="cm"/>
    </inkml:brush>
  </inkml:definitions>
  <inkml:trace contextRef="#ctx0" brushRef="#br0">648 9 14523,'14'-8'1689,"-13"8"-1645,-1 0 0,0 0 0,0 0 0,1 0 0,-1 0-1,0 0 1,0 0 0,0 0 0,1 0 0,-1 0 0,0 0-1,0 0 1,0 0 0,1 0 0,-1 0 0,0 0 0,0 1 0,0-1-1,0 0 1,1 0 0,-1 0 0,0 0 0,0 1 0,0-1-1,0 0 1,0 0 0,0 0 0,1 0 0,-1 1 0,0-1-1,0 0 1,0 0 0,0 0 0,0 1 0,0-1 0,0 0-1,0 4 184,0-1 1,0 1-1,-1-1 0,0 1 0,1-1 0,-1 0 0,-1 4 0,-7 17 408,-2 0 0,0 0 1,-27 42-1,-55 61 302,66-91-726,-113 144 382,-112 157-402,239-318-195,1 0 0,1 1 0,0 0 1,2 0-1,0 1 0,-6 27 0,14-47 5,1 0-1,0 0 0,0 0 1,0 0-1,-1 0 1,1 0-1,0 1 1,0-1-1,1 0 0,-1 0 1,0 0-1,0 0 1,0 0-1,1 0 0,-1 0 1,0 0-1,1 0 1,0 1-1,0-1 1,-1-1 0,1 0-1,-1 1 1,1-1 0,-1 0-1,1 1 1,0-1 0,-1 0-1,1 0 1,-1 1 0,1-1-1,0 0 1,-1 0 0,1 0-1,0 0 1,-1 0 0,1 0-1,0 0 1,-1 0 0,1 0 0,1-1-1,3 0 4,1-1-1,-1 0 1,1-1-1,-1 1 1,7-5-1,49-30-42,177-101-555,-172 103 328,118-43 0,-120 57 55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0:42.687"/>
    </inkml:context>
    <inkml:brush xml:id="br0">
      <inkml:brushProperty name="width" value="0.05" units="cm"/>
      <inkml:brushProperty name="height" value="0.05" units="cm"/>
    </inkml:brush>
  </inkml:definitions>
  <inkml:trace contextRef="#ctx0" brushRef="#br0">37 180 13635,'-6'9'634,"1"0"1,-2 0-1,-12 15 1,65-18 2440,-26 0-2912,0-2 0,0 1 0,1-2 0,0-1 0,-1-1 0,1 0 0,37-5 0,125-31 67,-110 19-113,136-13-1,28 26 309,-127 4-24,193-23-1,-42-26-221,-100 16-143,205-14-1,-326 44-230,63-5-13,-88 5-914,-1 0 1,20-7-1,-55 7-307,-6 2 595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0:59.143"/>
    </inkml:context>
    <inkml:brush xml:id="br0">
      <inkml:brushProperty name="width" value="0.05" units="cm"/>
      <inkml:brushProperty name="height" value="0.05" units="cm"/>
    </inkml:brush>
  </inkml:definitions>
  <inkml:trace contextRef="#ctx0" brushRef="#br0">135 304 12315,'-20'29'385,"1"0"0,2 1 0,1 1 0,1 1 1,-12 39-1,22-53-235,0 1 0,1 0 0,1-1 0,1 1 0,1 0 0,0 0 0,1 1 1,1-1-1,1 0 0,9 37 0,-5-37-84,0 1-1,1-1 1,1-1 0,1 1-1,1-1 1,0-1 0,2 0-1,-1 0 1,2-1 0,0-1 0,17 15-1,-21-22-48,0 0 0,1-1 0,0 0 0,0 0 1,1-1-1,0-1 0,0 0 0,0 0 0,1-1 0,0 0 0,-1-1 0,1-1 0,0 0 0,0 0 0,1-1 0,-1-1 0,0 0 0,0-1 0,21-3 0,-14-1 50,0-1 1,0 0-1,-1-1 0,0-2 0,0 1 0,-1-2 0,0-1 0,-1 0 0,0-1 0,-1 0 1,0-1-1,14-17 0,-4 2 113,-1-1 0,-2-1 0,0-1 0,-3-1 0,25-52 0,-32 55-55,-1-1-1,-1 0 1,-1 0 0,-2-1 0,-1 0 0,-2 0 0,-1-1-1,-1-45 1,-2 57-91,-2-1-1,0 1 0,-1 0 0,-1 0 1,-1 0-1,-1 0 0,-1 1 1,-1 0-1,0 1 0,-1-1 1,-1 2-1,-1-1 0,0 1 1,-16-17-1,20 27-50,0 0-1,0 0 1,-1 0 0,0 1 0,0 0-1,-1 1 1,0 0 0,-9-4-1,13 7-36,0 0 0,0 0 0,0 1 0,-1 0 0,1 0 0,0 0 0,-1 1 0,1-1 0,0 1 0,-1 0-1,1 1 1,0 0 0,-1 0 0,1 0 0,0 0 0,-9 4 0,4 0-143,0 1 0,0 0 0,1 1 1,-16 13-1,13-9-23,2-4-183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1:00.339"/>
    </inkml:context>
    <inkml:brush xml:id="br0">
      <inkml:brushProperty name="width" value="0.05" units="cm"/>
      <inkml:brushProperty name="height" value="0.05" units="cm"/>
    </inkml:brush>
  </inkml:definitions>
  <inkml:trace contextRef="#ctx0" brushRef="#br0">347 0 14595,'-30'16'1427,"-51"33"0,64-35-1215,1 0 1,0 2-1,2 0 0,-1 1 0,-13 22 1,5-4 249,-30 70 1,42-80-344,2 2 1,1-1-1,1 1 0,1 1 1,1-1-1,-1 31 0,5-25 4,0 1 0,3-1 0,0 0 0,13 57 0,-11-75-100,0 1 1,1-1-1,1 0 1,0-1-1,1 1 1,0-1-1,2-1 1,-1 1-1,2-1 1,0-1-1,16 17 1,-18-22-21,0 0 1,0-1-1,1 0 1,0 0-1,0-1 1,0 0-1,1-1 1,0 0-1,0 0 1,0-1-1,0 0 1,0-1-1,1 0 1,-1-1-1,1 0 1,-1-1-1,1 0 0,11-1 1,-1-3 25,0 0 1,-1-2-1,0 0 1,0-1-1,0-1 1,-1 0-1,0-2 1,-1 0-1,25-19 1,-5 0 147,-1-1 0,-1-2 1,33-40-1,-38 36 91,-1-1 0,-1-2-1,44-81 1,-62 97-152,0-1-1,-1 0 1,-1 0 0,-1-1 0,-2-1-1,0 1 1,-2-1 0,2-45 0,-6 59-119,0 0 1,-2-1 0,1 1-1,-2 0 1,0 0-1,0 0 1,-1 0 0,0 0-1,-1 1 1,-11-19 0,11 23-84,0-1-1,0 1 1,-1 1 0,0-1 0,0 1 0,-1 0 0,0 0 0,0 1 0,0-1 0,0 2 0,-1-1 0,0 1 0,0 0 0,0 1 0,-13-4 0,10 5-91,0-1-1,-1 2 1,1 0 0,-1 0 0,1 1 0,-1 0 0,1 1 0,-1 1 0,1 0 0,-1 0 0,-14 5-1,10-1-9,0 1 0,1 0 0,0 1 0,0 1 0,0 0 0,1 1 0,-14 13-1,-31 34-665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1:04.976"/>
    </inkml:context>
    <inkml:brush xml:id="br0">
      <inkml:brushProperty name="width" value="0.05" units="cm"/>
      <inkml:brushProperty name="height" value="0.05" units="cm"/>
    </inkml:brush>
  </inkml:definitions>
  <inkml:trace contextRef="#ctx0" brushRef="#br0">1434 75 11010,'-22'-6'302,"0"0"0,-1 2 0,1 0 0,-1 1 0,0 2 0,-35 1-1,1 5 328,-80 16-1,96-11-442,0 2 0,1 1-1,1 2 1,1 2 0,0 2-1,1 1 1,-38 27 0,-227 193 11,243-190-182,7-5-7,-82 89-1,118-114-7,0 0 0,2 1 0,0 1 0,1 0 0,1 1 0,1 0 0,2 1 0,-8 26 0,9-21-3,1 1 1,2 1 0,0-1 0,3 1-1,0-1 1,2 1 0,5 37-1,-3-53 0,0 1 1,2-1-1,0 0 0,1 0 0,0 0 0,1 0 0,1-1 1,0 0-1,1 0 0,0-1 0,1 0 0,1-1 0,0 0 0,1 0 1,22 19-1,40 21 18,86 47 0,-113-72 5,51 26 57,2-4 0,2-5 0,2-4 0,2-5 0,182 38 0,-61-35 81,393 16 1,-388-49-97,257-27 0,-325 3-34,-2-6 0,220-65 0,-309 68-16,-1-4 0,88-45-1,-117 49 25,-2-2-1,0-2 1,-2-1-1,65-60 0,-85 68 14,-1-1-1,0 0 0,-2-1 0,0-1 1,-1 0-1,-1-2 0,-2 1 0,11-29 1,-11 20 5,-2-1 0,-1 0 0,-2 0 1,-1-1-1,1-62 0,-7 49-10,-2 1 0,-2-1 0,-2 0 0,-2 1 0,-2 1 0,-2 0-1,-2 0 1,-2 1 0,-32-58 0,28 65-21,-2 1-1,-1 2 0,-2 0 0,-1 1 1,-2 1-1,-1 2 0,-1 1 0,-55-38 1,46 40 3,-2 2 0,-1 1 1,-1 3-1,-1 1 0,-1 3 0,-1 1 1,-60-11-1,6 9-42,-2 4 0,0 5 0,-105 5 0,-310 38-479,-330 90-272,544-66 545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1:09.475"/>
    </inkml:context>
    <inkml:brush xml:id="br0">
      <inkml:brushProperty name="width" value="0.05" units="cm"/>
      <inkml:brushProperty name="height" value="0.05" units="cm"/>
    </inkml:brush>
  </inkml:definitions>
  <inkml:trace contextRef="#ctx0" brushRef="#br0">651 168 10410,'0'-9'348,"0"0"0,-1 0-1,-1 0 1,1 0-1,-1 0 1,0 1 0,-1-1-1,0 0 1,-1 1 0,0 0-1,-9-16 1,10 20-256,0 1 0,0-1 0,-1 0 0,1 1 0,-1 0 0,1 0 0,-1 0 0,0 0 0,0 1 0,0-1 0,-1 1 0,1 0 0,-1 0 0,1 1 0,-1-1 0,0 1 0,1 0 0,-1 0 0,0 1 0,0 0 0,1-1 0,-1 1 0,0 1 0,-5 0 0,-4 2 9,0 0 1,0 1-1,0 1 0,1 0 0,-1 1 1,1 1-1,1 0 0,-18 12 0,0 3 25,2 1 1,-32 32-1,35-28-66,0 1 0,2 1 0,1 0 1,1 2-1,2 1 0,1 1 0,1 0 0,2 1 0,2 1 0,1 0 1,1 1-1,2 0 0,2 0 0,1 1 0,2 0 0,2 0 1,4 68-1,-1-93-54,0 0 1,1-1-1,1 1 1,0-1 0,0 0-1,1 0 1,0 0-1,1 0 1,1-1-1,0 0 1,0 0-1,1 0 1,0-1 0,0 0-1,1 0 1,0-1-1,1 0 1,0 0-1,0-1 1,1 0-1,0-1 1,12 7-1,15 5 7,0-2-1,76 22 0,86 8 60,-66-17-42,267 72 12,-295-73-40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1:11.763"/>
    </inkml:context>
    <inkml:brush xml:id="br0">
      <inkml:brushProperty name="width" value="0.05" units="cm"/>
      <inkml:brushProperty name="height" value="0.05" units="cm"/>
    </inkml:brush>
  </inkml:definitions>
  <inkml:trace contextRef="#ctx0" brushRef="#br0">63 158 10962,'-5'0'217,"0"-1"-1,0 0 0,1 0 0,-1-1 1,1 0-1,-1 1 0,-7-5 1,11 5-158,0 1 0,0-1 0,0 0 0,0 1 0,0-1 0,0 0 0,0 1 0,0-1 0,0 0 0,0 0 0,0 0 0,1 0 0,-1 0 0,0 0 0,1 0 1,-1 0-1,1 0 0,-1 0 0,1 0 0,-1 0 0,1 0 0,0-1 0,-1 1 0,1 0 0,0 0 0,0 0 0,0-1 0,0 1 0,0 0 0,0 0 0,1-1 1,-1 1-1,0 0 0,0 0 0,1 0 0,0-2 0,0 1 9,1 1 0,-1-1 0,0 1 0,1-1-1,-1 1 1,1 0 0,0-1 0,-1 1 0,1 0 0,0 0 0,0 0 0,0 0 0,0 0 0,0 1 0,0-1 0,3 0-1,38-5 346,-37 6-356,320-22 640,107-10-594,35 8-33,-395 26-58,-1 4 0,0 2 0,0 4 0,100 31 0,81 49 122,-223-78-94,0 2-1,-1 0 1,-1 2-1,0 1 1,-2 1-1,26 25 0,-42-35-20,-1 0 0,0 1-1,-1 0 1,0 0 0,-1 1-1,-1 0 1,0 0-1,0 1 1,-1 0 0,-1 0-1,0 0 1,3 16 0,-4-9 42,-1 1-1,-1 0 1,-1 0 0,-1 0 0,-1-1 0,0 1 0,-8 27 0,-12 30 171,-3-2 0,-4 0 0,-2-2 0,-53 88 0,73-145-216,0 1 0,-1-2 0,-1 0 0,-1 0 0,0-1 0,-1-1 0,0-1 0,-1 0 0,-1 0 0,0-2 0,-1 0 0,0-1 0,0-1 0,-1-1 0,-29 9 0,-109 29 404,-307 47-1,431-88-304,0-1-1,-1-2 1,1-1-1,0-2 1,-54-7-1,68 4-94,0 0-1,1-2 0,-1 0 0,1-1 1,0 0-1,1-2 0,0 0 1,0-1-1,1-1 0,0 0 1,-15-14-1,14 9-63,1-1 0,0 0 0,1-1 0,0-1 1,2 0-1,0-1 0,1-1 0,2 0 0,0 0 0,-9-29 0,17 44 126,1 4-83,0 0 0,1-1 0,-1 1 1,0 0-1,1-1 0,0 1 0,-1 0 1,1-1-1,0 1 0,0-1 0,0 1 0,1 0 1,-1-1-1,1 1 0,-1 0 0,1-1 0,0 1 1,1-3-1,12-10-60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1:18.609"/>
    </inkml:context>
    <inkml:brush xml:id="br0">
      <inkml:brushProperty name="width" value="0.05" units="cm"/>
      <inkml:brushProperty name="height" value="0.05" units="cm"/>
    </inkml:brush>
  </inkml:definitions>
  <inkml:trace contextRef="#ctx0" brushRef="#br0">566 4 12619,'19'-3'-175,"-25"3"173,-40 5 213,24 0-98,0 0 0,0 2 0,0 1-1,1 0 1,0 2 0,1 0 0,-23 16-1,8-2 183,1 2 0,2 1 0,-33 34 0,46-40-143,2 1 0,0 1 0,1 0 0,2 1-1,0 0 1,2 2 0,0-1 0,2 1 0,1 1 0,1 0-1,1 0 1,2 0 0,-3 30 0,5-26-25,1 0 1,2 0-1,1 0 0,1 1 0,2-1 0,1-1 1,1 1-1,2-1 0,1 0 0,1 0 1,22 41-1,-26-59-91,1 0 0,0 0 1,1-1-1,0 0 0,1-1 0,0 0 1,1 0-1,0-1 0,1 0 0,0-1 0,0 0 1,1 0-1,-1-2 0,2 1 0,-1-1 1,1-1-1,0-1 0,0 1 0,0-2 1,0 0-1,1-1 0,-1 0 0,28 0 0,-20-3 23,1-1-1,-1-1 0,0-1 0,0 0 1,0-2-1,0 0 0,-1-2 0,0 0 1,-1-1-1,1-1 0,-2-1 0,0 0 1,0-2-1,-1 0 0,22-22 0,-17 14-5,-2-1 0,-1-1 0,-1 0-1,0-2 1,-2 0 0,-1-1 0,-1 0-1,-2-1 1,0-1 0,12-45 0,-16 38-49,0 1 1,-3-1 0,-1 0-1,-1 0 1,-3-1 0,0 1-1,-2 0 1,-2 0 0,-1 0-1,-2 0 1,-12-37 0,14 59-62,0-1 0,-1 0 1,-1 1-1,0 0 0,-1 1 1,-1 0-1,0 0 0,0 1 1,-1 0-1,-14-12 0,18 18-15,1 0-1,-1 1 1,-1 0-1,1 0 1,-1 1-1,1 0 1,-1 0-1,0 0 1,0 1-1,0 0 1,-1 1-1,1-1 1,0 1-1,-1 1 1,1-1-1,0 1 1,-1 0-1,1 1 1,0 0-1,-1 0 1,1 1-1,-10 3 1,2 2-44,0 0 0,1 0 1,-1 2-1,2 0 0,0 0 1,-17 16-1,-18 23-269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8.678"/>
    </inkml:context>
    <inkml:brush xml:id="br0">
      <inkml:brushProperty name="width" value="0.05" units="cm"/>
      <inkml:brushProperty name="height" value="0.05" units="cm"/>
    </inkml:brush>
  </inkml:definitions>
  <inkml:trace contextRef="#ctx0" brushRef="#br0">163 8 17708,'-12'4'690,"1"1"0,0 0 0,0 0 1,0 1-1,1 1 0,-18 13 0,21-14-363,1 0-1,-1 0 1,1 0-1,0 1 1,1 0-1,-1 0 1,2 1-1,-1-1 1,-6 16-1,10-21-272,0 0 0,0 1 0,0-1 0,1 0 0,-1 0 1,1 0-1,0 1 0,-1-1 0,1 0 0,0 1 0,0-1 0,1 0 0,-1 0 0,0 1 0,1-1 0,-1 0 0,1 0 0,0 0 0,0 0 0,2 4 0,-2-4-27,1 0-1,0-1 1,0 1-1,0-1 0,0 1 1,0-1-1,0 1 0,0-1 1,0 0-1,1 0 0,-1 0 1,0 0-1,1-1 0,-1 1 1,5 0-1,2 0-20,-1-1 0,1 1 1,-1-2-1,1 1 0,-1-1 0,1-1 1,-1 1-1,1-1 0,14-7 0,-17 6-27,0 0-1,-1 0 1,1-1 0,-1 1-1,0-2 1,0 1 0,0 0-1,-1-1 1,0 0 0,0 0-1,0 0 1,4-7-1,-7 9-156,1 1-1,-1-1 0,0 1 1,0-1-1,0 0 0,0 0 0,-1 1 1,1-1-1,-1 0 0,1 0 0,-1 0 1,0 0-1,0 0 0,-1 1 0,1-1 1,0 0-1,-1 0 0,0 0 0,1 0 1,-1 1-1,0-1 0,-1 0 1,1 1-1,0-1 0,-1 1 0,1 0 1,-1-1-1,0 1 0,-3-3 0,27 5-912,-3 0 539</inkml:trace>
  <inkml:trace contextRef="#ctx0" brushRef="#br0" timeOffset="1">418 0 16187,'-2'0'169,"0"0"-1,0 1 0,0-1 0,0 0 0,0 1 0,0-1 1,0 1-1,0 0 0,0 0 0,0-1 0,0 1 0,0 1 1,1-1-1,-1 0 0,0 0 0,1 1 0,-1-1 0,1 1 1,-1-1-1,1 1 0,0 0 0,-1-1 0,1 1 0,0 0 1,0 0-1,1 0 0,-1 0 0,-1 3 0,1-2-130,1 0-1,-1 0 0,1 0 1,-1 0-1,1 0 0,0 0 1,0 0-1,0 0 0,1 0 1,-1 0-1,1 0 0,-1 0 1,1 0-1,0 0 1,0-1-1,1 1 0,-1 0 1,0-1-1,4 5 0,2 1-277,1-1-1,0-1 1,0 1-1,1-1 1,0-1-1,0 1 1,0-1-1,0-1 1,14 5-1,-10-4-381,0 1-1,0 0 0,21 15 1,-34-21 623,1 0 0,-1 0 1,0 0-1,1 1 1,-1-1-1,0 0 1,1 0-1,-1 0 0,0 1 1,0-1-1,1 0 1,-1 0-1,0 1 1,0-1-1,1 0 0,-1 1 1,0-1-1,0 0 1,0 1-1,1-1 1,-1 0-1,0 1 0,0-1 1,0 1-1,0-1 1,0 0-1,0 1 1,0-1-1,0 1 0,0-1 1,0 0-1,0 1 1,0-1-1,0 0 1,0 1-1,0-1 0,0 1 1,0-1-1,-1 0 1,1 1-1,0-1 1,0 0-1,0 1 0,-1-1 1,1 0-1,0 1 1,0-1-1,-1 0 1,1 0-1,0 1 0,-1-1 1,1 0-1,0 0 1,-1 0-1,0 1 1,-23 7 600,21-7-522,-1 0 12,-11 3 295,-1 0 0,-1-1 0,1 0 0,0-1 0,-32-1 0,48-1-407,-1 0-1,0 0 1,0 0-1,0 0 0,1 0 1,-1 0-1,0 0 1,0-1-1,1 1 1,-1 0-1,0 0 0,1 0 1,-1-1-1,0 1 1,0 0-1,1-1 1,-1 1-1,1-1 1,-1 1-1,0-1 0,1 1 1,-1-1-1,1 1 1,-1-1-1,1 0 1,-1 1-1,1-1 0,0 0 1,-1 1-1,1-1 1,0 0-1,0 0 1,-1 1-1,1-1 0,0 0 1,0 0-1,0 1 1,0-1-1,0 0 1,0 0-1,0 1 1,0-1-1,0 0 0,0 0 1,0 1-1,1-1 1,-1-1-1,3-4-123,0 1 1,0-1-1,1 0 0,7-9 0,-1 2 81,13-27-335,3-9-147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1:19.588"/>
    </inkml:context>
    <inkml:brush xml:id="br0">
      <inkml:brushProperty name="width" value="0.05" units="cm"/>
      <inkml:brushProperty name="height" value="0.05" units="cm"/>
    </inkml:brush>
  </inkml:definitions>
  <inkml:trace contextRef="#ctx0" brushRef="#br0">569 35 12867,'-16'-5'259,"1"0"0,-1 2 1,1-1-1,-1 2 0,0 0 1,0 1-1,0 1 1,0 0-1,0 1 0,0 1 1,0 0-1,0 1 0,0 1 1,1 0-1,-20 9 0,18-5-100,1 0 0,0 1 0,0 1 0,1 0 0,0 1-1,1 1 1,0 0 0,1 0 0,0 2 0,1 0 0,1 0-1,0 1 1,-10 19 0,6-3-6,0 0-1,3 1 0,0 1 1,2 0-1,2 0 1,1 1-1,1 0 0,-1 53 1,6-39-75,2 0 1,2-1-1,3 1 0,1-1 1,22 75-1,-21-96-74,1-1 0,1-1 1,1 0-1,2 0 0,0-1 1,1-1-1,1 0 0,1-1 1,34 34-1,-37-43-4,1 0 0,1 0-1,0-2 1,0 0 0,1 0 0,0-2 0,1 0-1,0-1 1,0 0 0,1-1 0,-1-1-1,1-1 1,0-1 0,37 2 0,-28-5 6,0-2 1,-1-1 0,1-1-1,-1-2 1,0 0-1,0-2 1,-1 0 0,0-2-1,0-1 1,-1-1-1,-1-1 1,27-19-1,-12 4 46,-1-1-1,-1-1 1,-2-3-1,-1 0 0,-1-3 1,30-44-1,-37 43 22,-1-2-1,-1-1 1,-3 0-1,-1-2 1,14-45-1,-24 58-25,-1-1 0,-2 0 0,-1 0 0,-1-1 0,-1 1 0,-2-1 0,-1 1 0,-6-45 0,3 58-39,-1 0 0,0 0 0,-1 0 0,-1 1 0,0 0 0,-1 0 0,-1 0 0,-1 1 0,0 0 0,-1 1 0,0 0 0,-13-13 0,12 16-14,-1 0-1,0 1 0,-1 0 1,0 1-1,0 0 1,-1 1-1,0 1 0,0 0 1,-1 1-1,0 1 1,0 0-1,-1 1 0,-22-4 1,7 5-30,0 1 1,-1 2-1,1 1 0,-1 1 1,1 2-1,-60 14 0,-178 73-579,80-23 1080,157-60-513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1:26.297"/>
    </inkml:context>
    <inkml:brush xml:id="br0">
      <inkml:brushProperty name="width" value="0.05" units="cm"/>
      <inkml:brushProperty name="height" value="0.05" units="cm"/>
    </inkml:brush>
  </inkml:definitions>
  <inkml:trace contextRef="#ctx0" brushRef="#br0">6 339 14891,'0'0'17,"0"0"0,0 0 0,0 0 0,0 1 0,0-1 1,0 0-1,0 0 0,0 0 0,0 0 0,0 0 0,0 0 0,0 0 0,0 1 0,0-1 0,0 0 0,-1 0 0,1 0 0,0 0 0,0 0 0,0 0 0,0 0 0,0 0 1,0 0-1,0 0 0,0 0 0,0 1 0,-1-1 0,1 0 0,0 0 0,0 0 0,0 0 0,0 0 0,0 0 0,0 0 0,-1 0 0,1 0 0,0 0 0,0 0 0,0 0 1,0 0-1,0 0 0,0 0 0,0 0 0,-1 0 0,1 0 0,0 0 0,0 0 0,0-1 0,0 1 0,0 0 0,0 0 0,0 0 0,0 0 0,-1 0 0,1 0 0,0 0 1,0 0-1,0 0 0,0 0 0,0-1 0,0 1 0,8 10 71,4-6-86,1 0 0,-1 0 0,1-1-1,0-1 1,0 0 0,26 0 0,-20-1-3,286 3-43,9 1 142,29 27 88,172 11-62,590-51 104,-424-7-128,-327 14-79,824-15 3,204-21 0,422 58-14,1444-53 67,-1450-20-70,-653 38 43,-3-35 76,-755 26-101,394-28 55,-4-26 25,-708 68-93,582-66 20,-437 60-29,226 13 1,-4 37 165,-24 0 546,-10-18 187,-379-16-838,0 0 1,0 2 0,37 9-1,-58-12-62,-1 1 0,1-1-1,-1 1 1,1 0 0,-1 0-1,1-1 1,-1 1-1,0 0 1,0 0 0,1 0-1,-1 1 1,0-1-1,0 0 1,0 0 0,0 1-1,0-1 1,0 0 0,0 3-1,6 6-1190,-13-20 971,-1-11-83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3.556"/>
    </inkml:context>
    <inkml:brush xml:id="br0">
      <inkml:brushProperty name="width" value="0.05" units="cm"/>
      <inkml:brushProperty name="height" value="0.05" units="cm"/>
    </inkml:brush>
  </inkml:definitions>
  <inkml:trace contextRef="#ctx0" brushRef="#br0">3 234 16027,'-3'0'1441,"3"-2"-993,6-1-216,26-2 624,11 2-96,17-3-248,6 2-104,13-2-208,7 2-15,15-5-57,3-3-104,-6-2-353,-6-3-223,-6-6-288,-5-1 56,-15-8 472,-8-3-224,-23 1-160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3.982"/>
    </inkml:context>
    <inkml:brush xml:id="br0">
      <inkml:brushProperty name="width" value="0.05" units="cm"/>
      <inkml:brushProperty name="height" value="0.05" units="cm"/>
    </inkml:brush>
  </inkml:definitions>
  <inkml:trace contextRef="#ctx0" brushRef="#br0">678 67 14459,'-3'-1'229,"-9"-2"223,1 0 0,-21-9 0,31 11-410,0 1 0,0-1 0,-1 1 1,1-1-1,0 0 0,0 1 0,0-1 1,0 0-1,0 0 0,1 0 0,-1 0 1,0 0-1,0 0 0,1 0 1,-1 0-1,0-2 0,1 3 5,0-1 0,0 0-1,0 0 1,0 0 0,0 0 0,1 0-1,-1 1 1,0-1 0,1 0 0,-1 0 0,0 1-1,1-1 1,-1 0 0,1 0 0,-1 1-1,1-1 1,0 0 0,-1 1 0,1-1 0,0 1-1,-1-1 1,1 1 0,0-1 0,-1 1 0,1 0-1,0-1 1,1 1 0,3-3 36,-1 1 1,1 0 0,0 1-1,0-1 1,0 1-1,-1 0 1,1 0-1,0 1 1,1-1-1,-1 1 1,0 0 0,0 1-1,9 1 1,-12-2-69,1 1 0,0-1 1,0 1-1,-1 0 0,1 0 1,0 1-1,-1-1 1,1 0-1,-1 1 0,0-1 1,1 1-1,-1 0 0,0 0 1,0 0-1,0 0 0,0 0 1,-1 0-1,1 1 0,-1-1 1,1 1-1,-1-1 0,0 1 1,1-1-1,-1 1 0,-1 0 1,2 4-1,-1 1-9,-1 0 0,0-1-1,0 1 1,-1 0 0,0-1-1,-1 1 1,1 0 0,-1-1-1,-1 1 1,1-1 0,-1 0 0,-1 0-1,1 0 1,-8 9 0,-9 13 28,-45 51 1,54-68-20,-50 54 235,-100 81 1,-82 45 574,164-132-488,72-54-294,-4 2 67,0 0-1,1 1 1,0 0 0,-16 19 0,25-27-107,1-1 0,0 0 0,0 0 0,0 0 0,0 0-1,0 1 1,-1-1 0,1 0 0,0 0 0,0 1 0,0-1 0,0 0 0,0 0 0,0 0 0,0 1 0,0-1 0,0 0 0,0 0 0,0 1 0,0-1 0,0 0 0,0 0 0,0 1 0,0-1 0,0 0 0,0 0 0,0 0 0,1 1-1,-1-1 1,0 0 0,0 0 0,0 0 0,0 1 0,0-1 0,0 0 0,1 0 0,-1 0 0,0 0 0,0 1 0,0-1 0,1 0 0,-1 0 0,0 0 0,0 0 0,0 0 0,1 0 0,-1 0 0,0 0 0,0 0 0,0 1 0,1-1-1,-1 0 1,0 0 0,0 0 0,1 0 0,-1 0 0,0 0 0,0-1 0,1 1 0,7 1 12,1 0 1,-1-1-1,1 0 1,-1-1-1,0 0 0,1 0 1,9-3-1,14-2-1,87-13-134,360-44-1231,-345 56 1095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4.712"/>
    </inkml:context>
    <inkml:brush xml:id="br0">
      <inkml:brushProperty name="width" value="0.05" units="cm"/>
      <inkml:brushProperty name="height" value="0.05" units="cm"/>
    </inkml:brush>
  </inkml:definitions>
  <inkml:trace contextRef="#ctx0" brushRef="#br0">357 43 18036,'-4'-4'146,"0"0"1,0 1-1,0-1 1,0 1-1,0 0 1,0 0-1,-1 0 1,0 1-1,0-1 1,1 1-1,-1 0 1,0 1-1,-1-1 1,1 1-1,0 0 1,0 0-1,0 1 1,-1 0-1,1 0 1,0 0-1,-1 0 1,1 1-1,0 0 1,0 0-1,0 0 1,-8 3-1,2 1-25,-1-1-1,1 2 0,1-1 1,-1 2-1,1-1 1,0 1-1,0 1 0,1 0 1,0 0-1,-14 17 1,12-10-95,0 1 0,1 0 0,0 0 0,2 1 0,0 0 1,1 0-1,-8 27 0,12-30-25,0 0 0,0 0-1,1 1 1,1-1 0,0 1 0,1-1 0,1 1 0,0-1 0,1 1 0,5 17-1,-6-27 2,1 0-1,0 0 1,0 0-1,0 0 1,1-1-1,-1 1 0,1 0 1,0-1-1,1 0 1,-1 0-1,1 0 1,-1 0-1,1 0 0,0-1 1,1 0-1,6 4 1,-7-5-1,0 0 0,0 0 0,1-1 0,-1 1 0,1-1 0,-1 0 1,1-1-1,-1 1 0,1-1 0,-1 0 0,1 0 0,-1 0 0,1-1 0,-1 0 0,1 0 1,-1 0-1,1 0 0,-1-1 0,7-2 0,0-2 16,0-1 0,0 0-1,0 0 1,-1-1 0,0 0-1,-1-1 1,0 0 0,0 0 0,-1-1-1,0-1 1,-1 1 0,0-1 0,6-12-1,-6 9 7,0-1 0,-1 0 0,-1 0 0,-1 0 0,0-1 0,-1 1 0,0-1 0,-1 0 0,-1 0 0,-1-19 0,-1 23-43,0 0 0,-2 0 1,1 1-1,-1-1 0,-1 1 1,-4-12-1,6 20-86,1-1-1,-1 1 1,1-1-1,-1 1 1,0 0-1,0 0 1,-1 0-1,1 0 1,-1 0 0,1 1-1,-1-1 1,0 1-1,0-1 1,0 1-1,0 0 1,-1 0-1,1 1 1,0-1-1,-1 1 1,1-1 0,-1 1-1,0 0 1,-4 0-1,7 1 66,-1-1 0,1 1 0,-1 0 0,1 1 0,-1-1 0,1 0 0,-1 0-1,1 0 1,0 1 0,-1-1 0,1 1 0,-1-1 0,1 1 0,0 0 0,0-1 0,-1 1 0,1 0 0,0 0-1,0 0 1,0 0 0,0 0 0,0 0 0,0 0 0,0 0 0,0 1 0,-1 1 0,-3 21-669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5.182"/>
    </inkml:context>
    <inkml:brush xml:id="br0">
      <inkml:brushProperty name="width" value="0.05" units="cm"/>
      <inkml:brushProperty name="height" value="0.05" units="cm"/>
    </inkml:brush>
  </inkml:definitions>
  <inkml:trace contextRef="#ctx0" brushRef="#br0">0 289 15395,'17'-17'825,"0"0"0,1 1 0,1 1-1,33-20 1,-45 31-638,0 0 0,1 0-1,-1 0 1,1 1 0,0 0 0,1 1 0,-1 0-1,0 0 1,0 1 0,1 0 0,-1 0-1,1 1 1,-1 0 0,1 1 0,-1 0-1,12 2 1,-16-2-161,0 1 0,1 0 1,-2 0-1,1 0 0,0 0 0,0 1 0,-1-1 0,1 1 0,-1 0 0,0 0 0,0 0 1,0 1-1,0-1 0,-1 1 0,1-1 0,-1 1 0,0 0 0,0 0 0,0 0 0,-1 0 1,1 0-1,-1 0 0,0 1 0,1 4 0,1 12-21,-1 0 0,-1 0 0,-3 38 0,1-31 58,1-25-59,0 0-1,0 0 1,0 1 0,1-1-1,-1 0 1,1 0-1,0 0 1,-1 0-1,1 0 1,1 0-1,-1 0 1,0 0 0,1 0-1,0 0 1,2 3-1,-2-4 1,0 0-1,0-1 0,0 1 1,0-1-1,0 0 0,0 1 1,1-1-1,-1 0 0,0 0 0,1-1 1,-1 1-1,0 0 0,1-1 1,-1 1-1,1-1 0,-1 0 1,1 0-1,-1 0 0,1 0 1,3-1-1,4-1 16,1 0 1,0-1-1,-1-1 0,0 1 1,0-2-1,0 1 0,0-1 0,-1-1 1,1 0-1,10-9 0,-5 2 23,0 0 0,-1-1 1,0 0-1,20-29 0,-24 27 7,0 0 0,-1 0 0,-1 0 0,0-1 0,8-28 0,-14 35-26,1 0 0,-1 0 0,-1-1 0,0 1 0,0 0 0,-1-1 0,0 1 0,-1 0-1,0 0 1,-1-1 0,-3-13 0,4 21-14,-1 0-1,1 0 1,-1 0-1,1 0 1,-1 0 0,0 1-1,0-1 1,0 0-1,0 1 1,-1-1-1,1 1 1,-1 0-1,1 0 1,-1 0 0,0 0-1,0 1 1,-4-3-1,5 3-5,0 1-1,1-1 0,-1 1 1,0 0-1,0-1 1,1 1-1,-1 0 0,0 0 1,0 0-1,0 0 0,1 0 1,-1 1-1,0-1 1,0 1-1,1-1 0,-1 1 1,0-1-1,1 1 1,-1 0-1,0 0 0,1 0 1,-1 0-1,1 0 0,0 0 1,-1 0-1,1 0 1,0 1-1,-1-1 0,1 1 1,0-1-1,0 1 1,0-1-1,1 1 0,-2 2 1,0-1-15,1 0 1,-1 0 0,1 1 0,0-1 0,0 1 0,0-1-1,0 1 1,1-1 0,-1 1 0,1-1 0,0 1-1,0-1 1,0 1 0,1 0 0,-1-1 0,1 1-1,0-1 1,0 1 0,0-1 0,0 0 0,1 1-1,-1-1 1,1 0 0,0 0 0,0 0 0,0 0 0,0 0-1,1 0 1,-1-1 0,1 1 0,-1-1 0,1 0-1,0 1 1,0-1 0,0-1 0,0 1 0,1 0-1,-1-1 1,0 0 0,6 2 0,0-2-173,-1 0 1,1 0-1,0-1 1,0 0-1,0-1 0,0 0 1,0-1-1,0 1 1,0-2-1,-1 1 1,12-6-1,-7 2-17,0 0 0,-1-1-1,0-1 1,-1 0 0,1-1 0,15-15-1,12-18-534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5.797"/>
    </inkml:context>
    <inkml:brush xml:id="br0">
      <inkml:brushProperty name="width" value="0.05" units="cm"/>
      <inkml:brushProperty name="height" value="0.05" units="cm"/>
    </inkml:brush>
  </inkml:definitions>
  <inkml:trace contextRef="#ctx0" brushRef="#br0">238 181 15203,'0'-7'412,"-1"1"0,0-1 0,-1 0 0,1 1 0,-1-1-1,0 1 1,-1-1 0,-5-9 0,7 14-287,0 0 1,-1 0-1,1 0 0,0 0 1,-1 1-1,1-1 0,-1 0 1,0 1-1,1-1 0,-1 1 1,0 0-1,0-1 0,0 1 1,0 0-1,0 0 0,0 0 1,0 1-1,-1-1 0,1 0 1,0 1-1,0-1 0,0 1 1,-1 0-1,1 0 0,0 0 1,-1 0-1,1 0 0,0 0 1,-4 2-1,4-1-47,0 0 0,-1 1 0,1-1 0,0 1 0,-1 0 0,1-1 0,0 1 0,0 0-1,1 0 1,-1 1 0,0-1 0,1 0 0,-1 0 0,1 1 0,0-1 0,0 1 0,0-1 0,0 1 0,0 0 0,-1 5 0,2-6-61,-1 0 0,1 1 1,0-1-1,0 0 1,0 1-1,0-1 0,0 0 1,0 1-1,1-1 0,-1 0 1,2 3-1,-2-4-11,1 0 0,-1 0 0,1 0-1,0 0 1,-1 0 0,1 0 0,0 0 0,-1 0 0,1-1-1,0 1 1,0 0 0,0-1 0,0 1 0,-1 0-1,1-1 1,0 1 0,0-1 0,0 0 0,0 1-1,0-1 1,1 0 0,-1 1 0,2-1 0,-1 0-2,0-1 1,0 1-1,1-1 1,-1 1 0,0-1-1,0 0 1,0 0 0,0 0-1,0 0 1,0 0 0,0 0-1,0-1 1,-1 1-1,1-1 1,0 1 0,-1-1-1,1 0 1,-1 1 0,1-1-1,-1 0 1,0 0 0,0 0-1,0 0 1,1-3-1,2-3 18,0 0 0,-1-1-1,0 1 1,3-17 0,-6 24-19,1-1-1,-1 1 1,0-1 0,0 1 0,0-1 0,0 0 0,0 1 0,0-1 0,0 1-1,0-1 1,-1 1 0,1-1 0,0 1 0,-1-1 0,-1-1 0,2 2-2,0 1 1,-1 0-1,1-1 1,-1 1 0,1 0-1,-1 0 1,1-1-1,-1 1 1,1 0-1,-1 0 1,1 0 0,-1 0-1,1-1 1,-1 1-1,1 0 1,-1 0 0,1 0-1,-1 0 1,1 0-1,-1 0 1,1 1 0,-1-1-1,1 0 1,-1 0-1,1 0 1,-1 0-1,1 1 1,-2-1 0,-2 3 2,-1 0 0,1-1 0,0 2 0,0-1 0,0 0 1,0 1-1,-4 5 0,-9 12-2,-66 88-6,75-97 8,1 0 1,0 1-1,1-1 1,0 2-1,1-1 0,1 0 1,-5 20-1,9-30-1,-1 0 0,1 0-1,-1-1 1,1 1-1,0 0 1,0 0-1,0 0 1,1 0 0,-1 0-1,1 0 1,-1-1-1,1 1 1,0 0 0,0 0-1,0-1 1,1 1-1,-1-1 1,0 1 0,1-1-1,0 1 1,0-1-1,-1 0 1,5 4 0,-1-3 3,-1-1 1,1 1-1,-1-1 1,1 0 0,0-1-1,0 1 1,0-1-1,0 1 1,0-2 0,0 1-1,0 0 1,8-1-1,15-2 4,0 0 0,0-2 0,0-1 0,40-13-1,-35 8-6,0 2-1,49-4 0,-80 11 4,1 1 0,-1-1 0,1 1 0,0 0 0,0 0 0,-1 0 0,1 1 0,-1-1 0,1 1 0,0-1 0,-1 1 0,1 0 0,-1 0 0,1 0 0,-1 0 0,1 0-1,-1 1 1,0-1 0,0 1 0,0-1 0,0 1 0,0 0 0,0 0 0,0 0 0,0 0 0,-1 0 0,1 1 0,-1-1 0,0 0 0,0 1 0,1-1 0,-2 0 0,1 1 0,1 3-1,6-39 857,-5-40-230,-9-118 0,2 117-509,4 71-121,-1 0 1,1 0-1,0 0 1,0 0-1,0 0 1,1-1-1,-1 1 1,1 0-1,1-5 1,-1 7-13,0 0 0,0 1 0,0-1 0,0 0 0,0 0 1,0 1-1,0-1 0,0 1 0,1-1 0,-1 1 0,0-1 0,0 1 0,1 0 0,-1 0 1,0-1-1,0 1 0,1 0 0,-1 0 0,0 0 0,1 1 0,-1-1 0,0 0 1,0 0-1,1 1 0,1 0 0,56 10-1378,0-3 0,1-2 0,74-2 0,-75-10 390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6.251"/>
    </inkml:context>
    <inkml:brush xml:id="br0">
      <inkml:brushProperty name="width" value="0.05" units="cm"/>
      <inkml:brushProperty name="height" value="0.05" units="cm"/>
    </inkml:brush>
  </inkml:definitions>
  <inkml:trace contextRef="#ctx0" brushRef="#br0">171 45 13067,'-5'0'295,"0"1"0,0 0 0,0 0 0,1 1 0,-1-1 0,1 1 0,-1 0 0,1 0 0,-1 1 0,1-1 0,0 1 0,0 0 0,1 0 0,-1 0 0,-6 8 0,0 0 577,0 1 0,1 0-1,-14 24 1,16-23-484,0 0-1,2 1 1,-1 0 0,1 0 0,-4 23 0,8-32-315,0 0 1,0 0-1,1 0 1,0 0 0,-1 0-1,2-1 1,-1 1 0,1 0-1,-1 0 1,1 0-1,1 0 1,-1-1 0,1 1-1,-1-1 1,1 1 0,1-1-1,-1 0 1,1 1-1,-1-1 1,6 5 0,-6-7-54,0 0 1,0-1 0,0 1-1,0-1 1,0 1 0,0-1-1,0 0 1,1 0 0,-1 0 0,0 0-1,1-1 1,-1 1 0,0 0-1,1-1 1,-1 0 0,1 0-1,4 0 1,-2 0-7,0-1-1,-1 0 1,1 0 0,-1-1-1,1 1 1,-1-1-1,0 0 1,1 0 0,3-3-1,3-3 0,0 0-1,-1-1 0,0 0 1,0-1-1,15-19 0,-12 9-11,0-1 0,-2 0-1,0-1 1,-1 0 0,-2 0 0,0-1-1,-1 0 1,-2-1 0,6-46-1,-11 69-4,1 0 0,-1 0 0,0 0 0,0 1 0,0-1 0,1 0 0,-1 0 0,0 0 0,0 0 0,0 0 0,0 1 0,-1-1 0,1 0 0,0 0 0,0 0 0,0 0 0,-1 1 0,1-1 0,0 0 0,-1 0 0,1 1 0,-1-1 0,1 0 0,-1 0 0,0 0-1,0 2 1,0-1 0,1 1 0,-1 0-1,0 0 1,1 0 0,-1 0-1,1 0 1,-1 0 0,1 0 0,-1 0-1,1 0 1,0 0 0,-1 0-1,1 0 1,0 0 0,0 0 0,0 0-1,0 0 1,0 0 0,0 1-1,-1 9-46,1 0 0,1 0-1,0 0 1,0 0-1,1 0 1,1 0-1,0-1 1,0 1-1,1-1 1,0 0-1,1 0 1,0 0-1,1-1 1,0 1-1,0-1 1,1-1-1,0 1 1,0-1 0,1 0-1,0-1 1,1 0-1,11 7 1,-12-8-104,0-1-1,1 1 1,0-2 0,0 0 0,0 0 0,0 0 0,1-1 0,-1-1 0,1 1 0,0-2 0,0 1 0,0-1-1,-1-1 1,1 0 0,0 0 0,0-1 0,0 0 0,0-1 0,0 0 0,-1 0 0,1-1 0,-1-1 0,1 1-1,15-11 1,19-15-785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6.670"/>
    </inkml:context>
    <inkml:brush xml:id="br0">
      <inkml:brushProperty name="width" value="0.05" units="cm"/>
      <inkml:brushProperty name="height" value="0.05" units="cm"/>
    </inkml:brush>
  </inkml:definitions>
  <inkml:trace contextRef="#ctx0" brushRef="#br0">12 18 17420,'-4'18'342,"0"1"0,2 0 0,1 0 0,0 0 0,1 0 0,1 0 0,1 0 0,1-1 0,0 1 0,1 0 0,10 24 1,-5-18-118,1-1 0,1 0 0,2 0 0,0-1 0,1-1 0,1-1 0,29 33 0,-33-43-163,1 1 1,0-2-1,17 13 1,-25-21-56,0 1 0,0-1 0,0 0 0,0 0 0,0 0 0,0 0 1,1-1-1,-1 1 0,1-1 0,-1-1 0,1 1 0,-1 0 0,1-1 0,-1 0 0,1 0 1,5-1-1,-7 0-6,-1 0 0,1-1 0,-1 1 0,1-1 0,-1 1 0,1-1 0,-1 0 0,0 0 0,0 0 1,0 0-1,0-1 0,0 1 0,0 0 0,-1-1 0,1 1 0,-1-1 0,0 0 0,1 1 0,-1-1 0,0 0 0,-1 0 0,1 0 1,0-4-1,3-11-57,-2-1 1,2-27 0,-4 35 9,4-73-280,-3-1 0,-13-107-1,3 150 253,4 35 108,1 24 101,3 6-135,0 1 0,1-1 0,2 0-1,0 0 1,2 0 0,0 0 0,1 0 0,2-1-1,0 0 1,1 0 0,1-1 0,2 0 0,0-1-1,1 0 1,0 0 0,2-1 0,0-1 0,2-1-1,33 32 1,-1-14-185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8.679"/>
    </inkml:context>
    <inkml:brush xml:id="br0">
      <inkml:brushProperty name="width" value="0.05" units="cm"/>
      <inkml:brushProperty name="height" value="0.05" units="cm"/>
    </inkml:brush>
  </inkml:definitions>
  <inkml:trace contextRef="#ctx0" brushRef="#br0">114 251 17428,'-7'5'331,"-1"1"1,1 0 0,0 0-1,1 1 1,0 0-1,0 0 1,0 1 0,1-1-1,0 1 1,0 0 0,-4 12-1,7-15-201,0 0 1,0 0-1,1 0 0,0 0 0,0 0 0,0 1 0,0-1 1,1 0-1,0 8 0,1-10-65,-1 0 0,1 0 1,0 0-1,0 0 0,0 0 0,0 0 0,0-1 0,0 1 1,1 0-1,-1-1 0,1 1 0,0-1 0,0 1 1,0-1-1,0 0 0,0 0 0,4 2 0,-2-1-34,0-1 0,0 0 0,0 0-1,0 0 1,0-1 0,1 1 0,-1-1-1,1 0 1,-1 0 0,1-1 0,-1 1-1,1-1 1,-1 0 0,1 0 0,0-1-1,-1 1 1,1-1 0,-1 0 0,0 0-1,1-1 1,-1 1 0,0-1 0,0 0-1,6-3 1,3-3 41,-1 0 1,1 0-1,-2-1 0,1 0 1,-1-1-1,12-14 0,-11 9 28,-1 0-1,0 0 1,-1-1 0,0 0-1,-2-1 1,0 0-1,7-19 1,-11 21-2,0 1 1,0-1 0,-1 0-1,-1 0 1,-1 0 0,0 0-1,-1 0 1,0 0 0,-4-20-1,4 31-76,-1 0-1,0 1 0,0-1 0,0 0 0,-1 1 0,1-1 0,-1 1 0,0-1 0,0 1 0,0 0 1,-1-1-1,1 1 0,-1 0 0,-4-4 0,5 6-18,1 0 0,-1 0 0,0 0-1,1 0 1,-1 1 0,0-1 0,0 1 0,1-1 0,-1 1 0,0 0-1,0-1 1,0 1 0,1 0 0,-1 0 0,0 0 0,0 0 0,0 1-1,0-1 1,1 1 0,-1-1 0,0 1 0,0-1 0,1 1-1,-1 0 1,0 0 0,1 0 0,-1 0 0,1 0 0,-1 0 0,1 0-1,0 0 1,-2 3 0,-10 9-1,-18 24 0,25-29 12,0 1 0,-1-1 0,0 0 0,0-1 0,-1 0 0,0 0 0,0-1 0,-18 11 0,3-14 109,22-3-117,0 0-1,0-1 1,-1 1 0,1 0-1,0 0 1,0 0 0,0 0-1,0 0 1,0 1 0,0-1 0,-1 0-1,1 0 1,0 1 0,0-1-1,0 1 1,0-1 0,0 1-1,0-1 1,0 1 0,0-1 0,0 1-1,1 0 1,-1 0 0,0 0-1,0-1 1,0 1 0,1 0-1,-1 0 1,1 0 0,-2 2 0,-19 62-18,-49 106 0,69-170 10,1-1 0,-1 1 1,1 0-1,-1-1 0,1 1 1,0 0-1,-1 0 1,1-1-1,0 1 0,0 0 1,-1 0-1,1 0 0,0-1 1,0 1-1,0 0 0,0 0 1,0 0-1,0-1 0,0 1 1,0 0-1,1 0 1,-1 0-1,0-1 0,0 1 1,1 0-1,-1 0 0,0-1 1,1 1-1,-1 0 0,1-1 1,-1 1-1,1 0 1,-1-1-1,1 1 0,0-1 1,-1 1-1,2 0 0,8 11-115,13 22-328,-19-26 326,0 0 1,1 0 0,1-1 0,-1 0-1,1 0 1,0 0 0,9 7 0,-12-12 102,1-1 1,-1 0-1,0 1 1,0-1-1,0 0 1,1-1-1,-1 1 1,1 0-1,-1-1 1,0 0-1,1 0 1,-1 0-1,6-1 1,50-10 11,-37 5-14,-21 6 23,8-1-271,0-1-1,1-1 1,-1 0 0,12-5 0,-17 6 37,-1 0 0,1-1 0,-1 1 0,0-1 0,0 0 0,0 0 0,0 0 0,0 0 0,0 0 0,-1-1 0,0 1 0,0-1 0,3-5 0,9-26-499,2-6-267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9.122"/>
    </inkml:context>
    <inkml:brush xml:id="br0">
      <inkml:brushProperty name="width" value="0.05" units="cm"/>
      <inkml:brushProperty name="height" value="0.05" units="cm"/>
    </inkml:brush>
  </inkml:definitions>
  <inkml:trace contextRef="#ctx0" brushRef="#br0">126 1 14315,'3'32'1359,"-2"0"-1,-1 0 1,-6 35-1,1 24 266,4-28-1410,10 86 1,-8-149-258,-1 0 0,0 1 0,0-1 1,0 0-1,0 0 0,0 0 0,0 1 0,0-1 0,0 0 0,0 0 0,0 0 1,0 1-1,0-1 0,0 0 0,0 0 0,0 1 0,0-1 0,0 0 1,0 0-1,0 0 0,0 1 0,0-1 0,0 0 0,0 0 0,-1 0 1,1 1-1,0-1 0,0 0 0,0 0 0,0 0 0,0 0 0,-1 1 0,1-1 1,0 0-1,0 0 0,-1 0 0,-6-5-929,-12-17 18,16 18 748,-25-28-354,18 22 889,1-1 0,0 1 0,1-2 1,0 1-1,0-1 0,-5-14 0,12 26-263,1-1 0,0 1 1,0-1-1,-1 1 0,1-1 0,0 0 0,0 1 0,0-1 0,0 1 0,0-1 1,0 0-1,0 1 0,0-1 0,0 1 0,0-1 0,0 0 0,0 1 0,0-1 0,1 1 1,-1-1-1,0 0 0,0 1 0,1-1 0,-1 1 0,0-1 0,1 1 0,-1-1 1,0 1-1,2-1 0,-1 0 11,1 0-1,-1 1 1,0-1 0,1 0-1,0 1 1,-1 0 0,1-1 0,-1 1-1,1 0 1,0 0 0,2 0 0,8 0-20,1 2 1,18 3-1,-20-3-82,30 3 559,50 1 0,-41-7-509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39.664"/>
    </inkml:context>
    <inkml:brush xml:id="br0">
      <inkml:brushProperty name="width" value="0.05" units="cm"/>
      <inkml:brushProperty name="height" value="0.05" units="cm"/>
    </inkml:brush>
  </inkml:definitions>
  <inkml:trace contextRef="#ctx0" brushRef="#br0">244 122 19500,'0'-1'114,"0"-1"0,1 1 0,-1 0 0,0-1 0,0 1 1,0-1-1,0 1 0,0-1 0,0 1 0,0-1 0,0 1 0,0-1 0,-1 1 0,1 0 0,-1-1 0,1 1 0,-1 0 0,1-1 0,-1 1 0,0 0 0,0 0 0,-1-2 1,1 2-25,0 1 0,0-1 0,-1 0 1,1 1-1,0-1 0,-1 1 1,1 0-1,-1-1 0,1 1 1,0 0-1,-1 0 0,1 0 1,-1 0-1,1 0 0,-1 0 0,1 0 1,0 0-1,-2 1 0,-5 1 106,1 0-1,0 1 0,0 0 0,0 0 1,0 1-1,0-1 0,-6 6 0,0 3-130,0-1-1,1 2 0,0 0 1,1 0-1,1 1 0,0 0 1,0 1-1,2 0 0,0 0 1,1 1-1,0 0 0,1 1 1,1-1-1,1 1 0,0 0 1,-2 27-1,6-41-56,0 0 0,-1 0 0,2 0 1,-1 0-1,0 0 0,0-1 0,1 1 0,0 0 0,-1 0 0,1 0 1,0 0-1,1-1 0,1 5 0,-2-6-4,0 0 1,0 0-1,0 0 0,1 0 1,-1 0-1,0 0 0,1 0 1,-1 0-1,1 0 0,-1-1 1,1 1-1,-1-1 0,1 1 0,-1-1 1,1 1-1,0-1 0,-1 0 1,1 0-1,0 0 0,-1 0 1,1 0-1,-1 0 0,1 0 1,0-1-1,-1 1 0,4-2 1,4 0 4,-1-2 1,1 1-1,-1-2 0,1 1 1,-1-1-1,0 0 1,-1 0-1,1-1 1,-1 0-1,9-11 1,9-10 15,26-39 0,-18 20 6,-2-1 0,35-73-1,-55 86-30,-11 34 0,0 0 0,0 0 0,0 0 0,0 0 0,1 0 0,-1 0 0,0 0-1,0 0 1,0 0 0,0 0 0,0-1 0,0 1 0,0 0 0,0 0 0,0 0 0,0 0-1,0 0 1,0 0 0,0 0 0,0-1 0,0 1 0,0 0 0,0 0 0,0 0 0,0 0 0,0 0-1,0 0 1,0 0 0,0 0 0,0-1 0,0 1 0,0 0 0,0 0 0,0 0 0,0 0-1,-1 0 1,1 0 0,0 0 0,0 0 0,0 0 0,0 0 0,0-1 0,0 1 0,0 0 0,0 0-1,0 0 1,0 0 0,-1 0 0,1 0 0,0 0 0,0 0 0,0 0 0,0 0 0,0 0-1,0 0 1,0 0 0,-1 0 0,1 0 0,0 0 0,0 0 0,0 0 0,-11 15-11,-5 13-5,1 2 1,-15 44-1,-15 66 3,30-85 23,3 0-1,-5 66 1,1 113-359,16-232 342,-9 70-535,6-51 156,35-92-1121,38-149 783,71-198 907,-134 398-29,1 1 0,15-26 0,-23 44-134,1 0 0,-1 0 0,1 0-1,0 0 1,-1 0 0,1 1 0,0-1-1,0 0 1,-1 0 0,1 1 0,0-1-1,0 0 1,0 1 0,2-2 0,-3 2-11,0 0 0,1 0 0,-1 1 1,0-1-1,0 0 0,1 0 0,-1 0 0,0 0 1,1 0-1,-1 0 0,0 0 0,0 1 0,1-1 1,-1 0-1,0 0 0,0 0 0,1 1 0,-1-1 1,0 0-1,0 0 0,0 1 0,1-1 0,-1 0 1,0 0-1,0 1 0,0-1 0,0 0 0,0 0 1,0 1-1,1-1 0,-1 1 0,4 31 349,-6 17-115,0-37-164,1-1 0,1 1-1,0 0 1,0 0 0,1-1 0,1 1 0,0 0 0,5 16 0,-7-27-62,1 0-1,-1 0 1,1 0-1,-1 0 1,1 0-1,0-1 1,-1 1-1,1 0 1,0 0-1,0 0 1,0 0-1,-1-1 1,1 1-1,0-1 1,0 1-1,0 0 1,0-1-1,0 1 1,0-1-1,0 0 1,1 1-1,0-1 1,1 0 9,-1 0 1,0 0-1,0 0 0,0 0 1,0-1-1,1 1 0,-1-1 1,0 1-1,0-1 0,4-2 1,3-2 60,0-1-1,0 0 1,13-13 0,-22 19-85,44-43 258,-2-2 0,55-76 0,-54 65-200,-52 72-58,2 0-1,0 1 1,0-1 0,-6 31-1,12-42 1,0 0 0,0 1 0,0-1 0,1 0-1,-1 0 1,1 0 0,1 0 0,-1 0 0,2 5 0,-2-8-1,0-1-1,1 0 1,-1 0 0,1 0 0,-1 0 0,1 0 0,-1 0-1,1 0 1,0 0 0,-1-1 0,1 1 0,0 0 0,0 0-1,0 0 1,0-1 0,0 1 0,0 0 0,1 0 0,-1-1 0,1 1 1,0-1 0,0 1 0,0-1 0,0 0-1,0 0 1,0 0 0,-1 0 0,1 0 0,0 0-1,0-1 1,0 1 0,0 0 0,2-2 0,3-1 5,0 0 0,0 0 0,0 0 0,-1-1 0,1 0 1,-1 0-1,0-1 0,9-8 0,2-5 21,19-26 0,8-8-11,-44 52-17,0 0-1,0 0 1,0 0 0,0 0-1,0 0 1,1-1 0,-1 1 0,0 0-1,0 0 1,0 0 0,0 0-1,0 0 1,0 0 0,0 0 0,0 0-1,0 0 1,1-1 0,-1 1-1,0 0 1,0 0 0,0 0-1,0 0 1,0 0 0,0 0 0,1 0-1,-1 0 1,0 0 0,0 0-1,0 0 1,0 0 0,0 0-1,0 0 1,1 0 0,-1 0 0,0 0-1,0 0 1,0 0 0,0 0-1,0 0 1,0 0 0,1 0-1,-1 0 1,0 1 0,0-1 0,0 0-1,0 0 1,0 0 0,0 0-1,0 0 1,0 0 0,1 0-1,-1 0 1,0 1 0,0-1 0,0 0-1,0 0 1,0 0 0,0 0-1,0 0 1,0 0 0,0 0-1,0 1 1,0-1 0,0 0 0,0 0-1,0 0 1,0 0 0,-1 18-20,-6 20-37,6-37 53,-8 54-395,8-50 214,1-1 0,0 1 0,0 0 0,0 0 0,0-1 0,1 1 0,0 0 0,0-1 0,3 8 0,-3-11 155,0 1-1,0-1 1,0 1-1,0-1 1,1 0-1,-1 0 1,1 1-1,-1-1 1,1 0-1,-1 0 1,1-1-1,-1 1 1,1 0-1,0 0 1,0-1-1,-1 1 1,1-1-1,0 0 1,0 1-1,0-1 1,-1 0 0,1 0-1,0 0 1,0 0-1,0-1 1,0 1-1,1-1 1,20-3-528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0.102"/>
    </inkml:context>
    <inkml:brush xml:id="br0">
      <inkml:brushProperty name="width" value="0.05" units="cm"/>
      <inkml:brushProperty name="height" value="0.05" units="cm"/>
    </inkml:brush>
  </inkml:definitions>
  <inkml:trace contextRef="#ctx0" brushRef="#br0">10 0 16299,'3'5'2257,"-1"7"-1225,-4 5-256,1 6 1409,-1 4-697,-1 2-200,1-1-487,-1-1-265,3-7-976,-1-6 1360,1-12-888,1 5-72,2-8-88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0.560"/>
    </inkml:context>
    <inkml:brush xml:id="br0">
      <inkml:brushProperty name="width" value="0.05" units="cm"/>
      <inkml:brushProperty name="height" value="0.05" units="cm"/>
    </inkml:brush>
  </inkml:definitions>
  <inkml:trace contextRef="#ctx0" brushRef="#br0">46 21 17108,'9'-20'1683,"-15"37"-477,1 0 1,1 1-1,-3 26 1,-4 66-683,9-89-270,-2 27-87,-12 216 613,16-221-684,2 0-1,2 0 1,2 0 0,11 42-1,-16-79-86,1 0 0,-1-1-1,1 1 1,1-1 0,-1 1 0,1-1-1,0 0 1,0 0 0,1 0 0,0 0-1,-1-1 1,1 1 0,1-1 0,6 5-1,-8-7 0,0 0 0,0-1-1,1 1 1,-1-1-1,1 0 1,-1 0 0,1 0-1,0 0 1,-1-1-1,1 1 1,0-1-1,-1 0 1,1 0 0,0 0-1,0-1 1,-1 0-1,1 1 1,-1-1 0,1 0-1,0 0 1,-1-1-1,0 1 1,5-3 0,15-10-659,-1-1 1,-1 0 0,0-2 0,25-25 0,-15 14-1466,-18 15 1371,-2-2-73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1.042"/>
    </inkml:context>
    <inkml:brush xml:id="br0">
      <inkml:brushProperty name="width" value="0.05" units="cm"/>
      <inkml:brushProperty name="height" value="0.05" units="cm"/>
    </inkml:brush>
  </inkml:definitions>
  <inkml:trace contextRef="#ctx0" brushRef="#br0">36 473 18124,'-5'19'1904,"1"-1"-1120,-1 2-303,2-2 1015,0 5-424,1 3-376,2-1-160,0-4-368,2-1-208,1-8-664,-2-2-392,1-12 512,1-19 56</inkml:trace>
  <inkml:trace contextRef="#ctx0" brushRef="#br0" timeOffset="1">31 8 18636,'-7'-8'2096,"-1"8"-1455,2 5-329,0 6 1680,4 1-1464,1 2-424,2 1-896,4 0-208,-2-4 760,1 3-200,2-2-144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1.487"/>
    </inkml:context>
    <inkml:brush xml:id="br0">
      <inkml:brushProperty name="width" value="0.05" units="cm"/>
      <inkml:brushProperty name="height" value="0.05" units="cm"/>
    </inkml:brush>
  </inkml:definitions>
  <inkml:trace contextRef="#ctx0" brushRef="#br0">16 0 17436,'-8'92'3540,"4"-61"-2359,0 54 1,5-77-1077,-1 1 0,1 0 1,1-1-1,-1 1 1,2-1-1,-1 1 1,1-1-1,0 0 1,1 0-1,8 13 1,-10-18-95,0 0 0,1 0 1,-1 0-1,1 0 0,0 0 1,0 0-1,0-1 0,0 0 1,1 0-1,-1 0 0,1 0 1,-1 0-1,1 0 0,0-1 1,5 2-1,2-1-7,0-1 0,0 0 1,22 0-1,-25-2-10,-1 1 1,1 0-1,0 0 1,-1 1-1,1-1 1,-1 2-1,0-1 0,1 1 1,-1 1-1,12 5 1,-17-8 5,0 1 0,-1 1 0,1-1 0,-1 0-1,0 0 1,1 0 0,-1 1 0,0-1 0,0 1 0,0-1 0,0 1 0,0-1 0,0 1 0,0-1 0,-1 1-1,1 0 1,0 0 0,-1-1 0,1 5 0,-1-3 3,0 0 1,0 1-1,0-1 0,-1 1 1,1-1-1,-1 0 1,0 1-1,0-1 0,0 0 1,-2 4-1,-2 1 41,0 1 0,0-1 0,0 0 1,-1-1-1,-1 1 0,-13 12 0,7-9 98,-1 0 0,-1-2-1,-19 12 1,27-18-72,0 1 0,-1-1 0,1 0 0,-1-1-1,1 0 1,-1 0 0,0-1 0,1 1 0,-15-1 0,20-1-99,1 0 0,-1 0 1,0 0-1,0 0 1,0-1-1,1 1 1,-1-1-1,0 1 1,1-1-1,-1 1 1,0-1-1,1 0 0,-1 0 1,1 0-1,-1 0 1,1 0-1,-1 0 1,1 0-1,0 0 1,0-1-1,-1 1 0,1-1 1,-1-1-1,1 0-68,0 1 0,1-1 0,-1 1 0,1-1 0,-1 1 0,1-1 0,0 0-1,0 1 1,0-1 0,0 0 0,1 1 0,-1-1 0,2-5 0,2-3-169,1 0 0,0-1 0,0 1 0,1 1 0,11-17 0,17-14-526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1.913"/>
    </inkml:context>
    <inkml:brush xml:id="br0">
      <inkml:brushProperty name="width" value="0.05" units="cm"/>
      <inkml:brushProperty name="height" value="0.05" units="cm"/>
    </inkml:brush>
  </inkml:definitions>
  <inkml:trace contextRef="#ctx0" brushRef="#br0">23 60 16251,'0'23'1404,"-1"1"0,0-1 0,-8 33 0,4-35-684,2 1-1,1-1 1,1 0 0,1 26-1,0-45-672,0 0 0,0 0-1,1 1 1,-1-1 0,1 0-1,-1 0 1,1 0 0,0 1-1,0-1 1,0 0 0,0 0-1,0 0 1,0 0 0,1-1-1,-1 1 1,1 0-1,1 2 1,-1-4-36,-1 1 1,0-1-1,1 1 0,-1-1 0,1 1 0,-1-1 1,0 0-1,1 1 0,-1-1 0,1 0 0,-1 0 1,1 0-1,-1-1 0,1 1 0,-1 0 0,1 0 1,-1-1-1,0 1 0,1-1 0,-1 1 1,1-1-1,-1 0 0,0 1 0,0-1 0,1 0 1,-1 0-1,1-1 0,14-12 10,0 0-1,-1 0 1,0-2-1,16-23 1,29-30-31,-58 67 7,0 0 0,0 0 0,0 1 0,0-1 0,0 1 0,0-1-1,0 1 1,1 0 0,-1 0 0,0 0 0,1 0 0,-1 0 0,1 0 0,-1 1-1,6-1 1,-5 1-3,0 0-1,0 1 0,-1 0 0,1-1 1,0 1-1,0 0 0,-1 0 1,1 1-1,-1-1 0,1 1 0,-1-1 1,1 1-1,-1 0 0,3 2 1,1 1 2,1 0 1,0-1-1,0 0 1,0 0 0,0-1-1,1 0 1,-1 0-1,1-1 1,0 0-1,0 0 1,-1-1-1,1 0 1,0-1 0,0 1-1,0-1 1,0-1-1,9-1 1,13-3-72,-1-1 1,0-1-1,35-14 1,82-41-860,21-7-882,-162 67 1802,0 1 1,0-1 0,1 1 0,-1 0 0,1 0 0,-1 1-1,0-1 1,1 1 0,-1 1 0,1-1 0,-1 1-1,1-1 1,-1 2 0,0-1 0,0 1 0,1-1-1,-1 1 1,7 4 0,-3-1 100,1-2-1,-1 1 1,1-1 0,0-1-1,0 0 1,1 0 0,-1-1-1,0-1 1,0 1 0,1-2-1,17-2 1,11-3-197,67-21-1,-62 14-113,-16 5 62,-14 3 14,0 0-1,1 2 0,-1-1 1,1 2-1,-1 0 0,1 1 1,21 1-1,-22 5-751,-11-3 680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4.914"/>
    </inkml:context>
    <inkml:brush xml:id="br0">
      <inkml:brushProperty name="width" value="0.05" units="cm"/>
      <inkml:brushProperty name="height" value="0.05" units="cm"/>
    </inkml:brush>
  </inkml:definitions>
  <inkml:trace contextRef="#ctx0" brushRef="#br0">284 509 16628,'1'-4'216,"-1"-1"0,0 0 0,0 0 1,0 0-1,-1 1 0,0-1 0,0 0 1,0 0-1,0 1 0,-1-1 1,0 1-1,-4-8 0,5 10-122,-1 0 0,1-1-1,-1 1 1,0 0 0,0 1 0,0-1-1,0 0 1,0 0 0,0 1 0,0 0-1,-1-1 1,1 1 0,0 0 0,-1 0-1,1 0 1,-1 0 0,1 1 0,-1-1-1,0 0 1,1 1 0,-1 0 0,1 0-1,-1 0 1,0 0 0,-3 1 0,-1 0 41,-1 1 0,1 0 1,0 1-1,-1 0 0,1 0 1,1 0-1,-1 1 0,0 0 1,1 1-1,0-1 1,0 1-1,0 0 0,1 1 1,-8 8-1,1 1 12,0 1 0,1 0 0,0 1-1,-12 28 1,16-30-78,1 1 0,0 0 0,-4 20-1,9-32-52,0-1 0,1 0 0,-1 1 0,1-1 0,-1 1-1,1-1 1,0 0 0,0 1 0,1-1 0,-1 1-1,1-1 1,-1 1 0,1-1 0,0 0 0,1 0-1,-1 1 1,0-1 0,1 0 0,0 0 0,0 0-1,0 0 1,3 3 0,-2-4-1,-1-1-1,1 1 1,0-1-1,0 1 1,0-1 0,0 0-1,0 0 1,0-1-1,0 1 1,0-1 0,0 1-1,1-1 1,-1 0-1,0 0 1,0-1 0,0 1-1,0 0 1,1-1-1,-1 0 1,0 0 0,4-2-1,3-1 26,1 0-1,-1-1 1,0-1-1,16-11 1,-17 10 5,1-1 0,-1-1 0,0 0 0,-1 0-1,0 0 1,-1-1 0,1 0 0,-2-1 0,0 0 0,0 0 0,-1 0 0,0-1 0,-1 1 0,0-1 0,3-24 0,-6 32-32,-1 1 0,-1 0 0,1 0 0,0-1-1,-1 1 1,0 0 0,0 0 0,-2-6 0,3 8-10,0 1 0,0-1-1,0 1 1,0-1 0,-1 1-1,1-1 1,0 1 0,0-1-1,-1 1 1,1-1 0,0 1 0,-1-1-1,1 1 1,0 0 0,-1-1-1,1 1 1,-1 0 0,1-1-1,0 1 1,-1 0 0,1-1-1,-1 1 1,1 0 0,-1 0-1,1-1 1,-1 1 0,1 0-1,-1 0 1,0 0 0,1 0-1,-1 0 1,1 0 0,-1 0-1,1 0 1,-1 0 0,1 0-1,-1 0 1,1 0 0,-1 0 0,0 0-1,1 1 1,-1-1 0,1 0-1,-1 0 1,1 1 0,-1-1-1,1 0 1,0 0 0,-1 1-1,1-1 1,-1 1 0,1-1-1,0 0 1,-1 1 0,0 1-5,0-1 1,0 1-1,0-1 1,1 1 0,-1-1-1,0 1 1,1-1-1,0 1 1,-1 0-1,1-1 1,0 1 0,0 0-1,-1-1 1,1 1-1,1 0 1,-1-1 0,0 1-1,0 0 1,1-1-1,-1 1 1,0-1-1,1 1 1,0-1 0,-1 1-1,1-1 1,0 1-1,0-1 1,0 1-1,0-1 1,0 0 0,0 1-1,0-1 1,0 0-1,1 0 1,-1 0 0,0 0-1,1 0 1,-1 0-1,1-1 1,-1 1-1,1 0 1,-1-1 0,1 1-1,2 0 1,3 0-8,1-1 1,-1 0 0,1 0-1,-1 0 1,1-1 0,-1 0-1,1-1 1,-1 1 0,0-1-1,1-1 1,-1 1-1,0-1 1,8-5 0,11-7-28,-1-1 0,25-20 1,-14 7 0,-1-1 1,-1-1-1,52-64 1,-71 77 23,-1-1 1,-1-1 0,-1 0 0,-1-1 0,0 0-1,-2-1 1,0 0 0,-2 0 0,6-30 0,-12 49 12,-1 0 1,1-1-1,-1 1 1,0 0-1,0-1 1,-1-6 0,0 10-3,1-1 1,0 1-1,0-1 1,0 1 0,0-1-1,-1 1 1,1-1-1,0 1 1,-1-1-1,1 1 1,0-1 0,-1 1-1,1-1 1,0 1-1,-1 0 1,1-1 0,-1 1-1,1-1 1,-1 1-1,1 0 1,-1 0 0,1-1-1,-1 1 1,1 0-1,-1 0 1,1 0-1,-1 0 1,0-1 0,1 1-1,-1 0 1,1 0-1,-1 0 1,1 0 0,-1 0-1,0 1 1,1-1-1,-1 0 1,1 0 0,-1 0-1,1 0 1,-1 1-1,1-1 1,-1 0-1,1 0 1,-1 1 0,1-1-1,-1 0 1,1 1-1,-1-1 1,0 1 0,-3 2 1,0 0 1,0 1 0,0-1 0,0 1-1,1 0 1,-1 0 0,1 0 0,0 0-1,0 1 1,-3 5 0,-20 53 28,22-54-22,-8 24 15,2 0 0,1 1 0,1 0 0,2 1 0,1 0 0,2 0 0,1 0 0,2 0 0,2 0 0,1 0-1,1-1 1,2 1 0,2-1 0,1 0 0,2 0 0,15 32 0,-5-21-20,-11-27 0,-1 0 1,-1 1-1,0 1 0,5 24 0,-12-42-3,-1 0 0,1 0 0,-1-1 0,0 1 0,1 0 0,-1 0 0,0 0 0,-1 0 0,1 0 0,0 0 0,0-1 0,-1 1 0,1 0 0,-1 0 0,0 0 0,1-1 0,-1 1 0,0 0 0,0-1 0,0 1-1,-1 1 1,1-2 1,0-1-1,1 0 0,-1 1 0,0-1 0,1 0 0,-1 1 0,0-1 1,0 0-1,1 0 0,-1 0 0,0 1 0,0-1 0,1 0 0,-1 0 1,0 0-1,0 0 0,1 0 0,-1 0 0,0-1 0,-1 1 0,0-1 2,0 0 0,-1 0 0,1 0 0,0 0 0,0-1-1,0 1 1,0-1 0,0 1 0,-2-3 0,-9-11 6,0 0 1,2-1-1,-1 0 1,2-1-1,0-1 0,1 1 1,1-1-1,1-1 1,1 1-1,0-1 1,-5-29-1,10 39-3,-1 0 1,1 0-1,1 0 1,0 0-1,0 0 0,1 0 1,2-14-1,-2 19-16,0 1 1,0-1-1,1 1 0,-1-1 1,1 1-1,0 0 0,0 0 1,0 0-1,0 0 0,0 0 1,0 0-1,1 1 1,0-1-1,-1 1 0,1 0 1,0 0-1,0 0 0,0 0 1,1 0-1,-1 0 0,5-1 1,26-7-713,0 1 1,57-6-1,-51 9-69,59-17 1,-18-7 133,1-7-181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5.598"/>
    </inkml:context>
    <inkml:brush xml:id="br0">
      <inkml:brushProperty name="width" value="0.05" units="cm"/>
      <inkml:brushProperty name="height" value="0.05" units="cm"/>
    </inkml:brush>
  </inkml:definitions>
  <inkml:trace contextRef="#ctx0" brushRef="#br0">52 0 18028,'-5'7'342,"0"-1"0,0 1 0,1-1 0,-1 1-1,2 1 1,-1-1 0,1 0 0,0 1 0,0 0 0,1-1 0,0 1 0,-1 10 0,1 5 294,0 1 1,2 44 0,5-20-317,1 0 1,3 0-1,2-1 1,1-1-1,26 61 1,-34-98-310,-3-5-3,0 0 0,1 0 0,-1-1 0,1 1 0,0 0 0,0-1 1,1 1-1,3 4 0,-6-8-7,0 0 0,1 0 0,-1 0 1,0 0-1,0 0 0,0 0 0,0 0 0,0 0 1,1 0-1,-1 0 0,0 0 0,0 1 0,0-1 1,0 0-1,0 0 0,1 0 0,-1 0 1,0 0-1,0 0 0,0 0 0,0-1 0,0 1 1,1 0-1,-1 0 0,0 0 0,0 0 1,0 0-1,0 0 0,0 0 0,1 0 0,-1 0 1,0 0-1,0 0 0,0 0 0,0-1 1,0 1-1,0 0 0,0 0 0,0 0 0,1 0 1,-1 0-1,0 0 0,0-1 0,0 1 0,0 0 1,0 0-1,0 0 0,0 0 0,0 0 1,0-1-1,0 1 0,0 0 0,0 0 0,0 0 1,0 0-1,0-1 0,1-11 32,-4-28-83,-3 0-1,0 0 1,-17-52-1,23 92 51,-34-100-615,38 103 611,0-1 1,0 1-1,0-1 0,0 0 1,0-1-1,0 1 1,1-1-1,-1 0 0,0 0 1,1 0-1,6 0 0,3 0-6,0-1 0,21-2-1,-14-1 27,0-1 0,-1-1 0,0-1-1,0 0 1,-1-2 0,1 0 0,22-14 0,-28 14 0,0-1 1,0-1 0,-1 0 0,0-1 0,-1 0 0,0-1-1,-1 0 1,0-1 0,14-21 0,-9-1 79,-16 34-91,1 0 0,-1 0 0,1 0 1,-1 0-1,0 0 0,1 0 1,-1 0-1,0 0 0,0-1 1,0 1-1,0 0 0,0 0 0,0 0 1,0 0-1,0 0 0,0-1 1,0 1-1,-1 0 0,1 0 1,-1 0-1,1 0 0,0 0 0,-1 0 1,0 0-1,1 0 0,-2-1 1,1 1-1,-1 1 0,1 0 0,0 0 1,0 0-1,-1 0 0,1 0 1,0 0-1,0 1 0,-1-1 0,1 0 1,0 0-1,0 1 0,0-1 1,0 1-1,-1-1 0,1 1 0,0 0 1,0-1-1,0 1 0,0 0 1,0 0-1,0 0 0,0 1 0,-2 0 7,-4 4-3,1 1-1,-1 1 0,1-1 0,1 1 1,-1 0-1,1 0 0,1 1 1,-1-1-1,1 1 0,1 0 0,0 0 1,0 1-1,1-1 0,0 1 0,0-1 1,1 1-1,1-1 0,-1 1 1,2 0-1,-1-1 0,1 1 0,1 0 1,4 15-1,-4-21-5,0 1 0,0-1 0,0 1 0,1-1 0,0 0 0,0 0 0,0 0 0,1 0 0,-1-1 0,1 1 0,0-1 0,0 0 0,0 0-1,5 3 1,-2-3 3,0 0-1,0 0 0,0-1 0,0 0 1,0 0-1,0-1 0,0 0 0,15 0 1,-8-1 4,-1-1-1,1 0 1,0-1 0,-1-1 0,0 0 0,0-1 0,0 0-1,0-1 1,-1-1 0,13-7 0,-12 5 10,0-1 1,-1 0-1,0 0 0,15-18 0,-22 22-5,0 0-1,-1 0 0,0-1 0,-1 1 1,1-1-1,-1 0 0,0 0 0,0 0 1,-1-1-1,0 1 0,0-1 0,2-8 1,-4 14-10,0 0-1,0 0 1,1 0 0,-1 0 0,0 0 0,0 0 0,0 0-1,0 0 1,0 0 0,0 0 0,0 0 0,-1 0-1,1 0 1,0 0 0,-1 0 0,1 0 0,0 0 0,-1 0-1,1 0 1,-1 0 0,1 0 0,-1 0 0,0 1 0,1-1-1,-1 0 1,0 1 0,0-1 0,1 0 0,-1 1 0,0-1-1,0 1 1,0-1 0,0 1 0,0-1 0,0 1-1,0 0 1,0-1 0,0 1 0,0 0 0,0 0 0,0 0-1,0 0 1,0 0 0,0 0 0,0 0 0,0 0 0,0 0-1,-1 1 1,-4 0 9,1 0 0,0 1-1,0-1 1,0 1 0,0 0 0,0 1-1,1-1 1,-5 4 0,4-2 3,0 0 1,1 0-1,-1 0 1,1 1-1,1 0 1,-1-1-1,0 2 0,1-1 1,0 0-1,0 0 1,1 1-1,0 0 1,-3 9-1,4-11-9,0-1 0,1 0 0,-1 0-1,1 1 1,0-1 0,0 0 0,0 0 0,0 1-1,1-1 1,-1 0 0,1 0 0,0 1 0,0-1-1,0 0 1,0 0 0,1 0 0,-1 0-1,1 0 1,0-1 0,0 1 0,0 0 0,0-1-1,0 0 1,0 1 0,1-1 0,5 4 0,3 0-88,0 0 0,1-1 0,-1 0 0,1-1 0,0-1 0,1 1 0,-1-2 0,1 0 0,-1 0 0,1-1 0,-1-1 0,1 0 0,0-1 0,-1 0 1,1-1-1,22-6 0,1-5-184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6.253"/>
    </inkml:context>
    <inkml:brush xml:id="br0">
      <inkml:brushProperty name="width" value="0.05" units="cm"/>
      <inkml:brushProperty name="height" value="0.05" units="cm"/>
    </inkml:brush>
  </inkml:definitions>
  <inkml:trace contextRef="#ctx0" brushRef="#br0">0 457 14739,'3'4'217,"0"-1"-1,1 0 1,-1 0-1,1 0 1,-1-1 0,1 1-1,0-1 1,0 0-1,0 0 1,0 0-1,0 0 1,0-1 0,9 2-1,-8-3 27,1 1 0,-1-1 0,1-1 0,-1 1 0,0-1-1,1 0 1,-1 0 0,0-1 0,1 1 0,-1-1 0,6-3 0,9-6 237,0 0 1,0-1-1,-1-1 0,-1-1 1,0 0-1,-1-1 1,19-23-1,-18 18-143,-2-1 0,0-1 0,-1-1 0,-1-1 0,20-44 0,-30 56-226,0 1 0,0-1-1,-1 0 1,-1-1 0,0 1 0,1-25 0,-3 34-91,-1-1 1,1 1 0,0 0-1,-1 0 1,0 0-1,1 0 1,-1 0 0,0 0-1,-1 0 1,1 0-1,-1 0 1,1 1 0,-1-1-1,-2-2 1,2 3-11,0 0 0,0 1 0,0-1 0,0 1 1,-1-1-1,1 1 0,0 0 0,-1 0 0,1 0 1,-1 1-1,1-1 0,-1 1 0,0-1 0,1 1 0,-1 0 1,1 0-1,-1 0 0,0 0 0,-4 1 0,-3 1-2,0 0 0,1 1-1,-1 0 1,1 1 0,-1 0-1,1 0 1,1 1 0,-1 0-1,1 1 1,-13 10 0,2 0-18,1 1 1,1 1-1,-20 25 1,17-15 15,0 1-1,2 0 1,-22 49 0,33-64-8,2 1-1,-1 0 1,2 0 0,0 0 0,1 0 0,0 1 0,2-1 0,-1 1 0,2-1 0,1 20 0,0-29-31,0 1-1,1-1 1,-1 1-1,1-1 1,1 0-1,-1 1 1,1-1 0,0 0-1,0-1 1,1 1-1,0 0 1,0-1-1,0 0 1,1 0 0,-1 0-1,1-1 1,0 1-1,8 3 1,-7-4-246,1 0 0,0-1 0,1 1 0,-1-2 0,1 1 0,-1-1 0,1 0 0,0-1 0,-1 0 0,1 0 0,0-1 0,0 0 0,0 0 0,0-1 0,11-2 1,-2-1-70,-1-1 1,1-1 0,-1-1 0,-1 0 0,28-18-1,16-13-960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6.715"/>
    </inkml:context>
    <inkml:brush xml:id="br0">
      <inkml:brushProperty name="width" value="0.05" units="cm"/>
      <inkml:brushProperty name="height" value="0.05" units="cm"/>
    </inkml:brush>
  </inkml:definitions>
  <inkml:trace contextRef="#ctx0" brushRef="#br0">230 0 21645,'-26'16'1880,"-10"13"-1328,0 9-200,-3 12 824,4 7-287,6 4-377,8 1-184,13-9-152,11-5-80,19-18-160,7-8-112,15-18-304,2-7-216,1-15-729,1-8-191,-5-14 1128,-3-3-312,-8-10-121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59.554"/>
    </inkml:context>
    <inkml:brush xml:id="br0">
      <inkml:brushProperty name="width" value="0.05" units="cm"/>
      <inkml:brushProperty name="height" value="0.05" units="cm"/>
    </inkml:brush>
  </inkml:definitions>
  <inkml:trace contextRef="#ctx0" brushRef="#br0">132 377 17980,'-9'2'490,"-1"0"1,1 0-1,0 1 1,0 0-1,0 0 1,-10 6-1,14-7-289,1 1 0,0-1 0,-1 1 0,1 0 0,1 0 0,-1 1 0,0-1 0,1 1 0,0-1 0,0 1 0,0 0 0,0 1 0,-3 6 0,5-9-173,0 0 1,1 0-1,-1 0 1,1 0 0,0 0-1,0 0 1,-1 0 0,1 0-1,1 0 1,-1 0 0,0 0-1,0 0 1,1 0 0,-1 0-1,1 0 1,0 0 0,-1 0-1,1 0 1,0 0-1,0 0 1,0-1 0,0 1-1,1 0 1,-1-1 0,0 1-1,1-1 1,-1 1 0,1-1-1,-1 0 1,1 1 0,0-1-1,2 1 1,7 4-178,0 0 1,0-1-1,0 0 0,14 4 0,-23-9 120,149 41-2624,-150-41 2646,0 0 1,0 0-1,0 0 0,0 1 1,0-1-1,0 0 0,0 1 1,0-1-1,0 1 0,0-1 1,0 1-1,0 0 0,0-1 1,0 1-1,-1 0 0,1-1 1,0 1-1,0 0 1,1 2-1,-3-3 25,1 1 1,0-1-1,-1 1 1,1-1-1,-1 1 0,1 0 1,0-1-1,-1 0 1,1 1-1,-1-1 1,0 1-1,1-1 1,-1 0-1,1 1 0,-1-1 1,1 0-1,-1 1 1,0-1-1,1 0 1,-1 0-1,0 0 0,0 1 1,-48 8 738,29-6-596,5-1-412,0 0-1,0 0 1,0-1-1,0-1 1,0-1 0,-30-4-1,44 5 201,0-1 0,-1 1 0,1-1 0,-1 1 0,1-1 0,0 1-1,-1-1 1,1 0 0,0 1 0,0-1 0,0 0 0,0 0 0,-1 0 0,1 0 0,0 0 0,0 0-1,1 0 1,-1-1 0,0 1 0,0 0 0,0-2 0,2-11-608</inkml:trace>
  <inkml:trace contextRef="#ctx0" brushRef="#br0" timeOffset="1">515 1 18716,'13'42'1744,"-5"17"-1015,-2 4-273,-4 11 608,-4 1-104,-11 4-224,-7-2-128,-15 1-192,-7-1-120,-15-1-239,-3 2-242,-11-10 161,-8-3-24,0-13 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7.390"/>
    </inkml:context>
    <inkml:brush xml:id="br0">
      <inkml:brushProperty name="width" value="0.05" units="cm"/>
      <inkml:brushProperty name="height" value="0.05" units="cm"/>
    </inkml:brush>
  </inkml:definitions>
  <inkml:trace contextRef="#ctx0" brushRef="#br0">160 113 15539,'-33'33'2449,"25"-27"-1755,1 1 0,0 0 1,1 0-1,-1 0 1,1 1-1,1-1 0,-1 2 1,-6 14-1,15-25-400,1 1-1,0-1 0,-1 0 1,0 1-1,1-2 1,4-3-1,0-1-258,-1-1 0,0 0 0,0-1 0,-1 0 0,0 0 0,0 0 0,-1-1 0,0 1 0,0-1 0,4-17 0,-9 27-28,0-1-1,0 1 1,0 0-1,0 0 1,0 0-1,1 0 1,-1-1-1,0 1 0,0 0 1,0 0-1,0 0 1,0-1-1,0 1 1,0 0-1,0 0 1,0 0-1,0-1 0,0 1 1,0 0-1,0 0 1,0 0-1,0-1 1,0 1-1,0 0 1,-1 0-1,1 0 1,0 0-1,0-1 0,0 1 1,0 0-1,0 0 1,0 0-1,0 0 1,-1 0-1,1-1 1,0 1-1,0 0 1,0 0-1,0 0 0,-1 0 1,1 0-1,0 0 1,0 0-1,-10 4 179,-8 10 24,3 3-129,0 0 0,2 1 0,0 1 0,1 0 0,1 1 0,1 0 0,1 1 0,0 0 0,2 0 0,-7 30 0,13-44-53,-1 0-1,2 0 1,-1 1-1,1 7 1,0-14-24,0 0 0,0 0 0,0 0 0,0 0 0,0 0 0,0 1 0,0-1 0,1 0 0,-1 0 0,0 0 0,1 0 0,-1 0 0,1 0 0,-1 0 0,1 0 0,-1-1 0,1 1 1,0 0-1,-1 0 0,1 0 0,0-1 0,0 1 0,0 0 0,0-1 0,0 1 0,0 0 0,-1-1 0,1 1 0,0-1 0,0 0 0,1 1 0,-1-1 0,0 0 0,0 0 0,0 1 0,1-1 0,4-1 5,-1 0 0,1 0-1,-1 0 1,0-1-1,1 0 1,-1 0-1,0 0 1,0 0 0,0-1-1,-1 0 1,7-4-1,8-8 21,21-20-1,-3-3 5,-2-2 0,-1-2 1,33-53-1,4-6-12,-69 98-24,0-1 1,1 1-1,0 0 0,0 0 1,0 1-1,0-1 0,5-3 1,-7 6 1,-1-1 1,1 1-1,0 0 1,-1 0 0,1 0-1,0-1 1,0 1 0,-1 0-1,1 0 1,0 0 0,0 0-1,-1 0 1,1 0 0,0 0-1,0 1 1,-1-1-1,1 0 1,0 0 0,-1 1-1,1-1 1,0 0 0,-1 1-1,1-1 1,0 0 0,-1 1-1,1-1 1,-1 1-1,1-1 1,0 1 0,-1-1-1,0 1 1,1 0 0,-1-1-1,1 1 1,-1 0 0,0-1-1,1 1 1,-1 0 0,0-1-1,0 1 1,1 0-1,-1 1 1,4 9-4,-1 1 1,0-1-1,-1 1 0,2 16 1,-3-17 0,0-1 1,1 1-1,0-1 1,1 0-1,0 0 1,5 11-1,-8-20 4,1 0 0,0 0 0,-1 0 0,1 0-1,0 0 1,0 0 0,0 0 0,0 0 0,0-1 0,0 1 0,0 0 0,0-1-1,0 1 1,0 0 0,0-1 0,0 1 0,0-1 0,0 0 0,1 1 0,-1-1-1,0 0 1,0 0 0,0 0 0,1 0 0,-1 0 0,0 0 0,0 0 0,1 0-1,-1 0 1,0-1 0,0 1 0,2-1 0,4-1 0,0-1 0,-1 0 0,1-1 0,7-4 0,-12 6 1,79-56 35,-57 39-31,1 1 0,28-15 0,-50 31-5,0 0-1,1 1 1,-1-1-1,1 1 1,0 0-1,-1 0 1,1 0-1,6 0 1,-9 1 0,0 0 0,0 0 0,1 0 0,-1 0 0,0 1 0,0-1 0,0 0 1,0 1-1,0-1 0,0 1 0,0-1 0,0 1 0,0-1 0,0 1 1,0-1-1,-1 1 0,1 0 0,0 0 0,0-1 0,0 1 0,-1 0 1,1 0-1,-1 0 0,1 0 0,-1 0 0,1 0 0,-1 0 0,1 0 1,-1 0-1,0 0 0,1 0 0,-1 2 0,2 15 4,-1-13 1,-1-1-1,1 0 1,-1 1 0,1-1 0,0 0 0,3 6-1,-4-9-1,1-1-1,-1 1 1,1 0-1,0 0 1,-1 0 0,1 0-1,0 0 1,0-1-1,0 1 1,0 0-1,0-1 1,0 1-1,0 0 1,0-1-1,0 1 1,0-1-1,0 0 1,0 1 0,0-1-1,0 0 1,0 0-1,0 0 1,0 1-1,0-1 1,1 0-1,-1-1 1,0 1-1,0 0 1,2 0-1,12-4 12,0-1 0,0 0 0,-1-1 0,0 0 0,0-1 0,13-9 0,32-14-101,-51 26 11,0 1 0,0 0 0,0 1 0,16-3 0,-23 5 44,0 0 0,0-1 0,1 1 0,-1 0 0,0 0 0,0 0 0,0 0 0,0 0 0,1 0 0,-1 0 0,0 1 0,0-1 0,0 0 0,0 1-1,0-1 1,0 0 0,0 1 0,0-1 0,0 1 0,0 0 0,0-1 0,0 1 0,0 0 0,0 0 0,0-1 0,-1 1 0,1 0 0,0 0 0,-1 0 0,1 0 0,0 0 0,-1 0 0,1 0 0,-1 0 0,0 0 0,1 0 0,-1 1 0,0-1 0,0 0 0,0 0 0,1 0 0,-1 0 0,0 0 0,-1 1-1,1 0 1,-2 8-302,-1-5-26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8.893"/>
    </inkml:context>
    <inkml:brush xml:id="br0">
      <inkml:brushProperty name="width" value="0.05" units="cm"/>
      <inkml:brushProperty name="height" value="0.05" units="cm"/>
    </inkml:brush>
  </inkml:definitions>
  <inkml:trace contextRef="#ctx0" brushRef="#br0">282 462 11947,'12'-6'2011,"-12"6"-1938,1 0-1,-1 0 1,0 0-1,0 0 0,0 0 1,0 0-1,0-1 0,0 1 1,0 0-1,0 0 1,0 0-1,0 0 0,0 0 1,0-1-1,0 1 1,0 0-1,0 0 0,0 0 1,0 0-1,0-1 0,0 1 1,0 0-1,0 0 1,0 0-1,0 0 0,0 0 1,0-1-1,0 1 1,0 0-1,0 0 0,0 0 1,0 0-1,0 0 1,-1 0-1,1-1 0,0 1 1,0 0-1,0 0 0,0 0 1,0 0-1,-1 0 1,-1-1 331,0 0 0,0 0 1,0 0-1,0 0 0,0 1 1,0-1-1,-1 1 0,1-1 1,-4 1-1,-10-1 200,0 1-1,0 1 1,1 0 0,-1 2-1,1-1 1,-1 2 0,-22 8-1,30-9-519,0 0 0,1 0 0,-1 1 0,1 0 0,0 1 0,0-1 0,0 1 0,1 1 0,-1-1 0,1 1 0,1 0 0,-1 0 0,1 1 0,0 0 0,-8 14 0,12-19-68,0 1 1,0-1-1,0 1 0,0-1 0,0 1 1,1-1-1,-1 1 0,1-1 0,0 1 0,-1-1 1,1 1-1,0 0 0,1-1 0,-1 1 1,0-1-1,1 1 0,-1 0 0,1-1 1,0 1-1,0-1 0,0 0 0,0 1 1,3 3-1,-2-3-10,0-1 1,1-1-1,-1 1 1,0 0-1,1 0 1,-1-1 0,1 0-1,0 1 1,-1-1-1,1 0 1,0 0-1,0 0 1,0-1-1,0 1 1,-1-1-1,1 0 1,0 1-1,0-1 1,0 0-1,6-2 1,3 0 6,0 0 0,0-1 0,0-1 1,-1 0-1,1-1 0,-1 0 0,0-1 0,0 0 0,16-13 0,-13 9 34,0-1 0,-1-1-1,0-1 1,-1 0-1,-1 0 1,13-19-1,-22 29-30,0 1 0,0-1-1,-1-1 1,1 1-1,-1 0 1,1 0-1,-1-1 1,0 1 0,0 0-1,0-1 1,-1 1-1,1-1 1,-1 1 0,0-1-1,0-4 1,3 9-28,0 1 0,0 0 0,0-1 0,1 0 0,-1 0 0,0 0 1,1 0-1,-1 0 0,1-1 0,3 1 0,13 0-88,0-1-1,-1 0 0,1-1 1,0-1-1,-1-1 1,34-10-1,112-45-909,-117 39 685,-22 12 213,-20 11 216,-7 10 95,1-14-193,0 1 1,0 0 0,-1-1 0,1 1 0,0-1-1,0 1 1,0-1 0,0 1 0,0-1 0,0 1-1,0 0 1,0-1 0,0 1 0,0-1 0,0 1-1,0 0 1,0-1 0,0 1 0,0-1 0,1 1-1,-1-1 1,0 1 0,1-1 0,-1 1 0,0-1-1,1 1 1,-1-1 0,0 1 0,1-1 0,-1 0-1,1 1 1,-1-1 0,0 0 0,1 1 0,-1-1-1,1 0 1,0 1 0,-1-1 0,1 0 0,-1 0-1,1 0 1,-1 0 0,1 1 0,-1-1 0,1 0-1,0 0 1,-1 0 0,1 0 0,-1 0 0,1 0-1,0-1 1,-1 1 0,2 0 0,35-11 56,-35 11-64,67-31-981,-1-3-1,113-77 1,-161 101 361,-19 10 622,0 0-1,0 1 1,0-1 0,0 0-1,0 1 1,0-1-1,0 1 1,0-1-1,0 1 1,0-1-1,0 1 1,0 0 0,0 0-1,1 0 1,0 1 27,1-1 0,-1 0 0,0 0 1,1 0-1,-1 0 0,1-1 0,-1 1 0,1-1 1,0 1-1,-1-1 0,1 0 0,0 0 1,-1 0-1,1 0 0,-1-1 0,1 1 1,-1-1-1,1 0 0,0 1 0,2-2 0,8-3 48,0-1-1,17-10 1,-27 15-66,36-24 47,-1-1 1,52-46-1,-56 43-34,-17 19 1,-16 10-20,-1 0 0,1 0 0,-1 0 0,0 0 0,1 0 0,-1 0 0,0 0 0,1 0 0,-1 0 0,0 0 0,1 0 0,-1 1 0,0-1 0,1 0 0,-1 0 0,0 0 0,1 0 0,-1 1 0,0-1 1,1 0-1,-1 0 0,0 0 0,1 1 0,-1-1 0,0 0 0,1 1 0,0 2 23,0 0 1,0 0 0,-1-1-1,1 1 1,-1 0-1,1 0 1,-1 0 0,0 4-1,0 4 3,2 5 23,1 0 0,0 0 0,1-1 0,1 1 0,1-1 1,0 0-1,0 0 0,2-1 0,0 1 0,10 13 0,15 15 47,64 66 0,17 22-119,-101-113-2,-1 1 0,0 0 0,-2 1 0,0 0 0,-1 0 0,9 35 0,-16-46 24,0 0 1,-1 1 0,0-1-1,0 1 1,-1 0 0,0-1-1,-3 17 1,2-19 29,-1-1 0,0 1 1,0-1-1,-1 0 0,1 0 1,-1 0-1,-1 0 0,1 0 1,-1-1-1,0 0 0,0 1 1,-6 4-1,5-5 30,0-1-1,-1-1 1,1 1 0,-1-1-1,0 0 1,1 0 0,-1 0 0,-1-1-1,1 0 1,0 0 0,0-1 0,-1 1-1,1-2 1,-1 1 0,1-1-1,-1 1 1,1-2 0,-1 1 0,1-1-1,-10-2 1,4 0 50,0 0 1,0-1-1,0 0 0,0-1 0,1 0 1,0-1-1,0 0 0,0-1 0,-17-15 1,16 11-96,1 0-1,1-1 1,0 0 0,0 0 0,1-1 0,1-1 0,0 1 0,1-1-1,1-1 1,0 1 0,1-1 0,0 0 0,1-1 0,1 1 0,0-1-1,0-17 1,2 18-76,1 1 1,1 0-1,0 0 0,1 0 0,1 0 0,0 0 0,0 1 0,2-1 0,0 1 0,0 0 1,1 0-1,1 1 0,0-1 0,0 2 0,2-1 0,-1 1 0,1 0 0,14-12 1,-8 10-81,0 1 0,1 1 0,0 1 0,1 0 0,30-13 0,96-27 219,-24 9-88,-44 10-22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9.373"/>
    </inkml:context>
    <inkml:brush xml:id="br0">
      <inkml:brushProperty name="width" value="0.05" units="cm"/>
      <inkml:brushProperty name="height" value="0.05" units="cm"/>
    </inkml:brush>
  </inkml:definitions>
  <inkml:trace contextRef="#ctx0" brushRef="#br0">0 0 18692,'14'7'1632,"-7"20"-1056,1 13-223,3 23 631,4 15-192,2 10-168,0 6-160,10-1-184,2-2-72,5-7-288,0-8-240,-2-19 608,-3-14-312,-3-17-48,-3-5-40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49.822"/>
    </inkml:context>
    <inkml:brush xml:id="br0">
      <inkml:brushProperty name="width" value="0.05" units="cm"/>
      <inkml:brushProperty name="height" value="0.05" units="cm"/>
    </inkml:brush>
  </inkml:definitions>
  <inkml:trace contextRef="#ctx0" brushRef="#br0">1 55 18924,'3'25'2329,"3"-16"-1385,1-4-400,1-8 1712,1-4-1183,-1-6-1289,0-1 528,2-14-392,-1-1-176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2:50.225"/>
    </inkml:context>
    <inkml:brush xml:id="br0">
      <inkml:brushProperty name="width" value="0.05" units="cm"/>
      <inkml:brushProperty name="height" value="0.05" units="cm"/>
    </inkml:brush>
  </inkml:definitions>
  <inkml:trace contextRef="#ctx0" brushRef="#br0">60 2269 14115,'-19'13'727,"-13"9"81,24-17-407,13-7 70,16-9 108,1 0 0,33-9 0,-17 6-489,313-115 5,82-30 30,169-72 340,146-57 172,1499-655 546,-1941 808-1417,-29 17 121,210-94 992,-407 177-796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1:22.527"/>
    </inkml:context>
    <inkml:brush xml:id="br0">
      <inkml:brushProperty name="width" value="0.05" units="cm"/>
      <inkml:brushProperty name="height" value="0.05" units="cm"/>
    </inkml:brush>
  </inkml:definitions>
  <inkml:trace contextRef="#ctx0" brushRef="#br0">703 230 12947,'-4'-5'197,"1"1"0,-1 0 1,0 0-1,0 1 1,0-1-1,0 1 0,-1 0 1,1 0-1,-1 0 0,0 1 1,0-1-1,0 1 0,0 1 1,-8-3-1,3 2 7,0 1-1,-1 0 1,1 0-1,0 1 1,-1 1-1,-18 3 1,17-2-177,0 1 1,-1 0-1,1 1 0,0 0 1,1 1-1,-1 1 1,1 0-1,-15 11 1,10-6 35,1 1 1,1 1 0,0 1 0,-22 28 0,5 2 34,3 2 1,2 0-1,-22 52 1,-100 270-136,139-342 32,1 1 0,1-1 0,1 2 0,2-1 0,0 1 1,2 38-1,2-57 2,0 1-1,1-1 1,1 1 0,0-1 0,0 0 0,1 0 0,0 0-1,0 0 1,1 0 0,0 0 0,1-1 0,0 0-1,0 0 1,1 0 0,0-1 0,0 0 0,0 0-1,1 0 1,0-1 0,1 0 0,16 10 0,-13-10-5,0-1 0,0 0 0,1 0 0,0-1 0,0-1 0,0 0 0,0-1 0,15 2 0,-7-3 5,0-1 0,0-1 0,0 0-1,29-7 1,-4-3 13,-1-2 0,0-2 0,67-33 0,-68 27 1,-2-1 1,0-3 0,-2-1 0,-1-2-1,66-61 1,-81 65 37,-1-2-1,-1 0 1,-1-1-1,-1 0 1,-2-2-1,-1 0 1,-1-1 0,-1-1-1,10-35 1,-16 36 68,0 0 1,-3 0 0,0 0-1,-2 0 1,-1-1 0,-1 0 0,-2 1-1,-1-1 1,-10-48 0,6 53-139,-1 0 0,-1 0-1,-2 0 1,0 1 0,-2 1 0,0 0 0,-2 0 0,-1 1 0,-1 1 0,0 1 0,-22-22 0,29 34-89,0 0 1,-1 0-1,-1 1 0,1 1 1,-1-1-1,-1 2 1,1-1-1,-1 2 0,0 0 1,0 0-1,-1 1 1,1 0-1,-1 1 0,0 1 1,-24-2-1,-28 8-331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1:26.375"/>
    </inkml:context>
    <inkml:brush xml:id="br0">
      <inkml:brushProperty name="width" value="0.05" units="cm"/>
      <inkml:brushProperty name="height" value="0.05" units="cm"/>
    </inkml:brush>
  </inkml:definitions>
  <inkml:trace contextRef="#ctx0" brushRef="#br0">589 76 8682,'-4'-7'339,"-1"0"1,0 1-1,0-1 1,-1 1 0,1 0-1,-12-9 1,12 12-189,1 1 0,-1-1 1,1 1-1,-1 0 0,0 0 0,0 0 1,0 1-1,0 0 0,0 0 1,0 0-1,0 1 0,-6-1 0,-8 1 45,-1 1 0,0 0 0,1 1 0,0 1-1,-1 1 1,1 1 0,1 1 0,-1 0-1,-32 17 1,36-15-79,1 1 1,0 1-1,1 0 0,0 0 0,1 1 1,0 1-1,1 0 0,0 1 0,0 0 1,2 1-1,-16 28 0,9-10-60,2 2 0,1 0 0,2 0 0,2 1 0,0 0 0,3 1 0,1 0 0,-1 71 0,7-64-18,2 0 0,2 0 1,2-1-1,2 1 0,1-2 0,3 1 0,21 48 0,-28-75-21,1 0 0,0-1 0,2 0 0,-1-1 1,1 0-1,1 0 0,1 0 0,0-2 0,0 1 0,1-1 1,0-1-1,1 0 0,0-1 0,1-1 0,0 0 1,0 0-1,1-1 0,20 6 0,-4-5 7,0 0 0,1-2 1,0-2-1,0-1 0,1-1 0,-1-2 0,0-1 0,0-1 0,1-2 0,-2-2 1,1 0-1,-1-2 0,0-2 0,0-1 0,-1-1 0,-1-1 0,0-2 1,-1-1-1,48-35 0,-37 18 110,-1-2 0,-2-2 1,-1-1-1,-2-2 0,-2-1 0,-2-1 1,-1-2-1,-3-1 0,-1-1 0,-3 0 1,27-85-1,-42 112-63,-2 1 0,0-1 0,-1 0 0,-1 0 0,-1 0 0,-2-32-1,1 44-40,-1 1-1,0 0 1,-1-1-1,1 1 1,-1 0-1,0 0 1,-1-1-1,1 2 1,-1-1-1,0 0 1,-1 1-1,0-1 0,1 1 1,-2 0-1,1 0 1,0 0-1,-1 1 1,0 0-1,0 0 1,0 0-1,-1 0 1,-10-4-1,1 2-29,-1 0 1,0 2-1,0-1 0,0 2 1,-33-2-1,-89 3-1014,89 3 494,-100-3-207,75-2 217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08.102"/>
    </inkml:context>
    <inkml:brush xml:id="br0">
      <inkml:brushProperty name="width" value="0.05" units="cm"/>
      <inkml:brushProperty name="height" value="0.05" units="cm"/>
    </inkml:brush>
  </inkml:definitions>
  <inkml:trace contextRef="#ctx0" brushRef="#br0">106 202 12123,'-105'-20'6364,"191"32"-4549,311 52-1167,-330-52-605,1-3 0,-1-4 1,1-2-1,83-8 0,268-49 242,-154 19-205,-195 30-25,128 9 0,-89 3 54,1-5 1,187-19 0,-160 1 35,0 6 0,174 10 0,-18 13-102,-203-13-21,114-15-1,102-31 10,46-5 0,2 25-22,-74 23-34,421-14 58,-631 13-26,-2-2 0,0 3-1,86 9 1,-132-3-63,-1 0 0,1 2 0,20 8 0,-32-10 68,0 1 0,0 1-1,0 0 1,-1 0-1,0 0 1,0 1 0,15 14-1,-23-19-4,-1-1 0,1 0 0,-1 1 0,1-1 0,-1 1 0,1-1 0,-1 1 0,1-1 0,-1 1 0,0-1 0,1 1-1,-1-1 1,0 1 0,0-1 0,1 1 0,-1-1 0,0 1 0,0 0 0,0-1 0,0 1 0,1-1 0,-1 1 0,0 0 0,0-1 0,0 1 0,-1 0 0,1-1 0,0 2 0,-9-1-22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09.004"/>
    </inkml:context>
    <inkml:brush xml:id="br0">
      <inkml:brushProperty name="width" value="0.05" units="cm"/>
      <inkml:brushProperty name="height" value="0.05" units="cm"/>
    </inkml:brush>
  </inkml:definitions>
  <inkml:trace contextRef="#ctx0" brushRef="#br0">0 331 14747,'49'9'190,"-1"-3"1,1-1-1,-1-2 0,1-3 1,0-2-1,50-8 0,286-70-99,-80 12 257,301 4 186,9 49-97,-163 6-26,287-10 190,-1 32-139,-115 11-145,-2-41-42,232-64-74,-51 57-94,-534 22-110,-151 9 187,-55-2 857,-39-6-844,-4-7 46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13.178"/>
    </inkml:context>
    <inkml:brush xml:id="br0">
      <inkml:brushProperty name="width" value="0.05" units="cm"/>
      <inkml:brushProperty name="height" value="0.05" units="cm"/>
    </inkml:brush>
  </inkml:definitions>
  <inkml:trace contextRef="#ctx0" brushRef="#br0">20 1 9218,'-5'17'355,"1"-4"-237,1 1-1,0 0 0,1-1 1,-1 19-1,3-29-97,0 0 0,1 0 0,-1 0 0,0 1 1,1-1-1,0 0 0,-1 0 0,1 0 0,0-1 0,1 1 0,-1 0 0,0 0 0,1 0 0,0-1 0,0 1 0,-1-1 1,2 1-1,-1-1 0,0 0 0,0 0 0,1 0 0,-1 0 0,1 0 0,4 2 0,2 0 99,1 0 1,0-1-1,0 0 0,0-1 0,0 0 0,1-1 0,12 1 1,77-4 638,-59 0-512,77 1 64,-1 4 1,140 23-1,-55 3-238,207 4 0,-53-36-57,75 1 6,165 46 3,76 2-8,288-71 14,-265-1 163,65 6 109,-1-40 9,-425 19-183,691-59 420,-110 88-303,-120 5-191,-191-17-25,697-13 37,-829 35-19,1106 19 184,-1000 18 0,-549-35-206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18.825"/>
    </inkml:context>
    <inkml:brush xml:id="br0">
      <inkml:brushProperty name="width" value="0.05" units="cm"/>
      <inkml:brushProperty name="height" value="0.05" units="cm"/>
      <inkml:brushProperty name="color" value="#E71224"/>
    </inkml:brush>
  </inkml:definitions>
  <inkml:trace contextRef="#ctx0" brushRef="#br0">368 14 13443,'-7'-2'211,"0"0"-1,0 0 1,-1 0 0,1 1-1,-1 0 1,1 0 0,-1 1 0,0 0-1,1 1 1,-1 0 0,1 0-1,-1 0 1,1 1 0,-1 0 0,1 0-1,0 1 1,0 0 0,-9 6-1,1 1-15,1 0-1,0 1 1,1 1-1,0 0 1,1 1-1,1 1 1,0 0 0,0 0-1,2 1 1,-1 0-1,-10 26 1,8-13-59,1 1 0,1 0 0,2 1-1,1 0 1,-6 57 0,9-23-53,4 1-1,14 120 0,40 126-37,-43-254-39,-2-11-2,3 0 1,1-1-1,34 76 1,-37-100 3,1-1 0,0-1 0,1 0 0,1 0 1,1-1-1,1-1 0,0 0 0,1-1 1,35 26-1,-45-38-2,-1 0 1,1 0 0,0-1-1,0 1 1,1-2 0,-1 1-1,1-1 1,0 0 0,-1 0-1,1 0 1,0-1 0,0 0 0,0-1-1,0 1 1,0-1 0,0-1-1,0 1 1,0-1 0,0-1-1,-1 1 1,1-1 0,0 0-1,-1-1 1,1 1 0,-1-1-1,0-1 1,0 1 0,0-1-1,0 0 1,-1 0 0,1-1-1,-1 1 1,5-7 0,6-8 64,-1-1 1,0 0 0,20-39 0,27-74 402,-44 92-287,10-23 63,-3-2 0,-2-1 0,19-101 0,-35 134-218,-3 0-1,-1 0 0,-1-1 1,-2 1-1,-1 0 0,-2-1 0,-1 1 1,-2 0-1,-11-38 0,2 31-11,-1 0-1,-2 2 1,-2 0-1,-37-55 0,22 45-349,-2 2-1,-72-73 0,46 66-950,55 46 915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36.202"/>
    </inkml:context>
    <inkml:brush xml:id="br0">
      <inkml:brushProperty name="width" value="0.05" units="cm"/>
      <inkml:brushProperty name="height" value="0.05" units="cm"/>
    </inkml:brush>
  </inkml:definitions>
  <inkml:trace contextRef="#ctx0" brushRef="#br0">5 1 17228,'3'12'1552,"-3"11"-952,0 8-216,-6-4 977,4 5-673,2 7-224,0-1 8,0 3-120,6 2-112,0-3-112,2-3-104,0-5-200,-4-5-112,-1-2-376,-3-4-288,-6-10 728,-1-2-177,-7-9-167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36.651"/>
    </inkml:context>
    <inkml:brush xml:id="br0">
      <inkml:brushProperty name="width" value="0.05" units="cm"/>
      <inkml:brushProperty name="height" value="0.05" units="cm"/>
    </inkml:brush>
  </inkml:definitions>
  <inkml:trace contextRef="#ctx0" brushRef="#br0">149 634 17028,'6'11'1760,"13"-5"-976,8-4-328,16-4 777,5-2-241,10-5-192,5-4-152,1 1-272,0 0-144,-10 1-336,-8 0-256,-16 2-672,-7 0 896,-14-2-168,-4 1-56</inkml:trace>
  <inkml:trace contextRef="#ctx0" brushRef="#br0" timeOffset="1">9 109 16916,'-8'-10'1968,"8"-3"-1264,14 0-216,9 2 993,18 2-537,6 0-96,15 1-240,5 0-184,6 2-480,1 2-376,-2 2 1488,-6-3-1048,-8 1-8,-6-2 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37.074"/>
    </inkml:context>
    <inkml:brush xml:id="br0">
      <inkml:brushProperty name="width" value="0.05" units="cm"/>
      <inkml:brushProperty name="height" value="0.05" units="cm"/>
    </inkml:brush>
  </inkml:definitions>
  <inkml:trace contextRef="#ctx0" brushRef="#br0">319 1 19028,'-8'4'410,"-25"11"511,2 2-1,-1 1 1,-46 37 0,58-37-787,0 0 0,-23 30-1,36-39-108,1-1 0,0 1-1,0 1 1,1-1-1,0 1 1,0 0 0,1 0-1,-4 17 1,7-24-21,1 0-1,-1 0 1,1-1 0,0 1 0,0 0 0,0 0 0,1-1-1,-1 1 1,1 0 0,-1 0 0,1-1 0,0 1-1,0-1 1,0 1 0,1-1 0,-1 1 0,0-1 0,1 1-1,0-1 1,-1 0 0,1 0 0,0 0 0,0 0 0,0 0-1,1-1 1,-1 1 0,0 0 0,1-1 0,-1 0 0,0 1-1,5 0 1,7 3-20,1 0 0,-1-1 0,1 0 1,22 1-1,-37-5 14,49 6-33,-19-3-33,55 13 0,-77-14 62,0 0-1,0 1 0,0 0 0,-1 0 1,1 1-1,-1 0 0,0 0 0,0 1 0,-1 0 1,1 0-1,9 11 0,-15-14 15,1 0 0,0 0 0,-1 0 0,0 1 1,1-1-1,-1 0 0,0 1 0,0-1 0,-1 1 0,1-1 0,0 1 0,-1 0 0,1-1 1,-1 1-1,0-1 0,0 1 0,0 0 0,0-1 0,-1 1 0,1 0 0,-1-1 0,0 1 1,1-1-1,-1 1 0,0-1 0,0 1 0,-1-1 0,1 0 0,0 0 0,-1 1 0,1-1 1,-1 0-1,-3 3 0,-3 4 52,-1-1 0,0 0 1,-1 0-1,0-1 0,0 0 0,-12 6 1,5-4 49,0 0 1,0-1 0,0-1 0,-1-1 0,0 0 0,-1-1 0,1-1 0,-1-1 0,0-1 0,-30 0 0,46-2-156,-1 0 0,0 0 0,1-1 0,-1 0-1,1 0 1,-1 0 0,1 0 0,-1-1 0,1 1 0,0-1 0,0 0 0,-1 0 0,-2-2 0,5 3 6,0-1-1,0 1 1,0 0 0,-1-1-1,1 1 1,1-1 0,-1 0 0,0 1-1,0-1 1,1 0 0,-1 1-1,0-1 1,1 0 0,0 0 0,-1 0-1,1 1 1,0-1 0,0 0-1,0 0 1,0 0 0,1 1-1,-1-1 1,0 0 0,1 0 0,-1 0-1,1 1 1,0-3 0,16-22-301,8-2-99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3:37.519"/>
    </inkml:context>
    <inkml:brush xml:id="br0">
      <inkml:brushProperty name="width" value="0.05" units="cm"/>
      <inkml:brushProperty name="height" value="0.05" units="cm"/>
    </inkml:brush>
  </inkml:definitions>
  <inkml:trace contextRef="#ctx0" brushRef="#br0">5 0 18468,'0'14'1272,"-1"-2"-1672,-1-9 368,0 5 832,2-3-896</inkml:trace>
  <inkml:trace contextRef="#ctx0" brushRef="#br0" timeOffset="1">11 279 18300,'-3'15'1744,"2"-1"-1176,-2-3-248,4-5 585,4-5-537,-1-4-2129,1-5 1825,-5-1-520,0 0-192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3.409"/>
    </inkml:context>
    <inkml:brush xml:id="br0">
      <inkml:brushProperty name="width" value="0.05" units="cm"/>
      <inkml:brushProperty name="height" value="0.05" units="cm"/>
    </inkml:brush>
  </inkml:definitions>
  <inkml:trace contextRef="#ctx0" brushRef="#br0">1 0 20684,'3'13'1577,"6"5"-1185,0-1-136,3 3 576,2 6-216,6 3-336,0-2-104,1 1 16,1-5-40,-1-5-144,1-3-96,-3-7-376,0-2-288,-2-6-536,0-6 1032,1-9-240,0-2-216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3.855"/>
    </inkml:context>
    <inkml:brush xml:id="br0">
      <inkml:brushProperty name="width" value="0.05" units="cm"/>
      <inkml:brushProperty name="height" value="0.05" units="cm"/>
    </inkml:brush>
  </inkml:definitions>
  <inkml:trace contextRef="#ctx0" brushRef="#br0">250 1 16868,'-24'37'1810,"1"1"0,3 1 1,-24 60-1,21-39-1008,-29 125 0,5 69-1716,35-182 85,11-67 808,0 2-78,0 0-1,0 0 0,1 0 0,0 10 0,2-6-321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4.319"/>
    </inkml:context>
    <inkml:brush xml:id="br0">
      <inkml:brushProperty name="width" value="0.05" units="cm"/>
      <inkml:brushProperty name="height" value="0.05" units="cm"/>
    </inkml:brush>
  </inkml:definitions>
  <inkml:trace contextRef="#ctx0" brushRef="#br0">268 142 17212,'1'4'1936,"-1"10"-1088,-1 6-304,-7 8 1481,-2 2-817,-3 7-560,3 1-200,0 2-192,0-6-144,7-7-512,1-5-344,1-10-456,1-11 952,1 1-208,-1-11-192</inkml:trace>
  <inkml:trace contextRef="#ctx0" brushRef="#br0" timeOffset="1">0 56 18028,'5'-4'326,"1"1"0,0-1 1,0 1-1,0 0 0,0 1 0,0 0 0,0 0 1,1 0-1,-1 0 0,11 0 0,-1-1 329,19-5-40,1 2-1,0 1 1,59 1-1,-80 4-566,0 2 0,-1 0 0,1 0 0,27 10 0,-34-9-44,0 0 1,0 1-1,0 0 1,0 0-1,-1 1 0,0 0 1,0 0-1,0 1 1,7 8-1,-10-10 0,0 1-1,0 0 0,0 0 1,-1 0-1,0 0 0,0 1 1,0-1-1,-1 1 1,0 0-1,0 0 0,0 0 1,-1 0-1,0 0 0,1 10 1,-2-8 17,0 0 1,-1 1-1,0-1 1,-1 0-1,0 0 1,0 0-1,-1-1 1,0 1-1,-7 14 1,1-6 56,-1-1 1,-1-1-1,0 0 0,-1 0 1,0-1-1,-1-1 1,0 0-1,-1 0 0,-21 12 1,12-10 130,-25 11 0,41-22-222,0 0-1,1 0 0,-1-1 1,0 0-1,0-1 1,-1 1-1,1-1 1,-13 0-1,19-1-22,1 0 1,-1 0-1,0 0 0,0 0 1,0 0-1,1 0 0,-1 0 0,0 0 1,0 0-1,0 0 0,1 0 1,-1-1-1,0 1 0,0 0 1,1-1-1,-1 1 0,0 0 1,1-1-1,-1 1 0,0-1 0,1 1 1,-1-1-1,1 1 0,-1-1 1,1 0-1,-1 1 0,1-1 1,-1 0-1,1 1 0,0-1 1,-1 0-1,1 0 0,0 1 0,-1-1 1,1 0-1,0 0 0,0 0 1,0 1-1,0-1 0,0 0 1,0 0-1,0 0 0,0 1 1,0-1-1,0 0 0,1 0 0,-1 1 1,0-1-1,0 0 0,1 0 1,-1 1-1,0-1 0,1-1 1,3-4-94,-1 0 1,1 0 0,0 0 0,9-9-1,14-14-472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4.775"/>
    </inkml:context>
    <inkml:brush xml:id="br0">
      <inkml:brushProperty name="width" value="0.05" units="cm"/>
      <inkml:brushProperty name="height" value="0.05" units="cm"/>
    </inkml:brush>
  </inkml:definitions>
  <inkml:trace contextRef="#ctx0" brushRef="#br0">16 54 18484,'-16'3'1960,"18"1"-1183,7-5-281,13-4 976,8-1-296,7-3-440,6 0-344,4 0-608,4 1-264,-8 0-448,-4 2-192,-11 6-168,-8 0 727,-14 3-239,-6 2-200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55.201"/>
    </inkml:context>
    <inkml:brush xml:id="br0">
      <inkml:brushProperty name="width" value="0.05" units="cm"/>
      <inkml:brushProperty name="height" value="0.05" units="cm"/>
    </inkml:brush>
  </inkml:definitions>
  <inkml:trace contextRef="#ctx0" brushRef="#br0">10 322 14859,'-8'10'1977,"7"-2"-1105,10-5-208,9-1 1128,14-2-519,8-3-193,12 0-312,3 0-184,0-2-544,4-1-320,-4-2 1376,-2 2-1096,-2 3 40,-4-2-40</inkml:trace>
  <inkml:trace contextRef="#ctx0" brushRef="#br0" timeOffset="1">778 42 18252,'-12'30'2136,"3"-2"-1351,4-4-361,4 1 1472,8-5-1080,7-3-192,9-10-416,8-7-208,5-4-424,7-9-312,3-11-536,2-7-1225,-2-7 1905,-2-5-440,-6 3-120</inkml:trace>
  <inkml:trace contextRef="#ctx0" brushRef="#br0" timeOffset="2">1182 3 17996,'-26'51'2216,"0"-1"-1335,0 4-361,5-2 1152,3-1-584,5-4-248,6-6-608,1-4-408,6-8-816,0-4 848,-2-9-192,-6-2-152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7.178"/>
    </inkml:context>
    <inkml:brush xml:id="br0">
      <inkml:brushProperty name="width" value="0.05" units="cm"/>
      <inkml:brushProperty name="height" value="0.05" units="cm"/>
    </inkml:brush>
  </inkml:definitions>
  <inkml:trace contextRef="#ctx0" brushRef="#br0">4 1 11554,'0'2'122,"-1"-1"0,1 1 0,-1-1-1,1 1 1,-1 0 0,1-1 0,0 1-1,0 0 1,0-1 0,0 1 0,0 0-1,0-1 1,1 1 0,-1 0-1,0-1 1,1 1 0,-1 0 0,1-1-1,0 1 1,0-1 0,-1 1 0,1-1-1,0 0 1,2 2 0,0 0 84,0-1 0,0-1 0,1 1 0,-1 0-1,0-1 1,1 0 0,0 0 0,-1 0 0,1 0 0,0 0 0,5 0 0,64 4 1014,1-2 1,85-9-1,-103 4-872,113-6 318,333-11 247,70 15-606,150-1-155,-451 12 125,-268-7-284,0 0 0,-1 1 1,1-1-1,0 0 0,-1 1 0,1 0 1,-1-1-1,1 1 0,0 0 0,-1 0 1,0 1-1,1-1 0,2 2 0,-9-17-2721,5-1 2154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05.059"/>
    </inkml:context>
    <inkml:brush xml:id="br0">
      <inkml:brushProperty name="width" value="0.05" units="cm"/>
      <inkml:brushProperty name="height" value="0.05" units="cm"/>
    </inkml:brush>
  </inkml:definitions>
  <inkml:trace contextRef="#ctx0" brushRef="#br0">1 854 14603,'23'-20'1479,"0"-1"0,-2-1-1,21-27 1,9-9-372,41-33-420,105-82 1,117-60-1418,-283 213 561,60-46-1103,-81 57 1041,0 0 0,0-1 0,-1 0 1,-1 0-1,0-1 0,9-14 0,-9 9-282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20.016"/>
    </inkml:context>
    <inkml:brush xml:id="br0">
      <inkml:brushProperty name="width" value="0.05" units="cm"/>
      <inkml:brushProperty name="height" value="0.05" units="cm"/>
      <inkml:brushProperty name="color" value="#E71224"/>
    </inkml:brush>
  </inkml:definitions>
  <inkml:trace contextRef="#ctx0" brushRef="#br0">515 31 13715,'0'-1'44,"0"0"0,0 0 0,0 0 0,1 0-1,-1 0 1,0 0 0,0 0 0,0 0 0,-1 0 0,1 0 0,0 0 0,0 0 0,0 0 0,-1 0 0,1 0-1,0 0 1,-1 0 0,1 0 0,-1 1 0,1-1 0,-1 0 0,0 0 0,1 0 0,-1 1 0,0-1 0,1 0-1,-1 1 1,0-1 0,0 1 0,0-1 0,0 1 0,0-1 0,1 1 0,-1-1 0,0 1 0,0 0 0,0 0-1,0-1 1,0 1 0,0 0 0,0 0 0,0 0 0,-2 0 0,-3 0 88,-1 0 1,0 1-1,1 0 0,-1 0 1,-10 3-1,2 2 28,0 0 0,0 1 0,1 0 0,0 1-1,0 1 1,1 0 0,0 1 0,1 1 0,0-1 0,-16 21 0,-1 4 18,1 1 0,-34 60-1,38-52-112,2 1 0,1 1 1,3 1-1,2 0 0,2 1 0,2 1 0,2 0 0,2 1 0,-1 55 0,8-80-60,1-1-1,1 0 1,1 0-1,10 43 1,-10-59 10,0 0 0,0 0 0,1-1 0,0 1 0,1-1 0,0 0 0,0 0 1,0 0-1,1 0 0,0-1 0,0 0 0,1 0 0,0 0 0,0-1 0,0 0 0,0 0 0,1 0 0,7 3 1,-2-3 50,-1-1 1,1 0 0,0-1 0,0 0 0,0-1 0,0-1 0,0 0 0,0 0 0,0-1 0,1-1 0,-1 0 0,0-1 0,22-5 0,-10 0 115,0-1 0,0-1 0,-1-1 0,0-1 0,35-23 0,-24 12 80,-2-2-1,-1-2 0,-1 0 1,-1-2-1,42-53 0,-56 61-161,-1 0-1,-1 0 1,-1-1-1,-1-1 1,0 0-1,-2 0 0,-1-1 1,-1-1-1,0 1 1,4-40-1,-10 53-110,-1 0 1,0 0-1,0 0 0,-1-1 0,0 1 0,-1 0 0,0 0 1,-1 1-1,0-1 0,-1 0 0,0 1 0,0 0 1,-1 0-1,0 0 0,0 0 0,-1 1 0,0 0 0,-1 0 1,0 1-1,0-1 0,-1 2 0,-8-8 0,5 6-184,0 1 0,-1 1 0,1-1-1,-1 2 1,0 0 0,-1 0 0,1 1 0,-1 0-1,0 1 1,0 1 0,0 0 0,0 1 0,0 0-1,0 1 1,0 1 0,-22 3 0,0 3-315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5.847"/>
    </inkml:context>
    <inkml:brush xml:id="br0">
      <inkml:brushProperty name="width" value="0.05" units="cm"/>
      <inkml:brushProperty name="height" value="0.05" units="cm"/>
    </inkml:brush>
  </inkml:definitions>
  <inkml:trace contextRef="#ctx0" brushRef="#br0">1 100 18156,'0'0'51,"-1"1"0,1-1 0,0 0 1,0 1-1,0-1 0,0 0 0,0 1 0,0-1 0,0 0 1,0 1-1,0-1 0,0 0 0,0 1 0,0-1 1,1 0-1,-1 1 0,0-1 0,0 0 0,0 1 0,0-1 1,0 0-1,1 0 0,-1 1 0,0-1 0,0 0 0,1 0 1,-1 1-1,0-1 0,0 0 0,1 0 0,-1 0 1,0 1-1,1-1 0,17 6 583,23-1-34,0-7 189,0-2-1,-1-2 1,49-12 0,-10 1-5,91-13-189,2 8-1,1 8 1,265 10-1,-248 16-575,286 9 28,-302-20-14,483-5 4,-602 2 27,-34 1-226,-17 0-167,-7 1-241,-3-1 380,-1 0 1,1-1-1,0 1 0,-1-1 1,-9-5-1,7 3 31,-21-7-213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0.798"/>
    </inkml:context>
    <inkml:brush xml:id="br0">
      <inkml:brushProperty name="width" value="0.05" units="cm"/>
      <inkml:brushProperty name="height" value="0.05" units="cm"/>
    </inkml:brush>
  </inkml:definitions>
  <inkml:trace contextRef="#ctx0" brushRef="#br0">0 25 17228,'15'8'419,"0"-1"1,1-1 0,-1 0-1,1 0 1,0-2-1,18 3 1,104 9 710,330-11 581,3-35-1425,-309 18-233,-126 10-134,37-3-595,-66 4 538,0 0 0,-1 0 0,1-1 0,-1 0 0,1 0-1,-1-1 1,11-6 0,-8 0-179,-11-2-141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04.207"/>
    </inkml:context>
    <inkml:brush xml:id="br0">
      <inkml:brushProperty name="width" value="0.05" units="cm"/>
      <inkml:brushProperty name="height" value="0.05" units="cm"/>
    </inkml:brush>
  </inkml:definitions>
  <inkml:trace contextRef="#ctx0" brushRef="#br0">4 6 15219,'-3'9'984,"10"-6"-808,-1-4-200,10-7 193,1-1-33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52.147"/>
    </inkml:context>
    <inkml:brush xml:id="br0">
      <inkml:brushProperty name="width" value="0.05" units="cm"/>
      <inkml:brushProperty name="height" value="0.05" units="cm"/>
    </inkml:brush>
  </inkml:definitions>
  <inkml:trace contextRef="#ctx0" brushRef="#br0">12 69 14931,'-10'-1'1641,"9"-5"-817,2-2-240,12-1 848,5 0-128,10-1-199,4 0-185,6 2-328,5 2-40,3 4-312,-3 2-240,-2 8-568,-4-2-232,-11 6-320,-6-1 816,-19-3-209,-7-4-287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52.580"/>
    </inkml:context>
    <inkml:brush xml:id="br0">
      <inkml:brushProperty name="width" value="0.05" units="cm"/>
      <inkml:brushProperty name="height" value="0.05" units="cm"/>
    </inkml:brush>
  </inkml:definitions>
  <inkml:trace contextRef="#ctx0" brushRef="#br0">1 380 13883,'0'11'1448,"12"-4"-800,5-4-215,10-4 903,5-2-576,7 0-256,2-2-216,5-3-624,0-1 160,-6-6 104,-4-2-136,-4-7-96</inkml:trace>
  <inkml:trace contextRef="#ctx0" brushRef="#br0" timeOffset="1">570 0 15075,'12'3'1417,"10"2"-897,-5 0-200,4 4 920,2 3-640,-2 8-248,-1 3-24,-9 9-112,-6 5-48,-10 7-64,-9 4-8,-9 1 0,-6 0-16,-5-4-64,-2 0-176,4-8 160,7-5-16,13-9-24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0.095"/>
    </inkml:context>
    <inkml:brush xml:id="br0">
      <inkml:brushProperty name="width" value="0.05" units="cm"/>
      <inkml:brushProperty name="height" value="0.05" units="cm"/>
    </inkml:brush>
  </inkml:definitions>
  <inkml:trace contextRef="#ctx0" brushRef="#br0">2 122 25597,'-2'-10'413,"5"18"-161,11 37 230,-11-40-465,1 1 0,-1-1 1,1 0-1,0 0 0,0 0 0,1-1 0,0 1 0,0-1 0,0 0 0,0 0 0,0-1 0,1 1 0,-1-1 0,1-1 0,0 1 0,0-1 0,0 0 0,1 0 0,10 1 0,-10-2-257,0-1 0,0 0 0,1-1 0,-1 1 0,0-1 0,0-1 0,0 1 0,-1-1 0,1 0 0,0-1 0,-1 0 0,1 0 0,-1 0 0,0-1 0,0 0 0,0 0 0,9-9 0,-2 0-874,0-1 1,-2 0-1,1-1 1,-2 0-1,14-27 1,15-41-428,-64 157 7284,9-27-4231,-8 20-152,-18 51 150,36-99-1672,2-1 0,0 0 0,1 1 0,0 27 0,6-26-668,-3-19 810,1-1 0,-1 1 1,0-1-1,1 0 0,-1 1 0,1-1 0,-1 1 0,0-1 1,1 0-1,-1 1 0,1-1 0,-1 0 0,1 0 0,0 1 0,-1-1 1,1 0-1,-1 0 0,1 0 0,-1 0 0,1 0 0,-1 1 1,1-1-1,0 0 0,-1 0 0,1-1 0,-1 1 0,1 0 0,-1 0 1,2 0-1,14-4-496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0.600"/>
    </inkml:context>
    <inkml:brush xml:id="br0">
      <inkml:brushProperty name="width" value="0.05" units="cm"/>
      <inkml:brushProperty name="height" value="0.05" units="cm"/>
    </inkml:brush>
  </inkml:definitions>
  <inkml:trace contextRef="#ctx0" brushRef="#br0">32 0 15483,'15'0'2241,"-5"5"-1273,-10 9-472,-2 3 2449,-2 7-2089,0 5-264,1 8-248,0-2-224,0 2-520,-1-2-288,1-7-456,0-5-321,-4-13 1049,0-7-320,-7-15-272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1.095"/>
    </inkml:context>
    <inkml:brush xml:id="br0">
      <inkml:brushProperty name="width" value="0.05" units="cm"/>
      <inkml:brushProperty name="height" value="0.05" units="cm"/>
    </inkml:brush>
  </inkml:definitions>
  <inkml:trace contextRef="#ctx0" brushRef="#br0">1 38 13531,'0'-1'151,"0"-1"0,0 1 0,0-1 0,0 1 0,0-1 0,0 1 0,0-1 0,0 1 0,1-1 0,-1 1-1,1-1 1,-1 1 0,1-1 0,-1 1 0,1 0 0,0-1 0,1-1 0,0 2 3,-1 0 0,1 0-1,-1 0 1,1 0 0,-1 0 0,1 0-1,0 1 1,0-1 0,-1 1 0,1-1-1,0 1 1,0 0 0,-1-1 0,1 1-1,3 0 1,21 1 757,1 0-1,-1 1 1,46 11 0,-44-7-746,0 3 1,-1 0-1,0 1 1,0 2-1,48 30 1,-69-39-150,-1 1 0,0 0 0,0 0 0,0 0 0,-1 1 0,0-1 1,0 1-1,0 0 0,0 1 0,-1-1 0,5 10 0,-7-12 8,1 1 0,-1 0 0,0 0 1,-1 0-1,1 0 0,-1 0 0,1 0 0,-1 0 0,0 0 0,-1 0 0,1 0 0,-1 0 0,0 0 0,0 0 0,0 0 0,0 0 0,-1 0 0,1-1 0,-5 7 0,-1 1 65,-1 0 0,-1 0 0,0-1-1,0 0 1,-1 0 0,0-1-1,-1-1 1,0 0 0,0 0-1,-25 12 1,10-8-43,-1-1-1,0-1 1,0-1 0,-34 6 0,55-14-259,0 0 1,-1 0 0,1-1-1,-12 0 1,18 0 177,-1 0 0,0 0 0,1 0 0,-1 0 0,1 0 0,-1 0 0,0 0 0,1 0 0,-1-1 0,1 1-1,-1 0 1,1 0 0,-1-1 0,1 1 0,-1 0 0,1-1 0,0 1 0,-1-1 0,1 1 0,-1-1 0,1 1 0,0-1 0,-1 0 0,1 0 12,0 0-1,0 0 1,0 0 0,0 0 0,0-1 0,0 1 0,1 0 0,-1 0 0,0 0 0,1 0 0,-1 0 0,1 0-1,-1 0 1,1 1 0,0-1 0,-1 0 0,1 0 0,1-1 0,16-19-517</inkml:trace>
  <inkml:trace contextRef="#ctx0" brushRef="#br0" timeOffset="1">961 276 17932,'0'13'2048,"11"-6"-1120,3-4-343,9 0 1191,7-3-512,10 0-448,1 0-223,4 0-673,-1 0-473,-7 4 1386,-3 1-889,-18 1-8,-6 0-56</inkml:trace>
  <inkml:trace contextRef="#ctx0" brushRef="#br0" timeOffset="2">918 527 15107,'19'1'2041,"5"2"-1201,16-6-416,3-4 1840,12-1-1599,0 3-321,2-1-784,-4 0 528,-7 6-216,-8-1-153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1.543"/>
    </inkml:context>
    <inkml:brush xml:id="br0">
      <inkml:brushProperty name="width" value="0.05" units="cm"/>
      <inkml:brushProperty name="height" value="0.05" units="cm"/>
    </inkml:brush>
  </inkml:definitions>
  <inkml:trace contextRef="#ctx0" brushRef="#br0">262 0 13539,'-15'2'7005,"-36"5"-5064,40-3-1678,0 1 1,0 0-1,0 1 1,1 0 0,0 0-1,0 1 1,1 0-1,-14 15 1,11-11-133,2 1 1,-1 0-1,2 1 1,-1 0-1,-13 28 0,20-36-98,1 0 0,0 0 0,0 0 0,1 1 0,-1-1 0,1 0 0,0 1 0,1-1 0,-1 1 0,1-1-1,1 9 1,0-11-43,-1-1 0,1 1 0,0-1 0,0 1-1,0-1 1,0 0 0,0 0 0,1 1 0,-1-1 0,1 0-1,-1 0 1,1 0 0,0 0 0,0-1 0,-1 1-1,2 0 1,-1-1 0,0 1 0,0-1 0,0 0 0,1 0-1,-1 0 1,0 0 0,1 0 0,-1 0 0,5 0 0,7 1-232,1 0 0,-1-1 0,1 0 1,0-1-1,-1-1 0,1 0 0,0-1 1,-1-1-1,0 0 0,21-8 0,21-12-323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2.009"/>
    </inkml:context>
    <inkml:brush xml:id="br0">
      <inkml:brushProperty name="width" value="0.05" units="cm"/>
      <inkml:brushProperty name="height" value="0.05" units="cm"/>
    </inkml:brush>
  </inkml:definitions>
  <inkml:trace contextRef="#ctx0" brushRef="#br0">203 18 18188,'-14'27'1840,"0"5"-1200,3-1-264,5 4 849,3-1-329,5-2-472,2 0-240,6-8-768,-1-1-304,-3-12 696,1 1-176,-2-5-96</inkml:trace>
  <inkml:trace contextRef="#ctx0" brushRef="#br0" timeOffset="1">1 175 18940,'18'3'1592,"14"-4"-1176,3-4-183,17 4 463,4-4-592,8-1-224,2 0 216,-4-8-176,4-3-144</inkml:trace>
  <inkml:trace contextRef="#ctx0" brushRef="#br0" timeOffset="2">846 1 16636,'-10'26'1560,"6"1"-1056,-2-1-224,7 5 672,2 1-304,6 0-592,1 0-296,2-6 656,-4-3-456,-2-3-80,1-1-64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0.970"/>
    </inkml:context>
    <inkml:brush xml:id="br0">
      <inkml:brushProperty name="width" value="0.05" units="cm"/>
      <inkml:brushProperty name="height" value="0.05" units="cm"/>
      <inkml:brushProperty name="color" value="#E71224"/>
    </inkml:brush>
  </inkml:definitions>
  <inkml:trace contextRef="#ctx0" brushRef="#br0">8150 33 13539,'0'0'37,"0"0"1,0 0-1,1 0 1,-1 0 0,0 0-1,0 0 1,0 0-1,1 0 1,-1-1-1,0 1 1,0 0-1,0 0 1,1 0-1,-1 0 1,0 0-1,0-1 1,0 1-1,0 0 1,0 0-1,0 0 1,1-1-1,-1 1 1,0 0 0,0 0-1,0 0 1,0-1-1,0 1 1,0 0-1,0 0 1,0-1-1,0 1 1,0 0-1,0 0 1,0-1-1,0 1 1,0 0-1,0 0 1,0 0-1,0-1 1,0 1-1,-1 0 1,1 0 0,0 0-1,0-1 1,0 1-1,0 0 1,0 0-1,0 0 1,-1 0-1,1-1 1,-17-7 942,-22-1-256,5 5-518,0 2 1,0 1-1,-63 8 0,-102 27-139,181-30-55,-151 35-4,1 7-1,3 8 0,-172 80 1,-158 83 3,-878 411 51,240-6-70,622-280-1,19 27 5,-334 319 30,583-468 257,-259 305 0,-8 172 241,120-12-463,314-517 5,8 3 0,-49 188 0,88-254-43,5 0 1,4 2 0,5 0-1,5 1 1,5 0 0,4 1-1,22 181 1,47 118-10,-19-136 271,-3-27 187,-32-190-312,2 0 0,31 71 0,-43-116-181,1 0 0,1 0 0,0 0 0,0-1 1,1 0-1,0 0 0,8 8 0,-8-13-732,-6-9 438,-5-13 121,3 16 137,-6-21-227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2.487"/>
    </inkml:context>
    <inkml:brush xml:id="br0">
      <inkml:brushProperty name="width" value="0.05" units="cm"/>
      <inkml:brushProperty name="height" value="0.05" units="cm"/>
    </inkml:brush>
  </inkml:definitions>
  <inkml:trace contextRef="#ctx0" brushRef="#br0">0 435 16756,'13'3'1536,"8"-3"-88,10-3-336,11-3-295,3 0-9,7-5-240,-2-2-240,1-1-800,-5-1-408,-13-10 752,-8-2-192,-19-6-88</inkml:trace>
  <inkml:trace contextRef="#ctx0" brushRef="#br0" timeOffset="1">26 1 18268,'3'3'1616,"16"-3"-1160,7 0-200,14 1 705,5 1-441,14-1-912,3 1 1160,1-2-712,0 0-80,-5 0-48</inkml:trace>
  <inkml:trace contextRef="#ctx0" brushRef="#br0" timeOffset="2">916 27 16211,'-2'21'2017,"-3"4"-1273,-1 5-280,0 4 1056,3 3-543,3 2-225,0 1-392,3-2-200,2-5-536,1-4-352,-6-11 592,1-1-112,-1-8-120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2.941"/>
    </inkml:context>
    <inkml:brush xml:id="br0">
      <inkml:brushProperty name="width" value="0.05" units="cm"/>
      <inkml:brushProperty name="height" value="0.05" units="cm"/>
    </inkml:brush>
  </inkml:definitions>
  <inkml:trace contextRef="#ctx0" brushRef="#br0">1 28 12635,'13'0'1448,"17"1"-864,5-1-264,14 0 1433,7 0-1537,10-4-96,2-5-80,-3-7-120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3.589"/>
    </inkml:context>
    <inkml:brush xml:id="br0">
      <inkml:brushProperty name="width" value="0.05" units="cm"/>
      <inkml:brushProperty name="height" value="0.05" units="cm"/>
    </inkml:brush>
  </inkml:definitions>
  <inkml:trace contextRef="#ctx0" brushRef="#br0">285 136 14699,'5'-5'569,"-1"-1"0,1 0 1,-2 0-1,1 0 0,-1 0 0,0 0 0,0-1 0,0 1 0,2-15 0,-4 19-443,-1 0 0,0 0-1,1 0 1,-1 0 0,0 0-1,0 0 1,0 0 0,0 0-1,-1 0 1,1 0 0,-1 0-1,1 0 1,-1 0-1,0 0 1,1 0 0,-1 0-1,0 0 1,0 1 0,0-1-1,-1 0 1,1 1 0,0-1-1,-1 0 1,1 1 0,-1 0-1,1-1 1,-1 1 0,0 0-1,1 0 1,-1 0 0,0 0-1,0 0 1,0 0-1,0 1 1,0-1 0,0 1-1,0-1 1,-3 1 0,1-1-53,-1 1 0,0 0 0,0 0 0,0 0 0,0 1 0,0 0 0,0 0 0,1 0 0,-1 1 0,0-1 0,1 1 0,-1 0 0,1 0 0,0 1 0,0 0 1,0-1-1,0 1 0,-7 7 0,-3 3-39,1 1 0,0 1 0,-15 20 0,8-5-23,0 0 0,-18 40 0,31-55 1,0 2 0,1-1 0,1 1 0,0 0-1,1 0 1,-2 26 0,5-39-8,1 1-1,0-1 1,0 0 0,0 0-1,1 1 1,-1-1-1,1 0 1,0 0 0,0 0-1,0 0 1,1 0 0,0 0-1,-1 0 1,1 0-1,1-1 1,-1 1 0,0-1-1,1 1 1,0-1 0,0 0-1,0 0 1,0 0-1,0 0 1,6 3 0,-2-3 2,-1 0 1,1 0-1,0-1 1,0 0 0,0 0-1,0-1 1,0 1-1,0-1 1,0-1-1,1 0 1,-1 0 0,0 0-1,12-3 1,-8 1 2,0 0 0,1-1 0,-1-1 0,-1 1 0,1-2 0,15-8 0,-23 11 0,1 0 1,-1 0 0,1 0 0,-1 0 0,0-1 0,0 1 0,0-1-1,-1 0 1,1 0 0,0 0 0,-1-1 0,0 1 0,0 0 0,0-1-1,0 1 1,-1-1 0,1 0 0,-1 0 0,0 1 0,0-1-1,0 0 1,0-4 0,-1 7-3,0 0 0,0 0-1,0-1 1,0 1 0,-1 0-1,1 0 1,0 0 0,0 0-1,-1 0 1,1 0 0,-1 0 0,1 0-1,-1 0 1,1 0 0,-1 1-1,0-1 1,1 0 0,-1 0 0,0 0-1,0 1 1,1-1 0,-1 0-1,0 1 1,0-1 0,0 1-1,0-1 1,0 1 0,0-1 0,0 1-1,0-1 1,0 1 0,0 0-1,0 0 1,0 0 0,0 0-1,0-1 1,0 1 0,0 1 0,0-1-1,-1 0 1,1 0 0,0 0-1,0 0 1,0 1 0,0-1-1,0 1 1,-1 0 0,-1-1-1,1 1 0,0 0 1,-1 0-1,1 0 0,0 0 0,0 0 0,0 0 1,0 1-1,0-1 0,0 1 0,0-1 1,1 1-1,-1 0 0,0-1 0,1 1 1,-1 0-1,1 0 0,0 0 0,0 1 0,0-1 1,-1 3-1,2-5-5,0 1 0,0-1 0,0 1 0,0-1 0,0 1 0,0 0-1,0-1 1,0 1 0,0-1 0,0 1 0,0-1 0,1 1 0,-1-1 0,0 1 0,0-1 0,1 1 0,-1-1 0,0 1 0,1-1 0,-1 1 0,0-1-1,1 0 1,-1 1 0,1-1 0,-1 0 0,1 1 0,0-1 0,19 5-7,23-8-52,-42 3 56,131-27-231,-131 26 225,1 1 0,-1 0 1,1-1-1,-1 1 1,0 0-1,1 0 0,-1 0 1,1 0-1,-1 1 1,1-1-1,-1 0 1,1 1-1,-1-1 0,0 0 1,1 1-1,-1 0 1,0-1-1,1 1 0,-1 0 1,0 0-1,2 1 1,-3-1-1,1 0 0,-1 0 1,1 1-1,-1-1 0,1 0 0,-1 1 1,0-1-1,0 1 0,0-1 1,1 0-1,-1 1 0,-1-1 1,1 1-1,0-1 0,0 0 0,0 1 1,-1-1-1,1 1 0,-1-1 1,1 0-1,-1 0 0,-1 3 0,-16 36-845,-28 45-1,35-69 562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4.348"/>
    </inkml:context>
    <inkml:brush xml:id="br0">
      <inkml:brushProperty name="width" value="0.05" units="cm"/>
      <inkml:brushProperty name="height" value="0.05" units="cm"/>
    </inkml:brush>
  </inkml:definitions>
  <inkml:trace contextRef="#ctx0" brushRef="#br0">1 1 17852,'7'9'1624,"13"0"-1016,9-4-288,16-2 729,4-2-265,9-1-256,-1-1-144,1-2-280,-6-1-264,-12 1-544,-8 2-64,-18-2 568,-13 3-112,5 1-185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4.830"/>
    </inkml:context>
    <inkml:brush xml:id="br0">
      <inkml:brushProperty name="width" value="0.05" units="cm"/>
      <inkml:brushProperty name="height" value="0.05" units="cm"/>
    </inkml:brush>
  </inkml:definitions>
  <inkml:trace contextRef="#ctx0" brushRef="#br0">0 21 17092,'22'11'1816,"14"-6"-1112,10-5-296,9-3 817,3-2-297,1-1-712,-1 0-296,-12-2 136,-8 2-152,-18 3-136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8.332"/>
    </inkml:context>
    <inkml:brush xml:id="br0">
      <inkml:brushProperty name="width" value="0.05" units="cm"/>
      <inkml:brushProperty name="height" value="0.05" units="cm"/>
    </inkml:brush>
  </inkml:definitions>
  <inkml:trace contextRef="#ctx0" brushRef="#br0">183 17 17708,'-2'-2'240,"1"1"0,-1-1 0,0 1 0,1 0 0,-1 0 0,0-1 0,0 1 0,0 0 1,0 1-1,0-1 0,-1 0 0,1 1 0,0-1 0,0 1 0,0-1 0,-1 1 0,1 0 0,0 0 0,0 0 1,0 0-1,-1 1 0,-2 0 0,1 0-93,1 0 1,-1 0 0,1 1 0,0 0-1,-1-1 1,1 1 0,0 0-1,0 1 1,1-1 0,-1 0-1,0 1 1,1 0 0,-4 3-1,6-5-142,-1 0-1,0-1 1,0 1-1,1 0 0,-1 0 1,0 0-1,1 0 1,-1 0-1,1 0 1,-1 0-1,1 0 0,-1 0 1,1 0-1,0 0 1,0 0-1,-1 0 0,1 0 1,0 0-1,0 0 1,0 0-1,0 0 0,0 0 1,1 0-1,-1 0 1,0 0-1,0 1 0,1-1 1,-1 0-1,0 0 1,1 0-1,-1-1 1,1 1-1,0 0 0,-1 0 1,1 0-1,0 0 1,-1 0-1,1-1 0,0 1 1,0 0-1,0-1 1,-1 1-1,1 0 0,0-1 1,0 1-1,2 0 1,6 2-12,0 1 1,0-1-1,1-1 1,14 2-1,-5 0 14,-10-2-9,0 1 0,0 0 1,-1 0-1,1 1 0,-1 0 1,0 0-1,0 1 0,8 5 0,-13-7 3,-1 0-1,1-1 1,0 1-1,-1 0 1,0 0-1,0 1 1,0-1 0,0 0-1,0 1 1,0-1-1,-1 1 1,0 0-1,0-1 1,0 1-1,0 0 1,0 0-1,-1 0 1,0-1-1,0 1 1,0 0-1,-1 7 1,0-4 15,-1 0 1,0 0-1,0 0 0,-1 0 1,1-1-1,-2 1 1,1 0-1,-1-1 1,0 0-1,0 0 0,0 0 1,-1-1-1,0 1 1,0-1-1,-1 0 1,0-1-1,1 1 0,-1-1 1,-1 0-1,1-1 1,-12 6-1,13-7-70,0 0 1,0 0-1,0 0 0,0-1 1,-1 0-1,1 0 0,0 0 1,0-1-1,-1 0 0,1 0 1,0 0-1,-1 0 0,1-1 0,0 0 1,0 0-1,-1 0 0,1-1 1,0 0-1,0 0 0,1 0 1,-1-1-1,0 1 0,1-1 1,-1 0-1,1-1 0,0 1 1,0-1-1,0 1 0,1-1 0,-5-6 1,4 4-56,0-1 1,0 1-1,1-1 0,0 0 1,0 0-1,-3-15 1,3-11-403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8.789"/>
    </inkml:context>
    <inkml:brush xml:id="br0">
      <inkml:brushProperty name="width" value="0.05" units="cm"/>
      <inkml:brushProperty name="height" value="0.05" units="cm"/>
    </inkml:brush>
  </inkml:definitions>
  <inkml:trace contextRef="#ctx0" brushRef="#br0">1 73 15819,'14'-8'1897,"4"0"-1001,-3-1-384,5 2 1208,2-3-511,5 4-697,1 0-448,-1 6 1024,-1-1-960,-3 1-96,2 0 8</inkml:trace>
  <inkml:trace contextRef="#ctx0" brushRef="#br0" timeOffset="1">454 1 15995,'-6'8'611,"-1"0"-1,0 0 0,0 0 1,-15 11-1,13-11-219,1 0 0,-1 0 0,-9 14 0,12-15-244,1 1 1,1 0-1,-1 1 0,1-1 0,1 1 1,0 0-1,0-1 0,-3 18 0,5-23-116,1 0 0,0 0 0,0 0 0,0-1 0,0 1 0,0 0 0,0 0-1,1 0 1,-1 0 0,1 0 0,0-1 0,0 1 0,0 0 0,0-1 0,1 1 0,-1-1-1,1 1 1,-1-1 0,1 1 0,0-1 0,0 0 0,0 0 0,0 0 0,0 0-1,1 0 1,-1-1 0,0 1 0,1-1 0,-1 1 0,1-1 0,0 0 0,3 1 0,2 0 45,0 0 1,0-1-1,0 0 1,0 0-1,0-1 0,0 0 1,0 0-1,0-1 1,0 0-1,0-1 1,-1 1-1,1-2 1,8-2-1,-7 2 37,0-1 0,-1 0-1,1 0 1,-1-1 0,0 0-1,-1 0 1,1-1-1,-1 0 1,0-1 0,11-13-1,-16 18-82,0-1-1,0 0 0,-1 1 1,1-1-1,-1 0 0,0 0 1,0 0-1,0 0 0,0 0 1,0-1-1,-1 1 0,0 0 1,1 0-1,-1 0 0,0-1 1,0 1-1,-1 0 0,1 0 1,-1 0-1,0 0 0,1-1 1,-1 1-1,-1 0 0,1 0 1,0 1-1,-1-1 0,1 0 1,-1 0-1,0 1 0,0-1 1,0 1-1,-4-4 0,2 2-126,0 0 0,-1 0 0,1 1-1,-1 0 1,1 0 0,-1 0 0,0 0 0,0 1 0,-1 0-1,1 0 1,0 0 0,-1 1 0,1-1 0,-1 1-1,1 1 1,-1-1 0,0 1 0,-5 0 0,9 0 95,0 0 0,1 1 0,-1-1 0,0 0 0,1 1 0,-1-1 0,1 1 0,-1 0 0,1-1 1,0 1-1,-1 0 0,1 0 0,-1 0 0,1 0 0,0 0 0,0 0 0,0 0 0,0 1 0,0-1 0,0 0 1,0 1-1,0-1 0,0 1 0,1-1 0,-1 1 0,0-1 0,0 3 0,-4 12-366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09.269"/>
    </inkml:context>
    <inkml:brush xml:id="br0">
      <inkml:brushProperty name="width" value="0.05" units="cm"/>
      <inkml:brushProperty name="height" value="0.05" units="cm"/>
    </inkml:brush>
  </inkml:definitions>
  <inkml:trace contextRef="#ctx0" brushRef="#br0">163 7 19044,'0'-7'2505,"-6"12"-2225,-2 4 1048,1 7-608,-1-1-224,2 6-408,0-1-200,4 3-120,1-3-120,2 0-288,2-3-192,2-2-368,-2-3 559,-3-6 177,0-4-96,-5-1-48</inkml:trace>
  <inkml:trace contextRef="#ctx0" brushRef="#br0" timeOffset="1">1 120 17220,'6'-8'1680,"8"1"-1080,2 0-240,9 3 800,2 2-183,7 2-801,0-1-600,-2 1 432,-3 1-88,-4-1-144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0.650"/>
    </inkml:context>
    <inkml:brush xml:id="br0">
      <inkml:brushProperty name="width" value="0.05" units="cm"/>
      <inkml:brushProperty name="height" value="0.05" units="cm"/>
    </inkml:brush>
  </inkml:definitions>
  <inkml:trace contextRef="#ctx0" brushRef="#br0">188 117 17708,'2'-3'256,"1"1"1,-1 0 0,0-1 0,0 1-1,0-1 1,0 0 0,0 1-1,-1-1 1,1 0 0,-1 0 0,1-4-1,-1 6-173,-1 0 0,0 0 0,0 0 0,0 0 0,0 0 0,0 0 1,0 0-1,0 0 0,0 0 0,0 0 0,0 0 0,0 0 0,-1 1 0,1-1 0,0 0 0,-1 0 0,1 0 0,-1 0 0,1 0 0,-1 0 0,0 1 0,1-1 0,-1 0 0,0 0 0,1 1 0,-1-1 0,0 0 0,0 1 0,1-1 0,-1 1 0,0-1 0,0 1 0,0-1 0,0 1 0,0 0 0,0-1 0,0 1 0,0 0 0,0 0 0,0 0 0,0 0 1,-1 0-1,-3 0 42,0 0 1,1 0 0,-1 1 0,0 0-1,0 0 1,1 0 0,-1 0 0,0 1-1,1 0 1,0 0 0,-1 0 0,1 0-1,0 1 1,-4 2 0,-6 5-74,1 0 0,-21 21-1,-4 14-11,36-43-41,0 1 0,0-1-1,1 0 1,0 1 0,-1-1 0,1 1-1,0-1 1,0 1 0,0 0 0,0-1-1,1 1 1,-1 0 0,1 0 0,0 0-1,0-1 1,0 1 0,0 0 0,0 3-1,1-5 3,-1 0 0,1 0-1,0 0 1,-1 0 0,1 0-1,0 0 1,0 0-1,0-1 1,0 1 0,-1 0-1,1 0 1,0-1 0,0 1-1,0-1 1,0 1 0,1-1-1,-1 1 1,0-1-1,0 0 1,0 0 0,0 1-1,0-1 1,0 0 0,1 0-1,-1 0 1,0 0 0,0 0-1,0 0 1,2-1-1,4 0 13,-1 0 0,1-1 0,-1 0-1,7-2 1,2-2 35,-1-1-1,0-1 1,0 0-1,-1-1 1,0 0 0,-1-1-1,14-14 1,-19 18-4,-1 0 0,0-1 0,-1 1 0,0-1 0,0-1 0,0 1 0,-1-1 0,0 1 0,0-1 0,-1-1 0,0 1 0,-1 0 0,0-1 0,2-14 1,-3 22-54,-1 1 0,0-1 0,0 1 0,0-1 0,1 0 1,-1 1-1,0-1 0,0 1 0,0-1 0,0 0 0,0 1 1,0-1-1,-1 1 0,1-1 0,0 0 0,0 1 1,0-1-1,0 1 0,-1-1 0,1 1 0,0-1 0,-1 1 1,1-1-1,0 1 0,-1-1 0,1 1 0,0-1 0,-1 1 1,1 0-1,-1-1 0,1 1 0,-1-1 0,1 1 0,-1 0 1,1 0-1,-1-1 0,0 1 0,1 0 0,-1 0 1,1 0-1,-1 0 0,0-1 0,1 1 0,-1 0 0,1 0 1,-1 0-1,0 0 0,1 1 0,-1-1 0,1 0 0,-1 0 1,0 0-1,1 0 0,-1 1 0,1-1 0,-1 0 0,-3 2-194,0 0 0,1 0 0,-1 1 0,1-1 0,0 1 0,-1-1 0,-3 5 0,1 1-112,-1 0 0,1 1 0,1 0-1,-1 0 1,2 0 0,-1 0 0,-6 20 0,2 6-596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1.076"/>
    </inkml:context>
    <inkml:brush xml:id="br0">
      <inkml:brushProperty name="width" value="0.05" units="cm"/>
      <inkml:brushProperty name="height" value="0.05" units="cm"/>
    </inkml:brush>
  </inkml:definitions>
  <inkml:trace contextRef="#ctx0" brushRef="#br0">39 0 16964,'-3'20'1808,"-2"11"-1112,-1 2-280,-1 3 1025,-1 0-481,2-4-672,3-4-296,6-17-704,4-11-273,10-20 729,2-12-224,4-14-232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2.445"/>
    </inkml:context>
    <inkml:brush xml:id="br0">
      <inkml:brushProperty name="width" value="0.05" units="cm"/>
      <inkml:brushProperty name="height" value="0.05" units="cm"/>
      <inkml:brushProperty name="color" value="#E71224"/>
    </inkml:brush>
  </inkml:definitions>
  <inkml:trace contextRef="#ctx0" brushRef="#br0">21951 0 11650,'-56'4'968,"-242"24"1241,-1881 243-2754,1647-211 865,-1103 116 10,836-92-131,-1027 139 184,28-2 222,1354-174-408,-699 79 316,6 29-406,-563 142-253,825-139 129,-1155 256-34,216 34-382,-114 163 275,1359-378 198,23 50 16,264-95 7,235-151-49,1 1 0,2 3 0,-63 74 0,93-96-16,0 0 0,2 1 1,0 0-1,1 1 0,1 0 0,1 1 0,1 0 0,1 0 0,1 1 0,-4 32 1,8-42-4,2-1 0,0 1 1,0-1-1,1 1 1,0-1-1,1 1 1,1-1-1,0 0 1,5 13-1,-4-16 0,0 0 1,1 0-1,0 0 0,1-1 1,0 1-1,0-1 0,0-1 1,1 1-1,1-1 0,-1 0 1,1-1-1,11 8 0,0-3 15,0-1-1,1-1 0,0 0 0,1-2 0,0 0 0,0-1 0,0-1 0,1-2 0,37 3 0,-2-4 72,1-3 0,85-12 0,77-24-59,-5 0-880,-172 34 684,-8 2-62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1.491"/>
    </inkml:context>
    <inkml:brush xml:id="br0">
      <inkml:brushProperty name="width" value="0.05" units="cm"/>
      <inkml:brushProperty name="height" value="0.05" units="cm"/>
    </inkml:brush>
  </inkml:definitions>
  <inkml:trace contextRef="#ctx0" brushRef="#br0">77 59 12259,'4'-9'773,"-2"6"-474,-1 1 1,1-1-1,-1 0 0,0 0 1,0 0-1,0-1 1,-1 1-1,1 0 1,0-6-1,-4 10 114,1 0 0,0 0 0,0 0 0,0 1 0,-1-1 0,1 1 0,1-1 0,-1 1 0,0 0 0,-2 2 0,3-3-299,-7 7 324,-1 1 0,2 0 0,-1 0 0,1 0 1,0 1-1,1 1 0,-6 11 0,12-21-416,-1 0-1,1 0 1,0 1 0,0-1-1,0 0 1,-1 1 0,1-1 0,0 0-1,1 1 1,-1-1 0,0 0-1,0 1 1,1-1 0,-1 0-1,0 1 1,1-1 0,-1 0 0,1 0-1,0 1 1,-1-1 0,1 0-1,0 0 1,0 0 0,0 0 0,0 0-1,0 0 1,0 0 0,0 0-1,0-1 1,0 1 0,0 0 0,0-1-1,1 1 1,-1 0 0,0-1-1,2 1 1,8 3-16,0 0-1,0-1 1,17 3-1,-6-2 53,-2 2-39,-1 0 1,21 10 0,-34-13-22,-1 0 1,1 0-1,-1 0 0,0 1 0,0-1 1,0 1-1,0 1 0,-1-1 1,1 0-1,-1 1 0,5 7 0,-8-10 2,0-1-1,-1 0 0,1 1 0,0-1 0,-1 0 0,1 1 0,-1-1 1,0 1-1,1-1 0,-1 1 0,0-1 0,0 1 0,0-1 0,0 1 1,0-1-1,0 1 0,0-1 0,-1 1 0,1-1 0,0 1 1,-1-1-1,-1 3 0,1-2 1,-1 1 0,1-1-1,-1 0 1,0 0 0,0 0 0,0-1 0,0 1 0,-1 0 0,1-1 0,0 0-1,-5 3 1,-3 0 12,-1-1-1,1 1 1,-1-2-1,1 1 1,-17 0-1,21-3 5,0 1 0,0-1 1,0-1-1,0 1 0,0-1 0,0 0 0,0 0 0,0-1 0,1 0 0,-1 0 0,0 0 0,-5-4 0,9 5-9,0-1 1,0 1-1,0-1 1,0 0-1,0 1 0,0-1 1,1 0-1,-1 0 1,1 0-1,-1 0 0,1 0 1,0-1-1,0 1 1,0 0-1,0-1 0,0 1 1,1 0-1,-1-1 1,1 1-1,-1-1 0,1 1 1,0-1-1,0 1 1,0-1-1,0 1 0,1-1 1,-1 1-1,1-1 1,-1 1-1,1 0 0,1-4 1,0 1-2,1 0 0,-1 0-1,1 0 1,0 0 0,0 0 0,1 1 0,0-1 0,-1 1 0,1 0 0,1 0-1,4-4 1,9-5 46,31-18 0,6-3 125,-48 28-123,0 0 0,0 0 0,0 0 0,-1-1 0,9-12 0,-14 18-47,0 0 1,-1-1-1,1 1 1,0 0-1,0 0 0,-1-1 1,1 1-1,-1-1 1,1 1-1,-1-1 0,1 1 1,-1-1-1,0 1 1,0-1-1,0 1 0,0-1 1,0 1-1,0-1 0,0 1 1,-1-1-1,1 1 1,0-1-1,-1 1 0,1 0 1,-1-1-1,1 1 1,-1-1-1,0 1 0,0 0 1,0 0-1,0-1 0,0 1 1,0 0-1,0 0 1,0 0-1,0 0 0,0 0 1,0 0-1,-1 1 1,1-1-1,-3-1 0,1 0-44,-1 1 0,0 0 0,0 0 0,1 0 0,-1 0 0,0 0 0,0 1 0,0 0 0,0-1 0,0 1-1,0 1 1,0-1 0,0 1 0,0 0 0,0-1 0,1 2 0,-1-1 0,0 0 0,1 1 0,-6 2 0,5-2-19,0 1 0,0-1 0,1 0 0,-1 1 0,1 0 0,0 0 1,0 0-1,0 0 0,0 0 0,0 0 0,1 1 0,-1 0 0,1-1 0,0 1 0,0 0 1,0 0-1,1 0 0,-2 6 0,2 8-279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1.954"/>
    </inkml:context>
    <inkml:brush xml:id="br0">
      <inkml:brushProperty name="width" value="0.05" units="cm"/>
      <inkml:brushProperty name="height" value="0.05" units="cm"/>
    </inkml:brush>
  </inkml:definitions>
  <inkml:trace contextRef="#ctx0" brushRef="#br0">1 1 20028,'1'1'204,"0"0"0,0 1 0,0-1 0,0 1 0,0-1 0,-1 1 0,1-1 0,0 1-1,-1-1 1,1 1 0,-1 0 0,0-1 0,1 1 0,-1-1 0,0 1 0,0 3 0,-2 34 1673,0-17-841,2-21-1012,0 1-1,0-1 0,0 1 0,0-1 0,0 1 1,0-1-1,0 1 0,1-1 0,-1 1 0,0-1 1,1 0-1,0 1 0,-1-1 0,1 1 0,0-1 1,0 0-1,-1 0 0,1 0 0,0 1 0,0-1 1,0 0-1,1 0 0,-1 0 0,0 0 0,0-1 1,0 1-1,1 0 0,-1 0 0,0-1 0,3 2 1,1-2-125,-1 1 0,0-1 0,1 1 1,-1-1-1,1-1 0,-1 1 0,1-1 1,-1 1-1,7-3 0,6-3-703,0 0 0,0-1 0,-1-1 0,0-1 0,-1 0 0,20-16 0,-8 8-455,-28 17 1274,1 0 0,0 0 0,0 0 0,0 0 0,0 0 0,0 0-1,0 0 1,0 0 0,0 0 0,0 0 0,0 0 0,-1 0 0,1 0 0,0 0-1,0 1 1,0-1 0,0 0 0,0 0 0,0 0 0,0 0 0,0 0-1,0 0 1,0 0 0,0 0 0,0 0 0,0 1 0,0-1 0,0 0-1,0 0 1,0 0 0,0 0 0,0 0 0,0 0 0,0 0 0,0 1 0,0-1-1,0 0 1,0 0 0,0 0 0,0 0 0,0 0 0,0 0 0,0 0-1,1 0 1,-1 0 0,0 0 0,0 1 0,0-1 0,0 0 0,0 0-1,0 0 1,0 0 0,0 0 0,0 0 0,0 0 0,1 0 0,-1 0-1,0 0 1,0 0 0,0 0 0,0 0 0,0 0 0,0 0 0,0 0 0,0 0-1,1 0 1,-1 0 0,-4 10 533,-26 37 1515,13-21-1540,1 0 0,1 1 0,1 1 0,2 0-1,-17 56 1,24-67-742,2 1 0,0 0 0,1 0 0,1 23 0,3-15-105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3.679"/>
    </inkml:context>
    <inkml:brush xml:id="br0">
      <inkml:brushProperty name="width" value="0.05" units="cm"/>
      <inkml:brushProperty name="height" value="0.05" units="cm"/>
    </inkml:brush>
  </inkml:definitions>
  <inkml:trace contextRef="#ctx0" brushRef="#br0">33 7 18036,'-3'-6'1720,"3"11"-1152,0 2-176,-2 10 793,-2 4-201,0 7-312,0 0-176,2 8-232,2-1-48,0-2-216,0-4-152,0-5-472,3-4-216,0-6-408,-3-5-1017,-3-9 1657,-3-3-416,-4-8-96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4.142"/>
    </inkml:context>
    <inkml:brush xml:id="br0">
      <inkml:brushProperty name="width" value="0.05" units="cm"/>
      <inkml:brushProperty name="height" value="0.05" units="cm"/>
    </inkml:brush>
  </inkml:definitions>
  <inkml:trace contextRef="#ctx0" brushRef="#br0">1 62 16339,'0'-11'2153,"0"5"-1153,7-2-368,7 4 1169,6 1-281,5 1-488,-1-1-192,8-2-832,2 1-472,3-1 464,-4-1-104,-5 1-96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7.181"/>
    </inkml:context>
    <inkml:brush xml:id="br0">
      <inkml:brushProperty name="width" value="0.05" units="cm"/>
      <inkml:brushProperty name="height" value="0.05" units="cm"/>
    </inkml:brush>
  </inkml:definitions>
  <inkml:trace contextRef="#ctx0" brushRef="#br0">33 89 14843,'6'-9'982,"0"1"-1,1-1 1,-1 1-1,2 1 1,-1-1-1,1 1 1,11-7-1,-15 11-784,0 1-1,0 0 0,0 0 1,0 0-1,0 0 0,1 1 1,-1 0-1,1-1 0,-1 2 1,1-1-1,-1 0 0,1 1 1,-1 0-1,1 0 0,0 0 0,-1 1 1,1 0-1,-1 0 0,6 1 1,-8-1-178,0 0 1,0-1-1,-1 1 1,1 0 0,0 0-1,0 0 1,0 0-1,-1 1 1,1-1 0,0 0-1,-1 1 1,1-1-1,-1 1 1,0 0 0,0-1-1,1 1 1,-1 0-1,0 0 1,0 0-1,-1 0 1,1 0 0,0 0-1,-1 0 1,1 0-1,-1 0 1,1 0 0,-1 0-1,0 0 1,0 0-1,0 0 1,0 0 0,-1 1-1,1-1 1,0 0-1,-1 0 1,-1 3 0,0 2-5,0 1 0,-1-1 0,-1 0 0,1 1 0,-1-2 1,0 1-1,0 0 0,-9 8 0,1-2 3,-2-1 0,1-1-1,-2 0 1,1-1 0,-1 0 0,-18 7-1,33-17-20,0 0 0,0 0 0,0 0 0,-1 0 0,1 0 0,0 0 0,0 1 1,0-1-1,0 0 0,-1 0 0,1 0 0,0 0 0,0 0 0,0 0 0,0 0 0,0 0 0,0 0 0,-1 0 0,1 0 0,0 1 0,0-1 0,0 0 0,0 0 0,0 0 0,0 0 0,0 0 0,0 0 0,0 1 0,0-1 0,-1 0 0,1 0 0,0 0 0,0 0 0,0 0 1,0 1-1,0-1 0,0 0 0,0 0 0,0 0 0,0 0 0,0 1 0,0-1 0,0 0 0,0 0 0,1 0 0,-1 0 0,0 0 0,0 1 0,0-1 0,0 0 0,0 0 0,0 0 0,12 5-108,29 2-39,-27-5 85,-10-2 48,12 3-47,30 10 1,-43-13 62,0 1-1,0 0 1,0 1-1,0-1 1,0 1-1,0-1 1,-1 1-1,1 0 1,0 0-1,-1 0 1,0 0 0,1 0-1,-1 0 1,0 1-1,0-1 1,-1 1-1,3 4 1,-3-6 8,-1 1 1,0-1 0,0 1-1,0-1 1,0 1 0,0-1-1,0 1 1,0-1-1,-1 1 1,1-1 0,0 0-1,-1 1 1,1-1-1,-1 1 1,0-1 0,1 0-1,-1 0 1,0 1 0,0-1-1,0 0 1,0 0-1,0 0 1,0 0 0,0 0-1,0 0 1,0 0 0,0 0-1,-1 0 1,-1 0-1,-4 4 62,-1-1-1,0 0 0,-13 4 0,3-1-7,-1-2 1,0 0-1,0-1 0,-1-1 0,1-1 0,-36 0 0,42-5-929,18-3-242,21-4-1131,90-18-2438,-63 15 3178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7.665"/>
    </inkml:context>
    <inkml:brush xml:id="br0">
      <inkml:brushProperty name="width" value="0.05" units="cm"/>
      <inkml:brushProperty name="height" value="0.05" units="cm"/>
    </inkml:brush>
  </inkml:definitions>
  <inkml:trace contextRef="#ctx0" brushRef="#br0">136 48 15051,'6'-5'880,"14"-9"775,-19 13-1575,0 0 0,-1 1 0,1-1 1,0 0-1,-1 1 0,1-1 0,-1 0 0,1 0 0,-1 0 1,1 0-1,-1 1 0,0-1 0,1 0 0,-1 0 0,0 0 1,0 0-1,0 0 0,1 0 0,-1 0 0,0-1 0,-1 1 17,1 1 0,0-1-1,-1 1 1,1-1-1,0 1 1,-1-1-1,1 1 1,0-1 0,-1 1-1,1-1 1,-1 1-1,1-1 1,-1 1-1,1 0 1,-1-1 0,1 1-1,-1 0 1,0 0-1,1-1 1,-1 1-1,1 0 1,-1 0 0,0 0-1,1 0 1,-1 0-1,1 0 1,-1 0 0,0 0-1,1 0 1,-1 0-1,0 0 1,1 0-1,-2 1 1,-22 5 986,14-2-821,0 0 1,1 1-1,0 1 0,0 0 1,1 0-1,-16 14 1,19-15-194,0 0-1,1-1 1,-1 2 0,1-1 0,1 0-1,-1 1 1,1 0 0,0 0 0,0 0 0,0 0-1,1 0 1,-2 7 0,4-11-53,0-1 0,0 1 0,0 0 1,0-1-1,0 1 0,0-1 0,0 1 0,0-1 0,1 1 1,-1-1-1,0 1 0,1-1 0,0 1 0,-1-1 1,1 0-1,0 1 0,-1-1 0,1 0 0,0 1 0,0-1 1,0 0-1,0 0 0,1 0 0,-1 0 0,0 0 0,0 0 1,0 0-1,1 0 0,-1-1 0,1 1 0,-1 0 0,0-1 1,1 1-1,-1-1 0,1 0 0,-1 1 0,1-1 0,2 0 1,5 1 22,0 0 1,-1-1 0,1 0 0,0-1 0,12-1-1,-7-1 20,0 0 0,0-1 0,-1-1 0,0 0 0,20-10 0,-27 12-34,-1 1 0,-1-1-1,1-1 1,0 1-1,-1-1 1,1 1 0,-1-1-1,0-1 1,-1 1-1,1 0 1,-1-1 0,0 0-1,0 0 1,0 0-1,0 0 1,2-9 0,-4 13-40,-1-1 0,1 0 0,-1 0 0,1 0 0,-1 1 0,0-1 0,0 0 0,0 0 0,0 0 0,0 0 0,0 0 0,0 0 0,-1 1 0,1-1 0,-1 0 1,1 0-1,-1 0 0,0 1 0,0-1 0,0 0 0,1 1 0,-2-1 0,1 1 0,0-1 0,0 1 0,0-1 0,-1 1 0,1 0 0,-1 0 0,1-1 0,-1 1 0,1 0 0,-1 1 0,0-1 1,1 0-1,-1 0 0,0 1 0,0-1 0,0 1 0,1-1 0,-1 1 0,-3 0 0,1-1-173,-1 1 1,1 0-1,-1 0 1,1 0-1,-1 1 1,1 0-1,-1-1 1,1 2-1,0-1 1,0 0-1,-1 1 1,1 0-1,0 0 1,0 0-1,0 0 0,1 1 1,-5 3-1,-4 9-478,5 1-117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8.124"/>
    </inkml:context>
    <inkml:brush xml:id="br0">
      <inkml:brushProperty name="width" value="0.05" units="cm"/>
      <inkml:brushProperty name="height" value="0.05" units="cm"/>
    </inkml:brush>
  </inkml:definitions>
  <inkml:trace contextRef="#ctx0" brushRef="#br0">8 33 19852,'-5'0'2425,"2"0"-977,8 0 384,7 0-583,5 0-297,9-3-544,3 0-232,8-2-496,1-1-320,-3-2 176,-3 2 272,-10 5-136,-4 1-120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8.546"/>
    </inkml:context>
    <inkml:brush xml:id="br0">
      <inkml:brushProperty name="width" value="0.05" units="cm"/>
      <inkml:brushProperty name="height" value="0.05" units="cm"/>
    </inkml:brush>
  </inkml:definitions>
  <inkml:trace contextRef="#ctx0" brushRef="#br0">1 26 15803,'1'-1'300,"0"-1"-1,1 0 1,-1 0-1,0 1 0,1-1 1,0 1-1,-1-1 1,1 1-1,0 0 0,0 0 1,-1-1-1,1 1 1,0 1-1,0-1 0,0 0 1,0 0-1,1 1 1,-1-1-1,0 1 0,4-1 1,47-1 3323,-48 3-3454,1-1-26,0 1-1,0 0 1,-1 0 0,1 0-1,0 1 1,-1 0 0,0 0 0,1 0-1,8 6 1,-13-7-133,1 0 0,-1 0-1,1-1 1,-1 1 0,0 1-1,0-1 1,1 0 0,-1 0-1,0 0 1,0 0 0,0 1 0,0-1-1,-1 1 1,1-1 0,0 1-1,-1-1 1,1 1 0,0-1 0,-1 1-1,0-1 1,1 1 0,-1 0-1,0-1 1,0 1 0,0-1-1,0 1 1,0 0 0,0-1 0,0 1-1,-1 0 1,1-1 0,-1 1-1,1-1 1,-1 1 0,0-1-1,1 1 1,-1-1 0,-1 2 0,-3 3-5,1 0 0,-1 0 0,0 0 0,-1-1 0,1 1 0,-1-2 0,0 1 1,-1-1-1,-6 5 0,-9 2 26,-34 13 0,22-10 28,95-10-350,-36-2 60,39 7 0,-56-8 182,0 1 0,0 1 0,-1-1 0,1 1 0,-1 0 1,0 1-1,1 0 0,-2 0 0,9 6 0,-14-9 45,1 0 1,-1 1-1,1-1 0,-1 1 0,1 0 0,-1-1 1,0 1-1,1 0 0,-1 0 0,0 0 1,0 0-1,-1 0 0,1 0 0,0 0 1,-1 0-1,1 0 0,-1 0 0,0 0 1,1 0-1,-1 1 0,0 3 0,-1-2 26,0-1 0,0 1 0,-1-1 0,1 1 0,-1-1-1,0 1 1,0-1 0,0 0 0,0 0 0,0 0 0,-5 5-1,-2 1 107,-1 0-1,-1 0 1,1-1 0,-2-1-1,1 1 1,-13 5-1,16-10-32,0 0 0,0 0 0,-1-1 0,1 0 0,-13 1 0,19-2-115,1-1 0,-1 0 0,0 0 0,0 0 0,0-1 0,1 1 0,-1 0 0,0-1 0,0 1 0,0-1 0,1 1 0,-1-1 0,0 0 0,-1-1 0,2 1-42,0 1-1,1-1 0,-1 0 0,0 0 0,1 0 1,-1 0-1,0 0 0,1 0 0,0 0 0,-1 0 0,1-1 1,0 1-1,-1 0 0,1 0 0,0 0 0,0 0 1,0 0-1,0-1 0,0 1 0,0 0 0,0 0 1,0 0-1,1 0 0,-1 0 0,1-2 0,0-1-24,1-1 0,0 0 0,0 1 0,0 0 1,1-1-1,0 1 0,0 0 0,0 0 0,5-4 0,19-16-503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8.953"/>
    </inkml:context>
    <inkml:brush xml:id="br0">
      <inkml:brushProperty name="width" value="0.05" units="cm"/>
      <inkml:brushProperty name="height" value="0.05" units="cm"/>
    </inkml:brush>
  </inkml:definitions>
  <inkml:trace contextRef="#ctx0" brushRef="#br0">184 78 19356,'-14'3'705,"-1"1"-1,1 0 1,-1 1 0,1 1-1,-14 7 1,21-9-464,-1 0 1,1 1-1,-1 0 1,1 0-1,1 0 1,-1 1-1,1 0 1,0 1-1,-9 12 1,14-18-213,0 0 1,1 0-1,-1 0 0,0 0 1,1 0-1,-1 0 1,1 0-1,0 0 0,-1 1 1,1-1-1,0 0 1,0 0-1,-1 0 1,1 1-1,0-1 0,0 0 1,0 0-1,1 0 1,-1 1-1,0-1 0,0 0 1,1 0-1,-1 0 1,1 0-1,0 2 0,0-1-2,1-1 1,-1 1-1,1-1 0,-1 0 0,1 1 0,0-1 0,0 0 0,-1 0 0,1 0 1,0 0-1,0 0 0,0 0 0,3 0 0,5 2 20,1-1 0,0-1 0,-1 1 0,16-1 0,-9-2-17,0 0-1,0-1 1,0 0 0,-1-2 0,31-9 0,-41 11-23,1-1 1,-1 1-1,0-1 1,0 0 0,0-1-1,0 1 1,-1-1 0,1 0-1,-1-1 1,0 1-1,0-1 1,-1 0 0,0 0-1,1-1 1,-1 1 0,-1-1-1,4-7 1,-6 10-8,0 1 0,0 0 1,0-1-1,0 1 0,-1-1 0,1 1 0,-1-1 1,0 1-1,0-1 0,0 0 0,0 1 0,0-1 1,0 1-1,-1-1 0,1 1 0,-1-1 0,0 1 1,0-1-1,0 1 0,-2-4 0,1 3 3,0 1-1,0-1 0,-1 1 1,1 0-1,-1 0 1,1 0-1,-1 0 0,0 0 1,0 1-1,0-1 1,0 1-1,0-1 0,0 1 1,-4-1-1,1 1-77,0 0-1,0 0 0,0 0 1,-1 0-1,1 1 0,0 0 1,0 1-1,0-1 0,0 1 1,0 0-1,0 1 1,0-1-1,0 1 0,0 0 1,0 1-1,-10 5 0,15-7-22,0 0-1,0-1 1,0 1 0,0 0-1,0 0 1,0 0-1,1 0 1,-1 0 0,0 0-1,0 0 1,1 0-1,-1 0 1,1 0 0,-1 0-1,1 0 1,-1 0-1,1 1 1,0-1-1,0 0 1,-1 0 0,1 0-1,0 1 1,0 1-1,1-2 16,-1 0 0,1 0 0,-1 0 0,1 0-1,-1 0 1,1 0 0,0 0 0,-1 0-1,1 0 1,0 0 0,0-1 0,0 1 0,0 0-1,0 0 1,0-1 0,0 1 0,0-1 0,0 1-1,0-1 1,0 1 0,0-1 0,0 1-1,0-1 1,2 0 0,23 5-756,9-3-172</inkml:trace>
  <inkml:trace contextRef="#ctx0" brushRef="#br0" timeOffset="1">664 14 16323,'8'-7'1902,"-17"7"-437,-22 8 427,11-1-1070,1 2 0,0 0-1,-26 16 1,36-19-664,1 0 0,0 0-1,0 1 1,0 0 0,1 0-1,-1 1 1,2 0 0,-12 17-1,17-23-133,0-1-1,0 1 1,1-1 0,-1 0-1,0 1 1,1-1 0,-1 1-1,1-1 1,0 1-1,-1-1 1,1 1 0,0 0-1,0-1 1,0 1-1,0-1 1,0 1 0,0 0-1,1-1 1,-1 1-1,0-1 1,1 1 0,0 1-1,0-1-4,1-1-1,-1 1 1,0-1-1,1 1 1,-1-1-1,1 0 0,0 0 1,-1 1-1,1-1 1,0 0-1,0-1 1,-1 1-1,1 0 1,0 0-1,2 0 0,7 1 15,-1 0 0,0-1 0,1 0 0,0-1-1,16-1 1,-5-1 2,0-1 0,0-1 0,41-14 1,-50 14-14,0-2 1,-1 1-1,0-1 1,0-1 0,0 0-1,-1-1 1,17-15 0,-25 20-16,0 1 1,0-1-1,-1 0 1,0 0-1,1-1 1,-1 1-1,-1 0 0,1-1 1,0 1-1,-1-1 1,1 1-1,-1-1 1,0 0-1,-1 0 1,1 1-1,-1-1 1,1-7-1,-2 8-23,1 1-1,0 0 0,-1 0 1,0 0-1,0 0 0,1 0 1,-1 0-1,0 0 0,-1 0 1,1 0-1,0 1 1,0-1-1,-1 0 0,1 1 1,-1-1-1,0 1 0,1-1 1,-1 1-1,0 0 0,0 0 1,0 0-1,0 0 0,0 0 1,0 0-1,0 0 0,0 1 1,0-1-1,0 1 0,0-1 1,-1 1-1,1 0 0,-3 0 1,-1 0-230,0-1 1,0 2-1,0-1 0,0 1 1,0-1-1,0 2 0,0-1 1,0 1-1,1-1 0,-1 2 1,0-1-1,-5 4 0,7-4-85,1 1 0,0-1 0,-1 0-1,1 1 1,0 0 0,1 0 0,-1 0 0,1 0-1,-1 0 1,1 1 0,0-1 0,0 1-1,0-1 1,1 1 0,-1 0 0,1 0-1,0 0 1,0 0 0,-1 5 0,2 9-1118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9.402"/>
    </inkml:context>
    <inkml:brush xml:id="br0">
      <inkml:brushProperty name="width" value="0.05" units="cm"/>
      <inkml:brushProperty name="height" value="0.05" units="cm"/>
    </inkml:brush>
  </inkml:definitions>
  <inkml:trace contextRef="#ctx0" brushRef="#br0">89 1 14691,'-7'7'6807,"-35"40"-1226,36-40-5380,0 0 0,1 1 0,0-1 0,1 2 0,-7 13 0,10-20-174,1-1 0,-1 1 1,1 0-1,0-1 0,-1 1 0,1-1 1,0 1-1,0 0 0,0-1 1,0 1-1,0-1 0,1 1 0,-1 0 1,0-1-1,1 1 0,-1-1 1,1 1-1,0-1 0,-1 1 0,1-1 1,0 0-1,1 3 0,1-2-8,-1 0 0,1 0-1,-1 0 1,1 0 0,0 0 0,0-1-1,-1 1 1,1-1 0,0 1 0,5 0-1,4 1-189,0 0 0,0-1 0,0-1 0,1 0 0,12 0-1,-20-2-149,1 1-1,0-1 0,-1 0 1,1 0-1,9-3 0,-13 3 226,0 0 0,0 0 0,0 0 0,0 0 0,0 0 0,0-1 0,0 1 0,0-1 0,-1 1-1,1-1 1,0 1 0,-1-1 0,1 0 0,-1 0 0,0 0 0,0 0 0,2-3 0,1-15-771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2.874"/>
    </inkml:context>
    <inkml:brush xml:id="br0">
      <inkml:brushProperty name="width" value="0.05" units="cm"/>
      <inkml:brushProperty name="height" value="0.05" units="cm"/>
      <inkml:brushProperty name="color" value="#E71224"/>
    </inkml:brush>
  </inkml:definitions>
  <inkml:trace contextRef="#ctx0" brushRef="#br0">0 34 13747,'0'-1'120,"0"-1"1,0 1-1,0 0 1,0-1-1,0 1 1,0 0-1,1-1 1,-1 1-1,0 0 1,1-1-1,-1 1 1,1 0-1,-1 0 1,1-1-1,0 1 1,-1 0-1,1 0 1,0 0-1,0 0 1,0 0-1,0 0 1,0 0-1,2-1 1,-2 1-19,1 1 1,0-1 0,0 1-1,0-1 1,0 1-1,-1 0 1,1 0 0,0 0-1,0 0 1,0 0-1,0 0 1,0 0 0,0 1-1,3 0 1,4 2 13,0 1 1,1 0 0,-1 0-1,-1 1 1,10 7-1,-2-1-80,0 1-1,-1 1 1,-1 0-1,0 1 1,-1 1 0,-1 0-1,0 0 1,-1 2-1,11 19 1,-16-24-35,-1 0 0,0-1 1,-1 2-1,0-1 1,-1 1-1,0-1 0,-1 1 1,0 0-1,-1 0 1,-1-1-1,0 1 0,-1 0 1,0 0-1,-6 25 0,-5-2-108,-2 0-1,-1-1 0,-2 0 0,-2-2 0,-36 52 1,11-23-16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19.805"/>
    </inkml:context>
    <inkml:brush xml:id="br0">
      <inkml:brushProperty name="width" value="0.05" units="cm"/>
      <inkml:brushProperty name="height" value="0.05" units="cm"/>
    </inkml:brush>
  </inkml:definitions>
  <inkml:trace contextRef="#ctx0" brushRef="#br0">20 12 19412,'-9'-7'2073,"1"2"-1489,5 5-264,3 2 984,3 4-1224,3-3 352,3-3-408,-1-3-136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1.788"/>
    </inkml:context>
    <inkml:brush xml:id="br0">
      <inkml:brushProperty name="width" value="0.05" units="cm"/>
      <inkml:brushProperty name="height" value="0.05" units="cm"/>
    </inkml:brush>
  </inkml:definitions>
  <inkml:trace contextRef="#ctx0" brushRef="#br0">26 10 17860,'7'-9'2187,"-5"9"-302,-4 19 482,2-17-2295,-1 3 76,-14 124 3017,14-110-3972,1 0 1,1 0 0,0-1-1,8 36 1,-26-65-3922,7 1 3736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2.222"/>
    </inkml:context>
    <inkml:brush xml:id="br0">
      <inkml:brushProperty name="width" value="0.05" units="cm"/>
      <inkml:brushProperty name="height" value="0.05" units="cm"/>
    </inkml:brush>
  </inkml:definitions>
  <inkml:trace contextRef="#ctx0" brushRef="#br0">23 48 14707,'-9'-10'1985,"0"2"-945,4 2-392,10 4 1104,5 1-159,9 1-385,4 0-192,9 0-408,0 0-256,3 0-528,5 0-352,-3-3-776,-4-3 1096,-5 1-232,-5-1-200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2.702"/>
    </inkml:context>
    <inkml:brush xml:id="br0">
      <inkml:brushProperty name="width" value="0.05" units="cm"/>
      <inkml:brushProperty name="height" value="0.05" units="cm"/>
    </inkml:brush>
  </inkml:definitions>
  <inkml:trace contextRef="#ctx0" brushRef="#br0">43 74 10962,'0'-3'370,"1"0"-1,-1 0 0,0 0 1,1 0-1,-1 0 0,1 1 0,0-1 1,0 0-1,0 1 0,0-1 1,1 0-1,-1 1 0,1 0 1,-1-1-1,1 1 0,0 0 1,0 0-1,0 0 0,0 0 1,0 0-1,1 0 0,2-1 0,-1 0-54,0 1 1,1 0-1,-1 0 0,1 1 0,-1-1 0,1 1 0,0 0 0,0 0 0,-1 1 0,1 0 0,0-1 0,8 2 0,-9-1-214,0 1 0,0-1 1,0 1-1,0 0 0,0 1 0,-1-1 0,1 0 1,0 1-1,0 0 0,-1 0 0,1 0 0,-1 0 1,0 1-1,6 5 0,-7-6-68,0 0 0,-1 1 0,1-1 1,-1 1-1,1 0 0,-1 0 0,0-1 0,0 1 0,0 0 0,0 0 1,-1 0-1,1 0 0,-1 0 0,0 0 0,0 0 0,0 0 0,0 0 1,0 0-1,-1 0 0,1 0 0,-1 0 0,-1 4 0,-2 3-10,1-1 1,-2 0-1,1 0 0,-1 0 0,0 0 0,-1-1 0,0 0 1,-12 12-1,-6 3 4,-35 26 1,2 0 8,55-48-34,-1 1-1,1 0 1,1 0-1,-1 0 0,0 0 1,0 0-1,1 1 1,-1-1-1,1 1 0,-1 2 1,2-5-2,0 1 0,-1-1 0,1 0 1,0 1-1,0-1 0,0 1 0,0-1 0,0 1 0,1-1 1,-1 1-1,0-1 0,0 0 0,0 1 0,0-1 0,0 1 1,1-1-1,-1 1 0,0-1 0,0 0 0,1 1 0,-1-1 1,0 0-1,1 1 0,16 6-22,3-4-287,0-1 0,0-1 0,32-1 0,63-12-1306,-88 8 1536,48-6-404,3-3-165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3.107"/>
    </inkml:context>
    <inkml:brush xml:id="br0">
      <inkml:brushProperty name="width" value="0.05" units="cm"/>
      <inkml:brushProperty name="height" value="0.05" units="cm"/>
    </inkml:brush>
  </inkml:definitions>
  <inkml:trace contextRef="#ctx0" brushRef="#br0">202 0 19068,'-38'31'1930,"-41"44"-1,69-64-1703,0 0 1,1 1-1,0 0 0,1 0 0,1 1 0,0 0 0,1 0 1,-8 22-1,13-32-190,0 0 1,0 0 0,1 0-1,-1 0 1,1 0 0,-1 0-1,1 0 1,0 0 0,0 0-1,1 0 1,-1 0-1,1 0 1,-1 0 0,1 0-1,0 0 1,0 0 0,0-1-1,1 1 1,1 3 0,-1-3-10,1 0 0,0 0 0,0-1 0,0 1 0,0-1 0,0 1 1,0-1-1,1 0 0,-1-1 0,1 1 0,-1 0 0,1-1 0,4 1 0,8 2 18,0-2 0,0 0 0,0-1-1,1 0 1,-1-1 0,18-3-1,-8 0 57,1-1 0,-1-2 0,37-12 0,-52 14-42,0 0 0,0-1 0,0 0 1,-1-1-1,0 0 0,0-1 0,0 0 1,-1 0-1,0-1 0,10-11 0,-16 15-38,0 0-1,-1 0 1,1 0-1,-1 0 1,0 0-1,0 0 0,0-1 1,0 1-1,-1-1 1,0 1-1,0-1 1,0 0-1,-1 1 1,1-1-1,-1 0 1,0 0-1,-2-9 1,1 11-43,0-1 0,0 1 0,0 0 0,0-1-1,-1 1 1,0 0 0,0 0 0,0 0 0,0 0 0,0 0 0,0 0 0,-1 0 0,1 1 0,-1-1 0,0 1 0,0 0 0,0 0 0,0 0 0,0 0 0,0 0 0,-1 1 0,1 0 0,-7-2 0,1 1-150,-1 0 1,1 1-1,-1 0 0,1 1 1,-1 0-1,1 0 0,-1 1 1,1 1-1,-1-1 0,1 2 1,0-1-1,0 1 0,0 1 1,0-1-1,0 1 0,1 1 1,-15 10-1,-17 17-520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4.378"/>
    </inkml:context>
    <inkml:brush xml:id="br0">
      <inkml:brushProperty name="width" value="0.05" units="cm"/>
      <inkml:brushProperty name="height" value="0.05" units="cm"/>
    </inkml:brush>
  </inkml:definitions>
  <inkml:trace contextRef="#ctx0" brushRef="#br0">3931 288 11474,'-1'-1'127,"-1"-1"0,1 1-1,0-1 1,-1 1 0,1-1-1,-1 1 1,1 0 0,-1 0 0,0 0-1,1 0 1,-1 0 0,0 0-1,0 0 1,0 1 0,0-1-1,0 1 1,0-1 0,-2 1-1,-3-2 267,-40-11 167,-1 2 1,-52-6-1,-101 0 948,141 12-1391,-1447-95-271,845 36 501,498 46-298,-1 7 1,-322 21-1,430-5 9,-51 4 388,-131-5 0,234-4-371,-24-5-223,28 5 137,1 0 0,-1-1 0,0 1 0,1 0 1,-1-1-1,1 1 0,-1-1 0,1 1 0,-1-1 1,1 1-1,-1-1 0,1 1 0,-1-1 0,1 1 0,0-1 1,-1 0-1,1 1 0,0-1 0,0 1 0,-1-1 0,1 0 1,0 0-1,0 1 0,0-1 0,0 0 0,0 1 0,0-1 1,0 0-1,0 1 0,0-1 0,0 0 0,0 1 0,0-1 1,0 0-1,1 0 0,3-11-153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5.402"/>
    </inkml:context>
    <inkml:brush xml:id="br0">
      <inkml:brushProperty name="width" value="0.05" units="cm"/>
      <inkml:brushProperty name="height" value="0.05" units="cm"/>
    </inkml:brush>
  </inkml:definitions>
  <inkml:trace contextRef="#ctx0" brushRef="#br0">791 316 10066,'-1'1'151,"1"1"1,-1-1-1,1 0 0,-1 0 0,0 0 0,1 0 0,-1 0 1,0 0-1,0 0 0,0 0 0,0 0 0,0-1 1,0 1-1,0 0 0,0 0 0,0-1 0,0 1 1,0-1-1,0 1 0,-1-1 0,1 1 0,0-1 0,0 0 1,0 0-1,-2 1 0,-34 5 2429,-39 0-30,-87-4 1,133-3-2335,0-2-1,1-1 1,-1-2 0,1 0 0,-56-21 0,71 20-137,0 0-1,0-1 1,1 0 0,0-1-1,0 0 1,1-1 0,-16-17-1,5 1-8,1-1-1,-23-38 0,37 53-279,-1 0-1,-18-21 0,55 8-3652,-13 8 3048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5.852"/>
    </inkml:context>
    <inkml:brush xml:id="br0">
      <inkml:brushProperty name="width" value="0.05" units="cm"/>
      <inkml:brushProperty name="height" value="0.05" units="cm"/>
    </inkml:brush>
  </inkml:definitions>
  <inkml:trace contextRef="#ctx0" brushRef="#br0">320 12 14339,'0'0'119,"0"-1"0,0 1 0,0-1 0,0 1 0,0-1 0,0 1 0,-1-1 0,1 1 0,0-1 0,0 1 0,0-1 0,0 1 0,-1 0 0,1-1-1,0 1 1,-1-1 0,1 1 0,0 0 0,-1-1 0,1 1 0,0 0 0,-1-1 0,1 1 0,0 0 0,-1 0 0,1-1 0,-1 1 0,1 0 0,-1 0 0,1 0 0,-1 0 0,1 0 0,-1-1 0,1 1 0,-1 0 0,1 0 0,-1 0 0,1 0 0,0 0 0,-1 0-1,1 1 1,-1-1 0,1 0 0,-1 0 0,1 0 0,-1 0 0,1 0 0,-1 1 0,1-1 0,0 0 0,-1 1 0,0-1 0,-31 18 335,24-13-171,-58 33 135,-116 77 146,181-115-562,0 0-1,1 1 0,-1-1 1,0 0-1,1 1 0,-1-1 1,0 1-1,1-1 0,-1 1 1,0-1-1,1 1 0,-1-1 1,1 1-1,-1-1 0,1 1 1,0 0-1,-1-1 0,1 1 1,0 0-1,-1-1 0,1 1 1,0 0-1,0 0 0,-1-1 1,1 1-1,0 0 0,0 0 1,0 0-1,0-1 0,0 1 1,0 1-1,2 0 3,0-1 0,-1 1 1,1-1-1,0 0 0,0 0 0,-1 1 1,1-1-1,0 0 0,4 1 0,5 3 1,31 19-108,52 37 1,14 10-161,-100-66 232,0-1 1,1 0-1,-1 0 1,1-1-1,-1 0 1,19 4-1,5-10-111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6.939"/>
    </inkml:context>
    <inkml:brush xml:id="br0">
      <inkml:brushProperty name="width" value="0.05" units="cm"/>
      <inkml:brushProperty name="height" value="0.05" units="cm"/>
    </inkml:brush>
  </inkml:definitions>
  <inkml:trace contextRef="#ctx0" brushRef="#br0">2 298 11386,'0'-2'172,"-1"0"0,1 0-1,0 0 1,-1 0 0,1 0-1,0 0 1,0 0 0,1 0-1,-1 1 1,0-1 0,0 0-1,1 0 1,-1 0 0,1 0-1,0 0 1,0 1 0,-1-1-1,1 0 1,0 1 0,0-1-1,1 1 1,-1-1 0,0 1-1,0-1 1,3-1 0,3-4 306,0 1 1,0 0-1,15-10 1,1 3-221,0 1 0,1 1 0,0 1 0,1 1 0,-1 1 0,2 1 0,-1 2 0,45-5 1,10 6-162,119 9 1,8 0-22,-41-20-82,-109 8 0,113 0-1,-72 14-5,-47-2-1,0-2 0,1-2-1,51-7 1,-27-8-3,75-23 1,-90 19 19,1 4 1,92-11-1,17 25 74,-24 0 35,-74-4-61,-7 0 20,127 8 0,-182-3-97,0 1 0,0 1 0,0 0 1,0 1-1,-1 0 0,1 0 0,-1 1 0,0 1 0,0 0 0,-1 0 0,0 0 0,0 1 0,-1 1 1,13 13-1,-19-20-16,18 17-389,-19-17 420,-1-1-1,1 1 0,0-1 0,0 0 0,0 1 1,0-1-1,0 0 0,0 0 0,0 1 0,0-1 1,0 0-1,0 0 0,0 0 0,-1 0 0,1 0 1,0 0-1,0 0 0,0-1 0,0 1 0,0 0 1,0-1-1,0 1 0,0 0 0,1-1 1,10-10-204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7.945"/>
    </inkml:context>
    <inkml:brush xml:id="br0">
      <inkml:brushProperty name="width" value="0.05" units="cm"/>
      <inkml:brushProperty name="height" value="0.05" units="cm"/>
    </inkml:brush>
  </inkml:definitions>
  <inkml:trace contextRef="#ctx0" brushRef="#br0">2033 161 12931,'0'1'133,"0"0"0,0 0-1,0 0 1,0 0 0,0-1 0,0 1 0,0 0 0,0 0 0,0 0 0,-1 0-1,1 0 1,0-1 0,-1 1 0,1 0 0,-1 0 0,1 0 0,-1-1 0,1 1 0,-1 0-1,1-1 1,-1 1 0,0 0 0,1-1 0,-1 1 0,0-1 0,1 1 0,-1-1-1,0 1 1,0-1 0,0 0 0,1 1 0,-1-1 0,0 0 0,0 0 0,0 0 0,-1 1-1,-3 0 129,0 0-1,0 0 0,0 0 0,0 0 0,-7-1 0,-306-21 1373,222 10-1622,-123-30 0,160 28 6,0 3 0,0 2 0,-1 3-1,-114 6 1,-336-3-15,415-1 31,45 2 34,-69-9-1,55-7 251,53 12-264,-2 2-1,1-1 1,0 2 0,-1-1 0,-16 0 0,29 4-52,0-1 0,0 0 0,0 0 0,-1 0 0,1 0 0,0 0 0,0 0 0,0 0 0,0 0 0,0 0 0,-1 0 0,1 0 0,0 0 0,0 0 0,0 0 0,0 0 0,0 0 0,0 0 0,-1 0 0,1 0 0,0 0 0,0 0 0,0 0 0,0 0 0,0 0 0,0-1 0,-1 1 0,1 0 0,0 0 0,0 0 0,0 0 0,0 0 0,0 0 0,0 0 0,0 0 0,0-1 0,0 1 0,-1 0 0,1 0 0,0 0 0,0 0 0,0 0 0,0 0 0,0-1 0,0 1 0,0 0 0,0 0 0,0 0 0,0 0 0,0 0 0,0-1 0,0 1 0,0 0 0,0 0 0,0 0 0,0 0 0,0 0 0,1-1 0,6-8-532,4-7-1232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3.961"/>
    </inkml:context>
    <inkml:brush xml:id="br0">
      <inkml:brushProperty name="width" value="0.05" units="cm"/>
      <inkml:brushProperty name="height" value="0.05" units="cm"/>
      <inkml:brushProperty name="color" value="#E71224"/>
    </inkml:brush>
  </inkml:definitions>
  <inkml:trace contextRef="#ctx0" brushRef="#br0">40 47 15531,'0'-2'311,"4"-23"1150,-4 24-1366,0 0 0,0 0 0,0 0 1,0 1-1,1-1 0,-1 0 1,0 0-1,0 0 0,-1 0 0,1 0 1,0 0-1,0 0 0,0 1 1,-1-1-1,1 0 0,0 0 0,-1 0 1,1 1-1,0-1 0,-1 0 1,0-1-1,0 3-17,0-1 0,1 0 0,-1 1 0,1-1 1,-1 0-1,0 1 0,1-1 0,-1 1 0,1-1 1,-1 1-1,1-1 0,0 1 0,-1-1 0,1 1 0,-1-1 1,1 1-1,0 0 0,0-1 0,-1 1 0,1 0 0,0 0 1,-8 20 423,7-18-337,-4 14-21,0 0 0,2 0-1,0 1 1,1 0 0,0-1 0,2 1-1,2 31 1,-1-38-137,1 0 0,0 0-1,0 0 1,1-1 0,0 1-1,1-1 1,0 1 0,1-1 0,0-1-1,0 1 1,1-1 0,1 0 0,11 14-1,-14-20 1,-1 0-1,1 0 0,0 0 0,0 0 1,0-1-1,0 1 0,0-1 0,0 0 1,1 0-1,-1-1 0,0 1 0,1-1 1,0 0-1,-1 0 0,8 0 0,-5-1 9,-1-1 0,1 0-1,-1 0 1,1 0 0,-1-1-1,0 0 1,1 0-1,-1 0 1,0-1 0,6-3-1,1-2 28,0-1 0,0-1-1,-1 0 1,0 0 0,-1-1-1,0-1 1,-1 0 0,14-20-1,-6 1 130,-2-1 0,18-46 0,-16 33 391,-18 45-550,0 0 0,0 0-1,0 0 1,0 0 0,0 0 0,0 1-1,1-1 1,-1 0 0,0 0 0,0 0-1,0 0 1,0 0 0,0 0-1,0 0 1,0 0 0,0 0 0,0 0-1,0 0 1,0 0 0,0 0 0,0 0-1,0 0 1,0 0 0,0 0-1,1 0 1,-1 0 0,0 0 0,0 0-1,0 0 1,0 0 0,0 0-1,0 0 1,0 0 0,0-1 0,0 1-1,0 0 1,0 0 0,0 0 0,0 0-1,0 0 1,0 0 0,0 0-1,0 0 1,0 0 0,0 0 0,0 0-1,0 0 1,0 0 0,1 0-1,-1 11 284,-2 24-139,1-24-83,1 0-55,-1 77 23,1-80-37,1 0 0,0 0 0,0 0 0,1-1 1,0 1-1,1 0 0,0-1 0,6 13 0,-7-17-91,1 0 0,-1-1-1,1 1 1,0 0 0,0-1 0,0 1 0,1-1-1,-1 0 1,1 0 0,-1 0 0,1-1 0,-1 1-1,1-1 1,0 0 0,0 0 0,0 0 0,0-1 0,-1 1-1,1-1 1,0 0 0,0 0 0,0 0 0,0-1-1,0 1 1,0-1 0,0 0 0,0 0 0,-1 0 0,1-1-1,0 1 1,5-4 0,0-4-417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8.924"/>
    </inkml:context>
    <inkml:brush xml:id="br0">
      <inkml:brushProperty name="width" value="0.05" units="cm"/>
      <inkml:brushProperty name="height" value="0.05" units="cm"/>
    </inkml:brush>
  </inkml:definitions>
  <inkml:trace contextRef="#ctx0" brushRef="#br0">1 270 14035,'99'-48'2633,"6"-3"-1699,-65 35-821,0 3 0,1 1-1,1 2 1,0 1-1,0 3 1,1 1-1,0 2 1,-1 2 0,1 2-1,0 2 1,66 13-1,-99-14-109,411 63 77,-302-58 92,1-6 1,-1-5-1,187-29 1,-235 24 237,-43 6-170,0 0 0,34-11 0,-54 12-369,1-1 0,-1 0 1,-1 0-1,1-1 0,0 0 0,-1 0 0,0-1 0,0 0 0,0 0 0,-1-1 0,11-12 0,5-12-147,-4-2-129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9.436"/>
    </inkml:context>
    <inkml:brush xml:id="br0">
      <inkml:brushProperty name="width" value="0.05" units="cm"/>
      <inkml:brushProperty name="height" value="0.05" units="cm"/>
    </inkml:brush>
  </inkml:definitions>
  <inkml:trace contextRef="#ctx0" brushRef="#br0">44 16 15283,'11'-8'1713,"-6"4"-977,-1 1-312,-4 6 816,0 4-264,-3 12-304,0 5-127,-1 7-321,-1 4-120,2 3-248,0 0-96,-2-4-265,4-2-159,-4-9 536,-2-10-56,-4-13-176,-3-7-104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29.854"/>
    </inkml:context>
    <inkml:brush xml:id="br0">
      <inkml:brushProperty name="width" value="0.05" units="cm"/>
      <inkml:brushProperty name="height" value="0.05" units="cm"/>
    </inkml:brush>
  </inkml:definitions>
  <inkml:trace contextRef="#ctx0" brushRef="#br0">1 138 12787,'1'3'231,"0"-1"0,0 0 0,1 1 1,-1-1-1,0 0 0,1 0 0,0 0 1,-1 0-1,1 0 0,0 0 0,0-1 0,0 1 1,0-1-1,1 1 0,3 1 0,1 1 379,0-1 0,1 0 0,14 5-1,-13-7-353,0 0-1,0-1 0,0 1 0,0-2 1,0 1-1,0-1 0,0-1 0,0 1 1,0-1-1,0-1 0,-1 0 0,1 0 0,-1-1 1,0 0-1,13-8 0,1-3-8,-1 0 0,0-1-1,0-2 1,17-19 0,7-17-265,-43 80-1628,-2-23 1589,0 0-1,0 0 0,1 0 0,-1 0 1,1 0-1,0 0 0,0 0 0,0 0 1,0 0-1,1 0 0,-1-1 0,4 6 1,15 17-455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30.735"/>
    </inkml:context>
    <inkml:brush xml:id="br0">
      <inkml:brushProperty name="width" value="0.05" units="cm"/>
      <inkml:brushProperty name="height" value="0.05" units="cm"/>
    </inkml:brush>
  </inkml:definitions>
  <inkml:trace contextRef="#ctx0" brushRef="#br0">5 27 17644,'-4'-6'1952,"4"1"-1096,3 0-336,8 2 1113,6-1-353,10 4-448,7-3-216,7 3-288,5 0-135,1 4-410,-1-1-255,-4 4-648,-6 0 1960,-14-4-992,-21-1-80,-7 1-136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31.247"/>
    </inkml:context>
    <inkml:brush xml:id="br0">
      <inkml:brushProperty name="width" value="0.05" units="cm"/>
      <inkml:brushProperty name="height" value="0.05" units="cm"/>
    </inkml:brush>
  </inkml:definitions>
  <inkml:trace contextRef="#ctx0" brushRef="#br0">0 10 16908,'12'7'1704,"11"-5"-1080,6 0-256,17-2 720,5 0-239,10-4-737,2 1-528,-2-4 440,2 4-168,-5 0-145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5:31.670"/>
    </inkml:context>
    <inkml:brush xml:id="br0">
      <inkml:brushProperty name="width" value="0.05" units="cm"/>
      <inkml:brushProperty name="height" value="0.05" units="cm"/>
    </inkml:brush>
  </inkml:definitions>
  <inkml:trace contextRef="#ctx0" brushRef="#br0">2 1 16556,'-1'15'697,"1"-6"-298,-1 1 0,1 0 0,0 0 0,3 10 0,-3-17-300,1 0 0,0 0 0,0 0 0,0 0 0,0 0 0,1-1 1,-1 1-1,1 0 0,0 0 0,-1-1 0,1 0 0,0 1 0,1-1 0,-1 0 0,0 0 0,1 0 0,2 2 0,5 1-42,0 0-1,0 0 1,1-1 0,0-1-1,-1 1 1,1-2-1,0 0 1,0 0 0,1-1-1,-1 0 1,0-1-1,0 0 1,1-1 0,16-3-1,-4-1-257,1 0-1,-1-2 1,0-1-1,0-1 1,31-17-1,-42 20 15,-1-1-1,0-1 1,0 0 0,-1-1 0,0 0-1,-1-1 1,0 0 0,11-14-1,-50 63 498,-78 113 947,85-117-946,1 2-1,-24 58 0,-8 62-492,44-124 150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05.112"/>
    </inkml:context>
    <inkml:brush xml:id="br0">
      <inkml:brushProperty name="width" value="0.05" units="cm"/>
      <inkml:brushProperty name="height" value="0.05" units="cm"/>
    </inkml:brush>
  </inkml:definitions>
  <inkml:trace contextRef="#ctx0" brushRef="#br0">0 81 14715,'0'2'1945,"11"-1"-1153,11-4-296,8-3 1376,13-2-976,6-2-159,9-3-193,2 4-120,4 3-232,1 2-152,-6 2-408,-2 1-368,-5-1 640,-2-4-112,-2-8-121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05.822"/>
    </inkml:context>
    <inkml:brush xml:id="br0">
      <inkml:brushProperty name="width" value="0.05" units="cm"/>
      <inkml:brushProperty name="height" value="0.05" units="cm"/>
    </inkml:brush>
  </inkml:definitions>
  <inkml:trace contextRef="#ctx0" brushRef="#br0">0 37 13627,'0'6'1584,"2"-1"-1024,8-2-32,6-2 785,14 1-473,10-1-56,14-1-280,5-4-304,7-7 16,2-6 16,-6-6-248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06.863"/>
    </inkml:context>
    <inkml:brush xml:id="br0">
      <inkml:brushProperty name="width" value="0.05" units="cm"/>
      <inkml:brushProperty name="height" value="0.05" units="cm"/>
    </inkml:brush>
  </inkml:definitions>
  <inkml:trace contextRef="#ctx0" brushRef="#br0">1 68 17212,'3'7'1672,"9"-7"-1264,15 0-128,12-3 624,17-1-464,7-2-71,9-2-49,5 0-88,-2 1-488,-3 1-305,-13-4 465,-8 0-48,-18-3-104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0.326"/>
    </inkml:context>
    <inkml:brush xml:id="br0">
      <inkml:brushProperty name="width" value="0.05" units="cm"/>
      <inkml:brushProperty name="height" value="0.05" units="cm"/>
    </inkml:brush>
  </inkml:definitions>
  <inkml:trace contextRef="#ctx0" brushRef="#br0">2 297 15451,'0'0'49,"0"0"0,0 0 0,0 0 0,0 0 0,0 0-1,0 0 1,0 0 0,0 0 0,0 0 0,0 0 0,0 0 0,-1 0-1,1 0 1,0 0 0,0 0 0,0 0 0,0 0 0,0 0 0,0-1-1,0 1 1,0 0 0,0 0 0,0 0 0,0 0 0,0 0-1,0 0 1,-1 0 0,1 0 0,0 0 0,0 0 0,0 0 0,0 0-1,0 0 1,0-1 0,0 1 0,0 0 0,0 0 0,0 0 0,0 0-1,0 0 1,0 0 0,0 0 0,0 0 0,0 0 0,0 0 0,0 0-1,0-1 1,0 1 0,0 0 0,0 0 0,0 0 0,0 0-1,0 0 1,0 0 0,1 0 0,-1 0 0,0 0 0,0 0 0,0 0-1,0 0 1,0 0 0,0-1 0,0 1 0,0 0 0,0 0 0,0 0-1,0 0 1,0 0 0,1 0 0,8-9 1761,27-17-776,-14 10-396,41-38 66,84-92 0,-119 117-677,-12 16-13,-16 13-13,0 0 1,0 1-1,0-1 0,1 0 0,-1 0 0,0 0 0,0 0 0,0 0 0,0 0 0,1 0 1,-1 0-1,0 0 0,0 1 0,0-1 0,0 0 0,0 0 0,0 0 0,0 0 1,0 0-1,1 1 0,-1-1 0,0 0 0,0 0 0,0 0 0,0 0 0,0 0 0,0 1 1,0-1-1,0 0 0,0 0 0,0 0 0,0 0 0,0 1 0,0-1 0,0 0 0,0 0 1,0 0-1,0 0 0,0 1 0,0-1 0,0 0 0,-1 0 0,1 0 0,0 0 0,0 1 1,0-1-1,0 0 0,0 0 0,-16 38 119,11-26-107,-8 18 50,0-1 4,1 1 1,1 0-1,1 1 1,-6 42 0,15-71-90,1 0 1,0 1 0,0-1-1,0 1 1,0-1 0,0 1 0,1-1-1,-1 0 1,1 1 0,0 1-1,-1-3 7,1 0 1,-1 0-1,1 0 0,-1 0 0,1-1 0,0 1 0,-1 0 0,1-1 0,0 1 1,-1 0-1,1-1 0,0 1 0,0-1 0,-1 1 0,1-1 0,0 1 0,0-1 1,1 1-1,2-1-15,1 1 1,-1-1 0,0 0 0,0 0-1,0 0 1,1-1 0,-1 0 0,0 0-1,7-2 1,22-7-131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4.421"/>
    </inkml:context>
    <inkml:brush xml:id="br0">
      <inkml:brushProperty name="width" value="0.05" units="cm"/>
      <inkml:brushProperty name="height" value="0.05" units="cm"/>
      <inkml:brushProperty name="color" value="#E71224"/>
    </inkml:brush>
  </inkml:definitions>
  <inkml:trace contextRef="#ctx0" brushRef="#br0">21 1 19764,'-5'4'1777,"4"1"-1257,-4 0-248,2 3 1088,0 1-632,1 2-824,1 0-416,1 2-1120,0-2 1400,1-2-256,4 1-177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0.806"/>
    </inkml:context>
    <inkml:brush xml:id="br0">
      <inkml:brushProperty name="width" value="0.05" units="cm"/>
      <inkml:brushProperty name="height" value="0.05" units="cm"/>
    </inkml:brush>
  </inkml:definitions>
  <inkml:trace contextRef="#ctx0" brushRef="#br0">77 11 15803,'-12'23'1036,"-5"7"395,-14 36-1,28-58-1169,0 0 1,0 0-1,1 1 1,0 0-1,0-1 0,1 1 1,1 0-1,-1 0 1,2 13-1,-1-19-222,1-1 1,-1 1-1,1 0 0,0-1 0,-1 1 1,1-1-1,0 1 0,1-1 0,-1 0 1,0 1-1,1-1 0,-1 0 0,1 0 1,0 0-1,0 0 0,0 0 1,0 0-1,3 1 0,-2-1-23,0 0 0,1 0 1,-1-1-1,1 0 0,-1 0 0,1 0 1,0 0-1,-1 0 0,1-1 0,0 0 0,7 0 1,-4 0 2,1-1 0,0 0 1,-1-1-1,1 0 0,0 0 0,-1 0 1,0-1-1,0 0 0,0-1 1,0 0-1,13-9 0,-16 9 26,0 0 1,0 0-1,0-1 0,-1 1 0,0-1 0,0 0 0,0 0 0,0-1 0,-1 1 0,0 0 0,0-1 0,0 1 0,0-1 1,-1 0-1,0 0 0,-1 1 0,1-1 0,-1 0 0,0 0 0,0 0 0,-1 0 0,-2-9 0,2 8-11,-1 1 0,0-1 0,0 1 0,0 0 0,-1 0-1,0 0 1,0 0 0,-1 0 0,0 1 0,0-1 0,0 1-1,0 0 1,-1 0 0,0 1 0,0-1 0,0 1 0,-1 0-1,1 1 1,-11-6 0,14 8-76,0 0-1,-1 0 1,1 0-1,0 1 1,-1-1-1,1 1 1,0-1-1,-1 1 1,1 0-1,-1 0 1,1 0-1,0 0 1,-4 1-1,4-1-33,1 1 0,0-1 1,-1 1-1,1-1 0,0 1 0,0 0 0,0 0 0,-1 0 0,1 0 0,0 0 1,0 0-1,0 0 0,0 0 0,0 0 0,0 0 0,1 0 0,-2 2 0,1 1-55,-1 0 0,1 1 1,0-1-1,0 1 0,0-1 0,1 0 0,-1 1 0,1-1 0,0 1 0,0-1 0,1 1 0,0-1 0,0 5 0,9 24-599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1.274"/>
    </inkml:context>
    <inkml:brush xml:id="br0">
      <inkml:brushProperty name="width" value="0.05" units="cm"/>
      <inkml:brushProperty name="height" value="0.05" units="cm"/>
    </inkml:brush>
  </inkml:definitions>
  <inkml:trace contextRef="#ctx0" brushRef="#br0">211 0 16604,'-8'1'271,"0"0"1,0 0-1,0 1 1,0-1-1,1 2 1,-1-1-1,0 1 1,1 0-1,0 1 1,0 0 0,0 0-1,0 0 1,1 1-1,-1 0 1,1 0-1,-11 13 1,8-8-92,1 1 0,0 0 0,0 0 0,1 1 0,1 0 0,0 0 0,0 0 0,1 1 0,-4 18 0,8-26-119,0-1 0,0 1 1,0-1-1,1 1 0,0 0 1,0 0-1,0-1 0,1 1 1,-1 0-1,1-1 0,0 1 1,2 5-1,-1-7-28,-1 0 0,1-1 0,-1 1 0,1-1 0,0 1 0,0-1 1,0 1-1,0-1 0,0 0 0,1 0 0,-1 0 0,1 0 0,-1-1 0,1 1 0,0 0 0,-1-1 0,1 0 0,0 0 0,5 2 1,3-1 13,0-1 0,-1 0 0,1 0 0,0-1 1,0 0-1,0-1 0,-1 0 0,1-1 0,-1 0 1,1-1-1,-1 0 0,0 0 0,18-9 0,-20 8-5,1-1-1,-1 1 1,0-1-1,0-1 1,0 1-1,-1-2 1,0 1-1,0-1 1,-1 1-1,0-2 1,0 1-1,0-1 0,-1 0 1,0 0-1,7-17 1,-11 19-12,1-1 1,-1 1 0,-1-1-1,1 1 1,-1-1 0,0 0-1,0 1 1,-1-1-1,0 1 1,0-1 0,-1 1-1,0-1 1,-3-7 0,4 11-81,0 0 0,0 0 1,-1 0-1,1 0 1,-1 0-1,0 0 0,0 1 1,0-1-1,0 1 1,0-1-1,0 1 0,-1 0 1,1 0-1,-1 0 1,0 0-1,1 0 0,-1 0 1,0 1-1,0-1 1,0 1-1,0 0 0,-1 0 1,1 0-1,0 1 1,0-1-1,-1 1 1,1 0-1,-5-1 0,3 1-203,5-2-90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2.347"/>
    </inkml:context>
    <inkml:brush xml:id="br0">
      <inkml:brushProperty name="width" value="0.05" units="cm"/>
      <inkml:brushProperty name="height" value="0.05" units="cm"/>
    </inkml:brush>
  </inkml:definitions>
  <inkml:trace contextRef="#ctx0" brushRef="#br0">1 80 11202,'7'-1'532,"0"1"0,0-2 0,0 1 0,0-1 0,13-4 0,20-6 1157,58-5 182,144-5 0,103 18-749,-270 4-922,492 13 373,-7 0-434,-318-4-149,-240-12-508,-8-3 61,-10-6 4,15 11 458,-15-11-252,-2-2-64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3.115"/>
    </inkml:context>
    <inkml:brush xml:id="br0">
      <inkml:brushProperty name="width" value="0.05" units="cm"/>
      <inkml:brushProperty name="height" value="0.05" units="cm"/>
    </inkml:brush>
  </inkml:definitions>
  <inkml:trace contextRef="#ctx0" brushRef="#br0">0 23 15435,'8'4'1513,"4"-6"-825,5-3-232,6 4 664,6-2-152,5 1-264,2 1-263,3-1-770,-4-2 498,-9 2-201,-3-3-105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3.627"/>
    </inkml:context>
    <inkml:brush xml:id="br0">
      <inkml:brushProperty name="width" value="0.05" units="cm"/>
      <inkml:brushProperty name="height" value="0.05" units="cm"/>
    </inkml:brush>
  </inkml:definitions>
  <inkml:trace contextRef="#ctx0" brushRef="#br0">32 23 17948,'28'-8'1592,"-16"5"-1161,0-1 0,-1 2 1,17-3-1,-25 5-372,0 0 1,-1 0-1,1 0 0,0 0 1,0 0-1,-1 1 1,1-1-1,0 1 1,-1 0-1,1 0 0,-1 0 1,1 0-1,-1 0 1,1 0-1,-1 1 1,0-1-1,0 1 1,1 0-1,-1 0 0,1 1 1,-1 0-35,-1-1 0,1 1 1,-1-1-1,0 1 0,0-1 1,0 1-1,0-1 0,0 1 1,-1 0-1,1 0 0,-1-1 1,0 1-1,0 0 0,0 0 0,0 0 1,0-1-1,0 1 0,-1 0 1,0 0-1,1-1 0,-1 1 1,0-1-1,0 1 0,-3 4 1,-1 3 34,-1 1 1,-1-1 0,1-1-1,-13 13 1,-52 48 240,13-15-101,57-54-198,1-1-1,-1 1 1,0 0-1,1-1 1,-1 1-1,1 0 1,-1-1-1,1 1 0,-1 0 1,1 0-1,0 0 1,-1 0-1,1-1 1,0 1-1,0 0 1,-1 0-1,1 0 1,0 1-1,0-1 1,1-1-1,-1 1 1,0 0-1,0-1 1,1 1-1,-1-1 1,0 1 0,1-1-1,-1 1 1,1-1-1,-1 0 1,0 1-1,1-1 1,-1 1 0,1-1-1,-1 0 1,1 1-1,-1-1 1,1 0-1,0 0 1,0 1 0,5 1 9,0-1 1,1 0 0,-1 0 0,10 0-1,-2 1-2,4 1-11,-1 1 1,1 0 0,32 14-1,-43-14 2,0-1 0,0 1-1,0 0 1,0 1-1,-1 0 1,1 0-1,-1 0 1,0 1-1,-1 0 1,1 0 0,4 7-1,-9-11 11,1 0 0,-1 0 0,0-1 0,0 1 0,0 0 0,0 0-1,-1 0 1,1 0 0,-1 0 0,1 0 0,-1 0 0,1 1 0,-1-1 0,0 0 0,0 0-1,0 0 1,0 0 0,-1 0 0,1 0 0,-1 0 0,1 0 0,-2 3 0,0-2 27,1 0 0,-1-1 0,0 1 0,0-1-1,-1 1 1,1-1 0,-1 0 0,1 0 0,-1 0 0,1 0 0,-1 0 0,0-1 0,-3 2 0,-7 2 93,1 0 0,-1-1-1,0-1 1,0 0 0,0-1 0,-15 1 0,22-3-130,0 0 1,0 0-1,-1 0 1,1-1 0,0 0-1,0 0 1,0 0-1,-10-5 1,15 6-63,0 0-1,0-1 1,0 1 0,0-1 0,0 0 0,0 1 0,1-1 0,-1 0-1,0 1 1,0-1 0,1 0 0,-1 0 0,1 0 0,-1 0 0,0 1 0,1-1-1,0 0 1,-1 0 0,1 0 0,0 0 0,-1 0 0,1-1 0,0 0-46,0 0 1,1 0-1,-1 0 1,0 0-1,1 0 1,0 0-1,-1 0 1,1 0 0,0 0-1,0 0 1,0 1-1,0-1 1,1 0-1,-1 1 1,3-3 0,14-13-568,8-1-226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4.087"/>
    </inkml:context>
    <inkml:brush xml:id="br0">
      <inkml:brushProperty name="width" value="0.05" units="cm"/>
      <inkml:brushProperty name="height" value="0.05" units="cm"/>
    </inkml:brush>
  </inkml:definitions>
  <inkml:trace contextRef="#ctx0" brushRef="#br0">154 51 17124,'0'0'37,"0"0"1,0-1-1,0 1 1,0 0 0,0 0-1,0-1 1,0 1-1,0 0 1,0 0-1,0-1 1,0 1 0,0 0-1,0 0 1,0-1-1,0 1 1,0 0-1,0 0 1,-1-1 0,1 1-1,0 0 1,0 0-1,0-1 1,0 1 0,0 0-1,-1 0 1,1 0-1,0 0 1,0-1-1,0 1 1,-1 0 0,1 0-1,0 0 1,0 0-1,0 0 1,-1-1-1,1 1 1,0 0 0,0 0-1,-1 0 1,1 0-1,0 0 1,0 0 0,-1 0-1,1 0 1,0 0-1,0 0 1,-1 0-1,1 0 1,0 0 0,0 0-1,-1 0 1,1 0-1,0 1 1,0-1-1,-1 0 1,1 0 0,0 0-1,-19 9 468,8-1-102,1 1 0,-1 0 0,1 0 0,1 1 1,0 0-1,-11 16 0,14-17-274,0 0 0,1 0 0,0 1 1,1 0-1,0-1 0,0 1 1,1 1-1,-4 18 0,7-26-111,-1 0 1,1 0-1,0 0 0,0-1 0,0 1 1,0 0-1,0 0 0,0 0 1,1 0-1,0 0 0,-1-1 0,1 1 1,0 0-1,0-1 0,1 1 1,-1 0-1,1-1 0,-1 1 0,1-1 1,0 0-1,-1 0 0,1 0 0,0 0 1,1 0-1,-1 0 0,0 0 1,1 0-1,-1-1 0,1 1 0,-1-1 1,1 0-1,-1 0 0,1 0 0,0 0 1,0 0-1,0-1 0,-1 1 1,1-1-1,4 0 0,4 1-12,-1-1 1,1 0-1,-1-1 0,1 0 0,-1-1 1,0 0-1,1-1 0,-1 0 0,17-7 1,-17 5 1,-1 0 1,1-1 0,-1 0 0,0-1-1,0 0 1,-1 0 0,0-1 0,0 0 0,-1 0-1,0-1 1,0 0 0,6-11 0,-11 14-4,1 1-1,-1 0 1,0 0 0,0-1 0,0 1 0,-1-1 0,1 0 0,-2 1 0,1-1 0,0 0 0,-1 0-1,0 1 1,-1-1 0,1 0 0,-1 0 0,0 1 0,-1-1 0,1 1 0,-1-1 0,0 1 0,0-1-1,-1 1 1,0 0 0,0 0 0,-4-5 0,3 5-39,0 0-1,-1 0 1,0 0 0,0 1-1,0 0 1,-9-5 0,13 8-30,0 0 1,-1 0 0,1 0 0,0 0-1,-1 0 1,1 1 0,-1-1-1,1 1 1,-1-1 0,1 1-1,-1-1 1,1 1 0,-1 0 0,0 0-1,1 0 1,-1 0 0,1 0-1,-1 0 1,0 0 0,1 1-1,-1-1 1,1 0 0,-1 1-1,1-1 1,-1 1 0,1 0 0,0-1-1,-1 1 1,1 0 0,0 0-1,-1 0 1,1 0 0,-1 1-1,1-1 42,1 0-1,-1 0 0,1 0 1,-1 0-1,1-1 0,-1 1 0,1 0 1,0 0-1,-1 0 0,1 0 0,0 0 1,0 0-1,0 0 0,0 0 0,0 0 1,0 0-1,0 0 0,0 0 1,0 0-1,1 0 0,-1 0 0,0 0 1,1 0-1,-1 0 0,0 0 0,1 0 1,-1 0-1,1 0 0,-1-1 0,1 1 1,1 1-1,0 0-22,0 1-1,1-1 1,-1 0-1,1 1 1,0-1-1,-1-1 1,1 1 0,5 2-1,18 4-329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4.504"/>
    </inkml:context>
    <inkml:brush xml:id="br0">
      <inkml:brushProperty name="width" value="0.05" units="cm"/>
      <inkml:brushProperty name="height" value="0.05" units="cm"/>
    </inkml:brush>
  </inkml:definitions>
  <inkml:trace contextRef="#ctx0" brushRef="#br0">274 11 17012,'0'0'38,"0"0"1,1 0 0,-1 0 0,0 0 0,0 0 0,0-1 0,0 1 0,1 0-1,-1 0 1,0 0 0,0-1 0,0 1 0,0 0 0,0 0 0,0 0-1,1-1 1,-1 1 0,0 0 0,0 0 0,0 0 0,0-1 0,0 1-1,0 0 1,0 0 0,0-1 0,0 1 0,0 0 0,0 0 0,0-1-1,0 1 1,0 0 0,0 0 0,0 0 0,-1-1 0,1 1 0,0 0 0,0 0-1,0 0 1,0-1 0,0 1 0,0 0 0,-1 0 0,1 0 0,0 0-1,0-1 1,0 1 0,-1 0 0,1 0 0,0 0 0,0 0 0,0 0-1,-1 0 1,1 0 0,0-1 0,0 1 0,0 0 0,-1 0 0,1 0-1,0 0 1,0 0 0,-1 0 0,1 0 0,-21-1 633,11 3-326,0 0-1,0 1 0,-1 0 1,2 1-1,-1 0 0,0 0 1,1 1-1,-13 8 0,4 0-61,0 0-1,1 1 1,-17 17 0,25-22-171,1 1 0,0 0 0,0 0 0,-12 21 0,19-28-91,-1 0 0,1 0 0,0 0 0,0 0 0,0 0 0,1 0 0,-1 0 0,1 0 0,-1 0 0,1 1 0,0 3 0,1-5-12,-1 0 0,1 0 1,-1-1-1,1 1 0,0 0 0,0 0 0,0 0 1,0-1-1,0 1 0,0-1 0,0 1 1,0 0-1,1-1 0,-1 0 0,0 1 1,1-1-1,0 0 0,-1 0 0,1 0 1,2 1-1,3 1 1,0 0 0,0 0-1,0-1 1,1 0 0,0 0 0,-1-1 0,1 0 0,0 0 0,-1-1 0,1 0 0,0 0 0,-1-1-1,1 0 1,0-1 0,-1 1 0,1-1 0,14-6 0,-14 4 10,1 0-1,0 0 1,-1 0-1,0-1 1,0-1 0,-1 1-1,1-1 1,-1 0-1,0-1 1,-1 0 0,1 0-1,-1 0 1,-1-1 0,8-12-1,-11 14-10,0 0 0,-1-1 0,1 1 0,-1-1 0,0 1 0,-1-1 0,0 1 0,0-1 0,0 1 0,-1-1 0,-1-9 0,1 13-55,0 0 1,0 0-1,0 0 0,0 0 1,0 0-1,0 1 0,-1-1 1,1 0-1,-1 1 1,0-1-1,-4-3 0,5 5-21,0 0 1,-1 0-1,1 0 0,-1 0 0,1 0 1,-1 0-1,1 1 0,-1-1 0,0 1 0,0-1 1,1 1-1,-1-1 0,0 1 0,0 0 1,1 0-1,-1 0 0,0 0 0,0 0 0,1 0 1,-1 1-1,-3 0 0,-3 3-358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4.982"/>
    </inkml:context>
    <inkml:brush xml:id="br0">
      <inkml:brushProperty name="width" value="0.05" units="cm"/>
      <inkml:brushProperty name="height" value="0.05" units="cm"/>
    </inkml:brush>
  </inkml:definitions>
  <inkml:trace contextRef="#ctx0" brushRef="#br0">47 0 18508,'1'9'1696,"-5"2"-1112,-7 1-183,2 10 799,-2 2-248,5 4-320,0-1-192,6-1-128,3-4-64,11-7-88,4-1-48,7-13-168,-1-2-208,-1-10-576,-3-1-184,-8-14 792,-7-6-184,-7-13-152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5.424"/>
    </inkml:context>
    <inkml:brush xml:id="br0">
      <inkml:brushProperty name="width" value="0.05" units="cm"/>
      <inkml:brushProperty name="height" value="0.05" units="cm"/>
    </inkml:brush>
  </inkml:definitions>
  <inkml:trace contextRef="#ctx0" brushRef="#br0">27 8 19236,'-10'-7'1841,"1"7"-1225,2 1 1056,10 5-768,7 0-1016,3-3-2072,-4 2 1952,-2-2-264,-2-3-241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5.902"/>
    </inkml:context>
    <inkml:brush xml:id="br0">
      <inkml:brushProperty name="width" value="0.05" units="cm"/>
      <inkml:brushProperty name="height" value="0.05" units="cm"/>
    </inkml:brush>
  </inkml:definitions>
  <inkml:trace contextRef="#ctx0" brushRef="#br0">14 38 11843,'-6'4'2024,"1"1"-992,2-4-296,3 2 1769,6 0-1137,7-1-120,13-2-167,6 0-201,11 0-304,3-2-104,4-1-216,1-1-192,-2-5-632,-8 1-256,-12-1 624,-11-2-96,-15 2-160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4.919"/>
    </inkml:context>
    <inkml:brush xml:id="br0">
      <inkml:brushProperty name="width" value="0.05" units="cm"/>
      <inkml:brushProperty name="height" value="0.05" units="cm"/>
      <inkml:brushProperty name="color" value="#E71224"/>
    </inkml:brush>
  </inkml:definitions>
  <inkml:trace contextRef="#ctx0" brushRef="#br0">1 31 17412,'6'-20'2076,"-2"10"1102,-3 26-1124,-2 81-1798,19 146 0,-15-229-1980,-5-28 622,-2-7 437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6.372"/>
    </inkml:context>
    <inkml:brush xml:id="br0">
      <inkml:brushProperty name="width" value="0.05" units="cm"/>
      <inkml:brushProperty name="height" value="0.05" units="cm"/>
    </inkml:brush>
  </inkml:definitions>
  <inkml:trace contextRef="#ctx0" brushRef="#br0">1 0 13907,'7'13'1688,"12"-7"-783,7-3-353,10-3 1360,6-3-880,5 0-400,1 0-280,-2-2-2104,-2 2 1760,-4 3-368,-7 0-192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7.752"/>
    </inkml:context>
    <inkml:brush xml:id="br0">
      <inkml:brushProperty name="width" value="0.05" units="cm"/>
      <inkml:brushProperty name="height" value="0.05" units="cm"/>
    </inkml:brush>
  </inkml:definitions>
  <inkml:trace contextRef="#ctx0" brushRef="#br0">0 42 14075,'7'3'1304,"5"-2"-776,6-2-152,10 1 561,4-3-57,14 3-120,6-3-96,7 1-168,1 1-24,0-1-464,-3 0-344,-7-4 384,-4-1-112,-19-12-104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8.587"/>
    </inkml:context>
    <inkml:brush xml:id="br0">
      <inkml:brushProperty name="width" value="0.05" units="cm"/>
      <inkml:brushProperty name="height" value="0.05" units="cm"/>
    </inkml:brush>
  </inkml:definitions>
  <inkml:trace contextRef="#ctx0" brushRef="#br0">0 5 15603,'2'-1'276,"0"1"-1,-1-1 1,1 1-1,0-1 0,-1 1 1,1-1-1,0 1 1,0 0-1,0 0 0,-1 0 1,1 0-1,0 0 1,3 1-1,-3 0-138,-1 1 0,0-1 1,0 1-1,0-1 0,0 1 0,0-1 0,0 1 0,0 0 1,0 0-1,-1-1 0,1 1 0,-1 0 0,1 0 0,-1 3 1,8 26 839,-5-13-595,2 0 1,0-1-1,1 1 1,1-1-1,9 18 1,-14-32-430,0 1 0,1 0 0,-1-1 0,1 0 0,0 1 0,0-1 0,0 0 0,0-1 0,1 1 0,-1-1 0,1 1 0,-1-1 0,1 0 0,0 0 0,0 0 1,0-1-1,0 0 0,0 1 0,0-1 0,1-1 0,-1 1 0,0-1 0,0 1 0,1-1 0,-1-1 0,0 1 0,6-1 0,-2-1-119,0 0 0,0 0 0,-1-1-1,1 0 1,0 0 0,-1 0 0,0-1-1,0 0 1,0-1 0,-1 0 0,11-9-1,16-21-500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8.990"/>
    </inkml:context>
    <inkml:brush xml:id="br0">
      <inkml:brushProperty name="width" value="0.05" units="cm"/>
      <inkml:brushProperty name="height" value="0.05" units="cm"/>
    </inkml:brush>
  </inkml:definitions>
  <inkml:trace contextRef="#ctx0" brushRef="#br0">183 1 16339,'-14'33'1689,"-8"9"-905,-1-3-296,-4 7 816,2 2-231,1-2-289,5 0-200,6-7-680,0-3-368,10-12 424,3-5-104,14-9-192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9.457"/>
    </inkml:context>
    <inkml:brush xml:id="br0">
      <inkml:brushProperty name="width" value="0.05" units="cm"/>
      <inkml:brushProperty name="height" value="0.05" units="cm"/>
    </inkml:brush>
  </inkml:definitions>
  <inkml:trace contextRef="#ctx0" brushRef="#br0">2 46 11835,'-2'3'936,"2"2"-536,2-2-72,5 0 552,1 3 8,9-1 249,1-2 143,7-2 96,1 2-32,4-3-95,1 0-105,1-4-248,0 1-160,-7-5-704,-1 0-512,-4-4 464,-5-6-104,-1-7-168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19.939"/>
    </inkml:context>
    <inkml:brush xml:id="br0">
      <inkml:brushProperty name="width" value="0.05" units="cm"/>
      <inkml:brushProperty name="height" value="0.05" units="cm"/>
    </inkml:brush>
  </inkml:definitions>
  <inkml:trace contextRef="#ctx0" brushRef="#br0">266 18 14363,'1'-1'100,"-1"1"-1,1 0 0,0 0 1,-1-1-1,1 1 1,0-1-1,-1 1 1,1-1-1,0 1 1,-1-1-1,1 1 1,-1-1-1,1 1 1,-1-1-1,1 1 1,-1-1-1,1-1 1,-1 2-69,0 0 1,0-1 0,0 1-1,-1 0 1,1 0 0,0-1 0,0 1-1,0 0 1,0 0 0,0-1-1,-1 1 1,1 0 0,0 0-1,0 0 1,0-1 0,-1 1 0,1 0-1,0 0 1,0 0 0,-1 0-1,1-1 1,0 1 0,0 0 0,-1 0-1,1 0 1,0 0 0,-1 0-1,1 0 1,0 0 0,-3-1 132,0 1-1,0-1 1,0 1 0,0 0 0,0 0-1,0 0 1,0 0 0,-6 2 0,-4 2 124,0 1 0,0 1 0,1 0 0,0 1 0,0 0 0,0 1 0,1 0 0,-10 10 0,5-4-55,1 1 1,1 1-1,0 0 1,-19 29-1,29-39-146,1 1 0,-1 0 0,1 0-1,0 0 1,1 0 0,-1 0 0,-1 14 0,4-20-70,-1 1 1,1-1 0,0 1 0,0 0-1,0-1 1,0 1 0,1-1 0,-1 1 0,0 0-1,1-1 1,-1 1 0,1-1 0,-1 1 0,1-1-1,0 1 1,0-1 0,-1 0 0,1 1 0,0-1-1,0 0 1,0 0 0,1 1 0,-1-1 0,0 0-1,0 0 1,0 0 0,1-1 0,-1 1-1,1 0 1,-1 0 0,1-1 0,-1 1 0,1-1-1,-1 1 1,1-1 0,-1 0 0,1 1 0,0-1-1,-1 0 1,1 0 0,1 0 0,5-1 11,-1 1 1,0-1 0,0-1 0,0 1-1,0-1 1,0 0 0,0-1 0,0 0-1,-1 0 1,1 0 0,-1-1-1,9-6 1,0-1 31,-1 0-1,0-2 0,21-23 1,-28 28-32,0-1-1,0-1 1,-1 0 0,6-12 0,-10 18-20,0 1 1,0-1 0,-1 0-1,0 0 1,0 0 0,0 0 0,0 0-1,-1 0 1,1 0 0,-1 0-1,0 0 1,0 0 0,-1 0 0,0-7-1,0 10-14,1 0-1,0 0 1,-1 0-1,1 0 1,-1 1-1,1-1 1,-1 0-1,1 0 1,-1 0-1,1 1 1,-1-1-1,0 0 1,0 1-1,1-1 1,-1 0-1,0 1 1,0-1-1,0 1 1,0-1-1,1 1 1,-1 0-1,0-1 1,0 1-1,0 0 1,0 0-1,0 0 1,0-1-1,0 1 1,0 0-1,0 0 1,0 0-1,0 1 1,0-1-1,0 0 1,0 0-1,-2 1 1,0 0-70,-1 0 0,1 1 1,-1 0-1,1-1 0,-1 1 0,1 0 1,-6 5-1,4-2 112,-1 0 0,2 0 1,-1 1-1,0-1 0,1 1 1,0 0-1,1 1 1,-5 8-1,3 4-176</inkml:trace>
  <inkml:trace contextRef="#ctx0" brushRef="#br0" timeOffset="1.18">390 325 14083,'-18'37'2112,"1"-5"-1271,6-6-377,2-1 2216,7-8-2336,5-5-256,10-11-1776,7-2 1600,6-7-416,4-4-168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0.422"/>
    </inkml:context>
    <inkml:brush xml:id="br0">
      <inkml:brushProperty name="width" value="0.05" units="cm"/>
      <inkml:brushProperty name="height" value="0.05" units="cm"/>
    </inkml:brush>
  </inkml:definitions>
  <inkml:trace contextRef="#ctx0" brushRef="#br0">205 101 16628,'-24'17'899,"5"-3"-265,-32 29 0,47-39-549,-1 1-1,1 0 1,0 0-1,0 0 0,1 0 1,-1 1-1,1-1 1,1 1-1,-1 0 0,1 0 1,-3 9-1,5-12-61,-1-1-1,1 1 1,0 0 0,0 0-1,1 0 1,-1 0-1,0-1 1,1 1-1,0 0 1,-1 0 0,1-1-1,0 1 1,0 0-1,1-1 1,-1 1-1,1-1 1,-1 0 0,1 1-1,0-1 1,-1 0-1,1 0 1,0 0 0,1 0-1,-1 0 1,0-1-1,4 3 1,6 3 5,1 0 0,0 0 0,26 8-1,-26-10-5,1 1-13,2-1 4,-1 1 0,0 1 0,0 0 0,-1 1 0,16 11 0,-29-18-7,0 0 0,0-1 1,0 1-1,0 0 0,0 0 1,0 0-1,0 0 0,0 0 0,0 0 1,0 1-1,-1-1 0,1 0 1,0 0-1,-1 1 0,1-1 1,-1 0-1,1 1 0,-1-1 1,0 0-1,0 1 0,1-1 0,-1 0 1,0 1-1,0-1 0,-1 3 1,1-2 4,-1 0 1,0 0-1,-1 0 0,1 0 1,0 0-1,0 0 1,-1 0-1,0 0 1,1-1-1,-1 1 1,0-1-1,1 1 1,-5 2-1,-6 3 57,0-1 1,0 0-1,-1 0 0,-13 3 0,6-2 70,0-1-1,0-1 1,-1-1-1,1 0 1,-1-2 0,-27 0-1,45-2-111,0 0-1,1 0 1,-1-1 0,0 1-1,0-1 1,0 1 0,0-1-1,1 0 1,-1 0 0,0-1-1,1 1 1,-1 0 0,1-1-1,0 0 1,-5-3 0,6 3-17,0 1 1,0-1 0,0 0-1,0 1 1,0-1 0,0 0 0,1 0-1,-1 1 1,1-1 0,-1 0-1,1 0 1,0 0 0,0 0-1,-1 0 1,2 0 0,-1 0 0,0 0-1,0 1 1,0-1 0,1 0-1,-1 0 1,1 0 0,0 0 0,-1 0-1,2-1 1,3-7-4,0 1 0,1 0 0,0 0 0,0 0 0,1 1 1,0 0-1,13-11 0,5-3-23,33-20 0,78-41-50,-89 58 86,-2-3 0,65-52 0,-105 76-17,1-1 0,-2 0 0,1 0 0,0 0 0,-1-1 0,7-11 0,-11 16-1,1 0 0,0-1 0,-1 1 1,1 0-1,-1-1 0,0 1 0,1 0 1,-1-1-1,0 1 0,0-1 0,0 1 1,0-1-1,0 1 0,0 0 1,0-1-1,0 1 0,-1-1 0,1 1 1,0 0-1,-1-1 0,1 1 0,-1 0 1,0 0-1,1-1 0,-1 1 0,0 0 1,0 0-1,0 0 0,0 0 1,0 0-1,0 0 0,0 0 0,0 0 1,0 0-1,0 0 0,0 1 0,-1-1 1,-1 0-1,-5-3 9,0 1 0,-1 1 0,1-1 0,-1 1 1,0 1-1,1-1 0,-1 2 0,0-1 0,0 1 0,-12 2 0,-5 0-106,0 2 0,-31 9 0,54-12 65,-7 1-181,0 0 1,1 1-1,-1 0 0,0 1 1,1 0-1,0 0 1,0 1-1,-14 10 0,21-10-236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0.899"/>
    </inkml:context>
    <inkml:brush xml:id="br0">
      <inkml:brushProperty name="width" value="0.05" units="cm"/>
      <inkml:brushProperty name="height" value="0.05" units="cm"/>
    </inkml:brush>
  </inkml:definitions>
  <inkml:trace contextRef="#ctx0" brushRef="#br0">22 0 18316,'-6'19'2312,"0"-2"-1399,0 1-289,3 3 1160,4 1-544,4 1-215,10-2-361,6-2-272,12-7-464,2-4-296,6-4-696,2-4-393,1-9 1081,-1-8-256,-5-6-248</inkml:trace>
  <inkml:trace contextRef="#ctx0" brushRef="#br0" timeOffset="1">429 34 16083,'-26'31'2097,"-3"6"-1265,-5 1-200,4 5 1185,-5 1-729,2 2-128,6-5-360,4-1-280,9-6-992,3-7 744,1-7-240,-1-3-80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5.509"/>
    </inkml:context>
    <inkml:brush xml:id="br0">
      <inkml:brushProperty name="width" value="0.05" units="cm"/>
      <inkml:brushProperty name="height" value="0.05" units="cm"/>
    </inkml:brush>
  </inkml:definitions>
  <inkml:trace contextRef="#ctx0" brushRef="#br0">0 2 16019,'5'-1'1865,"4"1"-1185,5 1-192,6 3 792,7-1-359,5 0-113,7 0-312,-1 0-72,0-2-248,-1 1-184,-3-2-520,-8 0-256,-8-2-385,-7-2 881,-14 1-896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5.912"/>
    </inkml:context>
    <inkml:brush xml:id="br0">
      <inkml:brushProperty name="width" value="0.05" units="cm"/>
      <inkml:brushProperty name="height" value="0.05" units="cm"/>
    </inkml:brush>
  </inkml:definitions>
  <inkml:trace contextRef="#ctx0" brushRef="#br0">0 0 15219,'2'9'1425,"11"-2"-769,7-1-208,12-2 656,4 1-168,5 1-192,2-1-119,1-1-169,-4 2-96,-5-1-624,-6-1-401,-6-2 569,-4-2-72,1-5-128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5.397"/>
    </inkml:context>
    <inkml:brush xml:id="br0">
      <inkml:brushProperty name="width" value="0.05" units="cm"/>
      <inkml:brushProperty name="height" value="0.05" units="cm"/>
      <inkml:brushProperty name="color" value="#E71224"/>
    </inkml:brush>
  </inkml:definitions>
  <inkml:trace contextRef="#ctx0" brushRef="#br0">1 34 19588,'3'-10'2177,"-1"2"-1521,-4 1-304,2 2 1320,0 2-1208,2 3-472,2 0-928,1 4 856,-2 7-264,2 7-128</inkml:trace>
  <inkml:trace contextRef="#ctx0" brushRef="#br0" timeOffset="1">535 400 19412,'-2'-2'202,"0"0"-1,0 0 1,-1 0-1,1 1 1,-1-1-1,0 1 1,1 0-1,-1 0 1,0 0-1,0 0 1,1 0-1,-1 1 1,0-1 0,0 1-1,0 0 1,0 0-1,0 0 1,0 0-1,0 0 1,0 0-1,0 1 1,1 0-1,-1-1 1,0 1-1,0 0 1,-4 3-1,0-1-119,0 1-1,0 0 1,0 1-1,1-1 1,-1 1-1,1 0 1,0 1-1,-8 10 1,7-6-80,0 0 0,1 0 0,0 0 0,1 1 0,-6 18 0,9-23-7,0 0 1,0 0-1,1 0 1,0 1-1,0-1 1,1 1-1,-1-1 0,1 0 1,1 1-1,-1-1 1,3 12-1,-3-17 5,1 0-1,-1 0 1,0 0 0,0-1-1,1 1 1,-1 0 0,0 0-1,1-1 1,-1 1 0,1 0-1,-1-1 1,1 1-1,-1 0 1,1-1 0,0 1-1,-1 0 1,1-1 0,0 1-1,-1-1 1,1 0 0,0 1-1,0-1 1,-1 1-1,1-1 1,0 0 0,0 0-1,1 1 1,-1-1 2,1-1 1,0 1-1,-1 0 1,1-1-1,0 1 1,-1-1-1,1 1 1,-1-1-1,1 0 1,-1 1-1,1-1 1,2-2-1,4-4 29,1-1 0,-1 1 1,8-12-1,-15 18-27,21-29 124,0-1 0,-3 0 0,17-35 0,20-33 385,-56 98-507,0 1 1,0-1-1,0 1 0,0-1 0,1 0 0,-1 1 0,0-1 0,0 1 0,1-1 0,-1 1 0,0-1 0,1 1 0,-1 0 0,1-1 1,-1 1-1,0-1 0,1 1 0,-1 0 0,1-1 0,-1 1 0,1 0 0,-1 0 0,1-1 0,0 1 0,-1 0 0,1 0 0,0 0 1,1 20 94,-2 5-106,0 22 65,8 68 1,-7-102-153,1-1-1,1 0 1,0 1-1,1-1 1,0 0-1,1-1 1,0 1-1,1-1 1,0 0-1,12 16 1,-16-25 99,0 1 0,0-1 0,0 1 1,0-1-1,0 0 0,0 0 0,1 0 0,-1 0 0,1-1 1,-1 1-1,1-1 0,0 1 0,0-1 0,-1 0 1,1 0-1,0 0 0,0-1 0,0 1 0,0-1 0,0 1 1,0-1-1,0 0 0,0 0 0,0 0 0,0-1 1,0 1-1,0-1 0,0 1 0,0-1 0,0 0 0,0 0 1,0-1-1,3-1 0,31-21-160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7.232"/>
    </inkml:context>
    <inkml:brush xml:id="br0">
      <inkml:brushProperty name="width" value="0.05" units="cm"/>
      <inkml:brushProperty name="height" value="0.05" units="cm"/>
    </inkml:brush>
  </inkml:definitions>
  <inkml:trace contextRef="#ctx0" brushRef="#br0">240 32 15659,'1'-1'133,"-1"0"0,0 0 0,0 0 0,-1 0 0,1 1 0,0-1 0,0 0 0,0 0 0,0 0 0,-1 0 0,1 0 0,0 1 0,-1-1 0,1 0 0,-1 0 0,1 1 0,-1-1 0,1 0 0,-1 0 0,1 1-1,-1-1 1,0 1 0,1-1 0,-1 1 0,0-1 0,0 1 0,1-1 0,-1 1 0,0-1 0,0 1 0,0 0 0,0 0 0,1-1 0,-3 1 0,-31-8 1824,25 8-1848,-1-1 1,1 2-1,0-1 0,-1 1 1,1 0-1,0 1 0,0 0 1,0 1-1,-17 7 0,20-8-71,1 0 0,0 1 0,0 0-1,0 0 1,1 1 0,-1-1-1,1 1 1,0 0 0,0 0 0,0 0-1,0 1 1,1-1 0,-1 1 0,1 0-1,1 0 1,-1 0 0,-2 7-1,4-10-35,1 0 0,-1 0-1,0 0 1,1 0-1,0 0 1,-1 0 0,1 0-1,0 0 1,0 0-1,0 0 1,1 0 0,-1 0-1,0 0 1,1 0-1,-1 0 1,1 0 0,-1-1-1,1 1 1,0 0-1,0 0 1,2 3-1,-1-3 5,0 0 0,1-1 0,-1 1-1,0 0 1,1-1 0,-1 1-1,1-1 1,-1 0 0,1 0 0,0 0-1,0 0 1,-1 0 0,5 0-1,4 1 16,0-1 0,0-1 0,0 0-1,-1 0 1,1-1 0,21-5 0,-17 2 44,0 0 0,26-12 0,-37 14-32,1-1 1,-1 1-1,0-1 1,0 1-1,0-1 0,0-1 1,0 1-1,0 0 0,-1-1 1,0 0-1,0 0 1,6-8-1,-9 11-17,1 0-1,-1 0 1,1-1-1,-1 1 1,0 0-1,1 0 1,-1-1-1,0 1 1,0 0-1,0-1 1,0 1 0,0 0-1,0-1 1,0 1-1,0 0 1,0-1-1,-1 1 1,1 0-1,0 0 1,-1-1 0,-1-1-1,1 1-16,0 0 0,-1 1-1,1-1 1,-1 0 0,0 1 0,0-1 0,1 1-1,-1 0 1,0 0 0,0-1 0,-4 0 0,1 0-195,0 0 0,0 1 0,0-1 0,0 1 0,0 0 0,-1 1 0,1-1 0,0 1 0,0 0 0,-10 1 0,15 0 184,0-1 0,1 0 0,-1 0 0,0 0 0,0 0 0,1 0 0,-1 0 0,0 0 0,0 0 0,0 0 0,1 1 0,-1-1 0,0 0 0,0 0 0,0 0 0,0 0 0,1 1 0,-1-1 0,0 0 0,0 0 0,0 0 0,0 1 0,0-1 0,0 0 0,1 0 0,-1 1 0,0-1 0,0 0 0,0 0-1,0 0 1,0 1 0,0-1 0,0 0 0,0 0 0,0 1 0,0-1 0,0 0 0,0 0 0,0 1 0,-1-1 0,1 0 0,0 0 0,0 1 0,0-1 0,0 0 0,0 0 0,0 0 0,-1 1 0,1-1 0,0 0 0,0 0 0,0 0 0,0 0 0,-1 0 0,1 1 0,0-1 0,0 0 0,0 0 0,-1 0 0,1 0 0,0 0 0,0 0 0,-1 0 0,1 0 0,0 0 0,0 0 0,0 0 0,-1 0 0,1 0 0,11 11-622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7.663"/>
    </inkml:context>
    <inkml:brush xml:id="br0">
      <inkml:brushProperty name="width" value="0.05" units="cm"/>
      <inkml:brushProperty name="height" value="0.05" units="cm"/>
    </inkml:brush>
  </inkml:definitions>
  <inkml:trace contextRef="#ctx0" brushRef="#br0">71 0 17332,'-10'19'2168,"-3"7"-1320,-2 3-368,1 5 1289,5 1-817,0-3-328,9-4-848,5-6-488,5-14 624,3-8-216,0-11-152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8.082"/>
    </inkml:context>
    <inkml:brush xml:id="br0">
      <inkml:brushProperty name="width" value="0.05" units="cm"/>
      <inkml:brushProperty name="height" value="0.05" units="cm"/>
    </inkml:brush>
  </inkml:definitions>
  <inkml:trace contextRef="#ctx0" brushRef="#br0">12 17 15947,'1'-2'167,"0"1"-1,-1 0 0,1 0 0,0 0 0,0 0 1,0 0-1,0 0 0,0 0 0,0 1 0,0-1 0,0 0 1,0 0-1,0 1 0,1-1 0,-1 1 0,0-1 1,0 1-1,1-1 0,-1 1 0,0 0 0,1 0 1,-1 0-1,0 0 0,1 0 0,-1 0 0,0 0 1,3 0-1,41 8 1433,-38-7-1324,-3 0-180,-1 0 0,1 0 0,-1 0 0,1 1 0,-1-1 0,1 1 0,-1 0 0,0 0 0,0 0 0,1 0 0,2 3 0,-6-4-73,1 0-1,0 0 1,0 0-1,-1 0 1,1 0-1,-1 0 1,1 1-1,-1-1 1,1 0-1,-1 0 1,0 1-1,0-1 1,1 0 0,-1 0-1,0 1 1,0-1-1,0 0 1,0 0-1,-1 1 1,1-1-1,0 0 1,0 0-1,-1 1 1,1-1-1,-1 0 1,1 0 0,-1 0-1,1 0 1,-1 0-1,0 0 1,0 0-1,1 0 1,-1 0-1,0 0 1,0 0-1,-1 1 1,-9 8 76,1-1 0,-2 1 1,-13 7-1,16-12-29,1 1 0,0 0 0,0 0 0,1 1 0,0-1 0,0 2 1,0-1-1,-8 13 0,15-20-62,0 1 0,-1-1 1,1 1-1,0-1 0,0 1 0,-1-1 1,1 1-1,0-1 0,0 1 0,0-1 1,0 1-1,0-1 0,0 1 0,0-1 1,0 1-1,0-1 0,0 1 0,0 0 1,0-1-1,0 1 0,0-1 0,0 1 1,0-1-1,1 1 0,-1-1 0,0 1 1,0-1-1,1 0 0,-1 1 0,0-1 1,1 1-1,-1-1 0,0 1 0,1-1 1,-1 0-1,1 1 0,-1-1 0,1 0 1,-1 0-1,1 1 0,-1-1 0,1 0 1,-1 0-1,1 0 0,-1 1 0,2-1 1,28 3 154,-26-3-144,28 0-722,61-10-1,-58 5 276,-19 4 68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29.632"/>
    </inkml:context>
    <inkml:brush xml:id="br0">
      <inkml:brushProperty name="width" value="0.05" units="cm"/>
      <inkml:brushProperty name="height" value="0.05" units="cm"/>
    </inkml:brush>
  </inkml:definitions>
  <inkml:trace contextRef="#ctx0" brushRef="#br0">18 1 17268,'-9'12'2176,"3"5"-1304,3 0-272,3 3 1089,5-2-569,2-1-152,6-5-368,3-3-119,9-7-409,2-2-281,4-8-719,-2-4-288,0-5 2056,-1-3-1088,-2-3-96,-3-4-176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0.021"/>
    </inkml:context>
    <inkml:brush xml:id="br0">
      <inkml:brushProperty name="width" value="0.05" units="cm"/>
      <inkml:brushProperty name="height" value="0.05" units="cm"/>
    </inkml:brush>
  </inkml:definitions>
  <inkml:trace contextRef="#ctx0" brushRef="#br0">224 1 14891,'0'0'1849,"-3"10"-833,-7 6-328,-3 7 1344,-4 3-359,-5 10-369,-1 6-200,-3 8-304,-1 8-87,2 7-353,4 2-200,4-3-864,2-2 1488,10-4-856,5-3-8,5-15-48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2.340"/>
    </inkml:context>
    <inkml:brush xml:id="br0">
      <inkml:brushProperty name="width" value="0.05" units="cm"/>
      <inkml:brushProperty name="height" value="0.05" units="cm"/>
    </inkml:brush>
  </inkml:definitions>
  <inkml:trace contextRef="#ctx0" brushRef="#br0">51 0 14275,'5'0'2153,"-2"8"-1193,-3 10-328,-6 7 2304,-5 14-1807,1 6-201,-1 5-376,2 4-120,1 1-104,5-1-96,3-8-336,5-5-296,1-9-448,3 0-304,-2-7 880,0-4-208,2-6-249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2.752"/>
    </inkml:context>
    <inkml:brush xml:id="br0">
      <inkml:brushProperty name="width" value="0.05" units="cm"/>
      <inkml:brushProperty name="height" value="0.05" units="cm"/>
    </inkml:brush>
  </inkml:definitions>
  <inkml:trace contextRef="#ctx0" brushRef="#br0">54 1 17924,'-8'17'2080,"-2"-2"-1344,-3-3-287,3 0 871,5 1-376,-3-4-280,11-6-928,3-2-552,10-5 728,4-2-208,4-5-184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3.216"/>
    </inkml:context>
    <inkml:brush xml:id="br0">
      <inkml:brushProperty name="width" value="0.05" units="cm"/>
      <inkml:brushProperty name="height" value="0.05" units="cm"/>
    </inkml:brush>
  </inkml:definitions>
  <inkml:trace contextRef="#ctx0" brushRef="#br0">67 106 19196,'0'2'214,"-1"0"0,0-1 0,0 1 1,1-1-1,-1 1 0,0-1 0,0 1 0,-1-1 0,1 0 0,0 1 0,0-1 1,-3 2-1,-10 12 784,12-10-859,-1 0-1,1 1 1,0-1-1,0 1 1,1-1-1,-1 1 1,1 0-1,1-1 0,-1 1 1,1 0-1,0 9 1,1-12-136,-1 1 0,1-1 0,0 1 0,0-1 0,0 1-1,0-1 1,0 0 0,1 1 0,0-1 0,-1 0 0,1 0 0,0 0 0,1 0 0,-1-1 0,0 1 0,1-1 0,-1 1 0,1-1 0,5 4 0,12 3-78,1 0 1,0-1 0,0-1 0,0-1 0,43 6 0,11 4-154,-64-14 189,7 3-48,0 0 0,24 10 1,-39-13 71,1-1-1,-1 1 1,0 0 0,1 0 0,-1 0-1,0 0 1,0 0 0,0 1 0,0-1 0,-1 1-1,1 0 1,-1 0 0,0 0 0,1 0 0,-1 0-1,-1 1 1,4 6 0,-4-7 16,-1 0 1,0 0-1,0 0 1,0 0-1,0 0 1,-1 0-1,1-1 1,-1 1-1,1 0 1,-1 0-1,0 0 1,0-1-1,0 1 1,-1 0-1,1-1 1,-1 1-1,1-1 1,-1 1-1,0-1 1,0 0-1,0 0 0,-5 4 1,-2 2 22,0-1 1,-1 0-1,0 0 1,-15 7-1,1-2 31,-1-1-1,1-1 1,-2-1-1,1-2 1,-1 0-1,-1-1 1,1-2-1,-31 1 1,52-5-126,1 0-1,-1 0 1,1 0 0,-1-1 0,1 0-1,-1 0 1,1 0 0,0-1 0,0 1-1,-1-1 1,1 0 0,-5-3 0,6 2-4,1 1 1,-1 0-1,1-1 1,0 1-1,0-1 1,-1 0-1,2 0 1,-1 0-1,0 0 1,1 0-1,-1 0 1,1 0-1,0 0 1,0-1-1,0 1 1,0-7-1,-2-34-306,3-12-181</inkml:trace>
  <inkml:trace contextRef="#ctx0" brushRef="#br0" timeOffset="1">135 31 15323,'20'0'1753,"6"0"-849,1 2-376,7-2 1000,3 1-343,2-1-529,0-1-456,2-8 8,-3-1-56,-3-3-256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5.238"/>
    </inkml:context>
    <inkml:brush xml:id="br0">
      <inkml:brushProperty name="width" value="0.05" units="cm"/>
      <inkml:brushProperty name="height" value="0.05" units="cm"/>
    </inkml:brush>
  </inkml:definitions>
  <inkml:trace contextRef="#ctx0" brushRef="#br0">11 29 14523,'-8'14'1921,"5"-6"-1089,5-5-168,7-3 880,6-2-248,8-1-135,6-3-265,5-2-120,4-1-424,2 2-280,-6 0-600,-2 3-280,-9-1-488,-6 4-1089,-16 1 1769,-5-2-488,-16 11-193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5.683"/>
    </inkml:context>
    <inkml:brush xml:id="br0">
      <inkml:brushProperty name="width" value="0.05" units="cm"/>
      <inkml:brushProperty name="height" value="0.05" units="cm"/>
    </inkml:brush>
  </inkml:definitions>
  <inkml:trace contextRef="#ctx0" brushRef="#br0">0 21 14299,'0'6'1616,"6"-2"-1079,8-4-217,4 0 800,8-6-544,6 3-232,5-3-568,1 3 2080,-4-5-1728,-3 4 64,-8 4 24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6.561"/>
    </inkml:context>
    <inkml:brush xml:id="br0">
      <inkml:brushProperty name="width" value="0.05" units="cm"/>
      <inkml:brushProperty name="height" value="0.05" units="cm"/>
      <inkml:brushProperty name="color" value="#E71224"/>
    </inkml:brush>
  </inkml:definitions>
  <inkml:trace contextRef="#ctx0" brushRef="#br0">0 1 18196,'4'51'5856,"1"1"-5193,-2-2-318,-2-21-93,10 59 0,-10-86-240,-1-1 0,0 1-1,0 0 1,1-1 0,-1 1-1,1 0 1,-1-1 0,1 1 0,0-1-1,-1 1 1,1-1 0,0 1-1,0-1 1,0 0 0,0 1 0,1-1-1,-1 0 1,0 0 0,0 0-1,1 0 1,-1 0 0,1 0 0,-1 0-1,3 1 1,-1-2 10,-1 0 0,1 0 0,-1-1 0,1 1 0,-1-1 0,0 1-1,1-1 1,-1 0 0,0 0 0,1 0 0,-1 0 0,0 0 0,0-1 0,0 1 0,0-1 0,3-3 0,55-49 360,-45 38-265,1 1 0,1 1 1,0 0-1,38-22 0,-53 34-110,1 1 1,0 0 0,0-1-1,0 1 1,0 0 0,0 1-1,0-1 1,0 0-1,0 1 1,0 0 0,0 0-1,1 0 1,-1 0-1,0 0 1,0 0 0,6 2-1,-6 0-5,-1-1 0,1 1 1,0-1-1,-1 1 0,0 0 0,1 0 0,-1 0 0,0 0 0,0 0 0,0 1 0,0-1 0,-1 1 0,1-1 0,0 1 0,-1 0 0,0-1 0,2 6 1,10 37-2,-10-34 4,0 0 0,0-1 0,1 1 0,8 15 0,-12-25-4,0-1 0,1 0 0,-1 1 0,0-1 0,1 1 0,-1-1 0,0 1 0,1-1 0,-1 0 0,1 1 0,-1-1 0,0 0 0,1 0 0,-1 1 0,1-1 0,-1 0 0,1 0 0,-1 1 0,1-1 0,-1 0 0,1 0 0,-1 0 0,1 0 0,-1 0 0,1 0 0,0 0 0,-1 0 0,1 0 0,0 0 0,17-12 13,12-25 1,-27 33-10,13-21 11,-9 14-13,0 0-1,0 1 1,1 0-1,0 1 1,1-1-1,0 2 1,15-13-1,-23 21-4,0-1-1,0 0 1,0 0-1,0 1 1,0-1-1,0 1 1,0-1-1,1 1 1,-1 0-1,0-1 1,0 1-1,0 0 1,0 0-1,1 0 1,-1-1-1,0 2 1,0-1-1,0 0 1,1 0-1,-1 0 1,0 0-1,0 1 1,0-1-1,0 0 1,1 1 0,-1-1-1,0 1 1,2 1-1,-1 0-18,-1 0-1,1 0 0,0 0 1,-1 1-1,1-1 1,-1 0-1,0 1 1,0-1-1,0 1 1,0-1-1,0 1 0,0 4 1,0-1-226,0 1 0,0-1 1,-1 1-1,1-1 0,-1 1 1,-1-1-1,0 1 0,0-1 1,0 1-1,-4 10 0,5-17 231,0 0 0,0 1-1,0-1 1,0 0 0,0 1-1,0-1 1,0 0 0,0 0-1,-1 1 1,1-1 0,0 0-1,0 0 1,0 1 0,0-1-1,-1 0 1,1 0 0,0 0-1,0 1 1,-1-1 0,1 0-1,0 0 1,0 0 0,-1 0-1,1 0 1,0 0 0,0 1-1,-1-1 1,1 0 0,0 0-1,-1 0 1,1 0 0,0 0-1,-1 0 1,1 0 0,0 0-1,0 0 1,-1 0 0,1 0-1,0-1 1,-1 1 0,1 0-1,0 0 1,0 0 0,-1 0-1,1 0 1,0 0 0,0-1-1,-1 1 1,1 0 0,0 0-1,0 0 1,0-1 0,-1 1-1,1 0 1,0 0 0,0-1-1,0 1 1,0 0 0,0 0-1,-1-1 1,1 1 0,0 0-1,0-1 1,0 1 0,-4-18-703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6.086"/>
    </inkml:context>
    <inkml:brush xml:id="br0">
      <inkml:brushProperty name="width" value="0.05" units="cm"/>
      <inkml:brushProperty name="height" value="0.05" units="cm"/>
    </inkml:brush>
  </inkml:definitions>
  <inkml:trace contextRef="#ctx0" brushRef="#br0">26 1 14243,'8'-1'278,"0"1"0,0 1-1,0 0 1,0 0 0,0 0 0,0 1 0,0 0 0,0 1-1,-1-1 1,1 1 0,-1 1 0,0 0 0,0 0-1,0 0 1,7 7 0,-9-7-164,0 1 0,0-1 0,-1 1 0,0 0 0,0 0 0,0 0 0,-1 0 0,1 1 0,-1 0 0,-1-1 0,1 1 0,-1 0 0,0 1 0,0-1 0,-1 0 0,0 0 0,0 1 0,0-1 0,-1 12 0,-1-9-25,-1-1 0,0 1-1,0-1 1,-1 0-1,0 0 1,0 0-1,-1 0 1,0-1-1,0 1 1,-1-1-1,1 0 1,-2 0-1,1-1 1,-1 0-1,-7 7 1,0-2-164,0 0 1,-1-1-1,0 0 1,0-1-1,-1-1 1,-26 11-1,21-11-87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7.048"/>
    </inkml:context>
    <inkml:brush xml:id="br0">
      <inkml:brushProperty name="width" value="0.05" units="cm"/>
      <inkml:brushProperty name="height" value="0.05" units="cm"/>
    </inkml:brush>
  </inkml:definitions>
  <inkml:trace contextRef="#ctx0" brushRef="#br0">127 64 14579,'4'-37'3102,"-1"11"1389,-6 28-2690,-4 17-823,-3 9-311,-7 37 0,15-56-630,0 1-1,1 0 1,0-1-1,1 1 1,0 0 0,0 0-1,4 18 1,-3-24-43,0-1-1,1 1 1,-1 0 0,1 0 0,0-1 0,0 1 0,0-1 0,0 0 0,1 1-1,-1-1 1,1 0 0,0 0 0,0-1 0,3 4 0,4 0-42,0 0 0,0 0 1,17 5-1,-20-8 19,0 0-1,-1 0 1,1 0 0,0 1-1,-1 0 1,0 0 0,0 0-1,0 1 1,0 0 0,9 10-1,-14-12 25,1-1 0,-1 0 1,0 0-1,0 1 0,0-1 0,0 1 0,0-1 0,0 1 0,-1-1 0,1 1 0,-1-1 0,0 1 1,0 0-1,0-1 0,0 1 0,0-1 0,0 1 0,-2 3 0,1-1 2,-1 0 1,0-1-1,0 1 0,0-1 0,-1 0 0,1 0 1,-1 0-1,0 0 0,-5 5 0,-1 0 7,0-1 0,-1 0 0,0 0 0,-1-1 0,1 0 0,-23 9 0,27-13-24,0-1 1,0 1-1,0-1 1,-1-1-1,1 0 1,-1 0-1,1 0 1,-1 0-1,1-1 1,-10-1-1,13 1-62,0-1-1,0 0 1,0 0-1,0 0 1,1 0-1,-1 0 1,0-1-1,0 1 1,1-1-1,-1 0 1,1 0-1,-1 0 1,1 0-1,0 0 0,0 0 1,0 0-1,0-1 1,0 1-1,1-1 1,-1 0-1,1 1 1,-1-1-1,-1-6 1,-2-10-144,0 0 0,2-1 0,0 1 1,1-1-1,1 0 0,2-31 0,3-17-512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7.454"/>
    </inkml:context>
    <inkml:brush xml:id="br0">
      <inkml:brushProperty name="width" value="0.05" units="cm"/>
      <inkml:brushProperty name="height" value="0.05" units="cm"/>
    </inkml:brush>
  </inkml:definitions>
  <inkml:trace contextRef="#ctx0" brushRef="#br0">1 1 15379,'26'1'1673,"-2"4"-993,4-1-256,4 1 784,5 1-248,4 0-768,2-3-328,1-3 200,1-3-136,2-3-144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7.908"/>
    </inkml:context>
    <inkml:brush xml:id="br0">
      <inkml:brushProperty name="width" value="0.05" units="cm"/>
      <inkml:brushProperty name="height" value="0.05" units="cm"/>
    </inkml:brush>
  </inkml:definitions>
  <inkml:trace contextRef="#ctx0" brushRef="#br0">152 1 16067,'-17'15'755,"1"1"-1,0 1 0,1 0 1,1 1-1,-23 39 0,32-47-565,0 0-1,0 0 0,1 0 0,0 1 1,1-1-1,0 1 0,0 0 0,1 0 1,1 0-1,0 0 0,0 0 0,1 0 1,1 0-1,2 13 0,-2-19-155,0 0 0,1 0 0,-1 0 0,1 0 1,1 0-1,-1 0 0,1-1 0,0 1 0,0-1 0,0 0 0,0 0 0,1 0 0,-1 0 1,1 0-1,0-1 0,1 0 0,-1 0 0,0 0 0,1 0 0,0-1 0,-1 0 0,1 0 0,0 0 1,0 0-1,0-1 0,11 2 0,-9-2-27,1 0 1,0-1-1,0 0 1,0-1-1,-1 1 1,1-2-1,0 1 1,-1-1-1,1 0 1,-1 0-1,0-1 1,1 0-1,-1 0 1,-1-1-1,1 0 1,0 0-1,11-10 1,-13 9 0,-1 1 0,1-1 0,-1 1 0,0-1 0,-1-1 0,1 1 0,-1 0 0,0-1 0,0 0 0,-1 1 0,1-1 0,-1 0 0,-1-1 0,1 1 0,-1 0 0,0 0 0,0-1 1,-1 1-1,0-10 0,-1 9-2,-1 0 0,1-1 0,-1 1 0,-1 0 1,1 0-1,-1 0 0,0 0 0,-1 1 1,0-1-1,0 1 0,0 0 0,-1 0 0,0 0 1,0 1-1,0 0 0,-8-7 0,8 8-156,1 1 1,-1-1-1,1 1 0,-1 0 0,0 0 1,0 1-1,0-1 0,0 1 0,-1 0 0,1 1 1,-1-1-1,1 1 0,-1 0 0,-9 0 0,14 1 103,1 0 0,-1 0 0,1 0 0,-1 0-1,1 0 1,-1 0 0,1 0 0,-1 0 0,1 0-1,-1 0 1,1 1 0,0-1 0,-1 0 0,1 0-1,-1 1 1,1-1 0,0 0 0,-1 1 0,1-1-1,0 0 1,-1 1 0,1-1 0,0 0 0,-1 1-1,1-1 1,0 1 0,0-1 0,-1 0-1,1 1 1,0-1 0,0 1 0,0-1 0,0 1-1,0-1 1,0 1 0,0-1 0,0 1 0,0-1-1,0 1 1,0-1 0,0 1 0,0-1 0,0 0-1,0 1 1,0-1 0,0 1 0,1 0 0,5 7-742</inkml:trace>
  <inkml:trace contextRef="#ctx0" brushRef="#br0" timeOffset="0.71">570 123 18084,'-5'1'199,"1"0"0,0 0 0,-1 0-1,1 0 1,0 0 0,0 1 0,-1 0 0,1 0 0,1 0 0,-1 1 0,0-1-1,0 1 1,1 0 0,0 0 0,-1 0 0,1 0 0,0 1 0,1-1 0,-1 1-1,1 0 1,-4 6 0,0 1-44,1 0 0,-1 0 0,2 0 0,0 1 0,0-1 0,-3 22 0,6-27-109,1-1 0,-1 1 1,1 0-1,0 0 1,0 0-1,1 0 0,0 0 1,0 0-1,0-1 0,1 1 1,0 0-1,5 10 1,-5-13-17,0 1 0,1-1 1,-1 0-1,1 0 1,0 0-1,0 0 0,0 0 1,1-1-1,-1 1 0,0-1 1,1 0-1,0 0 1,-1 0-1,1-1 0,0 1 1,0-1-1,0 0 1,8 1-1,0 0 26,0-2-1,-1 1 1,1-2 0,0 1-1,-1-2 1,1 1 0,-1-2 0,1 1-1,-1-2 1,0 1 0,0-2-1,0 1 1,-1-1 0,1-1-1,-1 0 1,-1-1 0,1 1-1,-1-2 1,0 1 0,13-16 0,-20 21-33,0-1 0,0 0 0,0 0 1,0 0-1,0 0 0,-1 0 1,1 0-1,-1 0 0,0 0 1,0-1-1,0 1 0,-1 0 1,1-1-1,-1 1 0,1-1 0,-1 1 1,0-1-1,0 1 0,-1 0 1,1-1-1,-1 1 0,0-1 1,0 1-1,0 0 0,0-1 1,0 1-1,-1 0 0,1 0 1,-1 0-1,0 0 0,0 0 0,0 1 1,-1-1-1,1 1 0,0-1 1,-5-2-1,0-1-232,0 1 0,0 0 0,-1 1 0,1 0 0,-1 0 0,0 1 0,0-1 0,-1 2 0,1-1 0,0 1 0,-1 1 0,0-1 0,-10 1 0,28 2-804,10 0 297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8.339"/>
    </inkml:context>
    <inkml:brush xml:id="br0">
      <inkml:brushProperty name="width" value="0.05" units="cm"/>
      <inkml:brushProperty name="height" value="0.05" units="cm"/>
    </inkml:brush>
  </inkml:definitions>
  <inkml:trace contextRef="#ctx0" brushRef="#br0">8 80 18180,'-8'8'2032,"10"-5"-1087,6-1-353,7-2 1112,8 0-344,6-6-496,1-1-351,4-2-809,1-1-633,-4-9 801,-3-1-184,-10-1-152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39.796"/>
    </inkml:context>
    <inkml:brush xml:id="br0">
      <inkml:brushProperty name="width" value="0.05" units="cm"/>
      <inkml:brushProperty name="height" value="0.05" units="cm"/>
    </inkml:brush>
  </inkml:definitions>
  <inkml:trace contextRef="#ctx0" brushRef="#br0">28 83 17220,'0'-1'91,"0"1"1,0 0-1,0-1 1,0 1 0,0 0-1,0 0 1,0-1-1,0 1 1,1 0 0,-1 0-1,0 0 1,0-1-1,0 1 1,0 0-1,0 0 1,0-1 0,1 1-1,-1 0 1,0 0-1,0 0 1,0 0 0,1-1-1,-1 1 1,0 0-1,0 0 1,0 0-1,1 0 1,-1 0 0,0 0-1,0-1 1,1 1-1,-1 0 1,0 0 0,0 0-1,1 0 1,-1 0-1,0 0 1,0 0-1,1 0 1,-1 0 0,7 5 6104,-7-5-6187,0 0-1,-1-1 1,1 1-1,0 0 1,0 0-1,0 0 1,-1 0-1,1 0 1,0-1 0,0 1-1,0 0 1,-1 0-1,1 0 1,0 0-1,0 0 1,-1 0-1,1 0 1,0 0-1,-1 0 1,1 0 0,0 0-1,0 0 1,-1 0-1,1 0 1,0 0-1,0 0 1,-1 0-1,1 0 1,0 0-1,0 1 1,0-1 0,-1 0-1,1 0 1,0 0-1,0 0 1,0 0-1,-1 1 1,1-1-1,0 0 1,0 0-1,0 0 1,0 1 0,-1-1-1,1 0 1,-11 8-14,2-1-31,9-7 39,0 0 0,0 0 0,0 0 0,-1 0 0,1 1-1,0-1 1,0 0 0,0 0 0,0 0 0,-1 0-1,1 0 1,0 0 0,0 0 0,0 0 0,0 1-1,-1-1 1,1 0 0,0 0 0,0 0 0,0 0 0,-1 0-1,1 0 1,0 0 0,0 0 0,0 0 0,-1 0-1,1 0 1,0 0 0,0 0 0,0-1 0,-1 1-1,1 0 1,0 0 0,0 0 0,0 0 0,0 0 0,-1 0-1,1 0 1,0 0 0,0-1 0,0 1 0,0 0-1,0 0 1,-1 0 0,1 0 0,0-1 0,0 1 0,0 0-1,0 0 1,0 0 0,0 0 0,0-1 0,0 1 30,-3-8 58,3 6-90,0 1 0,0-1 0,1 1 1,-1-1-1,1 0 0,0 1 0,-1-1 0,1 1 1,0-1-1,0 1 0,0 0 0,0-1 1,0 1-1,0 0 0,0 0 0,2-2 0,22-16-1,-19 15-22,8-6 20,-11 7 3,0 0-1,0 1 0,0-1 0,0 1 1,1 0-1,-1 0 0,1 0 0,0 0 1,-1 1-1,1 0 0,0-1 0,5 0 1,-8 2-1,-1 0 1,0 0 0,0 0 0,1 0-1,-1 0 1,0 0 0,0 0 0,1 0-1,-1 0 1,0 0 0,0 0 0,1 0-1,-1 0 1,0 0 0,0 0 0,1 0-1,-1 0 1,0 0 0,0 1 0,1-1-1,-1 0 1,0 0 0,0 0 0,0 0-1,1 0 1,-1 1 0,0-1 0,0 0-1,0 0 1,1 0 0,-1 1 0,0-1-1,0 0 1,0 0 0,0 1 0,0-1-1,0 0 1,0 0 0,1 1 0,-6 10 55,1-4-49,15-15 36,-5 8-27,-7 10-12,-18 52 15,3 1 1,-12 102 0,12 132 135,18-285-349,5-19-742,6-23 473,10-45 80,-9 24-2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0.201"/>
    </inkml:context>
    <inkml:brush xml:id="br0">
      <inkml:brushProperty name="width" value="0.05" units="cm"/>
      <inkml:brushProperty name="height" value="0.05" units="cm"/>
    </inkml:brush>
  </inkml:definitions>
  <inkml:trace contextRef="#ctx0" brushRef="#br0">153 1 19524,'-28'19'3331,"3"-2"-2229,12-7-507,2 1 0,-15 17 0,22-23-520,0-1-1,1 1 1,0 0-1,0 0 1,0 1 0,1-1-1,0 1 1,0-1 0,-2 11-1,4-14-72,0 0-1,0 0 1,0-1-1,1 1 0,-1 0 1,1 0-1,-1-1 1,1 1-1,0 0 0,-1-1 1,1 1-1,0-1 1,0 1-1,0-1 0,0 1 1,1-1-1,-1 0 1,0 0-1,0 1 0,1-1 1,-1 0-1,1 0 1,-1 0-1,1 0 1,-1-1-1,1 1 0,3 1 1,8 3-88,1 0 0,20 5-1,-19-6 22,0 0-19,-1 0 0,0 2-1,0 0 1,0 0-1,16 12 1,-27-17 72,0 2 0,0-1 0,0 0-1,0 1 1,0-1 0,-1 1 0,1 0 0,-1 0 0,0 0-1,0 0 1,0 0 0,-1 0 0,1 1 0,-1-1 0,1 0-1,-1 1 1,0 0 0,0-1 0,-1 1 0,1-1 0,-1 1-1,0 0 1,0 0 0,0-1 0,0 1 0,-1 0 0,0 4-1,-1-4 14,0 1-1,1-1 1,-1 0-1,-1 0 0,1 0 1,-1 0-1,0-1 1,1 1-1,-1-1 0,-1 1 1,1-1-1,-1 0 1,1 0-1,-1-1 0,0 1 1,-5 2-1,-2 1 10,0-1 0,0 0 0,0-1-1,-1 0 1,-12 2 0,19-4-64,-1-1 1,0-1-1,0 1 0,0-1 1,1 0-1,-1 0 1,0-1-1,0 1 0,0-1 1,1-1-1,-1 1 1,-9-4-1,12 3-11,0 1 0,0-1-1,0 0 1,0 0 0,0-1 0,1 1 0,-1 0-1,1-1 1,-1 0 0,1 1 0,0-1 0,0 0-1,0 0 1,1 0 0,-1 0 0,1-1 0,-1 1-1,1 0 1,0-1 0,0 1 0,0-7 0,-1-36-293,7-6-123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0.616"/>
    </inkml:context>
    <inkml:brush xml:id="br0">
      <inkml:brushProperty name="width" value="0.05" units="cm"/>
      <inkml:brushProperty name="height" value="0.05" units="cm"/>
    </inkml:brush>
  </inkml:definitions>
  <inkml:trace contextRef="#ctx0" brushRef="#br0">0 1 16291,'9'1'1673,"1"4"-1009,2-2-256,8-2 856,1 1-367,5-2-809,2 0-353,-1-5 314,4 4-130,-2-1-175</inkml:trace>
  <inkml:trace contextRef="#ctx0" brushRef="#br0" timeOffset="1">319 42 16363,'-18'13'1012,"1"2"0,1 0-1,1 0 1,-18 23-1,27-30-749,1-1 1,0 0-1,1 1 0,0 0 0,0 0 0,0 0 1,1 1-1,0-1 0,1 1 0,0 0 0,0 0 1,1-1-1,0 12 0,1-16-238,0 0 0,0-1 0,1 1 1,-1 0-1,1-1 0,0 1 0,0-1 0,0 1 0,0-1 0,1 0 0,-1 0 1,1 1-1,0-1 0,0 0 0,0 0 0,1 0 0,-1-1 0,1 1 0,-1-1 1,1 1-1,0-1 0,0 0 0,0 0 0,0 0 0,0 0 0,0-1 0,1 1 1,-1-1-1,1 0 0,-1 0 0,5 1 0,-2-1-23,1 0 0,-1-1 0,0 0 0,0 0 0,0 0 0,0-1 0,0 0 0,0 0 0,0 0 0,0-1 0,0 0 0,0 0 0,0-1 0,-1 1 0,1-1 0,-1-1 0,9-5 0,-10 4 15,1-1 0,0 1 0,-1 0 1,0-1-1,-1 0 0,1 0 0,-1 0 1,0-1-1,0 1 0,-1-1 0,0 1 1,0-1-1,-1 0 0,0 0 1,0 1-1,0-13 0,-1 14-99,0 1 0,0 0 0,0 0 0,0-1 0,-1 1 0,0 0 0,0 0 0,0 0 0,0-1 0,-1 1 0,0 1 0,0-1 0,0 0 0,0 0 0,0 1 0,-1-1 0,1 1 0,-1 0 0,0-1 0,0 1 0,0 1 0,-1-1 0,1 0 0,-1 1 0,1 0 0,-1 0 0,-7-3 0,0 4-773,10 2 283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1.097"/>
    </inkml:context>
    <inkml:brush xml:id="br0">
      <inkml:brushProperty name="width" value="0.05" units="cm"/>
      <inkml:brushProperty name="height" value="0.05" units="cm"/>
    </inkml:brush>
  </inkml:definitions>
  <inkml:trace contextRef="#ctx0" brushRef="#br0">173 8 17292,'-7'1'374,"1"-1"1,-1 2 0,1-1 0,-1 1-1,1 0 1,-1 0 0,1 1-1,0 0 1,0 0 0,0 0-1,1 1 1,-1 0 0,-7 7 0,4-4-55,0 2 1,1-1 0,0 1 0,1 0 0,0 1 0,-10 18 0,15-24-260,0 0 1,0-1-1,0 1 0,1 0 1,0 0-1,0 0 0,0 1 1,1-1-1,-1 0 0,1 0 0,0 0 1,0 1-1,0-1 0,1 6 1,0-7-30,1 0 1,-1 0-1,0 0 1,1 0-1,-1 0 0,1 0 1,0 0-1,0 0 1,0-1-1,1 1 1,-1-1-1,0 1 1,1-1-1,0 0 1,-1 0-1,1 0 0,0 0 1,3 1-1,4 1-11,-1 0-1,0-1 1,1 0-1,0 0 1,0-1 0,-1-1-1,1 1 1,0-2-1,1 1 1,-1-1-1,0-1 1,0 0-1,14-3 1,-13 2-12,-1-1 1,1 0 0,-1-1-1,0 0 1,0 0-1,-1-1 1,1-1 0,-1 1-1,0-2 1,0 1-1,-1-1 1,10-11-1,-14 15 2,-2 0 0,1-1 0,0 1 0,-1-1 0,1 0 0,-1 0 0,0 0 0,0 0 0,-1 0 0,1 0 0,-1-1 0,0 1 0,0 0 0,-1-1 0,1 1-1,-1-1 1,0 1 0,0 0 0,0-1 0,-1 1 0,1-1 0,-1 1 0,0 0 0,-1-1 0,-1-4 0,1 4-5,-1 0-1,0 1 1,0-1 0,0 1-1,-1 0 1,1-1 0,-1 1-1,0 1 1,0-1 0,-1 1 0,1 0-1,-1 0 1,1 0 0,-1 0-1,0 1 1,0 0 0,0 0-1,0 0 1,-1 1 0,-5-2-1,-36-3-441,43 6 233,0 0 0,0 0 0,0 0 1,0 0-1,1 1 0,-1 0 0,0 0 0,0 0 1,-5 2-1,8-3 171,1 1 0,0-1 0,-1 0-1,1 0 1,0 0 0,-1 1 0,1-1 0,0 0 0,-1 1 0,1-1-1,0 0 1,0 0 0,-1 1 0,1-1 0,0 1 0,0-1 0,0 0 0,0 1-1,-1-1 1,1 0 0,0 1 0,0-1 0,0 1 0,0-1 0,0 0-1,0 1 1,0-1 0,0 1 0,0-1 0,0 0 0,0 1 0,0-1 0,1 1-1,-1-1 1,0 0 0,0 1 0,0-1 0,0 0 0,1 1 0,-1-1-1,0 1 1,0-1 0,1 0 0,-1 0 0,0 1 0,0-1 0,1 0 0,-1 0-1,0 1 1,1-1 0,-1 0 0,1 0 0,-1 0 0,0 1 0,1-1-1,-1 0 1,0 0 0,1 0 0,-1 0 0,1 0 0,-1 0 0,1 0 0,16 5-755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1.531"/>
    </inkml:context>
    <inkml:brush xml:id="br0">
      <inkml:brushProperty name="width" value="0.05" units="cm"/>
      <inkml:brushProperty name="height" value="0.05" units="cm"/>
    </inkml:brush>
  </inkml:definitions>
  <inkml:trace contextRef="#ctx0" brushRef="#br0">132 135 17412,'-7'8'1880,"-15"12"-1024,-2 3-256,1 12 1201,0 2-529,4 5-408,6 3-208,13-4-191,6-4-113,14-10-184,6-5-176,4-13-312,1-6-209,-2-12-687,-3-9 360,-11-16 520,-4-6-240,-11-6-184</inkml:trace>
  <inkml:trace contextRef="#ctx0" brushRef="#br0" timeOffset="1">54 0 21028,'-12'0'1977,"4"0"-1409,4 5-240,8 0 960,7 1-447,9-2-1081,0-2 1064,-3 4-816,1-1-40,-1-2 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6.995"/>
    </inkml:context>
    <inkml:brush xml:id="br0">
      <inkml:brushProperty name="width" value="0.05" units="cm"/>
      <inkml:brushProperty name="height" value="0.05" units="cm"/>
      <inkml:brushProperty name="color" value="#E71224"/>
    </inkml:brush>
  </inkml:definitions>
  <inkml:trace contextRef="#ctx0" brushRef="#br0">3 0 17940,'-2'15'1608,"2"-1"-1280,0 0-272,3 0 656,3-6 569,4-2-1081,6-10-80,-1-11 40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2.015"/>
    </inkml:context>
    <inkml:brush xml:id="br0">
      <inkml:brushProperty name="width" value="0.05" units="cm"/>
      <inkml:brushProperty name="height" value="0.05" units="cm"/>
    </inkml:brush>
  </inkml:definitions>
  <inkml:trace contextRef="#ctx0" brushRef="#br0">0 32 18612,'7'5'1968,"6"0"-1391,13-5-273,7-3 1392,9-2-1128,4 0-168,0 2-368,-1-1-136,-6 1-696,-5-3 520,-12 1 136,-12 0-144,-16 2-96</inkml:trace>
  <inkml:trace contextRef="#ctx0" brushRef="#br0" timeOffset="1">66 198 19084,'2'15'1760,"10"-9"-1127,6-3-249,12-3 840,5 0-336,5 0-360,4-3-160,2 2-824,-2-2-432,2-7 768,2-3-176,-7-4-80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2.477"/>
    </inkml:context>
    <inkml:brush xml:id="br0">
      <inkml:brushProperty name="width" value="0.05" units="cm"/>
      <inkml:brushProperty name="height" value="0.05" units="cm"/>
    </inkml:brush>
  </inkml:definitions>
  <inkml:trace contextRef="#ctx0" brushRef="#br0">0 3 16764,'0'-1'2296,"0"-1"-1288,2 4-272,4 4 1313,6 5-481,2 3-223,6 1-481,0 3-160,9 1-232,0-4-128,6-3-472,3-6-352,1-7-888,-1-7 1912,-6-12-736,-1-3-152,-5-4-137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2.910"/>
    </inkml:context>
    <inkml:brush xml:id="br0">
      <inkml:brushProperty name="width" value="0.05" units="cm"/>
      <inkml:brushProperty name="height" value="0.05" units="cm"/>
    </inkml:brush>
  </inkml:definitions>
  <inkml:trace contextRef="#ctx0" brushRef="#br0">212 0 17396,'-18'40'2176,"-4"1"-1280,-7 8-263,2 3 1335,-1 5-768,2 0-200,5-4-479,1-2-329,9-8-841,2-5 1562,10-6-945,4-6-72,7-6-40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7.780"/>
    </inkml:context>
    <inkml:brush xml:id="br0">
      <inkml:brushProperty name="width" value="0.05" units="cm"/>
      <inkml:brushProperty name="height" value="0.05" units="cm"/>
    </inkml:brush>
  </inkml:definitions>
  <inkml:trace contextRef="#ctx0" brushRef="#br0">0 85 16812,'0'6'2072,"8"-2"-1296,6-4-248,9-4 937,12-2-497,6-1-128,8-2-240,3 0-168,3 0-376,0 1-184,-10 2-608,-7-2-320,-16-1 856,-7 0-208,-9-2-168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8.198"/>
    </inkml:context>
    <inkml:brush xml:id="br0">
      <inkml:brushProperty name="width" value="0.05" units="cm"/>
      <inkml:brushProperty name="height" value="0.05" units="cm"/>
    </inkml:brush>
  </inkml:definitions>
  <inkml:trace contextRef="#ctx0" brushRef="#br0">365 4 17372,'-2'0'160,"1"-1"0,0 0 0,0 1 0,-1 0 1,1-1-1,0 1 0,-1 0 0,1-1 0,-1 1 0,1 0 1,0 0-1,-1 0 0,1 0 0,-1 0 0,1 1 0,0-1 1,-1 0-1,1 1 0,0-1 0,-1 1 0,1-1 0,0 1 1,-3 1-1,1 1 140,0 0 1,1 0-1,-1 0 1,1 0 0,-1 0-1,-2 7 1,-12 14-345,-100 87 154,80-80 116,2 2-1,-39 46 0,70-74-176,0 0-1,0 1 0,1 0 0,-1-1 0,-2 10 0,5-14-35,1 1-1,-1-1 1,1 0-1,-1 1 0,1-1 1,0 1-1,0-1 1,0 0-1,0 1 1,0-1-1,0 1 0,0-1 1,0 1-1,0-1 1,1 0-1,-1 1 1,0-1-1,1 0 1,0 1-1,-1-1 0,1 0 1,0 1-1,-1-1 1,1 0-1,0 0 1,0 0-1,0 0 1,0 0-1,0 0 0,0 0 1,2 1-1,5 2 12,0 1-1,0-1 0,1-1 0,-1 0 0,18 4 1,48 6-76,-69-12 47,31 5-228,0-2-1,1-2 1,-1-1-1,72-8 1,-40-8-3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8.677"/>
    </inkml:context>
    <inkml:brush xml:id="br0">
      <inkml:brushProperty name="width" value="0.05" units="cm"/>
      <inkml:brushProperty name="height" value="0.05" units="cm"/>
    </inkml:brush>
  </inkml:definitions>
  <inkml:trace contextRef="#ctx0" brushRef="#br0">0 6 14667,'0'-5'1640,"2"8"-791,-1 3-281,1 9 1352,-2 5-712,1 11-375,-1 4-89,2 10-168,1 2-120,0 0-376,2-1-176,1-4-400,-2-7-192,1-9-368,-4-5 759,-2-11-127,-2-4-168,-6-9 56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49.125"/>
    </inkml:context>
    <inkml:brush xml:id="br0">
      <inkml:brushProperty name="width" value="0.05" units="cm"/>
      <inkml:brushProperty name="height" value="0.05" units="cm"/>
    </inkml:brush>
  </inkml:definitions>
  <inkml:trace contextRef="#ctx0" brushRef="#br0">0 392 15235,'8'11'1593,"11"-3"-833,0-2-232,15-6 728,6 3-232,6-5-159,4-2-121,2-4-296,-1-3-104,-8 2-368,-7-3-304,-16 0 1560,-10-4-1184,-14-4 48,-6-1 40</inkml:trace>
  <inkml:trace contextRef="#ctx0" brushRef="#br0" timeOffset="1">31 34 13851,'-21'-8'1832,"15"7"-935,6-1-289,15 2 1712,5 0-1176,12 0-311,5 0-145,7-1-400,3-4-272,2 1-584,-3-4 552,-9 5-144,-3 1-80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0.348"/>
    </inkml:context>
    <inkml:brush xml:id="br0">
      <inkml:brushProperty name="width" value="0.05" units="cm"/>
      <inkml:brushProperty name="height" value="0.05" units="cm"/>
    </inkml:brush>
  </inkml:definitions>
  <inkml:trace contextRef="#ctx0" brushRef="#br0">215 36 15451,'3'-6'956,"6"-14"2198,-10 20-3064,1-1 1,0 1 0,0-1 0,-1 1 0,1-1 0,0 1-1,0-1 1,-1 1 0,1-1 0,-1 1 0,1-1-1,0 1 1,-1-1 0,1 1 0,-1 0 0,1-1 0,-1 1-1,1 0 1,-1-1 0,1 1 0,-1 0 0,1 0-1,-1 0 1,0-1 0,1 1 0,-1 0 0,1 0 0,-1 0-1,0 0 1,1 0 0,-1 0 0,1 0 0,-1 0-1,0 0 1,1 1 0,-2-1 0,-8 1 295,1 0 0,-1 1 0,0 0 0,1 0-1,-1 1 1,1 0 0,0 1 0,-16 9 0,10-5-329,1 1 0,0 0 0,1 1 0,-18 17 0,29-25-59,0-1 0,1 1 0,-1-1 1,1 1-1,-1 0 0,1 0 0,0-1 0,0 1 0,0 0 0,0 0 1,0 0-1,0 0 0,0 0 0,1 0 0,-1 0 0,1 1 0,-1-1 1,1 0-1,0 3 0,1-3-3,-1 0 0,1-1 0,0 1 0,0 0 0,0-1 0,0 1 0,0 0 0,0-1 0,1 0 0,-1 1 0,0-1 0,1 0 0,-1 1 0,1-1 0,0 0 0,-1 0 0,1 0 0,0-1 0,-1 1 0,1 0 0,0-1 0,3 2 0,53 15-166,28 11-36,-78-24 179,0 0 1,0 0-1,0 0 1,-1 1-1,1 1 0,-1-1 1,11 12-1,-16-15 23,0 0-1,0 0 0,0 0 1,0 1-1,0-1 0,-1 1 1,0-1-1,1 1 0,-1 0 1,0-1-1,0 1 0,0 0 1,-1 0-1,1 0 0,-1 0 1,1 0-1,-1 0 0,0-1 1,0 1-1,0 0 0,-1 3 1,0-2 3,-1 1 1,1-1-1,-1 0 1,0 0-1,-1 0 1,1 0-1,-1-1 1,1 1-1,-1-1 1,0 1-1,0-1 1,-6 4-1,-1 1 7,0-1-1,-1 0 0,0 0 0,0-1 1,-1-1-1,1 0 0,-1 0 1,-24 5-1,34-10-39,0 1 0,-1-1 0,1 0-1,-1 0 1,1 0 0,-1 0 0,1 0 0,-1 0 0,1-1 0,0 1 0,-1-1-1,1 1 1,0-1 0,-1 0 0,1 0 0,0 0 0,0 0 0,-3-3 0,3 3 18,1-1 0,0 1 1,0-1-1,0 1 0,0-1 1,0 0-1,0 0 0,0 1 1,1-1-1,-1 0 0,1 0 0,-1 0 1,1 0-1,0 0 0,0 0 1,0 0-1,0 1 0,0-1 1,0 0-1,0 0 0,0 0 1,1 0-1,-1 0 0,2-2 1,14-36-174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0.828"/>
    </inkml:context>
    <inkml:brush xml:id="br0">
      <inkml:brushProperty name="width" value="0.05" units="cm"/>
      <inkml:brushProperty name="height" value="0.05" units="cm"/>
    </inkml:brush>
  </inkml:definitions>
  <inkml:trace contextRef="#ctx0" brushRef="#br0">0 38 16788,'23'4'2336,"-3"1"-1192,-3-1-504,4-4 2009,5 0-1233,5-1-615,3-4-441,1-2-985,2-2-447,1-2 848,0 2-192,-1 1-176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1.279"/>
    </inkml:context>
    <inkml:brush xml:id="br0">
      <inkml:brushProperty name="width" value="0.05" units="cm"/>
      <inkml:brushProperty name="height" value="0.05" units="cm"/>
    </inkml:brush>
  </inkml:definitions>
  <inkml:trace contextRef="#ctx0" brushRef="#br0">350 8 19180,'-3'-5'2041,"-11"4"-1257,-7-1-320,-13 4 1056,-6 4-304,-4 6-479,-2 2-241,0 6-280,6 3-80,8 4-64,9 1-88,17-1-288,9-4-176,20-4-497,6-6-303,12-8 952,5-5-272,11-8-200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05.523"/>
    </inkml:context>
    <inkml:brush xml:id="br0">
      <inkml:brushProperty name="width" value="0.05" units="cm"/>
      <inkml:brushProperty name="height" value="0.05" units="cm"/>
    </inkml:brush>
  </inkml:definitions>
  <inkml:trace contextRef="#ctx0" brushRef="#br0">383 1 15579,'-76'96'1915,"4"3"-1,-112 207 0,149-231-1739,32-66-168,0 0 1,0 0-1,1 0 0,1 0 1,-1 0-1,0 18 1,3-26-8,-1 0 0,0 1 0,0-1 0,0 0 0,1 1 0,-1-1-1,1 0 1,-1 0 0,1 1 0,-1-1 0,1 0 0,0 0 0,-1 0 0,1 0 0,0 0 0,0 0 0,0 0 0,0 0 0,0 0 0,0 0 0,0 0 0,0-1 0,0 1 0,0 0 0,1-1 0,-1 1 0,0-1 0,0 1 0,1-1 0,-1 0 0,0 1 0,1-1 0,-1 0 0,0 0 0,1 0 0,-1 0 0,0 0 0,3-1 0,5 0-2,0 0-1,0-1 1,0 0 0,14-5 0,338-136-1585,-292 109 1297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7.725"/>
    </inkml:context>
    <inkml:brush xml:id="br0">
      <inkml:brushProperty name="width" value="0.05" units="cm"/>
      <inkml:brushProperty name="height" value="0.05" units="cm"/>
      <inkml:brushProperty name="color" value="#E71224"/>
    </inkml:brush>
  </inkml:definitions>
  <inkml:trace contextRef="#ctx0" brushRef="#br0">75 1 17692,'-59'272'5149,"52"-227"-4526,2 0 0,2 1 1,3-1-1,4 52 1,0-64-363,10 36 0,-12-59-238,0-1-1,2 1 1,-1-1-1,1 0 1,0 0 0,1 0-1,0 0 1,8 9-1,-13-18-20,0 1 1,0-1-1,0 0 0,0 0 1,0 1-1,0-1 0,0 0 1,0 0-1,0 1 0,1-1 1,-1 0-1,0 0 1,0 0-1,0 1 0,0-1 1,1 0-1,-1 0 0,0 0 1,0 0-1,0 1 0,1-1 1,-1 0-1,0 0 0,0 0 1,1 0-1,-1 0 0,0 0 1,0 0-1,1 0 0,-1 0 1,0 0-1,0 0 0,1 0 1,-1 0-1,0 0 0,1 0 1,-1 0-1,0 0 0,0 0 1,1 0-1,-1 0 0,0 0 1,0 0-1,0 0 1,1 0-1,-1 0 0,0-1 1,0 1-1,1 0 0,-1 0 1,0 0-1,0-1 0,0 1 1,0 0-1,1 0 0,-1 0 1,0-1-1,0 1 0,0 0 1,0 0-1,0-1 0,0 1 1,0 0-1,1 0 0,-1-1 1,0 1-1,0 0 0,1-19 78,-1 19-80,-3-27 79,0 0 0,-2 0 0,-1 1 0,-1-1 0,-13-32 1,12 44-84,8 15 3,0 0 0,0 0 1,0 0-1,0 0 0,0 0 1,0 0-1,0 0 1,0 0-1,0 0 0,0 0 1,0 0-1,0 0 1,0 1-1,0-1 0,0 0 1,0 0-1,0 0 0,0 0 1,0 0-1,0 0 1,0 0-1,0 0 0,-1 0 1,1 0-1,0 0 0,0 0 1,0 0-1,0 0 1,0 0-1,0 0 0,0 0 1,0 0-1,0 0 1,0 0-1,0 0 0,0 0 1,0 0-1,-1 0 0,1 0 1,0 0-1,0 0 1,0 0-1,0 0 0,0 0 1,0 0-1,0 0 0,0 0 1,0 0-1,0 0 1,0 0-1,0 0 0,0 0 1,0 0-1,-1 0 1,1 0-1,0 0 0,0 0 1,0 0-1,0 0 0,0 0 1,0-1-1,0 1 1,0 3-11,1 0 0,-1 0 0,1-1 0,0 1 1,0 0-1,0-1 0,0 1 0,2 3 0,1 1-12,0-1 0,1 0 0,0 0 0,0 0 0,0-1 0,0 1 0,1-1 0,0-1-1,0 1 1,0-1 0,1 0 0,-1-1 0,1 1 0,0-1 0,0 0 0,0-1-1,0 0 1,1 0 0,-1-1 0,1 1 0,-1-2 0,1 1 0,11-1 0,-11-1 16,1 1 1,-1-2-1,1 1 1,-1-1 0,0 0-1,1-1 1,-1 0-1,0 0 1,-1-1-1,1 0 1,-1 0 0,1 0-1,-1-1 1,-1-1-1,1 1 1,-1-1 0,0 0-1,0 0 1,0-1-1,7-11 1,-13 17 10,1 0 1,-1 1-1,1-1 0,-1 0 1,1 0-1,-1 1 1,0-1-1,1 0 0,-1 0 1,0 0-1,1 0 0,-1 0 1,0 0-1,0 0 0,0 0 1,0 1-1,0-3 1,-1 3-3,1 0 1,-1 0-1,0 1 1,1-1-1,-1 0 1,0 0 0,1 1-1,-1-1 1,1 1-1,-1-1 1,1 0-1,-1 1 1,1-1-1,-1 1 1,1-1 0,0 1-1,-1-1 1,1 1-1,-1 0 1,1-1-1,0 1 1,0-1 0,-1 1-1,1 1 1,-7 11 10,0 1 0,1-1 0,1 2 0,-5 19 0,7-25-13,1 0 0,1 0 0,0 0 0,0 0 0,0 0 0,1 0 0,1 1 0,1 11 0,-1-20 1,-1 1 0,0-1-1,1 0 1,-1 0 0,1 0 0,-1 0-1,1 1 1,0-1 0,-1 0 0,1 0-1,0 0 1,0 0 0,-1 0 0,1 0-1,0-1 1,0 1 0,0 0 0,0 0-1,0-1 1,1 1 0,-1 0 0,0-1-1,0 1 1,0-1 0,0 0 0,1 1-1,-1-1 1,0 0 0,0 0 0,1 0-1,-1 0 1,0 0 0,1 0 0,-1 0-1,2 0 1,4-2 3,1 1 0,-1-1 0,0-1 0,12-5 0,-16 7-4,62-30 18,36-16-19,-92 43-2,0 1 0,1 1-1,0-1 1,-1 2 0,1-1 0,0 1-1,0 1 1,15 0 0,-23 0 4,-1 0 0,0 0 0,0 1 0,0-1 0,0 0 0,1 1 0,-1-1 0,0 0 0,0 1 0,0-1 0,0 1 1,0 0-1,0-1 0,1 2 0,-2-2 9,0 1 0,1-1 0,-1 0-1,0 1 1,0-1 0,0 0 0,1 1 0,-1-1 0,0 0 0,0 1 0,0-1 0,0 0 0,0 1 0,0-1-1,0 1 1,0-1 0,0 0 0,0 1 0,0-1 0,0 0 0,0 1 0,0-1 0,0 1 0,0-1-1,0 0 1,0 1 0,-1 0 0,1-1 13,-1 1-1,0 0 0,0-1 1,1 1-1,-1-1 0,0 1 1,0-1-1,0 1 0,1-1 1,-1 1-1,0-1 0,0 0 1,0 0-1,0 1 0,0-1 1,0 0-1,0 0 0,0 0 1,0 0-1,0 0 0,0 0 1,0 0-1,0 0 0,0-1 1,0 1-1,1 0 1,-1-1-1,0 1 0,0 0 1,0-1-1,0 1 0,-1-2 1,-3-1 62,-1-2 1,1 1-1,0 0 1,0-1 0,0 0-1,1 0 1,-1-1-1,1 1 1,0-1 0,1 0-1,0 0 1,0 0-1,0 0 1,1-1 0,-4-10-1,6 17-83,0-1 0,0 1-1,0 0 1,0-1 0,0 1-1,0-1 1,0 1-1,0 0 1,0-1 0,0 1-1,0-1 1,0 1 0,0 0-1,0-1 1,0 1 0,0 0-1,1-1 1,-1 1 0,0-1-1,0 1 1,0 0 0,1-1-1,-1 1 1,0 0 0,0 0-1,1-1 1,-1 1 0,0 0-1,1-1 1,-1 1-1,0 0 1,1 0 0,-1 0-1,0-1 1,1 1 0,-1 0-1,0 0 1,1 0 0,-1 0-1,1 0 1,-1 0 0,0 0-1,1 0 1,-1 0 0,1 0-1,-1 0 1,0 0 0,1 0-1,-1 0 1,1 0 0,-1 0-1,0 0 1,1 0-1,-1 1 1,0-1 0,1 0-1,30 13-45,-20-8 10,4 1-13,1-1-1,-1-1 1,25 3-1,-24-5-661,1-1 1,0 0-1,0-1 0,0-1 0,0-1 0,17-4 1,-22 4 133,-1-1 0,1-1 1,-1 0-1,0 0 1,0-1-1,-1-1 1,1 0-1,-1 0 1,0-1-1,-1 0 0,0 0 1,0-1-1,0-1 1,-1 0-1,0 0 1,11-17-1,-25 37 8979,-3 7-4629,5-10-3574,1-1 1,0 1-1,1 0 1,0 0-1,0 0 1,1 0-1,-1 11 1,2-15-194,0 1 0,1-1 0,-1 0 0,1 1 1,0-1-1,0 1 0,1-1 0,-1 0 0,1 0 0,0 0 0,0 0 0,1 0 1,2 4-1,-4-7-90,1 1 1,-1-1-1,1 1 1,-1-1-1,1 0 1,-1 1-1,1-1 1,0 0-1,0 0 1,0 0-1,-1 0 1,1-1-1,0 1 1,0 0-1,0-1 1,0 1-1,0-1 1,0 0-1,1 0 1,-1 0-1,0 0 1,0 0-1,0 0 1,0 0-1,0-1 1,0 1-1,0-1 1,0 1-1,0-1 1,3-1-1,2-2-264,0-1-1,-1 1 0,1-1 0,-1 0 0,0-1 0,5-5 0,5-5-409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2.059"/>
    </inkml:context>
    <inkml:brush xml:id="br0">
      <inkml:brushProperty name="width" value="0.05" units="cm"/>
      <inkml:brushProperty name="height" value="0.05" units="cm"/>
    </inkml:brush>
  </inkml:definitions>
  <inkml:trace contextRef="#ctx0" brushRef="#br0">128 72 13851,'-2'0'382,"0"1"0,-1-1 0,1 1 0,0 0 0,-1 0 0,1 0 0,0 0 0,0 0 0,0 0 0,0 0 0,0 1 0,0-1 0,-2 3 0,-24 25 2057,23-23-1890,-7 6 270,1 1-1,-9 15 0,17-25-722,1 1 0,0 0 0,0-1 1,0 1-1,0 0 0,1 0 0,0 1 0,-1-1 0,2 0 1,-1 0-1,0 1 0,1-1 0,0 6 0,0-9-85,0 1 1,0-1-1,0 1 0,1-1 0,-1 0 0,0 1 0,1-1 1,0 0-1,-1 0 0,1 1 0,-1-1 0,1 0 0,0 0 1,0 0-1,0 0 0,0 0 0,0 0 0,0 0 0,0 0 1,0 0-1,0 0 0,0-1 0,1 1 0,1 0 1,0 0-3,0 0 0,0 0 1,1-1-1,-1 1 1,0-1-1,1 0 1,-1 0-1,0 0 1,0-1-1,5 0 0,4-2 8,1-1-1,-1 0 1,0-1-1,16-8 1,-9 3-18,0-2 1,0 0 0,-1-1-1,-1-1 1,0-1-1,23-27 1,-36 35-69,-12 10 10,-12 12-5,12-8 26,1 1-1,-14 18 1,20-24 34,-1 0 0,1 0 0,0 0 0,-1 1 1,1-1-1,0 0 0,0 1 0,0-1 0,1 1 0,-1-1 0,0 1 0,1 0 0,0-1 0,0 1 0,0-1 0,0 1 0,0 0 0,1 2 1,0-3 1,0-1 0,0 0 1,0 1-1,0-1 1,0 0-1,0 1 1,1-1-1,-1 0 1,0 0-1,1 0 0,-1 0 1,1-1-1,-1 1 1,1 0-1,0-1 1,-1 1-1,1-1 1,0 1-1,-1-1 0,1 0 1,0 1-1,0-1 1,-1 0-1,1 0 1,0 0-1,1-1 0,50-5-96,-52 5 92,44-10-358,69-26 1,-40 11-113,-46 20 210,-21 11 209,-10 9 92,-22 44 184,25-58-218,0 1 1,0-1-1,0 0 1,0 0-1,0 0 1,0 0-1,0 0 1,0 0-1,0 0 1,0 0-1,0 0 1,0 0-1,0 1 1,0-1-1,0 0 1,0 0 0,0 0-1,0 0 1,0 0-1,0 0 1,0 0-1,0 0 1,0 0-1,0 1 1,0-1-1,0 0 1,0 0-1,0 0 1,0 0-1,0 0 1,0 0-1,0 0 1,1 0-1,-1 0 1,0 0 0,0 0-1,0 0 1,0 0-1,0 1 1,0-1-1,0 0 1,0 0-1,0 0 1,0 0-1,0 0 1,1 0-1,-1 0 1,0 0-1,0 0 1,0 0-1,0 0 1,0 0-1,0 0 1,0 0-1,8-4 54,5-6 21,-3-1-11,-1 0 0,-1 0 0,0-1 0,11-22 0,-10 16 252,21-27-1,-28 43-332,0 1-1,0 0 1,0 0 0,0 0-1,0 0 1,0 0 0,0 0-1,0 1 1,1-1 0,-1 1-1,0-1 1,0 1 0,1 0 0,-1 0-1,0 0 1,1 0 0,-1 0-1,3 1 1,10 0-301,22-3-486,-5 0-388,-1 2 1,61 6 0,-91-6 1161,1 0 0,0 0 1,-1 1-1,1-1 0,-1 1 1,1-1-1,-1 1 0,1 0 1,-1 0-1,1-1 0,-1 1 1,1 0-1,-1 0 0,2 2 1,-3-3 47,0 1 1,1 0 0,-1 0-1,0-1 1,0 1 0,0 0-1,0 0 1,0-1 0,0 1-1,0 0 1,0 0 0,0-1-1,0 1 1,0 0 0,0 0-1,0-1 1,-1 1 0,1 0-1,0-1 1,0 1 0,-1 0-1,1 0 1,-1-1 0,1 1-1,-1-1 1,1 1 0,-1-1-1,1 1 1,-1 0 0,1-1-1,-1 0 1,1 1 0,-2 0 0,-21 18 897,17-14-595,-1 0-1,1 0 1,0 1-1,0 0 1,1 0-1,0 0 1,-7 11 0,12-16-304,0-1 0,0 1 0,0-1 0,-1 1 0,1-1 1,0 1-1,0-1 0,0 1 0,0-1 0,0 1 0,0-1 0,0 1 1,1-1-1,-1 1 0,0-1 0,0 1 0,0-1 0,0 1 1,1-1-1,-1 1 0,0-1 0,1 0 0,-1 1 0,0-1 0,1 1 1,-1-1-1,0 0 0,1 1 0,-1-1 0,0 0 0,1 1 1,-1-1-1,1 0 0,-1 0 0,1 1 0,-1-1 0,1 0 0,-1 0 1,1 0-1,-1 0 0,1 0 0,-1 0 0,1 0 0,-1 0 1,1 0-1,-1 0 0,1 0 0,0 0 0,30 0 102,-29-1-91,19-1 0,-1-1-1,1-2 0,-1 0 0,0-1 1,-1-1-1,1-1 0,-1 0 0,-1-2 1,0 0-1,0-1 0,20-16 0,-35 24 21,0 1-1,0-1 1,0 1-1,-1-1 1,1 0-1,0 0 1,-1 0-1,0-1 1,0 1-1,0 0 1,0-1-1,1-4 1,-5 5 417,2 8-304,2-3-159,0-1 0,0 1 0,-1-1-1,1 1 1,0-1 0,0 0 0,0 0 0,0 0-1,0 0 1,1 0 0,-1 0 0,0 0 0,4 0-1,31 4-17,-9-3-15,-1-1 0,56-6 0,-67 3 20,1-1 0,0-1 0,-1-1 0,1 0 0,-1 0 0,15-10 0,-29 15 9,-1 0-1,0-1 1,0 1-1,1-1 1,-1 0 0,0 1-1,0-1 1,0 0-1,0 0 1,0 0 0,0 0-1,0 0 1,0 0-1,-1 0 1,1 0 0,0 0-1,-1 0 1,1 0-1,0 0 1,-1 0 0,1-1-1,-1 1 1,1-2-1,-1 2 1,-1 1 1,1-1-1,0 1 0,0 0 0,0-1 0,-1 1 0,1-1 1,0 1-1,0 0 0,-1-1 0,1 1 0,0 0 0,-1-1 1,1 1-1,-1 0 0,1-1 0,0 1 0,-1 0 1,1 0-1,-1 0 0,1-1 0,-1 1 0,-20-2-14,11 3 16,-1 1 0,1 0 1,0 0-1,0 1 0,0 1 0,1-1 0,-1 2 0,-9 4 1,16-6-9,-1-1 1,0 1 0,1-1-1,-1 1 1,1 0 0,0 1-1,0-1 1,0 0 0,-3 7-1,4-8-15,1 0-1,0 1 0,0-1 0,0 1 1,1-1-1,-1 1 0,0 0 1,1-1-1,0 1 0,0-1 1,0 1-1,0 0 0,0-1 0,0 1 1,0 0-1,1-1 0,1 4 1,-1-3-77,0 0 0,0 0 0,1 0 0,0-1 0,-1 1 0,1 0 0,0-1 1,1 1-1,-1-1 0,0 0 0,1 1 0,-1-1 0,1 0 0,5 3 0,-1-1-18,0-1-1,1 1 0,0-1 0,0-1 1,8 3-1,29 2-361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7.106"/>
    </inkml:context>
    <inkml:brush xml:id="br0">
      <inkml:brushProperty name="width" value="0.05" units="cm"/>
      <inkml:brushProperty name="height" value="0.05" units="cm"/>
    </inkml:brush>
  </inkml:definitions>
  <inkml:trace contextRef="#ctx0" brushRef="#br0">93 0 14099,'1'0'97,"-1"0"1,1 0-1,-1 0 1,0 1-1,1-1 1,-1 0-1,1 0 1,-1 0-1,0 0 1,1 1-1,-1-1 1,0 0-1,1 0 1,-1 1-1,0-1 1,1 0-1,-1 1 1,0-1-1,0 0 1,1 1-1,-1-1 1,0 0-1,0 1 1,0-1-1,0 1 1,1-1-1,-1 0 1,0 1-1,0-1 1,0 1-1,1 16 569,-1-16-462,-1 22 1680,-5 35 1,-20 63-837,19-88-695,-12 43-20,4-16 43,-13 98 1,28-157-361,-1 1 1,1 0 0,0 0 0,0-1 0,0 1 0,0 0-1,0-1 1,1 1 0,-1 0 0,0-1 0,1 1 0,-1 0 0,1-1-1,0 1 1,0-1 0,-1 1 0,1-1 0,2 3 0,-2-3 7,0-1 0,0 1 1,1 0-1,-1 0 0,0-1 1,1 1-1,-1-1 1,0 1-1,1-1 0,-1 0 1,1 1-1,-1-1 0,0 0 1,1 0-1,-1 0 1,1 0-1,1 0 0,7-2 87,0 0 0,-1-1 0,0 0 1,1-1-1,8-4 0,-13 6-94,60-28-1077,88-56-1,-140 77 613,-6 1-155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7.732"/>
    </inkml:context>
    <inkml:brush xml:id="br0">
      <inkml:brushProperty name="width" value="0.05" units="cm"/>
      <inkml:brushProperty name="height" value="0.05" units="cm"/>
    </inkml:brush>
  </inkml:definitions>
  <inkml:trace contextRef="#ctx0" brushRef="#br0">38 145 16203,'45'-58'3440,"-45"58"-3400,0 0 0,0 0 0,0 0 0,0 0 0,0 0 0,0 0 1,0 0-1,0 0 0,0-1 0,0 1 0,0 0 0,0 0 0,0 0 0,0 0 0,0 0 0,0 0 1,1 0-1,-1 0 0,0 0 0,0 0 0,0-1 0,0 1 0,0 0 0,0 0 0,0 0 0,0 0 1,0 0-1,0 0 0,1 0 0,-1 0 0,0 0 0,0 0 0,0 0 0,0 0 0,0 0 0,0 0 1,0 0-1,0 0 0,1 0 0,-1 0 0,0 0 0,0 0 0,0 0 0,0 0 0,0 0 0,0 0 1,0 0-1,0 0 0,1 0 0,-1 0 0,0 1 0,0-1 0,0 0 0,0 0 0,0 0 0,0 0 1,0 0-1,0 0 0,0 0 0,0 0 0,0 0 0,0 0 0,0 1 0,0-1 0,0 0 0,1 0 1,-1 0-1,0 13 873,-5 18-316,-69 287 1282,72-308-1830,0-4-4,1 0-1,-1 0 0,1 0 0,1 0 0,-1 0 0,1 11 1,1-17-43,-1 0 0,0 0 0,0 0 0,0 0 1,0 0-1,0 0 0,0 1 0,0-1 0,0 0 1,0 0-1,0 0 0,0 0 0,0 0 0,1 0 1,-1 0-1,0 0 0,0 0 0,0 0 0,0 1 1,0-1-1,0 0 0,1 0 0,-1 0 1,0 0-1,0 0 0,0 0 0,0 0 0,0 0 1,0 0-1,1 0 0,-1 0 0,0 0 0,0 0 1,0 0-1,0 0 0,0 0 0,0 0 0,1-1 1,-1 1-1,0 0 0,0 0 0,0 0 0,0 0 1,0 0-1,0 0 0,0 0 0,0 0 0,1 0 1,-1 0-1,0 0 0,0-1 0,0 1 0,7-6 51,-1-3-35,0 0 1,-1 0-1,0 0 1,0-1-1,-1 1 1,0-1-1,4-18 0,10-76 39,-16 96-54,1-14 1,13-119 10,-14 115-20,-2 1 1,0-1-1,-6-34 1,12 149-23,-4-77 24,1 0 1,0-1 0,1 0-1,0 0 1,1 0 0,0 0-1,7 10 1,-10-17 3,1 0-1,0 0 1,0 0 0,1 0-1,-1 0 1,1-1 0,-1 0-1,1 0 1,0 0 0,1 0-1,-1 0 1,0-1 0,1 0-1,-1 0 1,1 0 0,0 0-1,-1-1 1,1 0 0,7 1-1,-3-2 2,0 0 0,-1 0 0,1-1 0,-1 0 0,1 0 1,-1-1-1,0 0 0,0-1 0,12-5 0,-7 1 9,0 0 0,0 0-1,-1-2 1,21-17 0,-3-3 40,-3-1-1,47-64 0,-63 81-36,-11 13-13,0 0 0,0 0 0,0 0 0,0 0 0,-1 0 1,1 0-1,0 0 0,0 0 0,0 0 0,0 1 0,0-1 0,0 0 0,0 0 0,0 0 0,0 0 0,0 0 0,0 0 0,0 0 0,0 0 1,0 0-1,0 0 0,0 0 0,0 0 0,0 1 0,0-1 0,0 0 0,0 0 0,0 0 0,0 0 0,0 0 0,0 0 0,0 0 0,0 0 1,0 0-1,0 0 0,0 0 0,1 0 0,-1 0 0,0 1 0,0-1 0,0 0 0,0 0 0,0 0 0,0 0 0,0 0 0,0 0 0,0 0 1,0 0-1,0 0 0,0 0 0,0 0 0,0 0 0,1 0 0,-1 0 0,0 0 0,0 0 0,0 0 0,0 0 0,0 0 0,0 0 0,0 0 1,0 0-1,0 0 0,0 0 0,0 0 0,1 0 0,-12 28-1,6-14 2,0 1-43,-41 136 121,40-129-305,2 1 0,1-1 0,0 1 0,2 43 0,1-61 95,1-1-1,-1 1 0,1 0 0,0-1 0,0 1 0,1-1 0,0 1 0,-1-1 0,1 1 0,1-1 0,-1 0 0,1 0 0,3 5 0,5 2-401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6:58.191"/>
    </inkml:context>
    <inkml:brush xml:id="br0">
      <inkml:brushProperty name="width" value="0.05" units="cm"/>
      <inkml:brushProperty name="height" value="0.05" units="cm"/>
    </inkml:brush>
  </inkml:definitions>
  <inkml:trace contextRef="#ctx0" brushRef="#br0">49 1 19692,'-4'12'2369,"-1"3"-1553,2-3-384,0 2 1840,0 1-1495,0 2-289,1 0-1008,2 0-649,2-6 985,1-4-216,3-2-168</inkml:trace>
  <inkml:trace contextRef="#ctx0" brushRef="#br0" timeOffset="1">7 339 13491,'-5'17'2192,"3"-4"-983,2 1 2367,3-11-2399,-3-1-1121,4-1-2081,2-1 1945,0 0-432,1 2-384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0.679"/>
    </inkml:context>
    <inkml:brush xml:id="br0">
      <inkml:brushProperty name="width" value="0.05" units="cm"/>
      <inkml:brushProperty name="height" value="0.05" units="cm"/>
    </inkml:brush>
  </inkml:definitions>
  <inkml:trace contextRef="#ctx0" brushRef="#br0">6 8 17636,'-1'-8'1424,"1"14"-1040,-2 5-184,-1 9 464,3 18-8,0 4-375,2 2-129,-1 0-96,4-2-48,-2-10-192,2-3-121,-2-9-359,0-3-160,-3-5-1112,-2-4 1520,-5-8-296,-3-2-209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1.128"/>
    </inkml:context>
    <inkml:brush xml:id="br0">
      <inkml:brushProperty name="width" value="0.05" units="cm"/>
      <inkml:brushProperty name="height" value="0.05" units="cm"/>
    </inkml:brush>
  </inkml:definitions>
  <inkml:trace contextRef="#ctx0" brushRef="#br0">7 103 14443,'-2'14'636,"0"0"-1,0 0 1,1 24-1,1-33-477,1 0 0,-1 1 0,1-1 0,0 0 1,1 0-1,-1 1 0,1-1 0,0 0 0,0-1 0,1 1 0,-1 0 0,6 7 0,-7-11-107,0 0 1,0 1-1,1-1 1,-1 0-1,0 0 0,0 0 1,1 0-1,-1 0 1,1 0-1,-1 0 0,1 0 1,-1-1-1,1 1 0,0 0 1,-1-1-1,1 0 1,0 1-1,-1-1 0,1 0 1,0 0-1,3 0 0,-2-1 19,0 1-1,1-1 1,-1 0 0,0-1-1,0 1 1,0 0-1,0-1 1,0 0-1,0 0 1,4-3-1,4-5 97,-1-1 0,0 1 0,0-2 0,7-12 0,20-32 281,-25 36-476,1 0 0,1 0 0,1 2 0,24-26 0,-38 44-37,0-1 0,0 0 0,-1 0 0,1 1 0,0-1 0,0 0 0,0 1 0,0-1 0,1 1-1,-1-1 1,0 1 0,0 0 0,0-1 0,0 1 0,0 0 0,0 0 0,2 0 0,2 0-304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2.084"/>
    </inkml:context>
    <inkml:brush xml:id="br0">
      <inkml:brushProperty name="width" value="0.05" units="cm"/>
      <inkml:brushProperty name="height" value="0.05" units="cm"/>
    </inkml:brush>
  </inkml:definitions>
  <inkml:trace contextRef="#ctx0" brushRef="#br0">10 14 16187,'0'-14'1690,"0"17"-367,0 24-161,-5 65-149,1 14-526,4-105-479,0 1-1,0 0 1,0 0 0,0 0-1,0 0 1,1 0 0,-1-1-1,1 1 1,-1 0 0,1 0 0,0 0-1,-1-1 1,1 1 0,0 0-1,0-1 1,0 1 0,2 1-1,-2-3-4,0 1 0,0-1-1,0 0 1,0 1 0,0-1-1,0 0 1,1 0 0,-1 0-1,0 0 1,0 0 0,0 0-1,0 0 1,0 0 0,0-1 0,0 1-1,0 0 1,0-1 0,0 1-1,0 0 1,0-1 0,0 1-1,0-1 1,0 0 0,0 1-1,0-1 1,0 0 0,-1 0-1,1 1 1,0-1 0,0-1-1,18-19 31,-1 0-1,-2 0 1,0-2-1,15-29 0,-7 13 5,22-30 24,-46 69-60,0 0-1,0 0 0,0 0 1,0 0-1,0 0 0,0 0 0,0 0 1,0 0-1,0 0 0,0 0 0,0 0 1,0 0-1,0 0 0,1 0 0,-1 0 1,0 1-1,0-1 0,0 0 1,0 0-1,0 0 0,0 0 0,0 0 1,0 0-1,0 0 0,0 0 0,0 0 1,0 0-1,0 0 0,0 0 1,0 0-1,0 0 0,0 0 0,0 0 1,0 0-1,1 0 0,-1 0 0,0 0 1,0 0-1,0 0 0,0 0 0,0 0 1,0 0-1,0 0 0,0 0 1,0 0-1,0 0 0,0 0 0,0 0 1,-2 12-2,-7 14-17,8-22 17,-1 0 1,1 0-1,-1 0 0,1 0 1,0 0-1,1 1 0,-1-1 1,1 5-1,0-8 1,0-1 0,0 1 0,0-1 0,0 0 0,0 1 1,0-1-1,1 1 0,-1-1 0,0 1 0,0-1 0,0 0 0,1 1 0,-1-1 0,0 0 1,0 1-1,1-1 0,-1 0 0,0 1 0,1-1 0,-1 0 0,1 0 0,-1 0 0,0 1 1,1-1-1,-1 0 0,0 0 0,1 0 0,-1 0 0,2 1 0,0-1 1,0 0 0,0-1 1,0 1-1,0 0 0,0-1 0,-1 1 0,1-1 0,0 0 0,0 0 0,3-1 0,48-32 19,-44 27-15,0 1-1,1-1 1,-1 2-1,1 0 1,0 0-1,0 0 1,20-5-1,-29 10-3,-1 0-1,1 0 0,-1 0 0,1 0 1,-1 1-1,1-1 0,-1 0 0,1 0 0,-1 0 1,1 0-1,-1 1 0,1-1 0,-1 0 0,1 0 1,-1 1-1,1-1 0,-1 0 0,1 1 1,-1-1-1,0 0 0,1 1 0,-1-1 0,0 1 1,1-1-1,-1 1 0,0-1 0,0 1 0,1-1 1,-1 1-1,0-1 0,0 1 0,0-1 0,0 1 1,0-1-1,0 1 0,0-1 0,0 1 1,0-1-1,0 1 0,0-1 0,0 1 0,0-1 1,0 1-1,0 0 0,-6 29 12,6-27-8,-1-1-16,-1 5 19,0 0-1,1 0 1,0 0-1,1 0 0,-1 10 1,1-16-21,0 0 0,1 0 0,-1 0-1,0 0 1,0 0 0,1 0 0,-1 0 0,0 0 0,1 0 0,-1 0 0,1-1 0,-1 1 0,1 0 0,-1 0 0,1 0 0,0-1 0,-1 1 0,1 0 0,1 0 0,-1 0-34,1-1 0,-1 1-1,1-1 1,-1 0 0,1 0 0,-1 1 0,1-1 0,-1 0 0,0 0 0,1 0-1,-1-1 1,1 1 0,-1 0 0,1 0 0,-1-1 0,1 1 0,1-2 0,27-15-264,-13 7 153,14-7-155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3.302"/>
    </inkml:context>
    <inkml:brush xml:id="br0">
      <inkml:brushProperty name="width" value="0.05" units="cm"/>
      <inkml:brushProperty name="height" value="0.05" units="cm"/>
    </inkml:brush>
  </inkml:definitions>
  <inkml:trace contextRef="#ctx0" brushRef="#br0">139 195 15739,'-6'4'355,"-16"8"1057,-32 22-1,49-30-1216,-1 0 0,1 0 0,1 1 0,-1-1-1,0 1 1,1 1 0,0-1 0,0 0 0,1 1 0,0 0-1,-3 6 1,6-12-182,-1 1 0,1-1 1,0 1-1,0-1 0,-1 1 0,1 0 0,0-1 0,0 1 0,0-1 0,0 1 0,0-1 0,0 1 1,0 0-1,0-1 0,0 1 0,0-1 0,0 1 0,0-1 0,0 1 0,0 0 0,0-1 0,1 1 1,-1-1-1,0 1 0,0-1 0,1 1 0,-1-1 0,0 1 0,1-1 0,-1 0 0,0 1 0,1-1 1,-1 1-1,1-1 0,1 1-1,0-1 0,-1 1 1,1-1-1,-1 0 0,1 1 1,0-1-1,0 0 0,-1 0 1,1 0-1,0 0 0,2-1 1,5-1 0,0-1 0,0 1 1,11-6-1,-1-2 18,-1-1 0,19-15 0,-24 16-1,2 0-1,-1 1 1,27-12-1,-40 21-27,-1 0 0,0-1 0,1 1 1,-1 0-1,0 0 0,1 0 0,-1-1 0,0 1 0,1 0 0,-1 0 0,1 0 0,-1 0 1,0 0-1,1 0 0,-1 0 0,1 0 0,-1 0 0,0 0 0,1 0 0,-1 0 0,1 0 1,-1 0-1,0 0 0,1 0 0,-1 1 0,1-1 0,-1 0 0,0 0 0,1 0 1,-1 1-1,0-1 0,1 0 0,-1 0 0,0 1 0,0-1 0,1 0 0,-1 1 0,0-1 1,0 0-1,1 1 0,-1-1 0,0 0 0,0 1 0,0 0 0,0 23 94,-1 3 20,2-27-113,-1 1 1,0-1 0,0 1 0,0-1 0,0 1-1,1-1 1,-1 1 0,0-1 0,0 1 0,1-1-1,-1 1 1,0-1 0,1 0 0,-1 1 0,0-1-1,1 1 1,-1-1 0,1 0 0,-1 0 0,1 1-1,-1-1 1,1 0 0,-1 0 0,1 1 0,-1-1-1,1 0 1,-1 0 0,1 0 0,-1 0 0,1 0-1,-1 0 1,1 0 0,-1 0 0,1 0 0,-1 0-1,1 0 1,0 0 0,0 0 0,15-4-45,1-1 1,0-1-1,-1 0 1,0-1-1,19-12 1,9-4-293,-25 14 129,-11 5 41,-1 0 0,1 0-1,0 1 1,0 0 0,0 0-1,0 1 1,1 0-1,15-1 1,-24 3 148,0 0 1,0 0-1,1 0 0,-1 0 0,0 0 1,0 0-1,1 0 0,-1 0 0,0 0 1,0 0-1,0 0 0,1 0 0,-1 0 1,0 0-1,0 0 0,1 1 0,-1-1 1,0 0-1,0 0 0,0 0 0,1 0 1,-1 1-1,0-1 0,0 0 0,0 0 1,0 0-1,1 1 0,-1-1 0,0 0 1,0 0-1,0 0 0,0 1 0,0-1 1,0 0-1,0 0 0,0 1 0,0-1 1,0 0-1,0 0 0,0 1 0,0-1 1,0 0-1,0 0 0,0 1 0,-6 14-350,-1 2 187,7-16 177,0-1-1,1 1 1,-1-1 0,0 0 0,0 1 0,1-1 0,-1 1 0,0-1-1,1 0 1,-1 1 0,1-1 0,-1 0 0,0 0 0,1 1-1,-1-1 1,1 0 0,-1 0 0,1 0 0,-1 1 0,1-1-1,-1 0 1,1 0 0,-1 0 0,1 0 0,-1 0 0,1 0 0,-1 0-1,1 0 1,-1 0 0,1 0 0,-1 0 0,0-1 0,1 1-1,-1 0 1,1 0 0,-1 0 0,1-1 0,0 1 0,17-6-64,0 0 0,0-1 0,0-1-1,-1 0 1,25-17 0,-13 8-144,49-28-604,-78 46 812,-1-1 0,1 0-1,0 0 1,0 1 0,0-1 0,0 0-1,0 0 1,0 0 0,0 1-1,0-1 1,0 0 0,0 0-1,-1 1 1,1-1 0,0 0-1,1 1 1,-1-1 0,0 0-1,0 0 1,0 1 0,0-1-1,0 0 1,0 0 0,0 1-1,0-1 1,0 0 0,0 0 0,1 0-1,-1 1 1,0-1 0,0 0-1,0 0 1,0 0 0,1 1-1,-1-1 1,0 0 0,0 0-1,0 0 1,1 0 0,-1 0-1,0 0 1,0 1 0,1-1-1,-1 0 1,0 0 0,0 0-1,1 0 1,-1 0 0,0 0 0,0 0-1,1 0 1,-1 0 0,0 0-1,0 0 1,1 0 0,-1 0-1,0 0 1,0 0 0,1 0-1,-1-1 1,0 1 0,0 0-1,0 0 1,1 0 0,-1 0-1,0 0 1,1-1 0,-11 22 359,9-20-332,-10 18 378,7-12-178,0 0-1,0 0 0,1 0 1,-1 0-1,-2 11 1,6-18-217,0 0 1,0 1 0,0-1-1,0 0 1,0 0 0,-1 0-1,1 1 1,0-1 0,0 0-1,0 0 1,0 1 0,0-1 0,0 0-1,0 0 1,0 1 0,0-1-1,0 0 1,0 0 0,0 1-1,0-1 1,0 0 0,1 0 0,-1 1-1,0-1 1,0 0 0,0 0-1,0 0 1,0 1 0,0-1-1,1 0 1,-1 0 0,0 0-1,0 0 1,0 1 0,0-1 0,1 0-1,-1 0 1,0 0 0,0 0-1,1 0 1,-1 0 0,0 1-1,0-1 1,0 0 0,1 0 0,-1 0-1,0 0 1,0 0 0,1 0-1,-1 0 1,0 0 0,0 0-1,1 0 1,-1 0 0,0 0-1,0 0 1,1 0 0,-1-1 0,0 1-1,0 0 1,0 0 0,1 0-1,13-8 158,2-4-133,-1 0 0,-1-2 0,22-26 0,16-14-333,-52 54 295,0 0 0,0 0 0,0 0 0,0 0 0,0 0 0,0 0 0,0 0 0,0-1 0,0 1-1,0 0 1,0 0 0,1 0 0,-1 0 0,0 0 0,0 0 0,0 0 0,0 0 0,0 0 0,0 0 0,0 0-1,0 0 1,0 0 0,1 0 0,-1 0 0,0 0 0,0 0 0,0 0 0,0 0 0,0 0 0,0 0 0,0 0-1,1 0 1,-1 0 0,0 0 0,0 0 0,0 0 0,0 0 0,0 0 0,0 0 0,0 0 0,0 0 0,1 0-1,-1 0 1,0 0 0,0 0 0,0 0 0,0 0 0,0 0 0,0 0 0,0 0 0,0 1 0,0-1 0,0 0 0,0 0-1,0 0 1,0 9-66,-4 9 63,-6 3 73,8-17-19,0-1 0,0 1 0,0 0 0,0 0 0,1 0 0,0 0 0,0 1 0,0-1 1,0 0-1,0 6 0,2-10-32,-1 0-1,1 1 1,-1-1 0,1 0 0,-1 0-1,1 0 1,-1 0 0,1-1 0,-1 1 0,1 0-1,-1 0 1,1 0 0,-1 0 0,1 0-1,-1-1 1,0 1 0,1 0 0,-1 0 0,1-1-1,-1 1 1,0 0 0,1-1 0,-1 1-1,0 0 1,1-1 0,0 0 0,12-10 75,-3 0-46,-5 7-45,0-1 0,-1 1 0,1-1-1,-1 0 1,0 0 0,-1 0 0,1-1-1,-1 0 1,0 1 0,2-10 0,-4-11 28,-1 25-24,0-1 0,0 1 0,0 0 0,0-1 0,0 1 0,0 0 0,0-1 0,1 1 0,-1-1 0,0 1 0,1 0 0,-1 0 1,1-1-1,-1 1 0,1 0 0,0 0 0,-1 0 0,1-1 0,2-1 0,-3 3-3,1-1 0,-1 0 0,1 0 0,-1 1 0,1-1 0,-1 0 0,1 1 0,0-1 0,-1 1 0,1-1-1,0 1 1,-1-1 0,1 1 0,0-1 0,0 1 0,0 0 0,-1-1 0,1 1 0,0 0 0,0 0 0,0-1 0,0 1 0,1 0 0,-2 1 0,1-1-1,0 1 1,-1-1-1,1 1 1,0-1-1,-1 1 1,1-1-1,-1 1 1,1 0-1,-1-1 1,0 1-1,1 0 1,-1-1-1,0 1 1,1 0-1,-1 0 1,0-1-1,0 1 1,1 0-1,-1 1 1,1 8-3,0 0 1,0 21 0,-1-25 7,-2 80 274,-20 144 0,20-220-188,-6 32 277,7-40-323,1 1 0,-1-1 0,0 0 0,0 1 0,0-1 0,0 0 0,0 0 0,0 0 0,-1 0 0,1 0 0,-1 0 0,1 0 0,-4 2 0,5-4-35,-1 1 0,1-1 1,-1 0-1,1 0 0,0 0 1,-1 0-1,1 0 0,-1 0 1,1 0-1,-1 0 0,1 0 1,0 0-1,-1 0 0,1 0 1,-1 0-1,1-1 0,0 1 1,-1 0-1,1 0 0,-1 0 1,1-1-1,0 1 0,-1 0 1,1 0-1,0-1 0,-1 1 1,1 0-1,0 0 0,0-1 1,-1 1-1,1-1 0,0 1 1,0 0-1,0-1 0,-1 1 1,1 0-1,0-1 0,0 1 1,0-1-1,0 1 0,0 0 1,0-1-1,0 1 1,0-1-1,0 0 0,-4-21 71,3 11-76,1 0 0,0 0 1,1 0-1,0 0 1,1 0-1,0 0 0,1 1 1,0-1-1,1 1 1,0-1-1,0 1 0,1 0 1,0 1-1,1-1 1,0 1-1,1 0 0,0 1 1,0-1-1,0 1 0,1 1 1,1-1-1,-1 1 1,16-8-1,19-9-239,1 1 0,51-17 0,-50 22-712,-38 15 760,1 0-1,-1 0 1,1-1 0,-1 0 0,-1 0 0,1-1 0,0 0 0,-1 0-1,0-1 1,0 1 0,-1-1 0,0-1 0,5-6 0,8-21-605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3.998"/>
    </inkml:context>
    <inkml:brush xml:id="br0">
      <inkml:brushProperty name="width" value="0.05" units="cm"/>
      <inkml:brushProperty name="height" value="0.05" units="cm"/>
    </inkml:brush>
  </inkml:definitions>
  <inkml:trace contextRef="#ctx0" brushRef="#br0">262 7 16508,'3'-7'2124,"-12"8"-1409,-15 10 225,3 2-781,2 0-1,0 1 1,0 1 0,1 1 0,1 0-1,1 1 1,0 1 0,2 1-1,-18 27 1,31-44-158,-1 1 0,1-1 0,0 1 0,0-1 0,0 1 0,0 0 0,0 0 0,0 0 0,0 3 0,2-5-2,-1 0 1,0 0 0,0 0 0,0 0 0,1 0 0,-1-1 0,1 1 0,-1 0-1,0 0 1,1-1 0,-1 1 0,1 0 0,0-1 0,-1 1 0,1 0 0,0-1-1,-1 1 1,1-1 0,0 1 0,-1-1 0,1 1 0,0-1 0,0 0-1,0 1 1,0-1 0,-1 0 0,1 1 0,0-1 0,0 0 0,0 0 0,0 0-1,1 0 1,59 4 3,-48-4-1,0 0 0,0 1-1,0 1 1,1 0 0,-2 1-1,21 6 1,-32-8-2,1-1-1,0 1 1,-1 0-1,1-1 1,0 1 0,-1 0-1,1 0 1,-1 0 0,1 0-1,-1 1 1,1-1-1,-1 0 1,0 1 0,0-1-1,0 1 1,0-1-1,0 1 1,0-1 0,0 1-1,0 0 1,0 3-1,0-3 6,-2 0 0,1 0 0,0 0-1,0 0 1,-1 0 0,1 0-1,-1-1 1,1 1 0,-1 0 0,0 0-1,0 0 1,0 0 0,0-1-1,0 1 1,0-1 0,-3 3-1,-4 4 58,0 0 0,-1-1-1,1 0 1,-2 0 0,-16 8-1,14-8 45,-1 0 0,1-1 0,-1-1 0,-1 0 0,1-1 0,-1-1 0,0 0 0,0 0-1,-21 0 1,35-3-124,-1 0 0,0 0 0,0 0 0,0 0 0,1 0-1,-1 0 1,0-1 0,0 1 0,0 0 0,1 0 0,-1-1 0,0 1-1,1 0 1,-1-1 0,0 1 0,0 0 0,1-1 0,-1 1-1,1-1 1,-2 0 0,2 0-11,0 1-1,0-1 1,0 0 0,-1 1-1,1-1 1,0 1 0,0-1-1,0 0 1,0 1 0,0-1-1,0 1 1,1-1 0,-1 0-1,0 1 1,0-1 0,0 1-1,0-1 1,1 1 0,-1-1-1,1 0 1,22-27-609,-22 27 649,28-26-326,7-3-112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4.731"/>
    </inkml:context>
    <inkml:brush xml:id="br0">
      <inkml:brushProperty name="width" value="0.05" units="cm"/>
      <inkml:brushProperty name="height" value="0.05" units="cm"/>
    </inkml:brush>
  </inkml:definitions>
  <inkml:trace contextRef="#ctx0" brushRef="#br0">34 137 18164,'-11'29'1566,"5"-16"-1060,1 1 1,-3 14-1,7-24-406,0-1 0,1 0 0,-1 0 0,1 1 0,0-1 0,0 0-1,0 0 1,1 1 0,-1-1 0,1 0 0,-1 0 0,1 1 0,0-1 0,2 4 0,-2-6-89,0 1 1,0-1-1,0 0 1,0 0-1,1 0 1,-1 0 0,0 0-1,0 0 1,1 0-1,-1-1 1,0 1 0,1 0-1,-1-1 1,1 1-1,-1-1 1,1 1 0,-1-1-1,1 0 1,-1 1-1,1-1 1,-1 0-1,1 0 1,0 0 0,-1-1-1,1 1 1,-1 0-1,1 0 1,-1-1 0,1 1-1,-1-1 1,1 1-1,-1-1 1,2-1 0,4-1-89,0 0 1,0-1 0,-1 0-1,1 0 1,7-7 0,-3 0-88,-1 1 1,0-1 0,0 0-1,-2-1 1,1 0 0,-2-1-1,1 0 1,-2 0 0,0 0-1,7-21 1,-11 19 237,-9 22 159,-9 23 147,-1 24 90,17-51-497,-1-1 0,1 1 0,-1-1 0,1 1 0,0-1 0,0 1 0,0 0 0,0-1-1,0 1 1,0-1 0,1 1 0,-1-1 0,1 1 0,0-1 0,0 1 0,0-1 0,0 1 0,3 3 0,-3-5-44,0-1-1,0 1 1,0 0-1,1-1 1,-1 1-1,0-1 1,0 1 0,1-1-1,-1 0 1,0 0-1,1 1 1,-1-1 0,0 0-1,1 0 1,-1 0-1,0-1 1,1 1-1,-1 0 1,0 0 0,1-1-1,-1 1 1,0-1-1,0 1 1,1-1-1,-1 1 1,0-1 0,0 0-1,2-1 1,34-27-1604,-35 27 1545,22-22-632,-1 0-1,-1-2 0,-1-1 0,32-55 0,-51 77 2178,-10 14-668,-12 20 236,-1 5-318,3 1 1,1 1-1,1 1 1,2 0-1,2 1 1,1 0-1,2 1 1,2 0-1,-4 61 1,11-91-654,-2 24 38,2-32-47,0 1 1,0-1-1,0 1 1,-1-1-1,1 1 0,0-1 1,-1 0-1,0 1 1,1-1-1,-1 0 0,0 1 1,1-1-1,-1 0 1,0 0-1,0 1 0,-1 0 1,2-2-4,0 0 1,0 0-1,-1 0 1,1 0-1,0 0 1,0 0 0,0 1-1,0-1 1,0 0-1,-1 0 1,1 0-1,0 0 1,0 0-1,0 0 1,0 0-1,-1 0 1,1 0-1,0 0 1,0 0 0,0 0-1,0 0 1,-1 0-1,1 0 1,0 0-1,0 0 1,0 0-1,0 0 1,0-1-1,-1 1 1,1 0-1,0 0 1,0 0 0,0 0-1,0 0 1,0 0-1,0 0 1,-1 0-1,1-1 1,0 1-1,0 0 1,0 0-1,-2-10 3,3-10-24,4-7-89,2-1-1,1 1 1,0 1 0,18-36 0,60-97-353,-68 128 371,30-48-142,-41 69 216,-1 2 1,2-1-1,-1 1 0,1 0 1,16-13-1,-22 20 18,0-1-1,0 1 0,0 0 1,0 0-1,1 0 1,-1 0-1,0 0 1,0 0-1,1 1 1,-1-1-1,0 1 1,1-1-1,3 1 0,-5 0 1,0 1 0,0-1-1,1 0 1,-1 1 0,0-1 0,0 1-1,0-1 1,0 1 0,0-1-1,0 1 1,-1 0 0,1-1-1,0 1 1,0 0 0,0 0-1,-1 0 1,1 0 0,0 0-1,-1 0 1,1 0 0,-1 0-1,1 0 1,-1 0 0,1 0-1,-1 0 1,0 0 0,1 0-1,-1 0 1,0 2 0,0 3 6,1-1 1,-1 1 0,-1-1-1,1 1 1,-1-1 0,0 0-1,0 1 1,0-1-1,-1 0 1,0 0 0,0 0-1,0 0 1,-1 0 0,0 0-1,-3 4 1,-6 9 43,-1-2 0,-22 23 0,34-38-50,-57 56 131,50-50-220,1-1 1,-1 0-1,-1 0 0,1-1 0,-17 7 0,13-10-227,11-9 564,11-12 135,-8 17-494,18-30 1,11-8-54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8.226"/>
    </inkml:context>
    <inkml:brush xml:id="br0">
      <inkml:brushProperty name="width" value="0.05" units="cm"/>
      <inkml:brushProperty name="height" value="0.05" units="cm"/>
      <inkml:brushProperty name="color" value="#E71224"/>
    </inkml:brush>
  </inkml:definitions>
  <inkml:trace contextRef="#ctx0" brushRef="#br0">109 1 20524,'0'1'184,"-1"1"0,0 0 0,1-1 0,-1 1 0,0-1 0,0 1 0,0-1 0,-1 1 0,1-1 0,0 1 0,0-1 0,-1 0 0,-1 2 0,-3 2 174,-11 13 801,-19 26-1,32-38-1090,0 0-1,0 0 1,0 1 0,1 0-1,0 0 1,0 0 0,0 0 0,-2 12-1,5-18-65,0 0-1,0 0 1,0 0-1,0 0 1,0 0-1,0 0 1,0 0-1,0 0 1,1 0-1,-1 0 1,0 0-1,1 0 1,-1 0-1,1 0 1,-1 0-1,1 0 1,-1 0-1,1-1 1,-1 1-1,1 0 1,0 0-1,-1-1 1,1 1-1,0 0 1,0-1-1,0 1 1,0-1-1,-1 1 1,1-1-1,0 1 1,0-1-1,0 1 0,0-1 1,0 0-1,0 0 1,0 1-1,0-1 1,0 0-1,0 0 1,0 0-1,0 0 1,0 0-1,2-1 1,5 1 5,1-1 0,-1 0 0,16-5-1,-23 6-5,42-12-12,-24 6-38,0 1 0,0 0 0,1 1 0,-1 2 0,1 0 0,25 0 0,-42 2 43,0 1-1,0-1 0,0 1 1,0-1-1,-1 1 1,1 0-1,0 0 1,0 1-1,-1-1 0,1 0 1,-1 1-1,1 0 1,-1-1-1,1 1 0,2 3 1,-4-3 21,0-1 0,0 1 1,0 0-1,0-1 0,0 1 0,0 0 1,-1-1-1,1 1 0,-1 0 1,1 0-1,-1-1 0,0 1 0,0 0 1,0 0-1,0 0 0,0 0 0,0-1 1,0 1-1,-1 0 0,1 0 0,0 0 1,-1-1-1,0 1 0,1 0 0,-1-1 1,-2 4-1,-2 4 23,-2 0 0,0-1 1,0 0-1,0 0 0,-1 0 0,0-1 1,-1 0-1,1 0 0,-1-1 0,0 0 1,-1-1-1,0 0 0,0-1 0,0 0 0,0 0 1,0-1-1,-18 3 0,24-5-56,0-1 0,0 0 0,0 0 0,0 0 0,0-1 0,0 1 0,0-1 0,0 0 0,1 0 0,-1 0 0,0-1-1,-4-2 1,-10-9-164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5.224"/>
    </inkml:context>
    <inkml:brush xml:id="br0">
      <inkml:brushProperty name="width" value="0.05" units="cm"/>
      <inkml:brushProperty name="height" value="0.05" units="cm"/>
    </inkml:brush>
  </inkml:definitions>
  <inkml:trace contextRef="#ctx0" brushRef="#br0">131 37 14299,'-2'18'703,"0"-1"1,-1-1-1,0 1 0,-2 0 0,0-1 0,-12 28 1,-3 9 689,9-20-734,-5 13-60,2 0-1,2 1 1,-8 63 0,56-208-1064,1-12 112,-16 44 230,3 1-1,38-73 1,-60 134 131,1 0 0,-1 0 0,1 0 0,0 0 0,0 0 1,0 1-1,7-6 0,-10 9-5,1-1 0,-1 1 1,1-1-1,0 1 0,-1 0 1,1 0-1,0-1 0,0 1 1,-1 0-1,1 0 0,0-1 1,-1 1-1,1 0 0,0 0 1,0 0-1,-1 0 0,1 0 0,0 0 1,0 0-1,-1 1 0,2-1 1,-1 1-1,0-1 1,0 1 0,0 0-1,0 0 1,0 0 0,-1-1-1,1 1 1,0 0 0,0 0-1,-1 0 1,1 0 0,0 1-1,-1-1 1,1 0 0,-1 0 0,0 0-1,1 2 1,1 4 27,-1 0 0,0 0 0,0 0 0,-1 0 0,0 0-1,0 0 1,-1 0 0,0 0 0,0 0 0,-1 0 0,1 0 0,-1 0 0,-1 0 0,0-1 0,-4 10 0,-8 10 235,0 0 1,-23 28-1,37-52-252,-10 13-193,-1-1 0,-18 17 0,30-32 176,0 1 1,0 0 0,0 0-1,0 0 1,0 0 0,0-1-1,0 1 1,0 0 0,0 0-1,0 0 1,0 0-1,0-1 1,0 1 0,0 0-1,0 0 1,0 0 0,0 0-1,0-1 1,-1 1 0,1 0-1,0 0 1,0 0 0,0 0-1,0 0 1,0 0 0,0 0-1,-1-1 1,1 1-1,0 0 1,0 0 0,0 0-1,0 0 1,0 0 0,-1 0-1,1 0 1,0 0 0,0 0-1,0 0 1,0 0 0,-1 0-1,1 0 1,0 0 0,0 0-1,0 0 1,0 0 0,-1 0-1,1 0 1,0 0-1,0 0 1,0 0 0,0 0-1,-1 0 1,1 0 0,0 0-1,0 0 1,0 1 0,0-1-1,-1 0 1,3-8-28,1 1 0,-1 0-1,1-1 1,4-6 0,-4 9 1,15-34-303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5.721"/>
    </inkml:context>
    <inkml:brush xml:id="br0">
      <inkml:brushProperty name="width" value="0.05" units="cm"/>
      <inkml:brushProperty name="height" value="0.05" units="cm"/>
    </inkml:brush>
  </inkml:definitions>
  <inkml:trace contextRef="#ctx0" brushRef="#br0">102 0 16652,'3'4'1606,"-7"6"-958,-10 12-338,12-18-62,-52 92 2245,48-85-2280,1 0 0,1 0 1,0 1-1,1 0 1,0 0-1,-2 23 0,5-34-201,0 0-1,0 0 0,-1 0 0,1 0 1,0 0-1,1 0 0,-1 0 1,0 0-1,0 0 0,0 0 0,1 0 1,-1 0-1,0 0 0,1 0 0,-1 0 1,1 0-1,-1 0 0,1 0 1,0 0-1,-1-1 0,1 1 0,1 1 1,-1-2-13,0 1 1,-1-1 0,1 0-1,0 0 1,0 1 0,0-1-1,1 0 1,-1 0-1,0 0 1,0 0 0,0 0-1,0 0 1,0-1 0,0 1-1,0 0 1,0 0 0,0-1-1,1 0 1,5-2-70,1-1 0,-1-1 0,0 1 0,7-7 0,-11 8 34,48-41-519,-32 27-14,29-21 1,-49 39 558,1-1 1,0 0 0,0 0-1,0 0 1,0 1 0,0-1-1,0 0 1,0 0-1,0 0 1,0 1 0,0-1-1,1 0 1,-1 0 0,0 0-1,0 1 1,0-1 0,0 0-1,0 0 1,0 0 0,0 1-1,0-1 1,1 0 0,-1 0-1,0 0 1,0 0 0,0 0-1,0 0 1,0 1 0,1-1-1,-1 0 1,0 0-1,0 0 1,0 0 0,0 0-1,1 0 1,-1 0 0,0 0-1,0 0 1,0 0 0,1 0-1,-1 0 1,0 0 0,0 0-1,0 0 1,1 0 0,-1 0-1,0 0 1,0 0 0,0 0-1,1 0 1,-1 0 0,0 0-1,0 0 1,0 0 0,1 0-1,-1-1 1,0 1 0,-11 27 198,3-9-4,8-17-166,0 0 1,0 0-1,-1-1 1,1 1-1,0 0 1,0 0-1,0 0 1,0-1-1,0 1 1,0 0-1,0 0 1,0 0-1,0-1 1,0 1-1,1 0 1,-1 0-1,0 0 1,1-1-1,-1 1 1,0 0-1,1-1 1,-1 1-1,1 0 1,-1-1-1,1 2 1,1-2-1,-1 1 0,0-1 0,0 1 0,0-1 0,0 0 1,0 0-1,0 1 0,0-1 0,1 0 0,-1 0 0,0 0 1,0 0-1,0 0 0,0-1 0,3 1 0,6-3 10,0-1 0,0 0 1,12-6-1,-12 5-90,18-8-189,-19 7 73,0 1 1,1 1-1,0 0 0,0 0 0,0 1 0,1 0 1,14-1-1,-24 4 144,1 0 0,-1 0 0,0 0 1,1 0-1,-1 0 0,1 1 0,-1-1 0,0 0 1,0 1-1,1-1 0,-1 1 0,0 0 0,0-1 0,0 1 1,1 0-1,-1 0 0,0-1 0,0 1 0,0 0 1,0 0-1,0 0 0,-1 0 0,1 1 0,0-1 1,0 0-1,-1 0 0,1 0 0,-1 1 0,1-1 1,-1 0-1,1 1 0,-1 0 0,2 6-28,-1 0 0,-1 0-1,1 0 1,-1 11 0,-1-13 55,-11 155 1114,0 0 951,12-157-1990,0 1 0,0 0 0,-1 0 0,0 0-1,0 0 1,0-1 0,0 1 0,-1 0 0,0-1 0,0 1 0,-3 4-1,4-8-61,0 1 0,-1-1 0,1 1 0,-1-1 0,0 1 0,1-1 0,-1 0 0,0 0 0,0 0 0,0 0 0,0 0 0,0 0 0,0-1 0,0 1 0,0-1 0,0 1 0,0-1 0,0 0 0,0 0 0,0 0 0,0 0 0,0 0 0,-1 0 0,1 0 0,0-1-1,0 1 1,0-1 0,-3-1 0,1 1-5,-1 0-1,1-1 1,0 0-1,0 0 1,-1 0-1,1 0 1,1-1-1,-1 1 1,0-1-1,1 0 1,-1 0-1,1-1 1,0 1-1,0-1 1,0 1-1,0-1 1,1 0-1,-1 0 1,1 0-1,0 0 1,1 0-1,-1-1 1,1 1-1,-1-1 1,1 1-1,1-1 1,-1 1-1,1-1 1,-1 0-1,1 1 0,1-9 1,0 3-1,1 1 1,0-1-1,0 0 1,1 1-1,0-1 1,0 1-1,1 0 1,1 0-1,0 0 0,0 1 1,0-1-1,1 1 1,0 1-1,8-9 1,10-4-111,1 1 1,0 1 0,1 1 0,52-24-1,-33 18 28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56.976"/>
    </inkml:context>
    <inkml:brush xml:id="br0">
      <inkml:brushProperty name="width" value="0.05" units="cm"/>
      <inkml:brushProperty name="height" value="0.05" units="cm"/>
    </inkml:brush>
  </inkml:definitions>
  <inkml:trace contextRef="#ctx0" brushRef="#br0">60 97 10242,'10'-48'4150,"1"-1"6265,-11 51-10030,-12 35 3442,1-3-3661,-6 38 1,-15 175-143,23-190 48,20-77 146,3-38-88,-3-1 0,-2-1-1,2-78 1,-10 128-117,-1 5-2,1 0 0,-1-1 0,0 1 0,0 0 0,0-1 0,-1 1 0,0 0 0,0-1 0,0 1 0,-3-8-1,0 11 12,0 9-18,0 11-4,4-17 2,-8 47-9,2 0-1,3-1 0,2 54 1,1-100 6,0 0-1,0 0 1,0 0 0,0 0 0,0 0 0,0 0-1,1 1 1,-1-1 0,0 0 0,1 0-1,-1 0 1,1 0 0,-1 0 0,2 1 0,-2-2-1,0 0 1,0 1 0,1-1 0,-1 0 0,0 0 0,1 0-1,-1 0 1,0 0 0,0 0 0,1 0 0,-1 0 0,0 0-1,1 0 1,-1 0 0,0 0 0,0 0 0,1 0-1,-1 0 1,0 0 0,1-1 0,-1 1 0,0 0 0,0 0-1,1 0 1,-1 0 0,0-1 0,0 1 0,1 0 0,-1 0-1,0 0 1,0-1 0,1 1 0,1-3-3,1-1 0,-1 1 0,1-1 0,-1 1 0,0-1 0,2-5-1,13-43-8,16-80 0,-32 129 11,3-29-36,-6 25-17,-7 19-5,-3 15 18,2 1 0,2 0-1,-11 57 1,11-49-8,6-27 1,-10 57-221,12-60 114,-1 0 0,1 0 0,0 0 1,0 0-1,1 0 0,-1 0 0,1 1 0,3 7 1,-4-14 119,0 0 1,0 1 0,0-1-1,0 0 1,0 1-1,0-1 1,0 0 0,0 1-1,0-1 1,1 0 0,-1 0-1,0 1 1,0-1-1,0 0 1,0 1 0,1-1-1,-1 0 1,0 0 0,0 0-1,0 1 1,1-1 0,-1 0-1,0 0 1,1 0-1,-1 1 1,0-1 0,0 0-1,1 0 1,-1 0 0,0 0-1,1 0 1,-1 0-1,0 0 1,1 0 0,-1 0-1,0 0 1,1 0 0,-1 0-1,0 0 1,0 0 0,1 0-1,-1 0 1,0 0-1,1 0 1,-1 0 0,0 0-1,1 0 1,-1-1 0,0 1-1,0 0 1,1 0-1,-1 0 1,0-1 0,0 1-1,1 0 1,-1 0 0,0 0-1,0-1 1,12-20-1043,-1-12 341,0-8-137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57.424"/>
    </inkml:context>
    <inkml:brush xml:id="br0">
      <inkml:brushProperty name="width" value="0.05" units="cm"/>
      <inkml:brushProperty name="height" value="0.05" units="cm"/>
    </inkml:brush>
  </inkml:definitions>
  <inkml:trace contextRef="#ctx0" brushRef="#br0">32 3 18596,'-1'2'233,"-1"0"-1,1 0 1,0 0-1,0 0 1,0 0-1,0 0 1,1 0-1,-1 0 1,0 0-1,1 0 1,-1 1-1,1 2 1,-1 33 1169,1-22-486,-2 6-263,1-15-530,1-1 1,-1 0-1,1 1 1,0-1-1,1 1 1,-1-1-1,4 13 0,-4-19-115,0 1-1,0-1 1,1 1-1,-1-1 1,0 1-1,0-1 1,0 1-1,1-1 1,-1 0-1,0 1 0,0-1 1,1 0-1,-1 1 1,0-1-1,1 0 1,-1 1-1,0-1 1,1 0-1,-1 1 0,1-1 1,-1 0-1,1 0 1,-1 0-1,0 1 1,1-1-1,-1 0 1,1 0-1,-1 0 0,1 0 1,-1 0-1,1 0 1,-1 0-1,1 0 1,-1 0-1,1 0 1,-1 0-1,1 0 1,-1 0-1,0 0 0,1-1 1,-1 1-1,1 0 1,-1 0-1,1-1 1,-1 1-1,0 0 1,1 0-1,-1-1 0,0 1 1,1 0-1,-1-1 1,0 1-1,1 0 1,-1-1-1,17-24 226,-13 16-124,0 0-1,0-1 1,-1 1 0,0-1-1,-1 1 1,0-1-1,-1 0 1,0 0-1,0 0 1,-1 0 0,-1-14-1,1 23-93,-1 0 1,1 1-1,0-1 0,0 0 0,0 0 1,0 0-1,-1 0 0,1 0 0,-1 0 0,1 0 1,0 0-1,-1 0 0,1 0 0,-1 1 0,0-1 1,1 0-1,-1 0 0,0 1 0,1-1 1,-1 0-1,0 1 0,0-1 0,0 1 0,0-1 1,-1 0-1,1 1-5,-1 0 0,1 0-1,0 1 1,0-1 0,0 0 0,0 1 0,0-1 0,0 1-1,0-1 1,0 1 0,0 0 0,0-1 0,0 1 0,0 0 0,0 0-1,0 0 1,-1 1 0,-3 4-4,0 0 0,1 1 0,0-1 1,0 1-1,-4 9 0,6-11-6,-1 0-25,1 1-1,0-1 1,0 1-1,0-1 1,1 1 0,0 0-1,0 0 1,0-1 0,1 1-1,0 0 1,1 7 0,-1-13 20,0 1 0,0-1 1,0 0-1,0 0 1,0 1-1,0-1 1,0 0-1,0 0 0,1 0 1,-1 1-1,0-1 1,0 0-1,0 0 1,0 0-1,1 1 0,-1-1 1,0 0-1,0 0 1,0 0-1,1 0 1,-1 1-1,0-1 0,0 0 1,1 0-1,-1 0 1,0 0-1,0 0 1,0 0-1,1 0 0,-1 0 1,0 0-1,1 0 1,-1 0-1,0 0 1,0 0-1,1 0 0,-1 0 1,11-7-242,5-13-652,6-21-808,-19 39 1226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18.511"/>
    </inkml:context>
    <inkml:brush xml:id="br0">
      <inkml:brushProperty name="width" value="0.05" units="cm"/>
      <inkml:brushProperty name="height" value="0.05" units="cm"/>
    </inkml:brush>
  </inkml:definitions>
  <inkml:trace contextRef="#ctx0" brushRef="#br0">63 183 14523,'-3'-16'1955,"1"13"261,-4 22 1152,3-3-3157,-13 49 426,4 0-1,2 1 1,-1 106 0,12-144-613,2-17-2,1-18-2,4-16 10,18-106 62,16-229 0,-41 356-74,3 7-6,6 15-1,5 7-12,-14-25 0,1 0 0,0 0 0,-1 0 0,1 0-1,0 0 1,0 0 0,1-1 0,-1 1 0,0-1 0,0 0 0,1 1 0,-1-1-1,1 0 1,-1-1 0,1 1 0,-1 0 0,6 0 0,-4-1-2,0 0 1,0 0 0,0-1-1,0 1 1,0-1-1,0 0 1,0 0-1,0-1 1,0 1 0,5-3-1,4-4 2,-1 0-1,0 0 1,0-1-1,-1-1 1,13-14-1,10-16 6,-25 29 12,0 0-1,14-14 1,-27 46-16,-11 21 7,-24 87-10,35-114 2,2-1 1,0 1 0,0 0 0,2 0 0,0 0 0,3 28-1,-2-38-82,0 0 0,1 0-1,-1-1 1,1 1-1,0-1 1,0 1-1,1-1 1,-1 0 0,1 1-1,0-1 1,4 3-1,-6-5 33,0 0 0,1-1 0,0 1 0,-1-1-1,1 0 1,0 0 0,0 1 0,0-1 0,0 0 0,0-1-1,0 1 1,0 0 0,0 0 0,0-1 0,0 1 0,0-1-1,0 0 1,1 0 0,-1 0 0,0 0 0,0 0 0,0 0-1,0 0 1,0-1 0,1 1 0,-1-1 0,3-1 0,8-8-400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18.930"/>
    </inkml:context>
    <inkml:brush xml:id="br0">
      <inkml:brushProperty name="width" value="0.05" units="cm"/>
      <inkml:brushProperty name="height" value="0.05" units="cm"/>
    </inkml:brush>
  </inkml:definitions>
  <inkml:trace contextRef="#ctx0" brushRef="#br0">0 66 16964,'0'1'95,"1"0"1,-1 0 0,0-1-1,0 1 1,0 0 0,1 0-1,-1-1 1,0 1 0,1 0-1,-1 0 1,1-1 0,-1 1-1,0 0 1,1-1 0,0 1-1,-1-1 1,1 1 0,-1-1-1,1 1 1,0-1 0,-1 1-1,1-1 1,0 1 0,0-1-1,-1 0 1,1 1 0,0-1-1,0 0 1,-1 0 0,1 0-1,0 0 1,0 1 0,0-1-1,0 0 1,37-1 872,-30 0-393,161-24 2290,-82 10-2202,168-19 202,-84 26-6747,-176 8 4936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19.393"/>
    </inkml:context>
    <inkml:brush xml:id="br0">
      <inkml:brushProperty name="width" value="0.05" units="cm"/>
      <inkml:brushProperty name="height" value="0.05" units="cm"/>
    </inkml:brush>
  </inkml:definitions>
  <inkml:trace contextRef="#ctx0" brushRef="#br0">26 0 15851,'2'37'2057,"-2"5"-1225,-2 10-304,-1 4 1152,0 9-623,0 0-169,0 0-448,2-6-176,-1-10-464,2-6-304,3-12-520,-3-8-161,0-13 849,-6-3-288,-2-7-144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19.767"/>
    </inkml:context>
    <inkml:brush xml:id="br0">
      <inkml:brushProperty name="width" value="0.05" units="cm"/>
      <inkml:brushProperty name="height" value="0.05" units="cm"/>
    </inkml:brush>
  </inkml:definitions>
  <inkml:trace contextRef="#ctx0" brushRef="#br0">0 219 16524,'3'-12'270,"1"0"0,0 1 0,0-1 0,1 1 0,1 0 1,0 0-1,0 1 0,1 0 0,0 0 0,1 1 0,0-1 1,0 2-1,1-1 0,1 1 0,-1 1 0,1-1 0,0 2 1,1-1-1,-1 2 0,1-1 0,1 1 0,-1 1 1,1 0-1,-1 1 0,1 0 0,0 1 0,0 0 0,23 0 1,-21 1-227,0 1 1,0 1 0,0 0 0,0 1-1,0 1 1,0 0 0,22 8 0,-32-9-44,1 0 0,-1 0 1,0 0-1,1 0 1,-1 1-1,-1-1 0,1 1 1,0 0-1,-1 0 1,1 1-1,-1-1 0,0 1 1,0-1-1,0 1 1,-1 0-1,1 0 1,-1 0-1,0 1 0,0-1 1,0 1-1,-1-1 1,0 1-1,1-1 0,-2 1 1,1 0-1,0 4 1,-2 0 2,0 0 0,0 0 0,-1 0 1,0-1-1,0 1 0,-1-1 0,0 1 0,-1-1 1,0 0-1,0 0 0,0-1 0,-1 1 1,-10 11-1,5-7-1,-2 0-1,1 0 1,-1-1 0,-1-1 0,0 0 0,-23 14-1,29-21-123,0 1 0,0-1 0,-15 5 0,21-8 0,-1 1 0,0-1 0,0 1 1,0-1-1,1 0 0,-1 0 1,0 0-1,0 0 0,0 0 1,0 0-1,0-1 0,1 1 1,-1 0-1,0-1 0,0 1 0,1-1 1,-1 0-1,0 0 0,1 0 1,-1 0-1,0 0 0,-1-1 1,0-2 2,1 0 1,-1 0 0,1 0 0,0-1-1,0 1 1,1-1 0,-1 1 0,1-1-1,0 1 1,0-1 0,0-9 0,-1-25-749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6.344"/>
    </inkml:context>
    <inkml:brush xml:id="br0">
      <inkml:brushProperty name="width" value="0.05" units="cm"/>
      <inkml:brushProperty name="height" value="0.05" units="cm"/>
    </inkml:brush>
  </inkml:definitions>
  <inkml:trace contextRef="#ctx0" brushRef="#br0">1 34 20764,'38'-12'1569,"3"4"-1297,5-1-104,9 6 360,0 1-352,-6 6-568,-4 3-296,-13 4 1512,-8-2-960,-11 5-32,-9 0-136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7:46.776"/>
    </inkml:context>
    <inkml:brush xml:id="br0">
      <inkml:brushProperty name="width" value="0.05" units="cm"/>
      <inkml:brushProperty name="height" value="0.05" units="cm"/>
    </inkml:brush>
  </inkml:definitions>
  <inkml:trace contextRef="#ctx0" brushRef="#br0">1 1 16948,'38'4'1944,"5"-2"-1240,9-2-304,6-2 905,5 2-545,-2-1-464,-8 1-48,-8 0-120,-13 4-128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8.697"/>
    </inkml:context>
    <inkml:brush xml:id="br0">
      <inkml:brushProperty name="width" value="0.05" units="cm"/>
      <inkml:brushProperty name="height" value="0.05" units="cm"/>
      <inkml:brushProperty name="color" value="#E71224"/>
    </inkml:brush>
  </inkml:definitions>
  <inkml:trace contextRef="#ctx0" brushRef="#br0">20 6 17572,'0'0'58,"0"0"1,0-1 0,1 1 0,-1-1-1,0 1 1,1 0 0,-1-1 0,0 1-1,1 0 1,-1 0 0,1-1 0,-1 1-1,0 0 1,1 0 0,-1 0 0,1-1-1,-1 1 1,1 0 0,-1 0 0,1 0-1,-1 0 1,0 0 0,1 0 0,-1 0-1,1 0 1,-1 0 0,1 0-1,-1 0 1,1 0 0,-1 0 0,1 0-1,-1 1 1,1-1 0,-1 0 0,0 0-1,1 0 1,-1 1 0,1-1 0,-1 0-1,0 1 1,1-1 0,-1 0 0,0 1-1,1-1 1,-1 0 0,0 1 0,0-1-1,1 1 1,-1-1 0,0 0 0,0 1-1,0-1 1,0 1 0,1-1-1,-1 1 1,0-1 0,0 1 0,0 0-1,3 34 1295,-3-28-931,25 434 4263,-12-312-4654,42 178 0,-50-289-215,-6-28-125,-8-32-70,-60-143-434,11 33 1017,57 151-181,0-1 0,1 0 1,-1 0-1,1 0 0,0 0 1,-1 0-1,1 0 0,0 0 1,0-4-1,1 6-11,-1-1-1,0 1 0,0 0 1,0-1-1,0 1 1,1-1-1,-1 1 1,0-1-1,0 1 1,1 0-1,-1-1 0,0 1 1,1 0-1,-1-1 1,0 1-1,1 0 1,-1-1-1,1 1 1,-1 0-1,0 0 1,1-1-1,-1 1 0,1 0 1,-1 0-1,1 0 1,3 0 39,0 0 0,0 0 0,0 0 0,0 1 1,0 0-1,-1 0 0,8 2 0,-6-1-46,38 8-428,1-2 0,68 4 0,-94-10 440,35 1-263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0.084"/>
    </inkml:context>
    <inkml:brush xml:id="br0">
      <inkml:brushProperty name="width" value="0.05" units="cm"/>
      <inkml:brushProperty name="height" value="0.05" units="cm"/>
    </inkml:brush>
  </inkml:definitions>
  <inkml:trace contextRef="#ctx0" brushRef="#br0">183 69 15419,'13'-39'2479,"-12"37"-2311,-1 0-1,1 0 1,0 0 0,0 0 0,0 0 0,0 1 0,0-1 0,0 0 0,1 1 0,-1-1 0,1 1 0,-1-1 0,1 1 0,-1 0 0,1 0 0,3-2-1,-4 3-107,-1-1 0,0 1 0,1 1 0,-1-1-1,1 0 1,-1 0 0,1 0 0,-1 0 0,0 0-1,1 0 1,-1 0 0,1 0 0,-1 1 0,0-1 0,1 0-1,-1 0 1,0 1 0,1-1 0,-1 0 0,0 0-1,1 1 1,-1-1 0,0 0 0,0 1 0,1-1-1,-1 1 1,0-1 0,0 0 0,0 1 0,1-1-1,-1 1 1,0-1 0,0 0 0,0 1 0,0-1-1,0 1 1,0-1 0,0 1 0,0-1 0,0 0 0,0 1-1,0 0 1,-1 25 910,1-24-863,-6 42 302,-2 0-1,-1-1 1,-18 48 0,-55 124 3,71-189-326,-62 156 360,70-175-407,1-1-1,0 1 0,0 0 0,0 0 0,0 13 0,2-19-27,0 1 0,0-1 0,0 0 1,0 1-1,0-1 0,1 0 0,-1 1 0,0-1 0,1 0 1,-1 0-1,1 1 0,0-1 0,-1 0 0,1 0 0,0 0 0,0 0 1,-1 0-1,1 0 0,0 0 0,0 0 0,0 0 0,0 0 1,0 0-1,1-1 0,-1 1 0,0 0 0,0-1 0,0 1 1,1-1-1,-1 1 0,0-1 0,1 0 0,-1 0 0,0 1 1,1-1-1,1 0 0,4 0 20,1 0 1,0 0-1,0-1 0,0 0 1,-1 0-1,1-1 0,8-3 1,55-21-176,-52 17-12,104-48-2270,-105 48 2198,0-1-374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0.482"/>
    </inkml:context>
    <inkml:brush xml:id="br0">
      <inkml:brushProperty name="width" value="0.05" units="cm"/>
      <inkml:brushProperty name="height" value="0.05" units="cm"/>
    </inkml:brush>
  </inkml:definitions>
  <inkml:trace contextRef="#ctx0" brushRef="#br0">273 1 22821,'0'0'155,"-1"0"0,0 0 0,0 0 0,0 0 0,0 0 0,0 0 0,1 0 0,-1 0 1,0 0-1,0 1 0,0-1 0,0 0 0,1 0 0,-1 1 0,0-1 0,0 1 0,1-1 0,-1 0 0,0 1 0,0 0 0,1-1 0,-1 1 1,1-1-1,-1 1 0,0 1 0,-23 21 213,21-19-42,-18 19-159,2 0 0,1 2 0,1 0 0,-23 46 0,15-19 5,-27 85 0,45-116-78,0 1-1,1 0 1,2 1 0,0-1-1,-1 34 1,5-51-208,0 0 0,0 0 1,1 1-1,-1-1 0,1 0 0,0 0 0,1 0 1,-1-1-1,1 1 0,0 0 0,0 0 0,0-1 1,1 1-1,0-1 0,0 0 0,0 0 0,0 0 1,0 0-1,1-1 0,0 1 0,0-1 0,0 0 1,0 0-1,0 0 0,1 0 0,-1-1 0,1 0 1,0 0-1,-1 0 0,8 1 0,50 12-1335,-30-10 559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1.415"/>
    </inkml:context>
    <inkml:brush xml:id="br0">
      <inkml:brushProperty name="width" value="0.05" units="cm"/>
      <inkml:brushProperty name="height" value="0.05" units="cm"/>
    </inkml:brush>
  </inkml:definitions>
  <inkml:trace contextRef="#ctx0" brushRef="#br0">1 0 19548,'0'21'1413,"0"15"913,5 40-1,-4-65-2108,1 0 1,0 0-1,1 0 1,1 0-1,0-1 0,0 1 1,10 16-1,-12-24-242,0 0-1,0 0 1,0 0-1,0 0 0,1 0 1,-1-1-1,1 0 1,0 1-1,0-1 1,0 0-1,0 0 1,0 0-1,0-1 0,0 1 1,1-1-1,-1 0 1,1 1-1,-1-2 1,1 1-1,-1 0 1,1-1-1,-1 1 0,1-1 1,-1 0-1,1 0 1,0-1-1,-1 1 1,1-1-1,-1 0 1,1 0-1,-1 0 1,4-2-1,3-1-406,0 0 1,0-2-1,0 1 0,-1-1 1,0 0-1,0-1 0,-1 0 1,0-1-1,11-12 0,-8 7-983,-1-1-1,0 0 0,15-31 1,-21 37 989,-1-1 0,1 1 1,-1-1-1,-1 0 1,0 0-1,0 0 1,-1 0-1,0 0 1,-1-10-1,-2 11 807,-4 9 393,-5 12 855,-14 32 1152,1 2 1,-33 95-1,38-88-1847,18-52-905,-43 125 1379,39-109-1603,1 0-1,1 0 1,0 1 0,1-1-1,1 23 1,3-28-122,1-9-105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1.829"/>
    </inkml:context>
    <inkml:brush xml:id="br0">
      <inkml:brushProperty name="width" value="0.05" units="cm"/>
      <inkml:brushProperty name="height" value="0.05" units="cm"/>
    </inkml:brush>
  </inkml:definitions>
  <inkml:trace contextRef="#ctx0" brushRef="#br0">87 1 17908,'-20'27'2192,"1"2"-1304,4-3-391,3 0 1847,0 0-1336,7-1-864,2-4-424,3-4-888,0-2-1096,5-7 1767,2-3-383,5-5-344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2.266"/>
    </inkml:context>
    <inkml:brush xml:id="br0">
      <inkml:brushProperty name="width" value="0.05" units="cm"/>
      <inkml:brushProperty name="height" value="0.05" units="cm"/>
    </inkml:brush>
  </inkml:definitions>
  <inkml:trace contextRef="#ctx0" brushRef="#br0">77 228 19180,'8'0'2009,"-8"8"-1185,-2 6-264,-4 10 1192,-2 9-408,-2 6-527,-1 6-249,0 2-200,-1 2-80,3-6-256,1-5-208,4-10-320,1-7-272,3-13-617,0-7 1081,0-8-296,0-12-176</inkml:trace>
  <inkml:trace contextRef="#ctx0" brushRef="#br0" timeOffset="1">43 11 19548,'-3'-8'2217,"-1"5"-1361,-4 3 2865,10 2-3361,2 1-512,1-1-1633,-2 1 1577,-2 4-256,1 1-232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02.688"/>
    </inkml:context>
    <inkml:brush xml:id="br0">
      <inkml:brushProperty name="width" value="0.05" units="cm"/>
      <inkml:brushProperty name="height" value="0.05" units="cm"/>
    </inkml:brush>
  </inkml:definitions>
  <inkml:trace contextRef="#ctx0" brushRef="#br0">427 1 22973,'4'11'376,"0"7"-80,2 8-88,-3 1-24,2 7-48,-4 0-24,-4 38 208,-1-2-48,-13 4-128,-6 2-32,-15-1-16,-7 0-48,-10-4-224,-1-6-304,-4-5-2136,2-6 2312,10-13-264,5-10-257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0.233"/>
    </inkml:context>
    <inkml:brush xml:id="br0">
      <inkml:brushProperty name="width" value="0.05" units="cm"/>
      <inkml:brushProperty name="height" value="0.05" units="cm"/>
    </inkml:brush>
  </inkml:definitions>
  <inkml:trace contextRef="#ctx0" brushRef="#br0">0 40 19124,'9'-9'1600,"7"1"-1151,-3 3-201,7 5 656,3-1-248,2-1-256,-1 2-120,1 0-280,-4 0-112,-2-3-504,-4 0-344,-11-3 768,-4 5-152,-4-1-137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0.737"/>
    </inkml:context>
    <inkml:brush xml:id="br0">
      <inkml:brushProperty name="width" value="0.05" units="cm"/>
      <inkml:brushProperty name="height" value="0.05" units="cm"/>
    </inkml:brush>
  </inkml:definitions>
  <inkml:trace contextRef="#ctx0" brushRef="#br0">0 372 15683,'8'5'2049,"9"1"-1257,4-3-312,4-1 1512,2-2-1159,4-2-249,-1-3-960,1-4 1800,-8-3-1336,-3 0 16,-5-11-64</inkml:trace>
  <inkml:trace contextRef="#ctx0" brushRef="#br0" timeOffset="1">401 0 14819,'41'5'938,"0"-2"1,50-3-1,3 0-1,-87 1-843,0-1 0,-1 0 0,1 1 0,-1 1 0,1-1 0,-1 1 0,0 0 0,8 3 1,-12-3-41,0-1 1,0 0-1,-1 0 1,1 1-1,0-1 1,-1 1-1,1 0 1,-1-1-1,1 1 1,-1 0-1,0 0 1,0 0-1,0 0 1,0 0 0,0 0-1,0 0 1,0 0-1,-1 0 1,1 1-1,-1-1 1,0 0-1,1 0 1,-1 1-1,0-1 1,0 0-1,-1 0 1,0 5-1,-1 5 132,-1 1-1,-1-1 0,0 0 0,-1 0 1,0-1-1,-1 1 0,0-1 0,-10 13 1,-67 80 866,80-101-1022,-9 12 13,-1 0-1,0-1 0,-1-1 0,-26 19 0,26-26-38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2.294"/>
    </inkml:context>
    <inkml:brush xml:id="br0">
      <inkml:brushProperty name="width" value="0.05" units="cm"/>
      <inkml:brushProperty name="height" value="0.05" units="cm"/>
    </inkml:brush>
  </inkml:definitions>
  <inkml:trace contextRef="#ctx0" brushRef="#br0">9 11 15147,'-1'0'85,"1"0"-1,-1 0 1,1 1-1,0-1 1,-1 0-1,1 0 1,-1 0-1,1 0 1,0 1-1,-1-1 1,1 0 0,0 1-1,-1-1 1,1 0-1,0 0 1,-1 1-1,1-1 1,0 0-1,0 1 1,0-1-1,-1 1 1,1-1-1,0 0 1,0 1-1,0-1 1,0 1-1,0-1 1,-1 1-1,11 6 1411,25 2-5,-30-8-1261,43 7 793,1-3-1,76 0 0,99-17-66,-35-4-609,222-11-2110,-363 27 1428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2.964"/>
    </inkml:context>
    <inkml:brush xml:id="br0">
      <inkml:brushProperty name="width" value="0.05" units="cm"/>
      <inkml:brushProperty name="height" value="0.05" units="cm"/>
    </inkml:brush>
  </inkml:definitions>
  <inkml:trace contextRef="#ctx0" brushRef="#br0">10 0 15019,'-9'11'1401,"10"1"-761,8 3-128,14 2 696,10 5-80,15-3-136,11 3-95,10-5-217,2 0-40,4-4-184,-1-3-264,-8-6-816,-7-4 632,-13-4-112,-10-6-104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9.164"/>
    </inkml:context>
    <inkml:brush xml:id="br0">
      <inkml:brushProperty name="width" value="0.05" units="cm"/>
      <inkml:brushProperty name="height" value="0.05" units="cm"/>
      <inkml:brushProperty name="color" value="#E71224"/>
    </inkml:brush>
  </inkml:definitions>
  <inkml:trace contextRef="#ctx0" brushRef="#br0">0 44 16331,'6'-8'849,"-4"5"-630,-1 0 0,1 1 0,1-1 0,-1 0 0,0 1 1,1-1-1,-1 1 0,1 0 0,0 0 0,0 0 0,0 0 1,0 0-1,0 1 0,4-2 0,-6 3-134,-1 0 0,1 0 0,0 0 0,-1 0 1,1 0-1,0 0 0,-1 1 0,1-1 0,0 0 0,-1 1 0,1-1 0,0 0 0,-1 1 0,1-1 1,-1 1-1,1-1 0,-1 1 0,1-1 0,-1 1 0,1-1 0,-1 1 0,0-1 0,1 1 1,-1 0-1,0-1 0,1 1 0,-1 0 0,0-1 0,0 1 0,0 0 0,1-1 0,-1 1 0,0 1 1,3 31 1170,-2-26-932,0 101 1350,-2-68-1379,2 1-1,9 60 1,-9-94-279,1-1-1,-1 0 0,1 0 1,1 0-1,2 5 0,-5-10-11,0-1 1,1 1-1,-1 0 0,0-1 0,1 1 0,-1 0 1,1-1-1,-1 1 0,1-1 0,-1 1 0,1-1 1,-1 1-1,1-1 0,-1 1 0,1-1 0,0 1 1,-1-1-1,1 0 0,0 0 0,-1 1 0,1-1 1,0 0-1,0 0 0,-1 0 0,1 1 0,0-1 1,0 0-1,-1 0 0,1 0 0,0 0 0,-1 0 1,1-1-1,0 1 0,0 0 0,-1 0 0,1 0 1,0-1-1,-1 1 0,1 0 0,0-1 0,-1 1 1,1-1-1,0 1 0,-1 0 0,1-1 0,-1 1 1,1-1-1,-1 0 0,1 1 0,-1-1 0,0 1 1,1-1-1,0-1 0,4-6 37,1 0 0,-1 0-1,0-1 1,-1 1 0,0-1 0,0 0 0,3-18-1,13-71 250,-19 86-251,3-10-77,4-28 304,-5 34-660,-2 22-1025,-1 0 1204,1 1 1,0-1 0,0 0 0,0 0-1,1 0 1,0 0 0,0-1 0,1 1-1,-1 0 1,1-1 0,1 0 0,4 8-1,9 6-490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4.081"/>
    </inkml:context>
    <inkml:brush xml:id="br0">
      <inkml:brushProperty name="width" value="0.05" units="cm"/>
      <inkml:brushProperty name="height" value="0.05" units="cm"/>
    </inkml:brush>
  </inkml:definitions>
  <inkml:trace contextRef="#ctx0" brushRef="#br0">33 24 15379,'2'-4'859,"-2"2"-573,1 0-1,0 0 0,0 1 0,0-1 1,1 0-1,-1 0 0,0 1 0,1-1 1,1-1-1,-2 14 3123,-5 16-2507,-4 8-238,-6 21 269,-7 74 0,20-127-887,1 0-1,-1 1 1,1-1 0,0 0-1,0 0 1,0 1 0,1-1-1,-1 0 1,1 0 0,0 0-1,0 0 1,0 0 0,0 0-1,1 0 1,-1 0 0,3 4-1,-1-5-15,-1 0 0,0 0-1,1-1 1,-1 1-1,1-1 1,0 1-1,-1-1 1,1 0-1,0 0 1,0 0-1,0-1 1,0 1-1,0-1 1,0 1-1,0-1 1,0 0-1,0 0 1,3-1-1,17 0-157,-1-1-1,0-1 1,41-11-1,-51 10-230,0 0 0,0-1 1,0 0-1,0-1 0,-1 0 0,0-1 0,0 0 0,11-10 1,-6 2-436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4.572"/>
    </inkml:context>
    <inkml:brush xml:id="br0">
      <inkml:brushProperty name="width" value="0.05" units="cm"/>
      <inkml:brushProperty name="height" value="0.05" units="cm"/>
    </inkml:brush>
  </inkml:definitions>
  <inkml:trace contextRef="#ctx0" brushRef="#br0">117 1 18460,'-18'15'1704,"-3"6"-1088,-2 5-239,4 7 719,1-1-240,7 3-296,5 0-248,9-4-464,8-8-192,9-9-640,3-8-152,7-14 848,1-4-241,3-11-263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5.055"/>
    </inkml:context>
    <inkml:brush xml:id="br0">
      <inkml:brushProperty name="width" value="0.05" units="cm"/>
      <inkml:brushProperty name="height" value="0.05" units="cm"/>
    </inkml:brush>
  </inkml:definitions>
  <inkml:trace contextRef="#ctx0" brushRef="#br0">85 82 15587,'0'0'98,"0"-1"0,-1 1 1,1 0-1,-1 0 0,1 0 0,-1-1 0,1 1 0,-1 0 0,1 0 0,-1 0 0,1 0 0,-1 0 0,1 0 0,-1 0 0,1 0 0,-1 0 1,1 0-1,-1 0 0,1 0 0,0 1 0,-1-1 0,1 0 0,-1 0 0,1 0 0,-1 1 0,1-1 0,-1 1 0,-12 8 314,8-3-108,-1 0 0,1 1 0,0-1-1,1 1 1,0 0 0,0 0 0,0 0 0,1 0-1,0 1 1,-4 14 0,5-12-173,0 0 0,0 0 0,1 0-1,0 0 1,1 0 0,0 1 0,0-1 0,3 12 0,-3-19-108,1 0-1,0 0 1,0 1 0,0-1-1,0 0 1,0 0 0,0 0-1,1 0 1,-1 0 0,1-1-1,0 1 1,0 0 0,0-1-1,0 1 1,1-1 0,-1 0-1,0 0 1,1 0 0,0 0-1,0 0 1,-1 0 0,1-1-1,0 1 1,0-1 0,0 0-1,0 0 1,1 0 0,-1 0-1,0-1 1,4 1-1,1-1 6,-1 0 0,0-1 0,0 0 0,1 0 0,-1 0 0,0-1 0,0 0 0,0-1 0,-1 0 0,1 0 0,-1 0 0,12-8 0,-9 5 42,0-2 0,0 1 0,0-1 0,-1 0 0,0-1 0,0 0 0,-1-1 0,9-15 0,-12 19-24,-1 0 0,0 0 0,-1 0-1,0 0 1,0 0 0,0 0 0,-1-1 0,1 1 0,-2-1 0,1 1 0,-1-1 0,0 0 0,0 1 0,-1-1 0,1 1 0,-4-12 0,2 14-30,0 0 0,0 0 1,0 1-1,0-1 1,-1 1-1,1-1 1,-1 1-1,0 0 1,0 0-1,0 0 1,-1 0-1,1 1 0,-1-1 1,-6-3-1,8 5-110,0 0-1,-1-1 0,1 1 0,-1 0 1,1 1-1,-1-1 0,1 0 0,-1 1 1,1-1-1,-1 1 0,0 0 0,1 0 1,-1 0-1,1 0 0,-1 0 0,0 0 1,1 1-1,-1-1 0,1 1 0,-1 0 1,1 0-1,-1 0 0,1 0 0,-5 3 1,6-3 25,1-1-1,-1 1 1,0-1 0,0 1 0,1 0 0,-1 0 0,1-1 0,-1 1 0,1 0-1,-1 0 1,1 0 0,-1 0 0,1 0 0,-1-1 0,1 1 0,0 0-1,0 0 1,0 0 0,-1 0 0,1 0 0,0 0 0,0 0 0,0 0 0,0 0-1,1 0 1,-1 0 0,0 0 0,0 0 0,1 0 0,-1 0 0,0 0-1,1 0 1,-1 0 0,1-1 0,-1 1 0,2 1 0,12 9-781</inkml:trace>
  <inkml:trace contextRef="#ctx0" brushRef="#br0" timeOffset="1">672 34 15987,'-4'1'222,"-1"1"-1,1-1 0,0 1 1,0-1-1,1 1 0,-1 0 1,0 0-1,1 1 0,-1-1 1,1 1-1,-6 5 0,-1 0 211,-4 4 298,1 0 0,0 0 0,-17 21 0,26-27-590,-1 0 1,1 0-1,0 0 1,1 1-1,-1-1 1,1 1-1,1 0 1,-1 0-1,1 0 1,0 0 0,0 9-1,1-14-109,1 0-1,0 0 1,0 0 0,0-1-1,0 1 1,1 0 0,-1 0-1,0-1 1,1 1-1,-1 0 1,1 0 0,0-1-1,-1 1 1,1 0 0,0-1-1,0 1 1,0-1-1,0 1 1,0-1 0,3 2-1,-2-1-1,1 0-1,-1-1 1,1 1-1,0-1 1,-1 0-1,1 0 1,0 0-1,0 0 1,0 0 0,0-1-1,4 1 1,4-1 9,-1 0 0,0 0 0,0-1 0,1 0 0,-1-1 0,15-5 0,-6 1 84,0-1 0,-1-1 0,30-18 0,-38 20-44,-2 0 0,1-1 1,-1 1-1,0-1 0,0-1 0,-1 0 0,0 0 0,11-16 0,-17 22-39,1-1-1,0 0 0,-1 0 1,1 0-1,-1-1 1,0 1-1,0 0 1,-1 0-1,1-1 0,0 1 1,-1 0-1,0-1 1,0 1-1,0 0 0,0-1 1,-1 1-1,1 0 1,-1-1-1,0 1 1,-1-4-1,0 3-66,-1 0 1,1 0-1,-1 0 0,1 0 1,-1 1-1,0-1 0,0 1 1,-1 0-1,1 0 0,-1 0 1,0 1-1,1-1 0,-8-2 1,4 1-48,1 1 0,-1 1 0,0-1 0,1 1 0,-1 0-1,-1 1 1,1-1 0,0 2 0,0-1 0,0 1 0,0 0 0,-1 0 0,1 1 0,0 0 0,0 0 0,0 1 0,0 0 0,0 0 0,-8 4 0,-3 9-304,6 4-48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5.548"/>
    </inkml:context>
    <inkml:brush xml:id="br0">
      <inkml:brushProperty name="width" value="0.05" units="cm"/>
      <inkml:brushProperty name="height" value="0.05" units="cm"/>
    </inkml:brush>
  </inkml:definitions>
  <inkml:trace contextRef="#ctx0" brushRef="#br0">1 204 17436,'37'-2'982,"1"-2"0,50-11 0,0-1-22,606-43 2353,-663 58-3368,126-11-455,-134 9-61,0-1-1,-1-1 1,0-2-1,37-14 1,-59 21 568,27-15-1149,-25 14 1093,-1 0-1,1 0 1,-1 0-1,0 0 1,0 0-1,0-1 1,0 1-1,0 0 1,0-1-1,0 1 1,0-1-1,0 1 1,-1-1-1,1 1 1,-1-1-1,1-2 1,-2-11-524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6.029"/>
    </inkml:context>
    <inkml:brush xml:id="br0">
      <inkml:brushProperty name="width" value="0.05" units="cm"/>
      <inkml:brushProperty name="height" value="0.05" units="cm"/>
    </inkml:brush>
  </inkml:definitions>
  <inkml:trace contextRef="#ctx0" brushRef="#br0">8 302 14787,'6'2'486,"1"-1"-1,-1 0 1,1-1-1,-1 1 1,1-1-1,-1-1 1,13-1-1,8-1 730,-11 2-572,4 0 416,42 3 1,-58-2-965,-1 0 0,1 1-1,0 0 1,0-1 0,0 2 0,0-1 0,-1 0-1,1 1 1,-1-1 0,1 1 0,-1 0 0,0 0 0,1 0-1,-1 1 1,0-1 0,0 1 0,2 3 0,-4-4-66,0 0 0,0 0 0,0 0 0,0 0 0,-1 0 0,1 0 0,-1 1 0,1-1 0,-1 0 0,0 0 0,0 0 0,0 1 0,0-1 0,0 0 0,-1 0 0,1 0 0,-1 1 0,1-1 0,-1 0 0,0 0 0,0 0 0,0 0 0,0 0 0,0 0 0,-2 2 0,-3 5 49,-1 0-1,0 0 0,-14 12 1,-12 9 156,-1-2 1,-1-1-1,-54 31 0,86-56-226,1-1-1,-1 1 0,1-1 1,-1 1-1,1 0 0,0 0 1,0 0-1,-4 4 0,6-5-7,0-1 0,0 0-1,0 1 1,-1-1 0,1 1-1,0-1 1,0 0 0,0 1-1,0-1 1,0 1 0,0-1-1,0 0 1,0 1 0,0-1-1,0 1 1,0-1 0,0 1-1,0-1 1,1 0 0,-1 1-1,0-1 1,0 1 0,0-1 0,1 1-1,15 9-21,17 2-316,1-1 0,0-1 0,1-3-1,0 0 1,1-3 0,-1-1 0,1-1 0,0-2-1,39-5 1,-17-8-183,-5-7-179</inkml:trace>
  <inkml:trace contextRef="#ctx0" brushRef="#br0" timeOffset="1">1453 1 19156,'5'6'2065,"4"3"-1385,14-1-232,7-1 1032,15 1-640,2 1-160,11-3-360,2-4-288,-3-2-680,-5-2-488,-14-7 904,-6-2-176,-16-1-184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6.475"/>
    </inkml:context>
    <inkml:brush xml:id="br0">
      <inkml:brushProperty name="width" value="0.05" units="cm"/>
      <inkml:brushProperty name="height" value="0.05" units="cm"/>
    </inkml:brush>
  </inkml:definitions>
  <inkml:trace contextRef="#ctx0" brushRef="#br0">0 1 17148,'14'18'1720,"10"-6"-1016,5-6-248,16-1 705,5 0-233,4-4-440,1-1-448,-3-3 128,-1 1-112,-10-1-152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8.573"/>
    </inkml:context>
    <inkml:brush xml:id="br0">
      <inkml:brushProperty name="width" value="0.05" units="cm"/>
      <inkml:brushProperty name="height" value="0.05" units="cm"/>
    </inkml:brush>
  </inkml:definitions>
  <inkml:trace contextRef="#ctx0" brushRef="#br0">0 142 13979,'6'5'133,"0"0"0,0-1-1,1 0 1,-1 0 0,1 0 0,0-1-1,0 0 1,0-1 0,1 1 0,-1-1 0,1-1-1,-1 1 1,1-1 0,-1-1 0,16 0-1,9-1 130,0-2-1,44-10 1,-70 12-216,98-19 244,213-37 159,6 26-306,163 42-123,-192 0 73,746-57 2877,-953 40-2431,93-13 992,-177 19-1470,1-1 61,-1 0 1,1 1 0,0-1 0,-1 0 0,1-1-1,4-2 1,-34 17-2009,25-13 1440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19.837"/>
    </inkml:context>
    <inkml:brush xml:id="br0">
      <inkml:brushProperty name="width" value="0.05" units="cm"/>
      <inkml:brushProperty name="height" value="0.05" units="cm"/>
    </inkml:brush>
  </inkml:definitions>
  <inkml:trace contextRef="#ctx0" brushRef="#br0">205 44 15419,'0'-1'146,"0"-1"0,0 1 0,1 0 1,-1-1-1,0 1 0,0-1 0,0 1 0,0-1 0,-1 1 0,1-1 0,0 1 0,-1-1 0,1 1 0,-1 0 0,1-1 0,-1 1 0,0 0 0,1-1 0,-1 1 0,0 0 0,0 0 1,0 0-1,0 0 0,0 0 0,0 0 0,0 0 0,-1 0 0,1 0 0,0 0 0,0 0 0,-1 1 0,1-1 0,0 1 0,-1-1 0,1 1 0,-1-1 0,-2 1 0,1-1 18,-1 1 0,0 0 0,0 0 0,0 0 0,1 1 0,-1-1 0,0 1 0,0 0 0,1 0 0,-1 0 0,1 0 0,-1 1 0,1 0 0,-6 3 0,0 2-50,0 0-1,1 1 1,0 0-1,0 0 1,1 1-1,0 0 1,0 1-1,1-1 1,1 1-1,-6 11 1,6-8-69,0 0 0,0 0-1,1 0 1,1 0 0,0 1 0,1-1 0,1 1 0,-1 14-1,2-23-23,1 0-1,-1 0 0,1 0 1,0 0-1,0 0 0,0 0 1,1 0-1,0 0 0,0-1 1,5 9-1,-6-11-13,1 0 0,-1 0 1,1 0-1,-1 0 0,1-1 0,0 1 0,0 0 1,0-1-1,0 0 0,0 1 0,0-1 1,0 0-1,1 0 0,-1 0 0,0-1 0,1 1 1,-1 0-1,0-1 0,1 0 0,-1 1 1,1-1-1,-1 0 0,0 0 0,5-1 0,-1 0 5,1-1-1,0 0 0,-1-1 0,0 0 1,1 0-1,-1 0 0,0 0 0,0-1 0,-1 0 1,1 0-1,-1-1 0,0 0 0,0 0 0,-1 0 1,1 0-1,6-11 0,-2 2 16,0 0-1,-1-1 0,-1-1 1,0 1-1,8-28 1,-12 33-20,-1 0-1,0-1 1,0-11 0,-2 20-33,0 0 0,1 1 0,-1-1 0,0 0-1,0 0 1,-1 0 0,1 0 0,0 0 0,-1 0 0,1 0 0,-1 1-1,1-1 1,-1 0 0,0 0 0,0 1 0,0-1 0,0 1 0,0-1-1,0 0 1,0 1 0,0 0 0,-1-1 0,-2-1 0,3 3-41,0-1 1,0 1 0,0 0 0,0 0-1,-1 0 1,1 0 0,0 0-1,0 1 1,0-1 0,0 0 0,0 0-1,-1 1 1,1-1 0,0 1 0,0-1-1,0 1 1,0-1 0,0 1-1,0 0 1,0-1 0,1 1 0,-1 0-1,0 0 1,0-1 0,0 1-1,1 0 1,-1 0 0,1 0 0,-1 0-1,0 0 1,1 0 0,0 0-1,-1 0 1,1 1 0,0-1 0,-1 0-1,1 0 1,0 0 0,0 2-1,2 7-551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0.281"/>
    </inkml:context>
    <inkml:brush xml:id="br0">
      <inkml:brushProperty name="width" value="0.05" units="cm"/>
      <inkml:brushProperty name="height" value="0.05" units="cm"/>
    </inkml:brush>
  </inkml:definitions>
  <inkml:trace contextRef="#ctx0" brushRef="#br0">43 0 17468,'-4'46'1856,"-10"-8"-1128,0-7-352,6-5 1177,5-3-889,6-11-904,8-7-280,10-18 400,2-3-184,10-24-209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0.710"/>
    </inkml:context>
    <inkml:brush xml:id="br0">
      <inkml:brushProperty name="width" value="0.05" units="cm"/>
      <inkml:brushProperty name="height" value="0.05" units="cm"/>
    </inkml:brush>
  </inkml:definitions>
  <inkml:trace contextRef="#ctx0" brushRef="#br0">104 66 18388,'-28'23'2198,"-19"18"-377,44-38-1644,0 0 1,0 1 0,1-1-1,-1 1 1,1-1 0,0 1-1,-1 0 1,2 0 0,-1 0 0,-2 8-1,4-11-157,0 0 0,0 0 0,0 0-1,0 0 1,0 0 0,0 0 0,0-1-1,1 1 1,-1 0 0,0 0 0,1 0 0,-1 0-1,1 0 1,-1 0 0,1-1 0,-1 1-1,1 0 1,-1 0 0,1-1 0,0 1 0,-1 0-1,1-1 1,0 1 0,-1-1 0,1 1-1,0-1 1,0 1 0,0-1 0,0 1 0,0-1-1,-1 0 1,1 0 0,1 1 0,36 6-53,-31-6 32,27 2-57,-18-3-1,-1 2 1,1 0-1,0 1 0,24 8 1,-36-10 52,-1 0 0,0 0 1,0 1-1,0 0 0,0-1 1,0 1-1,0 0 0,-1 0 0,1 1 1,-1-1-1,1 0 0,-1 1 1,0 0-1,0-1 0,0 1 1,0 0-1,-1 0 0,1 0 0,-1 0 1,1 1-1,-1-1 0,0 0 1,-1 0-1,1 1 0,0-1 1,-1 1-1,0 2 0,0 1 26,0 0-1,-1 0 0,0 0 1,-1 0-1,0 0 0,0-1 1,0 1-1,-1 0 1,1-1-1,-2 0 0,1 0 1,-1 0-1,0 0 0,-6 7 1,4-7-2,0 1 1,0-1-1,0 0 1,-1 0-1,0-1 1,-1 0-1,1 0 1,-1-1-1,0 0 0,0 0 1,-8 2-1,13-5-127,1 0 0,0-1 0,-1 1 0,1-1 0,0 0 0,-1 1 0,1-1 0,-1 0 0,1 0-1,0-1 1,-1 1 0,1 0 0,0-1 0,-1 0 0,1 1 0,0-1 0,-1 0 0,1 0 0,0 0-1,0-1 1,0 1 0,0 0 0,0-1 0,0 1 0,1-1 0,-1 0 0,0 1 0,1-1 0,-1 0 0,1 0-1,-3-4 1,0-3-145,1 1-1,-1-1 0,1 0 0,1 0 0,0 0 1,0 0-1,-1-11 0,1-31-861</inkml:trace>
  <inkml:trace contextRef="#ctx0" brushRef="#br0" timeOffset="1">104 2 17652,'22'-2'2192,"2"2"-1336,2 0-367,5 0 1359,-1 2-840,-1 1-208,-4 1-760,-2 2-472,-11-3 432,-4 4-152,-8-1-112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39.968"/>
    </inkml:context>
    <inkml:brush xml:id="br0">
      <inkml:brushProperty name="width" value="0.05" units="cm"/>
      <inkml:brushProperty name="height" value="0.05" units="cm"/>
      <inkml:brushProperty name="color" value="#E71224"/>
    </inkml:brush>
  </inkml:definitions>
  <inkml:trace contextRef="#ctx0" brushRef="#br0">133 460 17300,'-6'2'333,"1"0"0,0 0 0,0 0 0,0 1 0,1 0 0,-1 0 0,1 0 0,-1 1 0,1-1-1,-7 9 1,2-2 183,1 0 0,1 0 0,-10 18 0,11-16-269,0 0 1,1 0-1,-5 18 0,9-26-215,0 0-1,0 1 0,0-1 1,0 1-1,1 0 0,0-1 1,0 1-1,0-1 1,1 1-1,-1-1 0,1 1 1,0-1-1,2 6 1,-3-9-25,1 0 0,-1-1-1,1 1 1,0 0 0,-1 0 0,1 0 0,0 0 0,0-1 0,0 1 0,-1 0 0,1 0 0,0-1 0,0 1 0,0-1 0,0 1 0,0-1 0,0 1 0,0-1 0,0 0 0,0 0 0,0 1 0,1-1 0,-1 0 0,0 0 0,0 0 0,0 0 0,0 0 0,0 0 0,0 0 0,0-1 0,0 1 0,0 0 0,1-1 0,-1 1 0,1-1 0,4-2 20,0 1 1,0-1 0,0-1-1,6-4 1,14-12 68,-1-2 0,-1-1 0,-1-1 0,39-53 1,-1 2 102,-42 56-180,-19 19-19,0 0 0,0 0 1,0 0-1,0 0 0,0 0 0,1-1 1,-1 1-1,0 0 0,0 0 0,0 0 1,0 0-1,0 0 0,0 0 0,1 0 1,-1 0-1,0 0 0,0 0 0,0 0 1,0 0-1,0 0 0,1 0 0,-1 0 1,0 0-1,0 0 0,0 0 0,0 0 1,0 0-1,1 0 0,-1 0 0,0 0 1,0 0-1,0 0 0,0 0 0,0 0 1,1 0-1,-1 0 0,0 0 0,0 0 1,0 0-1,0 0 0,0 0 0,0 1 1,1-1-1,-1 0 0,0 0 0,0 0 1,0 0-1,0 0 0,1 11-4,-6 14-17,5-24 20,-6 24-57,1 1 0,1-1 0,1 1 0,1 29 0,2-53 45,0 0 0,1 1 0,-1-1 0,0 0 0,1 0 0,-1 0 0,1 1 1,0-1-1,-1 0 0,1 0 0,0 0 0,1 0 0,1 3 0,-2-4 6,0-1-1,0 1 1,0 0-1,0-1 0,0 1 1,0-1-1,0 1 1,0-1-1,1 0 1,-1 1-1,0-1 1,0 0-1,0 0 1,0 0-1,1 0 1,-1 0-1,0 0 0,0 0 1,0 0-1,1 0 1,-1-1-1,0 1 1,0 0-1,0-1 1,0 1-1,0-1 1,0 1-1,0-1 1,2-1-1,7-4-29,1-1 0,-2-1 0,1 0 0,-1 0 0,0-1 0,0 0 0,-1 0 0,9-15 0,6-10 7,23-47 0,-17 25 150,-2-1 1,-3-2 0,-2-1-1,-3 0 1,14-78 0,-32 122-4,-3 23-33,-5 22-33,-6 47 45,-45 333 989,58-401-1056,-2 9 102,1 0 1,2 24-1,-1-40-122,0 0-1,0 0 1,0 0 0,0 0-1,0 0 1,0-1 0,0 1-1,1 0 1,-1 0 0,0 0-1,0-1 1,1 1 0,-1 0-1,1 0 1,-1-1 0,1 1-1,-1 0 1,1-1 0,-1 1-1,1 0 1,0-1 0,1 2-1,-2-2-4,1 0 0,0 0 0,-1 0 0,1 0 0,0-1 0,-1 1 0,1 0 0,0 0 0,-1 0 0,1-1 0,0 1 0,-1 0 0,1-1 0,0 1 0,-1 0 0,1-1 0,-1 1 0,1-1 0,-1 1 0,1-2 0,3-3 8,0 1 0,0-1-1,-1 0 1,6-11 0,4-20 55,12-49 0,-15 48-36,-4 28-50,1 13-3,4 17-16,-10-17 30,2 2 4,0 0 0,0 0 0,0 0 0,1-1 0,0 1 0,0-1 0,0 0 0,0 0 0,1-1 0,0 1 0,0-1 0,1 0 0,-1 0 0,1 0 0,-1-1 0,1 0 0,0 0 0,1-1 0,-1 0 0,0 0 0,1 0 0,-1-1 0,1 1 0,-1-2 0,1 1 0,0-1 0,-1 0 0,12-1 0,4-3-12,0-1 1,0 0-1,-1-2 0,0 0 0,0-1 0,-1-1 1,0-1-1,0-1 0,-1-1 0,-1-1 1,21-17-1,-22 12-31,-18 18 46,1 0 0,0 0 0,0 1-1,-1-1 1,1 0 0,0 0 0,-1 0 0,1 0-1,0 0 1,-1 0 0,1 0 0,0 0 0,0 0-1,-1 0 1,1 0 0,0 0 0,-1 0 0,1 0-1,0 0 1,-1 0 0,1 0 0,0-1 0,0 1-1,-1 0 1,1 0 0,0 0 0,-1 0 0,1-1-1,0 1 1,0 0 0,0 0 0,-1 0 0,1-1 0,0 1-1,0 0 1,0-1 0,0 1 0,-1 0 0,1 0-1,0-1 1,0 1 0,0 0 0,0-1 0,0 1-1,0 0 1,0 0 0,0-1 0,0 1 0,0 0-1,0-1 1,0 1 0,0 0 0,0-1 0,0 1-1,0 0 1,0-1 0,0 1 0,0 0 0,1 0-1,-1-1 1,0 1 0,0 0 0,0 0 0,0-1-1,1 1 1,-1 0 0,0-1 0,-4 2 10,0 0-1,0 1 1,1-1 0,-1 1 0,0-1 0,0 1 0,1 0-1,-1 1 1,1-1 0,0 1 0,0-1 0,-5 6 0,-4 5 58,-19 25 0,23-27-23,1 0 1,0 0-1,1 1 0,0 0 0,0 0 0,1 0 0,1 1 1,0 0-1,1-1 0,0 2 0,1-1 0,1 0 0,0 0 1,0 0-1,3 19 0,-2-30-57,0 1 0,1 0 0,-1 0 0,1-1 1,0 1-1,0-1 0,0 1 0,0 0 0,0-1 0,0 1 0,1-1 0,0 0 0,-1 0 0,1 1 1,0-1-1,0 0 0,0 0 0,0-1 0,0 1 0,0 0 0,1-1 0,-1 1 0,0-1 1,1 0-1,-1 0 0,1 0 0,0 0 0,-1 0 0,1 0 0,0-1 0,0 0 0,-1 1 1,1-1-1,0 0 0,0 0 0,-1 0 0,1-1 0,0 1 0,0-1 0,-1 1 0,4-2 1,7-3-303,-1 0 0,0-1 0,0 0 0,0-1 0,-1-1 0,0 0 0,0 0 0,18-19 0,-10 10 62,17-14-475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1.205"/>
    </inkml:context>
    <inkml:brush xml:id="br0">
      <inkml:brushProperty name="width" value="0.05" units="cm"/>
      <inkml:brushProperty name="height" value="0.05" units="cm"/>
    </inkml:brush>
  </inkml:definitions>
  <inkml:trace contextRef="#ctx0" brushRef="#br0">1 0 16379,'15'57'7855,"17"54"-5760,-28-101-2113,0 0 0,0 0-1,1 0 1,1-1 0,0 0-1,0 0 1,0 0 0,12 11-1,-15-17-57,0-1-1,0 0 1,0 1-1,0-1 1,0 0-1,0-1 1,1 1-1,-1-1 1,1 1-1,-1-1 1,1 0-1,-1 0 1,1-1-1,0 1 1,-1-1-1,1 1 1,0-1-1,-1-1 1,1 1-1,0 0 1,0-1-1,-1 0 1,1 0-1,-1 0 1,1 0-1,-1 0 1,1-1-1,-1 1 1,6-5-1,2-2-42,0 0-1,-1 0 0,0-1 1,0-1-1,-1 1 0,16-23 1,4-11-340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1.607"/>
    </inkml:context>
    <inkml:brush xml:id="br0">
      <inkml:brushProperty name="width" value="0.05" units="cm"/>
      <inkml:brushProperty name="height" value="0.05" units="cm"/>
    </inkml:brush>
  </inkml:definitions>
  <inkml:trace contextRef="#ctx0" brushRef="#br0">259 1 16051,'-10'18'2137,"-6"6"-1297,-10 15-192,-3 7 1137,0 10-441,-1-1-160,4 7-400,1 0-144,5-2-263,3-5-137,7-7-512,2-7-385,2-10-39,1-5 496,4-7-168,1-5-160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2.332"/>
    </inkml:context>
    <inkml:brush xml:id="br0">
      <inkml:brushProperty name="width" value="0.05" units="cm"/>
      <inkml:brushProperty name="height" value="0.05" units="cm"/>
    </inkml:brush>
  </inkml:definitions>
  <inkml:trace contextRef="#ctx0" brushRef="#br0">11 59 15771,'-7'6'2049,"4"-1"-1233,6-5-192,9-3 1136,11-2-551,8-3-161,7 2-312,5-3-128,4 1-472,4 1-448,-7 1-840,-7-2 1048,-10 3-248,-2 1-128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2.815"/>
    </inkml:context>
    <inkml:brush xml:id="br0">
      <inkml:brushProperty name="width" value="0.05" units="cm"/>
      <inkml:brushProperty name="height" value="0.05" units="cm"/>
    </inkml:brush>
  </inkml:definitions>
  <inkml:trace contextRef="#ctx0" brushRef="#br0">26 32 19444,'2'-3'228,"1"0"0,0 1 0,0-1 0,0 1-1,0-1 1,0 1 0,1 0 0,-1 0 0,1 0 0,0 1-1,-1-1 1,1 1 0,0 0 0,0 0 0,0 0 0,0 1-1,-1 0 1,1-1 0,0 1 0,5 1 0,-3-1-97,0 0 0,-1 1 0,1-1 0,0 1 0,0 1 0,-1-1 0,1 1 0,-1 0 0,1 0 0,-1 1 0,0-1 0,0 1 0,6 5 0,-9-7-121,-1 1 0,1-1 1,-1 1-1,0 0 0,0-1 1,1 1-1,-1 0 0,0 0 0,-1-1 1,1 1-1,0 0 0,0 0 1,-1 0-1,0 0 0,1 0 0,-1 0 1,0 4-1,0-2-1,0 1-1,-1-1 1,0 0 0,0 0-1,0 0 1,0 0-1,-1 0 1,-2 5 0,-6 7-3,0-1 0,0 0-1,-17 17 1,17-20 5,2-2-7,-58 75 26,58-74-24,1 1 0,0 0-1,0 1 1,1-1 0,-5 20-1,10-31-9,0 1-1,1-1 1,-1 1-1,1 0 1,-1-1-1,1 1 1,0 0-1,0-1 1,0 1-1,0 0 1,0-1-1,0 1 1,0 0-1,0-1 1,1 1-1,-1 0 1,0-1-1,1 1 1,0 0-1,-1-1 1,1 1-1,0-1 1,0 1-1,0-1 1,0 0-1,0 1 1,0-1-1,0 0 0,1 0 1,-1 0-1,0 0 1,1 0-1,-1 0 1,1 0-1,-1 0 1,1 0-1,-1-1 1,1 1-1,-1-1 1,1 1-1,0-1 1,-1 1-1,1-1 1,0 0-1,1 0 1,7 1-151,0-1-1,0-1 1,0 1 0,-1-2 0,1 1 0,15-5 0,7-6 203,-1 0 0,0-3 1,32-19-1,-3 0-259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3.298"/>
    </inkml:context>
    <inkml:brush xml:id="br0">
      <inkml:brushProperty name="width" value="0.05" units="cm"/>
      <inkml:brushProperty name="height" value="0.05" units="cm"/>
    </inkml:brush>
  </inkml:definitions>
  <inkml:trace contextRef="#ctx0" brushRef="#br0">192 23 17876,'-7'1'313,"1"0"0,0 0 0,0 1 0,0 0 0,1 0 0,-1 0 0,0 1 0,1 0 0,-1 0 0,1 0 0,0 1 0,0 0 0,0 0 0,1 0 0,-1 0 0,1 1 0,0 0 0,1 0 1,-1 0-1,1 0 0,-3 6 0,5-9-299,1-1 1,-1 0 0,1 1 0,0-1-1,0 1 1,0-1 0,0 1 0,0-1 0,0 1-1,0-1 1,0 0 0,0 1 0,1-1-1,-1 1 1,1-1 0,-1 0 0,1 1-1,-1-1 1,1 0 0,0 1 0,0-1 0,0 0-1,0 0 1,0 0 0,0 0 0,0 0-1,0 0 1,0 0 0,0 0 0,0 0-1,0-1 1,3 2 0,4 2-71,1 0 0,-1 0 0,1-1-1,10 3 1,0-1 11,-14-3 23,-1 0 1,1 0-1,0 0 0,-1 1 0,0 0 1,1-1-1,-1 2 0,0-1 1,0 0-1,-1 1 0,1 0 1,-1-1-1,6 10 0,-7-10 24,-1 0 1,1 1-1,-1 0 0,0-1 1,0 1-1,0 0 0,0 0 1,-1-1-1,1 1 0,-1 0 1,0 0-1,0 0 0,-1 0 1,1-1-1,-1 1 0,0 0 1,0 0-1,0-1 0,-2 6 1,-1 0 25,-1-1 1,0 1-1,0-1 0,0 0 1,-1 0-1,-1-1 1,1 1-1,-1-1 1,-14 10-1,18-14-98,-1 0 1,0 0-1,0-1 0,1 0 0,-2 1 0,1-1 1,0-1-1,0 1 0,0-1 0,-1 1 1,1-1-1,-1 0 0,1-1 0,-1 1 1,1-1-1,-1 0 0,1 0 0,-1 0 0,1-1 1,-1 0-1,1 0 0,-9-2 0,10 1-56,0 0-1,-1 0 0,1 0 0,0 0 1,1-1-1,-1 1 0,0-1 0,1 0 0,-1 0 1,1 0-1,0 0 0,-3-6 0,1 2 14,1 0 0,0 0-1,1 0 1,0 0-1,-2-11 1,1-28-661</inkml:trace>
  <inkml:trace contextRef="#ctx0" brushRef="#br0" timeOffset="1">166 0 15051,'18'6'2145,"8"8"-1337,2-8-352,4 0 2032,4-3-2031,6-1-337,2-2-1505,-1-3 1281,-3-2-352,0 2-112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3.681"/>
    </inkml:context>
    <inkml:brush xml:id="br0">
      <inkml:brushProperty name="width" value="0.05" units="cm"/>
      <inkml:brushProperty name="height" value="0.05" units="cm"/>
    </inkml:brush>
  </inkml:definitions>
  <inkml:trace contextRef="#ctx0" brushRef="#br0">117 0 16636,'-14'10'923,"0"1"0,1-1 1,0 2-1,1 0 1,-17 23-1,26-32-822,1 1 0,-1 0 0,1 0 0,0-1 0,1 1 0,-1 0 0,1 0 0,-1 1 0,1-1 0,0 0 0,1 0 0,-1 1 0,1-1 0,0 0 0,0 0-1,0 1 1,1-1 0,-1 0 0,1 1 0,0-1 0,0 0 0,1 0 0,-1 0 0,1 0 0,0 0 0,0 0 0,0-1 0,3 5 0,0-2-68,0 0-1,1 0 1,0-1-1,0 0 1,0 0 0,1 0-1,-1 0 1,1-1-1,0 0 1,0-1-1,1 0 1,-1 0 0,1 0-1,0-1 1,-1 0-1,1-1 1,0 1-1,0-1 1,0-1 0,0 0-1,0 0 1,9-1-1,-8 0-20,1 0-1,-1-1 1,0 0-1,0 0 1,1-1-1,-2 0 0,1-1 1,0 0-1,-1 0 1,1-1-1,-1 0 1,-1 0-1,1-1 1,-1 0-1,0-1 1,0 1-1,-1-1 0,9-11 1,-13 15-8,0-1 1,0 1 0,0 0-1,0-1 1,-1 1-1,0-1 1,1 0-1,-1 0 1,0 1-1,-1-1 1,1 0-1,-1 0 1,0 0-1,0 0 1,0 0-1,0 1 1,-1-1 0,1 0-1,-1 0 1,0 0-1,0 0 1,0 1-1,-1-1 1,1 1-1,-1-1 1,0 1-1,0-1 1,0 1-1,-1 0 1,-2-3 0,-1 0-45,0 0 1,-1 1 0,1 0 0,-1 0 0,0 1-1,0-1 1,-1 2 0,1-1 0,-1 1 0,0 0-1,0 1 1,0-1 0,-10 0 0,13 2-11,-36-3-1651,39 4 1613,1 0-1,-1 0 1,0 0 0,0 1-1,1-1 1,-1 0-1,0 1 1,0-1 0,1 1-1,-1-1 1,1 1 0,-1 0-1,0 0 1,1 0 0,-1 0-1,1 0 1,0 0-1,-1 0 1,0 2 0,-4 7-668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4.271"/>
    </inkml:context>
    <inkml:brush xml:id="br0">
      <inkml:brushProperty name="width" value="0.05" units="cm"/>
      <inkml:brushProperty name="height" value="0.05" units="cm"/>
    </inkml:brush>
  </inkml:definitions>
  <inkml:trace contextRef="#ctx0" brushRef="#br0">11 1 19116,'3'3'1888,"-6"9"-1191,0 0-289,-2 7 848,2 2-232,5 4-384,-1 2-160,9-4-448,-3 0-216,2-4-528,2-6-328,-3-7 808,-2-4-200,-11-10-152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24.722"/>
    </inkml:context>
    <inkml:brush xml:id="br0">
      <inkml:brushProperty name="width" value="0.05" units="cm"/>
      <inkml:brushProperty name="height" value="0.05" units="cm"/>
    </inkml:brush>
  </inkml:definitions>
  <inkml:trace contextRef="#ctx0" brushRef="#br0">1 39 19932,'6'-17'2081,"-6"6"-1505,0 6-272,-3 2 1048,4 8-704,3 0-648,-1-2 64,-8-19-176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3.862"/>
    </inkml:context>
    <inkml:brush xml:id="br0">
      <inkml:brushProperty name="width" value="0.05" units="cm"/>
      <inkml:brushProperty name="height" value="0.05" units="cm"/>
    </inkml:brush>
  </inkml:definitions>
  <inkml:trace contextRef="#ctx0" brushRef="#br0">7 0 15115,'-6'11'1785,"6"-7"-937,6-1-272,9 2 1280,10-3-743,11-1-337,7-1-24,8 0-288,-1 0-216,2 0-592,-3-1-336,-7-1-488,-7 2 920,-20 2-177,-9 2-207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4.329"/>
    </inkml:context>
    <inkml:brush xml:id="br0">
      <inkml:brushProperty name="width" value="0.05" units="cm"/>
      <inkml:brushProperty name="height" value="0.05" units="cm"/>
    </inkml:brush>
  </inkml:definitions>
  <inkml:trace contextRef="#ctx0" brushRef="#br0">8 395 15523,'-7'16'1761,"11"-2"-937,12-4-280,13-5 1272,11 1-719,10-4-345,5 1-120,0-3-592,2 0-416,-5-3 400,-6-7-120,-3 1-152</inkml:trace>
  <inkml:trace contextRef="#ctx0" brushRef="#br0" timeOffset="1">659 1 16540,'17'9'1832,"4"1"-1232,4-2-272,4 4 1553,0 8-1337,-2 3-152,-8 8-128,-7 1-88,-14 6-72,-8 4-16,-13 3-32,-6 6-8,-6 1-24,-4-3-24,6-5-480,0-4 432,15-17-24,7-8-56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0.398"/>
    </inkml:context>
    <inkml:brush xml:id="br0">
      <inkml:brushProperty name="width" value="0.05" units="cm"/>
      <inkml:brushProperty name="height" value="0.05" units="cm"/>
      <inkml:brushProperty name="color" value="#E71224"/>
    </inkml:brush>
  </inkml:definitions>
  <inkml:trace contextRef="#ctx0" brushRef="#br0">42 0 15147,'0'6'535,"-1"-1"1,0 0-1,0 0 0,-1 0 0,1 0 1,-1 0-1,0 0 0,-1-1 0,-5 9 0,6-9-293,-1 0 1,1 0-1,0 1 0,0-1 0,0 0 0,0 1 0,1-1 0,0 1 0,0-1 0,0 1 0,0-1 0,1 8 0,0-11-218,0 0-1,1 1 0,-1-1 1,0 0-1,1 0 1,-1 0-1,1 0 0,-1 0 1,1 0-1,0 0 0,0 0 1,-1 0-1,1 0 0,0 0 1,0 0-1,0-1 0,0 1 1,0 0-1,0-1 0,0 1 1,0 0-1,0-1 1,0 1-1,0-1 0,0 0 1,0 1-1,1-1 0,-1 0 1,0 0-1,0 0 0,2 0 1,5 1 17,0-1-1,0 0 1,12-2 0,-9 1-15,0-1-24,-1 2 1,1 0 0,0 0 0,-1 1-1,1 0 1,0 1 0,17 4-1,-24-4-3,0-1 0,0 1 0,0 0-1,-1 1 1,1-1 0,0 0-1,-1 1 1,0 0 0,1 0-1,-1 0 1,0 0 0,-1 1 0,1-1-1,0 1 1,-1-1 0,0 1-1,0 0 1,0 0 0,0 0 0,-1 0-1,2 7 1,-2-4 48,0 0 0,-1 1 0,1-1 0,-2 0 0,1 1 0,-1-1 0,0 0 0,0 0 1,-1 1-1,0-1 0,-1 0 0,1-1 0,-1 1 0,0 0 0,-1-1 0,0 0 0,0 1 0,-6 6 0,7-8-39,-1-1-1,0 1 0,0 0 1,-1-1-1,1 0 1,-1 0-1,0 0 0,0-1 1,0 0-1,0 0 1,-1 0-1,1 0 0,-1-1 1,0 0-1,0 0 0,0 0 1,0-1-1,0 0 1,0 0-1,0-1 0,0 0 1,-7 0-1,10-1-14,-1 0 0,1 0 0,0 0 0,0 0 0,0-1 0,0 1 0,0-1 0,0 0 0,0 0 0,0 0-1,1 0 1,-1 0 0,1-1 0,0 1 0,-1-1 0,-2-5 0,-12-26-188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7.717"/>
    </inkml:context>
    <inkml:brush xml:id="br0">
      <inkml:brushProperty name="width" value="0.05" units="cm"/>
      <inkml:brushProperty name="height" value="0.05" units="cm"/>
    </inkml:brush>
  </inkml:definitions>
  <inkml:trace contextRef="#ctx0" brushRef="#br0">30 66 16724,'1'-3'294,"1"0"1,-1 0 0,1-1-1,0 1 1,0 0 0,0 0 0,1 1-1,-1-1 1,1 0 0,-1 1-1,1-1 1,0 1 0,0 0 0,0 0-1,0 0 1,0 1 0,5-3-1,-1 1 123,1 0-1,-1 1 0,1-1 1,0 1-1,0 1 0,14-2 1,-21 3-387,1 0 1,0 0 0,-1 0-1,1 0 1,0 0 0,-1 0 0,1 1-1,0-1 1,-1 0 0,1 1-1,0 0 1,-1-1 0,1 1-1,-1 0 1,1 0 0,-1-1 0,0 1-1,1 0 1,-1 1 0,0-1-1,3 2 1,-3-1-14,0 0-1,0 1 1,0-1 0,-1 0 0,1 0-1,0 0 1,-1 1 0,0-1-1,1 0 1,-1 1 0,0-1 0,0 0-1,-1 5 1,-1 4-10,0-1 0,-1 0 0,0 1 0,-1-1 0,-8 17 0,-4-1 5,-1 0 0,-33 39 0,-11 15 34,58-75-35,0-1-1,1 0 1,0 1 0,0 0-1,-2 5 1,3-9-25,1 0 0,0 0 0,0 0-1,-1 0 1,1 0 0,0 0 0,0 0 0,0 0 0,0-1 0,0 1 0,0 0 0,0 0-1,1 0 1,-1 0 0,0 0 0,0 0 0,1 0 0,-1 0 0,1 0 0,-1-1 0,1 1-1,-1 0 1,1 0 0,-1 0 0,1-1 0,0 1 0,-1 0 0,1-1 0,0 1 0,0-1-1,-1 1 1,1-1 0,1 1 0,3 1-153,0-1-1,0 1 1,-1-1-1,1 0 0,0-1 1,0 1-1,0-1 1,0 0-1,0-1 1,5 0-1,52-12-503,-54 11 582,34-11-495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8.200"/>
    </inkml:context>
    <inkml:brush xml:id="br0">
      <inkml:brushProperty name="width" value="0.05" units="cm"/>
      <inkml:brushProperty name="height" value="0.05" units="cm"/>
    </inkml:brush>
  </inkml:definitions>
  <inkml:trace contextRef="#ctx0" brushRef="#br0">126 82 20268,'-10'5'334,"0"1"0,1 0-1,0 0 1,0 1 0,0 1-1,1-1 1,0 2 0,1-1-1,-1 1 1,2 0 0,-1 0-1,1 1 1,1-1 0,-5 12-1,9-19-308,0 0 0,1 0-1,-1-1 1,1 1 0,-1 0-1,1 0 1,0 0 0,-1-1 0,1 1-1,0 0 1,0 0 0,1 0-1,-1 0 1,0-1 0,1 1-1,-1 0 1,1 0 0,-1-1-1,1 1 1,0 0 0,0-1-1,2 4 1,-2-3-7,1-1 0,0 0 1,0 0-1,0 1 0,0-1 0,0 0 0,0 0 1,0-1-1,0 1 0,0 0 0,0-1 1,0 1-1,1-1 0,-1 0 0,0 0 0,0 0 1,0 0-1,5 0 0,3-2 60,0 0 0,0 0 1,0-1-1,0 0 0,0-1 0,0 0 1,-1 0-1,0-1 0,0-1 0,0 1 1,0-1-1,-1-1 0,0 0 0,8-9 1,-11 11 8,0 0 1,0 0 0,-1-1-1,1 0 1,-1 0 0,-1 0 0,1 0-1,-1-1 1,0 1 0,-1-1-1,0 0 1,0 0 0,0 0 0,-1 0-1,0 0 1,0 0 0,-1 0-1,0 0 1,0-1 0,0 1 0,-3-9-1,3 14-76,-1 0 0,1 0 0,-1 0 0,1 0 1,-1 0-1,0 0 0,0 1 0,0-1 0,0 0 0,0 0 0,0 1 0,-1-1 0,1 1 0,-1-1 0,1 1 0,-1 0 0,1-1 0,-1 1 0,0 0 0,1 0 0,-1 0 0,0 0 1,0 0-1,0 1 0,0-1 0,0 1 0,0-1 0,0 1 0,0 0 0,0-1 0,0 1 0,0 0 0,0 0 0,0 0 0,-2 1 0,-1 0-90,0 0 0,1 1 0,-1-1 0,0 1 0,1 0 0,-1 0 0,1 0 0,-1 1 0,1 0 0,0 0 0,0 0 0,1 0 0,-6 6 0,5-4-236,0 0 0,0-1 0,1 1-1,0 1 1,0-1 0,0 0 0,1 1 0,-3 9-1,4-13 235,1 0 0,-1-1-1,1 1 1,0 0-1,0-1 1,0 1 0,0 0-1,0-1 1,0 1-1,0-1 1,1 1-1,-1 0 1,1-1 0,-1 1-1,1-1 1,0 1-1,-1-1 1,1 1-1,0-1 1,0 1 0,0-1-1,0 0 1,0 0-1,0 1 1,0-1-1,1 0 1,-1 0 0,0 0-1,1 0 1,-1 0-1,0-1 1,1 1-1,-1 0 1,1-1 0,1 2-1,30 6-830,10-5-74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38.588"/>
    </inkml:context>
    <inkml:brush xml:id="br0">
      <inkml:brushProperty name="width" value="0.05" units="cm"/>
      <inkml:brushProperty name="height" value="0.05" units="cm"/>
    </inkml:brush>
  </inkml:definitions>
  <inkml:trace contextRef="#ctx0" brushRef="#br0">115 44 15267,'3'-2'141,"9"-9"1725,-15 15 254,-21 23-85,12-11-1322,-42 58 1429,48-65-1941,1 1 0,0-1 0,1 1 1,0 0-1,0 0 0,-3 16 0,6-24-165,1 0-1,0-1 0,0 1 1,-1 0-1,1 0 1,0-1-1,0 1 1,1 0-1,-1 0 1,0-1-1,0 1 1,1 0-1,-1-1 0,1 1 1,0 0-1,-1-1 1,1 1-1,0-1 1,0 1-1,2 2 1,-1-3-9,0 1 1,-1-1 0,1 0-1,0 0 1,1 0 0,-1 0-1,0 0 1,0 0 0,0 0-1,0 0 1,1-1-1,-1 0 1,4 1 0,7-1 19,-1 0-1,1-1 1,-1 0 0,21-5 0,-7 0 91,-1-1 1,49-21-1,-59 21-30,-1 0-1,1-1 1,-2-1-1,1 0 1,-1-1-1,13-13 1,-24 21-81,1 0 0,-1-1 0,0 1 0,0 0-1,0-1 1,0 0 0,0 1 0,0-1 0,-1 0 0,1 0 0,-1 0 0,0 0 0,0 0-1,0 0 1,0 0 0,-1 0 0,1-1 0,-1 1 0,0 0 0,0 0 0,0-1-1,0 1 1,0 0 0,-1 0 0,1 0 0,-1-1 0,0 1 0,0 0 0,0 0 0,-1 0-1,1 0 1,-1 1 0,0-1 0,1 0 0,-1 1 0,0-1 0,-4-3 0,0 1-95,0 0 0,0 0 0,0 1 0,-1 0 0,0 0 0,1 0 0,-1 1 0,0 0 0,-1 1 0,1 0 0,0 0 0,-11-2 0,2 2-838,1 0 1,-1 2 0,1-1-1,-1 2 1,-16 2 0,28-3-310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2.179"/>
    </inkml:context>
    <inkml:brush xml:id="br0">
      <inkml:brushProperty name="width" value="0.05" units="cm"/>
      <inkml:brushProperty name="height" value="0.05" units="cm"/>
    </inkml:brush>
  </inkml:definitions>
  <inkml:trace contextRef="#ctx0" brushRef="#br0">1 0 20260,'9'17'1553,"3"12"-1193,-6 0-168,-4 3 440,-1 9-248,5 1-304,0-4-240,4-9-456,-1-1-176,-2-13-369,0-1-423,-7-13 1016,-8 5-368,-10-6 24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2.646"/>
    </inkml:context>
    <inkml:brush xml:id="br0">
      <inkml:brushProperty name="width" value="0.05" units="cm"/>
      <inkml:brushProperty name="height" value="0.05" units="cm"/>
    </inkml:brush>
  </inkml:definitions>
  <inkml:trace contextRef="#ctx0" brushRef="#br0">0 411 18356,'16'-2'1704,"11"-5"-1080,8-1-247,13-4 751,4-2-272,7-1-704,1-4-464,-3 1 400,-5-4-120,-9-1-200</inkml:trace>
  <inkml:trace contextRef="#ctx0" brushRef="#br0" timeOffset="1">609 34 16804,'12'-5'687,"-1"-1"1,1 2-1,0 0 1,1 0 0,-1 1-1,0 0 1,22-1 0,-29 4-570,0-1 0,-1 1 0,1 0 0,0 0 0,-1 1 0,1-1 1,-1 1-1,1 0 0,-1 1 0,1-1 0,-1 1 0,0-1 0,1 1 1,-1 1-1,0-1 0,0 0 0,-1 1 0,1 0 0,0 0 0,-1 0 1,0 0-1,0 1 0,5 6 0,-6-6-99,0 0 0,-1 0 0,0-1-1,0 1 1,0 0 0,0 0 0,0 1 0,-1-1 0,0 0 0,0 0-1,0 0 1,0 0 0,-1 0 0,0 0 0,0 0 0,0 0 0,0 0-1,-3 6 1,-3 5-12,0-1 1,-1 1-1,-12 16 0,-7 4 23,-43 44 0,-5 6 131,74-83-154,-1 0 0,1 0 0,-1 0 0,1 1 0,-1-1 0,1 0 0,0 0 0,0 1 0,1-1 0,-1 1 0,0-1 0,1 1 0,-1-1 0,1 3 0,0-4-23,0 0-1,1 0 1,-1 1-1,1-1 1,-1 0-1,1 0 1,-1 0-1,1 0 1,0 0-1,0-1 1,-1 1-1,1 0 1,0 0-1,0 0 1,0-1-1,0 1 1,0 0-1,0-1 1,0 1-1,0-1 1,0 1-1,0-1 1,0 0-1,0 1 1,0-1-1,1 0 1,-1 0-1,0 0 1,0 0-1,0 0 1,2 0-1,14 1-271,-1-2-1,1 0 0,-1-1 0,0 0 1,0-1-1,0-1 0,0-1 1,0 0-1,17-9 0,26-13-384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3.127"/>
    </inkml:context>
    <inkml:brush xml:id="br0">
      <inkml:brushProperty name="width" value="0.05" units="cm"/>
      <inkml:brushProperty name="height" value="0.05" units="cm"/>
    </inkml:brush>
  </inkml:definitions>
  <inkml:trace contextRef="#ctx0" brushRef="#br0">97 26 18748,'0'0'51,"1"0"0,-1 0 0,0-1 1,0 1-1,0 0 0,0 0 0,0 0 0,0-1 0,0 1 0,0 0 0,0 0 1,0-1-1,0 1 0,0 0 0,0 0 0,0 0 0,0-1 0,0 1 0,0 0 1,0 0-1,0 0 0,0-1 0,-1 1 0,1 0 0,0 0 0,0 0 0,0-1 1,0 1-1,0 0 0,-1 0 0,1 0 0,0 0 0,0-1 0,0 1 1,0 0-1,-1 0 0,1 0 0,0 0 0,0 0 0,0 0 0,-1 0 0,1 0 1,0 0-1,0 0 0,-1 0 0,1 0 0,0 0 0,0 0 0,0 0 0,-1 0 1,1 0-1,0 0 0,-1 0 0,-13 12 1509,-10 22 375,20-26-1755,0 0 1,0 0-1,1 0 0,0 1 1,1-1-1,0 1 0,-2 16 1,3-22-203,1 0 0,0 0 0,1 0 1,-1-1-1,0 1 0,1 0 0,0 0 1,-1 0-1,1-1 0,0 1 0,0 0 1,1-1-1,-1 1 0,1-1 0,-1 1 1,1-1-1,0 0 0,0 1 0,0-1 1,0 0-1,0 0 0,0-1 0,1 1 1,-1 0-1,0-1 0,1 1 0,4 1 1,42 13-606,-36-13 503,0 1 1,0 0-1,0 1 0,0 1 0,14 8 0,-25-12 127,0-1 0,1 1 0,-1 0 0,0 0 1,0 0-1,0 0 0,-1 0 0,1 0 0,0 0 0,-1 1 0,1-1 0,-1 0 0,0 1 0,0-1 0,0 1 0,0 0 0,0-1 0,-1 1 0,1 0 0,-1-1 0,0 1 0,0 0 0,0 0 0,0-1 0,0 1 0,0 0 0,-1 0 0,1-1 0,-1 1 0,0 0 0,-1 2 0,-2 3 65,1 0-1,-1-1 0,-1 1 1,0-1-1,0 0 0,0 0 1,-1-1-1,0 0 0,0 0 0,-13 10 1,11-10-26,0 0 0,-1 0 0,0-1 0,0-1 0,0 1 0,0-2 0,-1 1 0,-18 4 0,26-8-104,0 0-1,0 1 1,0-1 0,0 0-1,0 0 1,0 0 0,0-1-1,0 1 1,0 0 0,1-1-1,-1 1 1,0-1 0,0 1-1,0-1 1,1 0 0,-1 0-1,0 0 1,1 0 0,-1 0-1,1 0 1,-1-1 0,1 1-1,-1 0 1,0-2-1,-1-1-5,1 0 0,0 0 0,0 0-1,0 0 1,1 0 0,-1 0-1,1-1 1,0 1 0,-1-7-1,-2-32-448</inkml:trace>
  <inkml:trace contextRef="#ctx0" brushRef="#br0" timeOffset="1">61 6 16980,'9'-4'1808,"2"4"-1192,-1-2-248,10 2 832,5 0-615,11 3-1033,4 0-81,6-3 329,5 2-224,5-2-136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3.622"/>
    </inkml:context>
    <inkml:brush xml:id="br0">
      <inkml:brushProperty name="width" value="0.05" units="cm"/>
      <inkml:brushProperty name="height" value="0.05" units="cm"/>
    </inkml:brush>
  </inkml:definitions>
  <inkml:trace contextRef="#ctx0" brushRef="#br0">135 0 17644,'-16'15'810,"1"0"0,0 1 0,1 0 0,1 1 0,-15 24 0,23-33-651,1 0-1,0 1 1,0-1-1,1 1 1,0 0 0,0 1-1,1-1 1,0 0-1,1 1 1,0-1-1,0 1 1,1-1 0,0 1-1,2 11 1,-1-18-136,-1 0 1,1 1 0,0-1 0,0 0-1,0 0 1,0 1 0,1-1-1,-1 0 1,1 0 0,0 0-1,0-1 1,0 1 0,0 0 0,0-1-1,1 1 1,-1-1 0,1 0-1,-1 0 1,1 0 0,0 0 0,0 0-1,0-1 1,0 1 0,0-1-1,0 0 1,1 0 0,-1 0 0,0 0-1,1 0 1,5 0 0,-1-1-18,0-1 0,0 1 0,-1-1 0,1 0 0,0-1 1,-1 0-1,1 0 0,-1-1 0,0 0 0,1 0 0,-2 0 0,13-9 0,-8 4 34,-1 0-1,0-1 0,0 0 0,-1-1 0,0 0 0,-1 0 0,0-1 0,-1 0 0,7-14 0,-11 20-6,0-1 1,0 0 0,-1 1-1,0-1 1,0 0-1,-1-1 1,1 1-1,-1 0 1,-1 0-1,1-1 1,-1 1-1,0 0 1,0-1-1,-1 1 1,0 0 0,0 0-1,-1 0 1,1-1-1,-1 1 1,0 0-1,-4-6 1,3 8-8,0 0 1,0 1 0,0-1-1,0 1 1,-1 0 0,1 0-1,-1 0 1,0 1 0,0-1-1,0 1 1,0 0 0,0 0-1,-8-3 1,9 4-89,1 0-1,-1 1 1,0-1-1,0 0 1,0 1-1,0-1 1,0 1-1,0 0 1,0 0 0,0 0-1,0 1 1,0-1-1,1 1 1,-1-1-1,0 1 1,0 0-1,0 0 1,1 0 0,-1 1-1,0-1 1,1 1-1,-4 1 1,6-2 39,-1 0 1,0-1-1,1 1 1,-1 0 0,1-1-1,-1 1 1,0 0-1,1 0 1,0-1-1,-1 1 1,1 0-1,0 0 1,-1 0 0,1 0-1,0 0 1,0-1-1,0 1 1,-1 0-1,1 0 1,0 0-1,0 0 1,1 0 0,-1 0-1,0 0 1,0 0-1,0-1 1,0 1-1,1 0 1,-1 0-1,0 0 1,1 0-1,-1-1 1,1 1 0,-1 0-1,1 0 1,-1-1-1,1 1 1,0 0-1,-1-1 1,1 1-1,0-1 1,-1 1 0,1-1-1,0 1 1,0-1-1,0 1 1,-1-1-1,1 0 1,0 1-1,0-1 1,0 0 0,0 0-1,2 0 1,18 3-412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4.055"/>
    </inkml:context>
    <inkml:brush xml:id="br0">
      <inkml:brushProperty name="width" value="0.05" units="cm"/>
      <inkml:brushProperty name="height" value="0.05" units="cm"/>
    </inkml:brush>
  </inkml:definitions>
  <inkml:trace contextRef="#ctx0" brushRef="#br0">68 184 18604,'-11'20'2448,"-1"6"-1463,-3 5-441,2 1 1784,4 0-1335,1 0-153,8-6-472,7-3-296,3-9-456,3-6-320,0-8-721,-2-7 2049,-3-11-928,-1-6-160,-4-9 56</inkml:trace>
  <inkml:trace contextRef="#ctx0" brushRef="#br0" timeOffset="1">42 13 20628,'-8'-6'2081,"2"1"-1329,0 4 1096,6 2-887,3 2-1217,3 0 1216,5-1-928,3 2-56,1-4-104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4.474"/>
    </inkml:context>
    <inkml:brush xml:id="br0">
      <inkml:brushProperty name="width" value="0.05" units="cm"/>
      <inkml:brushProperty name="height" value="0.05" units="cm"/>
    </inkml:brush>
  </inkml:definitions>
  <inkml:trace contextRef="#ctx0" brushRef="#br0">2 0 15843,'-2'15'2209,"4"-2"-1233,14-3-336,13 0 1281,22-6-617,7-1-208,8-3-400,1 0-256,-1-4-536,-3-1-352,-13-1-688,-11 0 936,-22 4-168,-16 2-184</inkml:trace>
  <inkml:trace contextRef="#ctx0" brushRef="#br0" timeOffset="1">80 244 14203,'32'12'2120,"9"-8"-1191,13-8-425,2-4 2192,10-3-1879,1-1-353,1 0-736,-4-2-273,-13 0 441,-8 4-176,-11-1-120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4.911"/>
    </inkml:context>
    <inkml:brush xml:id="br0">
      <inkml:brushProperty name="width" value="0.05" units="cm"/>
      <inkml:brushProperty name="height" value="0.05" units="cm"/>
    </inkml:brush>
  </inkml:definitions>
  <inkml:trace contextRef="#ctx0" brushRef="#br0">287 38 17756,'-1'-3'156,"0"1"1,-1 0 0,1-1-1,-1 1 1,1 0-1,-1 0 1,0 0 0,0 0-1,0 0 1,0 0-1,0 1 1,0-1 0,-1 1-1,1-1 1,0 1-1,-1 0 1,-3-2 0,2 3 8,0-1 0,0 0 0,0 1 0,0 0 0,0 0 0,0 0 0,0 0 0,0 1 0,0 0 0,-7 1 0,-1 3 87,0-1-1,1 1 1,0 1-1,1 0 1,-1 1-1,-18 14 1,18-10-120,0-1 0,0 2 0,1 0 0,1 0 0,-14 22 0,19-29-88,1 1 0,0 0-1,0 0 1,0 0 0,1 1-1,0-1 1,0 1 0,1-1 0,0 1-1,0 0 1,0-1 0,1 1 0,0 0-1,0 0 1,2 7 0,-2-11-29,1 0 0,0 0 0,1 0 0,-1-1 0,0 1 0,1 0 0,-1-1 0,1 1 0,0-1 0,0 0 0,0 1 0,0-1 0,0 0 0,1 0 0,-1 0 0,1-1 0,-1 1 0,1-1 0,-1 1 0,1-1 0,0 0 0,0 0 0,0 0 0,0 0 0,0 0 0,-1-1 0,1 0 0,6 1 0,0-1-3,-1 0 0,1-1 0,-1 0 0,0 0 0,1-1 0,-1 0 0,0 0 0,0-1 0,11-5 0,-3 0 39,-1-1 0,0 0 0,0-1 0,-1-1 0,18-17 0,-25 21-24,-1 0 0,1 0 1,-1-1-1,0 0 0,-1-1 0,0 1 1,0-1-1,-1 0 0,0 0 0,-1 0 1,3-12-1,-5 20-41,-1 0 0,0 0 0,0-1-1,0 1 1,0 0 0,1-1 0,-1 1 0,-1 0 0,1-1 0,0 1-1,0 0 1,0 0 0,-1-1 0,0-1 0,1 3-13,-1-1-1,1 1 1,0 0 0,-1-1 0,1 1 0,0 0 0,-1-1-1,1 1 1,0 0 0,-1-1 0,1 1 0,-1 0-1,1 0 1,-1-1 0,1 1 0,-1 0 0,1 0-1,-1 0 1,1 0 0,-1 0 0,1 0 0,-1 0-1,1 0 1,-2 0 0,1 0 6,0 0 0,-1 1-1,1-1 1,-1 1 0,1-1-1,0 1 1,-1 0 0,1 0 0,0-1-1,-1 1 1,1 0 0,0 0-1,0 0 1,0 0 0,0 1 0,0-1-1,0 0 1,0 0 0,1 0-1,-1 1 1,-1 2 0,-1 11-246,2 1-44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0.967"/>
    </inkml:context>
    <inkml:brush xml:id="br0">
      <inkml:brushProperty name="width" value="0.05" units="cm"/>
      <inkml:brushProperty name="height" value="0.05" units="cm"/>
      <inkml:brushProperty name="color" value="#E71224"/>
    </inkml:brush>
  </inkml:definitions>
  <inkml:trace contextRef="#ctx0" brushRef="#br0">1 1 19412,'4'5'325,"-1"0"0,0 0 0,0 1 0,0-1-1,-1 1 1,0 0 0,0 0 0,1 6 0,8 53 695,-8-38-215,12 129 1494,2 8-1154,-16-157-1118,0 0 1,1 0-1,-1-1 1,1 1-1,1 0 1,4 10-1,-6-16-24,0 1 0,0-1 0,0 0 0,0 0 0,1 0 0,-1 0 0,0 0 0,0 0 0,1 0 0,-1 0-1,0-1 1,1 1 0,-1 0 0,1-1 0,-1 1 0,1-1 0,-1 0 0,1 1 0,-1-1 0,1 0 0,-1 0-1,1 0 1,-1 0 0,1 0 0,0 0 0,-1 0 0,1-1 0,-1 1 0,1-1 0,-1 1 0,1-1 0,-1 1-1,0-1 1,3-1 0,13-8-36,0 0-1,0 0 0,-1-2 1,20-18-1,30-22-316,-58 47 277,1-1-1,-1 1 0,1 1 0,1 0 0,-1 0 0,11-2 0,-18 5 44,1 0 0,0 1 0,0-1 0,0 1-1,-1-1 1,1 1 0,0 0 0,0 0 0,0 0-1,0 1 1,0-1 0,-1 1 0,1 0 0,0-1-1,0 1 1,-1 0 0,1 0 0,-1 1 0,1-1-1,-1 1 1,1-1 0,-1 1 0,0 0 0,0 0-1,0 0 1,0 0 0,0 0 0,0 0 0,0 0-1,-1 1 1,1-1 0,-1 1 0,0-1 0,2 5-1,0 2 17,0 1 0,-1 0 0,0-1 0,-1 1 0,0 0 0,0 0 0,-1 0 0,-2 18 0,0-12 169,-1 0 0,0-1 0,-2 0-1,0 1 1,0-2 0,-1 1-1,-1-1 1,0 0 0,-2 0-1,1-1 1,-16 19 0,18-25-102,0 0 1,-1 0-1,1-1 1,-2 0-1,1 0 1,-1 0 0,0-1-1,0 0 1,0-1-1,-1 0 1,1 0-1,-1-1 1,0 0-1,0 0 1,0-1-1,-1-1 1,1 1-1,0-1 1,-1-1 0,-13 0-1,17-1-184,1 0-1,0 0 1,-1-1-1,1 1 1,0-1-1,0 0 1,0-1-1,0 1 1,0-1-1,1 0 1,-1 0-1,-5-6 1,8 7 45,1 1 1,0 0-1,0-1 1,0 1-1,0 0 1,0-1-1,0 1 1,0-1-1,1 0 0,-1 1 1,1-1-1,-1 1 1,1-1-1,-1 0 1,1 1-1,0-1 1,0-3-1,0 3 60,1 0 0,-1 0 0,1 0-1,0 0 1,0 0 0,0 0 0,0 1 0,0-1 0,0 0 0,0 0 0,1 1-1,-1-1 1,0 0 0,1 1 0,0 0 0,-1-1 0,4-1 0,27-17-534,10 2 14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5.342"/>
    </inkml:context>
    <inkml:brush xml:id="br0">
      <inkml:brushProperty name="width" value="0.05" units="cm"/>
      <inkml:brushProperty name="height" value="0.05" units="cm"/>
    </inkml:brush>
  </inkml:definitions>
  <inkml:trace contextRef="#ctx0" brushRef="#br0">60 0 19228,'-8'31'1833,"-7"4"-1153,1 0-280,2 2 968,3-2-440,7-9-808,4-5-344,13-14-712,5-9 848,9-18-264,2-6-168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5.762"/>
    </inkml:context>
    <inkml:brush xml:id="br0">
      <inkml:brushProperty name="width" value="0.05" units="cm"/>
      <inkml:brushProperty name="height" value="0.05" units="cm"/>
    </inkml:brush>
  </inkml:definitions>
  <inkml:trace contextRef="#ctx0" brushRef="#br0">67 56 19404,'-3'4'463,"1"1"0,0 0 0,-1-1 0,0 0 0,0 0 0,-1 0-1,1 0 1,-6 5 0,5-6-341,1 0 0,0 0 0,0 0 1,0 1-1,0-1 0,1 1 0,-1-1 0,1 1 0,0 0 0,0 0 0,1 0 0,-3 7 0,4-10-113,0 1 0,0-1 0,0 0-1,0 1 1,1-1 0,-1 0 0,0 0-1,1 1 1,-1-1 0,1 0 0,-1 0-1,1 1 1,-1-1 0,1 0 0,0 0 0,0 0-1,0 0 1,-1 0 0,1 0 0,0 0-1,0 0 1,0 0 0,1-1 0,-1 1-1,0 0 1,0-1 0,0 1 0,0-1-1,1 1 1,-1-1 0,2 1 0,7 2-57,0 0 0,0-1 0,12 1 1,-10-1-3,21 3-101,45 10-214,-70-13 315,1 0 0,-1 1 0,0 1 0,0-1 1,0 1-1,12 8 0,-18-10 50,0-1 0,1 1 1,-1 0-1,0 0 0,-1 0 0,1 0 1,0 0-1,0 0 0,-1 0 0,0 1 1,1-1-1,-1 1 0,0-1 0,0 1 1,0-1-1,0 1 0,-1-1 0,1 1 1,0 3-1,-2-2 26,1-1-1,0 1 1,-1 0 0,0 0-1,0-1 1,0 1 0,0-1 0,0 1-1,-1-1 1,1 1 0,-1-1-1,-3 4 1,-2 3 84,-1-1 0,0 1-1,-1-2 1,1 1 0,-2-1 0,1-1 0,-16 10-1,17-12-83,1-1 0,-1-1-1,0 1 1,0-1 0,0 0-1,0-1 1,-1 0-1,-9 1 1,14-2-115,1-1 1,0 0-1,-1 0 0,1 0 0,0-1 1,-1 1-1,1-1 0,0 0 0,-1 0 1,1 0-1,0 0 0,0-1 0,0 1 1,0-1-1,0 0 0,0 0 1,1 0-1,-1 0 0,0 0 0,1 0 1,0-1-1,0 1 0,-3-4 0,1 0-12,1-1-1,-1 1 0,1 0 0,1-1 1,-1 0-1,1 0 0,0 1 0,0-1 1,0-9-1,-2-30-638</inkml:trace>
  <inkml:trace contextRef="#ctx0" brushRef="#br0" timeOffset="1">140 1 15699,'26'0'2025,"9"4"-1113,2 2-376,6 0 1577,0-1-1113,1 0-1112,-1-4 488,-2-5-352,-1-15-152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6.228"/>
    </inkml:context>
    <inkml:brush xml:id="br0">
      <inkml:brushProperty name="width" value="0.05" units="cm"/>
      <inkml:brushProperty name="height" value="0.05" units="cm"/>
    </inkml:brush>
  </inkml:definitions>
  <inkml:trace contextRef="#ctx0" brushRef="#br0">66 1 19772,'-2'0'197,"0"1"0,0-1 0,-1 1 0,1 0 0,0 0 0,0 0 0,0 0 0,0 0 0,0 0 0,0 1-1,1-1 1,-1 1 0,0-1 0,1 1 0,-1-1 0,1 1 0,-1 0 0,1 0 0,0 0 0,-2 2 0,-1 3 296,0 1 1,1-1 0,-1 1 0,-2 10-1,5-15-425,0 1-1,0 0 0,0 0 1,0 0-1,1-1 1,0 1-1,0 0 0,0 0 1,0 0-1,0 0 1,1 0-1,0 0 0,-1-1 1,2 1-1,-1 0 1,0-1-1,1 1 0,-1 0 1,1-1-1,3 5 1,-1-5-114,-1 1 1,1-1 0,-1 0 0,1 0 0,0-1-1,0 1 1,0-1 0,1 0 0,-1 0 0,0 0-1,1 0 1,0-1 0,-1 0 0,1 0 0,0 0-1,6 0 1,3 0-374,1-1-1,-1-1 1,0 0-1,0-1 1,0 0-1,0-1 1,0 0-1,0-2 0,-1 1 1,22-12-1,-13 4-1044,-1 0 0,0-2 0,-1 0-1,-1-1 1,25-25 0,-40 36 2103,-5 4-15,-12 11 525,-22 21 320,7 0 76,0 0 1,2 2 0,-23 40-1,32-44-1380,0 1 1,3 1-1,0 1 0,2 0 0,2 0 0,1 1 0,-7 45 0,10-30-407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6.771"/>
    </inkml:context>
    <inkml:brush xml:id="br0">
      <inkml:brushProperty name="width" value="0.05" units="cm"/>
      <inkml:brushProperty name="height" value="0.05" units="cm"/>
    </inkml:brush>
  </inkml:definitions>
  <inkml:trace contextRef="#ctx0" brushRef="#br0">2 1 19716,'1'47'1561,"-1"5"-1169,-1 5-216,-1 4 520,2 7-256,0-6-472,3-4-368,0-9-520,3-9 752,2-14-208,-2-7-89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7.267"/>
    </inkml:context>
    <inkml:brush xml:id="br0">
      <inkml:brushProperty name="width" value="0.05" units="cm"/>
      <inkml:brushProperty name="height" value="0.05" units="cm"/>
    </inkml:brush>
  </inkml:definitions>
  <inkml:trace contextRef="#ctx0" brushRef="#br0">1 13 21685,'4'-3'2048,"0"4"-1640,3-1-344,5 0 864,5-1-1448,0-5 656,14 4-352,1 1-128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47.690"/>
    </inkml:context>
    <inkml:brush xml:id="br0">
      <inkml:brushProperty name="width" value="0.05" units="cm"/>
      <inkml:brushProperty name="height" value="0.05" units="cm"/>
    </inkml:brush>
  </inkml:definitions>
  <inkml:trace contextRef="#ctx0" brushRef="#br0">1 38 19308,'6'-5'196,"1"1"0,-1 0 1,1 0-1,0 0 0,1 1 0,-1 0 0,1 1 0,-1 0 0,1 0 0,0 0 1,-1 1-1,1 0 0,0 1 0,0 0 0,0 0 0,0 0 0,0 1 1,0 1-1,-1-1 0,1 1 0,0 0 0,-1 1 0,0 0 0,1 0 0,-1 0 1,0 1-1,-1 0 0,9 7 0,-11-8-169,0 0-1,0 1 1,-1-1 0,1 1-1,-1 0 1,0 0 0,0 1-1,0-1 1,-1 1 0,1-1-1,-1 1 1,0 0 0,0 0-1,-1 0 1,0 0 0,1 0-1,-2 0 1,1 0 0,-1 0-1,1 1 1,-1-1 0,-1 0-1,1 0 1,-2 8 0,-1-2-17,-1 0 1,0 0-1,0 0 1,-1-1-1,0 1 1,-1-1 0,0-1-1,-1 1 1,0-1-1,-9 9 1,-5 3 3,-25 20 0,28-27-10,1 1 1,-24 27-1,40-41-5,0 0 0,0 0 0,1 0 0,-1 0-1,0 0 1,1 0 0,-1 1 0,0-1 0,1 0 0,-1 0-1,1 1 1,0-1 0,0 0 0,-1 0 0,1 1 0,0-1-1,0 0 1,0 2 0,0-2-4,1 0 0,-1 0 0,1 0 0,-1 0 0,1 0 0,-1 0 0,1-1 0,-1 1 0,1 0 0,0 0 0,-1 0 0,1-1 0,0 1 0,0-1 0,0 1 0,0 0 0,-1-1 0,2 1 0,4 2-52,1-1-1,-1 0 1,0-1 0,1 1-1,10 0 1,18 0-406,0-1 0,0-2-1,50-8 1,-43 2 50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0.099"/>
    </inkml:context>
    <inkml:brush xml:id="br0">
      <inkml:brushProperty name="width" value="0.05" units="cm"/>
      <inkml:brushProperty name="height" value="0.05" units="cm"/>
    </inkml:brush>
  </inkml:definitions>
  <inkml:trace contextRef="#ctx0" brushRef="#br0">84 1 18548,'-6'7'567,"0"0"1,1 0-1,0 1 0,0 0 0,0 0 1,1 0-1,-4 14 0,-18 63 909,25-80-1415,-3 9 19,1 0 1,1 0 0,0 0 0,1 0 0,1 0 0,1 19-1,-1-29-74,1-1-1,0 0 0,-1 0 0,1 0 0,0 0 0,0 0 1,1 0-1,-1-1 0,1 1 0,-1 0 0,1-1 0,0 1 1,0-1-1,3 4 0,-2-4-2,-1-1 1,0 1-1,1-1 1,-1 0-1,1 0 1,0 0-1,-1 0 0,1-1 1,0 1-1,-1-1 1,1 1-1,0-1 1,0 0-1,0 0 1,-1 0-1,1-1 0,0 1 1,0 0-1,3-2 1,3-1-73,-1 0-1,1 0 1,-1-1 0,0 0 0,0-1-1,-1 1 1,1-1 0,-1-1 0,0 0-1,0 0 1,7-8 0,-2 0-313,-1 1-1,0-2 1,-1 0-1,14-26 1,-21 35 177,1-1 1,-1 0-1,0 0 1,-1 0 0,0 0-1,0 0 1,0-1 0,0-11-1,-2 18 207,0 1 0,0 0-1,0-1 1,1 1 0,-1 0-1,0-1 1,0 1 0,0 0-1,0-1 1,0 1 0,0 0-1,0-1 1,-1 1-1,1 0 1,0-1 0,0 1-1,0 0 1,0-1 0,0 1-1,0 0 1,-1-1 0,1 1-1,0 0 1,0 0 0,0-1-1,-1 1 1,1 0-1,0 0 1,0-1 0,-1 1-1,1 0 1,0 0 0,-1 0-1,1-1 1,-1 1 0,-9 8 366,-10 20 435,8-3-325,0 1 0,1 0-1,2 1 1,1 0-1,1 0 1,1 1 0,-3 39-1,9-63-542,0-1-1,0 1 0,0 0 1,0-1-1,1 1 0,-1 0 1,1-1-1,0 1 0,0 0 1,0-1-1,3 5 0,-3-7 18,0 0 0,0 1-1,0-1 1,0 0 0,0 0-1,1 0 1,-1 0 0,0 0-1,1 0 1,-1-1 0,1 1-1,-1 0 1,1-1-1,-1 1 1,1-1 0,-1 1-1,1-1 1,0 0 0,-1 0-1,1 0 1,-1 0 0,1 0-1,0 0 1,-1 0-1,1 0 1,-1-1 0,3 1-1,24-10-411,1-8-153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0.546"/>
    </inkml:context>
    <inkml:brush xml:id="br0">
      <inkml:brushProperty name="width" value="0.05" units="cm"/>
      <inkml:brushProperty name="height" value="0.05" units="cm"/>
    </inkml:brush>
  </inkml:definitions>
  <inkml:trace contextRef="#ctx0" brushRef="#br0">1 377 26462,'9'-9'328,"28"-359"2208,-45 371-2528,-3 5-64,-1 0-176,7-1-40,1-1-288,2 1-184,8 5-872,-4-3 1423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0.979"/>
    </inkml:context>
    <inkml:brush xml:id="br0">
      <inkml:brushProperty name="width" value="0.05" units="cm"/>
      <inkml:brushProperty name="height" value="0.05" units="cm"/>
    </inkml:brush>
  </inkml:definitions>
  <inkml:trace contextRef="#ctx0" brushRef="#br0">117 221 27606,'7'-6'96,"7"-5"-96,0-3 72,-2 1 56,0-4 24,-6 1-32,4-10 56,-1 0 72,-12 2-56,-6 1 8,-13 6-192,-4 3-112,-1 7-544,-2 2-360,1 3 816,-4 2-200,7 7-160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1.941"/>
    </inkml:context>
    <inkml:brush xml:id="br0">
      <inkml:brushProperty name="width" value="0.05" units="cm"/>
      <inkml:brushProperty name="height" value="0.05" units="cm"/>
    </inkml:brush>
  </inkml:definitions>
  <inkml:trace contextRef="#ctx0" brushRef="#br0">270 63 15091,'1'-2'288,"1"1"-1,0-1 1,-1-1-1,1 1 1,-1 0-1,0 0 0,0-1 1,0 1-1,0 0 1,0-1-1,0 1 1,-1-1-1,1 1 1,-1-4-1,0 5-155,0 0-1,0 0 1,-1 0-1,1 0 0,0-1 1,-1 1-1,1 0 1,-1 0-1,1 0 1,-1 0-1,0 0 1,1 0-1,-1 0 1,0 0-1,0 0 0,1 0 1,-1 1-1,0-1 1,0 0-1,0 0 1,0 1-1,0-1 1,0 1-1,-1-1 0,1 1 1,0-1-1,0 1 1,0 0-1,0 0 1,-1-1-1,1 1 1,-2 0-1,-3 0 12,-1-1 1,0 1-1,1 1 1,-1-1-1,1 1 0,-1 0 1,1 1-1,-1-1 1,1 1-1,0 0 0,0 1 1,0 0-1,0 0 1,0 0-1,1 1 0,-11 8 1,3-2-83,1 1 0,0 1 0,1 0 0,1 1 1,-16 22-1,17-20 22,0 0 0,1 0 0,1 1 0,-9 31-1,14-40-49,0 0 0,0 0 0,1 0 0,0 0-1,1 1 1,0-1 0,0 0 0,0 0-1,1 1 1,0-1 0,0 0 0,1 0-1,5 13 1,-6-16-17,1-1 1,0 0-1,0 1 0,0-1 0,1 0 0,-1-1 0,1 1 0,-1 0 1,1-1-1,0 1 0,0-1 0,0 0 0,1 0 0,-1 0 1,0 0-1,1-1 0,-1 0 0,1 1 0,0-1 0,-1 0 1,1-1-1,0 1 0,-1-1 0,1 1 0,0-1 0,0 0 0,0 0 1,-1-1-1,1 1 0,6-3 0,2 1 49,-1-2-1,0 1 1,0-2 0,0 1-1,0-1 1,-1-1 0,0 0-1,16-12 1,-15 9 32,-1-1 1,-1 0-1,0 0 0,0 0 0,-1-1 1,0-1-1,-1 1 0,0-1 0,-1 0 0,8-24 1,-12 31-98,0-1 1,0 0-1,-1 1 1,0-1-1,0 0 1,0 0-1,-1 0 1,0 0-1,0 0 1,-1 0-1,1 0 1,-1 1-1,0-1 1,-1 0-1,0 0 1,0 1-1,0-1 1,0 1-1,-1 0 1,0-1-1,0 1 1,0 0-1,-1 1 1,0-1-1,0 1 0,-9-8 1,5 6-272,0 1-1,-1 0 1,0 1-1,0 0 1,0 1-1,-1 0 1,1 0 0,-1 1-1,1 0 1,-1 1-1,0 0 1,0 0-1,1 1 1,-1 0 0,0 1-1,-15 3 1,-8 5-655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1.388"/>
    </inkml:context>
    <inkml:brush xml:id="br0">
      <inkml:brushProperty name="width" value="0.05" units="cm"/>
      <inkml:brushProperty name="height" value="0.05" units="cm"/>
      <inkml:brushProperty name="color" value="#E71224"/>
    </inkml:brush>
  </inkml:definitions>
  <inkml:trace contextRef="#ctx0" brushRef="#br0">160 173 16628,'-19'7'1537,"12"-6"-1192,-1 1-1,1 1 1,-1 0-1,1 0 1,0 0-1,0 1 1,1 0-1,-1 0 1,1 1-1,0 0 1,-9 9-1,9-7-202,0 0 0,1 1-1,0 0 1,0 0-1,1 0 1,0 1 0,-3 10-1,5-16-106,1 1-1,0 0 1,0 0-1,0 0 1,1 0-1,-1 0 1,1-1-1,0 1 1,0 0-1,0 0 1,0 0-1,1 0 1,0 0-1,0 0 1,0 0-1,0 0 1,0-1-1,1 1 1,2 4-1,-3-7-16,0 0-1,0 0 0,0 0 0,0 0 0,0 1 0,0-1 0,0-1 0,1 1 0,-1 0 1,0 0-1,1 0 0,-1-1 0,1 1 0,-1-1 0,1 1 0,-1-1 0,1 1 0,-1-1 1,3 0-1,0 0 9,-1 0 0,0 0 0,1-1 0,-1 0 0,0 1 1,0-1-1,1-1 0,-1 1 0,3-2 0,3-2 65,1-1 0,-1 0-1,0 0 1,15-16 0,6-8 280,-1-1 1,30-44-1,-49 60-214,1-1 0,-2 0-1,0-1 1,-1 0-1,-1 0 1,-1-1 0,8-29-1,-14 45-127,0 0-1,1-1 0,-1 1 0,0-1 1,0 1-1,0-1 0,-1 1 1,1-1-1,-1 1 0,1-1 1,-1 1-1,0 0 0,0-1 1,-1-2-1,1 4-26,1 1 0,-1-1 1,0 0-1,1 1 0,-1-1 1,0 1-1,1-1 0,-1 1 0,0-1 1,0 1-1,0-1 0,1 1 0,-1 0 1,0-1-1,0 1 0,0 0 1,0 0-1,1 0 0,-1 0 0,0 0 1,0 0-1,0 0 0,0 0 0,0 0 1,0 0-1,1 0 0,-1 0 0,0 1 1,0-1-1,0 0 0,0 1 1,1-1-1,-1 0 0,0 1 0,0-1 1,1 1-1,-1-1 0,0 1 0,1 0 1,-1-1-1,0 2 0,-4 2-77,1 0 0,1 0 0,-1 1 0,0-1 0,1 1-1,0 0 1,0 0 0,1 0 0,-5 11 0,6-13-78,0 1-1,-1-1 1,1 1 0,1 0 0,-1 0 0,1 0 0,-1-1 0,1 1-1,0 0 1,0 0 0,1 0 0,-1 0 0,1 0 0,0-1-1,3 8 1,-4-10 115,1 1 0,0-1-1,-1 0 1,1 0 0,0 0-1,0 0 1,0 1 0,0-1-1,0 0 1,0-1 0,1 1-1,-1 0 1,0 0 0,0 0 0,1-1-1,-1 1 1,0-1 0,1 1-1,-1-1 1,0 1 0,1-1-1,-1 0 1,1 0 0,-1 0-1,1 0 1,-1 0 0,1 0-1,-1 0 1,2 0 0,26-5-697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2.518"/>
    </inkml:context>
    <inkml:brush xml:id="br0">
      <inkml:brushProperty name="width" value="0.05" units="cm"/>
      <inkml:brushProperty name="height" value="0.05" units="cm"/>
    </inkml:brush>
  </inkml:definitions>
  <inkml:trace contextRef="#ctx0" brushRef="#br0">262 29 13395,'1'-1'131,"-1"0"-1,0 1 1,1-1 0,-1 0 0,0 0-1,0 0 1,0 1 0,0-1 0,1 0 0,-1 0-1,0 0 1,0 0 0,-1 1 0,1-1-1,0 0 1,0 0 0,0 0 0,0 1-1,-1-1 1,1 0 0,0 0 0,-1 1-1,1-1 1,-1 0 0,1 1 0,-1-1 0,1 0-1,-1 1 1,1-1 0,-1 0 0,0 1-1,1-1 1,-1 1 0,0 0 0,1-1-1,-1 1 1,0-1 0,0 1 0,1 0 0,-1 0-1,0-1 1,0 1 0,0 0 0,0 0-1,1 0 1,-1 0 0,0 0 0,0 0-1,-1 0 1,-3 0 108,1 0 0,-1 1 0,1 0 0,-1-1 0,1 1 1,-1 0-1,1 1 0,-4 1 0,-7 6-13,1 0-1,0 0 1,1 1 0,0 1 0,0 0 0,1 1 0,1 0-1,0 1 1,1 0 0,0 1 0,-13 25 0,17-28-149,1-1 1,0 1 0,0 1-1,1-1 1,1 1 0,0 0-1,0-1 1,1 1 0,1 0-1,0 1 1,0-1 0,1 0-1,1 0 1,0 0 0,1 0-1,6 21 1,-7-29-66,0 0 1,1 0 0,0-1-1,0 1 1,0-1-1,0 1 1,0-1-1,1 0 1,-1 0-1,1 0 1,0 0-1,0 0 1,0-1-1,0 1 1,0-1 0,1 0-1,-1 0 1,1 0-1,-1-1 1,1 1-1,0-1 1,5 2-1,-4-3 3,0 1 0,0-1 0,0 0 0,0 0 0,0 0 0,0-1 0,0 0 0,0 0 0,0 0 0,0 0 0,-1-1 0,1 0 0,0 0 0,-1 0 0,1-1-1,-1 1 1,5-5 0,4-3 52,-2-1-1,1 0 0,-1-1 0,-1 0 0,0 0 1,-1-1-1,-1 0 0,0-1 0,13-28 0,-16 29-25,0-1 0,-1 1 0,0-1 0,-1 1 0,-1-1 0,0 0 0,-1 0 0,0 0 0,-1-1 0,-1 1 0,-3-19 0,3 26-105,-1 0 0,-1 0 0,1 0 0,-1 1 1,-1-1-1,-5-8 0,9 13-19,-1 1 1,0 0 0,0-1 0,0 1-1,0 0 1,0-1 0,0 1 0,0 0-1,0 0 1,0 0 0,-1 0 0,1 0-1,0 0 1,-1 0 0,1 0 0,-1 1-1,1-1 1,-1 0 0,1 1 0,-1 0-1,0-1 1,1 1 0,-1 0 0,0 0-1,1-1 1,-1 1 0,1 0 0,-1 1-1,0-1 1,1 0 0,-1 0 0,1 1-1,-1-1 1,-2 2 0,-1 3-486,5 1-111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3.229"/>
    </inkml:context>
    <inkml:brush xml:id="br0">
      <inkml:brushProperty name="width" value="0.05" units="cm"/>
      <inkml:brushProperty name="height" value="0.05" units="cm"/>
    </inkml:brush>
  </inkml:definitions>
  <inkml:trace contextRef="#ctx0" brushRef="#br0">9 1 18996,'0'3'1944,"-3"11"-1119,0 3-281,2 12 1048,-1 4-312,2 10-471,0 3-273,3 2-264,3-1-88,2-9-272,1-4-176,-1-14-424,1-9-257,-1-11-567,-4-10-680,-4-8 1551,-4-8-375,-7-5-152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3.668"/>
    </inkml:context>
    <inkml:brush xml:id="br0">
      <inkml:brushProperty name="width" value="0.05" units="cm"/>
      <inkml:brushProperty name="height" value="0.05" units="cm"/>
    </inkml:brush>
  </inkml:definitions>
  <inkml:trace contextRef="#ctx0" brushRef="#br0">3 34 17548,'-2'-3'1824,"8"4"-1000,3 4-280,13-1 1041,4 1-265,9-2-488,3-1-120,7-2-592,1-3-376,3-5-680,1-4 872,-6-2-248,-1 0-152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4.095"/>
    </inkml:context>
    <inkml:brush xml:id="br0">
      <inkml:brushProperty name="width" value="0.05" units="cm"/>
      <inkml:brushProperty name="height" value="0.05" units="cm"/>
    </inkml:brush>
  </inkml:definitions>
  <inkml:trace contextRef="#ctx0" brushRef="#br0">106 37 17396,'0'0'96,"0"0"0,0-1 1,-1 1-1,1 0 0,0-1 1,-1 1-1,1 0 0,0 0 1,-1-1-1,1 1 0,-1 0 1,1 0-1,0-1 0,-1 1 1,1 0-1,-1 0 0,1 0 1,-1 0-1,1 0 0,-1 0 1,1 0-1,0 0 0,-1 0 1,1 0-1,-1 0 0,1 0 0,-1 0 1,1 0-1,-1 0 0,1 0 1,0 0-1,-1 1 0,0-1 1,-15 15 2278,-7 23 453,21-34-2718,0 0 1,0 0 0,1 0-1,0 0 1,0 1 0,0-1-1,-1 7 1,2-9-107,0-1-1,0 0 1,1 1-1,-1-1 1,0 0-1,0 1 1,1-1-1,-1 0 1,1 1-1,-1-1 1,1 0-1,0 0 1,-1 1-1,1-1 1,0 0-1,0 0 1,0 0-1,0 0 1,0 0-1,0 0 1,0 0-1,0 0 1,0-1-1,0 1 1,0 0-1,1-1 1,-1 1-1,0-1 1,2 1-1,15 5-167,0-2-1,24 3 0,-28-6 54,-1 2 1,1-1 0,-1 2-1,1 0 1,-1 0 0,13 7-1,-24-10 105,0 0 0,0 0 0,0 0 0,-1 0-1,1 1 1,0-1 0,-1 1 0,1-1 0,0 1-1,-1 0 1,0-1 0,1 1 0,-1 0 0,0 0-1,0 0 1,0 0 0,0 0 0,0 0 0,-1 0-1,1 0 1,-1 1 0,1-1 0,-1 0 0,0 0-1,0 0 1,0 1 0,0-1 0,0 0 0,0 0-1,-1 1 1,1-1 0,-1 0 0,1 0 0,-1 0-1,0 0 1,-1 2 0,-2 5 45,-1-1-1,0 0 1,0-1-1,0 1 1,-1-1-1,0 0 1,-11 9-1,10-9-46,-1 0 0,0-1 0,-1 0 1,0-1-1,0 1 0,0-2 0,0 1 0,-1-1 0,-14 4 0,20-8-34,1 1 0,-1 0-1,1-1 1,-1 1-1,1-1 1,-1 0 0,1-1-1,-1 1 1,1 0 0,-1-1-1,1 0 1,-1 0-1,1 0 1,0 0 0,-1 0-1,1-1 1,0 0 0,0 1-1,0-1 1,0 0 0,0 0-1,1-1 1,-1 1-1,0-1 1,1 1 0,0-1-1,0 0 1,0 0 0,0 0-1,-2-4 1,-11-27-292,8-5-115</inkml:trace>
  <inkml:trace contextRef="#ctx0" brushRef="#br0" timeOffset="1">94 24 15011,'20'-2'2105,"5"-1"-1257,-3-1-344,4 0 1488,7 4-1464,0-3-439,4 3 151,0-3-128,-2-1-296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4.548"/>
    </inkml:context>
    <inkml:brush xml:id="br0">
      <inkml:brushProperty name="width" value="0.05" units="cm"/>
      <inkml:brushProperty name="height" value="0.05" units="cm"/>
    </inkml:brush>
  </inkml:definitions>
  <inkml:trace contextRef="#ctx0" brushRef="#br0">202 8 17540,'-21'17'1242,"-78"67"3294,89-74-4205,0 1-1,1-1 0,1 2 1,0-1-1,1 1 1,0 0-1,-7 16 1,13-25-292,-1 1 0,1-1 1,0 1-1,0 0 1,0-1-1,0 1 0,1 0 1,0 0-1,0-1 1,0 1-1,0 0 0,0 0 1,1 0-1,-1-1 1,1 1-1,0 0 0,0-1 1,2 5-1,-1-5-37,0-1 0,0 1 0,0 0-1,1-1 1,-1 1 0,1-1 0,-1 0 0,1 0 0,0 0-1,0 0 1,0 0 0,0 0 0,0-1 0,0 0-1,1 1 1,-1-1 0,0 0 0,1-1 0,-1 1 0,5 0-1,3-1-14,0 0 0,0 0 0,0-1 0,0-1 0,0 0 0,0 0-1,0-1 1,-1-1 0,1 1 0,-1-2 0,0 1 0,0-2 0,0 1 0,-1-1-1,0 0 1,0-1 0,11-12 0,-13 12 14,0 0 0,-1 0 0,0 0 0,0-1 0,-1 0 0,0 0 0,0-1 0,-1 1 0,4-13 0,-6 15-9,-1 0 0,1 0 1,-1-1-1,0 1 0,-1-1 1,1 1-1,-1-1 0,-1 1 1,1 0-1,-1-1 0,0 1 1,-1-1-1,1 1 1,-5-9-1,4 12-81,0-1-1,0 1 1,0-1 0,-1 1-1,0 0 1,0 0 0,0 0-1,0 0 1,0 0 0,0 1-1,-1-1 1,-5-2 0,8 4 10,-1 0 1,1 0-1,0 1 1,0-1-1,-1 1 1,1-1 0,0 1-1,0-1 1,-1 1-1,1 0 1,0 0-1,-1 0 1,1 0 0,-1 0-1,1 0 1,0 0-1,-1 0 1,1 0-1,0 0 1,-1 1 0,1-1-1,0 1 1,-1-1-1,1 1 1,0-1-1,0 1 1,0 0 0,0-1-1,-1 1 1,1 0-1,0 0 1,0 0-1,0 0 1,1 0 0,-1 0-1,0 0 1,0 0-1,1 1 1,-1-1-1,-1 2 1,0 12-611,8 0-144</inkml:trace>
  <inkml:trace contextRef="#ctx0" brushRef="#br0" timeOffset="1">611 38 17132,'-22'15'2094,"0"2"0,-30 32 0,45-43-1882,1 1 1,1 0-1,-1 0 0,1 1 0,0 0 1,1 0-1,0 0 0,0 0 1,1 1-1,0-1 0,-3 15 1,6-22-189,0 1 1,0-1 0,-1 0 0,1 1-1,0-1 1,0 0 0,1 1 0,-1-1 0,0 1-1,0-1 1,1 0 0,-1 1 0,1-1 0,-1 0-1,1 1 1,-1-1 0,1 0 0,0 0-1,0 0 1,-1 0 0,3 2 0,-1-1-6,0-1 1,0 0-1,0 1 1,0-1-1,0 0 1,1 0-1,-1-1 0,0 1 1,0 0-1,1-1 1,3 1-1,3 0-5,0-1 1,0 0-1,0-1 0,1 0 0,12-3 1,-10 1 36,0-1-1,-1 0 1,1-1 0,-1 0 0,0-1-1,0 0 1,-1-1 0,0 0 0,0-1-1,11-10 1,-17 13 4,0 1-1,0-1 1,-1 1 0,1-1-1,-1 0 1,-1 0-1,1-1 1,0 1-1,-1-1 1,2-7 0,-3 9-11,-1-1 1,1 1-1,-1 0 1,0-1 0,0 1-1,0 0 1,-1-1-1,1 1 1,-1 0 0,0 0-1,-1 0 1,1 0-1,-1-1 1,1 2 0,-5-7-1,3 5-44,0 1 0,-1 0 0,1 0 0,-1 0 0,0 0 0,0 1 0,0 0-1,-1 0 1,1 0 0,-1 0 0,0 1 0,-8-4 0,11 5-90,0 0 0,0 0 0,0 1-1,0-1 1,-1 1 0,1-1 0,0 1 0,0 0 0,-1-1 0,1 1-1,0 0 1,-1 1 0,1-1 0,0 0 0,0 1 0,-1-1-1,1 1 1,0 0 0,0 0 0,0 0 0,0 0 0,0 0 0,0 0-1,0 0 1,0 1 0,0-1 0,1 1 0,-1-1 0,0 1-1,1 0 1,-3 3 0,-2 12-445,5 1-137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5.027"/>
    </inkml:context>
    <inkml:brush xml:id="br0">
      <inkml:brushProperty name="width" value="0.05" units="cm"/>
      <inkml:brushProperty name="height" value="0.05" units="cm"/>
    </inkml:brush>
  </inkml:definitions>
  <inkml:trace contextRef="#ctx0" brushRef="#br0">118 0 18396,'-13'13'1302,"0"1"0,1-1 0,1 2 0,1 0 0,-11 19 0,15-24-1028,0 1-1,1 0 1,0 1-1,1-1 1,1 1-1,-4 14 1,7-24-267,-1 0 0,1 1 0,-1-1 0,1 0 0,0 0 0,0 1 1,0-1-1,0 0 0,1 1 0,-1-1 0,1 0 0,-1 0 0,1 1 0,0-1 0,0 0 0,0 0 0,0 0 0,0 0 0,0 0 1,0 0-1,1 0 0,-1-1 0,1 1 0,-1 0 0,1-1 0,0 1 0,0-1 0,0 1 0,0-1 0,0 0 0,0 0 0,0 0 1,0 0-1,0 0 0,0-1 0,0 1 0,1-1 0,-1 1 0,4-1 0,-2 1-62,1 0 0,0-1 1,-1 0-1,1 0 0,0 0 0,-1-1 0,1 1 0,0-1 1,-1 0-1,1-1 0,-1 1 0,1-1 0,-1 0 0,0 0 1,0 0-1,0 0 0,0-1 0,0 0 0,0 0 0,-1 0 1,1 0-1,-1 0 0,0-1 0,0 1 0,0-1 0,-1 0 1,1 0-1,-1 0 0,0 0 0,0-1 0,0 1 0,-1-1 1,2-6-1,4-23-297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5.398"/>
    </inkml:context>
    <inkml:brush xml:id="br0">
      <inkml:brushProperty name="width" value="0.05" units="cm"/>
      <inkml:brushProperty name="height" value="0.05" units="cm"/>
    </inkml:brush>
  </inkml:definitions>
  <inkml:trace contextRef="#ctx0" brushRef="#br0">42 8 18812,'-15'-7'2176,"4"7"-1271,0 0-401,8 7 1312,2 4-464,4-2-1248,6 2-432,5-9 288,2-2-144,3-5-168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5.849"/>
    </inkml:context>
    <inkml:brush xml:id="br0">
      <inkml:brushProperty name="width" value="0.05" units="cm"/>
      <inkml:brushProperty name="height" value="0.05" units="cm"/>
    </inkml:brush>
  </inkml:definitions>
  <inkml:trace contextRef="#ctx0" brushRef="#br0">8 72 17108,'-7'8'2120,"7"-1"-1104,6-5-400,14-2 1657,7-3-809,18-6-584,8 0-215,10-4-409,1 0-208,1-3-496,-6 5-369,-14 4 1546,-12-1-857,-31 8-73,-5 3-103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6.299"/>
    </inkml:context>
    <inkml:brush xml:id="br0">
      <inkml:brushProperty name="width" value="0.05" units="cm"/>
      <inkml:brushProperty name="height" value="0.05" units="cm"/>
    </inkml:brush>
  </inkml:definitions>
  <inkml:trace contextRef="#ctx0" brushRef="#br0">20 7 13411,'-15'12'2080,"10"-3"-863,5-1-409,6-3 2232,11-4-1407,11-1-441,7 0-184,15-5-392,5-1-224,4 0-872,-6-1-88,-1 3 456,-6 1-176,-5-7-144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7.085"/>
    </inkml:context>
    <inkml:brush xml:id="br0">
      <inkml:brushProperty name="width" value="0.05" units="cm"/>
      <inkml:brushProperty name="height" value="0.05" units="cm"/>
    </inkml:brush>
  </inkml:definitions>
  <inkml:trace contextRef="#ctx0" brushRef="#br0">5 1 15867,'-2'20'2121,"-1"3"-1233,3-2-144,8 7 1177,9 2-529,4-1-176,7-3-296,4-1-239,9-8-513,2-7-288,3-5-913,-3-4-199,-4-10 896,-2-4-256,-5-10-304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1.913"/>
    </inkml:context>
    <inkml:brush xml:id="br0">
      <inkml:brushProperty name="width" value="0.05" units="cm"/>
      <inkml:brushProperty name="height" value="0.05" units="cm"/>
      <inkml:brushProperty name="color" value="#E71224"/>
    </inkml:brush>
  </inkml:definitions>
  <inkml:trace contextRef="#ctx0" brushRef="#br0">77 44 14795,'-15'48'1891,"2"0"-1,-7 60 0,11-59-1126,1-9-148,3 1 1,0 0-1,3 72 1,2-111-597,0 0-1,1 0 1,-1 0 0,0 0 0,1 0 0,-1 0 0,1-1 0,-1 1-1,1 0 1,1 2 0,-1-4-19,-1 1-1,0-1 1,0 0-1,0 0 1,1 0-1,-1 0 0,0 0 1,0 0-1,0 1 1,1-1-1,-1 0 1,0 0-1,0 0 1,1 0-1,-1 0 1,0 0-1,0 0 1,1 0-1,-1 0 1,0 0-1,0 0 0,1 0 1,-1 0-1,0 0 1,0-1-1,1 1 1,-1 0-1,0 0 1,0 0-1,0 0 1,1 0-1,-1 0 1,0-1-1,0 1 0,0 0 1,0 0-1,1 0 1,-1-1-1,0 1 1,0 0-1,0 0 1,0-1-1,3-2-22,-1-1 1,0 0-1,0 0 0,0 0 0,-1 0 0,1 0 1,0-5-1,5-37-195,-6 33 135,1 1 0,0 0 0,1 0 0,7-20 0,-10 32 80,0-1-1,1 1 1,-1 0-1,0 0 1,0-1 0,0 1-1,0 0 1,0 0-1,1 0 1,-1-1 0,0 1-1,0 0 1,0 0-1,1 0 1,-1-1 0,0 1-1,0 0 1,0 0-1,1 0 1,-1 0 0,0 0-1,0 0 1,1 0 0,-1 0-1,0 0 1,0-1-1,1 1 1,-1 0 0,0 0-1,1 0 1,-1 0-1,0 1 1,0-1 0,1 0-1,-1 0 1,0 0-1,0 0 1,1 0 0,-1 0-1,0 0 1,0 0-1,1 0 1,-1 1 0,0-1-1,0 0 1,0 0 0,1 0-1,-1 1 1,0-1-1,0 0 1,0 0 0,0 0-1,0 1 1,1-1-1,-1 0 1,0 0 0,0 1-1,0-1 1,0 0-1,11 20-20,-7-13 7,-2-4 16,0 1-1,0-1 1,1 0-1,-1 0 1,1 0-1,0 0 1,0 0-1,0 0 1,0-1-1,0 1 1,1-1-1,-1 0 1,1 0-1,0 0 1,-1-1-1,8 3 1,-5-3 13,-1-1 0,0 1 0,0-1 0,1 0 0,-1 0 0,0-1 0,1 0 0,-1 0 0,0 0-1,0 0 1,8-4 0,2-2 71,-1 0 0,1-2 0,-1 1 0,0-2-1,-1 0 1,-1 0 0,17-18 0,-14 12 40,-2 0 1,1-1-1,-2 0 1,0-1-1,-1 0 0,-1-1 1,-1 0-1,-1-1 1,0 0-1,-2 0 1,0-1-1,-1 1 1,-1-1-1,-1-1 0,0-20 1,-2 40-114,-1 0 1,0 0-1,0 1 1,0-1-1,0 0 0,-1 0 1,1 1-1,0-1 1,-1 0-1,1 0 0,-1 1 1,0-1-1,1 0 1,-1 1-1,0-1 1,0 1-1,0-1 0,0 1 1,0-1-1,-1 1 1,-1-3-1,2 4-8,0 0 0,1 0 0,-1 0 0,1 0 0,-1 0 0,0-1 0,1 1 0,-1 0 0,1 0 0,-1 1 0,0-1 0,1 0 0,-1 0 0,1 0 0,-1 0 0,0 0 0,1 1 0,-1-1 0,1 0 0,-1 0 0,1 1 0,-2 0 0,0 0 0,1 1-1,-1 0 1,0-1-1,1 1 1,-1 0-1,1 0 1,0 0-1,-2 4 1,-11 26 41,2-1 1,1 2-1,2-1 1,1 1-1,2 1 1,1 0-1,-1 49 1,6-75-23,0-1-1,0 1 1,1 0 0,0 0 0,0-1 0,4 12 0,-4-17-13,0 1 1,0 0-1,1-1 1,-1 1 0,1 0-1,0-1 1,0 0-1,0 1 1,0-1-1,0 0 1,0 0-1,0 0 1,1 0-1,-1-1 1,1 1 0,-1-1-1,1 1 1,0-1-1,3 1 1,3 0 2,0 0 0,0 0 1,0-1-1,0-1 0,11 0 0,-10 0-28,0 0-1,0 1 1,1 0-1,15 4 0,-24-4 13,1 0-1,-1 0 1,0 0-1,1 0 1,-1 0-1,0 1 1,1-1-1,-1 1 1,0-1-1,0 1 1,0 0-1,-1 0 1,1 0-1,0 0 1,-1 0-1,1 0 1,-1 1-1,0-1 0,1 0 1,-1 1-1,0-1 1,0 3-1,2 8-100,-1-1 0,-1 1 0,0-1 0,0 1 0,-2 0 0,1-1 0,-2 1 0,0-1 0,-6 23-1,5-28-105,2-15 52,3-13-71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7.525"/>
    </inkml:context>
    <inkml:brush xml:id="br0">
      <inkml:brushProperty name="width" value="0.05" units="cm"/>
      <inkml:brushProperty name="height" value="0.05" units="cm"/>
    </inkml:brush>
  </inkml:definitions>
  <inkml:trace contextRef="#ctx0" brushRef="#br0">328 0 17428,'-3'11'1760,"-6"4"-1032,-2 2-224,-4 11 1017,0 4-265,-7 11-320,-4 4-112,-4 10-232,-2 4-71,-2 11-129,-1 0-208,6-2-560,0-2-497,10-6 737,2-6-144,16-18-144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8.074"/>
    </inkml:context>
    <inkml:brush xml:id="br0">
      <inkml:brushProperty name="width" value="0.05" units="cm"/>
      <inkml:brushProperty name="height" value="0.05" units="cm"/>
    </inkml:brush>
  </inkml:definitions>
  <inkml:trace contextRef="#ctx0" brushRef="#br0">1 89 17988,'7'-1'1848,"10"-1"-1104,6-3-296,11 1 953,10 1-337,10-8-792,1 0-480,-2-4 296,1-2-112,-4-3-176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8.824"/>
    </inkml:context>
    <inkml:brush xml:id="br0">
      <inkml:brushProperty name="width" value="0.05" units="cm"/>
      <inkml:brushProperty name="height" value="0.05" units="cm"/>
    </inkml:brush>
  </inkml:definitions>
  <inkml:trace contextRef="#ctx0" brushRef="#br0">314 48 17076,'7'-6'1043,"-4"4"-719,0 0 0,0-1 0,0 1 0,0-1-1,-1 0 1,1 0 0,-1 0 0,1 0 0,-1-1 0,0 1 0,0-1 0,1-3 0,-24 32 2575,-5 16-2553,-29 42-128,-107 125 0,136-181-208,18-19-6,-1 0 1,1 0 0,1 1-1,-1 0 1,1 1 0,-9 17 0,15-26-6,1 0 1,0-1 0,0 1 0,0 0 0,-1 0-1,1-1 1,0 1 0,0 0 0,0 0 0,0-1-1,0 1 1,0 0 0,0 0 0,0-1 0,1 1-1,-1 0 1,0-1 0,0 1 0,0 0 0,1 0-1,-1-1 1,1 1 0,-1-1 0,0 1 0,1 0-1,-1-1 1,1 1 0,-1-1 0,1 1 0,-1-1-1,1 1 1,0-1 0,-1 1 0,1-1 0,0 0-1,-1 1 1,1-1 0,0 0 0,-1 0 0,1 1-1,0-1 1,1 0 0,36 5-26,-33-5 21,211-2-1269,-13 0 563,-157 5 399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9.335"/>
    </inkml:context>
    <inkml:brush xml:id="br0">
      <inkml:brushProperty name="width" value="0.05" units="cm"/>
      <inkml:brushProperty name="height" value="0.05" units="cm"/>
    </inkml:brush>
  </inkml:definitions>
  <inkml:trace contextRef="#ctx0" brushRef="#br0">116 0 18148,'-1'11'608,"0"-1"-1,-1 0 1,0 0 0,-1 0-1,0 0 1,-6 12 0,-1 6 627,9-24-1095,-24 69 1405,4 1 1,-13 85-1,32-151-1510,1 1 1,1 0 0,-1-1 0,1 1 0,2 9-1,-2-16-31,0-1-1,1 1 0,-1 0 1,1 0-1,0 0 1,-1 0-1,1 0 0,0-1 1,0 1-1,0 0 0,0-1 1,0 1-1,1-1 0,-1 1 1,0-1-1,1 1 0,-1-1 1,1 0-1,0 0 1,-1 0-1,1 0 0,0 0 1,-1 0-1,1 0 0,0-1 1,0 1-1,0 0 0,3 0 1,24 1-409,0-1 0,-1-2 0,1 0 0,0-2 0,53-12 0,-68 12-34,0-1-1,0-1 1,0 1-1,-1-2 1,16-8-1,-6 0-445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8:59.865"/>
    </inkml:context>
    <inkml:brush xml:id="br0">
      <inkml:brushProperty name="width" value="0.05" units="cm"/>
      <inkml:brushProperty name="height" value="0.05" units="cm"/>
    </inkml:brush>
  </inkml:definitions>
  <inkml:trace contextRef="#ctx0" brushRef="#br0">134 29 19996,'-13'16'715,"1"0"-1,1 1 1,1 0-1,0 1 1,1 0-1,1 1 0,-8 26 1,3 2 183,-14 89 1,25-126-852,1 0 0,0 0 1,0 0-1,1 0 1,0 0-1,4 19 1,-4-28-47,0-1 1,0 1 0,0 0 0,0-1 0,0 1 0,1 0 0,-1-1 0,0 1-1,0-1 1,0 1 0,1-1 0,-1 1 0,0-1 0,1 1 0,-1-1 0,0 1-1,1-1 1,-1 1 0,1-1 0,-1 1 0,1-1 0,-1 0 0,1 1 0,-1-1-1,1 0 1,-1 1 0,1-1 0,1 0 0,-1 0 1,0 0-1,0 0 1,-1-1 0,1 1 0,0 0-1,0-1 1,0 1 0,0-1 0,0 1-1,0-1 1,0 1 0,-1-1 0,1 0-1,0 1 1,1-3 0,2-2 12,0 0 0,0-1 0,0 1 0,4-10 0,2-9 19,-2 0 0,0 0 0,-1-1 0,4-39 0,-6 18 34,0-74 1,-5 111-67,-2-27 25,2 34-24,0 1-1,0 0 0,0-1 0,-1 1 0,1-1 0,0 1 0,-1 0 0,1-1 0,-1 1 0,1 0 0,-1 0 0,0-1 1,0 1-1,1 0 0,-1 0 0,0 0 0,0 0 0,-2-2 0,2 3-1,1 0 0,-1 0 0,0 0 0,1 0 0,-1 0 0,1 0 0,-1 0 0,0 1 0,1-1 0,-1 0 0,1 0-1,-1 0 1,1 1 0,-1-1 0,1 0 0,-1 1 0,1-1 0,-1 1 0,1-1 0,-1 0 0,1 1 0,0-1 0,-1 1 0,1-1 0,0 1 0,-1-1 0,1 1 0,0-1 0,0 1 0,-1 0-1,1-1 1,0 1 0,0-1 0,0 1 0,0 0 0,0-1 0,0 2 0,-5 23-6,5-18 3,-1-1 0,1 0 0,1 0 0,-1 0 0,1 0 0,0 0 0,0 0 0,0 0 0,1-1 0,0 1-1,0 0 1,5 7 0,-5-10 5,0-1 0,0 1 0,0 0 0,0-1 0,1 1 0,-1-1 0,1 0 0,-1 0 0,1 0 0,0 0 0,0-1 0,0 1 0,0-1 0,0 1 0,0-1 0,1 0 0,-1 0 0,0-1 0,1 1 0,-1-1 0,0 1 0,1-1 0,5-1 0,1 0 17,-1-1-1,1 0 1,-1 0-1,1-1 1,-1 0-1,0-1 1,0 0-1,-1-1 0,1 0 1,-1 0-1,0 0 1,11-11-1,-5 3 31,1 0-1,-2-2 0,0 1 1,-1-2-1,14-20 1,-17 9 25,-11 20-16,-7 16-45,-1 6-30,1 1 1,1-1 0,1 1-1,0 1 1,1-1 0,1 1-1,0 0 1,-2 23 0,2-4-988,2 0 1,3 74 0,8-43-186,-3-44 338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00.274"/>
    </inkml:context>
    <inkml:brush xml:id="br0">
      <inkml:brushProperty name="width" value="0.05" units="cm"/>
      <inkml:brushProperty name="height" value="0.05" units="cm"/>
    </inkml:brush>
  </inkml:definitions>
  <inkml:trace contextRef="#ctx0" brushRef="#br0">6 34 21685,'-6'14'1912,"8"-5"-1240,4-4-336,15-4 1009,8 3-377,8-6-744,0-3-376,3-4-1000,-3-3 1096,-4-6-297,-4-2-79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00.749"/>
    </inkml:context>
    <inkml:brush xml:id="br0">
      <inkml:brushProperty name="width" value="0.05" units="cm"/>
      <inkml:brushProperty name="height" value="0.05" units="cm"/>
    </inkml:brush>
  </inkml:definitions>
  <inkml:trace contextRef="#ctx0" brushRef="#br0">244 16 17028,'0'0'106,"0"0"0,0 0 0,1-1 0,-1 1 0,0 0 0,0-1 0,0 1 1,0 0-1,0-1 0,0 1 0,0 0 0,0-1 0,0 1 0,0 0 0,0-1 1,0 1-1,0 0 0,0-1 0,0 1 0,0 0 0,0-1 0,-1 1 0,1 0 1,0-1-1,0 1 0,0 0 0,0 0 0,-1-1 0,1 1 0,0 0 0,0 0 0,-1-1 1,1 1-1,0 0 0,0 0 0,-1 0 0,1-1 0,-1 1 0,-17-4 2377,-22 5 107,31 2-2460,0 0 0,0 0 0,0 1-1,0 0 1,1 1 0,-1 0 0,1 0 0,0 1 0,1 0 0,-1 0 0,1 1-1,1 0 1,-1 0 0,1 1 0,0 0 0,-6 11 0,5-8-126,1 0-1,1 0 1,0 1 0,0 0 0,1 0 0,0 1 0,1-1-1,1 1 1,0-1 0,1 1 0,0 24 0,1-32-79,1-1 0,-1 1 0,1-1 0,0 0 1,0 0-1,1 1 0,-1-1 0,1 0 0,0 0 1,0 0-1,0 0 0,1-1 0,-1 1 0,1-1 1,0 1-1,0-1 0,0 0 0,7 5 0,-6-6-61,1 1-1,-1-1 1,1 0 0,-1 0-1,1 0 1,0-1-1,0 1 1,0-1-1,0 0 1,0-1 0,0 1-1,0-1 1,0 0-1,0-1 1,0 1-1,7-2 1,34-13-536,1-7-171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01.416"/>
    </inkml:context>
    <inkml:brush xml:id="br0">
      <inkml:brushProperty name="width" value="0.05" units="cm"/>
      <inkml:brushProperty name="height" value="0.05" units="cm"/>
    </inkml:brush>
  </inkml:definitions>
  <inkml:trace contextRef="#ctx0" brushRef="#br0">127 22 13499,'-9'5'570,"1"-1"0,-1 1 0,1 0 0,0 1 0,1 0 0,-1 0 0,1 1 0,0 0 0,1 0 1,0 0-1,0 1 0,1 0 0,-5 9 0,6-12-366,1 0 1,1 1-1,-1-1 1,1 1 0,0 0-1,0 0 1,1 0-1,0 0 1,0 0-1,0 0 1,0 0 0,1 1-1,0-1 1,1 0-1,0 0 1,-1 0-1,2 0 1,-1 0 0,1 0-1,0 0 1,3 7-1,-3-10-169,-1-1 1,0 0-1,1-1 0,-1 1 1,1 0-1,-1 0 0,1 0 0,0-1 1,0 1-1,-1-1 0,1 0 0,0 1 1,1-1-1,-1 0 0,0 0 0,0 0 1,0 0-1,5 0 0,-3 0-2,1-1 0,-1 0 0,1 0 0,0 0 0,-1 0 0,1-1 0,-1 0 0,1 0 0,4-2 0,8-3 23,0-1 0,-1-1 0,28-18 0,-12 4-24,-20 12-34,1 2 1,0 0-1,18-8 1,-30 15 2,-1 1-1,1 0 1,-1 0 0,0-1 0,1 1 0,-1 0 0,1 0-1,-1 0 1,0 0 0,1-1 0,-1 1 0,1 0 0,-1 0-1,1 0 1,-1 0 0,1 0 0,-1 0 0,1 0 0,-1 0-1,1 1 1,-1-1 0,0 0 0,1 0 0,-1 0 0,1 0-1,-1 1 1,1-1 0,-1 0 0,0 0 0,1 1 0,-1-1-1,0 0 1,1 0 0,-1 1 0,0-1 0,1 0 0,-1 1-1,0-1 1,0 1 0,1 0 0,0 20 79,0-1 10,0-18-88,0-1 1,0 0-1,1 0 1,-1 0 0,0 1-1,0-1 1,1 0-1,-1-1 1,1 1-1,-1 0 1,1 0-1,-1-1 1,1 1-1,-1-1 1,1 1 0,0-1-1,-1 1 1,1-1-1,0 0 1,-1 0-1,1 0 1,0 0-1,2-1 1,43-8-231,-45 9 211,40-12-671,-1-2 0,0-2 0,-2-1 0,0-2 0,47-31 0,-80 44 449,-10 4 270,-12 6 297,73-9 395,-55 5-720,1-1-1,-1 1 0,1 0 1,-1 0-1,0 1 1,1-1-1,-1 0 0,0 1 1,1 0-1,-1-1 1,0 1-1,1 0 0,-1 0 1,0 0-1,0 0 1,0 1-1,0-1 0,0 1 1,0-1-1,-1 1 1,1 0-1,1 1 0,-1 1 31,0-1-1,-1 0 0,0 0 0,1 1 0,-1-1 0,-1 1 0,1-1 1,0 1-1,-1-1 0,0 1 0,0-1 0,0 1 0,0-1 0,-2 7 1,-3 17 315,-4 19 277,9-43-575,0-1-1,0 1 0,0-1 0,0 1 1,0 0-1,1-1 0,-1 1 0,1-1 1,-1 0-1,1 1 0,0-1 0,0 1 0,0-1 1,2 3-1,-2-4-39,0 0 0,0 0 0,1 0 1,-1-1-1,0 1 0,0 0 0,0-1 0,1 1 1,-1-1-1,0 1 0,0-1 0,1 0 0,-1 0 0,0 1 1,1-1-1,-1 0 0,0 0 0,1 0 0,-1 0 0,1-1 1,-1 1-1,0 0 0,1 0 0,1-2 0,31-12 19,-25 9-16,0-1 1,-1 0 0,0-1-1,0 1 1,-1-2 0,0 1 0,0-1-1,0 0 1,-1 0 0,-1-1-1,1 1 1,-1-1 0,-1-1 0,0 1-1,0-1 1,-1 1 0,4-18-1,-7 26-5,0 1 0,1 0 0,-1 0 0,0-1 0,0 1 0,0 0 1,1 0-1,-1-1 0,0 1 0,0 0 0,1 0 0,-1 0 0,0-1 0,0 1 0,1 0 0,-1 0 0,0 0 0,1 0 0,-1 0 0,0 0 0,0 0 0,1 0 0,-1 0 0,0 0 0,1 0 0,-1 0 0,0 0 0,1 0 0,-1 0 0,0 0 0,1 0 0,-1 0 0,0 0 0,0 0 0,1 0 0,-1 0 0,1 1 0,16 5 127,-10-3-81,3-2-25,0 1 0,-1-2-1,1 1 1,0-1 0,-1 0 0,1-1 0,0-1 0,-1 1-1,1-1 1,11-4 0,-3-1 4,0 0 1,0-1-1,0-1 1,16-12-1,-29 17-1,0 0 1,0 0-1,-1 0 0,8-10 1,-11 13-25,-1 1 0,1-1 1,0 0-1,-1 1 1,0-1-1,1 0 0,-1 0 1,1 0-1,-1 1 1,0-1-1,0 0 0,0 0 1,1 0-1,-1 0 0,0 0 1,0 1-1,0-3 1,-1 2-3,1 1 0,-1-1-1,1 1 1,-1-1 0,1 1 0,-1-1 0,1 1 0,-1 0 0,0-1 0,1 1 0,-1-1 0,0 1 0,1 0 0,-1 0 0,0 0 0,1-1 0,-1 1 0,0 0 0,0 0 0,1 0 0,-1 0 0,0 0 0,1 0-1,-1 0 1,0 0 0,-1 1 0,-4-1 13,0 1 1,0 1-1,0-1 0,1 1 0,-1 0 0,0 0 0,1 1 0,-1-1 0,1 1 0,0 0 0,0 1 0,0-1 0,0 1 0,1 0 0,0 1 0,-1-1 1,2 1-1,-1-1 0,0 1 0,-5 10 0,4-5-12,0-1-1,0 1 1,1 1 0,0-1 0,1 0-1,0 1 1,1 0 0,0-1 0,1 1-1,0 19 1,1-22-68,1 1 0,0-1 1,1 0-1,0 0 0,0 0 0,4 8 0,-4-12 11,-1-1 0,1 1 0,0 0 0,1 0 0,-1-1 0,1 1 0,-1-1 0,1 0 0,0 0 0,0 0 0,0 0 0,7 4 0,-9-6 36,0-1 1,0 1-1,0-1 0,1 0 0,-1 1 1,0-1-1,0 0 0,1 0 1,-1 0-1,0 1 0,0-1 1,1-1-1,-1 1 0,1 0 1,20-6-218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09.728"/>
    </inkml:context>
    <inkml:brush xml:id="br0">
      <inkml:brushProperty name="width" value="0.05" units="cm"/>
      <inkml:brushProperty name="height" value="0.05" units="cm"/>
    </inkml:brush>
  </inkml:definitions>
  <inkml:trace contextRef="#ctx0" brushRef="#br0">346 117 13739,'2'-4'326,"0"-1"-1,-1 0 1,0 1-1,0-1 1,-1 0-1,1 1 1,-1-1 0,0 0-1,0 0 1,0 1-1,-1-1 1,0 0-1,0 1 1,-1-6-1,0 7-170,1 0 0,-1 1 0,0-1 0,1 1 0,-1-1-1,0 1 1,-1 0 0,1 0 0,0-1 0,0 2-1,-1-1 1,1 0 0,-1 0 0,0 1 0,0 0 0,1-1-1,-1 1 1,0 0 0,0 1 0,0-1 0,0 0-1,0 1 1,-4-1 0,0 1-29,0 0 0,0 0-1,0 1 1,0 0 0,-1 0 0,1 1-1,0 0 1,1 0 0,-1 1 0,0-1-1,1 1 1,-1 1 0,1-1 0,0 1-1,0 1 1,-10 8 0,0 2-27,0 0 0,1 1 0,1 1 0,-15 23 0,18-24-48,1 2 0,0-1 0,2 1 0,-10 29 0,14-35-25,1 0 0,0 0 0,1 0 1,0 1-1,1-1 0,0 1 0,1-1 0,3 18 0,-3-26-17,1 0 0,0 0 0,0 0 0,0 0 0,0-1 0,1 1 0,-1 0 0,1-1-1,0 0 1,0 1 0,0-1 0,1 0 0,-1 0 0,1 0 0,0 0 0,0 0 0,0-1-1,0 0 1,0 1 0,0-1 0,1 0 0,-1 0 0,1-1 0,0 1 0,-1-1 0,1 0-1,0 0 1,0 0 0,0 0 0,-1 0 0,1-1 0,7 0 0,3 0 0,-1-1-1,0 0 1,1-1 0,-1-1 0,0 0-1,0-1 1,-1 0 0,1-1 0,21-11 0,-16 6 7,0-1 0,-1-1 0,0 0 1,0-1-1,22-25 0,-31 30-2,-1-1 0,-1 0 0,0 0 0,0 0 0,-1-1-1,0 0 1,-1 0 0,0 0 0,0 0 0,2-13 0,-5 17-34,0 1 0,0 0 1,0-1-1,-1 1 0,0-1 1,0 1-1,0-1 0,-1 1 1,0 0-1,0-1 0,0 1 1,-1 0-1,1-1 0,-1 1 1,0 0-1,-1 1 0,0-1 1,1 0-1,-1 1 0,-1-1 1,1 1-1,-5-5 0,6 7-76,0 1 1,0-1-1,0 1 0,-1-1 1,1 1-1,0 0 0,-1 0 0,1 0 1,-1 0-1,1 0 0,-1 1 1,-4-1-1,6 0 62,-1 1 0,1 0 1,0 0-1,-1 0 0,1 1 0,0-1 1,0 0-1,-1 0 0,1 1 0,0-1 0,0 1 1,-1-1-1,1 1 0,0-1 0,0 1 1,0 0-1,0 0 0,0-1 0,0 1 1,0 0-1,0 0 0,0 0 0,0 0 0,1 0 1,-1 0-1,0 0 0,0 3 0,0-3 4,1-1 1,0 1-1,-1 0 0,1 0 0,0 0 0,0 0 0,0 0 0,0 0 0,-1 0 1,1 0-1,1-1 0,-1 1 0,0 0 0,0 2 0,10 12-519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0.773"/>
    </inkml:context>
    <inkml:brush xml:id="br0">
      <inkml:brushProperty name="width" value="0.05" units="cm"/>
      <inkml:brushProperty name="height" value="0.05" units="cm"/>
    </inkml:brush>
  </inkml:definitions>
  <inkml:trace contextRef="#ctx0" brushRef="#br0">28 145 14331,'-1'0'182,"-11"-16"2055,12 16-2147,0-1-1,0 1 1,-1 0-1,1 0 1,0-1-1,0 1 1,0 0-1,-1-1 1,1 1-1,0 0 0,0 0 1,-1 0-1,1-1 1,0 1-1,-1 0 1,1 0-1,0 0 1,-1 0-1,1-1 1,0 1-1,-1 0 0,1 0 1,0 0-1,-1 0 1,1 0-1,0 0 1,-1 0-1,1 0 1,-1 0-1,1 0 1,0 0-1,-1 0 1,1 0-1,0 0 0,-1 1 1,1-1-1,0 0 1,-1 0-1,1 0 1,0 0-1,-1 1 1,1-1-1,0 0 1,0 0-1,-1 1 0,1-1 1,0 0-1,-1 1 825,26-15 2249,-9 7-2692,0 1-1,0 0 0,24-6 1,-33 11-438,-1 0 0,1 0 0,-1 0 1,1 1-1,-1 0 0,1 0 1,-1 1-1,1 0 0,-1 0 0,1 0 1,-1 1-1,8 2 0,-12-2-29,1-1-1,-1 1 1,1 0 0,-1-1-1,1 1 1,-1 0-1,0 0 1,0 1 0,0-1-1,0 0 1,0 1-1,-1-1 1,1 1 0,-1 0-1,0-1 1,1 1-1,-1 0 1,0 0 0,-1 0-1,1 0 1,0 0-1,-1-1 1,0 1 0,0 0-1,0 0 1,0 4-1,-1 8 10,-1 0 0,0 0-1,-9 28 1,8-31-3,-5 14 2,5-16 0,-1 0 0,2 0 0,0 0 0,0 1 1,0-1-1,1 21 0,1-30-8,0-1 1,0 1 0,0 0-1,0 0 1,1 0-1,-1-1 1,0 1-1,0 0 1,1 0-1,-1-1 1,1 1 0,-1 0-1,0-1 1,1 1-1,-1 0 1,1-1-1,0 1 1,-1 0-1,1-1 1,-1 1-1,1-1 1,0 0 0,-1 1-1,1-1 1,1 1-1,0 0 7,0-1 0,0 0 0,-1 0-1,1 0 1,0 0 0,0 0 0,-1 0 0,1 0-1,0-1 1,0 1 0,2-1 0,3-2 33,1 0 1,-1-1 0,0 1-1,10-8 1,-2-1 18,0 1 1,-1-2-1,-1 0 1,0-1 0,-1 0-1,17-27 1,-22 31-41,-1 0 0,-1 0 1,0-1-1,0 0 1,-1 0-1,0-1 0,-1 1 1,0-1-1,-1 0 0,0 1 1,0-20-1,-2 28-11,-1 0 1,1 0-1,-1 0 0,0 0 0,0 0 1,0 0-1,-2-3 0,3 6-10,0-1 0,0 1-1,-1-1 1,1 1-1,0 0 1,0-1 0,0 1-1,-1 0 1,1-1 0,0 1-1,-1 0 1,1-1 0,0 1-1,-1 0 1,1 0 0,0-1-1,-1 1 1,1 0-1,0 0 1,-1 0 0,1 0-1,-1 0 1,1-1 0,0 1-1,-1 0 1,1 0 0,-1 0-1,1 0 1,-1 0 0,1 0-1,0 0 1,-1 0 0,1 0-1,-1 1 1,1-1-1,0 0 1,-1 0 0,1 0-1,-1 0 1,1 1 0,0-1-1,-1 0 1,1 0 0,0 1-1,-1-1 1,1 0 0,0 0-1,-1 1 1,1-1-1,0 0 1,0 1 0,0-1-1,-1 0 1,1 1 0,0-1-1,0 1 1,0-1 0,0 0-1,-1 1 1,1-1 0,0 1-1,-1 1-5,0 0 0,0 0 0,1 0 0,-1 0-1,0 0 1,1 0 0,-1 0 0,1 0 0,0 0-1,0 0 1,0 0 0,0 1 0,0-1 0,0 0 0,0 0-1,1 0 1,-1 0 0,1 0 0,-1 0 0,1 0 0,0 0-1,0 0 1,0 0 0,0 0 0,0-1 0,0 1-1,1 0 1,-1-1 0,0 1 0,1-1 0,-1 1 0,1-1-1,0 0 1,-1 1 0,1-1 0,2 1 0,1 1-44,-1-1 0,1 1 0,0-1 0,0 0 0,0 0 0,0 0 0,0-1 0,0 0 0,1 0-1,-1 0 1,0-1 0,1 0 0,8 0 0,-8-2-8,0 0-1,0 0 0,0 0 0,0-1 0,-1 0 0,1 0 1,-1 0-1,0-1 0,0 0 0,0 0 0,0 0 1,-1 0-1,1-1 0,5-9 0,-2 4 43,-1-1 0,0 0-1,-1 0 1,-1-1 0,1 1-1,4-18 1,-11 21 155,-6 11-57,-8 13-11,6-4-65,-45 71-3,47-71 2,1 0 0,1 0-1,-1 0 1,2 1 0,-4 16 0,7-28-4,1 0-1,0 0 1,0 0-1,-1 0 1,1 0-1,0-1 1,0 1-1,0 0 0,0 0 1,1 0-1,-1 0 1,0 0-1,0 0 1,0 0-1,1 0 1,-1 0-1,0 0 1,1 0-1,-1-1 1,1 1-1,-1 0 1,1 0-1,0-1 0,-1 1 1,1 0-1,0-1 1,-1 1-1,1 0 1,0-1-1,0 1 1,-1-1-1,1 1 1,0-1-1,0 0 1,0 1-1,0-1 1,0 0-1,0 1 1,0-1-1,0 0 0,0 0 1,0 0-1,-1 0 1,1 0-1,0 0 1,0 0-1,0 0 1,1-1-1,9 0 12,-1-1-1,0 0 1,17-5-1,-15 3 3,-6 2-9,12-3 0,0 1 0,0 1 0,0 0 0,35 0 0,-48 3-8,-1 0 0,0 1 0,-1 0 0,1 0 0,0 0 1,0 0-1,0 0 0,0 1 0,-1-1 0,1 1 0,-1 0 0,5 4 0,-5-4 1,-1 0-1,0 1 1,0-1-1,0 1 1,0 0 0,0-1-1,-1 1 1,1 0-1,-1 0 1,0 0 0,0 0-1,0 0 1,0 0-1,0 1 1,-1-1-1,0 0 1,1 6 0,-2 14-6,1-10 396,10-31 10,3-13-158,-2 0 0,13-53 0,-3 4-160,-20 79-128,0 0 0,-1 0 0,1 0 0,0 0 0,0 0 0,0 0 0,0 0-1,0 0 1,0 1 0,0-1 0,0 0 0,0 1 0,0-1 0,1 1 0,-1-1 0,0 1 0,0-1 0,1 1 0,-1 0 0,0 0 0,1-1 0,-1 1 0,0 0-1,0 0 1,1 0 0,-1 1 0,0-1 0,3 1 0,12-2-110,14-4-95,8-7-97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2.689"/>
    </inkml:context>
    <inkml:brush xml:id="br0">
      <inkml:brushProperty name="width" value="0.05" units="cm"/>
      <inkml:brushProperty name="height" value="0.05" units="cm"/>
      <inkml:brushProperty name="color" value="#E71224"/>
    </inkml:brush>
  </inkml:definitions>
  <inkml:trace contextRef="#ctx0" brushRef="#br0">1 11 16371,'0'-1'68,"0"1"-1,0 0 0,0 0 0,1-1 0,-1 1 1,0 0-1,0 0 0,0-1 0,1 1 0,-1 0 1,0 0-1,0 0 0,1-1 0,-1 1 0,0 0 0,1 0 1,-1 0-1,0 0 0,0 0 0,1 0 0,-1 0 1,0 0-1,1 0 0,-1 0 0,0 0 0,1 0 1,-1 0-1,0 0 0,1 0 0,-1 0 0,0 0 0,0 0 1,1 0-1,-1 0 0,0 0 0,1 0 0,-1 0 1,0 1-1,0-1 0,1 0 0,-1 0 0,0 0 0,0 1 1,1-1-1,-1 0 0,0 0 0,0 1 0,0-1 1,0 0-1,1 0 0,-1 1 0,0-1 0,0 0 1,0 1-1,0-1 0,0 0 0,0 0 0,0 1 0,0 24 1737,-1-17-717,-1 33 441,-1 3-466,4 80 0,0-120-1037,-1 0 0,1 0 1,0 0-1,0 0 0,0 0 0,1-1 1,1 5-1,-2-7-20,-1 0-1,1 0 1,-1-1-1,1 1 1,-1 0 0,1 0-1,0-1 1,0 1-1,-1 0 1,1-1 0,0 1-1,0-1 1,0 1 0,-1-1-1,1 0 1,0 1-1,0-1 1,0 0 0,0 1-1,0-1 1,0 0-1,0 0 1,0 0 0,0 0-1,0 0 1,0 0-1,0 0 1,0 0 0,0 0-1,-1 0 1,1-1-1,0 1 1,0 0 0,0-1-1,0 1 1,0-1 0,1 0-1,9-6 25,0-1 0,-1 0-1,0-1 1,0 0 0,-1 0-1,15-20 1,-2 4 10,15-17 28,-18 19-31,1 0-1,1 1 0,2 1 1,34-25-1,-54 44-33,0 0-1,1 0 0,-1 0 1,1 0-1,0 1 0,-1 0 1,1-1-1,0 1 1,5 0-1,-7 1-2,-1 0 0,1 0 0,-1 0 0,1 0 0,-1 0-1,0 1 1,1-1 0,-1 1 0,1-1 0,-1 1 0,0-1 0,1 1 0,-1 0 0,0-1 0,0 1 0,0 0 0,0 0 0,1 0-1,-1 0 1,0 0 0,-1 0 0,1 0 0,0 1 0,0-1 0,0 0 0,-1 0 0,1 1 0,0-1 0,0 2 0,1 5-6,1 1 1,-2-1 0,1 1 0,-1-1 0,0 1 0,-1 16 0,-6 57-39,2-50 37,-3 55 9,7-86 0,0 1 0,0-1 0,0 0 1,0 1-1,0-1 0,0 0 0,0 1 0,0-1 0,1 0 0,-1 1 1,0-1-1,1 0 0,-1 1 0,1-1 0,0 0 0,-1 0 1,2 2-1,-1-3-1,-1 0 1,1 1 0,0-1 0,-1 0-1,1 0 1,-1 0 0,1 1-1,0-1 1,-1 0 0,1 0 0,-1 0-1,1 0 1,0 0 0,-1 0-1,1-1 1,-1 1 0,1 0 0,0 0-1,-1 0 1,1 0 0,-1-1-1,1 1 1,-1 0 0,1-1 0,0 0-1,5-3 5,0-1-1,0 0 1,-1 0-1,9-10 0,25-35 5,-22 28-85,1 1 0,0 0 0,1 1-1,30-23 1,-48 42 63,0 0 0,0 0-1,0 0 1,0 0 0,0 1-1,0-1 1,0 1 0,1-1-1,-1 1 1,0-1 0,0 1-1,1-1 1,-1 1 0,0 0-1,1 0 1,-1 0 0,0 0-1,1 0 1,-1 0 0,0 0-1,3 1 1,-3-1-8,0 1 0,0 0 0,0 0 1,0 0-1,0-1 0,-1 1 0,1 0 0,0 0 0,0 0 0,-1 0 0,1 0 1,-1 1-1,1-1 0,-1 0 0,1 0 0,-1 0 0,1 0 0,-1 2 0,2 7-182,-1-1 0,-1 1 0,1-1 0,-2 15-1,-8 74-2256,9-83 1969,8-14-138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1.479"/>
    </inkml:context>
    <inkml:brush xml:id="br0">
      <inkml:brushProperty name="width" value="0.05" units="cm"/>
      <inkml:brushProperty name="height" value="0.05" units="cm"/>
    </inkml:brush>
  </inkml:definitions>
  <inkml:trace contextRef="#ctx0" brushRef="#br0">198 69 19892,'-1'-2'135,"1"0"0,-1 0 0,0 1 0,0-1 0,0 0 0,0 1-1,0-1 1,0 1 0,0-1 0,-1 1 0,1 0 0,-1 0 0,1-1 0,-1 1 0,1 0 0,-1 0-1,0 0 1,1 1 0,-1-1 0,0 0 0,0 0 0,1 1 0,-1 0 0,0-1 0,0 1-1,0 0 1,0 0 0,0 0 0,0 0 0,1 0 0,-1 0 0,-4 1 0,0 0 39,0 1 0,1-1-1,-1 1 1,0 0 0,0 1 0,1-1 0,0 1 0,-1 0 0,-5 5 0,4-2-117,0-1 0,1 1 0,-1 1 0,1-1 0,0 1 1,1 0-1,0 0 0,0 1 0,1-1 0,0 1 0,0 0 0,0 0 0,1 1 0,1-1 1,-1 1-1,-1 14 0,4-22-53,0 0-1,0 0 1,-1 0 0,1 0 0,0 0-1,0 0 1,1 0 0,-1 0 0,0 0 0,0 0-1,0 0 1,1 0 0,-1 0 0,0 0-1,1 0 1,-1 0 0,1 0 0,0 0-1,-1 0 1,1 0 0,0 0 0,-1-1 0,1 1-1,1 1 1,0-1-1,-1-1-1,1 1 1,-1-1-1,0 0 0,1 0 1,-1 0-1,1 0 1,-1 1-1,1-2 1,-1 1-1,1 0 1,-1 0-1,0 0 1,1-1-1,2 0 1,3-2-1,0 0-1,-1 0 1,1-1 0,-1 0 0,0 0 0,9-8-1,-1-1 13,-1-1 0,0-1-1,-1 0 1,-1-1-1,0 0 1,-1-1 0,0 0-1,-2-1 1,0 0-1,6-20 1,-25 80 42,5-21-138,0 0 0,1 0 1,2 1-1,0 0 0,1 0 0,2 28 1,0-47-41,1 0 1,-1 0 0,1 0-1,0 0 1,0 0 0,0 0-1,0 0 1,0 0 0,1 0-1,-1 0 1,1 0 0,0-1 0,2 4-1,-3-5 57,1-1 0,-1 1-1,0 0 1,0 0 0,0-1-1,1 1 1,-1 0 0,0-1-1,0 1 1,1-1 0,-1 0-1,1 1 1,-1-1 0,0 0-1,1 0 1,-1 0 0,1 0-1,-1 0 1,0 0 0,1 0-1,-1-1 1,0 1 0,1 0-1,-1-1 1,0 1 0,1-1 0,-1 1-1,0-1 1,1 0 0,-1 0-1,2-1 1,21-21-658,-1-10-258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1.959"/>
    </inkml:context>
    <inkml:brush xml:id="br0">
      <inkml:brushProperty name="width" value="0.05" units="cm"/>
      <inkml:brushProperty name="height" value="0.05" units="cm"/>
    </inkml:brush>
  </inkml:definitions>
  <inkml:trace contextRef="#ctx0" brushRef="#br0">110 1 16532,'-2'8'513,"0"0"0,-1 1 1,0-1-1,0 0 1,-1-1-1,0 1 1,-8 11-1,-9 18 1266,10-13-975,1 1-1,1 0 1,1 0 0,-7 49-1,14-70-784,0-1-1,1 1 0,0-1 1,0 1-1,0-1 1,0 1-1,1-1 0,-1 1 1,1-1-1,0 0 0,0 1 1,0-1-1,1 0 1,-1 1-1,1-1 0,-1 0 1,4 3-1,-4-5-32,0 0 0,0 0 0,0 0 0,0 0 0,1 0 0,-1 0 0,0 0 0,1-1 0,-1 1 0,0-1 0,1 1 0,-1-1 0,1 1 0,-1-1 0,0 0 0,1 0 0,1 1 0,0-2-23,0 1-1,0 0 0,0-1 1,0 0-1,0 0 1,-1 0-1,1 0 1,0 0-1,0 0 0,-1-1 1,4-2-1,8-6-129,0-1-1,-1-1 0,-1 0 1,0-1-1,0 0 0,13-21 0,50-92-459,-32 43 892,-85 217 1014,11 6-1030,28-114-571,0 0-1,1 0 0,3 38 0,-1-60 291,1-1 0,-1 1 0,0 0-1,1-1 1,0 1 0,0-1 0,0 0-1,0 1 1,0-1 0,1 0 0,-1 0-1,1 0 1,0 0 0,0 0 0,0 0-1,4 3 1,-5-6 7,0 1 0,0-1-1,0 1 1,0-1 0,0 0-1,0 0 1,0 0 0,0 0 0,0 0-1,0 0 1,0 0 0,1 0-1,-1 0 1,1-1 0,-2 1 24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2.599"/>
    </inkml:context>
    <inkml:brush xml:id="br0">
      <inkml:brushProperty name="width" value="0.05" units="cm"/>
      <inkml:brushProperty name="height" value="0.05" units="cm"/>
    </inkml:brush>
  </inkml:definitions>
  <inkml:trace contextRef="#ctx0" brushRef="#br0">20 6 12867,'-9'3'1258,"-2"2"2940,11-5-4099,0 1 1,1-1-1,-1 1 1,0-1-1,0 1 1,0-1-1,1 1 1,-1-1-1,0 0 1,1 1-1,-1-1 1,0 0-1,1 1 1,-1-1-1,0 0 1,1 1-1,-1-1 1,1 0-1,-1 0 1,1 1-1,-1-1 1,0 0-1,1 0 1,-1 0-1,1 0 1,-1 0-1,1 0 1,18 9 555,-1-2 0,1-1 1,0 0-1,1-1 1,-1-1-1,30 2 1,-40-6-700,0 1 1,0-1 0,0 0-1,0-1 1,0 0 0,0-1-1,0 0 1,0 0 0,-1-1-1,1 0 1,-1 0 0,0-1-1,0 0 1,0-1 0,0 0-1,9-8 1,0-5-304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3.298"/>
    </inkml:context>
    <inkml:brush xml:id="br0">
      <inkml:brushProperty name="width" value="0.05" units="cm"/>
      <inkml:brushProperty name="height" value="0.05" units="cm"/>
    </inkml:brush>
  </inkml:definitions>
  <inkml:trace contextRef="#ctx0" brushRef="#br0">20 102 15555,'-1'1'210,"0"1"0,0-1 0,0 0 0,1 0-1,-1 0 1,1 1 0,-1-1 0,1 0 0,-1 1-1,1-1 1,0 0 0,-1 1 0,1-1 0,0 1-1,0-1 1,0 1 0,0-1 0,1 0 0,-1 1-1,1 1 1,-1-1-47,1-1-1,0 0 0,0-1 1,0 1-1,-1 0 1,1 0-1,0 0 0,0 0 1,0-1-1,0 1 1,1 0-1,-1-1 0,0 1 1,0-1-1,0 1 0,0-1 1,1 0-1,1 1 1,4 0 142,1 0 0,-1-1 1,1 0-1,-1 0 0,1-1 1,9-2-1,6-2-40,0-1 1,-1-1-1,26-12 0,-34 13-209,-1 0 0,0-2-1,0 0 1,0 0 0,-1-1-1,12-12 1,-23 20-50,0 1 0,0-1 0,0 0 0,-1 0 1,1 0-1,0 0 0,0-1 0,-1 1 0,1 0 0,-1 0 0,1 0 0,-1 0 0,1-1 1,-1 1-1,1-2 0,-1 2-1,0 0 0,-1 1 0,1-1 0,0 1 0,0-1 0,0 0 0,-1 1 0,1-1 0,0 0 0,0 1 0,-1-1 0,1 1 0,-1-1 0,1 1 0,0-1 0,-1 1 0,1-1 0,-1 1 0,1-1 0,-1 1 0,-1-1 0,-1 0 9,0-1-1,0 1 1,-1 0-1,1 0 1,-1 0 0,1 0-1,-1 1 1,1 0-1,-8-1 1,-1 2-6,1 1-1,-1 0 1,1 1-1,-1 0 0,1 0 1,0 1-1,0 0 1,1 1-1,-1 1 1,1 0-1,0 0 1,1 1-1,-1 0 1,1 0-1,1 1 1,-12 13-1,10-10-4,1 0-1,0 1 1,1 0-1,1 0 1,0 0-1,0 1 1,2 0 0,-1 1-1,1-1 1,1 1-1,1 0 1,0 0-1,-1 15 1,4-27-37,-1 1 1,1 0 0,0 0-1,0-1 1,1 1 0,-1 0-1,0 0 1,1-1-1,0 1 1,0 0 0,0-1-1,0 1 1,0 0 0,0-1-1,0 0 1,1 1-1,0-1 1,3 4 0,-4-5-44,1 1 1,0-1 0,0 0-1,0 0 1,0-1-1,0 1 1,0 0 0,1-1-1,-1 1 1,0-1 0,0 0-1,0 0 1,1 1 0,-1-1-1,0-1 1,0 1-1,0 0 1,1-1 0,-1 1-1,0-1 1,0 1 0,0-1-1,0 0 1,3-2 0,9-4-102,-1-1 1,1-1-1,14-12 1,-6 5-63,36-27-428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4.692"/>
    </inkml:context>
    <inkml:brush xml:id="br0">
      <inkml:brushProperty name="width" value="0.05" units="cm"/>
      <inkml:brushProperty name="height" value="0.05" units="cm"/>
    </inkml:brush>
  </inkml:definitions>
  <inkml:trace contextRef="#ctx0" brushRef="#br0">239 1 17932,'-13'9'1003,"1"2"0,0 0 0,0 0 0,-18 25 0,25-29-796,0 0 0,1 0 0,0 0 0,0 1 0,1-1 0,0 1 1,0 0-1,1 0 0,0 0 0,0 1 0,0 9 0,-2 1-176,1-3-13,6-17-33,5-8-27,121-148-733,-125 151 942,7-8 474,-11 13-615,0 1-1,1 0 0,-1 0 1,0-1-1,0 1 1,0 0-1,0-1 0,0 1 1,0 0-1,0 0 1,0-1-1,0 1 0,0 0 1,0-1-1,0 1 1,0 0-1,0-1 0,0 1 1,0 0-1,0-1 1,0 1-1,0 0 0,0 0 1,0-1-1,-1 1 1,1 0-1,0 0 0,0-1 1,0 1-1,-1 0 1,1 0-1,0-1 1,0 1-1,0 0 0,-1 0 1,1 0-1,0 0 1,0-1-1,-1 1 0,1 0 1,0 0-1,-1 0 1,1 0-1,-1 0 0,-1 0-6,0 1-1,0 0 0,-1 0 0,1 0 1,0 0-1,0 0 0,0 1 1,0-1-1,0 0 0,0 1 0,-2 2 1,1-2-12,-3 3 32,-5 3 93,-1 1 1,1 0-1,1 1 1,-1 0-1,2 1 1,0 0-1,-11 16 1,9-7 62,-14 31 0,22-44-154,0 1 0,0-1 0,1 1 0,1 0 0,-1 0 0,1-1 0,0 16-1,1-22-37,0-1 0,0 1 0,0-1 0,0 1-1,0-1 1,0 1 0,0-1 0,0 1-1,0-1 1,0 1 0,1-1 0,-1 1-1,0-1 1,0 0 0,0 1 0,0-1-1,1 1 1,-1-1 0,0 0 0,1 1-1,-1-1 1,0 0 0,1 1 0,-1-1 0,0 0-1,1 1 1,-1-1 0,0 0 0,1 0-1,-1 1 1,1-1 0,-1 0 0,1 0-1,0 0 1,0 0 0,0 0 0,1 0 0,-1 0 0,0-1-1,1 1 1,-1-1 0,0 1 0,0-1 0,1 0 0,-1 1 0,0-1-1,1-1 1,29-27-6,2-13-271,33-58 0,-7 11-194,-56 84 426,-7 10 33,-10 14 20,-25 62 256,4 2 0,-27 93 0,-16 41 200,9-56-165,85-171-236,1-7-62,0-1-1,-2-1 0,-1 0 0,0-1 1,17-34-1,-4 8-37,138-268-201,-111 206 191,-66 134 20,2 0 1,1 1-1,1 0 1,-8 52 0,15-78 27,1 1 0,0 0 0,0 0 0,0-1 0,-1 1 0,2 0 1,-1-1-1,0 1 0,0 0 0,0-1 0,1 1 0,-1 0 1,1-1-1,0 1 0,-1-1 0,1 1 0,0-1 0,1 3 1,-1-4-3,0 1 0,0-1 1,0 1-1,1-1 1,-1 1-1,0-1 1,0 0-1,0 0 1,0 1-1,1-1 1,-1 0-1,0 0 1,0 0-1,0-1 1,0 1-1,1 0 0,-1 0 1,0 0-1,0-1 1,0 1-1,0-1 1,0 1-1,0-1 1,0 1-1,0-1 1,0 0-1,1 0 1,27-19 21,-1-1 1,-1-1 0,-1-1 0,24-28-1,-26 27-23,78-88-81,-102 112 79,0 0 0,0 0 1,0 0-1,-1 0 1,1 0-1,0 0 1,0 0-1,0 0 0,-1 0 1,1 0-1,0 0 1,0 0-1,0 0 1,0 0-1,-1 0 0,1 0 1,0 0-1,0 0 1,0-1-1,0 1 1,0 0-1,-1 0 0,1 0 1,0 0-1,0 0 1,0 0-1,0-1 1,0 1-1,0 0 1,0 0-1,-1 0 0,1 0 1,0-1-1,0 1 1,0 0-1,0 0 1,0 0-1,0 0 0,0-1 1,0 1-1,0 0 1,0 0-1,0 0 1,0 0-1,0-1 0,0 1 1,0 0-1,0 0 1,0 0-1,0 0 1,0-1-1,1 1 0,-1 0 1,0 0-1,0 0 1,0 0-1,0 0 1,0-1-1,0 1 0,0 0 1,1 0-1,-1 0 1,0 0-1,0 0 1,0 0-1,0 0 0,1-1 1,-4 3-1,0-1 1,0 0-1,0 1 1,1 0-1,-1-1 0,1 1 1,-1 0-1,1 1 1,0-1-1,0 0 0,-3 4 1,-24 35-10,18-25 10,6-10 7,1 0 0,-1 0 1,2 1-1,-1 0 0,0-1 1,1 1-1,1 0 0,-1 0 1,-2 13-1,5-20-7,0 1 0,0 0 0,-1-1 0,1 1 0,0 0 0,0-1 1,0 1-1,0-1 0,0 1 0,0 0 0,0-1 0,0 1 0,1 0 0,-1-1 0,0 1 0,0-1 0,0 1 1,1 0-1,-1-1 0,0 1 0,1-1 0,-1 1 0,0-1 0,1 1 0,-1-1 0,1 1 0,-1-1 0,1 1 1,-1-1-1,1 0 0,-1 1 0,1-1 0,-1 0 0,1 1 0,-1-1 0,1 0 0,0 0 0,-1 0 0,1 1 0,0-1 1,-1 0-1,1 0 0,-1 0 0,1 0 0,0 0 0,-1 0 0,1 0 0,0 0 0,-1 0 0,1-1 0,-1 1 1,2 0-1,3-2-13,0 1 0,0-1 0,-1 0 0,1 0 0,6-5 0,26-19-322,66-61 0,-61 49-49,-30 31 198,-12 14 118,-16 22 109,14-25-27,-9 14 94,-12 32-1,21-45-123,0 0 0,1 0 1,-1 0-1,1 0 0,0 0 1,1 0-1,-1 0 0,1 0 1,0 0-1,0 1 0,1-1 1,1 7-1,-2-11-21,0-1 0,0 1 1,0-1-1,0 1 0,0-1 0,1 1 0,-1-1 0,0 1 1,1-1-1,-1 1 0,0-1 0,1 0 0,-1 1 1,0-1-1,1 1 0,-1-1 0,1 0 0,-1 1 0,0-1 1,1 0-1,-1 0 0,1 1 0,-1-1 0,1 0 1,-1 0-1,1 0 0,0 0 0,-1 0 0,1 1 0,-1-1 1,1 0-1,-1 0 0,1 0 0,-1 0 0,1-1 1,-1 1-1,1 0 0,-1 0 0,1 0 0,0 0 1,-1-1-1,1 1 0,-1 0 0,0 0 0,1-1 0,-1 1 1,1 0-1,-1-1 0,1 1 0,0-1 0,22-22-634,-6 0 147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5.155"/>
    </inkml:context>
    <inkml:brush xml:id="br0">
      <inkml:brushProperty name="width" value="0.05" units="cm"/>
      <inkml:brushProperty name="height" value="0.05" units="cm"/>
    </inkml:brush>
  </inkml:definitions>
  <inkml:trace contextRef="#ctx0" brushRef="#br0">17 1 21245,'-9'9'1808,"6"-1"-1248,-2-1-336,5-1 40,0-2 288,4-1-304,3 0-200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5.575"/>
    </inkml:context>
    <inkml:brush xml:id="br0">
      <inkml:brushProperty name="width" value="0.05" units="cm"/>
      <inkml:brushProperty name="height" value="0.05" units="cm"/>
    </inkml:brush>
  </inkml:definitions>
  <inkml:trace contextRef="#ctx0" brushRef="#br0">168 0 18564,'0'3'3183,"-7"11"-1477,-19 28-834,4-6-380,20-33-470,-68 128 732,62-115-646,2 0 1,0 1-1,1-1 1,0 1-1,2 0 1,-3 27-1,5-42-100,1 1-1,0-1 1,0 1-1,0-1 1,0 0-1,0 1 0,1-1 1,-1 1-1,1-1 1,-1 0-1,1 1 1,0-1-1,0 0 1,0 0-1,0 0 0,0 1 1,1-1-1,-1 0 1,0-1-1,1 1 1,0 0-1,-1 0 1,1-1-1,0 1 0,0-1 1,0 1-1,0-1 1,0 0-1,0 0 1,1 0-1,-1 0 1,0 0-1,0 0 0,1-1 1,-1 1-1,1-1 1,-1 1-1,0-1 1,4 0-1,5 0-179,0-1 0,0 0 0,0-1 0,0 0 0,0-1 0,0 0-1,14-7 1,-1 0 173,-2-2 1,1 0-1,-2-2 0,21-15 0,-3-1-323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6.023"/>
    </inkml:context>
    <inkml:brush xml:id="br0">
      <inkml:brushProperty name="width" value="0.05" units="cm"/>
      <inkml:brushProperty name="height" value="0.05" units="cm"/>
    </inkml:brush>
  </inkml:definitions>
  <inkml:trace contextRef="#ctx0" brushRef="#br0">112 356 13643,'-11'12'1968,"-6"8"-871,0 3-377,-1 3 1984,0 1-1135,4-1-521,2-3-184,9-4-312,1-3-96,7-9-288,4-6-344,3-7-768,2-6 832,-3-5-144,4-1-104</inkml:trace>
  <inkml:trace contextRef="#ctx0" brushRef="#br0" timeOffset="1">164 0 22573,'-12'10'1736,"2"-4"-1368,3-2-176,5 2 448,4-1-520,4 1 865,-1-4-929,2-2-48,-2 0 16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6.460"/>
    </inkml:context>
    <inkml:brush xml:id="br0">
      <inkml:brushProperty name="width" value="0.05" units="cm"/>
      <inkml:brushProperty name="height" value="0.05" units="cm"/>
    </inkml:brush>
  </inkml:definitions>
  <inkml:trace contextRef="#ctx0" brushRef="#br0">153 1 18076,'1'0'72,"-1"0"0,0 0 0,0 0 0,0 0 0,1 0 0,-1 0-1,0 0 1,0 1 0,1-1 0,-1 0 0,0 0 0,0 0 0,0 0 0,0 0 0,1 1 0,-1-1 0,0 0 0,0 0 0,0 0 0,0 1 0,0-1 0,1 0 0,-1 0 0,0 0 0,0 1-1,0-1 1,0 0 0,0 0 0,0 1 0,0-1 0,0 0 0,0 0 0,0 0 0,0 1 0,0-1 0,0 0 0,0 0 0,0 1 0,0-1 0,-1 0 0,-2 15 156,2-11 116,-42 118 3218,29-88-3184,2 1 0,-16 70 0,28-103-373,-1 0 1,1 0 0,0 0-1,0 0 1,0 1 0,0-1-1,0 0 1,0 0 0,0 0-1,1 0 1,-1 0 0,1 0-1,0 2 1,0-3-23,0 0 0,0 0-1,0 0 1,0 0 0,0 0 0,0 0 0,0-1 0,0 1-1,1 0 1,-1-1 0,0 1 0,0 0 0,0-1-1,1 0 1,-1 1 0,0-1 0,1 0 0,-1 0 0,0 1-1,3-1 1,42 0-637,17 2-133,-58-1 724,1 0 0,-1 0-1,0 0 1,0 0 0,0 1 0,-1 0-1,1 0 1,0 0 0,6 5-1,-10-7 71,0 1 1,-1-1-1,1 1 0,0 0 0,0-1 0,0 1 0,-1 0 0,1 0 0,0-1 0,-1 1 0,1 0 0,-1 0 0,1 0 0,-1 0 0,1 0 0,-1 0 0,0 0 0,1 0 0,-1 0 0,0 0 0,0 0 0,0 0 0,0 0 1,0 0-1,0 0 0,0 0 0,0 0 0,0 0 0,0 0 0,0 0 0,-1 0 0,1 0 0,0 0 0,-1 0 0,1 0 0,-1-1 0,1 1 0,-1 0 0,1 0 0,-1 0 0,-1 1 0,-3 3 84,0 0-1,0 0 0,-1-1 0,-10 8 1,12-10-57,-9 7 126,-1 0 1,0-1-1,0 0 1,-1-2-1,0 0 1,0 0-1,-1-1 0,1-1 1,-20 3-1,33-7-149,0 0 0,-1 0 0,1 0 0,0 0 0,0 0 0,0 0 0,0 0 0,0-1-1,0 1 1,0-1 0,0 0 0,0 1 0,0-1 0,0 0 0,0 0 0,-2-2 0,3 2-50,0 0 0,0 0 0,0 0 0,0 0 0,0-1-1,0 1 1,1 0 0,-1-1 0,0 1 0,1 0 0,0-1 0,-1 1 0,1-1 0,0 1 0,-1-1 0,1 1 0,0-3 0,1-3-250,0 1 0,0 0 0,0 0 0,1 0 1,-1 0-1,2 0 0,-1 1 0,1-1 0,5-8 0,0 2-75,0 0 0,1 1 0,10-10 0,9-6-542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6.912"/>
    </inkml:context>
    <inkml:brush xml:id="br0">
      <inkml:brushProperty name="width" value="0.05" units="cm"/>
      <inkml:brushProperty name="height" value="0.05" units="cm"/>
    </inkml:brush>
  </inkml:definitions>
  <inkml:trace contextRef="#ctx0" brushRef="#br0">97 1 16916,'0'1'134,"0"0"1,1-1 0,-1 1 0,0 0 0,1 0-1,-1 0 1,0 0 0,0 0 0,0 0 0,0-1-1,0 1 1,0 0 0,0 0 0,0 0 0,0 0-1,-1 0 1,1 0 0,0 0 0,0-1 0,-1 1 0,1 0-1,0 0 1,-1 0 0,0 0 0,-16 25 1144,10-17-246,-12 16 816,11-15-1305,0 1 0,1 0 1,0 0-1,0 1 0,-6 18 1,12-29-532,1-1 0,0 1 0,0 0 0,0-1 0,-1 1 0,1 0 0,0 0 0,0-1 0,0 1 1,0 0-1,0-1 0,0 1 0,1 0 0,-1 0 0,0-1 0,0 1 0,0 0 0,1-1 0,-1 1 0,0 0 1,1-1-1,-1 1 0,0-1 0,1 1 0,-1 0 0,1-1 0,-1 1 0,1-1 0,-1 1 0,1-1 0,0 0 1,-1 1-1,1-1 0,-1 1 0,1-1 0,0 0 0,-1 0 0,1 1 0,0-1 0,0 0 0,-1 0 0,2 0 0,33 1-85,-33-2 60,24-2-232,0-2 0,34-10 0,-42 9 36,1 1 0,-1 0 0,1 2 0,0 0 0,0 2 0,32 0 0,-49 1 192,1 1 0,0 0 0,0 0-1,-1 0 1,1 0 0,-1 0 0,1 0 0,-1 1 0,1-1 0,1 3 0,-1-2 31,-1 0 0,0-1 0,1 1 0,-1-1 0,1 0 0,-1 1 0,1-1 0,0 0 0,-1 0 0,1-1 0,5 2 0,11-3 52,0-1 0,0 0 1,-1-1-1,29-9 0,-3 1-1,-10 3-58,-15 3-27,-1 1 1,1 1-1,0 0 0,0 2 1,21 0-1,-39 1 18,1 0 0,-1 0-1,0 0 1,0 0 0,0 0 0,1 1-1,-1-1 1,0 0 0,0 1-1,0-1 1,0 1 0,0-1 0,0 1-1,0 0 1,0-1 0,0 1-1,0 0 1,0 0 0,0-1 0,0 1-1,0 0 1,-1 0 0,1 0-1,0 0 1,-1 0 0,1 0-1,-1 0 1,1 1 0,0 0 0,-1-1 3,1 0 0,-1 0 0,1-1 1,0 1-1,0 0 0,-1-1 0,1 1 1,0-1-1,0 1 0,0-1 0,0 1 0,0-1 1,0 0-1,0 0 0,0 1 0,0-1 1,0 0-1,-1 0 0,1 0 0,0 0 1,0 0-1,2 0 0,25-2 14,-25 1-13,89-18-141,-71 13-87,1 1 0,-1 0 0,1 2 0,0 1 0,26 0 0,-45 3 171,1-1 0,-1 1-1,0 0 1,0 0 0,0 0 0,0 0 0,0 0 0,0 1-1,-1-1 1,1 1 0,0 0 0,4 3 0,17 11-133,-22-15 104,1-1-1,-1 1 1,0-1 0,1 0-1,-1 0 1,1 0 0,-1 0-1,1 0 1,-1 0 0,1-1-1,-1 1 1,0-1 0,1 1-1,-1-1 1,0 0 0,1 0-1,-1 0 1,0 0 0,0-1-1,0 1 1,0-1 0,2-1-1,-1 1 75,8-4-393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2.004"/>
    </inkml:context>
    <inkml:brush xml:id="br0">
      <inkml:brushProperty name="width" value="0.05" units="cm"/>
      <inkml:brushProperty name="height" value="0.05" units="cm"/>
    </inkml:brush>
  </inkml:definitions>
  <inkml:trace contextRef="#ctx0" brushRef="#br0">7 0 18188,'-3'56'2341,"1"-40"-1784,1-1 1,0 0-1,1 1 1,4 26 0,-3-38-498,0 1 1,1-1-1,-1 0 1,1 0 0,0 1-1,0-1 1,0 0-1,0-1 1,1 1 0,0 0-1,-1-1 1,1 1-1,1-1 1,-1 0 0,0 0-1,1 0 1,0-1-1,-1 1 1,1-1 0,7 3-1,-3-1-139,0-1 0,0 0 0,0-1 0,1 0 0,-1-1 0,0 1 0,1-1-1,-1-1 1,1 0 0,-1 0 0,1-1 0,-1 0 0,0 0 0,1-1 0,-1 0 0,12-4 0,-10 2-421,-1-1-1,0 0 1,0 0 0,0-1 0,-1 0 0,1 0 0,-1-1 0,-1 0 0,0 0 0,0-1 0,0 0 0,-1 0 0,6-10-1,51-97-3118,-92 178 10341,-6 11-4265,35-73-2433,-56 120 2305,48-102-2279,2 1 1,0-1-1,1 1 1,-3 31-1,7-48-200,1 0-1,0-1 1,0 1 0,0 0-1,0 0 1,0 0 0,1-1-1,1 6 1,-2-8 115,0 1 0,1-1 0,-1 1 0,1-1 0,-1 1 0,1-1 0,-1 0-1,1 1 1,-1-1 0,1 1 0,-1-1 0,1 0 0,-1 0 0,1 1 0,0-1 0,-1 0 0,1 0 0,-1 0 0,1 1 0,0-1 0,-1 0-1,1 0 1,0 0 0,-1 0 0,1 0 0,0 0 0,-1-1 0,1 1 0,0 0 0,-1 0 0,1 0 0,-1-1 0,1 1 0,0 0-1,-1 0 1,1-1 0,-1 1 0,1-1 0,-1 1 0,1 0 0,0-2 0,20-11-639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3.143"/>
    </inkml:context>
    <inkml:brush xml:id="br0">
      <inkml:brushProperty name="width" value="0.05" units="cm"/>
      <inkml:brushProperty name="height" value="0.05" units="cm"/>
      <inkml:brushProperty name="color" value="#E71224"/>
    </inkml:brush>
  </inkml:definitions>
  <inkml:trace contextRef="#ctx0" brushRef="#br0">159 45 16732,'-1'-1'135,"1"1"0,-1-1 0,1 1 0,-1-1 1,0 1-1,1-1 0,-1 1 0,0-1 0,0 1 1,1 0-1,-1 0 0,0-1 0,0 1 1,1 0-1,-1 0 0,0 0 0,0 0 0,0 0 1,1 0-1,-1 0 0,0 0 0,0 0 0,0 0 1,0 1-1,-22 5 1432,17-3-1350,0 1 0,0 0 0,0 0 0,1 1 0,-1-1 0,1 1 0,0 1-1,0-1 1,1 1 0,0-1 0,0 1 0,0 1 0,1-1 0,-4 8 0,-1 7 1,0 0 0,1 0 0,-5 27 1,11-40-137,-1 0 1,1 0-1,0 1 1,1 14-1,0-22-71,0 0 0,0 0 1,0 1-1,0-1 0,0 0 0,1 1 0,-1-1 0,1 0 0,-1 0 1,1 1-1,-1-1 0,1 0 0,-1 0 0,1 0 0,0 0 0,0 0 1,0 0-1,0 0 0,0 0 0,0 0 0,0 0 0,0-1 0,0 1 1,0 0-1,0-1 0,0 1 0,0 0 0,1-1 0,-1 0 1,0 1-1,0-1 0,1 0 0,-1 1 0,0-1 0,0 0 0,1 0 1,1 0-1,11-3 19,1 1 0,-1-2 1,0 0-1,0-1 1,0 0-1,0-1 0,13-8 1,23-9 8,-30 15-23,82-29 18,-90 34-34,0 0 0,0 1 0,0 0 0,1 0 0,-1 1 0,19 2 0,-14 3 21,-16-4-13,-1 0 0,0 0 0,0 0 0,1 0-1,-1 0 1,0 0 0,1 0 0,-1 0 0,0 0 0,0 0 0,1 1-1,-1-1 1,0 0 0,0 0 0,1 0 0,-1 0 0,0 0 0,0 0 0,1 1-1,-1-1 1,0 0 0,0 0 0,1 0 0,-1 1 0,0-1 0,0 0-1,0 0 1,0 1 0,0-1 0,1 0 0,-1 0 0,0 1 0,0-1-1,0 0 1,0 0 0,0 1 0,0-1 0,0 0 0,0 1 0,0-1-1,0 0 1,0 0 0,0 1 0,0-1 0,0 0 0,0 0 0,0 1 0,-1-1 21,0 1 1,0-1 0,1 0-1,-1 0 1,0 1 0,0-1-1,0 0 1,0 0 0,1 0-1,-1 0 1,0 0 0,0 0-1,0-1 1,0 1 0,1 0 0,-1 0-1,0 0 1,0-1 0,1 1-1,-1 0 1,0-1 0,0 1-1,1-1 1,-1 1 0,0-1-1,1 1 1,-1-1 0,1 0 0,-1 1-1,0-1 1,1 0 0,-1 0-1,-18-25 528,12 13-397,0-1 0,0-1 1,1 1-1,1-1 0,0 0 1,1-1-1,1 1 0,1-1 1,-1-16-1,2 31-174,2 0 0,-1 0 1,0 1-1,0-1 0,0 0 0,0 0 1,0 1-1,1-1 0,-1 0 0,0 1 1,1-1-1,-1 0 0,0 1 1,1-1-1,-1 0 0,1 1 0,-1-1 1,1 1-1,-1-1 0,1 1 0,-1-1 1,1 1-1,0-1 0,-1 1 0,1 0 1,0-1-1,-1 1 0,1 0 1,0 0-1,-1-1 0,1 1 0,0 0 1,0 0-1,-1 0 0,1 0 0,0 0 1,0 0-1,1 0 0,37 6-1374,-19-2 643,57-1-295,-32-2 387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17.280"/>
    </inkml:context>
    <inkml:brush xml:id="br0">
      <inkml:brushProperty name="width" value="0.05" units="cm"/>
      <inkml:brushProperty name="height" value="0.05" units="cm"/>
    </inkml:brush>
  </inkml:definitions>
  <inkml:trace contextRef="#ctx0" brushRef="#br0">0 23 19708,'6'3'1585,"-4"-3"-1513,-1-4-465,1-4 1194,-5 1-521,-5 0-328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7.469"/>
    </inkml:context>
    <inkml:brush xml:id="br0">
      <inkml:brushProperty name="width" value="0.05" units="cm"/>
      <inkml:brushProperty name="height" value="0.05" units="cm"/>
    </inkml:brush>
  </inkml:definitions>
  <inkml:trace contextRef="#ctx0" brushRef="#br0">51 51 23805,'17'-50'584,"-31"90"-392,-9 16 272,6-1-120,8-7-56,5-5-111,5-5-73,-2 2-176,5-10-177,4-5-439,1-4-288,-3-7-392,-3-2-225,-3-10 1017,-9 1-344,-6-6-216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7.921"/>
    </inkml:context>
    <inkml:brush xml:id="br0">
      <inkml:brushProperty name="width" value="0.05" units="cm"/>
      <inkml:brushProperty name="height" value="0.05" units="cm"/>
    </inkml:brush>
  </inkml:definitions>
  <inkml:trace contextRef="#ctx0" brushRef="#br0">14 531 17268,'-6'12'1824,"6"-1"-1000,5 0-296,12-2 865,5-1-185,17-5-336,1-3-184,10-5-304,4-4-96,1-5-200,-5 0-120,-8-1-408,-7 0-248,-14 6-464,-4-1-152,-15 3 880,-5-2-297,-10 1-191</inkml:trace>
  <inkml:trace contextRef="#ctx0" brushRef="#br0" timeOffset="1">16 89 16187,'-9'-25'2273,"2"4"-1321,10 3-376,10 4 1425,14 9-865,10 1-192,7 2-392,5 2-264,8 2-560,0 7-296,1 1-632,-3 1-592,-8-3 1359,-2-2-319,-4-6-288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8.367"/>
    </inkml:context>
    <inkml:brush xml:id="br0">
      <inkml:brushProperty name="width" value="0.05" units="cm"/>
      <inkml:brushProperty name="height" value="0.05" units="cm"/>
    </inkml:brush>
  </inkml:definitions>
  <inkml:trace contextRef="#ctx0" brushRef="#br0">295 0 15899,'-70'39'7203,"48"-23"-6655,1 0 1,-33 34-1,43-38-508,-1 1 1,2 0-1,0 1 0,0 0 1,-10 22-1,19-34-60,0 0-1,0 0 0,0 1 0,0-1 1,0 0-1,0 1 0,1-1 1,-1 1-1,1-1 0,0 1 0,0-1 1,0 1-1,0-1 0,0 1 1,0-1-1,1 1 0,-1-1 0,1 1 1,0-1-1,-1 0 0,1 1 1,0-1-1,1 0 0,-1 0 0,0 1 1,1-1-1,-1 0 0,1 0 1,-1-1-1,1 1 0,0 0 0,0 0 1,0-1-1,4 3 0,6 2-200,0 0 1,1 0-1,0-1 0,0-1 0,17 4 0,4 2-184,-23-6 252,1 0-1,-1 1 1,0 0-1,0 1 1,-1 0-1,18 13 1,-25-17 167,-1 0 1,0 0-1,0 0 1,-1 0 0,1 0-1,0 0 1,-1 1-1,1-1 1,-1 0 0,0 1-1,0-1 1,0 1-1,0 0 1,0-1-1,0 1 1,-1 0 0,0-1-1,1 1 1,-1 0-1,0 0 1,0 0 0,0-1-1,-1 1 1,1 0-1,-1-1 1,1 1-1,-1 0 1,0-1 0,0 1-1,0 0 1,0-1-1,-1 0 1,1 1 0,-1-1-1,-2 4 1,-3 3 176,-1-1 1,1 0 0,-1 0-1,-1-1 1,1 0-1,-1-1 1,0 1 0,-19 8-1,13-8 47,-1 0-1,0-1 0,0 0 1,0-2-1,-19 4 0,29-7-229,-1 0 0,0-1-1,0 1 1,0-1-1,1 0 1,-1-1-1,-7-1 1,12 1 6,0 1 0,0-1 0,0 0 0,0 1 0,0-1 1,1 0-1,-1 0 0,0 0 0,1 0 0,-1-1 0,1 1 0,-1 0 0,1-1 0,-1 1 0,1-1 1,0 0-1,0 1 0,0-1 0,0 0 0,0 1 0,0-1 0,0 0 0,1 0 0,-1 0 0,1 0 1,-1 0-1,1 0 0,-1-2 0,1-17-100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8.819"/>
    </inkml:context>
    <inkml:brush xml:id="br0">
      <inkml:brushProperty name="width" value="0.05" units="cm"/>
      <inkml:brushProperty name="height" value="0.05" units="cm"/>
    </inkml:brush>
  </inkml:definitions>
  <inkml:trace contextRef="#ctx0" brushRef="#br0">1 84 20988,'4'-6'1905,"15"2"-1281,5-5-296,13-4 1040,6 3-495,9-3-561,5 3-200,-1 0-304,-1 3-256,-10 5-537,-9 4-239,-16 4-1376,-10 2 1959,-17 2-319,-6 1-256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9.237"/>
    </inkml:context>
    <inkml:brush xml:id="br0">
      <inkml:brushProperty name="width" value="0.05" units="cm"/>
      <inkml:brushProperty name="height" value="0.05" units="cm"/>
    </inkml:brush>
  </inkml:definitions>
  <inkml:trace contextRef="#ctx0" brushRef="#br0">5 62 14899,'-5'13'1897,"11"-5"-833,8-3-376,17-7 1288,5-2-487,10-4-385,5-3-128,4-1-352,-2-2-248,-4 2-832,-6 0 1504,-9 6-975,-3 1-17,-8 3-24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39.699"/>
    </inkml:context>
    <inkml:brush xml:id="br0">
      <inkml:brushProperty name="width" value="0.05" units="cm"/>
      <inkml:brushProperty name="height" value="0.05" units="cm"/>
    </inkml:brush>
  </inkml:definitions>
  <inkml:trace contextRef="#ctx0" brushRef="#br0">101 14 19308,'13'-13'1957,"-13"13"-1930,0 0 0,1 0 0,-1 0-1,0 0 1,0 0 0,0 0 0,0 0 0,0 0-1,0 0 1,0 0 0,0 0 0,0 0 0,0-1-1,1 1 1,-1 0 0,0 0 0,0 0 0,0 0-1,0 0 1,0 0 0,0 0 0,0 0 0,0 0-1,1 0 1,-1 0 0,0 0 0,0 0 0,0 0-1,0 0 1,0 1 0,0-1 0,0 0 0,0 0-1,0 0 1,1 0 0,-1 0 0,0 0 0,0 0-1,0 0 1,0 0 0,0 0 0,0 0 0,0 0-1,0 0 1,0 1 0,0-1 0,0 0 0,0 0-1,0 0 1,0 0 0,0 0 0,0 0 0,1 0-1,-1 0 1,0 0 0,0 1 0,0-1 0,0 0-1,0 0 1,0 0 0,-8 29 2063,3-15-1771,-34 93 1186,-8 29-977,42-116-483,0 0 0,1 0 0,2 0 0,-2 38 0,4-55-43,0-1 0,0 1 0,1 0 0,-1 0 0,1 0 0,-1 0 0,1-1 0,0 1 0,0 0 0,0-1 0,0 1 0,0-1 0,1 1 0,-1-1-1,1 1 1,0-1 0,0 0 0,0 0 0,0 0 0,0 0 0,0 0 0,0 0 0,1-1 0,-1 1 0,1-1 0,-1 0 0,1 1 0,-1-1 0,1 0 0,0 0 0,0-1 0,-1 1 0,1-1-1,0 1 1,0-1 0,0 0 0,0 0 0,3 0 0,12-2-330,0-1-1,0 0 1,-1-1-1,1-1 1,-1 0-1,0-2 1,26-13-1,29-9-693,-54 23 330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0.216"/>
    </inkml:context>
    <inkml:brush xml:id="br0">
      <inkml:brushProperty name="width" value="0.05" units="cm"/>
      <inkml:brushProperty name="height" value="0.05" units="cm"/>
    </inkml:brush>
  </inkml:definitions>
  <inkml:trace contextRef="#ctx0" brushRef="#br0">98 0 19860,'1'2'196,"0"-1"-1,0 1 0,0 0 1,0 0-1,0-1 0,-1 1 0,1 0 1,-1 0-1,1 0 0,-1 0 1,0 0-1,0 0 0,0 0 1,0-1-1,0 1 0,0 0 1,0 0-1,-1 0 0,0 3 1,-14 43 1017,9-31-650,-2 8-220,-14 43 0,3 0 0,-14 100 0,32-138-395,4-21 5,4-19-38,4-24 43,-1 0-1,9-57 1,-11 46 28,-7 42 14,10-49 17,-3 0-1,3-64 1,-12 108 59,-1 17-44,-1 22 10,3-25-31,1 0 0,-1 0 1,1 1-1,0-1 1,1 0-1,-1 0 0,1 0 1,1 0-1,-1 0 0,1-1 1,0 1-1,0-1 0,7 10 1,-7-12-4,1 0 0,-1 0 1,1 0-1,0 0 0,0 0 0,0-1 1,0 0-1,0 0 0,0 0 0,1 0 1,-1 0-1,1-1 0,-1 0 0,1 0 1,-1 0-1,1-1 0,0 0 0,0 0 1,6 0-1,1-1 8,0-1 1,0 0 0,0-1 0,-1 0-1,1-1 1,-1 0 0,0-1-1,13-7 1,9-8 31,37-30 0,-15 10-9,-41 35-44,-14 5 5,1 0-1,-1 0 0,0 0 1,0 1-1,0-1 1,1 0-1,-1 0 1,0 0-1,0 1 1,0-1-1,0 0 0,0 0 1,0 1-1,1-1 1,-1 0-1,0 0 1,0 1-1,0-1 1,0 0-1,0 0 1,0 1-1,0-1 0,0 0 1,0 1-1,0-1 1,0 0-1,0 0 1,0 1-1,0-1 1,0 0-1,-1 1 0,-10 29-12,9-27 17,-4 10-28,-54 131 135,55-128-173,1 0 0,0 0-1,1 0 1,1 1 0,0-1 0,1 1 0,2 21-1,-1-35-5,0 0-1,1-1 1,-1 1 0,1 0-1,0 0 1,-1-1-1,1 1 1,0-1-1,1 1 1,-1-1-1,0 1 1,3 1-1,-3-2 49,0-1-1,1 0 0,-1 1 0,1-1 0,0 0 1,-1 0-1,1 0 0,0 0 0,-1-1 0,1 1 1,0 0-1,0-1 0,0 1 0,0-1 1,0 0-1,-1 0 0,4 1 0,23-1-306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0.680"/>
    </inkml:context>
    <inkml:brush xml:id="br0">
      <inkml:brushProperty name="width" value="0.05" units="cm"/>
      <inkml:brushProperty name="height" value="0.05" units="cm"/>
    </inkml:brush>
  </inkml:definitions>
  <inkml:trace contextRef="#ctx0" brushRef="#br0">51 0 12763,'-5'37'7161,"-14"18"-3754,13-41-2487,1 0 0,-6 26 0,9-31-723,1 0 0,0 0 0,0 0 0,1 0 0,2 12 0,-2-19-211,0 0 1,0-1-1,1 1 1,-1 0 0,0-1-1,1 1 1,0-1-1,-1 1 1,1-1 0,0 1-1,0-1 1,0 1-1,0-1 1,0 0-1,0 1 1,0-1 0,0 0-1,0 0 1,1 0-1,-1 0 1,0 0 0,1 0-1,-1 0 1,1 0-1,-1-1 1,1 1 0,-1 0-1,1-1 1,0 0-1,-1 1 1,1-1-1,0 0 1,-1 0 0,1 0-1,0 0 1,-1 0-1,3 0 1,3-1-122,0-1 1,0 0-1,0 0 0,-1-1 1,1 1-1,0-1 0,-1-1 1,0 1-1,0-1 0,0 0 0,9-8 1,1-4-297,1 0 1,18-24 0,36-62-645,-108 187 1169,23-50-348,-26 47-1,24-58 94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1.492"/>
    </inkml:context>
    <inkml:brush xml:id="br0">
      <inkml:brushProperty name="width" value="0.05" units="cm"/>
      <inkml:brushProperty name="height" value="0.05" units="cm"/>
    </inkml:brush>
  </inkml:definitions>
  <inkml:trace contextRef="#ctx0" brushRef="#br0">11 25 16772,'-2'4'228,"1"0"0,-1 0 1,1 0-1,0 0 1,0 1-1,0-1 1,1 0-1,-1 0 0,1 0 1,0 1-1,0-1 1,1 0-1,-1 0 1,2 6-1,-1-8-178,0 1 0,0-1 0,0 0 0,0 0 1,0 0-1,1 0 0,-1 0 0,1 0 0,-1 0 0,1 0 0,0 0 0,0-1 0,0 1 0,0-1 1,0 1-1,0-1 0,0 0 0,0 0 0,1 0 0,-1 0 0,0 0 0,1 0 0,-1-1 0,0 1 1,5-1-1,2 1-109,0-1-1,-1 0 1,1-1 0,0 0 0,-1-1 0,1 0 0,-1 0 0,1 0 0,-1-1 0,0-1 0,0 1-1,9-6 1,-4 1-51,0 0 0,0-1-1,-1-1 1,-1 1 0,1-2 0,10-12-1,-12 8 205,-3 4 483,-9 18 407,-7 10-412,2 1-1,0 0 0,-7 30 0,12-39-589,0 1-1,1-1 1,0 1 0,1 0-1,-1-1 1,2 1-1,0 0 1,3 18-1,-4-27 8,1 0 0,-1 0-1,1 1 1,-1-1 0,1 0-1,-1 0 1,1 0 0,0 0-1,-1 0 1,1 0 0,0 0-1,0 0 1,0 0 0,0 0-1,0 0 1,0 0 0,0 0-1,0-1 1,0 1 0,0 0-1,0-1 1,0 1 0,1-1-1,-1 0 1,0 1 0,0-1-1,2 0 1,15-2-169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3.644"/>
    </inkml:context>
    <inkml:brush xml:id="br0">
      <inkml:brushProperty name="width" value="0.05" units="cm"/>
      <inkml:brushProperty name="height" value="0.05" units="cm"/>
      <inkml:brushProperty name="color" value="#E71224"/>
    </inkml:brush>
  </inkml:definitions>
  <inkml:trace contextRef="#ctx0" brushRef="#br0">1 2 17668,'1'0'108,"0"-1"1,-1 1 0,1 0-1,0 0 1,0 0 0,0 0-1,0 0 1,0 0-1,0 0 1,0 0 0,0 0-1,0 0 1,0 1 0,0-1-1,0 0 1,0 1 0,-1-1-1,1 0 1,0 1-1,0-1 1,0 1 0,-1 0-1,1-1 1,0 1 0,-1 0-1,1-1 1,0 1-1,-1 0 1,1 0 0,-1-1-1,1 1 1,-1 0 0,1 0-1,-1 1 1,2 4 112,0-1-1,0 1 1,-1 0 0,1 10 0,-1-6 397,4 39 992,-1 97 0,-18 51-718,1-18-375,13-171-491,-1 2 19,1 1 0,0 0 0,1 0 0,3 18 1,-4-28-39,0 1 1,1 0 0,-1-1 0,1 1 0,-1-1 0,1 1-1,0-1 1,-1 1 0,1-1 0,0 0 0,0 1 0,0-1-1,0 0 1,0 0 0,0 1 0,1-1 0,-1 0 0,0 0-1,0 0 1,1 0 0,-1-1 0,1 1 0,-1 0 0,1-1-1,-1 1 1,1-1 0,-1 1 0,1-1 0,0 0 0,-1 1-1,1-1 1,-1 0 0,1 0 0,0 0 0,-1 0 0,1-1-1,-1 1 1,4-1 0,5-2 13,0-1 1,-1 0-1,1 0 1,-1-1-1,0 0 0,0-1 1,-1 0-1,1 0 0,10-12 1,68-75 59,-72 76-67,38-44-38,-3-3 0,84-136-1,-131 194-25,3-3-138,-2 0-1,1 0 1,-1 0-1,-1-1 1,1 1-1,3-21 0,-7 30 152,0 0-1,0-1 0,0 1 0,0 0 1,0 0-1,0-1 0,-1 1 0,1 0 1,0 0-1,0-1 0,0 1 0,0 0 0,0 0 1,0-1-1,0 1 0,-1 0 0,1 0 1,0 0-1,0-1 0,0 1 0,0 0 0,-1 0 1,1 0-1,0 0 0,0-1 0,-1 1 1,1 0-1,0 0 0,0 0 0,-1 0 0,1 0 1,0 0-1,0 0 0,-1 0 0,1 0 1,0 0-1,0 0 0,-1 0 0,1 0 0,0 0 1,0 0-1,-1 0 0,1 0 0,0 0 1,0 0-1,-1 0 0,1 0 0,0 0 0,0 0 1,-1 1-1,1-1 0,0 0 0,0 0 1,0 0-1,-1 0 0,1 1 0,0-1 0,0 0 1,-15 10-435,0 7-146,-1 5-95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5.190"/>
    </inkml:context>
    <inkml:brush xml:id="br0">
      <inkml:brushProperty name="width" value="0.05" units="cm"/>
      <inkml:brushProperty name="height" value="0.05" units="cm"/>
    </inkml:brush>
  </inkml:definitions>
  <inkml:trace contextRef="#ctx0" brushRef="#br0">42 0 18596,'-4'4'556,"1"0"1,0 1 0,0-1-1,0 1 1,1-1-1,-4 8 1,2-2-246,1 0 1,0 1-1,0-1 1,-1 16-1,4-25-303,0 0-1,-1 0 0,1 0 1,1 0-1,-1 0 1,0 0-1,0 0 0,0 0 1,0 0-1,1 0 1,-1 0-1,0 0 0,1 0 1,-1 0-1,1 0 1,-1-1-1,1 1 1,0 0-1,-1 0 0,1 0 1,0-1-1,-1 1 1,1 0-1,0-1 0,0 1 1,0-1-1,0 1 1,-1-1-1,1 1 0,0-1 1,0 1-1,0-1 1,0 0-1,0 0 0,0 1 1,0-1-1,0 0 1,0 0-1,2 0 0,7 0-11,-1 0-1,0-1 0,17-3 0,0 0 24,-20 4-16,-1 0 0,1 0 0,-1 1 0,1-1 0,-1 1 0,0 1 0,1-1 0,-1 1 0,0-1 0,0 2 0,0-1 0,0 0 0,8 6 0,-10-5 6,0 0 0,0 0 0,0 0 0,0 1 0,-1-1 0,1 1 0,-1-1 0,0 1 0,0 0 0,0 0 0,-1 0 0,1 0 0,-1 0 0,0 0-1,0 0 1,0 0 0,-1 1 0,1 5 0,-1 0 57,-1-1 0,0 1 0,0 0 0,-1 0 0,0-1 0,-1 1 0,0-1 0,-5 13 0,4-15 23,1 0 0,-1 0 0,0 0 0,0-1 0,-1 1 1,0-1-1,0 0 0,0-1 0,-1 1 0,-12 8 0,16-13-83,1 0 1,-1 0-1,0 0 1,1 0-1,-1 0 1,0-1-1,0 1 1,0 0-1,0-1 1,1 0-1,-1 1 1,0-1-1,0 0 1,0 0-1,0 0 1,0 0-1,0-1 1,0 1-1,1 0 1,-4-2-1,3 1-53,-1-1 0,0 1 0,0-1-1,1 0 1,0 0 0,-1 0 0,1 0-1,0 0 1,0 0 0,0-1 0,-3-3 0,0-3-71,0 0 1,0-1-1,0 0 1,2 0-1,-1 0 1,-2-11 0,0-20-269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5.640"/>
    </inkml:context>
    <inkml:brush xml:id="br0">
      <inkml:brushProperty name="width" value="0.05" units="cm"/>
      <inkml:brushProperty name="height" value="0.05" units="cm"/>
    </inkml:brush>
  </inkml:definitions>
  <inkml:trace contextRef="#ctx0" brushRef="#br0">0 59 18276,'5'-8'2080,"7"5"-1183,2-1-345,6-1 1192,1 2-440,4-3-624,2 1-399,4-1-1122,1 0 841,-1 0-200,4 0-144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6.089"/>
    </inkml:context>
    <inkml:brush xml:id="br0">
      <inkml:brushProperty name="width" value="0.05" units="cm"/>
      <inkml:brushProperty name="height" value="0.05" units="cm"/>
    </inkml:brush>
  </inkml:definitions>
  <inkml:trace contextRef="#ctx0" brushRef="#br0">121 0 18764,'-24'25'1576,"8"-10"-594,1 1 1,1 0-1,-18 27 0,29-39-892,1-1-1,0 1 1,0 0 0,0 0 0,0 0 0,1 0-1,-1 0 1,1 1 0,0-1 0,0 0-1,1 1 1,-1-1 0,1 0 0,0 1-1,0-1 1,1 1 0,-1-1 0,1 0 0,0 1-1,0-1 1,0 0 0,4 8 0,-2-9-85,-1 1 0,1-1 0,0 0 0,0 0 0,0 0 0,0 0 0,0 0 0,1-1 0,-1 0 0,1 1 0,0-1 0,0-1 0,-1 1 0,1 0 0,0-1-1,1 0 1,-1 0 0,0 0 0,0-1 0,8 1 0,-6 0-8,1-1 0,-1 0-1,1 0 1,-1-1-1,1 0 1,-1 0 0,1-1-1,-1 1 1,0-1 0,0-1-1,0 1 1,0-1-1,6-4 1,-8 4 20,0-1 1,0 0-1,0-1 1,-1 1-1,1-1 1,-1 1-1,0-1 1,0 0-1,-1 0 1,1 0-1,-1-1 1,0 1-1,-1-1 1,1 1-1,-1-1 1,0 1-1,0-7 1,-1 10-4,0-1 0,1 0 0,-1 0 0,0 1 0,-1-1 0,1 0-1,0 0 1,-1 1 0,0-1 0,1 0 0,-1 1 0,0-1 0,0 1 0,0-1 0,-1 1 0,1-1 0,-1 1 0,1 0 0,-1 0 0,0-1 0,0 1 0,0 1 0,0-1 0,0 0 0,0 0 0,-1 1 0,1-1 0,0 1 0,-1 0 0,1 0 0,-1 0 0,1 0 0,-1 0 0,0 0 0,0 1 0,-3-1 0,3 1-53,-1 0 0,1 0 0,-1 0 0,0 1 0,1-1 0,-1 1 0,1 0 0,-1 0 0,1 0 0,-1 0 0,1 1 0,0-1 0,-5 4 0,6-4-18,1 0 0,0 0 0,0 0 0,-1 0 0,1 0 0,0 0 0,0 0 1,0 1-1,0-1 0,0 0 0,1 1 0,-1-1 0,0 1 0,0-1 0,1 0 0,-1 1 1,1 0-1,0-1 0,-1 1 0,1-1 0,0 1 0,0-1 0,0 1 0,0 0 1,0-1-1,0 1 0,0-1 0,1 1 0,-1-1 0,1 1 0,-1-1 0,1 1 0,0 1 1,11 10-366,10-2-110</inkml:trace>
  <inkml:trace contextRef="#ctx0" brushRef="#br0" timeOffset="1">436 164 24381,'-1'2'49,"-1"0"0,1-1-1,0 1 1,0 0 0,1 0 0,-1 0 0,0 0-1,0 0 1,1 0 0,-1 0 0,1 0-1,0 0 1,0 0 0,0 0 0,0 4-1,0-5-45,0-1-1,0 0 1,1 1-1,-1-1 0,0 1 1,0-1-1,0 0 1,1 1-1,-1-1 0,0 0 1,0 0-1,1 1 1,-1-1-1,0 0 0,1 1 1,-1-1-1,0 0 1,1 0-1,-1 0 0,0 0 1,1 1-1,-1-1 1,0 0-1,1 0 0,-1 0 1,1 0-1,-1 0 1,0 0-1,1 0 0,0 0 1,58 7 133,204 2 316,-204-9-345,-48-4-67,-8 1 15,-1-1 0,0 0 0,0 0 0,0 0 0,0 0-1,-1 0 1,0 0 0,0 0 0,0-1 0,0 1 0,-1 0 0,1-1 0,-1 1 0,0 0 0,-1-1 0,1 1 0,-1 0 0,1-1 0,-1 1 0,-1 0 0,1 0-1,-1 0 1,1 0 0,-1 0 0,-3-4 0,2 3-11,0 1 0,-1-1-1,0 1 1,0 0 0,0 0-1,0 0 1,0 1 0,-1 0-1,0 0 1,0 0 0,0 0-1,-9-3 1,10 4-109,1 1 0,0 0 0,0 0 1,-1 0-1,1 0 0,0 0 0,-1 1 0,1 0 1,-1-1-1,1 1 0,0 1 0,-1-1 0,1 0 1,-1 1-1,1 0 0,0-1 0,-1 2 0,1-1 1,0 0-1,0 0 0,0 1 0,-4 2 0,-3 9-212,8 4-116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6.584"/>
    </inkml:context>
    <inkml:brush xml:id="br0">
      <inkml:brushProperty name="width" value="0.05" units="cm"/>
      <inkml:brushProperty name="height" value="0.05" units="cm"/>
    </inkml:brush>
  </inkml:definitions>
  <inkml:trace contextRef="#ctx0" brushRef="#br0">1 29 20332,'0'-1'1961,"13"1"-1281,6-2-312,7-1 1048,1 0-415,7-2-673,0 1-368,1-1 920,-1-1-816,-5 6-24,-3 0 24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7.022"/>
    </inkml:context>
    <inkml:brush xml:id="br0">
      <inkml:brushProperty name="width" value="0.05" units="cm"/>
      <inkml:brushProperty name="height" value="0.05" units="cm"/>
    </inkml:brush>
  </inkml:definitions>
  <inkml:trace contextRef="#ctx0" brushRef="#br0">22 1 17300,'-3'4'2232,"1"4"-1160,2 3-415,-1 8 1919,-2 6-992,1 7-623,-1 2-297,0 2-280,2 1-64,-1-2-272,1-1-136,1-8-456,0-3-312,0-9-489,1-5 1033,8-4-256,-1-5-272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7.453"/>
    </inkml:context>
    <inkml:brush xml:id="br0">
      <inkml:brushProperty name="width" value="0.05" units="cm"/>
      <inkml:brushProperty name="height" value="0.05" units="cm"/>
    </inkml:brush>
  </inkml:definitions>
  <inkml:trace contextRef="#ctx0" brushRef="#br0">32 1 20316,'-1'13'895,"-1"0"-1,0-1 1,0 1-1,-7 18 0,5-21-665,1 0 0,0 0 1,1 0-1,1 0 0,-1 0 0,1 0 0,1 0 0,1 11 0,-1-20-232,0 0 1,0 0-1,1 0 0,-1 0 1,1 0-1,-1-1 1,1 1-1,-1 0 1,1 0-1,-1 0 0,1-1 1,0 1-1,-1 0 1,1-1-1,0 1 1,-1-1-1,1 1 0,0-1 1,0 1-1,0-1 1,0 0-1,-1 1 1,1-1-1,0 0 0,0 0 1,0 1-1,0-1 1,2 0-1,29 0-247,-28-1 227,23-1-189,-5-1-44,1 2 0,38 1 0,-55 0 226,-1 1 0,0 0 0,1 0 0,-1 0 0,0 1 0,0-1 0,0 1 0,0 0 0,0 1 0,-1-1 0,1 1 0,-1 0 0,1 0 0,-1 0-1,0 1 1,0 0 0,3 4 0,-6-7 42,1 1 0,-1-1 0,0 1 0,0-1 0,-1 1 0,1 0 0,0 0 0,-1-1 0,1 1-1,-1 0 1,1 0 0,-1 0 0,0 0 0,0 0 0,0 0 0,0-1 0,0 1 0,0 0 0,0 0 0,-1 0 0,0 2-1,0-1 47,-1 1-1,0 0 1,0-1-1,0 1 1,0-1-1,0 0 0,-1 0 1,0 0-1,-4 5 1,-4 0 209,1 0 1,-1 0-1,-1-1 1,-23 12-1,28-16-221,0 0 1,0-1-1,1 0 0,-1 0 1,-1 0-1,1-1 0,-10 0 1,14-1-83,1 0 1,0 0-1,-1 0 1,1 0 0,-1-1-1,1 1 1,0-1 0,-1 0-1,1 0 1,0 0 0,-1 0-1,1 0 1,0 0 0,0-1-1,0 1 1,0-1 0,0 1-1,1-1 1,-1 0-1,0 0 1,1 0 0,-1 1-1,1-2 1,-3-3 0,-4-17-281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7.891"/>
    </inkml:context>
    <inkml:brush xml:id="br0">
      <inkml:brushProperty name="width" value="0.05" units="cm"/>
      <inkml:brushProperty name="height" value="0.05" units="cm"/>
    </inkml:brush>
  </inkml:definitions>
  <inkml:trace contextRef="#ctx0" brushRef="#br0">0 38 18804,'28'1'2216,"6"-1"-1463,4-3-361,5-1 1424,6 2-1184,0-1-624,1-2 168,-2 1-176,-1-5-152</inkml:trace>
  <inkml:trace contextRef="#ctx0" brushRef="#br0" timeOffset="0.5">577 1 17044,'-2'3'132,"-22"31"2179,-27 49 0,46-72-1936,0 0 0,0 0 0,1 1 0,0-1 0,1 1-1,0 0 1,1 0 0,1 0 0,-1 15 0,2-23-339,0 1 1,0-1 0,1 0-1,-1 0 1,1 0-1,0 0 1,0 0-1,1 0 1,-1 0 0,1 0-1,0-1 1,0 1-1,0 0 1,0-1-1,1 0 1,-1 1 0,1-1-1,0 0 1,0 0-1,0-1 1,0 1-1,1 0 1,-1-1 0,1 0-1,-1 0 1,1 0-1,0-1 1,0 1-1,0-1 1,6 2 0,-3-2-30,0 0-1,0 0 1,0-1 0,1 0 0,-1 0 0,0-1 0,0 1 0,0-2 0,0 1 0,0-1 0,-1 0 0,1 0 0,0-1 0,-1 0 0,0 0 0,0-1 0,8-5 0,-8 4-2,-1 0 1,0 0 0,0 0-1,0-1 1,-1 0-1,1 0 1,-2 0 0,1 0-1,-1-1 1,0 1-1,0-1 1,0 0 0,-1 0-1,1-7 1,-2 9-5,0 1 1,0-1-1,-1 1 1,0-1 0,0 1-1,0-1 1,0 1-1,-1-1 1,1 1-1,-1-1 1,0 1-1,-1 0 1,1-1 0,-1 1-1,0 0 1,0 0-1,0 0 1,-1 0-1,1 1 1,-1-1-1,0 0 1,0 1 0,-6-6-1,5 7-53,1 0 1,-1 0-1,0 0 1,0 0-1,0 1 0,0-1 1,0 1-1,0 0 1,0 0-1,-1 1 0,1-1 1,0 1-1,-5 0 1,7 0-59,0 0 1,0 0-1,-1 0 0,1 1 1,0-1-1,0 0 1,0 1-1,0 0 1,0-1-1,0 1 0,0 0 1,0 0-1,0 0 1,0 0-1,0 1 1,0-1-1,1 0 0,-1 1 1,0-1-1,1 1 1,0 0-1,-1-1 1,1 1-1,0 0 0,0 0 1,-2 3-1,3 5-492,6-3-149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8.334"/>
    </inkml:context>
    <inkml:brush xml:id="br0">
      <inkml:brushProperty name="width" value="0.05" units="cm"/>
      <inkml:brushProperty name="height" value="0.05" units="cm"/>
    </inkml:brush>
  </inkml:definitions>
  <inkml:trace contextRef="#ctx0" brushRef="#br0">196 1 18660,'-18'11'707,"1"0"0,0 1-1,1 1 1,0 1 0,1 0 0,1 1 0,0 0 0,1 1-1,0 1 1,-17 32 0,28-45-665,0 0 0,0 0 1,1 0-1,0 1 0,-1-1 0,2 0 1,-1 0-1,0 1 0,1-1 0,0 0 0,0 7 1,0-9-33,1 0 1,-1 0 0,1 0 0,0 0-1,0 1 1,0-1 0,0 0 0,0 0-1,0-1 1,0 1 0,1 0-1,-1 0 1,0 0 0,1-1 0,0 1-1,-1-1 1,1 0 0,0 1 0,0-1-1,0 0 1,0 0 0,0 0-1,3 1 1,3 1-13,1-1-1,-1 0 1,1-1-1,0 1 1,-1-2 0,1 1-1,0-1 1,0-1-1,-1 0 1,1 0-1,0 0 1,-1-1 0,1-1-1,-1 1 1,0-1-1,0-1 1,0 1-1,10-8 1,-8 6-4,0-2 0,0 1 0,-1-2 0,0 1 0,0-1 0,-1 0 0,0-1 0,0 0 0,-1 0 1,0-1-1,-1 0 0,0 0 0,6-13 0,-11 18 22,1 0 0,-1 0 0,1 0 0,-1 0 0,-1 0 0,1-1 0,-1 1 0,0 0 0,0 0 0,0 0 0,-2-8 0,1 11-4,1 0 0,-1 0-1,0-1 1,0 1 0,0 0-1,0 0 1,0 0 0,0 0 0,-1 0-1,1 0 1,-1 0 0,1 0-1,-1 1 1,0-1 0,0 1-1,0-1 1,0 1 0,0 0-1,0 0 1,0-1 0,0 1-1,0 1 1,0-1 0,-1 0 0,1 0-1,-4 0 1,-3 0 45,-1 0 1,0 0-1,0 1 0,0 0 1,-18 3-1,23-2-97,0 0 1,0 0-1,0 1 0,1-1 1,-1 1-1,0 0 1,1 1-1,0-1 0,-1 1 1,1 0-1,0 0 0,0 0 1,-5 5-1,4 1-431,8-5 151,-2-4 296,1 0 0,-1-1 0,0 1 0,1 0 0,-1 0 0,0-1 0,1 1 0,-1 0 0,0-1 0,0 1 0,1-1 0,-1 0 0,1 0 0,20-17-322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8.804"/>
    </inkml:context>
    <inkml:brush xml:id="br0">
      <inkml:brushProperty name="width" value="0.05" units="cm"/>
      <inkml:brushProperty name="height" value="0.05" units="cm"/>
    </inkml:brush>
  </inkml:definitions>
  <inkml:trace contextRef="#ctx0" brushRef="#br0">36 316 18788,'4'3'2401,"-5"3"-1289,-4 5-496,-4 4 2064,0 5-1143,1 1-777,2 4-200,5-2-416,2 1-16,10-5-128,4-6-56,8-5-256,0-3-248,2-7-640,-2-6 1664,-5-10-640,2-7-168,-5-17-64</inkml:trace>
  <inkml:trace contextRef="#ctx0" brushRef="#br0" timeOffset="1">65 10 21149,'-15'-7'1856,"7"6"-1328,8-1-280,11 5 616,7 2-664,10 0 40,4-1-200,4 2-192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9.214"/>
    </inkml:context>
    <inkml:brush xml:id="br0">
      <inkml:brushProperty name="width" value="0.05" units="cm"/>
      <inkml:brushProperty name="height" value="0.05" units="cm"/>
    </inkml:brush>
  </inkml:definitions>
  <inkml:trace contextRef="#ctx0" brushRef="#br0">0 58 20580,'12'7'2377,"4"-5"-1585,10-4-384,1-2 1465,10-3-953,1 1-272,2-3-680,0 2-360,-6-3-672,-2 3 1632,-14-1-728,-4 2-136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4.089"/>
    </inkml:context>
    <inkml:brush xml:id="br0">
      <inkml:brushProperty name="width" value="0.05" units="cm"/>
      <inkml:brushProperty name="height" value="0.05" units="cm"/>
      <inkml:brushProperty name="color" value="#E71224"/>
    </inkml:brush>
  </inkml:definitions>
  <inkml:trace contextRef="#ctx0" brushRef="#br0">0 0 17540,'13'50'2184,"1"-2"-1424,3-9-280,-1-4 1145,1-15-801,1-9-408,-4-14-1032,0-8 640,0-16-232,-1-1-112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49.615"/>
    </inkml:context>
    <inkml:brush xml:id="br0">
      <inkml:brushProperty name="width" value="0.05" units="cm"/>
      <inkml:brushProperty name="height" value="0.05" units="cm"/>
    </inkml:brush>
  </inkml:definitions>
  <inkml:trace contextRef="#ctx0" brushRef="#br0">6 8 18564,'-6'9'2048,"19"-1"-1207,8-8-345,20-2 1344,7-1-640,7-1-584,3-1-127,-3 1-425,0 2-400,-10-3-2001,-7 5 2097,-14 2-264,-4 1-192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0.962"/>
    </inkml:context>
    <inkml:brush xml:id="br0">
      <inkml:brushProperty name="width" value="0.05" units="cm"/>
      <inkml:brushProperty name="height" value="0.05" units="cm"/>
    </inkml:brush>
  </inkml:definitions>
  <inkml:trace contextRef="#ctx0" brushRef="#br0">62 2 18820,'1'0'69,"-1"-1"0,0 1 0,0 0 0,0 0 0,0 0 0,0 0 0,0 0 0,0 0 1,1 0-1,-1 0 0,0 0 0,0 0 0,0 0 0,0 0 0,0 0 0,0 0 0,1 0 0,-1 0 0,0 0 0,0 0 0,0 0 0,0 0 0,0 0 0,0 0 0,0 0 0,1 0 1,-1 0-1,0 0 0,0 0 0,0 1 0,0-1 0,0 0 0,0 0 0,0 0 0,0 0 0,1 0 0,-1 0 0,0 0 0,0 0 0,0 0 0,0 1 0,0-1 0,0 0 1,0 0-1,0 0 0,0 0 0,0 0 0,0 0 0,0 1 0,0-1 0,0 0 0,0 0 0,0 0 0,0 0 0,0 0 0,-2 13 1781,-7 17-750,8-27-862,-3 7 6,-33 106 966,33-101-1204,1 0-1,0 1 1,1-1-1,1 1 0,1 26 1,0-40-46,0 0 1,0 0-1,0 1 1,1-1-1,-1 0 1,1 0-1,0 0 1,0 0-1,-1 0 1,1 0-1,1 0 1,-1 0-1,0 0 1,0 0-1,1-1 1,-1 1-1,1 0 1,-1-1-1,1 1 1,0-1-1,-1 0 1,1 1-1,0-1 1,0 0-1,0 0 1,0 0-1,0 0 0,0-1 1,0 1-1,1-1 1,-1 1-1,0-1 1,0 0-1,0 1 1,1-1-1,-1 0 1,0-1-1,0 1 1,0 0-1,1-1 1,-1 1-1,3-2 1,4-1-444,0 1 1,-1-2 0,0 1-1,0-1 1,0-1-1,0 1 1,-1-1 0,1-1-1,-1 1 1,0-1 0,-1-1-1,0 1 1,0-1-1,0 0 1,-1 0 0,0-1-1,0 1 1,-1-1-1,0 0 1,5-15 0,-15 46 3430,-14 64 1653,18-76-4302,0-1 1,1 1-1,1 0 0,0 0 1,0 0-1,4 16 0,-4-25-321,1 0 0,-1 0 0,1 0 0,0 0 0,0 0 0,0-1 0,0 1 0,0 0 0,0 0-1,0-1 1,0 1 0,1-1 0,-1 1 0,1-1 0,-1 0 0,1 1 0,0-1 0,-1 0 0,1 0 0,0 0-1,0 0 1,0-1 0,-1 1 0,1 0 0,0-1 0,0 1 0,0-1 0,0 0 0,3 0 0,2 1-67,1-1 0,-1-1 0,1 0 0,-1 0 1,0 0-1,14-5 0,13-7-295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1.384"/>
    </inkml:context>
    <inkml:brush xml:id="br0">
      <inkml:brushProperty name="width" value="0.05" units="cm"/>
      <inkml:brushProperty name="height" value="0.05" units="cm"/>
    </inkml:brush>
  </inkml:definitions>
  <inkml:trace contextRef="#ctx0" brushRef="#br0">77 21 20124,'-11'14'624,"1"1"0,0 0 0,1 1 1,-13 32-1,19-40-481,0 0 1,1 0 0,0 0-1,0 0 1,1 0 0,0 1-1,1-1 1,0 0-1,0 1 1,0-1 0,1 0-1,4 16 1,-3-20-116,-1 0 0,2 1 0,-1-1 0,0 0 0,1 0 0,0 0 0,0-1 0,0 1 0,0-1 0,0 0-1,1 1 1,0-2 0,-1 1 0,1 0 0,0-1 0,0 1 0,1-1 0,-1 0 0,0-1 0,1 1 0,-1-1 0,1 0 0,6 1 0,-2 0-22,-1-1 0,1-1 1,0 1-1,-1-1 0,1-1 0,-1 0 1,1 0-1,0 0 0,-1-1 0,0-1 1,1 1-1,7-5 0,-9 4 26,1-1-1,-1 0 0,0-1 1,0 0-1,0 0 0,-1 0 1,1-1-1,-1 0 0,-1 0 1,1-1-1,-1 0 1,0 0-1,-1 0 0,0 0 1,0-1-1,0 1 0,-1-1 1,0 0-1,-1 0 0,1 0 1,-2-1-1,1 1 0,-1 0 1,0-1-1,-1 1 1,0-1-1,0 1 0,-1-1 1,0 1-1,-1 0 0,0 0 1,-4-13-1,4 16-19,1 2-1,-1-1 0,-1 0 1,1 0-1,0 1 1,-1-1-1,0 1 1,1-1-1,-1 1 0,-1 0 1,1 0-1,0 1 1,-1-1-1,1 1 0,-1 0 1,-6-4-1,7 5-53,1 1 0,-1-1 0,1 0 0,-1 1 0,0-1 1,1 1-1,-1 0 0,1-1 0,-1 1 0,0 1 0,1-1 0,-1 0 0,1 1 0,-1-1 0,0 1 0,1 0 0,-1 0 0,1 0 0,0 0 0,-1 0 0,1 0 0,0 1 0,0-1 0,0 1 0,0 0 0,0-1 0,0 1 0,-2 2 0,2-1-136,1 0 0,-1-1-1,0 1 1,1 0 0,-1 0-1,1 0 1,0 1 0,0-1-1,0 0 1,0 5 0,1-7 126,0 0 0,-1 0 0,1 0 0,0 1 0,0-1 0,0 0-1,0 0 1,0 1 0,1-1 0,-1 0 0,0 0 0,0 0 0,1 1 0,-1-1 0,1 0 0,-1 0 0,1 0 0,0 0 0,-1 0 0,1 0 0,0 0 0,0 0 0,-1 0 0,1 0 0,0 0 0,0-1 0,0 1 0,0 0 0,2 1 0,17 0-681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1.831"/>
    </inkml:context>
    <inkml:brush xml:id="br0">
      <inkml:brushProperty name="width" value="0.05" units="cm"/>
      <inkml:brushProperty name="height" value="0.05" units="cm"/>
    </inkml:brush>
  </inkml:definitions>
  <inkml:trace contextRef="#ctx0" brushRef="#br0">167 269 26462,'8'-11'89,"0"-1"-1,-1 0 1,0 0 0,-1-1 0,-1 1 0,0-2 0,5-17 0,-9 26-50,0 0 0,0 0 1,-1 0-1,0 0 1,0 0-1,0 0 1,0 0-1,-1 0 1,1 0-1,-1 1 1,-1-1-1,1 0 0,-1 0 1,0 1-1,0-1 1,0 1-1,0-1 1,-1 1-1,0 0 1,0 0-1,0 0 0,0 1 1,-7-7-1,3 5-57,1 1 0,0 0 0,-1 1 0,0-1 0,0 1 0,0 0-1,0 1 1,0 0 0,-1 0 0,1 1 0,0 0 0,-1 0 0,0 0-1,1 1 1,-1 0 0,1 1 0,-1 0 0,1 0 0,-10 3 0,15-4-130,1 1-1,-1-1 1,0 1 0,0 0 0,0 0 0,1 0 0,-1 0 0,1 0 0,-1 0 0,1 1 0,-1-1 0,1 0 0,0 1 0,-1-1 0,1 1-1,0 0 1,0-1 0,0 1 0,0 0 0,1 0 0,-1-1 0,0 1 0,1 0 0,-1 0 0,1 0 0,-1 0 0,1 0 0,0 0 0,0 0-1,0-1 1,0 1 0,1 3 0,4 6-893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3.023"/>
    </inkml:context>
    <inkml:brush xml:id="br0">
      <inkml:brushProperty name="width" value="0.05" units="cm"/>
      <inkml:brushProperty name="height" value="0.05" units="cm"/>
    </inkml:brush>
  </inkml:definitions>
  <inkml:trace contextRef="#ctx0" brushRef="#br0">199 26 15507,'0'-2'185,"-1"1"0,1-1 0,0 1 0,-1 0 0,1-1 0,-1 1 0,1 0 0,-1-1 0,0 1 0,1 0 0,-1 0 0,0 0 0,0 0 0,0-1 0,0 1 0,0 0 0,0 1 0,-3-3 0,3 3-79,0 0 0,0-1 1,0 1-1,0 0 0,0 0 0,0 0 0,-1 0 0,1 0 1,0 0-1,0 1 0,0-1 0,0 0 0,0 1 1,0-1-1,0 0 0,0 1 0,0-1 0,0 1 1,0 0-1,0-1 0,0 1 0,0 0 0,0-1 0,-1 3 1,-16 15 200,2 1 0,-1 0 1,2 1-1,1 1 0,1 1 1,0 0-1,2 0 0,-12 34 1,20-48-242,0 0 0,0 1 1,1 0-1,0-1 1,1 1-1,0 0 1,0 0-1,1 11 1,1-17-43,-1 0 1,0 0 0,1 0 0,0-1 0,0 1-1,-1 0 1,2 0 0,-1 0 0,0-1 0,0 1 0,1-1-1,0 1 1,-1-1 0,1 0 0,0 1 0,0-1-1,0 0 1,1 0 0,-1 0 0,0-1 0,1 1-1,-1 0 1,1-1 0,0 0 0,-1 0 0,1 1 0,0-2-1,3 2 1,2 0 42,1-1-1,-1 0 1,0-1 0,0 0-1,0 0 1,1-1 0,-1 0-1,0 0 1,0-1 0,0 0-1,0 0 1,0-1 0,-1 0-1,1 0 1,-1-1 0,0 0-1,0 0 1,0-1-1,0 0 1,-1 0 0,8-8-1,-6 5 26,-1 0 0,1 0 0,-1-1 0,-1 1 0,0-2 0,0 1 0,-1-1 0,0 0 0,0 0 0,-1 0 0,-1-1 0,0 1 0,0-1 0,-1 0 0,1-15 0,-2 23-72,-1 0-1,-1 0 1,1 0-1,0 0 1,-1 0-1,1 0 1,-1 0-1,0 0 1,0 0-1,0 0 1,-1 0-1,1 1 1,-1-1-1,1 0 1,-1 1-1,0-1 1,0 1-1,0 0 1,0 0-1,0 0 1,-1 0-1,1 0 1,-5-3-1,3 3-188,0 1 0,0-1 0,0 0 0,-1 1 0,1 0 0,-1 0 0,1 0 1,-1 1-1,1-1 0,-1 1 0,1 0 0,-1 0 0,1 1 0,-1-1 0,-5 2 0,9-3-272,4-10-136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4.091"/>
    </inkml:context>
    <inkml:brush xml:id="br0">
      <inkml:brushProperty name="width" value="0.05" units="cm"/>
      <inkml:brushProperty name="height" value="0.05" units="cm"/>
    </inkml:brush>
  </inkml:definitions>
  <inkml:trace contextRef="#ctx0" brushRef="#br0">0 1 18108,'10'12'1952,"-7"6"-1144,-3 4-343,-2 8 1295,4 9-560,-2 4-576,-2 4-224,4-1-208,4-3-88,-2-8-208,3-4-112,2-8-368,-8-8-168,2-7-488,-6-8 424,-7-8 200,-7-6-33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4.525"/>
    </inkml:context>
    <inkml:brush xml:id="br0">
      <inkml:brushProperty name="width" value="0.05" units="cm"/>
      <inkml:brushProperty name="height" value="0.05" units="cm"/>
    </inkml:brush>
  </inkml:definitions>
  <inkml:trace contextRef="#ctx0" brushRef="#br0">3 67 17516,'-3'-6'1832,"5"6"-1016,5 0-320,12 0 969,2 1-249,8 1-400,5-1-296,6-1-672,-2-4-448,3-9 544,1-5-112,-3-11-136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4.961"/>
    </inkml:context>
    <inkml:brush xml:id="br0">
      <inkml:brushProperty name="width" value="0.05" units="cm"/>
      <inkml:brushProperty name="height" value="0.05" units="cm"/>
    </inkml:brush>
  </inkml:definitions>
  <inkml:trace contextRef="#ctx0" brushRef="#br0">62 149 26014,'-8'-5'-96,"-4"1"-281,0-9-839,4-2-96,0-11 1408,2-2-88,-1-30-544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5.505"/>
    </inkml:context>
    <inkml:brush xml:id="br0">
      <inkml:brushProperty name="width" value="0.05" units="cm"/>
      <inkml:brushProperty name="height" value="0.05" units="cm"/>
    </inkml:brush>
  </inkml:definitions>
  <inkml:trace contextRef="#ctx0" brushRef="#br0">118 1 18700,'-2'1'6011,"-6"11"-4052,-8 21-1176,5-4-472,-11 46 0,18-61-315,2 0 0,0 1 0,0-1 0,2 1 0,1 21 0,-1-34-5,0 0 0,0 0-1,0 1 1,1-1 0,-1 0-1,1 0 1,-1-1-1,1 1 1,0 0 0,0 0-1,0 0 1,0 0 0,0-1-1,0 1 1,0 0 0,1-1-1,-1 1 1,0-1 0,1 1-1,0-1 1,-1 0 0,1 0-1,0 1 1,-1-1-1,1-1 1,0 1 0,0 0-1,0 0 1,2 0 0,4 0-55,0 0 0,1-1 0,-1 0 0,0-1 1,0 1-1,10-3 0,-12 1 5,0 1 0,0 0 0,0 0 1,0 1-1,0 0 0,0 0 0,0 0 0,0 1 0,0 0 0,0 0 1,7 2-1,-11-1 40,0 0 1,1 0-1,-1 0 1,0 0 0,0 0-1,0 1 1,-1-1-1,1 1 1,0-1-1,-1 1 1,0-1-1,1 1 1,-1 0 0,0 0-1,-1 0 1,1 0-1,0-1 1,0 7-1,0 7 21,0-1-1,-1 20 1,0-31-2,-1 4 34,1 1-1,-2-1 0,1 0 0,-1 0 1,0 0-1,-1 0 0,1 0 1,-2-1-1,1 1 0,-1-1 0,-8 12 1,9-14-10,-1-2 1,1 1 0,-1 0-1,1-1 1,-1 1 0,0-1-1,0 0 1,0-1 0,-1 1-1,1-1 1,-1 1 0,1-1-1,-1-1 1,0 1 0,0-1-1,0 1 1,0-1 0,0-1-1,0 1 1,-8-1 0,10 0-22,-1-1 0,0 1 0,0-1 0,0 0 0,1 0 0,-1 0 0,1 0 0,-1-1 0,1 1 1,-1-1-1,1 0 0,0 0 0,0 0 0,-4-3 0,2 0-178,0 0 0,1-1 0,0 1 0,-1-1 0,2 0 0,-1 0 0,-3-8 1,0-2-424,1-1 0,0 0 0,2 0 0,0-1 0,-2-21 0,4 5-233,3 0-191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5.974"/>
    </inkml:context>
    <inkml:brush xml:id="br0">
      <inkml:brushProperty name="width" value="0.05" units="cm"/>
      <inkml:brushProperty name="height" value="0.05" units="cm"/>
    </inkml:brush>
  </inkml:definitions>
  <inkml:trace contextRef="#ctx0" brushRef="#br0">0 59 18628,'9'-11'2160,"5"2"-1135,3 0-465,4-1 1344,4 3-472,5 1-591,4 1-329,1 3-544,2 2-240,-3 2-785,-4 1-207,-4 0 912,-1-1-200,-5 2-264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4.801"/>
    </inkml:context>
    <inkml:brush xml:id="br0">
      <inkml:brushProperty name="width" value="0.05" units="cm"/>
      <inkml:brushProperty name="height" value="0.05" units="cm"/>
      <inkml:brushProperty name="color" value="#E71224"/>
    </inkml:brush>
  </inkml:definitions>
  <inkml:trace contextRef="#ctx0" brushRef="#br0">4 626 15699,'-1'5'505,"0"1"0,0-1 0,1 0-1,0 1 1,0-1 0,0 6 0,1-9-378,-1-1 0,0 0 0,1 1 0,-1-1-1,0 1 1,1-1 0,0 1 0,-1-1 0,1 0 0,0 0 0,0 1 0,0-1 0,0 0 0,0 0 0,0 0-1,0 0 1,0 0 0,0 0 0,0 0 0,1 0 0,-1-1 0,0 1 0,1 0 0,-1-1 0,0 1 0,3 0 0,2 0 39,1 0 0,-1-1 0,0 0 1,1 0-1,-1 0 0,0-1 1,1 0-1,-1 0 0,0-1 1,0 1-1,0-1 0,0-1 1,0 1-1,0-1 0,9-6 1,-2 0 4,0 1 0,-1-2 0,-1 1 0,0-2 0,17-18 0,-22 22-83,-1-1-1,1 0 1,-1-1 0,-1 1 0,0-1-1,6-17 1,-9 24-66,0-1 1,-1 0-1,1 0 0,-1 1 0,0-1 0,0 0 1,0 0-1,0 0 0,0 0 0,-1 1 0,1-1 1,-2-3-1,2 4-11,-1 1 1,0-1-1,0 0 1,0 1-1,0-1 0,-1 1 1,1-1-1,0 1 0,0-1 1,-1 1-1,1 0 1,-1 0-1,0 0 0,1 0 1,-1 0-1,0 0 1,1 0-1,-1 1 0,-3-2 1,0 1-7,0 0-1,1 1 1,-1-1 0,1 1 0,-1 0 0,1 0-1,-1 1 1,0-1 0,1 1 0,-1 0 0,1 1-1,-1-1 1,1 1 0,0-1 0,0 1 0,0 0-1,0 1 1,0-1 0,0 1 0,-5 4 0,1 0-12,0 1 0,1-1 0,0 1 1,0 0-1,0 1 0,1 0 0,-9 18 1,10-16-7,0 0 0,1 0 1,0 1-1,1-1 1,0 1-1,0 0 1,2 0-1,0 0 1,0 0-1,1 0 0,1 16 1,0-25 6,-1 0 1,1 0-1,-1-1 1,1 1 0,0 0-1,0 0 1,0-1-1,1 1 1,-1-1-1,0 1 1,1-1-1,0 1 1,0-1-1,0 0 1,0 0-1,0 0 1,0 0-1,0 0 1,0 0 0,1-1-1,-1 1 1,1-1-1,-1 1 1,1-1-1,0 0 1,0 0-1,-1-1 1,6 2-1,0-1-9,-1-1 0,1 0-1,0 0 1,-1 0-1,1-1 1,-1 0-1,1-1 1,-1 0 0,1 0-1,7-4 1,6-3-29,0-1 1,-1-2 0,0 0-1,0-1 1,-1-1 0,22-21-1,3-8-60,45-57 0,-53 55 29,-3-1 1,39-70-1,-55 84 45,-1-1-1,-1-1 1,-2-1-1,14-61 1,-21 51 24,-5 42 8,-1 0 0,0 0 1,0 0-1,0 0 0,-1 0 1,1 0-1,-1 0 1,0 0-1,1 0 0,-3-4 1,3 7-2,0 0 0,-1-1 1,1 1-1,0 0 0,-1-1 1,1 1-1,0 0 1,-1 0-1,1-1 0,-1 1 1,1 0-1,-1 0 0,1 0 1,0 0-1,-1 0 1,1-1-1,-1 1 0,1 0 1,-1 0-1,1 0 0,-1 0 1,1 0-1,-1 0 0,1 0 1,-1 0-1,1 1 1,0-1-1,-1 0 0,1 0 1,-1 0-1,1 0 0,-1 1 1,1-1-1,0 0 1,-1 0-1,1 1 0,0-1 1,-1 0-1,1 1 0,0-1 1,-1 0-1,1 1 1,-17 20 52,3 3 4,2 1-1,1 1 1,-9 30 0,-19 86 258,23-79-94,3 0 1,3 1 0,-3 115 0,13-171-203,2 34 39,-1-40-67,-1 1 0,1 0 0,-1-1 1,1 1-1,0 0 0,0-1 1,0 1-1,0-1 0,1 0 0,-1 1 1,0-1-1,3 3 0,-4-5 3,0 0 1,0 0-1,0 0 0,1 1 0,-1-1 0,0 0 0,0 0 0,0 0 0,1 0 1,-1 0-1,0 1 0,0-1 0,0 0 0,1 0 0,-1 0 0,0 0 1,0 0-1,0 0 0,1 0 0,-1 0 0,0 0 0,0 0 0,1 0 1,-1 0-1,0 0 0,0 0 0,1 0 0,-1 0 0,0 0 0,0 0 0,0 0 1,1 0-1,-1 0 0,0 0 0,0 0 0,1-1 0,3-8-129,-2-13-60,-3 12 125,0 1 0,-1-1 1,0 1-1,0-1 0,-1 1 0,-1 0 0,1 0 0,-1 0 0,-1 1 0,0 0 1,-8-11-1,3 5 6,-2 0-1,1 1 1,-2 1 0,0 0 0,-19-14 0,29 24 75,1 0 0,-1 0 1,0 0-1,0 0 1,0 1-1,0-1 0,0 1 1,0 0-1,0-1 1,0 2-1,0-1 0,-1 0 1,1 1-1,0-1 0,-1 1 1,-3 0-1,6 0-6,1 0 0,0 0 0,-1 0 0,1 0 0,0 0 0,0 1 0,-1-1 0,1 0-1,0 0 1,-1 0 0,1 0 0,0 0 0,0 1 0,-1-1 0,1 0 0,0 0 0,0 0 0,0 0 0,-1 1-1,1-1 1,0 0 0,0 0 0,0 1 0,0-1 0,0 0 0,-1 0 0,1 1 0,0-1 0,0 0 0,0 1-1,0-1 1,0 0 0,0 1 0,0-1 0,0 0 0,0 0 0,0 1 0,0-1 0,0 0 0,0 1 0,11 11 177,17 4 39,-15-12-358,-1-1 0,1 0-1,0-1 1,0 0 0,1-1-1,-1 0 1,19-2-1,92-16-1300,-120 16 1440,39-7-485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6.409"/>
    </inkml:context>
    <inkml:brush xml:id="br0">
      <inkml:brushProperty name="width" value="0.05" units="cm"/>
      <inkml:brushProperty name="height" value="0.05" units="cm"/>
    </inkml:brush>
  </inkml:definitions>
  <inkml:trace contextRef="#ctx0" brushRef="#br0">31 72 24989,'-6'13'120,"-5"13"-32,2 6 24,6-6 0,1 1-32,8-5-24,0 18 88,106-297-3136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6.797"/>
    </inkml:context>
    <inkml:brush xml:id="br0">
      <inkml:brushProperty name="width" value="0.05" units="cm"/>
      <inkml:brushProperty name="height" value="0.05" units="cm"/>
    </inkml:brush>
  </inkml:definitions>
  <inkml:trace contextRef="#ctx0" brushRef="#br0">1 356 27222,'10'-6'112,"9"-5"-56,2-6 80,1-1-96,-4-7 56,-3 5-56,11-21 88,-3 3 0,-11-2 0,-8 0-48,-12 6-88,-9 4-48,-9 10-136,0 5-104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7.839"/>
    </inkml:context>
    <inkml:brush xml:id="br0">
      <inkml:brushProperty name="width" value="0.05" units="cm"/>
      <inkml:brushProperty name="height" value="0.05" units="cm"/>
    </inkml:brush>
  </inkml:definitions>
  <inkml:trace contextRef="#ctx0" brushRef="#br0">190 145 12163,'6'-15'855,"13"-43"1358,-18 53-1772,0 0 0,0-1 0,0 1 0,0-1 1,-1 1-1,0-1 0,0 1 0,-2-8 0,2 12-363,0 0-1,0 1 0,0-1 0,-1 0 0,1 1 0,0-1 0,-1 0 1,1 1-1,0-1 0,-1 0 0,1 1 0,-1-1 0,1 0 0,-1 1 0,1-1 1,-1 1-1,0-1 0,1 1 0,-1 0 0,1-1 0,-1 1 0,0-1 1,0 1-1,1 0 0,-1 0 0,-1-1 0,0 1 19,0 0 0,0 0 0,0 0-1,0 0 1,0 0 0,-1 1 0,1-1 0,0 1-1,-3 0 1,-2 2 44,0 0 0,1 0 0,0 1 0,-12 8 0,5 0-92,1 0 0,0 1 0,1 1-1,0 0 1,1 0 0,1 1 0,0 1-1,1-1 1,1 1 0,0 0 0,1 1 0,1 0-1,1 0 1,0 0 0,1 0 0,-1 29-1,4-41-47,0 0 0,0-1 0,0 1-1,1-1 1,0 1 0,0 0 0,0-1-1,0 1 1,1-1 0,0 0-1,-1 0 1,2 1 0,-1-1 0,0 0-1,6 6 1,-5-7 3,-1-1 0,1 0 0,0 0-1,0 0 1,-1-1 0,1 1 0,0-1-1,1 1 1,-1-1 0,0 0 0,0 0 0,0-1-1,1 1 1,-1 0 0,0-1 0,1 0 0,-1 0-1,0 0 1,1 0 0,-1-1 0,0 1 0,6-3-1,1 1 15,-1-2 0,0 1 0,-1-2-1,1 1 1,-1-1 0,1 0 0,-1-1-1,-1 0 1,1 0 0,-1 0-1,10-13 1,-2 2 52,-1-2 0,-1 1 1,19-36-1,-26 42 11,0 0 1,-1-1-1,0 1 1,-1-1-1,-1 0 1,0 0-1,1-19 1,-3 27-52,-1 1-1,0 0 1,-1 0 0,1-1 0,-1 1 0,0 0 0,0 0 0,0 0 0,0 0 0,-1 0 0,-3-6 0,3 7-25,0 0 0,0 1 0,0 0 0,0 0 0,0-1 0,-1 1 0,1 1 0,-1-1 0,1 0 0,-1 0 0,0 1 0,0 0 0,0 0 0,0-1 0,0 2 0,0-1 0,-5-1 0,2 1-342,1 0 1,-1 0 0,1 1 0,-1 0-1,0 0 1,0 0 0,1 1-1,-1 0 1,1 0 0,-1 0-1,1 0 1,-11 5 0,12-2-441,5-1-130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8.443"/>
    </inkml:context>
    <inkml:brush xml:id="br0">
      <inkml:brushProperty name="width" value="0.05" units="cm"/>
      <inkml:brushProperty name="height" value="0.05" units="cm"/>
    </inkml:brush>
  </inkml:definitions>
  <inkml:trace contextRef="#ctx0" brushRef="#br0">410 156 9346,'0'0'143,"1"-1"0,-1 0 0,0 1 0,0-1 0,1 0 0,-1 1 0,0-1 0,0 0 0,0 1 0,0-1-1,0 0 1,0 0 0,0 1 0,0-1 0,0 0 0,0 0 0,0 1 0,-1-1 0,1 0 0,0 1 0,0-1 0,-1 0 0,1 1 0,0-1 0,-1 0 0,-12-20 1730,10 18-1456,-1-3-149,0 1 0,0 0 0,-1 0 0,1 0 0,-1 1 0,0-1 0,-1 1 0,1 0 0,-1 1 0,0 0 0,0-1 0,0 2 0,0-1 0,0 1 0,0 0 0,-1 0 0,1 1 0,-1-1 0,1 2 0,-1-1 0,0 1 0,1 0 0,-1 0 0,-9 2 0,4 0-185,1 0-1,0 1 1,0 0 0,0 1 0,0 0 0,1 1-1,0 0 1,0 1 0,0 0 0,0 0-1,1 1 1,0 0 0,-12 13 0,12-9-68,0 1-1,0-1 1,1 2 0,1-1 0,0 1 0,0 0 0,-5 19 0,8-22 0,1 1 0,0-1 1,1 1-1,1 0 0,-1 0 1,2 0-1,-1-1 1,2 1-1,-1 0 0,4 16 1,-3-21-11,1-1 0,0 0 1,0 0-1,0 0 0,0 0 1,1 0-1,-1 0 1,1-1-1,0 0 0,1 1 1,-1-1-1,1 0 0,0 0 1,0-1-1,0 1 0,0-1 1,1 0-1,0 0 1,-1 0-1,1-1 0,0 0 1,0 0-1,0 0 0,0 0 1,1-1-1,-1 0 0,10 1 1,-4-1 10,0-1 0,0 0 1,-1 0-1,1-1 0,-1-1 1,1 0-1,-1 0 0,1-1 1,-1 0-1,0-1 0,0 0 1,-1-1-1,13-7 0,-9 3 52,0-2 0,-1 1-1,0-1 1,-1-1 0,0 0-1,-1-1 1,-1 0 0,0 0-1,0-1 1,10-23-1,-13 23 2,-1 1 0,0-1 0,0 0-1,-2 0 1,0-1 0,0 1-1,-1-1 1,-1 1 0,-1-1-1,0 0 1,-3-26 0,2 36-81,0 1 0,0-1 0,-1 0 1,1 1-1,-1-1 0,0 1 0,0-1 1,-1 1-1,1 0 0,-1 0 0,0 0 0,0 0 1,0 1-1,0-1 0,-1 1 0,1 0 1,-6-4-1,5 5-95,1 1 1,0-1-1,-1 1 1,0 0-1,1 0 1,-1 0-1,0 0 1,1 1-1,-1 0 1,0-1-1,0 1 1,1 0-1,-1 1 1,0-1-1,0 1 1,1 0-1,-1 0 0,1 0 1,-1 0-1,1 0 1,-1 1-1,-4 2 1,-38 27-974,25-15 444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9.206"/>
    </inkml:context>
    <inkml:brush xml:id="br0">
      <inkml:brushProperty name="width" value="0.05" units="cm"/>
      <inkml:brushProperty name="height" value="0.05" units="cm"/>
    </inkml:brush>
  </inkml:definitions>
  <inkml:trace contextRef="#ctx0" brushRef="#br0">1 78 14091,'34'-70'5791,"-27"63"-3466,-5 14-1012,-5 19-368,-8 26-350,-11 61-280,21-102-314,0 0 1,1 0-1,0 0 1,1 0-1,0 0 1,1 0-1,0-1 1,4 13-1,-6-22-9,1 1 0,0 0 0,-1 0 0,1 0 0,0 0 0,0-1 0,0 1 0,0 0 0,1-1 0,-1 1 1,0-1-1,1 1 0,-1-1 0,1 0 0,-1 0 0,1 1 0,0-1 0,-1 0 0,1 0 0,0-1 0,0 1 0,0 0 0,0-1 0,0 1 0,0-1 0,0 1 0,0-1 0,0 0 0,0 0 0,0 0 0,0 0 0,0 0 0,0 0 0,-1-1 0,1 1 1,0-1-1,0 1 0,2-2 0,2 0-115,0-1 1,0 1 0,-1-1-1,1-1 1,-1 1-1,0-1 1,0 0 0,0 0-1,-1 0 1,1-1-1,4-5 1,-3 0-141,0 0 1,0 0-1,-1 0 1,0-1-1,-1 0 0,0 0 1,-1 0-1,0 0 0,-1-1 1,0 1-1,-1-1 1,0-18-1,-3-17-536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9:59.639"/>
    </inkml:context>
    <inkml:brush xml:id="br0">
      <inkml:brushProperty name="width" value="0.05" units="cm"/>
      <inkml:brushProperty name="height" value="0.05" units="cm"/>
    </inkml:brush>
  </inkml:definitions>
  <inkml:trace contextRef="#ctx0" brushRef="#br0">43 45 16051,'-15'-22'2273,"1"4"-1313,5 14-408,5 4 1257,4 3-601,4 4-208,4 4-592,1 0-576,-1-1 184,-1 4-88,-7-11-72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4.725"/>
    </inkml:context>
    <inkml:brush xml:id="br0">
      <inkml:brushProperty name="width" value="0.05" units="cm"/>
      <inkml:brushProperty name="height" value="0.05" units="cm"/>
    </inkml:brush>
  </inkml:definitions>
  <inkml:trace contextRef="#ctx0" brushRef="#br0">0 45 15523,'2'9'1809,"12"-3"-921,7-6-288,14-3 896,5-2-231,8-2-209,4-2-112,3-1-408,-2 1-120,-5 2-288,-5 0-176,-14 4-656,-8 3-288,-15 2 800,-4 4-176,-16-1-136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5.127"/>
    </inkml:context>
    <inkml:brush xml:id="br0">
      <inkml:brushProperty name="width" value="0.05" units="cm"/>
      <inkml:brushProperty name="height" value="0.05" units="cm"/>
    </inkml:brush>
  </inkml:definitions>
  <inkml:trace contextRef="#ctx0" brushRef="#br0">0 108 15371,'5'21'2073,"7"-7"-1193,12-10-328,7-4 1416,15-1-967,5-5-105,8-6-328,1-2-360,0-5-824,-5 3 1296,-9-7-688,-7-2-56,-9-5-16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5.548"/>
    </inkml:context>
    <inkml:brush xml:id="br0">
      <inkml:brushProperty name="width" value="0.05" units="cm"/>
      <inkml:brushProperty name="height" value="0.05" units="cm"/>
    </inkml:brush>
  </inkml:definitions>
  <inkml:trace contextRef="#ctx0" brushRef="#br0">1 7 17196,'3'-2'213,"0"1"0,0 0 1,0 0-1,1 1 0,-1-1 1,0 1-1,0-1 0,1 1 1,-1 0-1,0 0 0,1 1 1,-1-1-1,4 2 0,44 12 1291,-42-11-1342,1 0 0,-1 1 0,0 1 0,0-1 0,0 1 0,-1 1 0,1 0 0,9 9 0,-14-11-122,0 1 0,0-1 0,-1 1 0,0-1 0,0 1 0,0 0 0,-1 1 0,1-1 0,-1 0 0,-1 1 0,1-1 0,-1 1 0,0-1 0,0 1 0,0 0 0,-1 9 0,-1 6 19,-1 0 1,-1 0-1,-1 0 0,-1 0 1,-1-1-1,0 0 0,-11 22 1,-73 131-863,89-171 772,-52 89-384,36-61 138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8.612"/>
    </inkml:context>
    <inkml:brush xml:id="br0">
      <inkml:brushProperty name="width" value="0.05" units="cm"/>
      <inkml:brushProperty name="height" value="0.05" units="cm"/>
    </inkml:brush>
  </inkml:definitions>
  <inkml:trace contextRef="#ctx0" brushRef="#br0">11 399 14947,'-11'23'1998,"12"-15"-806,10-13 383,10-14-348,36-40-1,-21 20-741,61-63 211,72-73-252,-165 171-441,23-20 184,-27 24-183,0 0 0,0 0-1,0-1 1,0 1-1,0 0 1,0 0 0,0 0-1,1 0 1,-1 0-1,0 0 1,0 0 0,0-1-1,0 1 1,0 0 0,0 0-1,1 0 1,-1 0-1,0 0 1,0 0 0,0 0-1,0 0 1,0 0-1,1 0 1,-1 0 0,0 0-1,0 0 1,0 0-1,0 0 1,0 0 0,1 0-1,-1 0 1,0 0-1,0 0 1,0 0 0,0 0-1,1 0 1,-1 0 0,0 0-1,0 0 1,0 0-1,0 1 1,0-1 0,0 0-1,0 0 1,1 0-1,-1 0 1,0 0 0,0 0-1,0 1 1,-7 16 215,-124 271 605,125-273-854,1 1-1,1-1 1,-4 20 0,8-33 28,0-1 1,0 0-1,-1 0 1,1 0-1,0 1 1,0-1-1,0 0 1,0 0-1,1 1 1,-1-1 0,0 0-1,0 0 1,1 0-1,-1 0 1,1 0-1,-1 1 1,2 0-1,-2-2 10,1 1-1,-1-1 1,1 0-1,-1 0 1,1 0-1,-1 0 1,1 1-1,-1-1 1,1 0-1,-1 0 1,1 0-1,-1 0 1,1 0-1,0 0 1,-1-1-1,1 1 1,-1 0-1,1 0 1,-1 0-1,1 0 1,-1-1-1,1 1 1,-1 0-1,1 0 1,-1-1-1,1 0 1,7-4 76,-1-1 1,0-1-1,9-9 0,-8 7-176,36-34 129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5.247"/>
    </inkml:context>
    <inkml:brush xml:id="br0">
      <inkml:brushProperty name="width" value="0.05" units="cm"/>
      <inkml:brushProperty name="height" value="0.05" units="cm"/>
      <inkml:brushProperty name="color" value="#E71224"/>
    </inkml:brush>
  </inkml:definitions>
  <inkml:trace contextRef="#ctx0" brushRef="#br0">74 0 16259,'-10'12'1159,"7"-8"-815,0-1-1,0 1 0,1 0 0,-1 0 1,1 0-1,-4 7 0,6-9-296,0-1 0,0 0 0,-1 1 0,1-1 0,0 0 1,0 0-1,0 1 0,0-1 0,1 0 0,-1 1 0,0-1 0,1 0 0,-1 0 0,0 1 0,1-1 0,0 0 0,-1 0 0,1 0 0,0 0 0,-1 0 0,1 0 0,0 0 0,0 0 0,0 0 0,0 0 0,0 0 0,0 0 0,0 0 0,1 0 1,5 3-31,0 0 1,1 0 0,-1-1-1,1 0 1,-1-1 0,1 0 0,0 0-1,8 1 1,-7-1-15,1 0 0,-1 0-1,0 1 1,0 0 0,10 6 0,-17-8 17,1 1 0,-1-1 0,0 1 0,1 0 0,-1 0 0,0 0 0,0 0 0,0 0 0,0 0 0,-1 1 0,1-1 0,-1 0 0,1 1 0,-1 0 0,0-1 0,2 6 0,-2-3 80,0 0 0,-1 0 0,1 0 0,-1 1 0,0-1 0,-1 0 0,1 0 0,-3 10 0,0-4 179,0-1 0,-1 1 0,0-1 0,0 0 0,-1 0 0,-1-1 0,0 1 0,-8 9 0,9-13-89,0 0 0,-1-1-1,0 0 1,0 0 0,0-1 0,0 0 0,-1 0 0,1 0-1,-13 4 1,15-6-209,0-1 1,0 0-1,0 0 0,0 0 1,0-1-1,0 1 0,0-1 1,0 0-1,0 0 0,0 0 1,0-1-1,0 1 0,0-1 0,0 0 1,0 0-1,0-1 0,1 1 1,-1-1-1,-6-3 0,8 3-58,0 0 0,0 0-1,0 0 1,1 0 0,-1 0-1,0 0 1,1 0 0,-1-1-1,1 1 1,0-1 0,0 1-1,0-1 1,0 0-1,0 1 1,1-1 0,-1 0-1,1 1 1,0-1 0,-1 0-1,1 0 1,1 1 0,-1-1-1,1-5 1,8-19-546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9.047"/>
    </inkml:context>
    <inkml:brush xml:id="br0">
      <inkml:brushProperty name="width" value="0.05" units="cm"/>
      <inkml:brushProperty name="height" value="0.05" units="cm"/>
    </inkml:brush>
  </inkml:definitions>
  <inkml:trace contextRef="#ctx0" brushRef="#br0">110 0 18404,'-20'23'1407,"2"1"0,-24 39 0,38-57-1234,0 1 1,0 1 0,1-1 0,0 0 0,0 1 0,1 0-1,0-1 1,0 1 0,1 0 0,0 0 0,0 0 0,1 0-1,0 0 1,2 12 0,-1-17-156,0 0 0,0-1-1,0 1 1,0 0 0,0-1 0,1 1 0,-1-1-1,1 1 1,-1-1 0,1 1 0,0-1-1,0 0 1,0 0 0,1 0 0,-1 0 0,0-1-1,1 1 1,-1 0 0,1-1 0,0 0-1,-1 0 1,1 0 0,0 0 0,0 0 0,-1 0-1,1-1 1,0 1 0,0-1 0,0 0-1,0 0 1,3 0 0,4 0-11,-1-1-1,1 0 1,0 0-1,-1-1 1,1 0-1,-1-1 1,0 0 0,10-5-1,-9 3 29,-1-1 1,0 0-1,0 0 0,0 0 0,-1-1 1,0-1-1,0 0 0,-1 0 0,12-16 0,-17 20-2,0 0 0,1 0-1,-1 0 1,-1 0-1,1 0 1,-1 0-1,1-1 1,-1 1-1,-1 0 1,1-1 0,0-6-1,-2 8-3,1-1 0,0 1 0,-1 0 0,0-1 0,0 1-1,0 0 1,0 0 0,-1 0 0,1 0 0,-1 0 0,1 0 0,-1 1 0,0-1 0,0 0-1,-1 1 1,1-1 0,-4-2 0,0 1 11,0-1-1,0 1 0,0 0 1,-1 1-1,0-1 1,0 1-1,0 1 0,-13-4 1,16 5-104,-1 0 0,0 0 0,1 0 0,-1 1 1,0-1-1,0 1 0,1 1 0,-1-1 0,0 1 0,1-1 1,-1 1-1,0 1 0,1-1 0,-9 4 0,13-5 10,-1 1 0,0-1 0,0 0 0,0 0 0,1 1 0,-1-1 0,0 1 0,1-1 0,-1 1 0,0-1 0,1 1 0,-1-1 0,1 1 0,-1 0 0,1-1 0,-1 1 0,1 0 0,-1 0 0,1-1 0,0 1 0,-1 0 0,1 0 0,0-1 0,0 1 0,-1 0 0,1 0 0,0 0 0,0 0 0,0-1 0,0 1 0,0 0 0,0 0 0,0 0 0,1 0 0,-1-1 0,0 1 0,0 0 0,0 0 0,1-1 0,0 2 0,0 0-17,0-1-1,1 1 0,-1-1 0,1 0 0,-1 0 0,1 0 0,-1 1 1,1-2-1,0 1 0,-1 0 0,1 0 0,0 0 0,0-1 0,0 1 1,-1-1-1,4 1 0,19 1-616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09.482"/>
    </inkml:context>
    <inkml:brush xml:id="br0">
      <inkml:brushProperty name="width" value="0.05" units="cm"/>
      <inkml:brushProperty name="height" value="0.05" units="cm"/>
    </inkml:brush>
  </inkml:definitions>
  <inkml:trace contextRef="#ctx0" brushRef="#br0">156 1 17100,'-2'0'206,"0"0"1,0 0 0,1 1-1,-1-1 1,0 0-1,1 1 1,-1 0 0,0-1-1,1 1 1,-1 0 0,0 0-1,1 0 1,0 0 0,-1 0-1,-1 1 1,1 0 183,-9 5 25,2 1-1,-1 0 0,1 1 0,0 0 0,1 0 0,0 1 0,1 0 0,0 0 1,-7 13-1,9-14-334,0 1 1,1 0-1,0 1 1,0-1-1,1 1 1,0-1-1,1 1 0,1 0 1,-1 0-1,1 17 1,1-24-70,1-1 1,-1 1-1,1-1 1,-1 0-1,1 1 1,0-1-1,0 1 1,0-1-1,1 0 1,-1 0-1,1 0 1,0 0-1,0 0 1,0 0-1,0 0 1,0 0-1,1-1 1,-1 1-1,1-1 1,0 0-1,0 0 1,-1 0-1,1 0 1,1 0-1,-1-1 1,0 1-1,0-1 1,0 0-1,1 0 1,-1 0-1,1 0 1,-1-1-1,6 1 1,1-1-9,0 0 1,-1 0-1,1-1 1,-1 0-1,1-1 1,-1 0-1,1 0 1,-1-1 0,0 0-1,0-1 1,10-5-1,-6 1 2,-1 0 0,1-1 0,-1 0 0,-1-1 0,19-20 0,-25 25 25,0-1 0,-1 0 1,0 0-1,0 0 0,0 0 0,-1-1 0,0 1 1,0-1-1,-1 0 0,1 0 0,-2 0 0,1 0 1,-1 0-1,1-8 0,-2 12-12,0 0 0,0 0-1,-1 0 1,1 0 0,-1 0 0,0 0 0,0 0-1,0 1 1,0-1 0,0 0 0,0 0-1,-1 1 1,1-1 0,-1 1 0,0 0 0,0-1-1,0 1 1,-3-3 0,0 2 39,1 0 0,-1 0 0,1 0-1,-1 1 1,0-1 0,0 1 0,0 1 0,0-1 0,-10-1 0,5 1-366,1 1 1,-1 0-1,0 1 0,0 0 1,0 1-1,0 0 0,0 0 1,0 1-1,1 0 0,-18 7 1,27-9 276,0 0 1,0 0 0,-1 0 0,1 0 0,0 0 0,0 0 0,-1 0 0,1 0 0,0 0 0,-1 1 0,1-1-1,0 0 1,0 0 0,-1 0 0,1 0 0,0 0 0,0 1 0,0-1 0,-1 0 0,1 0 0,0 0 0,0 1-1,0-1 1,0 0 0,-1 0 0,1 1 0,0-1 0,0 0 0,0 0 0,0 1 0,0-1 0,0 0 0,0 1-1,0-1 1,0 0 0,0 0 0,0 1 0,0-1 0,0 0 0,0 1 0,0-1 0,0 0 0,0 0 0,0 1 0,7 1-848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0.520"/>
    </inkml:context>
    <inkml:brush xml:id="br0">
      <inkml:brushProperty name="width" value="0.05" units="cm"/>
      <inkml:brushProperty name="height" value="0.05" units="cm"/>
    </inkml:brush>
  </inkml:definitions>
  <inkml:trace contextRef="#ctx0" brushRef="#br0">10 0 12243,'-8'5'1952,"6"-1"-752,4 1-336,9-2 2233,4-2-1561,11 1-207,6-2-113,11 0-400,5-2-120,5-1-192,2 0-215,-3 2-378,0-2-215,-12 3-624,-5 0-232,-22 0 888,-12 1-232,-15 1-248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0.966"/>
    </inkml:context>
    <inkml:brush xml:id="br0">
      <inkml:brushProperty name="width" value="0.05" units="cm"/>
      <inkml:brushProperty name="height" value="0.05" units="cm"/>
    </inkml:brush>
  </inkml:definitions>
  <inkml:trace contextRef="#ctx0" brushRef="#br0">4 30 14979,'-3'18'1881,"12"-9"-857,6-4-376,13-5 1448,7 0-847,9-2-353,4-1-24,2-3-632,4 2-544,-5-7 320,-8-6-64,-10-1-128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1.710"/>
    </inkml:context>
    <inkml:brush xml:id="br0">
      <inkml:brushProperty name="width" value="0.05" units="cm"/>
      <inkml:brushProperty name="height" value="0.05" units="cm"/>
    </inkml:brush>
  </inkml:definitions>
  <inkml:trace contextRef="#ctx0" brushRef="#br0">3 40 16596,'-1'0'74,"1"-1"1,0 1 0,-1-1 0,1 1 0,0-1 0,0 1-1,0-1 1,-1 1 0,1-1 0,0 1 0,0-1 0,0 1 0,0-1-1,0 1 1,0-1 0,0 0 0,0 1 0,0-1 0,0 1-1,1-1 1,-1 1 0,0-1 0,0 1 0,0-1 0,1 1-1,-1-1 1,1 0 0,14-9 991,27 1 57,-39 8-936,12-1 123,1 1 1,-1 0-1,1 0 0,-1 2 1,1 0-1,-1 1 0,1 0 0,22 7 1,-37-9-296,1 1 1,-1-1-1,1 1 0,-1-1 1,1 1-1,-1 0 1,1-1-1,-1 1 1,1 0-1,-1 0 0,0 0 1,1 0-1,-1 0 1,0 0-1,0 1 1,0-1-1,0 0 0,0 1 1,0-1-1,0 0 1,-1 1-1,1-1 0,0 1 1,-1 0-1,1-1 1,-1 1-1,0-1 1,1 1-1,-1 0 0,0-1 1,0 1-1,0 0 1,0-1-1,0 1 1,-1-1-1,1 1 0,0 0 1,-1-1-1,1 1 1,-1-1-1,1 1 0,-1-1 1,0 1-1,0-1 1,0 1-1,-1 0 1,-6 10 41,0 0 1,-1-1-1,-1-1 1,-14 14-1,10-11 46,-1 2-3,-35 40 298,46-50-347,0 1-1,0 0 1,1 0 0,-1 0 0,1 1 0,1-1 0,-1 1 0,-1 8 0,3-14-50,1 1-1,0-1 1,-1 0 0,1 0 0,0 1 0,0-1 0,0 0-1,0 1 1,0-1 0,1 0 0,-1 1 0,0-1-1,0 0 1,1 1 0,-1-1 0,1 0 0,0 0-1,-1 0 1,1 1 0,0-1 0,-1 0 0,1 0-1,0 0 1,0 0 0,0 0 0,0 0 0,0-1-1,0 1 1,0 0 0,0 0 0,0-1 0,1 1-1,-1-1 1,0 1 0,0-1 0,1 1 0,-1-1-1,0 0 1,1 1 0,-1-1 0,0 0 0,1 0-1,-1 0 1,2-1 0,6 1 41,0 0 0,0-1 1,0 0-1,-1 0 0,14-5 0,6-4 16,42-21-1,-13 4-50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2.085"/>
    </inkml:context>
    <inkml:brush xml:id="br0">
      <inkml:brushProperty name="width" value="0.05" units="cm"/>
      <inkml:brushProperty name="height" value="0.05" units="cm"/>
    </inkml:brush>
  </inkml:definitions>
  <inkml:trace contextRef="#ctx0" brushRef="#br0">174 17 18044,'-11'0'315,"1"1"1,0 1-1,0-1 0,0 1 1,0 1-1,1 0 0,-1 0 1,1 1-1,-1 0 0,1 1 1,-10 7-1,16-10-253,-1 0 1,1 0-1,0 1 1,0 0-1,0-1 1,0 1-1,0 0 0,1 0 1,-1 1-1,1-1 1,0 1-1,0-1 1,0 1-1,1-1 1,-1 1-1,1 0 0,0 0 1,0 0-1,0 0 1,0 0-1,1 0 1,0 0-1,0 0 1,0 0-1,0 0 0,0 0 1,1 0-1,0 0 1,0 0-1,2 6 1,-2-6-30,1 0 0,0-1 1,0 1-1,0 0 0,0-1 1,0 0-1,1 1 1,0-1-1,-1 0 0,1 0 1,0 0-1,0-1 0,1 1 1,-1-1-1,1 0 0,6 4 1,-4-4-16,0 0 0,0 0-1,0-1 1,1 1 0,-1-1 0,1-1 0,-1 1 0,0-1 0,1-1 0,6 0 0,0-1 8,0 0 1,0-2-1,0 1 1,0-2-1,0 1 0,-1-2 1,0 0-1,0 0 1,19-15-1,-24 16 12,-1 0 0,0-1-1,-1 0 1,0 0 0,1 0 0,-2-1 0,1 1 0,-1-1-1,5-10 1,-8 14-18,0 1 0,0-1-1,-1 1 1,1-1 0,0 1 0,-1-1-1,0 0 1,0 1 0,1-1-1,-1 1 1,-1-1 0,1 0 0,0 1-1,-1-1 1,1 0 0,-1 1 0,0-1-1,0 1 1,0-1 0,0 1-1,0 0 1,-1-1 0,1 1 0,-1 0-1,1 0 1,-1 0 0,0 0 0,0 0-1,0 0 1,0 1 0,-4-4 0,-1 1-119,1 1 0,-1 0 0,0 0 0,0 0 0,0 0 0,0 1 0,-1 1 0,1-1 1,0 1-1,-1 0 0,1 1 0,-1 0 0,1 0 0,-1 0 0,1 1 0,-1 0 1,1 1-1,0 0 0,-1 0 0,-10 5 0,17-7 70,1 0 0,-1 1 0,0-1 0,0 1-1,1-1 1,-1 1 0,0-1 0,1 1 0,-1-1 0,0 1 0,1 0 0,-1-1-1,1 1 1,-1 0 0,1-1 0,-1 1 0,1 0 0,0 0 0,-1 0 0,1-1-1,0 1 1,0 0 0,-1 0 0,1 0 0,0 0 0,0-1 0,0 1 0,0 0-1,0 0 1,0 2 0,10 10-548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2.592"/>
    </inkml:context>
    <inkml:brush xml:id="br0">
      <inkml:brushProperty name="width" value="0.05" units="cm"/>
      <inkml:brushProperty name="height" value="0.05" units="cm"/>
    </inkml:brush>
  </inkml:definitions>
  <inkml:trace contextRef="#ctx0" brushRef="#br0">321 39 18980,'-14'-4'385,"0"2"0,0-1-1,0 2 1,0 0 0,0 0-1,-1 2 1,1-1 0,0 2 0,0 0-1,-15 4 1,20-3-274,0-1-1,0 2 1,0-1-1,0 1 1,0 0-1,1 1 1,0 0-1,0 0 1,0 1-1,1 0 1,0 1-1,0-1 1,0 1-1,1 1 1,-9 12-1,13-17-77,0 0 1,0 1-1,0-1 0,1 1 0,-1 0 1,1-1-1,0 1 0,0 0 0,0 0 1,1-1-1,-1 1 0,1 0 0,0 0 1,0 0-1,1 0 0,-1 0 0,1 0 1,-1-1-1,1 1 0,0 0 0,3 6 1,-1-6-16,-1-1-1,0 0 1,1 0 0,-1 0 0,1 0 0,0 0 0,0-1-1,0 1 1,0-1 0,0 0 0,1 0 0,-1 0 0,1 0 0,0 0-1,-1-1 1,1 0 0,0 1 0,0-2 0,0 1 0,0 0-1,5 0 1,1-1-11,0-1-1,0 1 1,0-1-1,0-1 1,0 0 0,-1 0-1,1-1 1,-1-1-1,1 1 1,-1-1-1,0-1 1,14-9-1,-13 8-3,-1-1 0,0 0 0,0-1 0,-1 1 0,0-2 0,0 1 0,-1-1 0,0 0 0,-1-1 0,11-19 0,-16 26-11,1 1 0,-1-1 1,0 0-1,0 0 0,0 0 1,0-1-1,0 1 0,-1 0 1,1 0-1,-1 0 0,0-1 1,0 1-1,0 0 0,-1 0 1,1 0-1,-1-1 0,1 1 1,-1 0-1,0 0 0,0 0 1,-1 0-1,1 0 0,0 0 1,-1 1-1,0-1 0,0 0 1,0 1-1,0-1 0,0 1 1,0 0-1,-1 0 0,1-1 1,-1 2-1,1-1 1,-1 0-1,0 0 0,0 1 1,0 0-1,0-1 0,0 1 1,0 0-1,-4 0 0,-1-1-75,0 0 0,-1 1 0,1 0-1,-1 0 1,1 1 0,-1 0 0,1 1 0,-15 2-1,18-2-86,0 0-1,0 1 0,1-1 0,-1 1 1,0 0-1,1 0 0,-1 0 0,1 0 1,0 1-1,0 0 0,0 0 0,0 0 1,0 0-1,1 1 0,0-1 1,-4 5-1,6-6 111,1-1 0,-1 0-1,0 1 1,1-1 0,-1 1 0,1 0 0,-1-1 0,1 1 0,0-1 0,0 1 0,0 0 0,0-1 0,0 1 0,0-1-1,0 1 1,0 0 0,1 2 0,7 7-583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3.021"/>
    </inkml:context>
    <inkml:brush xml:id="br0">
      <inkml:brushProperty name="width" value="0.05" units="cm"/>
      <inkml:brushProperty name="height" value="0.05" units="cm"/>
    </inkml:brush>
  </inkml:definitions>
  <inkml:trace contextRef="#ctx0" brushRef="#br0">203 5 16091,'-1'0'97,"0"-1"-1,1 1 1,-1-1-1,0 1 1,0-1-1,0 1 0,1 0 1,-1-1-1,0 1 1,0 0-1,0 0 0,0 0 1,0 0-1,1-1 1,-1 1-1,0 1 0,0-1 1,0 0-1,0 0 1,0 0-1,1 0 1,-1 0-1,0 1 0,0-1 1,-1 1-1,-24 9 775,25-10-693,-12 6 345,1 0 0,0 1 0,0 1 0,0 0 0,1 0 0,-19 19 0,25-22-373,0 0 1,1 1-1,-1-1 1,1 1-1,1 0 1,-1 0-1,1 0 1,0 1-1,0-1 1,1 1-1,-1 0 1,2-1 0,-1 1-1,1 0 1,-1 11-1,2-16-127,0-1 0,0 1 0,0 0 1,0 0-1,1-1 0,-1 1 0,0 0 0,1-1 0,0 1 0,-1 0 0,1-1 0,0 1 0,0-1 0,0 1 0,-1-1 1,2 1-1,-1-1 0,0 0 0,0 0 0,0 1 0,1-1 0,1 1 0,0 0-6,0-1 0,0 0 0,0 0 0,0 0 0,0 0 0,1 0 0,-1 0 0,0-1-1,1 1 1,5-1 0,4-1-4,-1 0 0,0-1 0,0-1 0,0 0 0,16-6 0,3-3 17,36-20-1,-56 26-27,-1-1 0,1 1 0,-1-1 0,-1-1 0,0 0 0,14-15 0,-22 22-4,0-1 0,1 1 0,-1-1 0,0 1 0,0-1 0,0 0-1,0 1 1,-1-1 0,1 0 0,0 0 0,-1 0 0,1 0 0,-1 1 0,0-1-1,0 0 1,1 0 0,-1 0 0,-1-4 0,1 5-20,-1-1 0,0 0-1,1 1 1,-1-1 0,0 1 0,0-1 0,0 1 0,0-1-1,-1 1 1,1 0 0,0-1 0,0 1 0,-1 0 0,1 0-1,-1 0 1,-1-1 0,-4-1-173,-1-1-1,1 2 1,0-1 0,-1 1-1,1 0 1,-1 1-1,-12-2 1,8 3 10,1 0 1,-1 0-1,-17 3 0,3 4-299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4.121"/>
    </inkml:context>
    <inkml:brush xml:id="br0">
      <inkml:brushProperty name="width" value="0.05" units="cm"/>
      <inkml:brushProperty name="height" value="0.05" units="cm"/>
    </inkml:brush>
  </inkml:definitions>
  <inkml:trace contextRef="#ctx0" brushRef="#br0">112 0 15235,'-17'19'5732,"-6"6"-3791,11-10-1308,1 2 0,0-1 1,-9 21-1,17-31-565,1 0 0,-1 1-1,1-1 1,0 0 0,1 1-1,-1 0 1,1-1 0,1 1 0,-1 0-1,1 0 1,0-1 0,2 13 0,-1-17-56,-1 1 0,1-1 0,0 1 0,0-1 0,0 1 0,0-1 0,0 0 0,1 0 0,-1 1 0,1-1 0,-1 0 0,1 0 0,0-1 0,0 1 1,0 0-1,0-1 0,4 3 0,-3-2 2,1 0 0,0-1 0,0 0 0,0 1 1,0-1-1,0-1 0,0 1 0,0-1 0,0 1 0,6-2 1,-1 1-100,0-1 0,1-1 1,-1 0-1,0 0 0,0-1 1,0 0-1,0-1 0,-1 0 1,10-5-1,-12 5-15,0 0-1,0 1 1,-1-2-1,0 1 1,0-1-1,0 0 1,0 0-1,-1 0 0,0 0 1,0-1-1,0 0 1,-1 0-1,0 0 1,0 0-1,2-7 1,-2-21-375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4.516"/>
    </inkml:context>
    <inkml:brush xml:id="br0">
      <inkml:brushProperty name="width" value="0.05" units="cm"/>
      <inkml:brushProperty name="height" value="0.05" units="cm"/>
    </inkml:brush>
  </inkml:definitions>
  <inkml:trace contextRef="#ctx0" brushRef="#br0">1 0 20956,'0'23'1649,"0"-12"-1265,1 0-368,8-10-1152,0-2 1400,-1-18-280,-2-2-280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6.066"/>
    </inkml:context>
    <inkml:brush xml:id="br0">
      <inkml:brushProperty name="width" value="0.05" units="cm"/>
      <inkml:brushProperty name="height" value="0.05" units="cm"/>
      <inkml:brushProperty name="color" value="#E71224"/>
    </inkml:brush>
  </inkml:definitions>
  <inkml:trace contextRef="#ctx0" brushRef="#br0">157 88 19356,'-1'-1'141,"1"0"1,-1-1-1,0 1 0,0 0 0,0 0 0,-1 0 0,1 0 1,0 0-1,0 0 0,0 0 0,-1 0 0,1 0 1,0 1-1,-1-1 0,1 0 0,-1 1 0,1-1 1,-1 1-1,1 0 0,-1-1 0,-1 1 0,0 0 28,0 1-1,1-1 1,-1 1-1,1-1 1,-1 1-1,1 0 0,-1 0 1,1 0-1,-1 0 1,1 0-1,-4 3 1,0 1 33,-1 0-1,1 1 1,0 0 0,0 0 0,1 0 0,-1 1 0,-3 7 0,1-1-86,2 0-1,-1 0 1,-7 24 0,13-31-111,-1-1 0,1 1 0,-1 0 1,2-1-1,-1 1 0,1 0 0,0 0 0,0 0 1,0-1-1,1 1 0,0 0 0,2 7 1,-3-12-6,0 0 1,0-1-1,1 1 1,-1 0-1,1 0 1,-1 0-1,1-1 1,-1 1-1,1 0 1,-1-1-1,1 1 1,0 0-1,-1-1 1,1 1-1,0-1 1,-1 1-1,1-1 1,0 1-1,0-1 1,0 1-1,-1-1 1,1 0-1,0 0 1,0 1-1,1-1 1,1 0 1,-1 0 1,0 0-1,0-1 1,0 1-1,0 0 1,0-1-1,0 0 1,0 1-1,0-1 1,3-2-1,4-3 12,0 1 0,0-2 0,10-9 0,15-19 60,54-69 0,-51 58-21,-35 43-49,20-20-15,-22 23 10,0-1 0,0 1 0,1 0 0,-1 0 0,0 0 0,0-1 0,0 1 0,1 0 0,-1 0 0,0 0 0,1 0 0,-1 0 0,0-1 0,0 1 0,1 0 0,-1 0 0,0 0 0,1 0 0,-1 0 0,0 0 0,1 0 0,-1 0 0,0 0 0,0 0 0,1 0 0,-1 0 0,1 1 0,0 13-41,-7 24 19,3-24 9,0 0 0,2 0 0,-1 1 0,2-1 0,1 21 0,0-33 15,-1 1-1,1-1 1,0 0 0,0 1-1,0-1 1,0 0-1,0 1 1,0-1 0,1 0-1,-1 0 1,1 0 0,-1 0-1,1 0 1,0 0-1,0-1 1,0 1 0,0 0-1,0-1 1,0 0 0,0 1-1,1-1 1,-1 0 0,0 0-1,1 0 1,-1-1-1,1 1 1,-1-1 0,1 1-1,4-1 1,7 1 1,1 0-1,0-1 1,-1-1 0,16-3-1,-15 2-1,2 0 10,1-1-7,-1 1 0,26 1 0,-41 1-4,1 0 1,0 0-1,0 0 0,0 0 1,-1 1-1,1-1 0,0 1 1,0 0-1,-1 0 0,1 0 1,-1 0-1,1 1 0,-1-1 1,1 0-1,-1 1 0,0 0 1,1 0-1,-1-1 0,0 1 1,0 0-1,-1 1 0,3 1 1,-4-3 5,1 0 0,-1-1 0,0 1 1,1 0-1,-1-1 0,0 1 0,0 0 1,0 0-1,0-1 0,1 1 0,-1 0 1,0 0-1,0-1 0,0 1 0,-1 0 1,1 0-1,0-1 0,0 1 1,0 0-1,0-1 0,-1 1 0,1 0 1,0-1-1,-1 1 0,1 0 0,-1 0 0,-6 0 264,1-13 46,2-8-51,1-1-1,1 0 1,1 0-1,3-40 1,-2 60-264,0 0 0,0 1 0,0-1 0,0 1 0,0-1 0,0 1 1,0-1-1,0 0 0,0 1 0,0-1 0,1 1 0,-1-1 0,0 1 0,0-1 0,0 0 1,1 1-1,-1-1 0,0 1 0,1-1 0,-1 1 0,0 0 0,1-1 0,-1 1 0,0-1 1,1 1-1,-1-1 0,1 1 0,-1 0 0,1 0 0,-1-1 0,1 1 0,-1 0 0,1 0 1,0-1-1,-1 1 0,1 0 0,0 0 0,20 10-100,-9-3 49,-4-4 26,0 0 0,1 0 1,0-1-1,-1 0 0,1-1 0,0 0 0,0 0 0,-1-1 1,1 0-1,0-1 0,0 0 0,16-4 0,-10 2 3,-1-1 0,0-1 0,-1 0 0,1-1-1,-1 0 1,0-1 0,12-9 0,-15 9 14,-1-1 1,15-14-1,-22 20 12,0 0 0,0 1-1,-1-1 1,1 0 0,-1 0-1,1 0 1,-1 0 0,0-1-1,0 1 1,0 0 0,0-1-1,0 1 1,-1 0 0,1-1-1,-1 1 1,1-1 0,-1 1-1,0-1 1,0-3 0,0 5-2,-1 0 0,1 1 0,0-1 0,-1 0 0,1 1 0,0-1 0,-1 0 0,1 1 0,-1-1 0,1 0 0,-1 1 0,1-1 0,-1 1 0,1-1 0,-1 1 1,0-1-1,1 1 0,-1-1 0,0 1 0,0 0 0,1-1 0,-1 1 0,0 0 0,1 0 0,-1 0 0,0-1 0,0 1 0,0 0 0,1 0 0,-1 0 0,0 0 0,0 0 0,0 0 0,1 1 1,-1-1-1,0 0 0,0 0 0,1 0 0,-1 1 0,0-1 0,0 0 0,1 1 0,-2 0 0,-3 1 7,1 1 0,-1-1 0,1 1 0,-1 0 0,-5 5 0,2 1-2,0-1 1,1 1 0,0 1-1,0 0 1,1 0-1,0 0 1,-6 15 0,9-19-24,0 1 1,1 1 0,-1-1-1,2 0 1,-1 0 0,1 1-1,0-1 1,1 1-1,-1-1 1,1 1 0,1-1-1,1 12 1,-1-17-29,0 0 1,-1 0-1,1 1 0,0-1 0,0 0 0,0 0 1,0-1-1,0 1 0,1 0 0,-1 0 1,0 0-1,1-1 0,-1 1 0,1-1 1,0 1-1,0-1 0,-1 0 0,1 0 1,0 1-1,0-1 0,0-1 0,0 1 1,0 0-1,3 0 0,1 0-22,0 0 0,0 0 0,0-1 0,0 0-1,0 0 1,0-1 0,12-2 0,25-8-283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7.127"/>
    </inkml:context>
    <inkml:brush xml:id="br0">
      <inkml:brushProperty name="width" value="0.05" units="cm"/>
      <inkml:brushProperty name="height" value="0.05" units="cm"/>
    </inkml:brush>
  </inkml:definitions>
  <inkml:trace contextRef="#ctx0" brushRef="#br0">1 0 14875,'3'10'1905,"4"2"-1185,12-4-264,8-7 1624,13-2-1280,6-3-207,8 0-201,1-1-96,-5-1-216,-2 2-168,-13 4-480,-8 1-249,-14 4 641,-6-1-104,-10 1-168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7.570"/>
    </inkml:context>
    <inkml:brush xml:id="br0">
      <inkml:brushProperty name="width" value="0.05" units="cm"/>
      <inkml:brushProperty name="height" value="0.05" units="cm"/>
    </inkml:brush>
  </inkml:definitions>
  <inkml:trace contextRef="#ctx0" brushRef="#br0">1 400 12651,'7'21'1952,"7"-3"-1048,14-7-352,4 0 2089,15-5-1729,5-3-168,3-5-472,2-2-272,-5-8-496,-8-2 480,-10-6-160,-6-11-80</inkml:trace>
  <inkml:trace contextRef="#ctx0" brushRef="#br0" timeOffset="0.54">562 0 17372,'16'8'1784,"2"-1"-1304,5 1-192,5 3 728,4-1-495,-3 4-49,-2 3-224,-4 3-72,-13 11-176,-10 5-72,-14 13-184,-8 2-104,-10 5-248,-1 3-153,-4-6 529,5-4-184,9-12-72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8.005"/>
    </inkml:context>
    <inkml:brush xml:id="br0">
      <inkml:brushProperty name="width" value="0.05" units="cm"/>
      <inkml:brushProperty name="height" value="0.05" units="cm"/>
    </inkml:brush>
  </inkml:definitions>
  <inkml:trace contextRef="#ctx0" brushRef="#br0">80 1 17948,'-8'8'660,"1"1"1,0 0-1,1 1 0,0-1 1,0 1-1,1 0 1,0 1-1,1-1 0,-3 13 1,2-5-559,1 1 0,0-1 0,2 1-1,-1 30 1,3-41-90,1-1 0,-1 0-1,2 1 1,-1-1-1,1 0 1,0 0 0,0 0-1,1 0 1,0 0-1,4 7 1,-6-12-35,1 0 0,-1 0-1,0 0 1,1 0 0,-1-1 0,1 1 0,0 0-1,-1-1 1,1 1 0,0-1 0,0 1-1,0-1 1,0 0 0,0 0 0,0 0 0,0 0-1,1 0 1,-1-1 0,0 1 0,1-1-1,-1 1 1,0-1 0,1 0 0,-1 0 0,0 0-1,1 0 1,-1 0 0,0-1 0,1 1 0,-1-1-1,0 1 1,0-1 0,1 0 0,-1 0-1,3-1 1,-2 0-67,1 0-1,-1-1 1,0 1-1,1-1 1,-1 0-1,0 1 1,0-1-1,-1 0 1,1-1-1,-1 1 1,4-6-1,0-3-32,0 0-1,5-17 1,3-19-297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8.450"/>
    </inkml:context>
    <inkml:brush xml:id="br0">
      <inkml:brushProperty name="width" value="0.05" units="cm"/>
      <inkml:brushProperty name="height" value="0.05" units="cm"/>
    </inkml:brush>
  </inkml:definitions>
  <inkml:trace contextRef="#ctx0" brushRef="#br0">13 1 18852,'-10'0'1816,"9"12"-1191,-1 6-273,7 5 880,4 2-344,6 1-376,2-2-296,3-4-1032,-1-5-1544,-1-2 2039,-3-3-303,-1-4-248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18.889"/>
    </inkml:context>
    <inkml:brush xml:id="br0">
      <inkml:brushProperty name="width" value="0.05" units="cm"/>
      <inkml:brushProperty name="height" value="0.05" units="cm"/>
    </inkml:brush>
  </inkml:definitions>
  <inkml:trace contextRef="#ctx0" brushRef="#br0">265 0 18044,'-33'29'5355,"-34"29"-4698,42-33-624,-114 119-66,158-171-2096,-1 0-1,26-52 1,-37 67 1535,8-23-671,-9 20 1856,-12 38 1056,3-12-1315,0 0 0,1 1 0,1-1 0,-1 0 0,2 1 1,0-1-1,0 1 0,1-1 0,0 0 0,1 1 0,6 19 1,-6-25-299,0-1 1,0 1 0,1 0 0,0-1-1,0 0 1,0 1 0,0-1-1,1-1 1,0 1 0,0 0 0,0-1-1,1 0 1,0 0 0,-1 0 0,1-1-1,0 1 1,1-1 0,-1 0 0,1-1-1,-1 1 1,1-1 0,0 0-1,11 1 1,-17-2-42,1-1-1,0 0 0,-1 1 1,1-1-1,0 0 0,-1 0 1,1 0-1,0 0 1,-1 0-1,1 0 0,0 0 1,-1 0-1,1 0 0,0 0 1,-1 0-1,1 0 0,0-1 1,-1 1-1,1 0 1,0 0-1,-1-1 0,1 1 1,-1 0-1,1-1 0,0 0 1,-1 0-5,0 0 0,0 1 0,0-1 0,0 0 1,0 1-1,0-1 0,-1 0 0,1 0 1,0 1-1,0-1 0,-1 0 0,1 1 0,-1-1 1,1 0-1,0 1 0,-1-1 0,1 1 0,-2-2 1,-28-25-292,30 26 301,-28-22 36,1-2 0,2-1 0,0-1 0,2-2 0,-29-45 0,51 74-7,1-1-1,-1 0 0,1 1 1,-1-1-1,1 0 0,-1 0 1,1 0-1,0 1 1,-1-1-1,1 0 0,0 0 1,0 0-1,0 0 0,0 1 1,-1-1-1,1 0 0,0 0 1,0 0-1,1-2 0,-1 3-7,0 0 0,1-1 0,-1 1 1,1-1-1,-1 1 0,1 0 0,-1-1 0,1 1 0,-1 0 0,1 0 0,-1-1 0,1 1 0,-1 0 0,1 0 0,-1 0 1,1 0-1,-1 0 0,1 0 0,-1 0 0,1 0 0,-1 0 0,1 0 0,0 0 0,7 1 120,0 0 0,0 0-1,11 5 1,-11-4-104,176 41-232,-136-32 97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0.096"/>
    </inkml:context>
    <inkml:brush xml:id="br0">
      <inkml:brushProperty name="width" value="0.05" units="cm"/>
      <inkml:brushProperty name="height" value="0.05" units="cm"/>
    </inkml:brush>
  </inkml:definitions>
  <inkml:trace contextRef="#ctx0" brushRef="#br0">2 31 17276,'-2'5'1968,"7"-1"-1384,16-4-200,9-6 961,9 0-633,4-1-144,6-1-248,2 2-232,-8 0-456,-4 6-168,-13 4-416,-6 4 2120,-18 3-1312,-10-2-72,-10-2 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0.543"/>
    </inkml:context>
    <inkml:brush xml:id="br0">
      <inkml:brushProperty name="width" value="0.05" units="cm"/>
      <inkml:brushProperty name="height" value="0.05" units="cm"/>
    </inkml:brush>
  </inkml:definitions>
  <inkml:trace contextRef="#ctx0" brushRef="#br0">0 20 15947,'0'18'1889,"6"-2"-1185,11-7-208,5 0 936,11-6-487,2-1-121,10-8-296,2-4-104,1 0-352,-4-3-328,-7 3 240,-10-3-56,-11-2-24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1.646"/>
    </inkml:context>
    <inkml:brush xml:id="br0">
      <inkml:brushProperty name="width" value="0.05" units="cm"/>
      <inkml:brushProperty name="height" value="0.05" units="cm"/>
    </inkml:brush>
  </inkml:definitions>
  <inkml:trace contextRef="#ctx0" brushRef="#br0">41 235 15555,'-9'4'810,"5"-3"-504,1 1 0,-1-1 1,1 1-1,-1 0 0,1 0 0,-1 0 0,-3 4 1,24-5 2280,-4-4-2208,0-1-1,0-1 1,-1 0 0,0 0 0,0-1-1,0-1 1,11-8 0,74-62 561,-76 55-618,23-31 1,-41 50-82,-12 21-267,1 0 1,1 0-1,0 0 0,2 1 1,0 0-1,-3 30 1,7-47-21,1 0-1,0 0 1,0 0-1,0 0 1,0 0-1,0 0 1,0-1 0,1 1-1,-1 0 1,0 0-1,1 0 1,0-1 0,-1 1-1,1 0 1,0 0-1,1 2 1,-1-3-34,0-1 1,0 1-1,0 0 1,0-1-1,0 1 1,0-1-1,0 1 1,0-1-1,0 0 0,0 1 1,0-1-1,0 0 1,0 1-1,0-1 1,0 0-1,0 0 1,0 0-1,0 0 0,0 0 1,2-1-1,3 0-314,0-1 0,0 0-1,-1 0 1,1-1-1,-1 0 1,1 0-1,-1 0 1,7-6 0,6-6-1233,0 0 1,-1-2 0,29-36 0,-36 38 1769,0 1 1,0-2 0,-2 1 0,1-1-1,9-30 1,-18 46-81,0 0 0,0 0 0,0 0-1,0 1 1,0-1 0,-1 0 0,1 0 0,0 0-1,0 0 1,0 0 0,0 0 0,0 0 0,0 0 0,0 0-1,-1 0 1,1 0 0,0 1 0,0-1 0,0 0-1,0 0 1,0 0 0,-1 0 0,1 0 0,0 0-1,0 0 1,0 0 0,0 0 0,0 0 0,-1 0 0,1 0-1,0 0 1,0-1 0,0 1 0,0 0 0,0 0-1,0 0 1,-1 0 0,1 0 0,0 0 0,0 0 0,0 0-1,0 0 1,0 0 0,0-1 0,0 1 0,0 0-1,-1 0 1,1 0 0,0 0 0,0 0 0,0 0 0,0-1-1,0 1 1,0 0 0,0 0 0,0 0 0,0 0-1,0-1 1,-5 6 357,1 1-1,0-1 1,0 0-1,1 1 0,-1 0 1,-3 10-1,-16 41 827,22-53-1154,-1 2 24,-15 51 480,16-54-568,0 0 0,1 1 0,-1-1 0,1 0 0,0 1 1,0-1-1,0 0 0,1 1 0,-1-1 0,1 0 0,-1 1 1,1-1-1,0 0 0,3 5 0,-3-7-16,0 0 1,0 0-1,0 1 0,0-1 0,0-1 1,0 1-1,1 0 0,-1 0 0,0 0 1,1-1-1,-1 1 0,1 0 0,-1-1 1,1 1-1,-1-1 0,1 0 0,-1 0 1,1 1-1,-1-1 0,1 0 0,0 0 1,-1 0-1,1-1 0,-1 1 0,1 0 1,-1-1-1,1 1 0,-1-1 0,1 1 1,-1-1-1,2-1 0,3 0 32,0-1 0,-1 0 0,0 0 0,1 0 0,-1-1 0,7-6 0,-8 5 13,0 0 0,0 0 0,0 0 0,-1 0 0,0 0 0,0-1 0,0 1 0,-1-1 0,0 0 0,2-6 0,-3 9-16,-1-1-1,1 1 1,-1-1-1,1 1 1,-1-1-1,0 1 1,0-1-1,0 1 1,-1-1-1,1 1 1,-1-1-1,0 1 1,0-1-1,0 1 1,0 0-1,-1 0 1,1-1-1,-5-4 0,6 7-29,-1 0-1,0 0 1,0 0-1,0 0 1,0 0-1,0 0 0,1 1 1,-2-1-1,1 0 1,0 0-1,0 1 1,0-1-1,0 1 0,0-1 1,-1 1-1,1 0 1,0-1-1,0 1 0,-1 0 1,1 0-1,0 0 1,0 0-1,-1 0 1,1 0-1,0 0 0,0 0 1,-1 0-1,0 1 1,-1 0-6,1 0 0,0 0 0,-1 1 0,1-1 0,0 0 0,0 1 0,0 0 0,0-1 0,0 1-1,1 0 1,-1 0 0,1 0 0,-3 4 0,3-4-61,-1 0-1,1 1 0,0-1 0,0 1 0,0-1 0,0 1 0,1-1 0,-1 1 0,1-1 1,-1 1-1,1-1 0,0 1 0,0 3 0,0-4-25,1-1 0,-1 0 0,0 1 0,1-1 0,-1 0 0,1 0 0,-1 0 0,1 1 0,0-1 0,0 0 0,-1 0 0,1 0 0,0 0 0,0 0 0,0 0 0,0 0 0,0 0 0,0-1 0,0 1 0,0 0 0,0-1 0,1 1 0,-1-1 0,0 1 0,0-1 0,1 1 0,1-1 0,5 1-84,-1 0 1,1 0-1,0-1 1,0-1-1,0 1 1,11-3-1,29-9-604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2.097"/>
    </inkml:context>
    <inkml:brush xml:id="br0">
      <inkml:brushProperty name="width" value="0.05" units="cm"/>
      <inkml:brushProperty name="height" value="0.05" units="cm"/>
    </inkml:brush>
  </inkml:definitions>
  <inkml:trace contextRef="#ctx0" brushRef="#br0">142 1 18196,'-17'14'677,"-8"8"515,-27 30 0,46-46-960,1 0 0,0 0 0,1 1-1,-1-1 1,1 1 0,1 0 0,-1 0 0,1 1 0,0-1 0,-2 14 0,4-20-195,1 0 1,0 1 0,0-1-1,0 0 1,0 0 0,0 0-1,0 1 1,1-1 0,-1 0-1,0 0 1,1 0 0,-1 1 0,1-1-1,-1 0 1,1 1 0,0-1-30,-1-1 0,0 0 0,1 1 0,-1-1 0,0 0 1,1 1-1,-1-1 0,0 0 0,1 0 0,-1 1 1,1-1-1,-1 0 0,1 0 0,-1 0 0,0 1 0,1-1 1,-1 0-1,1 0 0,-1 0 0,1 0 0,-1 0 1,1 0-1,-1 0 0,1 0 0,-1 0 0,1 0 0,-1 0 1,1 0-1,-1-1 0,1 1 0,11-3 75,0-1-1,22-11 1,207-104 372,-191 91-337,-44 24-81,-7 2-6,1 2-31,-5-3 49,-1 0-1,1 0 0,-1 0 0,1 1 0,-1 0 0,0 0 0,0 1 0,0-1 1,0 1-1,0 1 0,-1-1 0,-5 1 0,0 0-22,0 1-1,0 0 1,1 0-1,-1 1 1,-16 5-1,2 7-927,26-13 857,0-1 1,-1 0-1,1 0 0,0 0 0,-1 1 1,1-1-1,0 0 0,-1 0 0,1 1 1,0-1-1,0 0 0,-1 0 0,1 1 1,0-1-1,0 0 0,-1 1 0,1-1 0,0 1 1,0-1-1,0 0 0,0 1 0,0-1 1,0 0-1,-1 1 0,1-1 0,0 1 1,0-1-1,0 0 0,0 1 0,0-1 1,1 1-1,-1-1 0,0 0 0,0 1 1,0-1-1,0 0 0,0 1 0,0-1 0,1 0 1,-1 1-1,0-1 0,0 0 0,1 1 1,-1-1-1,0 0 0,0 1 0,1-1 1,-1 0-1,0 0 0,1 1 0,-1-1 1,0 0-1,1 0 0,-1 0 0,0 0 1,1 1-1,-1-1 0,0 0 0,1 0 0,-1 0 1,1 0-1,0 0 0,12 5-582,2 2-191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2.514"/>
    </inkml:context>
    <inkml:brush xml:id="br0">
      <inkml:brushProperty name="width" value="0.05" units="cm"/>
      <inkml:brushProperty name="height" value="0.05" units="cm"/>
    </inkml:brush>
  </inkml:definitions>
  <inkml:trace contextRef="#ctx0" brushRef="#br0">1 166 16668,'5'1'282,"1"-1"1,0 0-1,0 0 1,-1 0-1,1-1 1,0 0 0,0 0-1,-1 0 1,6-3-1,12-2 208,124-19 2227,180-7-1,153 20-1941,-329 10-654,-63 0-479,0-4-1,124-24 0,-205 28 97,0 0 1,0 0-1,0-1 0,6-3 0,-12 6 209,-1-1-1,1 1 1,-1 0 0,1 0-1,-1-1 1,1 1-1,-1 0 1,1-1-1,-1 1 1,1 0 0,-1-1-1,0 1 1,1-1-1,-1 1 1,0-1 0,1 1-1,-1-1 1,0 1-1,0-1 1,1 1-1,-1-1 1,0 1 0,0-1-1,0-1 1,0 2 5,-1-1-1,0 0 1,1 0 0,-1 0 0,0 0-1,0 1 1,1-1 0,-1 0 0,0 1 0,0-1-1,0 1 1,0-1 0,0 1 0,0-1-1,0 1 1,0 0 0,0-1 0,0 1 0,-2 0-1,-22-5-638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6.555"/>
    </inkml:context>
    <inkml:brush xml:id="br0">
      <inkml:brushProperty name="width" value="0.05" units="cm"/>
      <inkml:brushProperty name="height" value="0.05" units="cm"/>
      <inkml:brushProperty name="color" value="#E71224"/>
    </inkml:brush>
  </inkml:definitions>
  <inkml:trace contextRef="#ctx0" brushRef="#br0">216 4 20844,'0'-4'1833,"-22"8"-1281,-4 5-232,-7 7 840,-1 3-280,1 6-479,3 3-145,10 2-144,4-1-32,14-4-88,4-5-72,14-7-80,6-5-112,13-10-481,2-9-375,17-9 880,6-1-200,11-1-104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3.214"/>
    </inkml:context>
    <inkml:brush xml:id="br0">
      <inkml:brushProperty name="width" value="0.05" units="cm"/>
      <inkml:brushProperty name="height" value="0.05" units="cm"/>
    </inkml:brush>
  </inkml:definitions>
  <inkml:trace contextRef="#ctx0" brushRef="#br0">0 55 16916,'6'-4'413,"-1"0"0,1 0 0,0 0 1,0 1-1,0 0 0,0 0 0,0 0 1,1 1-1,-1 0 0,9-1 0,-8 0 109,6-1-170,-1 1 0,0 0 0,1 0 0,0 1 0,0 1-1,-1 0 1,1 1 0,0 1 0,0-1 0,13 4 0,-24-4-337,-1 1 1,1-1-1,-1 0 1,1 1 0,-1-1-1,0 1 1,1 0-1,-1-1 1,0 1 0,1 0-1,-1 0 1,0 0-1,0 0 1,1 0 0,-1 0-1,0 0 1,0 0-1,0 0 1,0 1 0,-1-1-1,1 0 1,0 1 0,-1-1-1,1 0 1,0 1-1,-1-1 1,0 1 0,1-1-1,-1 1 1,0-1-1,0 1 1,0-1 0,0 1-1,0-1 1,0 1-1,0-1 1,0 1 0,-1-1-1,1 1 1,0-1-1,-1 1 1,1-1 0,-2 3-1,-2 4-9,0 0 0,-1-1 0,0 1-1,0-1 1,-1 0 0,-9 10 0,-46 38-1,7-7 9,49-42-9,-35 39 16,38-43-21,0 1 0,0-1 0,1 1 1,-1-1-1,1 1 0,0 0 0,0 0 1,0-1-1,0 1 0,0 0 0,0 0 1,1 0-1,-1 0 0,1 0 0,0 0 0,0 5 1,1-7-3,-1 0 0,0 0 0,1 0 0,-1 0 1,1 0-1,-1-1 0,1 1 0,-1 0 0,1 0 1,0 0-1,-1 0 0,1 0 0,0-1 0,0 1 1,0 0-1,0-1 0,0 1 0,-1-1 0,1 1 1,2 0-1,0 0-32,1 0 1,-1 0-1,0 0 1,1-1-1,-1 0 1,7 1-1,3-2-260,1-1 0,19-3 0,-30 4 226,38-9-1093,0-1 0,-1-3 0,0-1 0,73-40 0,-83 38-1746,43-35-1,-61 43 2168,-1-2 0,1 1 0,8-13 0,-16 19 859,-1 0 0,0 0 0,-1 0-1,1 0 1,-1-1 0,0 1 0,0-1 0,0 1 0,-1-1-1,1 0 1,-1 0 0,0 0 0,0-5 0,-1 9-20,0 1-1,0-1 1,0 1 0,0-1 0,0 1 0,0-1 0,0 1 0,0-1-1,0 1 1,0-1 0,0 1 0,0-1 0,0 1 0,0-1 0,-1 1-1,1-1 1,0 1 0,0-1 0,-1 1 0,1 0 0,0-1 0,-1 1 0,1-1-1,0 1 1,-1 0 0,1-1 0,0 1 0,-1 0 0,1 0 0,-1-1-1,1 1 1,-1 0 0,1 0 0,-1-1 0,-1 1 102,1 1 1,-1-1-1,1 0 0,-1 0 1,1 1-1,-1-1 0,1 1 1,0-1-1,-1 1 0,1 0 1,-3 1-1,-2 2 409,0 1 1,0-1-1,-10 11 0,11-9-253,0 1 1,0-1-1,1 1 0,-1 1 0,-5 13 0,9-18-280,0 1 1,0-1 0,0 0-1,0 1 1,0-1 0,0 0 0,1 1-1,0-1 1,0 1 0,0-1 0,0 1-1,0-1 1,1 1 0,0-1-1,-1 1 1,3 3 0,-2-5-49,0 0 1,1 0-1,-1 0 0,1-1 1,0 1-1,-1 0 0,1-1 1,0 0-1,0 1 0,0-1 1,0 0-1,0 0 0,0 0 1,0 0-1,0 0 0,0 0 1,1-1-1,-1 1 0,0-1 1,0 0-1,1 0 0,-1 1 1,0-1-1,1-1 0,-1 1 1,0 0-1,0-1 0,4 0 1,2-1 23,0 0 1,0 0-1,0-1 1,-1 0-1,0 0 1,1 0-1,6-6 1,-10 6-4,1 0 1,-1-1-1,0 0 1,0 0-1,-1 0 1,1 0-1,-1-1 1,0 1-1,0-1 1,0 0-1,-1 0 1,1 0-1,1-6 1,-4 9-33,1 0 0,-1 0 0,1 0 0,-1-1 1,0 1-1,0 0 0,0 0 0,0 0 1,0 0-1,0-1 0,-1 1 0,1 0 1,-1 0-1,1 0 0,-1 0 0,0 0 0,0 0 1,0 0-1,0 0 0,0 0 0,0 0 1,-1 1-1,1-1 0,0 0 0,-1 1 0,0-1 1,1 1-1,-1 0 0,0-1 0,0 1 1,1 0-1,-1 0 0,0 0 0,0 0 1,-4-1-1,2 1-64,0 0 1,0 1-1,0-1 1,-1 1-1,1 0 0,0 0 1,0 0-1,-5 1 1,9-1-36,-1 0 1,0 0-1,0 0 1,0 0 0,0 0-1,1 0 1,-1 0-1,0 0 1,0 1-1,0-1 1,1 0-1,-1 0 1,0 1 0,0-1-1,1 1 1,-1-1-1,0 1 1,1-1-1,-1 1 1,0-1-1,1 1 1,-1 0 0,1-1-1,-1 1 1,1 0-1,-1-1 1,1 1-1,0 0 1,-1 0 0,1-1-1,0 1 1,0 0-1,-1 0 1,1 0-1,0-1 1,0 1-1,0 0 1,0 0 0,0 0-1,0 0 1,0-1-1,0 1 1,1 0-1,-1 0 1,1 1 0,-1-1-1,1 0 0,0 1 0,0-1 0,-1 0 0,1 0 1,0 0-1,0 0 0,0-1 0,1 1 0,-1 0 0,0 0 1,0-1-1,0 1 0,0 0 0,1-1 0,-1 1 0,2-1 1,14 5-841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3.663"/>
    </inkml:context>
    <inkml:brush xml:id="br0">
      <inkml:brushProperty name="width" value="0.05" units="cm"/>
      <inkml:brushProperty name="height" value="0.05" units="cm"/>
    </inkml:brush>
  </inkml:definitions>
  <inkml:trace contextRef="#ctx0" brushRef="#br0">151 63 18548,'-1'0'77,"1"-1"1,0 0-1,-1 0 0,1 1 1,-1-1-1,1 0 0,-1 1 0,0-1 1,1 1-1,-1-1 0,0 0 1,1 1-1,-1-1 0,0 1 1,1 0-1,-1-1 0,0 1 1,0 0-1,0-1 0,1 1 0,-1 0 1,0 0-1,0 0 0,0-1 1,0 1-1,1 0 0,-1 0 1,0 0-1,0 1 0,0-1 1,0 0-1,0 0 0,1 0 0,-1 1 1,0-1-1,-1 1 0,-32 12 1101,26-8-818,-1 0-1,1 0 0,0 1 1,-13 12-1,17-14-311,1-1-1,0 1 1,-1 0-1,2 0 1,-1 0-1,0 1 1,1-1-1,0 1 1,0-1-1,0 1 1,-1 5-1,3-9-40,-1 0-1,1 0 1,0 0-1,0 0 1,0 0-1,-1-1 1,1 1-1,0 0 1,0 0-1,1 0 0,-1 0 1,0 0-1,0 0 1,0 0-1,1 0 1,-1-1-1,0 1 1,1 0-1,-1 0 1,0 0-1,1 0 1,-1-1-1,1 1 1,0 0-1,-1-1 1,1 1-1,0 0 0,-1-1 1,1 1-1,0-1 1,0 1-1,-1-1 1,1 1-1,0-1 1,0 1-1,0-1 1,0 0-1,-1 0 1,1 1-1,0-1 1,0 0-1,0 0 0,0 0 1,0 0-1,0 0 1,0 0-1,0 0 1,1-1-1,4 1 6,0-1 0,0 0 0,0 0 0,0-1 0,11-4-1,-4 1 13,-1-1-1,-1-1 0,1 0 0,-1-1 0,0 0 0,-1 0 0,0-1 1,0 0-1,-1-1 0,0 0 0,-1-1 0,0 0 0,7-12 0,-14 22-10,0-1-1,-1 1 0,1 0 0,0-1 0,-1 1 0,1 0 1,-1-1-1,1 1 0,-1 0 0,0-1 0,0 1 0,0-1 1,0 1-1,0-1 0,0 1 0,0-1 0,0 1 0,0-1 0,-1 1 1,1 0-1,0-1 0,-1 1 0,0-1 0,1 1 0,-1 0 1,0 0-1,-1-2 0,1 2 1,0 0 0,-1 0 0,1 1 0,-1-1-1,0 0 1,1 1 0,-1-1 0,1 1 0,-1 0 0,0 0 0,1 0 0,-1-1 0,0 1-1,1 1 1,-1-1 0,1 0 0,-1 0 0,0 1 0,1-1 0,-1 1 0,1-1 0,-1 1 0,1 0-1,-3 1 1,-5 2 10,0 1-1,0 1 1,1-1-1,0 1 1,-14 14-1,18-16-167,0 0 0,0 1 0,0 0 0,0 0 0,1 0 0,0 0 0,0 0 0,1 1 0,-1 0 0,1-1 0,-1 7 0,2-11 90,1-1 0,0 1 0,0 0 0,0-1 0,0 1 0,0 0 0,0 0 0,0-1 0,0 1 0,0 0 0,0-1 0,0 1 0,0 0 1,0-1-1,0 1 0,1 0 0,-1-1 0,0 1 0,0 0 0,1-1 0,-1 1 0,1-1 0,-1 1 0,0-1 0,2 2 0,15 2-609,4-3-73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4.066"/>
    </inkml:context>
    <inkml:brush xml:id="br0">
      <inkml:brushProperty name="width" value="0.05" units="cm"/>
      <inkml:brushProperty name="height" value="0.05" units="cm"/>
    </inkml:brush>
  </inkml:definitions>
  <inkml:trace contextRef="#ctx0" brushRef="#br0">123 1 16363,'-1'1'205,"1"0"0,0 0 0,-1 0 0,1 0 0,0 0-1,-1-1 1,1 1 0,-1 0 0,1 0 0,-1 0 0,0 0-1,1-1 1,-1 1 0,0 0 0,1-1 0,-3 2 0,-12 13 1252,1 0 1,-24 33 0,32-38-1299,0-1-1,0 1 1,1 0 0,1 0-1,-1 0 1,2 1-1,-4 14 1,6-23-141,1 0-1,-1 0 1,1 0 0,0-1-1,0 1 1,0 0-1,0 0 1,0 0 0,0 0-1,0 0 1,1 0-1,-1 0 1,1-1 0,-1 1-1,1 0 1,0 0-1,0-1 1,0 1 0,0 0-1,0-1 1,0 1-1,0-1 1,0 1 0,1-1-1,-1 0 1,1 1-1,-1-1 1,1 0 0,-1 0-1,1 0 1,0 0 0,-1 0-1,1-1 1,0 1-1,0 0 1,-1-1 0,1 1-1,0-1 1,0 0-1,2 1 1,6-1 34,0 1 0,-1-1 0,1-1 0,0 1 0,-1-2 0,18-3 0,-4-2 68,-1 0-1,36-17 1,-46 18-66,0-1 0,0 0-1,-1 0 1,0-1-1,-1 0 1,11-12-1,-19 19-43,-1 0 0,0-1 0,1 1 0,-1-1 0,0 1 0,0-1 0,0 1 0,0-1 0,0 0 0,0 0 0,-1 1 0,1-1 0,-1 0-1,1 0 1,-1 0 0,1 0 0,-1 1 0,0-1 0,0 0 0,0 0 0,-1-3 0,1 3-1,-1 0-1,0 0 1,0 0 0,0 0-1,-1 0 1,1 0 0,0 0-1,-1 0 1,1 0 0,-1 1-1,0-1 1,0 1 0,1-1-1,-1 1 1,-2-2 0,-5-1-2,1 0 1,-1 0-1,0 0 0,0 1 1,0 1-1,0-1 0,-14-1 1,-35 2-260,53 2 52,-1 0 0,1 1 0,-1-1 0,1 1 0,0 1 0,-1-1-1,1 1 1,-7 3 0,12-5 172,-1 1 0,0-1 0,0 0 0,1 1 1,-1-1-1,0 1 0,1 0 0,-1-1 0,1 1 0,-1-1 0,1 1 0,-1 0 0,1-1 0,-1 1 0,1 0 0,-1 0 1,1 0-1,0-1 0,0 1 0,-1 0 0,1 0 0,0 0 0,0-1 0,0 1 0,0 0 0,0 0 0,0 0 0,0 0 1,0 1-1,4 13-498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4.973"/>
    </inkml:context>
    <inkml:brush xml:id="br0">
      <inkml:brushProperty name="width" value="0.05" units="cm"/>
      <inkml:brushProperty name="height" value="0.05" units="cm"/>
    </inkml:brush>
  </inkml:definitions>
  <inkml:trace contextRef="#ctx0" brushRef="#br0">63 444 13355,'-11'9'859,"4"-4"-375,-1 1-1,1 0 1,1 0-1,-1 0 1,-7 11 0,11-10 1563,10-10-731,9-9-201,21-20 110,2 2 1,54-32-1,90-41-311,-157 89-762,451-212-777,-468 223 310,-8 3 143,0 0-1,1 0 1,-1-1-1,1 1 1,-1-1-1,0 1 1,0-1-1,1 0 1,-1 0-1,0 1 1,2-2-1,-42-6-3246,13 2 2348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5.699"/>
    </inkml:context>
    <inkml:brush xml:id="br0">
      <inkml:brushProperty name="width" value="0.05" units="cm"/>
      <inkml:brushProperty name="height" value="0.05" units="cm"/>
    </inkml:brush>
  </inkml:definitions>
  <inkml:trace contextRef="#ctx0" brushRef="#br0">15 465 14571,'-14'29'3637,"14"-29"-3589,0 1 0,0-1 0,-1 0 0,1 0 1,0 0-1,0 0 0,0 1 0,0-1 0,0 0 0,0 0 0,0 0 1,0 1-1,0-1 0,1 0 0,-1 0 0,0 0 0,0 1 0,0-1 1,0 0-1,0 0 0,0 0 0,0 0 0,0 1 0,0-1 1,1 0-1,-1 0 0,0 0 0,0 0 0,0 0 0,0 0 0,0 1 1,1-1-1,-1 0 0,0 0 0,0 0 0,0 0 0,0 0 1,1 0-1,-1 0 0,0 0 0,0 0 0,0 0 0,1 0 0,18-6 1449,174-101 1737,89-69-2668,-249 153-1211,36-30 0,-56 41 491,0 0-1,-1-1 0,-1 0 0,0-1 1,10-17-1,-2-8-333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7.335"/>
    </inkml:context>
    <inkml:brush xml:id="br0">
      <inkml:brushProperty name="width" value="0.05" units="cm"/>
      <inkml:brushProperty name="height" value="0.05" units="cm"/>
    </inkml:brush>
  </inkml:definitions>
  <inkml:trace contextRef="#ctx0" brushRef="#br0">0 53 12467,'11'1'6689,"2"1"-3972,24 1-1152,25-7-1174,0-3-1,-1-2 1,99-28-1,-157 36-665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7.764"/>
    </inkml:context>
    <inkml:brush xml:id="br0">
      <inkml:brushProperty name="width" value="0.05" units="cm"/>
      <inkml:brushProperty name="height" value="0.05" units="cm"/>
    </inkml:brush>
  </inkml:definitions>
  <inkml:trace contextRef="#ctx0" brushRef="#br0">1 109 14603,'24'4'2033,"6"-4"-1169,8-8-224,6-3 896,1-1-376,-1-5-47,-3 3-673,-4 1-400,-6 0 80,-5 1-64,-13 0-224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8.230"/>
    </inkml:context>
    <inkml:brush xml:id="br0">
      <inkml:brushProperty name="width" value="0.05" units="cm"/>
      <inkml:brushProperty name="height" value="0.05" units="cm"/>
    </inkml:brush>
  </inkml:definitions>
  <inkml:trace contextRef="#ctx0" brushRef="#br0">68 3 17564,'0'-1'75,"0"1"0,0 0 0,1 0 0,-1 0 0,0-1 0,0 1 0,0 0 0,1 0 0,-1 0 0,0 0 0,0 0 0,0 0 0,1 0 0,-1-1 0,0 1 0,0 0 0,1 0 0,-1 0 0,0 0 0,0 0 0,1 0 0,-1 0 0,0 0 0,0 0 0,1 0 0,-1 0 0,0 0 0,0 0 0,1 1 0,-1-1-1,0 0 1,0 0 0,0 0 0,1 0 0,-1 0 0,0 0 0,0 1 0,0-1 0,1 0 0,-1 0 0,0 0 0,0 0 0,0 1 0,0-1 0,1 0 0,-1 0 0,0 1 0,0-1 0,0 0 0,0 0 0,0 0 0,0 1 0,0-1 0,0 0 0,0 1 0,8 15 1512,-1 15-220,-6-21-1155,1 0 1,1-1-1,0 1 0,5 11 0,-7-18-209,1 0 1,0 0-1,0 0 0,0-1 0,0 1 0,0-1 0,0 1 0,1-1 1,-1 0-1,1 0 0,-1 0 0,1 0 0,0-1 0,0 1 0,0-1 1,0 1-1,5 0 0,6 2-33,0-2 0,20 2 0,31 5-67,-61-8 89,0 0 1,1 1 0,-1-1 0,0 1-1,0 0 1,0 0 0,-1 0-1,1 0 1,0 1 0,-1 0-1,6 4 1,-8-5 6,0 0 1,1 1-1,-1-1 0,0 0 0,0 0 0,0 1 0,0-1 1,-1 0-1,1 1 0,0-1 0,-1 1 0,0-1 1,0 1-1,0-1 0,0 1 0,0-1 0,0 1 0,0-1 1,-1 1-1,1-1 0,-1 1 0,0-1 0,0 0 1,0 1-1,0-1 0,0 0 0,0 0 0,-1 0 0,-1 2 1,-3 5-2,0-1 1,-1 0 0,0 0 0,0-1-1,-15 13 1,13-13-6,-1-1 0,0 0 1,0 0-1,-1-1 0,1 0 0,-1-1 0,0 0 1,-1 0-1,1-1 0,-18 2 0,24-5-73,-1 1 0,1-1 1,-1 0-1,1-1 0,0 1 0,-1-1 1,1 0-1,0 0 0,-1-1 0,1 1 0,0-1 1,0 0-1,0-1 0,1 1 0,-1-1 0,0 0 1,1 0-1,0-1 0,0 1 0,0-1 0,0 0 1,0 0-1,1 0 0,-6-8 0,-6-20-257,9-1-107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8.651"/>
    </inkml:context>
    <inkml:brush xml:id="br0">
      <inkml:brushProperty name="width" value="0.05" units="cm"/>
      <inkml:brushProperty name="height" value="0.05" units="cm"/>
    </inkml:brush>
  </inkml:definitions>
  <inkml:trace contextRef="#ctx0" brushRef="#br0">0 46 17876,'20'-6'2288,"0"2"-1424,5-4-375,2 0 1703,7 2-1176,-1 0-288,6 0-584,-1 5-352,-4 1-824,-2 0 912,-5 0-176,1 0-136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9.109"/>
    </inkml:context>
    <inkml:brush xml:id="br0">
      <inkml:brushProperty name="width" value="0.05" units="cm"/>
      <inkml:brushProperty name="height" value="0.05" units="cm"/>
    </inkml:brush>
  </inkml:definitions>
  <inkml:trace contextRef="#ctx0" brushRef="#br0">566 213 18300,'-3'-2'1824,"-2"9"-1096,-3 2-223,-10 11-177,-2 0-120,-11 6 640,-2 4-264,-6 5-352,1 4-112,-2-6-120,4 1-80,4-8-464,1-2-200,3-11 624,1-6-128,1-7-96</inkml:trace>
  <inkml:trace contextRef="#ctx0" brushRef="#br0" timeOffset="1">151 0 17716,'-20'22'1244,"1"-3"248,-28 40 1,42-52-1377,1 0 0,0 0-1,1 0 1,-1 1 0,1-1 0,1 1 0,-1 0 0,1-1 0,1 1 0,-2 12 0,3-18-114,0 0 0,0 1 0,0-1 0,0 1 0,0-1 0,1 0 0,-1 1 0,1-1 1,-1 0-1,1 0 0,0 1 0,0-1 0,0 0 0,0 0 0,0 0 0,1 0 0,-1 0 1,1 0-1,-1-1 0,1 1 0,-1 0 0,1-1 0,0 1 0,0-1 0,0 0 0,0 1 0,0-1 1,0 0-1,0 0 0,0 0 0,1-1 0,-1 1 0,4 0 0,1 0 0,-1 0-1,0 0 1,1-1 0,-1 0-1,0-1 1,1 0-1,-1 0 1,0 0 0,0 0-1,1-1 1,9-4-1,-10 3 37,0 0 0,0-1 0,0 0 0,0 0-1,-1 0 1,0 0 0,1-1 0,-2 0 0,1 0-1,0 0 1,-1-1 0,0 1 0,0-1 0,2-6-1,-4 8-8,-1 1 0,0-1 0,0 1-1,0-1 1,0 1 0,0-1 0,-1 0-1,0 1 1,1-1 0,-1 0-1,-1 1 1,1-1 0,-1 0 0,1 1-1,-1-1 1,0 1 0,0-1 0,0 1-1,-1-1 1,1 1 0,-1 0 0,0 0-1,0 0 1,0 0 0,0 0-1,-1 0 1,1 0 0,-4-2 0,3 2-26,-1 0 1,1 0 0,-1 0 0,0 0 0,0 1-1,0-1 1,0 1 0,0 0 0,-1 1 0,1-1-1,-1 1 1,1-1 0,-1 1 0,1 1 0,-1-1-1,0 1 1,0-1 0,1 1 0,-1 1 0,0-1-1,1 1 1,-1 0 0,0 0 0,1 0 0,-1 0-1,1 1 1,0 0 0,-1 0 0,1 0 0,-5 4-1,3-2-253,0 0 0,0 1 0,0 0-1,0 0 1,1 1 0,0-1 0,0 1-1,0 1 1,1-1 0,0 0 0,0 1-1,1 0 1,0 0 0,0 0 0,0 0-1,1 1 1,0-1 0,0 9 0,1 20-515,6 1-212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7.081"/>
    </inkml:context>
    <inkml:brush xml:id="br0">
      <inkml:brushProperty name="width" value="0.05" units="cm"/>
      <inkml:brushProperty name="height" value="0.05" units="cm"/>
      <inkml:brushProperty name="color" value="#E71224"/>
    </inkml:brush>
  </inkml:definitions>
  <inkml:trace contextRef="#ctx0" brushRef="#br0">101 1 18316,'-12'9'636,"1"2"0,1-1 0,-1 1 1,-16 25-1,23-30-480,0 0 0,1 0 0,0 0-1,0 0 1,0 0 0,1 0 0,0 1 0,1 0 0,-1-1 0,1 1 0,0 0 0,1-1 0,0 11 0,0-17-141,0 1 0,0 0 0,0 0 0,0 0 1,0 0-1,0-1 0,1 1 0,-1 0 0,0 0 0,0 0 1,1-1-1,-1 1 0,1 0 0,-1 0 0,1-1 0,-1 1 1,1 0-1,-1-1 0,1 1 0,0-1 0,-1 1 0,1 0 1,0-1-1,-1 0 0,1 1 0,0-1 0,0 1 1,-1-1-1,1 0 0,0 0 0,0 1 0,0-1 0,0 0 1,-1 0-1,1 0 0,0 0 0,0 0 0,0 0 0,0 0 1,0 0-1,-1 0 0,1 0 0,0-1 0,0 1 0,0 0 1,-1-1-1,1 1 0,1-1 0,5-2 74,-1 0 1,0 0-1,0-1 0,10-7 0,2-3 80,8-7 46,1 1 0,35-18-1,-54 33-216,1 1-1,-1 0 1,1 1-1,0 0 1,0 0-1,1 1 1,-1 0-1,0 1 1,1 0-1,-1 0 1,1 1-1,13 1 0,-20 0-6,0-1 0,0 1 0,0 0 0,0-1 0,0 1 0,0 1 0,0-1 0,0 0 0,-1 1 0,1-1 0,0 1 0,-1 0 0,1 0 0,-1 0 0,1 0 0,-1 1 0,0-1 0,0 1 0,0-1 0,-1 1 0,1-1 0,2 6-1,-2-3 20,-1 1-1,1-1 0,-1 1 1,0-1-1,0 1 0,-1 0 1,1 0-1,-1-1 0,-1 1 1,1 0-1,-2 8 0,1-14-3,1 0 0,0 0 0,0 1 0,0-1 0,0 0 0,0 0 0,0 0 0,0 0 0,0 1 0,0-1 0,0 0-1,0 0 1,0 0 0,0 1 0,0-1 0,0 0 0,0 0 0,0 0 0,0 1 0,0-1 0,0 0 0,0 0 0,0 0-1,0 1 1,0-1 0,0 0 0,0 0 0,1 0 0,-1 0 0,0 0 0,0 1 0,0-1 0,0 0 0,0 0 0,1 0-1,-1 0 1,0 0 0,0 0 0,0 0 0,0 1 0,1-1 0,-1 0 0,0 0 0,0 0 0,0 0 0,1 0-1,-1 0 1,0 0 0,13-6 146,21-20-44,-26 19-68,80-57 56,-78 57-99,1 1 0,1 0 1,-1 1-1,1 0 1,0 0-1,20-4 0,-30 9 2,1-1 0,-1 1 0,1 0 0,-1 0 0,1 0-1,-1 0 1,1 0 0,-1 1 0,1-1 0,-1 1 0,1-1 0,-1 1 0,0 0-1,1 0 1,-1 0 0,0 0 0,3 2 0,-4-2 3,0 0-1,1 1 1,-1-1 0,0 1 0,0-1 0,0 1-1,0-1 1,-1 1 0,1-1 0,0 1 0,-1 0-1,1-1 1,-1 1 0,1 0 0,-1 0 0,0-1-1,0 1 1,0 0 0,0 0 0,0 0 0,0-1-1,0 1 1,-1 3 0,-4 13 99,0 1 0,-1-2 0,-1 1-1,0-1 1,-2 0 0,0 0 0,-12 16 0,19-31-982,4-8 650,9-12 83,6-1-157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29.562"/>
    </inkml:context>
    <inkml:brush xml:id="br0">
      <inkml:brushProperty name="width" value="0.05" units="cm"/>
      <inkml:brushProperty name="height" value="0.05" units="cm"/>
    </inkml:brush>
  </inkml:definitions>
  <inkml:trace contextRef="#ctx0" brushRef="#br0">117 0 19068,'-15'14'695,"1"1"-1,0 0 0,1 1 1,-12 19-1,20-28-532,1 0-1,0 1 1,0 0-1,0 0 1,1 0-1,1 0 1,-1 0-1,1 1 1,1-1-1,0 1 1,0 0-1,0 9 1,1-17-140,0 0 0,0 1 0,0-1 0,0 0 0,0 1-1,0-1 1,0 1 0,1-1 0,-1 0 0,0 1 0,1-1 0,-1 0 0,1 0 0,-1 1 0,1-1 0,0 0 0,0 0-1,0 0 1,-1 0 0,1 0 0,0 0 0,0 0 0,0 0 0,0 0 0,1 0 0,-1 0 0,0-1 0,0 1 0,0-1 0,1 1-1,-1-1 1,0 1 0,1-1 0,-1 1 0,0-1 0,1 0 0,-1 0 0,0 0 0,1 0 0,-1 0 0,1 0 0,0 0-1,3-1 21,0-1-1,0 1 0,0-1 0,-1 1 0,1-1 0,-1-1 0,1 1 1,-1-1-1,0 0 0,4-3 0,-1 0 21,-1-1 0,0 1 0,-1-1 0,0-1 0,0 1 0,0-1-1,-1 1 1,0-1 0,-1-1 0,1 1 0,1-10 0,-4 14-45,0 0 0,0-1 0,-1 1 0,1 0 0,-1-1 0,0 1 0,0-1 0,-1 1 0,0 0 0,-1-9 0,1 11-35,0-1 1,-1 0-1,1 1 0,-1-1 0,1 1 0,-1 0 0,0-1 0,0 1 0,1 0 0,-2 0 0,1 0 0,0 0 1,0 0-1,-1 1 0,1-1 0,-1 1 0,-4-3 0,-24-3-1292,30 6 1231,0 1-1,-1 0 0,1 0 0,-1 0 0,1 0 1,-1 0-1,1 0 0,-1 0 0,1 1 0,-1-1 1,1 1-1,-1-1 0,1 1 0,0-1 0,-1 1 1,1 0-1,0-1 0,-2 3 0,-2 3-588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36.869"/>
    </inkml:context>
    <inkml:brush xml:id="br0">
      <inkml:brushProperty name="width" value="0.05" units="cm"/>
      <inkml:brushProperty name="height" value="0.05" units="cm"/>
    </inkml:brush>
  </inkml:definitions>
  <inkml:trace contextRef="#ctx0" brushRef="#br0">5 5 17468,'-5'-4'1736,"5"8"-1032,5 10-208,7 6 969,2 3-257,3 3-312,-2-2-128,6 2-208,-1-1-95,-1-7-121,-1-1-104,-1-6-344,0-5-208,0-6-601,-1-3-351,0-11 968,-2-1-224,-2-8-200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37.298"/>
    </inkml:context>
    <inkml:brush xml:id="br0">
      <inkml:brushProperty name="width" value="0.05" units="cm"/>
      <inkml:brushProperty name="height" value="0.05" units="cm"/>
    </inkml:brush>
  </inkml:definitions>
  <inkml:trace contextRef="#ctx0" brushRef="#br0">192 1 17796,'1'8'2232,"-2"4"-1368,-8 9-319,-4 5 1471,0 9-840,-6 8-208,1 14-399,-5 7-113,2 5-216,-1 0-120,4-5-344,-1-3-248,9-16-785,4-15-263,7-26 1128,10-21-336,6-23-192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0:37.795"/>
    </inkml:context>
    <inkml:brush xml:id="br0">
      <inkml:brushProperty name="width" value="0.05" units="cm"/>
      <inkml:brushProperty name="height" value="0.05" units="cm"/>
    </inkml:brush>
  </inkml:definitions>
  <inkml:trace contextRef="#ctx0" brushRef="#br0">251 21 18492,'3'-13'1945,"0"5"-494,-4 17 589,-12 56-784,-41 120-1,-40 56-973,92-235-260,-2 1-132,2-10 47,4-13-19,10-49-116,-2-1 0,-3 0 0,-4-116 0,-6 156 220,0 19 18,-1 15 38,2 11-26,0 0-1,1 0 1,1 0-1,3 29 0,2-9-26,12 45-1,-11-59 0,1 0 0,1-1 0,2 0 0,0 0 0,1-1 0,23 36 0,-31-55-5,10 9 95,-13-13-111,0 0-1,1 0 1,-1 0 0,0 0-1,0 0 1,0 0 0,0 0 0,0 0-1,0 0 1,0 0 0,0 0-1,1 0 1,-1 0 0,0-1-1,0 1 1,0 0 0,0 0 0,0 0-1,0 0 1,0 0 0,0 0-1,0 0 1,1 0 0,-1 0-1,0 0 1,0 0 0,0 0-1,0 0 1,0 0 0,0-1 0,0 1-1,0 0 1,0 0 0,0 0-1,0 0 1,0 0 0,0 0-1,0 0 1,0 0 0,0-1-1,0 1 1,0 0 0,0 0 0,0 0-1,0 0 1,0 0 0,0 0-1,0 0 1,0 0 0,0-1-1,0 1 1,0 0 0,0 0 0,0 0-1,0 0 1,0 0 0,0 0-1,0 0 1,0 0 0,0 0-1,0-1 1,-1 1 0,1 0-1,0 0 1,0 0 0,0 0 0,-4-9 56,-21-26-7,-1 1-1,-38-38 1,32 37-77,-43-59-1,67 77 1,8 16 25,0 1 0,0 0 0,0 0 0,0-1 0,0 1-1,0 0 1,0 0 0,0 0 0,0-1 0,0 1 0,1 0-1,-1 0 1,0 0 0,0-1 0,0 1 0,0 0 0,0 0-1,1 0 1,-1 0 0,0-1 0,0 1 0,0 0 0,1 0-1,-1 0 1,0 0 0,0 0 0,0 0 0,1 0 0,-1 0-1,0 0 1,0 0 0,0 0 0,1 0 0,-1 0 0,0 0-1,0 0 1,1 0 0,-1 0 0,33 10 9,-25-7-8,23 8 53,49 11-1,-65-19-350,1 0-1,0-1 0,0-1 0,-1-1 0,22-1 1,-33 0 238,0 1 0,0-1 0,0 0 0,0 0 0,0 0 0,-1-1 1,1 0-1,0 1 0,-1-1 0,0 0 0,1-1 0,3-2 0,11-13-393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1:39.446"/>
    </inkml:context>
    <inkml:brush xml:id="br0">
      <inkml:brushProperty name="width" value="0.05" units="cm"/>
      <inkml:brushProperty name="height" value="0.05" units="cm"/>
    </inkml:brush>
  </inkml:definitions>
  <inkml:trace contextRef="#ctx0" brushRef="#br0">81 1 13403,'-8'2'365,"0"1"-1,0 1 1,0 0 0,0 0-1,-13 10 1,20-13-283,-1 0 0,0 1 0,0-1 0,1 1 0,-1 0 0,1 0 0,0-1 0,-1 1-1,1 0 1,0 0 0,0 0 0,-1 4 0,2-5-30,0 0-1,0 1 0,0-1 1,0 0-1,0 0 0,0 1 1,0-1-1,0 0 1,1 1-1,-1-1 0,0 0 1,1 0-1,-1 1 0,1-1 1,-1 0-1,1 0 1,0 0-1,0 0 0,-1 0 1,1 0-1,0 0 0,0 0 1,2 1-1,1 2 5,1-1-1,-1 0 1,1-1-1,0 1 1,0-1-1,0 0 1,0 0 0,0-1-1,0 0 1,1 1-1,-1-2 1,6 1-1,5 1 16,0-2 0,30-2 0,-10-5-68,0 0 0,0-3 0,57-23 0,43-12 278,-435 97 1101,248-44-1229,-66 3 733,210-10-745,78-1-140,-145-1-13,1-2 0,-1-1 0,1-1 1,31-11-1,-31 1 12,-26 15 0,-1 0 0,0-1 0,1 1 0,-1 0 0,0 0 0,1 0 0,-1-1 0,0 1 0,1 0 0,-1 0 0,0-1 0,0 1 0,1 0 0,-1-1 0,0 1 0,0 0 0,1-1 0,-1 1 0,0 0 0,0-1 0,0 1 0,0 0 0,0-1 0,0 1 0,1-1 0,-1 1 0,0 0 0,0-1 0,0 1 0,0-1 0,0 1 0,0 0 0,-1-1 0,1 1 0,0 0 0,0-1 0,0 1 0,0-1 0,0 1 0,0 0 0,-1-1 0,1 1 0,0 0 0,0-1 0,-1 1 0,1 0 0,0 0 0,0-1 0,-1 1 0,1 0 0,0 0 0,-1-1 0,1 1 0,0 0 0,-1 0 0,1 0 0,-1 0 0,1-1 0,0 1 0,-1 0 0,1 0 0,0 0 0,-1 0 0,1 0 0,-1 0 0,1 0 0,0 0 0,-1 0 0,-8-1 2,1 0 0,0 0 0,-1 1 0,1 0 0,-1 0 0,-10 2 0,-54 13 4,45-8-20,-3 1-70,18-4-188,-1-1-1,0 0 1,0-1 0,-24 1 0,30-5 34,8-2-94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15.242"/>
    </inkml:context>
    <inkml:brush xml:id="br0">
      <inkml:brushProperty name="width" value="0.05" units="cm"/>
      <inkml:brushProperty name="height" value="0.05" units="cm"/>
    </inkml:brush>
  </inkml:definitions>
  <inkml:trace contextRef="#ctx0" brushRef="#br0">0 34 17700,'48'-3'4957,"21"-7"-2678,12-1-1468,57 2-303,-47 11-3050,-91-2 2459,1 0-1,-1 0 1,0 0-1,1 0 1,-1 0-1,1 0 1,-1 0 0,0 0-1,1 0 1,-1 1-1,0-1 1,1 0-1,-1 0 1,0 0 0,1 0-1,-1 0 1,0 1-1,0-1 1,1 0-1,-1 0 1,0 0 0,1 1-1,-1-1 1,0 0-1,0 0 1,0 1-1,1-1 1,-6 7-896,-15 4 124,-2-1-52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15.613"/>
    </inkml:context>
    <inkml:brush xml:id="br0">
      <inkml:brushProperty name="width" value="0.05" units="cm"/>
      <inkml:brushProperty name="height" value="0.05" units="cm"/>
    </inkml:brush>
  </inkml:definitions>
  <inkml:trace contextRef="#ctx0" brushRef="#br0">17 60 17220,'-12'20'1976,"8"-1"-984,5-4-336,16-4 1089,7-4-145,15-5-408,2-4-263,6-8-273,1-4-152,-1-3-656,-2-3-496,-7-3 624,-4-1-160,-10 1-120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0.434"/>
    </inkml:context>
    <inkml:brush xml:id="br0">
      <inkml:brushProperty name="width" value="0.05" units="cm"/>
      <inkml:brushProperty name="height" value="0.05" units="cm"/>
    </inkml:brush>
  </inkml:definitions>
  <inkml:trace contextRef="#ctx0" brushRef="#br0">191 1 20204,'-9'24'1509,"-15"34"0,-5 12-487,23-53-879,1-3-71,0 0-1,1 0 0,0 1 1,2 0-1,-1-1 0,1 24 1,2-37-70,0 0 0,0 1 0,0-1 0,0 1 0,0-1 0,1 1 1,-1-1-1,1 0 0,-1 1 0,1-1 0,-1 0 0,1 1 0,0-1 1,0 0-1,-1 0 0,1 0 0,0 0 0,0 0 0,0 0 0,0 0 0,0 0 1,1 0-1,-1 0 0,0 0 0,0-1 0,1 1 0,-1 0 0,0-1 1,1 1-1,-1-1 0,0 0 0,1 1 0,-1-1 0,1 0 0,-1 0 0,2 0 1,6 0 10,1-1 1,-1 0-1,0-1 1,17-4 0,6-1 43,-26 6-48,0 0 0,0 1 0,-1 0-1,1 0 1,0 1 0,0 0 0,-1 0 0,1 0 0,0 0 0,10 5 0,-14-4 0,1-1 1,-1 1-1,1 0 0,-1 0 1,1 0-1,-1 0 0,0 0 1,0 1-1,0-1 1,0 0-1,-1 1 0,1 0 1,-1-1-1,1 1 0,-1 0 1,0 0-1,0 0 0,0 0 1,0 0-1,-1 0 0,1 0 1,-1 4-1,0 1 66,0-1 0,0 0 0,-1 1 0,0-1 0,0 0 0,-1 0 0,0 0 0,-1 0 0,1 0 0,-1 0 0,0-1 0,-1 1 0,0-1-1,0 0 1,0 0 0,0 0 0,-1-1 0,0 0 0,-1 0 0,1 0 0,-1 0 0,-9 5 0,8-5-42,-1 0-1,0 0 0,-1-1 1,1 0-1,-1 0 1,0-1-1,0 0 1,0-1-1,0 0 1,0-1-1,-1 1 1,1-2-1,0 1 1,-1-1-1,1-1 1,0 0-1,-12-2 1,17 2-202,0-1 0,-1 0 0,1 0 0,0 0 0,0 0 0,0 0 1,0-1-1,1 0 0,-1 1 0,1-1 0,0-1 0,0 1 0,0 0 1,0-1-1,0 0 0,1 0 0,-3-5 0,1 2-82,1-1-1,0 0 0,0 0 1,1 0-1,0 0 1,0 0-1,1-1 0,0-12 1,4-23-833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0.868"/>
    </inkml:context>
    <inkml:brush xml:id="br0">
      <inkml:brushProperty name="width" value="0.05" units="cm"/>
      <inkml:brushProperty name="height" value="0.05" units="cm"/>
    </inkml:brush>
  </inkml:definitions>
  <inkml:trace contextRef="#ctx0" brushRef="#br0">1 66 17036,'14'-26'2064,"-4"7"-992,4 5-352,3 9 1065,0 4-225,3 5-448,3 1-351,3 4-873,0-1-625,3-7 673,0-5-208,3-10-152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1.288"/>
    </inkml:context>
    <inkml:brush xml:id="br0">
      <inkml:brushProperty name="width" value="0.05" units="cm"/>
      <inkml:brushProperty name="height" value="0.05" units="cm"/>
    </inkml:brush>
  </inkml:definitions>
  <inkml:trace contextRef="#ctx0" brushRef="#br0">149 1 18764,'-43'59'2315,"22"-29"-906,-32 53-1,48-73-1232,0 1 0,1 0-1,0 0 1,0 0 0,1 0 0,1 1-1,0-1 1,1 1 0,-1 17-1,2-24-155,1 0-1,-1 0 0,1 0 1,0 0-1,0 0 0,1 0 1,-1 0-1,1 0 0,0 0 0,1-1 1,-1 1-1,1-1 0,0 1 1,0-1-1,0 0 0,0 0 1,1-1-1,0 1 0,-1-1 0,2 1 1,-1-1-1,0-1 0,0 1 1,1 0-1,0-1 0,-1 0 0,1 0 1,0 0-1,9 1 0,-3 0 7,1-1-1,-1-1 0,1 0 0,0 0 0,0-1 1,0 0-1,0-1 0,-1-1 0,1 0 1,-1 0-1,1-1 0,13-6 0,-15 5 48,1-1 0,-1-1 0,0 1-1,-1-2 1,1 1 0,-1-1 0,0-1-1,-1 0 1,0 0 0,9-12 0,-13 15-19,0 0 0,-1-1 0,0 1 0,0-1 0,0 0 0,-1 0 0,1 0 0,-2 0 0,1-1 0,-1 1 0,0 0 0,0-1 0,0 1 0,-1-1 0,0 1 0,-1-1 0,1 1 0,-1 0 0,-3-10 0,3 12-32,0-1 0,-1 1 0,0 0 0,0 0 0,0 0 0,0 1 0,0-1 0,-1 0 0,0 1 0,0 0 0,0-1 0,0 1 0,0 0-1,-1 1 1,-4-4 0,2 3-3,0 0 0,1 0 0,-1 0-1,-1 1 1,1 0 0,0 1-1,0-1 1,-1 1 0,-11 0-1,10 1-37,-1 0 0,0 0 0,1 1 0,-1 0 0,1 1-1,-1 0 1,1 0 0,0 0 0,-1 1 0,1 1 0,1 0-1,-1 0 1,1 0 0,-1 1 0,-11 9 0,17-12-56,0 0 0,0 0 1,1 0-1,-1 1 0,0-1 0,1 0 1,-1 1-1,1 0 0,0-1 0,0 1 1,0-1-1,0 1 0,0 0 0,1 0 1,-1 4-1,1-6-23,0 1 1,0 0 0,1-1-1,-1 1 1,1 0 0,-1-1-1,1 1 1,-1-1 0,1 1-1,0-1 1,0 1-1,0-1 1,0 0 0,0 1-1,0-1 1,0 0 0,0 0-1,0 0 1,1 0 0,-1 0-1,1 0 1,-1 0-1,0 0 1,1 0 0,-1-1-1,1 1 1,2 0 0,3 1-73,0 0 1,1-1 0,-1 0-1,0 0 1,1 0-1,-1-1 1,0 0 0,11-2-1,31-7-771</inkml:trace>
  <inkml:trace contextRef="#ctx0" brushRef="#br0" timeOffset="1">620 34 15883,'-14'16'2275,"0"0"-1,-15 21 0,16-17-1046,-20 43 0,25-46-1045,1 0-1,1 1 1,1-1-1,0 1 0,1 1 1,1-1-1,1 1 1,0 19-1,2-34-149,0-1-1,0 0 0,0 0 0,1 1 0,-1-1 0,1 0 1,0 0-1,0 0 0,0 0 0,0 0 0,0 0 1,1 0-1,-1 0 0,1 0 0,0 0 0,0-1 0,0 1 1,0-1-1,0 1 0,1-1 0,-1 0 0,1 0 1,5 3-1,-4-3-11,0-1 0,1 1 1,-1-1-1,1 0 0,-1 0 1,1-1-1,-1 0 0,1 1 1,0-1-1,-1-1 0,1 1 1,-1-1-1,1 0 0,-1 0 1,1 0-1,5-2 0,1-3 21,1 1-1,-1-2 0,0 1 0,-1-1 1,1-1-1,-2 0 0,1-1 0,-1 0 1,0 0-1,-1 0 0,0-1 0,0-1 1,-1 1-1,-1-1 0,1-1 0,-2 1 1,6-16-1,-8 18-17,0 0 1,-1 0-1,0 0 1,0-1-1,-1 1 1,0-1-1,-1 1 1,0-1-1,0 1 1,-3-16-1,1 18-24,0 1-1,0-1 1,-1 0 0,1 1-1,-1-1 1,-1 1-1,1 0 1,-1 0 0,0 0-1,-1 1 1,1-1-1,-1 1 1,0 0 0,-1 1-1,-7-7 1,9 9-67,0-1 1,0 1-1,-1 0 0,1 0 1,-1 0-1,1 1 0,-1-1 1,0 1-1,0 0 0,1 1 1,-1-1-1,0 1 0,0 0 1,-9 1-1,11-1 40,0 1 1,0-1-1,0 1 0,1 0 0,-1 0 1,0 0-1,0 0 0,1 0 0,-1 1 1,1-1-1,-1 1 0,1 0 0,-1-1 1,1 1-1,0 0 0,0 1 1,0-1-1,0 0 0,0 0 0,1 1 1,-1-1-1,1 1 0,-1 0 0,1-1 1,-2 6-1,1 5-305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7.581"/>
    </inkml:context>
    <inkml:brush xml:id="br0">
      <inkml:brushProperty name="width" value="0.05" units="cm"/>
      <inkml:brushProperty name="height" value="0.05" units="cm"/>
      <inkml:brushProperty name="color" value="#E71224"/>
    </inkml:brush>
  </inkml:definitions>
  <inkml:trace contextRef="#ctx0" brushRef="#br0">1 53 14819,'6'-7'1213,"1"0"0,0 0 0,0 1 0,16-11 0,-22 16-1056,0 0 0,0 0 0,0 1 0,0-1 0,0 1 0,1-1 0,-1 1 0,0 0 0,0-1 0,1 1 0,-1 0 0,0 0 0,1 0 0,-1 0 0,0 0 0,1 0 0,-1 0 1,2 1-1,-1 0-54,-1 0 1,0 0-1,0 0 1,0 0-1,0 0 1,0 0-1,0 0 1,0 0-1,0 1 1,-1-1 0,1 0-1,0 0 1,-1 1-1,1-1 1,-1 1-1,1-1 1,-1 0-1,0 1 1,1-1 0,-1 1-1,0 1 1,1 6 59,-1 0 1,0 0 0,-1 0-1,1 0 1,-5 16 0,-1 22 61,6-46-223,0-1 0,0 1 0,0-1 0,0 1 0,0-1 1,0 0-1,1 1 0,-1-1 0,0 1 0,0-1 1,0 1-1,1-1 0,-1 0 0,0 1 0,1-1 1,-1 0-1,0 1 0,1-1 0,-1 0 0,0 0 0,1 1 1,-1-1-1,0 0 0,1 0 0,-1 1 0,1-1 1,-1 0-1,1 0 0,-1 0 0,0 0 0,1 0 1,-1 0-1,1 0 0,-1 0 0,1 0 0,-1 0 1,1 0-1,-1 0 0,1 0 0,-1 0 0,0 0 0,1 0 1,-1 0-1,1-1 0,-1 1 0,1 0 0,-1 0 1,0 0-1,1-1 0,24-11 19,-24 11-17,69-43 55,26-14-10,-81 50-73,0 1 0,1 0 1,0 1-1,23-5 1,-36 10 7,0 0 1,1 1-1,-1-1 1,1 1 0,-1 0-1,0 0 1,1 0-1,-1 0 1,1 0 0,-1 1-1,0 0 1,1 0 0,3 1-1,-5-1 5,0 0 0,-1 1-1,1-1 1,-1 0 0,1 0-1,-1 1 1,0-1 0,0 1-1,0-1 1,1 1 0,-1 0-1,-1-1 1,1 1 0,0 0 0,0 0-1,-1 0 1,1-1 0,-1 1-1,1 0 1,-1 0 0,0 0-1,0 0 1,0 3 0,0 4-185,0 1 1,-1-1 0,0 0-1,-1 0 1,0-1 0,0 1-1,-1 0 1,0-1 0,-1 1 0,0-1-1,0 0 1,-8 11 0,11-15-159,6-1-106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2.093"/>
    </inkml:context>
    <inkml:brush xml:id="br0">
      <inkml:brushProperty name="width" value="0.05" units="cm"/>
      <inkml:brushProperty name="height" value="0.05" units="cm"/>
    </inkml:brush>
  </inkml:definitions>
  <inkml:trace contextRef="#ctx0" brushRef="#br0">1 97 19284,'6'3'2097,"6"-3"-1081,4-3-392,7 0 920,4-1-239,4-4-337,2 0-216,-1-1-528,-2-1-360,-9 2-104,-9-3 168,-12-4-88,-3-5-48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2.791"/>
    </inkml:context>
    <inkml:brush xml:id="br0">
      <inkml:brushProperty name="width" value="0.05" units="cm"/>
      <inkml:brushProperty name="height" value="0.05" units="cm"/>
    </inkml:brush>
  </inkml:definitions>
  <inkml:trace contextRef="#ctx0" brushRef="#br0">0 0 19900,'2'7'1937,"-2"5"-1185,1 5-304,1 12 936,1 4-304,-2 10-447,1 2-145,3 1-296,-1-1-184,1-6-376,1-4-192,0-11-697,-1-7 1017,5-8-200,3-5-192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4.072"/>
    </inkml:context>
    <inkml:brush xml:id="br0">
      <inkml:brushProperty name="width" value="0.05" units="cm"/>
      <inkml:brushProperty name="height" value="0.05" units="cm"/>
    </inkml:brush>
  </inkml:definitions>
  <inkml:trace contextRef="#ctx0" brushRef="#br0">39 93 19380,'-2'8'3916,"-11"63"-121,13-67-3747,-1 0-1,1-1 1,0 1-1,0 0 1,0 0-1,1-1 1,-1 1-1,2 3 1,-1-5-41,-1-1 0,1 0 1,0 0-1,-1 0 0,1 1 1,0-1-1,0 0 0,0 0 1,0 0-1,0 0 1,0-1-1,0 1 0,0 0 1,0 0-1,0-1 0,1 1 1,-1 0-1,0-1 0,0 0 1,1 1-1,-1-1 0,0 0 1,1 1-1,-1-1 1,3 0-1,8 0-20,0 0 0,0-1-1,0-1 1,19-5 0,29-3-69,-55 10 76,0 0 1,0 0-1,0 0 0,0 0 1,-1 1-1,1 0 1,0 0-1,0 0 0,6 3 1,-9-3 1,0 0 0,0 0 0,0 1 0,0-1 0,-1 0 0,1 1 0,0-1 0,-1 1 0,1-1 0,-1 1 0,0 0 0,1-1 0,-1 1 0,0 0 0,0 0 0,2 4 0,-2-1 0,0-1 1,0 0 0,-1 1 0,1-1 0,-1 1 0,0-1-1,0 9 1,-2 1 10,-1 0-1,-1 0 1,1 0-1,-8 16 1,5-17 47,0-1 0,0 0 0,-1 0 0,-1-1 0,0 0 0,0 0 0,-1-1 0,-15 14 0,21-21-28,-1 0 1,0 0-1,0-1 0,0 1 0,-1-1 1,1 0-1,0 0 0,-1 0 0,0 0 1,1-1-1,-10 2 0,11-3-31,-1 0-1,1-1 1,-1 1 0,1 0-1,-1-1 1,1 0 0,-1 0-1,1 0 1,-1 0 0,1 0-1,0-1 1,0 0 0,0 1-1,0-1 1,0 0 0,0-1-1,-5-4 1,3 1-220,0 0 1,0 0-1,1 0 1,0-1-1,0 0 0,0 0 1,1 0-1,0 0 0,0-1 1,1 1-1,0-1 0,-2-12 1,1-4-1430,1 0 0,2-45 0,2 42 44,1 0 0,1 0 1,10-36-1,-7 39 967,20-42 0,-25 63 1009,-1 0 1,1 1-1,0-1 0,0 0 1,0 1-1,0 0 1,0 0-1,1-1 0,-1 1 1,1 1-1,-1-1 1,1 0-1,0 1 1,0-1-1,0 1 0,0 0 1,0 0-1,0 0 1,0 0-1,0 0 0,3 0 1,8 0 589,0 0 1,0 1-1,22 2 0,-16 0-901,184 4-2800,-167-6 2002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4.553"/>
    </inkml:context>
    <inkml:brush xml:id="br0">
      <inkml:brushProperty name="width" value="0.05" units="cm"/>
      <inkml:brushProperty name="height" value="0.05" units="cm"/>
    </inkml:brush>
  </inkml:definitions>
  <inkml:trace contextRef="#ctx0" brushRef="#br0">97 6 15291,'-16'21'1474,"1"1"-1,1 0 1,-13 29-1,23-42-1154,0 0 0,0 1 0,1-1 0,0 1 0,1 0 0,0 0 0,1 0-1,0 0 1,0 0 0,1 0 0,2 14 0,-2-22-294,0 1 1,1-1-1,-1 0 0,1 1 1,-1-1-1,1 0 1,0 1-1,0-1 0,0 0 1,1 0-1,-1 0 0,0 0 1,1 0-1,-1 0 1,1 0-1,0-1 0,-1 1 1,1 0-1,0-1 0,0 0 1,0 1-1,0-1 0,0 0 1,1 0-1,-1 0 1,0 0-1,0 0 0,1-1 1,-1 1-1,0-1 0,1 1 1,-1-1-1,1 0 0,-1 0 1,1 0-1,4-1 1,1 0-6,1-1 1,-1 0 0,1-1-1,-1 0 1,0 0 0,0-1-1,0 0 1,0 0 0,7-6 0,1-2 124,0 0-1,0-2 1,17-20 0,-26 27-38,-1 0 0,0-1 0,-1 0-1,0 0 1,0 0 0,-1-1-1,0 0 1,0 1 0,2-13 0,-5 18-65,0-1 0,-1 1 0,0-1 1,0 1-1,0 0 0,0-1 1,-1 1-1,1 0 0,-1-1 0,0 1 1,0 0-1,0 0 0,0 0 0,0 0 1,-1 0-1,0 0 0,1 0 1,-1 0-1,0 0 0,0 1 0,-1-1 1,1 1-1,0-1 0,-1 1 1,0 0-1,1 0 0,-1 0 0,0 1 1,0-1-1,0 1 0,0-1 0,-5 0 1,2-1-198,-1 1 0,1 0 0,-1 0 0,0 1 0,0 0 0,0 0 0,0 0 0,0 1 0,0 0 0,0 1 0,0-1 0,0 1 0,0 1 0,-12 3 0,7 3-262,9 4-147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5.937"/>
    </inkml:context>
    <inkml:brush xml:id="br0">
      <inkml:brushProperty name="width" value="0.05" units="cm"/>
      <inkml:brushProperty name="height" value="0.05" units="cm"/>
    </inkml:brush>
  </inkml:definitions>
  <inkml:trace contextRef="#ctx0" brushRef="#br0">155 44 18308,'-1'-2'144,"1"0"0,0 0-1,-1 0 1,0 0 0,1 0 0,-1 0 0,0 0-1,0 0 1,0 0 0,0 0 0,-1 0 0,1 1-1,0-1 1,-1 1 0,1-1 0,-1 1 0,1-1-1,-1 1 1,0 0 0,0 0 0,0 0 0,1 0 0,-1 0-1,0 0 1,0 0 0,0 0 0,0 1 0,-1-1-1,1 1 1,0 0 0,-4 0 0,3 0-1,-1 0 0,0 1-1,0-1 1,0 1 0,1 0 0,-1 0 0,0 1 0,1-1 0,-1 1 0,1-1-1,-1 1 1,1 0 0,0 1 0,0-1 0,0 1 0,0-1 0,-3 5-1,1-1-59,1 0 0,0 0-1,0 1 1,0 0 0,1 0-1,0 0 1,0 0-1,1 0 1,0 1 0,0-1-1,1 1 1,0-1 0,0 1-1,1 0 1,0 14-1,1-18-52,-1 1 0,1-1 0,0 1 0,0-1 0,0 1 0,1-1 0,-1 0 0,1 0 0,0 1 0,1-1 0,-1-1 0,1 1 0,-1 0 0,1 0 0,0-1 0,0 0-1,1 0 1,-1 0 0,1 0 0,0 0 0,-1 0 0,1-1 0,0 0 0,0 0 0,1 0 0,-1 0 0,9 1 0,-7-2 30,0-1 1,0 1-1,0-1 0,0-1 1,1 0-1,-1 1 0,0-2 1,0 1-1,0-1 0,-1 0 1,1 0-1,0 0 0,-1-1 1,1 0-1,-1 0 0,0-1 1,0 1-1,0-1 0,0 0 1,-1 0-1,0-1 0,5-5 1,-5 5 18,-1 1 0,1-1 0,-1 0 0,0 0 0,-1 0 0,1 0 0,-1 0 0,0-1 0,-1 1 0,3-11 0,-4 12-35,1 0-1,-1 0 1,0 1 0,0-1-1,-1 0 1,1 0-1,-1 1 1,0-1 0,0 0-1,0 1 1,-1-1-1,1 1 1,-1-1 0,0 1-1,1 0 1,-2 0-1,-2-4 1,1 3-16,0 0 1,0 0-1,-1 0 1,1 1-1,-1 0 1,0 0-1,0 0 1,0 1-1,-1-1 1,1 1-1,0 0 1,-10-1 0,10 2-138,1 0 0,0 0 0,-1 1 0,1-1 0,0 1 1,-1 0-1,1 1 0,-1-1 0,1 1 0,0 0 0,0 0 1,-1 0-1,1 0 0,0 1 0,0 0 0,0 0 0,-4 2 1,7-3 39,0-1 0,1 1 0,-1-1 1,0 1-1,1 0 0,-1-1 0,0 1 1,1 0-1,-1 0 0,1-1 0,-1 1 1,1 0-1,-1 0 0,1 0 0,0-1 1,-1 1-1,1 0 0,0 0 0,0 0 1,0 0-1,-1 0 0,1 0 0,0 0 1,0 0-1,0 0 0,1 1 0,-1-1 11,1 1 0,0-1 0,-1 1-1,1-1 1,0 1 0,0-1 0,0 1-1,0-1 1,0 0 0,1 0 0,-1 1-1,0-1 1,1 0 0,1 1 0,23 12-815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8.494"/>
    </inkml:context>
    <inkml:brush xml:id="br0">
      <inkml:brushProperty name="width" value="0.05" units="cm"/>
      <inkml:brushProperty name="height" value="0.05" units="cm"/>
    </inkml:brush>
  </inkml:definitions>
  <inkml:trace contextRef="#ctx0" brushRef="#br0">20 29 15483,'4'14'9509,"9"-18"-9042,-6 1-356,0-1 0,0 1 1,0-1-1,0 0 1,-1 0-1,1-1 0,5-6 1,-12 11-85,-1 0 0,0 0 1,1-1-1,-1 1 0,0 0 1,0 0-1,1 0 0,-1 0 1,0 0-1,1 0 0,-1 0 1,0 0-1,0 0 0,1 1 1,-1-1-1,0 0 0,1 0 1,-1 1-1,0-1 0,-8 5 144,1 0 0,0 1 0,-9 8 0,15-13-143,0 1 0,0-1 0,0 1 0,0 0 0,1 0 0,-1 0 0,1 0 0,-1 0 0,1 0 0,0 1 0,0-1 0,0 0 0,0 1 0,0-1 1,0 1-1,1-1 0,-1 4 0,1-5-21,0 0 0,1 0 1,-1 0-1,1 0 1,-1-1-1,1 1 0,-1 0 1,1 0-1,-1-1 0,1 1 1,0 0-1,-1-1 1,1 1-1,0-1 0,-1 1 1,1-1-1,0 1 0,0-1 1,0 1-1,0-1 1,-1 0-1,1 1 0,0-1 1,0 0-1,0 0 0,0 0 1,0 0-1,0 0 1,0 0-1,0 0 0,1 0 1,32-3 118,-30 2-90,0 0-1,0 0 0,0 0 1,0-1-1,0 0 0,-1 1 1,1-1-1,0 0 0,-1-1 1,0 1-1,0-1 1,1 1-1,-1-1 0,-1 0 1,1 0-1,0 0 0,2-5 1,-5 7-26,0 1 0,0-1 1,0 0-1,0 0 0,1 1 0,-2-1 1,1 0-1,0 1 0,0-1 1,0 0-1,0 0 0,0 1 1,-1-1-1,1 0 0,0 1 1,0-1-1,-1 0 0,1 1 1,-1-1-1,1 0 0,-1 1 1,1-1-1,-1 1 0,1-1 1,-1 1-1,1-1 0,-1 1 1,1 0-1,-1-1 0,0 1 1,1 0-1,-1-1 0,0 1 0,1 0 1,-1 0-1,0-1 0,0 1 1,1 0-1,-1 0 0,0 0 1,1 0-1,-2 0 0,-34-2 220,28 3-485,0 0 1,-1 0-1,1 0 0,0 1 0,0 1 1,0-1-1,-15 8 0,23-10 241,0 0-1,0 0 1,0 0-1,-1 0 1,1 0-1,0 0 1,0 0-1,0 0 1,0 0-1,-1 0 1,1 0-1,0 0 1,0 0-1,0 0 1,0 0-1,-1 1 1,1-1-1,0 0 1,0 0-1,0 0 1,0 0-1,0 0 1,0 0-1,0 1 1,-1-1-1,1 0 1,0 0-1,0 0 1,0 0 0,0 1-1,0-1 1,0 0-1,0 0 1,0 0-1,0 0 1,0 1-1,0-1 1,0 0-1,0 0 1,0 0-1,0 0 1,0 1-1,0-1 1,0 0-1,0 0 1,0 0-1,0 0 1,0 1-1,0-1 1,0 0-1,1 0 1,-1 0-1,0 0 1,0 0-1,0 1 1,0-1-1,0 0 1,0 0-1,1 0 1,11 1-558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39.723"/>
    </inkml:context>
    <inkml:brush xml:id="br0">
      <inkml:brushProperty name="width" value="0.05" units="cm"/>
      <inkml:brushProperty name="height" value="0.05" units="cm"/>
    </inkml:brush>
  </inkml:definitions>
  <inkml:trace contextRef="#ctx0" brushRef="#br0">17 45 17172,'6'-16'1723,"6"-13"364,-12 29-2044,0 1 0,0-1-1,0 0 1,0 0 0,0 0 0,0 0 0,0 1 0,0-1-1,0 0 1,0 0 0,0 0 0,0 0 0,0 0 0,0 1 0,0-1-1,0 0 1,0 0 0,0 0 0,0 0 0,1 1 0,-1-1-1,0 0 1,0 0 0,0 0 0,0 0 0,0 0 0,0 0 0,0 0-1,1 1 1,-1-1 0,0 0 0,0 0 0,0 0 0,0 0-1,0 0 1,0 0 0,1 0 0,-1 0 0,0 0 0,0 0 0,0 0-1,0 0 1,1 0 0,-1 0 0,0 0 0,0 0 0,0 0-1,0 0 1,1 0 0,-1 0 0,0 0 0,0 0 0,0 0 0,0 0-1,0 0 1,1 0 0,-1 0 0,0 0 0,0 0 0,0-1-1,0 1 1,0 0 0,0 0 0,1 0 0,-1 0 0,0 0 0,0 0-1,0-1 1,1 14 932,-7 26 392,4-27-1256,0 0 0,0-1 0,2 1 0,-1 0 1,1 0-1,3 18 0,-2-28-108,-1-1-1,0 0 1,1 0 0,-1 0 0,1 1-1,0-1 1,-1 0 0,1 0 0,0 0-1,0 0 1,0 0 0,-1 0 0,1 0-1,0-1 1,0 1 0,0 0-1,1 0 1,-1-1 0,0 1 0,0-1-1,0 1 1,0-1 0,1 1 0,-1-1-1,0 0 1,0 0 0,1 1 0,-1-1-1,0 0 1,0 0 0,2 0 0,6-1-1,0 0 1,0 0-1,15-5 1,8 0 52,-30 6-48,0 0 0,-1 0 1,1 0-1,0 0 0,-1 1 0,1-1 0,0 0 0,-1 1 0,1-1 1,0 1-1,-1-1 0,1 1 0,-1 0 0,1 0 0,-1 0 0,1 0 1,-1 0-1,0 0 0,1 0 0,-1 0 0,2 3 0,-2-2 12,0 0-1,0 0 0,0 0 0,-1 1 1,1-1-1,-1 0 0,1 0 1,-1 1-1,0-1 0,0 0 0,0 1 1,0-1-1,0 0 0,-1 3 1,-1 3 51,0 0 0,0-1 1,-1 1-1,1-1 0,-2 0 0,1 1 1,-1-2-1,-7 10 0,8-12-59,-1 0-1,0 0 0,0 0 1,0-1-1,0 0 0,0 0 1,-1 0-1,0 0 0,1-1 1,-1 0-1,0 0 0,0 0 1,0 0-1,-1-1 0,1 0 1,0 0-1,-10 0 1,12-1-123,1 0-1,-1 0 1,0 0 0,1-1 0,-1 1 0,0-1 0,1 0 0,-1 0 0,1 0 0,-1 0 0,1 0 0,-1-1 0,1 1 0,0-1 0,0 1 0,0-1 0,0 0 0,0 0 0,0 0 0,0 0 0,1 0 0,-1 0 0,1-1 0,-1 1 0,1 0 0,0-1 0,0 1 0,0-1 0,0 0 0,0 1 0,1-1 0,-1 1 0,1-1 0,0 0 0,0 0 0,0-3 0,-1-29-808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0.186"/>
    </inkml:context>
    <inkml:brush xml:id="br0">
      <inkml:brushProperty name="width" value="0.05" units="cm"/>
      <inkml:brushProperty name="height" value="0.05" units="cm"/>
    </inkml:brush>
  </inkml:definitions>
  <inkml:trace contextRef="#ctx0" brushRef="#br0">12 31 24085,'-10'8'2241,"9"-4"-1585,1-2-296,9-2 1168,5 0-544,9 0-528,4 0-376,9-5-840,6 0-648,6-4 1184,-4-3-216,2-2-208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0.654"/>
    </inkml:context>
    <inkml:brush xml:id="br0">
      <inkml:brushProperty name="width" value="0.05" units="cm"/>
      <inkml:brushProperty name="height" value="0.05" units="cm"/>
    </inkml:brush>
  </inkml:definitions>
  <inkml:trace contextRef="#ctx0" brushRef="#br0">0 466 17996,'17'-4'640,"-1"-1"0,0 0 0,0-1 0,0-1-1,24-14 1,11-5 537,132-55 771,4 7 0,345-86 1,-445 142-1707,105-28-843,-186 44 449,9-5-776,-15 7 864,0 0 1,0 0-1,0-1 0,0 1 1,0 0-1,0 0 0,0 0 1,-1 0-1,1-1 0,0 1 1,0 0-1,0 0 0,0 0 1,0 0-1,0 0 0,0-1 1,0 1-1,-1 0 0,1 0 1,0 0-1,0 0 0,0 0 1,0 0-1,-1 0 0,1 0 1,0 0-1,0 0 1,0-1-1,0 1 0,-1 0 1,1 0-1,0 0 0,0 0 1,0 0-1,0 0 0,-1 0 1,1 0-1,0 0 0,0 0 1,0 1-1,0-1 0,-1 0 1,1 0-1,0 0 0,0 0 1,-10 0-434,2 2-139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1.098"/>
    </inkml:context>
    <inkml:brush xml:id="br0">
      <inkml:brushProperty name="width" value="0.05" units="cm"/>
      <inkml:brushProperty name="height" value="0.05" units="cm"/>
    </inkml:brush>
  </inkml:definitions>
  <inkml:trace contextRef="#ctx0" brushRef="#br0">0 325 17668,'1'0'165,"1"0"-1,-1 0 1,0 0 0,0 0 0,0 0-1,1 0 1,-1-1 0,0 1 0,0 0-1,0-1 1,0 1 0,0-1 0,0 1-1,1-1 1,-1 1 0,1-2 0,20-15 170,-16 12 67,47-41 1667,-3-3 0,82-101 0,-89 99-1205,-43 51-856,0 0 0,0 0 0,0 0 0,0 0 0,0 0 1,0 0-1,0 0 0,0 0 0,0 0 0,0 0 0,0 0 0,0 1 0,1-1 1,-1 0-1,0 0 0,0 0 0,0 0 0,0 0 0,0 0 0,0 0 1,0 0-1,0 0 0,0 0 0,0 0 0,0 0 0,0 0 0,0 0 0,0 0 1,1 0-1,-1 0 0,0 0 0,0 0 0,0 0 0,0 0 0,0 0 1,0 0-1,0 0 0,0 0 0,0 0 0,0 0 0,0 0 0,0 0 0,0 0 1,1 0-1,-1 0 0,0 0 0,0 0 0,0-1 0,0 1 0,0 0 1,-2 8 70,1-4-63,-26 96 252,23-84-267,2-1 1,0 1 0,1 0 0,1 24 0,0-37-27,0-1 1,0 1-1,1-1 1,-1 1-1,1-1 1,-1 0-1,1 1 1,0-1-1,0 0 1,0 0-1,0 1 1,0-1-1,1 0 1,-1 0-1,4 3 1,-4-4-72,0 0 0,1 0 0,-1 0 0,1 0 0,-1-1 0,1 1 0,-1 0 0,1-1 0,0 0 0,-1 1 0,1-1 0,-1 0 0,1 0 0,0 0 0,0 0 0,-1 0 0,4 0 0,2-2-186,-1 0 1,1 0 0,-1-1-1,0 1 1,1-1 0,-1-1-1,-1 1 1,1-1 0,9-8 0,16-18-517,1-3-218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7.981"/>
    </inkml:context>
    <inkml:brush xml:id="br0">
      <inkml:brushProperty name="width" value="0.05" units="cm"/>
      <inkml:brushProperty name="height" value="0.05" units="cm"/>
      <inkml:brushProperty name="color" value="#E71224"/>
    </inkml:brush>
  </inkml:definitions>
  <inkml:trace contextRef="#ctx0" brushRef="#br0">0 188 17172,'4'2'268,"0"0"1,0-1 0,0 0 0,0 0 0,0 0-1,1 0 1,-1-1 0,0 1 0,0-1-1,1 0 1,-1 0 0,8-2 0,-4 0 108,-1 0 1,1 0-1,-1-1 0,0 0 1,0 0-1,11-7 1,-5 1 45,-1 0 0,0-1 0,0 0 0,-1-1 0,-1 0 0,16-20 1,-24 27-354,1 0 0,-1 0 1,0 0-1,0 0 0,0-1 0,0 1 1,-1 0-1,0-1 0,0 1 1,1-7-1,-2 10-54,0-1 0,0 1 1,0 0-1,-1 0 0,1 0 0,0 0 1,0 0-1,-1 0 0,1 0 0,0 0 1,-1 0-1,1 0 0,-1 0 0,1 0 1,-1 0-1,0 0 0,1 0 0,-1 1 0,-1-2 1,1 1-4,-1 0-1,1 0 1,-1 1 0,0-1 0,1 1 0,-1-1 0,0 1 0,1 0 0,-1-1 0,0 1 0,1 0 0,-1 0 0,0 0-1,1 0 1,-1 0 0,-2 1 0,-4 1 15,0 0-1,1 1 1,-1 0 0,1 0-1,0 1 1,0 0 0,0 0-1,0 0 1,1 1 0,-11 9-1,4-2-3,1 1 0,0 0 0,-18 28 0,23-30-24,2-1 0,-1 0-1,2 1 1,-1 0 0,2 0-1,-1 1 1,1-1 0,-2 21-1,5-28-35,0 0-1,0-1 0,0 1 0,0 0 1,1 0-1,-1 0 0,1 0 0,0-1 1,0 1-1,1 0 0,-1-1 0,1 1 1,2 3-1,-2-5-32,0 1 0,0-1 0,0 0 0,1 0 1,-1 0-1,1 0 0,-1 0 0,1 0 0,0-1 0,0 1 0,-1-1 1,1 0-1,0 0 0,0 0 0,0 0 0,1 0 0,-1-1 0,4 1 1,31-1-247,6-5-87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1.553"/>
    </inkml:context>
    <inkml:brush xml:id="br0">
      <inkml:brushProperty name="width" value="0.05" units="cm"/>
      <inkml:brushProperty name="height" value="0.05" units="cm"/>
    </inkml:brush>
  </inkml:definitions>
  <inkml:trace contextRef="#ctx0" brushRef="#br0">113 116 18956,'-7'10'687,"-10"12"657,0 2 1,1 0-1,2 1 1,-21 49 0,34-72-1287,0 1 0,0 0 1,0 0-1,0 0 0,1-1 1,-1 1-1,1 0 0,0 0 1,0 0-1,0 0 1,0 0-1,1 0 0,-1 0 1,1 0-1,-1-1 0,3 5 1,-2-5-47,0-1 0,0 1 1,1-1-1,-1 0 0,1 0 1,-1 0-1,1 0 0,-1 0 1,1 0-1,-1 0 0,1 0 1,0-1-1,0 1 0,-1-1 1,1 1-1,0-1 0,0 1 1,-1-1-1,1 0 1,0 0-1,0 0 0,0 0 1,0 0-1,-1-1 0,1 1 1,0 0-1,2-2 0,4 0 24,0-1 1,0 0-1,0 0 0,0-1 0,-1 1 0,0-2 0,1 1 0,-1-1 0,-1 0 1,1-1-1,-1 0 0,0 0 0,0 0 0,-1-1 0,7-9 0,-9 10 52,1 0 0,-1 0-1,0 0 1,0 0 0,-1 0 0,0-1-1,0 1 1,2-14 0,-4 16-21,1 0 0,-1 0 0,-1-1 0,1 1 1,0 0-1,-1 0 0,0 0 0,0-1 0,0 1 0,-1 0 1,1 0-1,-1 1 0,0-1 0,-4-6 0,4 7-45,0 1-1,-1 0 1,1 0-1,0 1 1,-1-1-1,1 0 1,-1 1-1,1-1 1,-1 1-1,0 0 1,0 0-1,0 0 1,1 0-1,-1 1 0,0-1 1,0 1-1,0-1 1,0 1-1,0 0 1,0 0-1,0 1 1,0-1-1,0 1 1,0-1-1,0 1 1,0 0-1,0 0 1,-2 1-1,2-1-126,1 0-1,-1 0 1,0 0-1,1 0 1,-1 1 0,1-1-1,-1 1 1,1-1-1,0 1 1,0 0 0,0 0-1,0 0 1,0 0-1,0 0 1,0 1 0,1-1-1,-1 1 1,1-1 0,0 1-1,0-1 1,0 1-1,0-1 1,0 1 0,0 0-1,1 0 1,-1 0-1,1-1 1,0 1 0,0 4-1,0-6-6,0 0 1,0 0-1,1-1 0,-1 1 0,0 0 0,1 0 1,-1 0-1,1 0 0,-1 0 0,1 0 0,-1-1 0,1 1 1,0 0-1,-1 0 0,1-1 0,0 1 0,0 0 1,-1-1-1,1 1 0,0-1 0,0 1 0,0-1 0,0 1 1,0-1-1,0 0 0,0 0 0,0 1 0,0-1 1,0 0-1,0 0 0,0 0 0,1 0 0,2 0-155,1 0 0,0-1 0,-1 1-1,1-1 1,7-3 0,17-6-943</inkml:trace>
  <inkml:trace contextRef="#ctx0" brushRef="#br0" timeOffset="1">422 0 15971,'-14'11'1752,"-1"1"-1,2 0 0,-1 1 0,-18 24 1,23-26-1431,1 0 0,0 0 0,1 1 0,1 0 0,-1 1 0,2-1 0,-7 22 0,11-30-265,0-1-1,0 0 1,1 1-1,0-1 1,-1 0-1,1 1 1,0-1-1,1 1 1,-1-1-1,0 0 1,1 1-1,0-1 1,0 0-1,0 0 1,3 7-1,-2-8-28,0 0 0,-1 1 0,1-1-1,0 0 1,1-1 0,-1 1 0,0 0-1,1 0 1,-1-1 0,1 0 0,-1 1-1,1-1 1,0 0 0,-1 0 0,1 0-1,0-1 1,0 1 0,0-1 0,2 1-1,7-1 1,0 0 0,-1 0 0,1-1-1,0-1 1,-1 0 0,0 0 0,1-1-1,-1-1 1,0 0 0,-1 0 0,1-1-1,-1-1 1,0 0 0,17-12 0,-21 13 9,-1 1 1,1-1 0,-1 0 0,-1-1 0,1 1-1,-1-1 1,0 0 0,0 0 0,-1 0 0,1 0-1,2-9 1,-5 10 0,1 0 1,-1-1-1,-1 1 1,1 0-1,-1 0 0,0 0 1,0 0-1,0-1 0,-1 1 1,1 0-1,-1 0 0,-1 0 1,1 0-1,-1 0 0,0 0 1,-4-8-1,4 10-54,1 0 1,-1 1-1,1-1 0,-1 0 0,0 1 1,0 0-1,0-1 0,0 1 0,0 0 1,-1 0-1,1 0 0,-1 0 1,1 1-1,-1-1 0,0 1 0,0 0 1,1-1-1,-1 1 0,0 0 0,0 1 1,0-1-1,0 0 0,0 1 0,0 0 1,0 0-1,-1 0 0,1 0 0,-5 1 1,-3 1-252,0 1 1,1 0 0,-1 1 0,1 1-1,0-1 1,-15 10 0,6-3-256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2.447"/>
    </inkml:context>
    <inkml:brush xml:id="br0">
      <inkml:brushProperty name="width" value="0.05" units="cm"/>
      <inkml:brushProperty name="height" value="0.05" units="cm"/>
    </inkml:brush>
  </inkml:definitions>
  <inkml:trace contextRef="#ctx0" brushRef="#br0">1 99 18588,'24'-6'2064,"13"-4"-1135,6 0-361,12-4 1048,3 2-304,3 0-431,-1 1-217,-2 2-408,-6 1-168,-12 3-424,-11 4-400,-14 1 1200,-10 3-592,-7 6-32,-5 3-80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2.889"/>
    </inkml:context>
    <inkml:brush xml:id="br0">
      <inkml:brushProperty name="width" value="0.05" units="cm"/>
      <inkml:brushProperty name="height" value="0.05" units="cm"/>
    </inkml:brush>
  </inkml:definitions>
  <inkml:trace contextRef="#ctx0" brushRef="#br0">0 104 18524,'11'11'2472,"6"-3"-1455,15-11-369,8-5 1600,10-4-975,2-2-209,5-4-688,-2-1-480,-8-2 200,-4 4-96,-11 6-136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4.051"/>
    </inkml:context>
    <inkml:brush xml:id="br0">
      <inkml:brushProperty name="width" value="0.05" units="cm"/>
      <inkml:brushProperty name="height" value="0.05" units="cm"/>
    </inkml:brush>
  </inkml:definitions>
  <inkml:trace contextRef="#ctx0" brushRef="#br0">5 541 18036,'-5'4'1792,"7"-8"-912,8-5-271,13-13 967,9-2-224,19-15-288,6-8-191,7-10-209,2-4-64,-4 1-472,-3 4-280,-10 10-704,-10 3-433,-13 9 1017,-7 8-256,-7 10-240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4.720"/>
    </inkml:context>
    <inkml:brush xml:id="br0">
      <inkml:brushProperty name="width" value="0.05" units="cm"/>
      <inkml:brushProperty name="height" value="0.05" units="cm"/>
    </inkml:brush>
  </inkml:definitions>
  <inkml:trace contextRef="#ctx0" brushRef="#br0">0 567 21541,'13'-14'2000,"13"-21"-1216,7-6-272,18-14 769,7-5-225,9-7-336,2-4-88,-4 7-384,-4 4-256,-14 17-400,-7 8-304,-20 18 1160,-17 14-576,8 2-80,-13 13-144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7.524"/>
    </inkml:context>
    <inkml:brush xml:id="br0">
      <inkml:brushProperty name="width" value="0.05" units="cm"/>
      <inkml:brushProperty name="height" value="0.05" units="cm"/>
    </inkml:brush>
  </inkml:definitions>
  <inkml:trace contextRef="#ctx0" brushRef="#br0">12 0 15507,'-2'2'474,"1"1"-1,0-1 0,-1 0 0,1 0 1,0 1-1,0-1 0,1 1 0,-1-1 1,0 1-1,1-1 0,0 1 1,-1-1-1,1 1 0,0 0 0,1 4 1,6 39 1986,-5-35-2299,2-1 0,-1 1 0,2-1 0,-1 0 1,1-1-1,1 1 0,0-1 0,0 0 0,1 0 0,0-1 0,0 0 0,1 0 0,0 0 0,10 6 0,-12-10-217,-1 0-1,1 0 0,0-1 0,0 0 1,1 0-1,-1-1 0,1 0 0,-1 0 0,1 0 1,0-1-1,-1 0 0,1 0 0,0-1 1,0 0-1,0 0 0,0 0 0,-1-1 0,1 0 1,0 0-1,0-1 0,-1 0 0,1 0 0,10-6 1,-14 6-205,1 0 0,-1-1 0,0 0 1,0 0-1,0 0 0,0 0 1,0 0-1,-1 0 0,1-1 0,-1 1 1,0-1-1,0 0 0,0 0 0,-1 0 1,1 0-1,0-4 0,-1 5 8,0 0-1,0 0 0,-1 0 1,1 0-1,-1 0 1,0-1-1,0 1 1,0 0-1,0 0 0,0 0 1,-1 0-1,1 0 1,-1 0-1,0 0 0,0 0 1,0 0-1,0 0 1,-1 1-1,1-1 1,-1 0-1,0 1 0,-3-5 1,5 7 250,-1-1 1,1 1-1,-1-1 0,0 0 1,1 1-1,-1-1 1,0 1-1,0 0 0,1-1 1,-1 1-1,0 0 0,0-1 1,0 1-1,1 0 1,-1 0-1,0 0 0,0-1 1,0 1-1,0 0 1,0 0-1,1 0 0,-1 1 1,0-1-1,-1 0 0,0 1 93,1 0 0,0-1 0,-1 1 0,1 0 0,0 0 0,0 0 0,-1 0 0,1 0 0,0 1 0,0-1 0,0 0 0,-1 3 0,-3 5 706,1 0 1,0 0 0,-4 15 0,6-18-459,-6 19 771,2 1 1,1-1 0,0 1-1,0 41 1,4-50-1351,1-1 0,1 1 1,1-1-1,0 1 0,1-1 0,1 0 0,0 0 0,10 22 1,0-13-359,2-8-248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7.936"/>
    </inkml:context>
    <inkml:brush xml:id="br0">
      <inkml:brushProperty name="width" value="0.05" units="cm"/>
      <inkml:brushProperty name="height" value="0.05" units="cm"/>
    </inkml:brush>
  </inkml:definitions>
  <inkml:trace contextRef="#ctx0" brushRef="#br0">1 127 16075,'16'-19'2376,"0"1"-1,31-27 1,-40 40-1970,-1 0 1,1 0 0,0 1-1,0 0 1,0 0 0,1 1 0,0 0-1,-1 0 1,1 0 0,0 1-1,14-1 1,-19 2-365,0 1 1,-1 0-1,1 0 1,0 0-1,-1 1 0,1-1 1,0 1-1,0-1 1,-1 1-1,1 0 1,-1 0-1,1 0 0,-1 0 1,1 1-1,-1-1 1,0 1-1,1-1 0,-1 1 1,0 0-1,0 0 1,0 0-1,-1 0 1,1 0-1,0 0 0,-1 0 1,1 1-1,-1-1 1,0 1-1,0-1 0,0 1 1,0-1-1,0 1 1,0 0-1,-1-1 1,1 5-1,1 5-22,-1 0 1,-1 1-1,0-1 0,0 0 1,-1 0-1,-5 21 1,-4 6-10,-32 76 1,0 2 42,36-87-20,6-29-38,0-1 1,0 1-1,0-1 0,0 1 0,0-1 1,0 1-1,1 0 0,-1-1 0,0 1 1,0-1-1,0 1 0,0-1 0,1 1 1,-1-1-1,0 1 0,1-1 0,-1 1 1,0-1-1,1 0 0,-1 1 0,1-1 1,-1 1-1,0-1 0,1 0 0,-1 1 0,1-1 1,-1 0-1,1 0 0,-1 1 0,1-1 1,-1 0-1,1 0 0,0 0 0,-1 0 1,1 0-1,-1 0 0,1 0 0,-1 0 1,1 0-1,-1 0 0,1 0 0,0 0 1,-1 0-1,1 0 0,0-1 0,6 0-230,0-2 0,0 1 0,0-1 0,-1 0 0,1 0 0,-1-1 0,0 0 0,0 0 0,6-7 0,49-48-453,-51 49 707,28-34-545,-2-7-164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8.372"/>
    </inkml:context>
    <inkml:brush xml:id="br0">
      <inkml:brushProperty name="width" value="0.05" units="cm"/>
      <inkml:brushProperty name="height" value="0.05" units="cm"/>
    </inkml:brush>
  </inkml:definitions>
  <inkml:trace contextRef="#ctx0" brushRef="#br0">29 24 16436,'1'-2'604,"0"-11"1204,-1 12-1690,0 1 0,0 0 0,0-1 1,0 1-1,0 0 0,0-1 0,0 1 0,0 0 0,0 0 0,0-1 0,0 1 0,-1 0 0,1-1 0,0 1 0,0 0 0,0-1 1,0 1-1,0 0 0,-1 0 0,1-1 0,0 1 0,0 0 0,-1 0 0,1 0 0,0-1 0,0 1 0,-1 0 0,1 0 0,0 0 1,0 0-1,-1-1 0,1 1 0,0 0 0,-1 0 0,0 2 173,-1 0 0,1 1 0,0-1 0,0 0 0,0 1 0,0-1 0,1 1 0,-1-1 0,0 1 1,1-1-1,0 5 0,-1-4-276,1 1 0,0-1 0,0 0 0,0 1 0,0-1 0,1 1 0,-1-1 0,1 0 0,0 1 1,0-1-1,0 0 0,1 0 0,-1 1 0,1-1 0,0 0 0,-1-1 0,1 1 0,1 0 0,-1 0 0,0-1 0,1 0 1,-1 1-1,1-1 0,0 0 0,4 3 0,6 2-63,1-1 0,0 0 0,0-1 0,27 6 0,-27-7 5,0 0 1,-1 0-1,25 13 0,-36-16 53,1 0-1,-1 1 1,0-1 0,0 1-1,1 0 1,-1 0 0,-1-1 0,1 1-1,0 1 1,0-1 0,-1 0-1,1 0 1,-1 1 0,0-1-1,1 1 1,-1-1 0,0 1 0,-1-1-1,1 1 1,0 3 0,-1-2 33,0 0 0,0-1 0,0 1 0,-1 0 0,0 0 1,0 0-1,0 0 0,0-1 0,-1 1 0,1 0 0,-1-1 1,-3 6-1,-3 2 97,0 0 0,0-1 1,-1 0-1,-1-1 0,1 0 0,-2 0 1,-13 9-1,13-10-23,-1-1-1,0 0 0,0-1 1,-19 7-1,28-12-170,0-1 0,-1 1-1,1 0 1,0-1 0,0 0-1,0 1 1,0-1-1,0-1 1,-1 1 0,1 0-1,-4-2 1,5 2-69,0-1-1,0 0 1,1 0 0,-1 0-1,0 0 1,1 0 0,-1 0-1,0-1 1,1 1 0,0-1-1,-1 1 1,1-1 0,0 1-1,0-1 1,-1 0 0,1 1-1,1-1 1,-1 0 0,-1-3 0,-1-6-125,1 0 0,0 0 1,0 0-1,1-20 1,-1-14-644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8.808"/>
    </inkml:context>
    <inkml:brush xml:id="br0">
      <inkml:brushProperty name="width" value="0.05" units="cm"/>
      <inkml:brushProperty name="height" value="0.05" units="cm"/>
    </inkml:brush>
  </inkml:definitions>
  <inkml:trace contextRef="#ctx0" brushRef="#br0">0 105 21149,'14'-3'2280,"5"0"-1296,0 0-424,8-3 1417,0 1-585,11-4-920,-1-3-448,3-4 96,0-1-80,-5-13-200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49.677"/>
    </inkml:context>
    <inkml:brush xml:id="br0">
      <inkml:brushProperty name="width" value="0.05" units="cm"/>
      <inkml:brushProperty name="height" value="0.05" units="cm"/>
    </inkml:brush>
  </inkml:definitions>
  <inkml:trace contextRef="#ctx0" brushRef="#br0">8 35 15691,'-7'8'1745,"11"-4"-929,10-4-280,18 0 1184,9-1-455,12-4-441,3-2-128,7-2-264,-2-1-224,-7 3-400,-10 1-280,-15 4-576,-10 2 832,-19 6-184,-5 0-161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2.468"/>
    </inkml:context>
    <inkml:brush xml:id="br0">
      <inkml:brushProperty name="width" value="0.05" units="cm"/>
      <inkml:brushProperty name="height" value="0.05" units="cm"/>
    </inkml:brush>
  </inkml:definitions>
  <inkml:trace contextRef="#ctx0" brushRef="#br0">18 0 19292,'0'11'1496,"-6"6"-1159,1 4-161,2 7 424,0 4-136,3 1-328,0 3-264,0-4-536,3-4-193,-1-7 641,-2-7-144,-5-14-192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8.448"/>
    </inkml:context>
    <inkml:brush xml:id="br0">
      <inkml:brushProperty name="width" value="0.05" units="cm"/>
      <inkml:brushProperty name="height" value="0.05" units="cm"/>
      <inkml:brushProperty name="color" value="#E71224"/>
    </inkml:brush>
  </inkml:definitions>
  <inkml:trace contextRef="#ctx0" brushRef="#br0">205 102 17100,'2'-7'568,"0"0"1,0-1 0,0 1 0,-1-1-1,0 0 1,-1 1 0,0-11 0,0 17-427,0-1 0,0 0 1,0 1-1,-1-1 0,1 1 1,-1-1-1,1 1 0,-1-1 1,0 1-1,1-1 0,-1 1 1,0 0-1,0-1 0,0 1 1,0 0-1,-2-2 0,1 2-6,1 0-1,-1 0 0,1 1 1,-1-1-1,0 1 0,1-1 1,-1 1-1,1 0 1,-1 0-1,0 0 0,1-1 1,-1 2-1,0-1 0,0 0 1,1 0-1,-1 0 0,1 1 1,-1-1-1,-3 2 0,-4 2 30,0 0-1,-1 1 0,1 0 0,1 0 0,-1 1 0,1 0 1,0 1-1,0 0 0,1 0 0,0 0 0,0 1 0,-10 16 1,10-14-159,1 0 1,0 1 0,1-1 0,0 1-1,0 0 1,1 1 0,1-1 0,0 1-1,1 0 1,-2 20 0,3-29-28,1 0 0,0 1 0,0-1 0,1 0 0,-1 0 0,0 0-1,1 0 1,0 0 0,0 1 0,0-1 0,0-1 0,1 1 0,-1 0 0,1 0 0,-1 0 0,1-1 0,0 1 0,0-1 0,0 1 0,1-1 0,-1 0 0,0 0-1,1 0 1,0 0 0,-1 0 0,1-1 0,0 1 0,0-1 0,0 0 0,0 1 0,0-1 0,0-1 0,0 1 0,6 0 0,1 0-183,0 0 0,0-1 0,0-1-1,0 0 1,0 0 0,0 0 0,0-2 0,0 1 0,-1-1 0,11-5 0,0-1-8,-1-1 1,0-1-1,-1-1 1,20-16-1,20-25-432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0.151"/>
    </inkml:context>
    <inkml:brush xml:id="br0">
      <inkml:brushProperty name="width" value="0.05" units="cm"/>
      <inkml:brushProperty name="height" value="0.05" units="cm"/>
    </inkml:brush>
  </inkml:definitions>
  <inkml:trace contextRef="#ctx0" brushRef="#br0">0 124 18468,'22'9'2088,"13"-9"-1063,8 0-321,15-7 1080,5-4-280,5-4-407,1-4-361,-6 4-792,-6-3-592,-18 4 624,-5-4-200,-20 2-144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2.193"/>
    </inkml:context>
    <inkml:brush xml:id="br0">
      <inkml:brushProperty name="width" value="0.05" units="cm"/>
      <inkml:brushProperty name="height" value="0.05" units="cm"/>
    </inkml:brush>
  </inkml:definitions>
  <inkml:trace contextRef="#ctx0" brushRef="#br0">101 7 16307,'14'-7'2775,"-9"10"154,-13 19 832,4-12-3778,-21 47 1334,5-15-986,3 1 0,-24 85 0,39-122-327,1 1 0,0-1 1,1 1-1,-1-1 1,1 1-1,1 0 0,1 9 1,-2-14-6,0 0 1,1-1 0,-1 1-1,1 0 1,0-1 0,0 1-1,-1-1 1,1 1-1,0-1 1,0 1 0,1-1-1,-1 1 1,0-1-1,0 0 1,1 0 0,-1 0-1,1 0 1,-1 0 0,1 0-1,-1 0 1,1 0-1,-1 0 1,1-1 0,0 1-1,-1-1 1,1 1 0,0-1-1,0 0 1,0 1-1,-1-1 1,1 0 0,2-1-1,5 1-5,1-1 1,-1-1-1,0 0 0,0 0 0,0-1 0,0 0 0,0-1 0,-1 1 0,12-8 0,3-3-656,43-34-1,-59 42 462,0-1 0,0 1 0,0-1 0,-1-1 0,0 1 0,-1-1 0,1 0 0,-1-1 0,4-10 0,2-8-431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2.639"/>
    </inkml:context>
    <inkml:brush xml:id="br0">
      <inkml:brushProperty name="width" value="0.05" units="cm"/>
      <inkml:brushProperty name="height" value="0.05" units="cm"/>
    </inkml:brush>
  </inkml:definitions>
  <inkml:trace contextRef="#ctx0" brushRef="#br0">28 1 19468,'-7'32'1793,"-2"9"-1265,4 4-248,0 2 872,4-3-440,4-4-1200,6-8-384,5-15 744,1-9-232,10-20-144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3.100"/>
    </inkml:context>
    <inkml:brush xml:id="br0">
      <inkml:brushProperty name="width" value="0.05" units="cm"/>
      <inkml:brushProperty name="height" value="0.05" units="cm"/>
    </inkml:brush>
  </inkml:definitions>
  <inkml:trace contextRef="#ctx0" brushRef="#br0">171 46 16027,'-30'27'1626,"1"1"1,-24 32-1,46-52-1389,1 0 0,0 1 1,0 0-1,1 0 0,0 0 0,1 1 1,0 0-1,1-1 0,0 1 1,0 1-1,1-1 0,0 0 1,0 11-1,2-19-198,0 1 1,0 0-1,0-1 1,1 1-1,-1 0 0,1-1 1,-1 1-1,1-1 1,0 1-1,0-1 0,0 1 1,0-1-1,1 0 1,-1 0-1,1 1 1,-1-1-1,1 0 0,0 0 1,0-1-1,0 1 1,0 0-1,0 0 0,0-1 1,0 0-1,0 1 1,1-1-1,-1 0 1,1 0-1,-1 0 0,1 0 1,-1 0-1,1-1 1,-1 1-1,1-1 0,3 0 1,2 1 16,0-1-1,0 0 1,0-1 0,0 0 0,0 0-1,-1-1 1,1 0 0,0 0 0,-1-1 0,13-6-1,-4 1 97,-1-2 0,0 0 0,-1-1 0,0-1-1,-1 0 1,19-21 0,-26 26-37,0-1 1,-1 1-1,0-1 0,0 0 1,0-1-1,-1 1 0,0-1 1,-1 0-1,0 0 0,-1 0 1,1 0-1,-2 0 0,1-1 1,-1-11-1,-1 18-71,0 0 0,0-1 0,0 1 0,-1 0 0,1 0 0,-1-1 0,0 1 0,0 0 0,0 0 1,-1 0-1,1 0 0,-1 0 0,1 1 0,-1-1 0,0 0 0,0 1 0,0-1 0,-1 1 0,-1-2 0,0 1-15,0 1 0,-1-1-1,1 1 1,0 0 0,-1 0-1,1 1 1,-1-1 0,1 1-1,-1 0 1,0 1 0,-8-1-1,0 1-161,0 0 0,1 1 0,-1 1 0,1 0 1,-1 1-1,1 0 0,0 1 0,0 0 0,-12 6 0,-9 12-1538,20-8 452,13-14 1193,0 0-1,0 1 1,0-1 0,-1 0-1,1 1 1,0-1-1,0 0 1,0 1 0,0-1-1,0 0 1,0 1 0,0-1-1,0 0 1,0 1-1,0-1 1,0 0 0,0 1-1,0-1 1,0 0 0,1 1-1,-1-1 1,0 0-1,0 0 1,0 1 0,0-1-1,1 0 1,-1 1 0,0-1-1,0 0 1,0 0-1,1 0 1,-1 1 0,0-1-1,0 0 1,1 0 0,-1 0-1,0 1 1,1-1-1,-1 0 1,10 4-805</inkml:trace>
  <inkml:trace contextRef="#ctx0" brushRef="#br0" timeOffset="1">495 12 19396,'0'-1'102,"0"1"1,0-1-1,0 1 0,0-1 0,-1 1 1,1-1-1,0 1 0,-1-1 0,1 0 1,0 1-1,-1 0 0,1-1 1,0 1-1,-1-1 0,1 1 0,-1-1 1,1 1-1,-1 0 0,1-1 0,-1 1 1,1 0-1,-1 0 0,1-1 0,-1 1 1,0 0-1,1 0 0,-1 0 0,1 0 1,-2 0-1,1 0 40,0 0 1,0 1-1,-1-1 1,1 1-1,0-1 1,0 1-1,0 0 1,0-1-1,0 1 1,0 0-1,0 0 1,0 0-1,-1 1 1,-2 3 223,0 1 0,0 0 0,0 0 0,-3 6 1,2 1-161,0 0 0,0 0 1,1 1-1,1-1 1,0 1-1,1-1 0,0 1 1,1 0-1,1 0 0,0 0 1,3 22-1,-2-34-180,-1 1 0,1 0-1,0 0 1,0-1 0,0 1 0,0 0 0,1-1-1,-1 1 1,1-1 0,-1 0 0,1 1-1,0-1 1,0 0 0,0 0 0,0 0 0,0 0-1,1-1 1,4 4 0,-4-4 0,1 1-1,0-1 1,0 0 0,0 0-1,0-1 1,0 1 0,0-1 0,0 1-1,0-2 1,0 1 0,8-1-1,2-2 13,-1-1-1,0 0 1,0-1-1,0 0 1,0-1-1,19-12 0,-7 2 65,31-26 0,-49 35-65,0 1 0,0-1 1,-1 0-1,0 0 1,0-1-1,0 0 1,-1 0-1,5-10 0,-9 16-24,0 0 0,0 0 0,0 0 0,-1 0 0,1-1 0,0 1-1,-1 0 1,0 0 0,1-1 0,-1 1 0,0 0 0,0 0-1,0-1 1,-1 1 0,1 0 0,0 0 0,-1 0 0,0-1 0,1 1-1,-1 0 1,0 0 0,0 0 0,0 0 0,0 0 0,-1 0 0,1 0-1,0 1 1,-1-1 0,1 0 0,-1 1 0,0-1 0,0 1-1,1-1 1,-1 1 0,0 0 0,0 0 0,0 0 0,-4-1-1,-3-2 4,0 1 0,0 1-1,-1 0 1,1 0-1,0 1 1,-1 0-1,-17 1 1,8 1-376,-37 6 0,49-5-8,-1-1 0,1 2 0,0-1 0,0 1 0,0 0-1,0 0 1,-12 9 0,13-5-251,6-2-179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4.314"/>
    </inkml:context>
    <inkml:brush xml:id="br0">
      <inkml:brushProperty name="width" value="0.05" units="cm"/>
      <inkml:brushProperty name="height" value="0.05" units="cm"/>
    </inkml:brush>
  </inkml:definitions>
  <inkml:trace contextRef="#ctx0" brushRef="#br0">12 10 16187,'10'-9'5638,"-12"24"-1436,-1 1-3857,-4 26 80,2 1-1,2 0 1,2 0-1,2-1 1,1 1-1,9 44 1,0-50-332,-10-34-95,0-1 0,0 0 0,0-1 0,0 1 0,0 0 0,0 0 0,1 0 0,-1-1 0,1 1 0,-1 0 0,1-1 0,-1 0 0,1 1 1,2 0-1,-4-2-21,1 0 0,-1 1 0,0-1 0,0 0 0,1 0 0,-1 0 0,0 0 0,0 0 0,0 0 0,1 0 0,-1 0 0,0 0 0,0 0 0,1 0 0,-1 0 0,0 0 0,0 0 0,1 0 0,-1 0 0,0 0 1,0-1-1,1 1 0,-1 0 0,0 0 0,0 0 0,0 0 0,1 0 0,-1-1 0,0 1 0,0 0 0,0 0 0,0 0 0,1 0 0,-1-1 0,0 1 0,0 0 0,0 0 0,0 0 0,0-1 0,0 1 0,0 0 0,0 0 0,0-1 1,1 1-1,-1 0 0,0 0 0,0-1 0,0 1 0,0 0 0,0 0 0,-1-1 0,1 1 0,0 0 0,0 0 0,0-1 0,0 1 0,0 0 0,0 0 0,-4-17-1659,-15-19 475,7 11 360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4.742"/>
    </inkml:context>
    <inkml:brush xml:id="br0">
      <inkml:brushProperty name="width" value="0.05" units="cm"/>
      <inkml:brushProperty name="height" value="0.05" units="cm"/>
    </inkml:brush>
  </inkml:definitions>
  <inkml:trace contextRef="#ctx0" brushRef="#br0">2 75 18844,'-1'8'1920,"7"-7"-1079,4-1-273,10-4 976,6 1-312,7-4-335,2 0-193,5-4-448,-2 0-456,-6-2 272,-6-1-96,-14 0-136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5.430"/>
    </inkml:context>
    <inkml:brush xml:id="br0">
      <inkml:brushProperty name="width" value="0.05" units="cm"/>
      <inkml:brushProperty name="height" value="0.05" units="cm"/>
    </inkml:brush>
  </inkml:definitions>
  <inkml:trace contextRef="#ctx0" brushRef="#br0">105 3 19860,'0'0'95,"0"-1"-1,1 1 473,-1 0-473,0 0 1,0 0-1,0-1 1,1 1-1,-1 0 0,0 0 1,0 0-1,0 0 1,0 0-1,0 0 1,1 0-1,-1 0 1,0 0-1,0 0 0,0 0 1,0 0-1,0 0 1,1 0-1,-1 0 1,0 0-1,0 0 1,0 0-1,0 0 0,0 0 1,0 0-1,1 0 1,-1 0-1,0 0 1,0 0-1,1 1 473,-1-1-473,0 0 1,-1 10 2132,-9 18-987,6-19-697,0 3-275,-10 29 279,14-39-522,-1 0-1,1 1 1,0-1-1,-1 0 1,1 0-1,0 1 1,0-1-1,0 0 1,1 1 0,-1-1-1,1 0 1,-1 0-1,1 1 1,1 3-1,-1-5-20,1 0-1,-1 1 1,0-1 0,0 0-1,1 0 1,-1 0-1,1 0 1,-1 0 0,1 0-1,-1-1 1,1 1-1,0 0 1,-1-1 0,1 1-1,0-1 1,2 1-1,34 2-26,-17-2 13,-18 0 0,0-1 0,0 1-1,0-1 1,0 1 0,0 0-1,0 0 1,0 0 0,0 1-1,0-1 1,-1 1 0,1 0-1,0-1 1,-1 1 0,0 0 0,1 1-1,3 3 1,-5-3 3,1 0 0,-1 0-1,1 0 1,-1 0 0,0 1 0,0-1 0,-1 0 0,1 0 0,-1 1 0,1-1-1,-1 1 1,0-1 0,0 0 0,-1 1 0,0 5 0,-1 1 8,-1 1 0,0 0 0,0 0 0,-1-1 0,-1 0 0,0 1 0,0-2 0,-1 1 0,-9 12 0,12-18 1,0 0 1,-1 0-1,1 0 1,-1-1-1,1 1 1,-1-1-1,0 0 1,-1 0-1,1 0 1,0 0-1,-1-1 1,1 0 0,-1 0-1,0 0 1,0-1-1,0 1 1,0-1-1,0 0 1,0-1-1,0 1 1,0-1-1,-9 0 1,12-1-40,-1 1 0,0-1 1,0 0-1,1 0 0,-1 0 1,1 0-1,-1 0 0,1-1 1,-1 1-1,1-1 0,0 0 0,0 1 1,0-1-1,0 0 0,-3-4 1,2 2-182,0 0 1,1-1-1,0 1 1,-1-1 0,1 1-1,1-1 1,-3-10-1,1-1-350,1 0-1,1 0 1,0 0-1,3-23 1,3-7-322,6 2-203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5.863"/>
    </inkml:context>
    <inkml:brush xml:id="br0">
      <inkml:brushProperty name="width" value="0.05" units="cm"/>
      <inkml:brushProperty name="height" value="0.05" units="cm"/>
    </inkml:brush>
  </inkml:definitions>
  <inkml:trace contextRef="#ctx0" brushRef="#br0">1 33 16436,'0'-6'2312,"3"3"-1056,0 1-432,4 1 1673,4 1-545,4 0-615,7-3-313,4 0-464,4 0-232,0 1-704,0-1-536,-2-2 784,-2 4-184,-9 2-120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6.325"/>
    </inkml:context>
    <inkml:brush xml:id="br0">
      <inkml:brushProperty name="width" value="0.05" units="cm"/>
      <inkml:brushProperty name="height" value="0.05" units="cm"/>
    </inkml:brush>
  </inkml:definitions>
  <inkml:trace contextRef="#ctx0" brushRef="#br0">214 36 15259,'1'-1'208,"-1"0"0,1 1 0,-1-1 0,1 0 0,-1 0 0,1 0 0,-1 0 0,1 0 0,-1 1 0,0-1 0,1 0 0,-1 0 0,0 0 0,0 0 0,0 0 0,0 0 0,0 0 0,0 0 0,0 0 0,0 0 0,-1-2 0,1 3-29,-1-1 0,1 0 0,-1 1-1,0-1 1,1 0 0,-1 1 0,0-1-1,1 1 1,-1-1 0,0 1 0,0-1-1,1 1 1,-1 0 0,0-1 0,0 1-1,0 0 1,0 0 0,1 0 0,-2-1-1,-3 1 195,1 0-1,0-1 1,0 2 0,-1-1-1,1 0 1,0 1-1,0 0 1,-8 2-1,2 2-201,0 0 1,0 1-1,0 0 1,1 0-1,0 1 0,0 0 1,1 1-1,0 0 1,0 0-1,0 1 0,-6 11 1,8-12-154,1 1 0,0-1 0,0 1 0,1 0-1,0 1 1,1-1 0,0 1 0,0-1 0,1 1 0,0 0 0,1 0 0,0 19 0,1-26-11,0 0 1,0 0 0,1 0-1,-1 0 1,1-1 0,0 1-1,-1 0 1,2 0-1,-1-1 1,0 1 0,0 0-1,1-1 1,0 1-1,-1-1 1,1 0 0,0 0-1,0 0 1,0 1-1,0-2 1,1 1 0,-1 0-1,0 0 1,1-1 0,-1 1-1,1-1 1,0 0-1,-1 0 1,1 0 0,0 0-1,0 0 1,0-1-1,0 1 1,-1-1 0,1 0-1,0 0 1,0 0-1,0 0 1,0 0 0,0-1-1,5-1 1,1 0 25,0-2-1,-1 1 1,1-1 0,-1 0-1,0-1 1,0 0 0,0 0-1,0-1 1,-1 0 0,8-8 0,-4 2 60,1-1 0,-2 0 1,1 0-1,13-27 1,-19 30-27,0 0 0,-1 0-1,0-1 1,-1 0 0,0 0 0,-1 0 0,2-11 0,-4 19-58,0 0 0,0 0 0,0 0 1,0 0-1,-1 0 0,1-1 0,-1 1 0,0 1 0,1-1 1,-2 0-1,1 0 0,-3-5 0,3 6-23,-1 1 1,1-1-1,-1 1 0,1-1 0,-1 1 0,1 0 1,-1-1-1,0 1 0,0 0 0,0 0 0,0 1 1,0-1-1,0 0 0,0 1 0,0-1 0,0 1 1,0-1-1,0 1 0,0 0 0,0 0 0,-2 0 1,1 0-162,0 0 0,0 0 0,0 1 0,1-1 1,-1 1-1,0-1 0,1 1 0,-1 0 0,0 0 1,1 0-1,-1 0 0,1 1 0,-1-1 0,1 1 1,0 0-1,0-1 0,0 1 0,0 0 0,0 0 1,0 0-1,0 0 0,1 1 0,-1-1 0,1 0 1,-1 1-1,1-1 0,-2 6 0,3-8 127,0 1 0,0 0 0,0-1 0,-1 1-1,1 0 1,0-1 0,0 1 0,0 0 0,1-1 0,-1 1 0,0-1-1,0 1 1,0 0 0,0-1 0,0 1 0,1-1 0,-1 1 0,0 0-1,1-1 1,-1 1 0,0-1 0,1 1 0,-1-1 0,1 1 0,-1-1-1,1 1 1,-1-1 0,1 0 0,0 1 0,14 7-871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6.726"/>
    </inkml:context>
    <inkml:brush xml:id="br0">
      <inkml:brushProperty name="width" value="0.05" units="cm"/>
      <inkml:brushProperty name="height" value="0.05" units="cm"/>
    </inkml:brush>
  </inkml:definitions>
  <inkml:trace contextRef="#ctx0" brushRef="#br0">140 15 16932,'10'-11'2175,"-10"10"-2124,0 1 0,0 0 0,0 0-1,0 0 1,0 0 0,0 0 0,0 0 0,0-1 0,0 1-1,0 0 1,0 0 0,0 0 0,-1 0 0,1 0 0,0 0-1,0 0 1,0 0 0,0 0 0,0-1 0,0 1 0,0 0 0,0 0-1,-1 0 1,1 0 0,0 0 0,0 0 0,0 0 0,0 0-1,0 0 1,0 0 0,-1 0 0,1 0 0,0 0 0,0 0-1,0 0 1,0 0 0,0 0 0,-1 0 0,1 0 0,0 0 0,0 0-1,0 0 1,0 0 0,0 0 0,0 0 0,0 1 0,-1-1-1,1 0 1,0 0 0,-4 1 374,1 0 0,-1 1 0,1 0 0,-1 0 0,1 0 0,-5 3 0,-2 3-79,0 1-1,1 0 1,-1 1 0,2 0-1,0 1 1,0 0 0,0 0 0,-10 24-1,13-25-244,1 0-1,0 1 1,1 0-1,0 0 1,0 0-1,2 0 1,-1 0-1,1 0 1,1 1-1,1 21 1,-1-30-69,1 1 0,0-1 1,-1 0-1,1 1 0,0-1 1,1 0-1,-1 1 0,1-1 1,-1 0-1,1 0 0,0 0 1,0-1-1,0 1 0,0 0 1,1-1-1,-1 1 0,1-1 1,0 0-1,-1 0 0,1 0 1,0 0-1,4 2 0,-3-3 0,0 0 0,0 0 1,0 0-1,1 0 0,-1 0 0,0-1 0,1 0 0,-1 0 0,1 0 0,-1 0 0,0-1 0,1 0 0,-1 0 0,0 0 0,0 0 0,0 0 0,6-4 0,4-2 74,-1 0 0,0-2 0,-1 1 0,1-1-1,-2-1 1,1 0 0,12-17 0,-16 19-32,-1-1 0,0 0 0,-1 0 0,0-1 0,0 0 0,-1 0 1,-1 0-1,1-1 0,-2 1 0,5-19 0,-8 26-89,1-1 1,-1 1-1,0 0 1,0 0-1,0 0 1,0 0-1,-1 0 1,1 0-1,-1-1 1,0 1-1,1 0 1,-2 0-1,1 1 1,0-1-1,0 0 1,-1 0-1,0 0 1,1 1-1,-1-1 1,0 1-1,0 0 1,-1-1-1,1 1 1,0 0-1,-1 0 1,1 0-1,-1 1 1,0-1-1,0 1 1,1-1-1,-1 1 1,0 0-1,-5-1 1,2 0-154,0 1 0,0 0 0,-1 0 0,1 0 0,0 1 0,-1 0 0,1 0 0,-1 0 0,1 1 0,0 0 0,-1 1 0,1-1 0,0 1 0,0 0 0,-11 6 0,-1 5-460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8.881"/>
    </inkml:context>
    <inkml:brush xml:id="br0">
      <inkml:brushProperty name="width" value="0.05" units="cm"/>
      <inkml:brushProperty name="height" value="0.05" units="cm"/>
      <inkml:brushProperty name="color" value="#E71224"/>
    </inkml:brush>
  </inkml:definitions>
  <inkml:trace contextRef="#ctx0" brushRef="#br0">93 1 16524,'-3'3'289,"0"-1"1,0 1 0,0 0-1,0 0 1,1 0-1,0 1 1,-1-1 0,1 1-1,0-1 1,-1 6 0,-14 42 1251,15-44-1077,-12 52 503,2 0 0,-5 95-1,16 122 611,1-273-1546,4 40 261,-4-41-277,1-1 0,-1 1-1,0 0 1,1-1 0,-1 1 0,1-1 0,-1 0-1,1 1 1,0-1 0,0 1 0,-1-1 0,1 0-1,0 1 1,0-1 0,0 0 0,0 0-1,1 0 1,-1 0 0,0 0 0,0 0 0,3 1-1,-3-2-8,0 0 0,0 0 0,0 0-1,0 0 1,-1 0 0,1 0 0,0-1 0,0 1-1,0 0 1,0-1 0,0 1 0,-1 0-1,1-1 1,0 1 0,0-1 0,-1 1-1,1-1 1,0 0 0,-1 1 0,1-1 0,0 0-1,-1 1 1,1-1 0,-1 0 0,1 0-1,-1 1 1,1-1 0,-1 0 0,1-1-1,10-29 58,-5 11-44,-1-1-1,-1 1 0,0-1 1,-2 0-1,0 0 0,-2-25 0,-3 34-51,-1 13-17,4 0 45,-1 0 0,1 1 0,0-1 0,-1 0 0,1 1 0,0-1 0,0 1-1,0-1 1,0 1 0,0-1 0,0 0 0,1 1 0,0 1 0,0 2-7,0-1 0,1 1 1,0-1-1,0 0 0,0 0 1,1 0-1,-1 0 0,1 0 0,0 0 1,0-1-1,0 1 0,1-1 1,-1 0-1,1 0 0,0 0 0,0-1 1,0 1-1,0-1 0,0 0 1,0 0-1,1 0 0,-1-1 0,1 1 1,-1-1-1,1 0 0,0-1 1,-1 1-1,1-1 0,9 0 1,0-1 0,-1 0 1,1 0-1,-1-2 1,0 0 0,1 0-1,-1-1 1,-1-1 0,1 0-1,15-9 1,-15 6 18,-1 0-1,1 0 1,-2-2 0,21-19-1,-27 24 8,0-1 0,-1 1 0,1-1 0,-1 1 0,-1-1 0,1 0 0,-1-1 0,0 1 0,-1-1 0,1 1 0,-1-1 0,1-10 0,-2 17-10,-1-1-1,0 0 0,0 0 1,0 1-1,0-1 0,0 0 1,0 0-1,0 0 1,0 1-1,0-1 0,0 0 1,0 0-1,0 1 0,-1-1 1,1 0-1,0 0 0,0 1 1,-1-1-1,1 0 0,-1 1 1,1-1-1,-1 0 0,0 0 1,1 1 1,-1 0 0,0-1 1,0 1-1,1 0 0,-1 0 0,0 0 1,1 0-1,-1 0 0,0 0 1,1 0-1,-1 0 0,0 0 1,0 1-1,1-1 0,-1 0 0,0 0 1,1 1-1,-1-1 0,1 0 1,-2 1-1,-3 2 31,1 0 1,-1 1-1,1-1 1,-1 1-1,-3 5 1,-5 7 17,1 1 0,0 0 0,1 1 0,2 0 0,-1 1 1,2 0-1,1 0 0,0 1 0,1 0 0,1 0 0,-4 39 0,9-56-88,0 0-1,0 0 0,0 0 1,0 0-1,1 0 0,-1 0 0,1 0 1,0 0-1,0-1 0,0 1 1,0 0-1,0 0 0,1-1 1,-1 1-1,3 3 0,-2-5-41,-1 0 0,1 1 0,-1-1 0,1 0 0,-1 0 0,1 0 0,0 0 0,0 0 0,0-1 0,-1 1 0,1-1 0,0 1 0,0-1 0,0 1 0,0-1 0,0 0-1,0 0 1,0 0 0,0 0 0,0 0 0,0-1 0,0 1 0,0 0 0,2-2 0,9-3-154,0 0-1,0-1 1,19-11 0,-30 16 205,38-24-630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7.193"/>
    </inkml:context>
    <inkml:brush xml:id="br0">
      <inkml:brushProperty name="width" value="0.05" units="cm"/>
      <inkml:brushProperty name="height" value="0.05" units="cm"/>
    </inkml:brush>
  </inkml:definitions>
  <inkml:trace contextRef="#ctx0" brushRef="#br0">7 22 25181,'-5'3'2233,"4"-2"-1361,1-2 248,4-1-536,5 1-1400,-1-5 864,9-2-360,3 0-160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7.581"/>
    </inkml:context>
    <inkml:brush xml:id="br0">
      <inkml:brushProperty name="width" value="0.05" units="cm"/>
      <inkml:brushProperty name="height" value="0.05" units="cm"/>
    </inkml:brush>
  </inkml:definitions>
  <inkml:trace contextRef="#ctx0" brushRef="#br0">54 20 12571,'1'-7'5171,"-2"-6"5673,-4 20-10076,3-3-646,0 0 0,0 0 0,1 1 1,-1-1-1,1 1 0,0-1 0,0 1 0,0 0 0,1-1 0,0 9 0,0-11-126,0 0-1,1 0 1,-1 0 0,1 0-1,0 0 1,0 0 0,-1 0-1,1 0 1,0 0 0,1-1-1,-1 1 1,0 0 0,0-1-1,1 1 1,-1-1 0,1 0-1,-1 1 1,1-1 0,0 0-1,0 0 1,-1 0 0,1 0-1,0 0 1,0 0 0,0-1 0,0 1-1,2 0 1,12 2-84,1 0 0,-1-1 0,0-1 0,32-1 1,-26-1-30,37 4 1,-56-3 107,-1 1 1,0-1-1,1 0 1,-1 1-1,0-1 1,0 1-1,0 0 1,1 0 0,-1 0-1,0 0 1,0 0-1,0 0 1,0 1-1,0-1 1,-1 1-1,1-1 1,0 1-1,-1 0 1,1 0-1,-1-1 1,2 4-1,-2-3 15,-1 0 0,0 0-1,1 0 1,-1 0 0,0 0 0,0 0-1,0 0 1,0 0 0,0 0-1,-1 0 1,1 0 0,-1 0-1,1 0 1,-1 0 0,0 0-1,1 0 1,-1-1 0,0 1 0,0 0-1,-1 0 1,1-1 0,0 1-1,0-1 1,-3 2 0,-3 5 49,-1-1 0,1-1 0,-2 1 0,1-2 0,-1 1-1,0-1 1,0 0 0,0-1 0,-1 0 0,-18 5 0,9-4 22,0-1-1,0-1 1,-1 0-1,-35-1 1,51-2-151,-1 0 0,1 0 0,0-1 1,0 1-1,0-1 0,0 0 0,-6-2 1,9 2-14,0 0-1,0 1 1,0-1 0,0 0 0,0 0 0,0 1 0,0-1 0,1 0 0,-1 0 0,0 0 0,0 0-1,1 0 1,-1 0 0,1 0 0,-1 0 0,1-1 0,-1 1 0,1 0 0,0 0 0,0 0 0,0 0-1,-1-1 1,1 1 0,0 0 0,0 0 0,0 0 0,1-1 0,-1 1 0,0 0 0,1-2 0,13-55-1272,-3 17 454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8.046"/>
    </inkml:context>
    <inkml:brush xml:id="br0">
      <inkml:brushProperty name="width" value="0.05" units="cm"/>
      <inkml:brushProperty name="height" value="0.05" units="cm"/>
    </inkml:brush>
  </inkml:definitions>
  <inkml:trace contextRef="#ctx0" brushRef="#br0">3 65 21109,'-3'0'2104,"3"-2"-1296,3-1-320,8 2 953,6-2-257,4 1-504,8-1-296,6-2-472,2 2-256,4-3-608,-2-1-345,-4-3 985,-3 0-256,-4 0-216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8.515"/>
    </inkml:context>
    <inkml:brush xml:id="br0">
      <inkml:brushProperty name="width" value="0.05" units="cm"/>
      <inkml:brushProperty name="height" value="0.05" units="cm"/>
    </inkml:brush>
  </inkml:definitions>
  <inkml:trace contextRef="#ctx0" brushRef="#br0">9 136 17332,'-8'7'2322,"13"-5"-141,19-9 360,261-77 2086,9 36-7770,-251 43 1766,-36 5 603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8.901"/>
    </inkml:context>
    <inkml:brush xml:id="br0">
      <inkml:brushProperty name="width" value="0.05" units="cm"/>
      <inkml:brushProperty name="height" value="0.05" units="cm"/>
    </inkml:brush>
  </inkml:definitions>
  <inkml:trace contextRef="#ctx0" brushRef="#br0">1 273 17732,'-1'5'1716,"4"-4"-489,8-11 218,12-19 631,160-206 3861,-177 230-5739,-5 10-151,-4 10-52,-12 28-13,6-19 7,1 0 0,1 1 0,1 0 0,1 1 0,1-1 0,-1 30 0,5-53-31,0 0-1,0 1 0,0-1 1,1 0-1,-1 0 0,0 0 0,1 0 1,-1 0-1,1 0 0,0 0 0,0 0 1,0 0-1,0 0 0,0 0 0,0-1 1,0 1-1,1 0 0,1 1 0,-1-2-140,-1 0 0,1 0 0,0-1 0,0 1-1,0 0 1,-1-1 0,1 1 0,0-1-1,0 0 1,0 0 0,0 0 0,0 0 0,0 0-1,0 0 1,0 0 0,0 0 0,0-1-1,-1 1 1,1-1 0,3-1 0,1 0-122,0-1 0,1 0 0,-1-1 0,0 1 0,10-9 0,8-8-823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4:59.767"/>
    </inkml:context>
    <inkml:brush xml:id="br0">
      <inkml:brushProperty name="width" value="0.05" units="cm"/>
      <inkml:brushProperty name="height" value="0.05" units="cm"/>
    </inkml:brush>
  </inkml:definitions>
  <inkml:trace contextRef="#ctx0" brushRef="#br0">72 157 12755,'4'-7'924,"0"0"0,0 0 0,-1 0 1,1 0-1,-2 0 0,1-1 0,-1 0 0,0 1 1,1-10-1,-3 17-860,0-1 1,0 1-1,0 0 1,0-1 0,0 1-1,0 0 1,0-1-1,0 1 1,0-1-1,0 1 1,0 0 0,0-1-1,0 1 1,0 0-1,0-1 1,0 1-1,0 0 1,0-1 0,0 1-1,0 0 1,-1-1-1,1 1 1,0 0-1,0-1 1,0 1 0,-1 0-1,1-1 1,0 1-1,0 0 1,-1 0 0,1 0-1,0-1 1,-1 1-1,1 0 1,0 0-1,-1 0 1,1-1 0,0 1-1,-1 0 1,1 0-1,0 0 1,-1 0-1,1 0 1,0 0 0,-1 0-1,1 0 1,-1 0-1,1 0 1,0 0-1,-1 0 1,1 0 0,0 0-1,-1 0 1,1 0-1,0 1 1,-1-1-1,1 0 1,0 0 0,-1 0-1,1 1 1,0-1-1,0 0 1,-1 0-1,1 0 1,0 1 0,0-1-1,-1 1 1,-21 19 1365,14-9-1312,0 0 1,1 1-1,0 0 1,1 1-1,1-1 0,0 1 1,0 0-1,1 0 1,1 0-1,0 1 0,1-1 1,1 1-1,0 26 1,0-38-109,1 0 0,1 0 0,-1 0 1,0 0-1,0 0 0,1 0 0,-1-1 1,1 1-1,0 0 0,-1 0 1,1 0-1,0-1 0,0 1 0,0 0 1,0-1-1,0 1 0,1-1 0,-1 1 1,3 2-1,-2-4 1,-1 1 1,1-1-1,-1 1 1,1-1-1,-1 0 1,1 1-1,-1-1 1,1 0-1,-1 0 1,1 0-1,-1 0 1,1 0-1,0-1 1,-1 1-1,1 0 1,-1-1-1,1 1 1,-1-1-1,2 0 1,4-3 38,-1 1 1,0-1-1,1-1 1,-2 1-1,1-1 1,0 0-1,-1 0 1,9-12-1,-7 6 49,0 0 0,0-1 0,-1 0 0,-1-1 0,0 1 0,-1-1 0,3-14 0,-5 18-29,0 0-1,-1-1 1,0 1 0,-1 0-1,0-1 1,0 1-1,-1-1 1,0 1 0,-1 0-1,-5-18 1,6 23-38,-1 1-1,0-1 1,0 0 0,0 1-1,-1-1 1,1 1 0,-5-5-1,6 7-38,0 0 1,0 0-1,0 0 0,0 0 0,0 1 0,-1-1 0,1 0 0,0 0 0,0 1 1,-1-1-1,1 1 0,0-1 0,0 1 0,-1-1 0,1 1 0,-1 0 0,1 0 1,0 0-1,-1 0 0,1 0 0,0 0 0,-1 0 0,1 0 0,-1 0 0,-1 1 1,2-1-41,1 1 0,-1-1 0,0 1 0,0-1 0,1 1 0,-1-1 0,0 1 0,0-1 0,1 1 0,-1 0 0,1-1 0,-1 1 0,1 0 0,-1 0 0,1 0 0,-1-1 0,1 1 0,0 0 0,-1 0 0,1 0 0,0 0 0,0 0 0,-1-1 0,1 1 0,0 0 0,0 0 0,0 0 0,0 0 0,0 0 0,1 0 0,-1 0 0,0 0 0,0-1 0,0 1 0,1 0 0,-1 0 0,1 0 0,-1 0 0,0-1 0,1 1 0,-1 0 0,1 0 0,0-1 0,-1 1 0,2 0 0,0 3-312,1-1 0,-1 0-1,1 0 1,0 0 0,0 0 0,1 0-1,-1 0 1,6 2 0,-1-2-55,0 0 0,0-1 1,0 0-1,0-1 0,1 1 0,-1-2 0,1 1 0,-1-1 1,10-1-1,17-3-902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0.276"/>
    </inkml:context>
    <inkml:brush xml:id="br0">
      <inkml:brushProperty name="width" value="0.05" units="cm"/>
      <inkml:brushProperty name="height" value="0.05" units="cm"/>
    </inkml:brush>
  </inkml:definitions>
  <inkml:trace contextRef="#ctx0" brushRef="#br0">100 7 16788,'-3'1'301,"1"0"1,0 0 0,0 0 0,0 1 0,0-1 0,0 1 0,0-1 0,0 1 0,0-1 0,1 1-1,-1 0 1,-2 3 0,-2 2 399,-3 3 462,1 0 1,0 0 0,-12 21-1,17-26-943,0 1 0,0-1 0,1 1 0,0-1 0,0 1 0,1 0 0,-1 0 0,1 0 0,0 0 0,1 10 0,-1-15-186,1 1-1,0-1 1,1 1-1,-1-1 0,0 0 1,0 1-1,1-1 0,-1 0 1,0 0-1,1 1 0,0-1 1,-1 0-1,1 0 1,0 1-1,-1-1 0,1 0 1,0 0-1,0 0 0,0 0 1,0 0-1,0 0 1,0 0-1,1 0 0,0 0-6,0-1-1,0 1 1,-1-1-1,1 0 0,0 0 1,0 1-1,0-1 1,-1 0-1,1 0 1,0-1-1,0 1 0,-1 0 1,1-1-1,0 1 1,2-1-1,3-2 18,0 0 1,-1-1-1,1 1 0,-1-1 0,1 0 1,-1-1-1,8-7 0,-8 6-11,0-1 1,-1 0-1,0-1 0,0 1 1,0-1-1,-1 0 1,4-10-1,-6 15-101,-1 0 0,0 0 0,0 0 0,0 0 0,0 0 0,-1 0 0,0 0 0,1 0 0,-1 0 0,0 0 0,0 0 0,0 0 0,-1-1 0,1 1 0,-1 0 0,0 0 0,0 0 1,0 0-1,0 1 0,0-1 0,-1 0 0,1 0 0,-1 1 0,-2-4 0,2 5-106,1-1-1,-1 1 1,0-1 0,0 1 0,0 0-1,0 0 1,0 0 0,0 0 0,0 0-1,0 0 1,0 1 0,-1-1 0,1 1-1,0 0 1,0-1 0,-1 1 0,1 0-1,0 0 1,-1 0 0,1 1 0,0-1-1,-3 1 1,0 0-80,1 1 0,-1-1 0,0 1 0,1 0 0,-1 0 0,1 1 0,0-1 0,-8 7 0,-6 10-888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0.665"/>
    </inkml:context>
    <inkml:brush xml:id="br0">
      <inkml:brushProperty name="width" value="0.05" units="cm"/>
      <inkml:brushProperty name="height" value="0.05" units="cm"/>
    </inkml:brush>
  </inkml:definitions>
  <inkml:trace contextRef="#ctx0" brushRef="#br0">1 360 16091,'1'6'1066,"-1"-5"-937,0-1 0,0 1 0,0 0 0,0-1 1,0 1-1,0 0 0,1-1 0,-1 1 0,0 0 0,0-1 0,1 1 0,-1 0 0,0-1 0,1 1 0,-1-1 0,1 1 1,-1-1-1,1 1 0,-1-1 0,1 1 0,-1-1 0,1 1 0,-1-1 0,1 1 0,0-1 0,-1 0 0,1 1 0,0-1 1,-1 0-1,1 0 0,0 0 0,-1 1 0,1-1 0,0 0 0,-1 0 0,1 0 0,0 0 0,-1 0 0,1 0 1,0 0-1,0-1 0,-1 1 0,2 0 0,7-1 207,1-1 0,-1 0 0,0 0 0,0 0 0,0-1 0,16-8 0,51-32 627,-57 31-685,216-151 1369,-134 89-1782,-90 66-228,-6 5 274,0 1 0,-1-1-1,0-1 1,0 1 0,0-1 0,0 0 0,0 1-1,-1-2 1,1 1 0,3-7 0,-3-1-287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1.145"/>
    </inkml:context>
    <inkml:brush xml:id="br0">
      <inkml:brushProperty name="width" value="0.05" units="cm"/>
      <inkml:brushProperty name="height" value="0.05" units="cm"/>
    </inkml:brush>
  </inkml:definitions>
  <inkml:trace contextRef="#ctx0" brushRef="#br0">0 544 18996,'14'-9'2329,"6"-10"-1465,18-16-280,8-6 1576,19-13-1031,5-4-241,16-2-312,6 1-248,1 4-768,-4 3-632,-7 9 936,-2 10-184,-10 7-137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1.614"/>
    </inkml:context>
    <inkml:brush xml:id="br0">
      <inkml:brushProperty name="width" value="0.05" units="cm"/>
      <inkml:brushProperty name="height" value="0.05" units="cm"/>
    </inkml:brush>
  </inkml:definitions>
  <inkml:trace contextRef="#ctx0" brushRef="#br0">0 187 20892,'10'0'1913,"16"-3"-1249,7-6-240,19-8 856,10-3-359,5-3-297,6-3-96,-7 2-400,-5-1-240,-16 8-608,-8 3-321,-24 8 841,-13 3-216,-16 9-168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6:49.360"/>
    </inkml:context>
    <inkml:brush xml:id="br0">
      <inkml:brushProperty name="width" value="0.05" units="cm"/>
      <inkml:brushProperty name="height" value="0.05" units="cm"/>
      <inkml:brushProperty name="color" value="#E71224"/>
    </inkml:brush>
  </inkml:definitions>
  <inkml:trace contextRef="#ctx0" brushRef="#br0">137 361 19476,'-25'23'1399,"4"-5"-338,-23 26 0,38-37-852,1 0 1,0 0-1,0 1 0,0 0 1,1 0-1,0 0 1,-5 16-1,8-21-170,0 0 1,0 0-1,1 0 0,-1 0 1,1 0-1,0 0 0,0 0 1,0 0-1,1 6 0,0-8-29,-1 1-1,1-1 1,-1 0-1,1 1 1,0-1-1,-1 0 1,1 0-1,0 0 1,0 1-1,0-1 1,0 0-1,0 0 1,0 0-1,0-1 1,0 1-1,0 0 1,0 0-1,1-1 1,-1 1-1,0 0 1,0-1-1,1 1 1,-1-1-1,0 0 1,3 1-1,4 0-1,0 0-1,0-1 1,0 0-1,0-1 1,1 1-1,-1-1 1,0-1-1,0 0 1,0 0-1,0 0 1,12-7-1,3-2 14,0-1-1,34-23 1,-17 6 0,-1-2 1,-2-1-1,47-52 0,-61 59-8,-2-1 0,-1-1 1,-2 0-1,0-2 0,26-59 0,-40 79-5,-1-1-1,1 1 1,-2-1 0,1 0-1,-1 0 1,-1 0 0,1-11-1,-2 20-1,0 1-1,0-1 0,0 0 0,0 1 0,0-1 0,0 0 0,0 1 0,0-1 0,0 0 1,0 1-1,0-1 0,0 0 0,0 1 0,-1-1 0,1 0 0,0 1 0,0-1 0,-1 1 1,1-1-1,-1 0 0,1 1 0,0-1 0,-1 1 0,1-1 0,-1 1 0,1-1 0,-1 1 0,0 0 1,1-1-1,-1 1 0,1 0 0,-1-1 0,0 1 0,1 0 0,-1 0 0,0-1 0,1 1 1,-1 0-1,0 0 0,1 0 0,-1 0 0,0 0 0,1 0 0,-1 0 0,0 0 0,1 0 1,-1 0-1,0 1 0,1-1 0,-1 0 0,0 0 0,1 1 0,-2-1 0,-2 2 28,0 1 0,1-1 0,-1 1 0,0-1 0,1 1 0,-6 5 0,-3 7 67,0 0 0,1 1 0,1 0 0,1 0-1,0 1 1,-11 29 0,6-6 230,-18 80 0,27-96-302,2-1-1,0 1 1,1 0 0,1 0-1,2 24 1,0-40-154,1 0 1,-1-1 0,1 1-1,0-1 1,1 1 0,0-1-1,0 0 1,6 9-1,-6-12-41,0 1-1,0-1 1,1 0 0,0 0-1,0 0 1,0-1-1,0 1 1,1-1-1,-1 0 1,1 0-1,0 0 1,0-1-1,5 2 1,15 4-564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2.046"/>
    </inkml:context>
    <inkml:brush xml:id="br0">
      <inkml:brushProperty name="width" value="0.05" units="cm"/>
      <inkml:brushProperty name="height" value="0.05" units="cm"/>
    </inkml:brush>
  </inkml:definitions>
  <inkml:trace contextRef="#ctx0" brushRef="#br0">0 652 19108,'6'2'1985,"19"-5"-1217,4-6-280,14-5 992,7-4-376,5-1-480,4-2-439,-1-1-1130,-3 1-455,-6 1 1144,-5-1-312,-1-7-176</inkml:trace>
  <inkml:trace contextRef="#ctx0" brushRef="#br0" timeOffset="1">712 0 22949,'-20'32'1712,"2"0"1,-20 48-1,33-67-1545,1-1-1,0 1 1,0-1-1,1 1 1,1 0 0,0 0-1,1 1 1,1-1-1,0 0 1,2 15-1,-2-25-160,1 0-1,-1 0 0,1 0 0,0 0 1,0-1-1,1 1 0,-1 0 0,0-1 1,1 1-1,0-1 0,0 1 0,-1-1 1,1 0-1,1 1 0,-1-1 0,0 0 1,0 0-1,1-1 0,-1 1 1,1 0-1,0-1 0,-1 0 0,1 0 1,0 1-1,0-2 0,0 1 0,0 0 1,0 0-1,0-1 0,0 0 0,0 0 1,0 1-1,5-2 0,2 0-216,1 0 0,-1 0 0,0-1 0,0-1 0,0 1 0,0-2 0,0 1 0,16-10 0,-17 8-254,-1 0 0,0-1 0,0 0 0,0-1 0,-1 1 0,0-1 0,-1-1 0,10-12 0,-12 14-43,0 0 0,-1 0 0,0-1 0,0 1 0,0 0 1,-1-1-1,0 0 0,-1 1 0,1-1 0,-1 0 0,-1 0 0,1 0 0,-1-8 0,0 13 420,0 1-1,0-1 0,-1 1 1,1-1-1,0 0 1,-1 1-1,1-1 0,-1 1 1,1-1-1,-1 1 1,0-1-1,1 1 0,-1 0 1,0-1-1,0 1 1,0 0-1,0 0 0,-2-2 1,2 3 115,1 0 1,-1-1-1,0 1 0,0 0 1,0 0-1,0 0 1,0-1-1,0 1 0,1 0 1,-1 0-1,0 1 1,0-1-1,0 0 0,0 0 1,0 0-1,0 0 1,1 1-1,-1-1 0,0 0 1,0 1-1,0-1 0,0 1 1,1-1-1,-1 1 1,0-1-1,1 1 0,-1 0 1,0-1-1,1 1 1,-1 0-1,1-1 0,-1 1 1,0 1-1,-5 6 510,1 0 0,0 0 0,0 0 0,0 1 0,1 0 0,1 0 0,-5 15 1,-11 67 2737,17-76-3103,0-1 0,1 0 0,0 1 0,1-1-1,2 15 1,-1-25-239,0 0 0,-1 0 1,1 0-1,1 0 0,-1 0 0,0 0 0,1 0 0,0 0 0,0-1 1,0 1-1,0-1 0,1 1 0,-1-1 0,1 0 0,0 0 0,0 0 1,0-1-1,0 1 0,1-1 0,-1 1 0,7 2 0,14 3-498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2.493"/>
    </inkml:context>
    <inkml:brush xml:id="br0">
      <inkml:brushProperty name="width" value="0.05" units="cm"/>
      <inkml:brushProperty name="height" value="0.05" units="cm"/>
    </inkml:brush>
  </inkml:definitions>
  <inkml:trace contextRef="#ctx0" brushRef="#br0">10 15 20436,'17'-5'1033,"0"2"0,0 0-1,27 0 1,-38 2-805,1 2 0,-1-1 0,0 1 0,0 0 0,0 0 0,0 0-1,0 1 1,0 0 0,0 0 0,-1 1 0,1 0 0,-1 0 0,7 4 0,-10-5-170,1 0 0,-1 1-1,0-1 1,0 0 0,0 1 0,-1-1 0,1 1-1,-1-1 1,1 1 0,-1 0 0,0 0 0,0 0-1,0 0 1,0 0 0,-1-1 0,1 2 0,-1-1-1,1 0 1,-1 0 0,0 0 0,-1 0 0,1 0-1,0 0 1,-1 0 0,1 0 0,-1 0-1,0 0 1,-2 4 0,-3 7 2,0-1 0,-1 1 0,-1-1 0,-12 16 0,-41 47-28,45-59-20,1 0 1,1 1-1,0 1 1,2 0 0,-15 30-1,26-46-12,0-1-1,0 1 1,0-1 0,0 1 0,1 0-1,-1 0 1,1-1 0,0 1 0,0 0-1,0 0 1,0 3 0,1-5-6,-1 1 1,1-1 0,-1 0 0,1 1-1,-1-1 1,1 0 0,0 0 0,0 1-1,0-1 1,-1 0 0,1 0 0,0 0-1,1 0 1,-1 0 0,0 0 0,0 0-1,0-1 1,0 1 0,1 0 0,-1-1-1,0 1 1,1 0 0,1 0 0,4 0-122,0 0-1,0 0 1,0 0 0,0-1 0,1 0 0,-1 0 0,0 0 0,0-1 0,0 0 0,0-1 0,0 0 0,0 0-1,0 0 1,7-5 0,4-1-155,0-1-1,-1-1 1,31-23-1,5-12-282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02.957"/>
    </inkml:context>
    <inkml:brush xml:id="br0">
      <inkml:brushProperty name="width" value="0.05" units="cm"/>
      <inkml:brushProperty name="height" value="0.05" units="cm"/>
    </inkml:brush>
  </inkml:definitions>
  <inkml:trace contextRef="#ctx0" brushRef="#br0">115 60 21565,'-4'2'266,"-1"0"1,1 1-1,0 0 1,0 0-1,0 0 1,1 0-1,-1 0 1,1 1-1,-1 0 1,1-1-1,0 1 1,1 0 0,-1 1-1,1-1 1,0 0-1,0 1 1,0-1-1,0 1 1,1 0-1,-1 5 1,1-7-221,0 1-1,1-1 1,-1 1 0,1 0 0,0-1 0,0 1 0,0-1 0,1 1 0,-1 0-1,1-1 1,0 1 0,0-1 0,0 1 0,0-1 0,1 0 0,-1 1 0,1-1-1,0 0 1,0 0 0,0 0 0,0 0 0,1-1 0,-1 1 0,1 0-1,-1-1 1,1 0 0,4 3 0,7 1-117,0 0-1,0-1 0,0-1 1,0 0-1,1-1 1,-1-1-1,26 2 1,19 3-229,-56-7 288,1 1 0,-1 0-1,0 0 1,1 0 0,-1 0 0,0 0 0,0 1 0,0-1-1,0 1 1,0 0 0,0 0 0,0 0 0,-1 0 0,1 1-1,-1-1 1,3 4 0,-4-4 27,1 1 1,-1-1-1,0 1 0,0 0 1,0-1-1,0 1 0,0 0 0,-1 0 1,1 0-1,-1 0 0,0 0 0,0-1 1,0 1-1,0 0 0,-1 0 0,1 0 1,-1 0-1,1 0 0,-3 5 1,-2 4 99,0 0 0,-1-1 0,-1 0 0,1 0 0,-2 0 0,0-1 0,0 0 0,-18 17 0,9-12 56,0-1 0,0-1 0,-2 0 1,-25 13-1,34-21-177,0 0 0,0-1 0,0 0 0,-15 4 0,22-8-60,1 1-1,0-1 0,-1 1 0,1-1 1,-1 0-1,1 0 0,-1 0 1,1 0-1,0-1 0,-1 1 0,1-1 1,-1 1-1,1-1 0,0 0 0,-1 0 1,1 0-1,0 0 0,0 0 0,0 0 1,0-1-1,0 1 0,0-1 0,0 1 1,0-1-1,-2-3 0,1 0-129,0 0 0,1 0 0,-1 0 0,1-1 0,0 1 0,1-1 0,-1 1 0,1-1 0,-1-6 0,-1-55-588,3 59 626,-1-54-838</inkml:trace>
  <inkml:trace contextRef="#ctx0" brushRef="#br0" timeOffset="0.05">103 12 18868,'23'0'2625,"1"2"-1545,2 4-496,2-3 2041,6-3-1649,2 0-592,1 0-120,1-6-104,10-11-264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06.181"/>
    </inkml:context>
    <inkml:brush xml:id="br0">
      <inkml:brushProperty name="width" value="0.05" units="cm"/>
      <inkml:brushProperty name="height" value="0.05" units="cm"/>
    </inkml:brush>
  </inkml:definitions>
  <inkml:trace contextRef="#ctx0" brushRef="#br0">143 178 17708,'-1'0'91,"1"1"-1,-1-1 1,1 0 0,-1 0 0,1 1 0,0-1 0,-1 0 0,1 0-1,-1 1 1,1-1 0,-1 1 0,1-1 0,0 0 0,-1 1-1,1-1 1,0 1 0,0-1 0,-1 1 0,1-1 0,0 1-1,0-1 1,-1 1 0,1-1 0,0 1 0,0-1 0,0 1-1,0-1 1,0 1 0,0-1 0,0 1 0,0-1 0,0 1 0,0-1-1,0 1 1,0-1 0,1 1 0,-1-1 0,0 1 0,0-1-1,1 2 1,0-2-34,-1 1-1,1-1 0,0 0 1,-1 1-1,1-1 0,0 0 1,-1 0-1,1 1 0,0-1 1,0 0-1,0 0 0,-1 0 1,1 0-1,0 0 0,0 0 1,0 0-1,-1 0 0,1 0 1,0 0-1,0-1 0,-1 1 1,1 0-1,0 0 1,0-1-1,-1 1 0,1 0 1,0-1-1,0 0 0,3-2 99,0 0-1,0-1 0,-1 1 1,1-1-1,-1 0 0,0 0 1,0 0-1,4-7 0,-6 8-92,0 1 0,0 0-1,1 0 1,-1-1 0,-1 1 0,1-1-1,0 1 1,-1-1 0,1 1 0,-1-1-1,0 1 1,1-1 0,-1 0-1,-1 1 1,1-1 0,0 1 0,-1-1-1,0-2 1,0 4-43,0-1 0,1 1 0,-1 0 0,0 1 0,0-1 0,0 0 0,0 0-1,0 0 1,0 1 0,-1-1 0,1 0 0,0 1 0,0-1 0,0 1 0,-1-1 0,1 1 0,0 0 0,-1 0 0,1-1 0,0 1-1,-1 0 1,1 0 0,0 0 0,-1 0 0,1 1 0,0-1 0,0 0 0,-1 0 0,1 1 0,-2 0 0,-3 1 20,-1 0 1,1 0-1,0 1 1,-11 6-1,6-1-7,0 0-1,1 1 0,0 0 1,-12 13-1,18-17-23,-1 1 0,1-1-1,0 1 1,1 0 0,-1 0-1,1 0 1,0 0 0,1 0-1,-1 1 1,0 6 0,2-11-6,1-1 0,0 0-1,0 0 1,0 1 0,0-1 0,0 0 0,0 1 0,0-1 0,0 0 0,0 1 0,1-1 0,-1 0 0,0 0 0,1 1 0,0 0 0,0-1-1,-1 0 1,1-1 0,-1 1-1,1-1 1,-1 1 0,1-1-1,-1 0 1,1 1 0,0-1 0,-1 0-1,1 1 1,0-1 0,-1 0-1,1 0 1,0 1 0,-1-1-1,1 0 1,0 0 0,-1 0-1,2 0 1,1 0 3,0-1 1,0 1-1,0-1 0,0 0 0,0 0 1,-1 0-1,1 0 0,0 0 0,-1-1 1,1 1-1,-1-1 0,4-2 0,7-8 27,-1 0 0,0-1 0,-1 0-1,0 0 1,15-27 0,-20 29 0,0 0 1,0-1-1,-1 0 1,-1 0-1,0 0 1,0 0-1,-1 0 1,2-18-1,-5 29-29,0 0 1,0 0-1,1 0 1,-1 1-1,0-1 0,0 0 1,0 0-1,0 0 0,0 0 1,0 0-1,0 1 0,-1-1 1,1 0-1,0 0 0,0 0 1,-1 0-1,1 1 0,0-1 1,-1 0-1,1 0 0,-1 1 1,1-1-1,-1 0 0,1 1 1,-1-1-1,1 0 0,-1 1 1,0-1-1,1 1 0,-1-1 1,0 1-1,0-1 0,1 1 1,-1 0-1,0-1 0,0 1 1,1 0-1,-1 0 0,0-1 1,0 1-1,0 0 0,0 0 1,0 0-1,1 0 0,-1 0 1,0 0-1,0 0 0,0 0 1,0 1-1,0-1 0,1 0 1,-3 1-1,-2 1 9,-1 0 1,0 1-1,1 0 0,0 0 0,-1 0 1,-4 4-1,-5 7-6,1-1-1,0 2 1,1 0 0,0 0 0,2 1 0,0 1-1,0 0 1,-11 27 0,17-26 10,5-18-16,0 1 1,0-1-1,0 0 1,0 1-1,0-1 1,0 0-1,0 1 1,0-1-1,0 0 1,0 1-1,0-1 1,0 0-1,0 1 1,0-1-1,1 0 1,-1 0 0,0 1-1,0-1 1,0 0-1,1 0 1,-1 1-1,0-1 1,0 0-1,1 0 1,-1 1-1,0-1 1,1 0-1,0 0 1,1 0 0,-1 0 0,0 0 0,1-1 0,-1 1 0,0 0 0,1-1 0,-1 1 0,0-1 0,1 1 0,-1-1 0,0 0 0,0 1 0,0-1 0,1 0 0,-1 0 1,0 0-1,0 0 0,1-1 0,11-12 9,-1-1 1,-1 0 0,0-1-1,-2 0 1,1 0 0,11-30-1,-20 44-10,0 0 0,0 0 0,-1-1 0,1 1-1,-1 0 1,1 0 0,-1 0 0,0 0 0,0-4 0,-4 1 0,-8 11 3,7-1 1,0 1 1,0-1 0,1 1-1,0 0 1,0 0 0,0 0-1,1 0 1,0 1 0,0 0-1,0-1 1,1 1 0,0 0-1,-2 13 1,4-20-5,0 0 1,0 0 0,0 0-1,0 0 1,0 0-1,0 1 1,0-1-1,0 0 1,0 0-1,0 0 1,0 0-1,0 0 1,0 0-1,0 0 1,0 0-1,1 1 1,-1-1 0,0 0-1,0 0 1,0 0-1,0 0 1,0 0-1,0 0 1,0 0-1,0 0 1,0 0-1,0 0 1,0 0-1,1 0 1,-1 0-1,0 1 1,0-1 0,0 0-1,0 0 1,0 0-1,0 0 1,0 0-1,1 0 1,-1 0-1,0 0 1,0 0-1,0 0 1,0 0-1,0 0 1,0 0-1,0 0 1,0-1 0,1 1-1,7-4 4,4-5 6,-1-4 22,-1 0 0,-1 0 1,0-1-1,12-27 0,-35 66-52,6-14 7,2 0 0,-1 1-1,2 0 1,-8 20 0,31-55 45,-12 14-28,-1-1 1,0-1 0,0 1 0,-1-1-1,0 1 1,3-17 0,-7 27-5,0 0-1,0 0 1,-1 1-1,1-1 1,0 0 0,0 0-1,0 0 1,0 0-1,0 0 1,0 0-1,0 0 1,0 0 0,0 1-1,0-1 1,0 0-1,0 0 1,-1 0 0,1 0-1,0 0 1,0 0-1,0 0 1,0 0 0,0 0-1,0 0 1,0 0-1,-1 0 1,1 0 0,0 0-1,0 0 1,0 0-1,0 0 1,0 0 0,0 0-1,0 0 1,-1 0-1,1 0 1,0 0-1,0 0 1,0 0 0,0 0-1,0 0 1,0 0-1,-1 0 1,1 0 0,0 0-1,0 0 1,0 0-1,0 0 1,0 0 0,0-1-1,0 1 1,0 0-1,0 0 1,0 0 0,-1 0-1,1 0 1,0 0-1,0 0 1,0-1-1,0 1 1,0 0 0,0 0-1,-7 7-26,1 1 17,0 0 0,1 0 0,0 1 1,0-1-1,1 1 0,-6 16 1,42-75-53,-24 37 60,-6 9-6,1 0 1,-1 1 0,0-1 0,0 0 0,-1 0-1,1 0 1,-1 0 0,1 0 0,-1-5 0,-1 9 6,0 0 1,0 0-1,0 0 1,0-1 0,0 1-1,-1 0 1,1 0 0,0 0-1,0 0 1,0 0-1,-1 0 1,1 0 0,0 0-1,0 0 1,0 0 0,0 0-1,-1 0 1,1 0-1,0 0 1,0 0 0,0 0-1,-1 0 1,1 0-1,0 0 1,0 0 0,0 0-1,-1 0 1,1 0 0,0 0-1,0 0 1,0 0-1,0 1 1,-1-1 0,1 0-1,0 0 1,0 0 0,0 0-1,0 0 1,0 1-1,-1-1 1,1 0 0,0 0-1,0 0 1,0 0 0,0 1-1,0-1 1,-9 8-4,0 3-8,4-5 3,-1 1 0,1-1 0,0 1 0,0 0-1,1 0 1,0 1 0,0 0 0,-2 8 0,6-16 6,0 0 0,0 0 0,0 0 1,0 0-1,0 1 0,0-1 0,0 0 1,0 0-1,0 0 0,1 0 0,-1 0 1,0 0-1,0 0 0,0 1 1,0-1-1,0 0 0,0 0 0,0 0 1,1 0-1,-1 0 0,0 0 0,0 0 1,0 0-1,0 0 0,0 0 1,1 0-1,-1 0 0,0 0 0,0 0 1,0 0-1,0 0 0,0 0 0,1 0 1,-1 0-1,0 0 0,0 0 0,0 0 1,0 0-1,0 0 0,1 0 1,-1 0-1,0 0 0,0 0 0,0 0 1,0 0-1,0-1 0,0 1 0,1 0 1,-1 0-1,0 0 0,0 0 0,0 0 1,0 0-1,0 0 0,0-1 1,0 1-1,0 0 0,0 0 0,0 0 1,0-1-1,10-6-94,14-25-339,-20 26 265,0 0 0,0 0-1,1 1 1,-1-1-1,1 1 1,6-5-1,-11 10 157,1 0-1,-1 0 1,0 0-1,0 0 1,0-1-1,0 1 0,0 0 1,0 0-1,0 0 1,0 0-1,0 0 1,1 0-1,-1 0 0,0 0 1,0 0-1,0 0 1,0 0-1,0 0 1,0 0-1,1 0 0,-1 0 1,0 0-1,0 0 1,0 0-1,0 0 1,0 0-1,0 0 0,1 0 1,-1 0-1,0 0 1,0 0-1,0 0 1,0 0-1,0 0 0,0 0 1,0 0-1,0 1 1,1-1-1,-1 0 1,0 0-1,0 0 0,0 0 1,0 0-1,0 0 1,0 0-1,0 0 1,0 1-1,0-1 0,1 9-589,-5 12-219,4-21 820,-5 20-346,1-1 0,-2 37 0,6-24-76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16.323"/>
    </inkml:context>
    <inkml:brush xml:id="br0">
      <inkml:brushProperty name="width" value="0.05" units="cm"/>
      <inkml:brushProperty name="height" value="0.05" units="cm"/>
    </inkml:brush>
  </inkml:definitions>
  <inkml:trace contextRef="#ctx0" brushRef="#br0">79 2746 10626,'13'-4'628,"0"0"1,0 1-1,27-2 0,-6 1-81,682-91 2557,118-18-2732,-540 40 852,-10 3-90,64 13-679,56-11-199,-277 44-154,254-15 0,165 12-37,17-10 14,0-34-114,-177 14 150,-314 49-74,380-37 121,0 32-160,224-9 46,-393-2-43,694-82 58,-601 38-46,-298 53 49,-57 10 93,-10 3 103,0-1 1,0 2-1,0-1 1,0 2-1,16 0 1,-12-33-56,-3 3-298,-1-1 1,-2-1-1,-1 1 1,8-59 0,-6 27 17,-6 45 58,30-188-59,-29 155 68,0-105-1,-28-56 31,6 77 12,16 118-48,0 0 0,1-1 0,1 1 0,1 0 0,0-1 0,1 1 1,1 0-1,0 1 0,2-1 0,0 1 0,15-30 0,-15 36-31,-6 9 7,1 1 0,0-1 0,-1 0 0,1 0 0,0 0 0,-1 0 0,1 0 0,-1 0 0,1 0 0,-1 0 0,0 0 0,1 0 0,-1 0-1,0 0 1,0 0 0,0 0 0,0 0 0,0-1 0,0 1 0,0-2 0,-2 2 29,1-1 0,-1 0 0,0 0 0,1 0 0,0 0 0,-1 0 0,1 0 0,0 0 0,0 0 0,0 0 0,1 0 0,-1 0 0,0-1 0,1 1 0,-1 0 0,1-4 0,-3-5 39,-5-15-73,0 0 0,-5-36-1,13 61 37,-1-1-1,1 1 1,-1 0 0,1-1-1,-1 1 1,0 0-1,0-1 1,1 1 0,-1 0-1,0 0 1,0 0-1,0 0 1,0 0-1,0 0 1,-1 0 0,1 0-1,0 1 1,0-1-1,-1 0 1,1 1 0,0-1-1,-1 1 1,1-1-1,0 1 1,-1 0 0,1-1-1,-3 1 1,-6-1-20,1 0 0,0 1 0,-11 1 0,14-1 15,-46 3-39,32-1 46,-1-1 0,1 0 0,-1-2 0,1 0 0,-39-9 0,-43-19 0,-94-23 50,192 51-46,-234-40 12,184 35-18,0 2-1,-79 5 0,-342 58-7,179-16-39,-339 23-34,205-23 28,-497 7 87,438-34-77,-1102 44-264,919-41 185,-895 5-891,1233-37 988,-172 1 38,501 12-6,-14 0-6,1 0 1,-1 2-1,1 1 0,-32 7 1,46-8-3,-1-1 0,1 1 0,0-1 0,0 1 0,1 1 0,-1-1 0,0 0 0,1 1 0,-1 0 1,1 0-1,0 0 0,0 0 0,0 1 0,0-1 0,1 1 0,-1-1 0,1 1 0,0 0 0,0 0 0,0 0 0,1 0 0,0 0 1,-1 0-1,1 1 0,0 5 0,-1 19-9,1 0 0,2 0 0,1-1 0,6 33 0,2 27 14,6 333-48,24 237 162,-11-475 158,12 110 365,-36-226-541,-2 0 0,-9 96 0,4-142-241,0 0-1,2 0 1,2 30 0,3-34 44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14.165"/>
    </inkml:context>
    <inkml:brush xml:id="br0">
      <inkml:brushProperty name="width" value="0.05" units="cm"/>
      <inkml:brushProperty name="height" value="0.05" units="cm"/>
    </inkml:brush>
  </inkml:definitions>
  <inkml:trace contextRef="#ctx0" brushRef="#br0">918 1439 13467,'0'1'66,"0"0"1,0-1-1,-1 1 0,1 0 1,0-1-1,0 1 0,0 0 1,-1-1-1,1 1 0,0-1 1,-1 1-1,1 0 0,-1-1 1,1 1-1,0-1 0,-1 1 1,1-1-1,-1 1 0,0-1 1,1 1-1,-1-1 1,1 0-1,-1 1 0,0-1 1,1 0-1,-1 0 0,0 1 1,1-1-1,-1 0 0,0 0 1,1 0-1,-1 0 0,0 0 1,1 0-1,-1 0 0,0 0 1,0 0-1,1 0 0,-1 0 1,0 0-1,1 0 0,-1-1 1,0 1-1,1 0 0,-1-1 1,1 1-1,-1 0 1,0-1-1,0 0 0,-4-1 286,0-1 1,0-1-1,0 1 0,-7-8 0,-27-25 763,-332-320 2898,176 146-3670,146 150-349,-71-110 1,106 147-5,2 0 1,0-1-1,1-1 0,-14-48 0,22 58 12,0 1-1,1-1 0,0 0 0,1 0 1,1 0-1,0 0 0,1 0 1,1 1-1,1-1 0,5-20 0,6-9 204,-6 21-586,10-43 0,-17 59 263,0 0 0,0-1 0,-1 1 0,0 0 0,-1 0 0,1 0-1,-1 0 1,0 0 0,-1 0 0,-4-12 0,-4-2-223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9.210"/>
    </inkml:context>
    <inkml:brush xml:id="br0">
      <inkml:brushProperty name="width" value="0.05" units="cm"/>
      <inkml:brushProperty name="height" value="0.05" units="cm"/>
    </inkml:brush>
  </inkml:definitions>
  <inkml:trace contextRef="#ctx0" brushRef="#br0">84 357 13419,'-9'1'256,"-7"0"232,-1 2 1,-24 6 0,41-9-477,0 0 0,0 0 0,0 0 0,1 0 0,-1 0 0,0 0 0,0 0 0,0 0 0,0 0 0,0 0 0,0 0 0,0 0 0,0 0 0,0 0 0,0 0 0,0 0 0,1 0 0,-1 1 0,0-1 1,0 0-1,0 0 0,0 0 0,0 0 0,0 0 0,0 0 0,0 0 0,0 0 0,0 0 0,0 0 0,0 1 0,0-1 0,0 0 0,0 0 0,0 0 0,0 0 0,0 0 0,0 0 0,0 0 0,0 0 1,0 0-1,0 1 0,0-1 0,0 0 0,0 0 0,0 0 0,0 0 0,0 0 0,-1 0 0,1 0 0,0 0 0,0 0 0,0 0 0,0 0 0,0 0 0,0 0 0,0 1 0,0-1 0,0 0 0,0 0 0,0 0 1,0 0-1,-1 0 0,1 0 0,0 0 0,0 0 0,0 0 0,0 0 0,0 0 0,9 3 391,27 1 76,0-1-1,0-2 0,36-4 0,-20 1-203,727-32 1107,19-2-1217,407 15-162,647-26-356,-318-47 408,-777 19 454,-736 72-511,-1 1-73,0-2 0,-1 1 0,1-2 0,-1-1 0,27-11 0,-45 17 70,-1 0-1,1 0 1,0 0-1,-1-1 0,1 1 1,0 0-1,-1 0 1,1-1-1,-1 1 1,1 0-1,0-1 1,-1 1-1,1 0 0,-1-1 1,1 1-1,-1-1 1,1 1-1,-1-1 1,0 1-1,1-1 1,-1 1-1,0-1 0,1 1 1,-1-1-1,0 0 1,0 1-1,1-1 1,-1 0-1,0 1 1,0-1-1,0 0 0,0 1 1,0-1-1,0 0 1,0 1-1,0-1 1,0 1-1,0-1 1,0 0-1,0 1 0,-1-2 1,-9-11-166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2.417"/>
    </inkml:context>
    <inkml:brush xml:id="br0">
      <inkml:brushProperty name="width" value="0.05" units="cm"/>
      <inkml:brushProperty name="height" value="0.05" units="cm"/>
    </inkml:brush>
  </inkml:definitions>
  <inkml:trace contextRef="#ctx0" brushRef="#br0">73 103 12155,'5'-1'209,"0"0"0,1 0 0,-1 0 0,0-1 1,0 1-1,0-1 0,10-6 0,11-3 314,-24 10-500,120-38 949,-101 33-971,1 2-1,-1 0 0,42-1 0,-91 17-909,-42 8 1063,0-4 1,-131 13 0,198-29-124,-21 1 249,20-3-117,10-4-5,10-2-110,0 1-1,1 1 1,0 0 0,0 2 0,22-4-1,-8 1-30,21-5-6,0 2 0,1 2 1,79-1-1,-127 9-10,0 0-1,0 1 0,-1-1 1,1 1-1,0 0 1,7 3-1,-12-4 0,0 0 0,0 0 1,1 0-1,-1 0 0,0 0 0,0 0 0,1 1 0,-1-1 1,0 0-1,0 0 0,1 0 0,-1 1 0,0-1 0,0 0 0,0 0 1,0 0-1,1 1 0,-1-1 0,0 0 0,0 0 0,0 1 1,0-1-1,0 0 0,0 1 0,0-1 0,1 0 0,-1 0 0,0 1 1,0-1-1,0 0 0,0 1 0,0-1 0,0 0 0,-1 0 0,1 1 1,0-1-1,-1 2 1,0-1-1,0 0 1,0 0 0,0 0-1,0 0 1,0 0 0,-1 0 0,1 0-1,0 0 1,-1 0 0,-2 0-1,-13 7 2,-1-1 0,1-1 0,-32 6 0,-58 6 21,101-18-25,-30 4-4,34-4 5,1 0 1,0 0 0,0 0 0,0 0 0,-1 0-1,1 0 1,0 0 0,0-1 0,0 1 0,0 0-1,-1-1 1,1 1 0,0-1 0,0 1 0,0-1-1,0 1 1,0-1 0,0 0 0,0 0 0,0 1 0,1-1-1,-1 0 1,0 0 0,-1-1 0,4-9-2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9.131"/>
    </inkml:context>
    <inkml:brush xml:id="br0">
      <inkml:brushProperty name="width" value="0.05" units="cm"/>
      <inkml:brushProperty name="height" value="0.05" units="cm"/>
    </inkml:brush>
  </inkml:definitions>
  <inkml:trace contextRef="#ctx0" brushRef="#br0">53 148 13491,'0'0'69,"0"0"1,0-1 0,0 1-1,-1 0 1,1 0-1,0-1 1,0 1-1,0 0 1,0 0-1,0-1 1,-1 1-1,1 0 1,0 0 0,0-1-1,0 1 1,-1 0-1,1 0 1,0 0-1,0-1 1,-1 1-1,1 0 1,0 0-1,0 0 1,-1 0 0,1 0-1,0-1 1,-1 1-1,1 0 1,0 0-1,-1 0 1,1 0-1,0 0 1,-1 0-1,-2 11 1597,3 31 188,0-30-1433,-1 43 383,3 0 1,1 0-1,15 68 0,-18-122-777,0 0 0,0 0 1,0 0-1,0 0 0,1-1 1,-1 1-1,0 0 0,1 0 0,-1 0 1,1 0-1,-1 0 0,1 0 0,-1 0 1,1-1-1,1 3 0,-2-4-16,1 1 0,-1 0-1,0 0 1,1-1 0,-1 1-1,0 0 1,1 0 0,-1-1-1,0 1 1,0 0 0,1-1 0,-1 1-1,0 0 1,0-1 0,1 1-1,-1 0 1,0-1 0,0 1-1,0-1 1,0 1 0,0 0 0,0-1-1,0 1 1,0-1 0,7-38 242,-7 38-247,12-385 1153,-12 379-1124,1-3 40,-2 1 0,1 0 0,-1-1 0,-4-16 0,5 26-71,0 0-1,0-1 1,0 1-1,0 0 1,0 0-1,0 0 0,0 0 1,0-1-1,0 1 1,0 0-1,-1 0 0,1 0 1,0 0-1,0-1 1,0 1-1,0 0 0,0 0 1,0 0-1,0 0 1,-1 0-1,1 0 0,0-1 1,0 1-1,0 0 1,0 0-1,-1 0 0,1 0 1,0 0-1,0 0 1,0 0-1,0 0 1,-1 0-1,1 0 0,0 0 1,0 0-1,0 0 1,-1 0-1,1 0 0,0 0 1,0 0-1,0 0 1,-1 0-1,1 0 0,0 0 1,0 0-1,0 0 1,0 0-1,-1 0 0,1 1 1,0-1-1,0 0 1,0 0-1,0 0 0,0 0 1,0 0-1,-1 0 1,1 1-1,0-1 1,0 0-1,0 0 0,0 0 1,0 0-1,0 1 1,0-1-1,0 0 0,0 0 1,-7 16 114,-1 18-18,2 1 0,-2 44 0,2 75-99,6-149 2,-2 49 3,3 0 0,10 74 0,-5-103-4,-6-25-1,0 0-1,0 0 0,0 0 0,0 1 0,0-1 1,0 0-1,0 0 0,1 0 0,-1 0 1,0 0-1,0 1 0,0-1 0,0 0 1,0 0-1,0 0 0,0 0 0,1 0 1,-1 0-1,0 0 0,0 1 0,0-1 1,0 0-1,1 0 0,-1 0 0,0 0 0,0 0 1,0 0-1,0 0 0,1 0 0,-1 0 1,0 0-1,0 0 0,0 0 0,0 0 1,1 0-1,-1 0 0,0 0 0,0 0 1,0 0-1,0 0 0,1 0 0,-1 0 1,0 0-1,0-1 0,0 1 0,0 0 0,0 0 1,1 0-1,-1 0 0,0 0 0,0 0 1,0 0-1,0-1 0,0 1 0,0 0 1,0 0-1,1 0 0,-1 0 0,0-1 1,0 1-1,0 0 0,0 0 0,0 0 1,0 0-1,0-1 0,0 1 0,6-14 7,1-31 14,-2 0-1,0-81 1,-4 97-18,-1 7 2,2-20 15,-2 1-1,-2 0 1,-12-71-1,14 111-19,0-1 1,-1 0-1,1 1 1,0-1-1,-1 1 0,0-1 1,1 0-1,-1 1 1,0 0-1,0-1 0,0 1 1,0-1-1,0 1 1,0 0-1,-1-2 0,1 3 1,1 0-1,-1 0 0,1 0 1,-1 0-1,1 0 0,0 0 0,-1 0 1,1 1-1,-1-1 0,1 0 0,-1 0 1,1 0-1,-1 0 0,1 1 1,0-1-1,-1 0 0,1 0 0,-1 1 1,1-1-1,0 0 0,-1 1 1,1-1-1,0 0 0,-1 1 0,1-1 1,0 1-1,0-1 0,0 1 0,-1-1 1,1 0-1,0 2 0,-4 5 3,1 1-1,0 0 0,1 0 0,-2 11 1,-8 59-6,3 1 0,4 0 0,6 87 0,8-70-24,-9-94 27,0-1 0,0 1 0,1 0 0,-1 0-1,1-1 1,-1 1 0,1 0 0,-1-1 0,1 1 0,0-1 0,0 1 0,2 2 0,-3-4-1,0 0 1,1 0 0,-1 0 0,0 0 0,1 0 0,-1 0 0,0 0 0,1 0 0,-1 0-1,0 0 1,1 0 0,-1 0 0,0 0 0,1 0 0,-1 0 0,0 0 0,1 0 0,-1-1-1,0 1 1,1 0 0,-1 0 0,0 0 0,0-1 0,1 1 0,-1 0 0,0 0 0,0-1-1,1 1 1,-1 0 0,0 0 0,0-1 0,0 1 0,0 0 0,1-1 0,-1 1 0,0-1 0,3-5-1,0 0 0,-1 0 1,0 0-1,0-1 0,2-7 1,5-44 8,-3 0 0,-2 0 0,-3 0 1,-9-91-1,7 142-6,1 0 1,-1-1-1,0 1 1,-1-1 0,1 1 0,-6-12 0,7 19-4,0 0 1,0-1 0,0 1-1,0 0 1,0 0 0,0-1-1,0 1 1,-1 0 0,1 0 0,0 0-1,0-1 1,0 1 0,0 0-1,-1 0 1,1 0 0,0-1-1,0 1 1,0 0 0,-1 0-1,1 0 1,0 0 0,0 0 0,-1 0-1,1 0 1,0 0 0,0 0-1,-1-1 1,1 1 0,0 0-1,0 0 1,-1 0 0,1 0-1,0 0 1,0 1 0,-1-1 0,1 0-1,0 0 1,0 0 0,-1 0-1,1 0 1,0 0 0,0 0-1,-1 0 1,1 1 0,0-1-1,-8 13-14,1 18 3,2 0 0,1 1 0,0 53 0,2-40 8,-2 49-12,13 160-1,-3-216 22,-6-37-5,0 0 0,0-1 0,1 1 1,-1 0-1,0 0 0,0-1 0,1 1 0,-1 0 0,0-1 0,1 1 0,-1 0 0,0-1 0,1 1 0,-1 0 0,1-1 0,-1 1 0,1-1 1,0 2-1,0-3 0,-1 1 0,1 0 0,-1 0 0,0 0 0,1 0 0,-1 0 0,0 0 0,1 0 0,-1-1 0,0 1 0,0 0 0,1 0 1,-1 0-1,0-1 0,0 1 0,1 0 0,-1 0 0,0-1 0,0 1 0,1 0 0,-1-1 0,0 1 0,0 0 0,0-1 0,0 1 1,0-1-1,9-25 6,-3-25 8,-2-1 0,-2 1 1,-10-100-1,7 140-13,0-11-7,0 0 1,-2 0-1,-1 0 1,-1 0-1,-11-33 1,8 46-16,3 13-9,-1 14-14,2 33 1,2 0-1,2 0 0,11 80 1,-11-131 43,2 25-37,0 5-37,1-1 1,1 0-1,2 0 1,16 50-1,-16-70-678,-3-13-468,-1-15-429,-2 16 1767,2-8-871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5.440"/>
    </inkml:context>
    <inkml:brush xml:id="br0">
      <inkml:brushProperty name="width" value="0.05" units="cm"/>
      <inkml:brushProperty name="height" value="0.05" units="cm"/>
    </inkml:brush>
  </inkml:definitions>
  <inkml:trace contextRef="#ctx0" brushRef="#br0">4 16 21093,'10'-15'1906,"-10"15"-1877,0-1 1,1 1-1,-1 0 0,0 0 0,0 0 1,0 0-1,0 0 0,1 0 1,-1 0-1,0 0 0,0 0 0,0 0 1,0 0-1,0 0 0,1 0 1,-1 0-1,0 1 0,0-1 0,0 0 1,0 0-1,0 0 0,1 0 1,-1 0-1,0 0 0,0 0 0,0 0 1,0 0-1,0 1 0,0-1 1,1 0-1,-1 0 0,0 0 0,0 0 1,0 0-1,0 0 0,0 1 0,0-1 1,0 0-1,0 0 0,0 0 1,0 0-1,0 0 0,0 1 0,0-1 1,0 0-1,0 0 0,0 0 1,0 0-1,0 1 0,0 36 1332,-5 8-844,-4 37-211,4 0 0,6 96 0,0-167-303,0 0 1,1 1-1,1-1 0,0 0 0,1 0 0,0-1 1,5 12-1,-8-20-53,0 1 0,1-1 0,-1 1 0,1-1 0,-1 0 0,1 1 0,0-1 0,0 0 0,0 0 0,0 0 0,0 0 0,0-1 0,1 1 0,-1-1 0,1 1 0,-1-1 0,1 0 1,-1 0-1,1 0 0,0 0 0,0 0 0,-1-1 0,1 1 0,0-1 0,0 0 0,0 0 0,-1 0 0,1 0 0,0 0 0,0 0 0,0-1 0,4-1 0,-1 0-60,-1 0-1,0-1 0,1 0 1,-1 0-1,0 0 0,-1 0 1,1-1-1,-1 0 1,1 0-1,-1 0 0,0 0 1,-1-1-1,1 1 0,-1-1 1,0 0-1,0 0 1,0-1-1,-1 1 0,4-11 1,6-40-589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2:00.086"/>
    </inkml:context>
    <inkml:brush xml:id="br0">
      <inkml:brushProperty name="width" value="0.05" units="cm"/>
      <inkml:brushProperty name="height" value="0.05" units="cm"/>
    </inkml:brush>
  </inkml:definitions>
  <inkml:trace contextRef="#ctx0" brushRef="#br0">11510 405 10434,'-4'-1'176,"-195"-28"3879,146 24-4115,-96 3-1,48 9 19,-171 2-33,-816-86 428,978 68-321,-598-55 51,107 30 51,117 9 144,-1144-62 73,797 62-403,-33-2 60,-439-8-293,1168 35 156,-470 5-231,5 41 375,477-28-3,0 6 1,2 4-1,0 6 0,3 5 0,-168 81 1,141-50-25,-332 175-52,456-232 68,1 0 1,0 1 0,1 1 0,1 0 0,0 2 0,2 0 0,0 1 0,0 1 0,2 0 0,0 1 0,-13 27 0,20-33-13,0 1 0,1 0 0,1 0 1,1 1-1,0-1 0,1 1 1,0 0-1,2 0 0,0 0 0,0 0 1,1 0-1,2 0 0,-1 0 0,2 0 1,0 0-1,1 0 0,10 25 0,-3-17 1,1-1-1,1-1 0,1 0 1,1 0-1,1-2 0,0 0 0,2-1 1,1-1-1,0 0 0,33 23 0,20 7-20,138 71-1,-31-33 21,242 80 1,-226-105 52,205 37-1,207 8-10,318 3 57,7-47-5,-901-60-86,1234 45 30,2-37 22,232-105 440,-417-77-338,-912 142-159,278-55-38,-329 56 24,197-75 0,-208 57 7,-2-5 0,-2-4 1,161-117-1,-237 152 6,-1-1 1,0-1-1,45-52 1,-64 65 3,0-1 0,0 0 0,-1-1 1,0 0-1,-1 0 0,-1 0 0,0-1 0,0 0 0,-1 0 0,-1 0 1,0 0-1,-1 0 0,0-15 0,-2 6 29,-2 0-1,0 0 1,-2 0-1,0 1 1,-2 0-1,0-1 1,-1 2-1,-1-1 1,-18-31-1,-3 2 281,-2 1-1,-54-65 0,-43-31 189,103 122-551,0 0 0,-2 2 0,-48-31 0,-84-29-651,36 21 406,48 18 51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5.896"/>
    </inkml:context>
    <inkml:brush xml:id="br0">
      <inkml:brushProperty name="width" value="0.05" units="cm"/>
      <inkml:brushProperty name="height" value="0.05" units="cm"/>
    </inkml:brush>
  </inkml:definitions>
  <inkml:trace contextRef="#ctx0" brushRef="#br0">13 2 22357,'-6'0'1728,"1"-2"-1376,4 2-240,4 7 0,1 0 1041,4 5-929,-2 1-128,0-9-104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2.495"/>
    </inkml:context>
    <inkml:brush xml:id="br0">
      <inkml:brushProperty name="width" value="0.05" units="cm"/>
      <inkml:brushProperty name="height" value="0.05" units="cm"/>
    </inkml:brush>
  </inkml:definitions>
  <inkml:trace contextRef="#ctx0" brushRef="#br0">149 20 14235,'1'2'271,"1"-1"1,0 1-1,-1-1 0,1 0 0,0 0 1,0 0-1,0 0 0,0 0 1,0 0-1,0 0 0,0-1 0,0 1 1,0-1-1,2 1 0,35 4 1071,-34-5-1202,59 4 235,0-3 0,0-2 1,120-19-1,-181 19-390,4 0-50,-1 0 1,1-1 0,-1 0-1,13-5 1,-15 2-251,-11 2 174,-10 2 36,16 1 102,-37 1-78,0 3 1,-1 1 0,2 2 0,-51 16-1,49-13 68,12-3 4,-293 63 470,433-92-60,-60 15-393,501-49 110,-554 56-118,29 1-1,-24 2 0,-15 3-1,-28 5 5,0-1 0,-1-1 0,0-3 1,-51 2-1,-104-2-221,170-6-80,23 0 287,0 0 0,0 0 0,0 0 0,0 0 0,0 0 0,0 0 0,0-1 0,0 1-1,0 0 1,1-1 0,-1 1 0,0 0 0,0-1 0,0 1 0,0-1 0,0 1 0,1-1 0,-1 0 0,-1 0 0,0-1-30,-3-4-107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19.238"/>
    </inkml:context>
    <inkml:brush xml:id="br0">
      <inkml:brushProperty name="width" value="0.05" units="cm"/>
      <inkml:brushProperty name="height" value="0.05" units="cm"/>
    </inkml:brush>
  </inkml:definitions>
  <inkml:trace contextRef="#ctx0" brushRef="#br0">4 3 15515,'2'-2'1982,"0"6"-1260,-1 10-25,-10 110 2924,16 63-2930,-1-80-466,41 1497-94,-42-1323-115,12 297 30,54 282-41,8 141 58,-18 1112 96,20 78-86,-63-1874-35,13 159-581,-31-471 384,2 15-381,-2-20 505,0 0-1,0 1 0,0-1 1,0 1-1,0-1 1,0 0-1,0 1 0,0-1 1,0 1-1,0-1 1,0 0-1,1 1 0,-1-1 1,0 0-1,0 1 1,0-1-1,0 0 1,1 1-1,-1-1 0,0 0 1,0 1-1,1-1 1,-1 0-1,0 0 0,1 1 1,-1-1-1,0 0 1,1 0-1,-1 0 0,0 0 1,1 1-1,5-5-394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0.295"/>
    </inkml:context>
    <inkml:brush xml:id="br0">
      <inkml:brushProperty name="width" value="0.05" units="cm"/>
      <inkml:brushProperty name="height" value="0.05" units="cm"/>
    </inkml:brush>
  </inkml:definitions>
  <inkml:trace contextRef="#ctx0" brushRef="#br0">0 498 15451,'2'4'189,"1"0"0,0-1 1,0 1-1,0 0 0,0-1 0,0 0 0,1 0 0,-1 0 0,1 0 0,0 0 0,0-1 0,0 1 0,0-1 0,6 2 0,8 2 174,0 0-1,23 4 1,-26-7-146,25 5 117,-1-2-1,51 2 1,82-8-50,-107-1-210,429 5 597,-163 1-287,139-20-245,4-21-127,42-3-12,667-3 69,-39 1-6,-291-8-97,910-44 54,258 23 23,242 53 480,-515-10 10,-1323-1-291,569-26 325,-447 34-497,-5-28-197,-484 39-55,-29 4-889,53-3-1,-82 8 1019,0 0 0,0 0 0,0 0 0,0 1 0,0-1 1,0 0-1,0 0 0,0 0 0,0 0 0,0 0 0,0 0 1,0 0-1,0 0 0,0 0 0,0 0 0,0 0 0,0 0 1,0 1-1,0-1 0,0 0 0,0 0 0,0 0 0,0 0 1,0 0-1,0 0 0,1 1-634,-1-1 634,0 0 0,0 0 0,0 0 1,0 0-1,0 0 0,0 0 0,0 0 0,0 0 0,1 0 1,-1 0-1,0 0 0,-8 1-718,2-3 112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0.728"/>
    </inkml:context>
    <inkml:brush xml:id="br0">
      <inkml:brushProperty name="width" value="0.05" units="cm"/>
      <inkml:brushProperty name="height" value="0.05" units="cm"/>
    </inkml:brush>
  </inkml:definitions>
  <inkml:trace contextRef="#ctx0" brushRef="#br0">0 29 17924,'27'4'1592,"0"-1"0,33 1 1,111-14-530,-78-3-886,-51 6-43,86-3 0,-125 10-125,-1 0 0,0 0 1,0 1-1,1-1 0,-1 0 0,0 1 0,0 0 0,0-1 0,1 1 0,-1 0 1,0 0-1,0 0 0,0 0 0,2 2 0,-3-2 8,0 1 0,0-1 1,0 0-1,0 1 0,0-1 0,0 1 0,0-1 0,-1 1 1,1 0-1,-1-1 0,1 1 0,-1 0 0,1 0 0,-1-1 0,0 1 1,0 0-1,0 0 0,0-1 0,-1 4 0,0 5 97,-1 0-1,0 0 0,-1 0 0,0-1 0,-1 1 1,0-1-1,-9 16 0,-45 62 690,49-75-682,-59 80 114,-141 147 1,214-245-571,6-6-130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21.665"/>
    </inkml:context>
    <inkml:brush xml:id="br0">
      <inkml:brushProperty name="width" value="0.05" units="cm"/>
      <inkml:brushProperty name="height" value="0.05" units="cm"/>
    </inkml:brush>
  </inkml:definitions>
  <inkml:trace contextRef="#ctx0" brushRef="#br0">33 839 16003,'-7'8'828,"-18"26"1244,25-34-2047,0 0-1,0 0 1,0 0 0,0 0 0,0 0 0,0 0 0,0-1-1,0 1 1,0 0 0,0 0 0,0 0 0,0 0 0,0 0-1,0 0 1,0 0 0,1 0 0,-1 0 0,0 0 0,0 0-1,0 0 1,0 0 0,0 0 0,0 0 0,0 0 0,0 0 0,0 0-1,0 0 1,0 0 0,0 0 0,0 0 0,0 1 0,0-1-1,1 0 1,-1 0 0,0 0 0,0 0 0,0 0 0,0 0-1,0 0 1,0 0 0,0 0 0,0 0 0,0 0 0,0 0-1,0 0 1,0 0 0,0 0 0,0 0 0,0 0 0,0 0 0,0 0-1,0 1 1,0-1 0,0 0 0,0 0 0,0 0 0,10-7 689,14-12 42,78-90 244,-5-4-1,-5-4 1,140-233 0,-223 334-958,2-1 44,0-2 0,-1 1 0,-2-1 0,1-1 0,7-30 0,-16 42 21,-5 9-35,-5 11 39,4 2-67,0 0 0,1 0 0,1 1-1,0 0 1,1-1 0,0 1 0,0 25-1,2-12-84,2 0 1,0 0-1,8 36 0,-6-44-53,2-1-1,1 1 1,0-1-1,1 0 0,1-1 1,1 0-1,1 0 1,0-1-1,1 0 1,1-1-1,1 0 1,0-1-1,1 0 1,0-1-1,21 16 1,7-6-228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6.566"/>
    </inkml:context>
    <inkml:brush xml:id="br0">
      <inkml:brushProperty name="width" value="0.05" units="cm"/>
      <inkml:brushProperty name="height" value="0.05" units="cm"/>
    </inkml:brush>
  </inkml:definitions>
  <inkml:trace contextRef="#ctx0" brushRef="#br0">0 1 19284,'5'18'1448,"2"19"-1160,-5 3-127,-2 13 255,11 14 0,12 1-120,6-2-248,7-13-536,6-8-272,2-27 623,-1-12-135,-2-29-96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6.967"/>
    </inkml:context>
    <inkml:brush xml:id="br0">
      <inkml:brushProperty name="width" value="0.05" units="cm"/>
      <inkml:brushProperty name="height" value="0.05" units="cm"/>
    </inkml:brush>
  </inkml:definitions>
  <inkml:trace contextRef="#ctx0" brushRef="#br0">364 0 16107,'-5'19'1825,"-10"22"-1025,-5 11-320,-8 15 1809,-2 8-1329,-4 14-392,-1 6-64,0 11-136,-2-4-176,3-4-584,5-8-408,3-12 696,3-7-160,11-27-96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3.893"/>
    </inkml:context>
    <inkml:brush xml:id="br0">
      <inkml:brushProperty name="width" value="0.05" units="cm"/>
      <inkml:brushProperty name="height" value="0.05" units="cm"/>
    </inkml:brush>
  </inkml:definitions>
  <inkml:trace contextRef="#ctx0" brushRef="#br0">47 59 13387,'-3'-22'1981,"3"18"-1400,0-1 0,0 1 0,-1 0 0,0 0 0,1 0 0,-2 1 0,-1-6 0,2 55 1740,-6 397-1222,2-306-935,4-110-120,-1 4 11,1 0 1,2 0-1,1 0 1,8 38-1,-13-111-238,2 17-38,-4-32-2930,-17-77 1,21 124 2434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4.588"/>
    </inkml:context>
    <inkml:brush xml:id="br0">
      <inkml:brushProperty name="width" value="0.05" units="cm"/>
      <inkml:brushProperty name="height" value="0.05" units="cm"/>
    </inkml:brush>
  </inkml:definitions>
  <inkml:trace contextRef="#ctx0" brushRef="#br0">198 50 12835,'-1'0'321,"-1"0"-1,0 0 1,0 0 0,0 0 0,0-1 0,1 1 0,-1 0-1,0-1 1,0 0 0,1 1 0,-1-1 0,0 0 0,-2-1-1,5 1-99,0 0-1,0 1 0,0-1 0,0 1 1,1-1-1,-1 1 0,0 0 0,0 0 1,0-1-1,0 1 0,0 0 0,1 0 0,0 0 1,17 0 130,-1 1 1,1 1 0,-1 1 0,22 5 0,-17-3-319,44 5 0,-64-10-36,-1-1 0,0 1-1,0 0 1,1-1-1,-1 1 1,0-1-1,0 0 1,4-1 0,-5 2 2,-1 0-1,1-1 1,-1 1 0,1 0 0,-1 0 0,1-1 0,-1 1 0,1 0 0,-1-1 0,0 1 0,1 0 0,-1-1 0,0 1-1,1-1 1,-1 1 0,0 0 0,1-1 0,-1 1 0,0-1 0,0 1 0,1-1 0,-1 1 0,0-1 0,0 1 0,0-1-1,0 1 1,0-1 0,0 0 0,0 1 0,0-1 0,0 1 0,0-1 0,0 1 0,0-1 0,0 1 0,0-1 0,-1 1-1,1-1 1,0 1 0,0-1 0,0 1 0,-1-1 0,0 0 3,0 1-1,-1 0 1,1-1 0,0 1 0,0 0-1,-1 0 1,1-1 0,0 1-1,0 0 1,-1 0 0,1 0 0,0 1-1,-1-1 1,1 0 0,0 0-1,0 1 1,0-1 0,-1 1-1,1-1 1,-2 2 0,2-2 3,-5 3 12,-94 28 232,88-28-210,-1-1-1,0 0 1,1-1-1,-1-1 0,0 0 1,-16-2-1,-3-5 174,-1 0-1,1-3 0,-41-17 1,61 22-120,30 12-34,33 8 1,-31-12-94,1-2-1,-1 1 0,42-5 1,-48 2 26,-1-2-1,1 1 1,-1-1 0,0-1 0,0-1-1,0 0 1,13-7 0,-8 0 15,-13 7 4,-13 6-2,-15 8-2,-44 23 0,-1 1-25,29-21-123,30-10 20,1 1 1,0 0-1,-1 0 0,1 0 1,0 1-1,0 0 0,1 1 0,-8 5 1,1 2-99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2:01.790"/>
    </inkml:context>
    <inkml:brush xml:id="br0">
      <inkml:brushProperty name="width" value="0.05" units="cm"/>
      <inkml:brushProperty name="height" value="0.05" units="cm"/>
    </inkml:brush>
  </inkml:definitions>
  <inkml:trace contextRef="#ctx0" brushRef="#br0">3285 90 10754,'-11'-3'219,"1"0"0,0 0 0,-1 1 0,1 1-1,-1 0 1,0 0 0,1 1 0,-1 0 0,-13 3 0,-3-2 146,-78-3-59,-209-30 1,99 5-216,46 14 165,0 8 0,-221 20-1,-266 72-203,550-65-139,0 4 0,2 5-1,1 5 1,-104 51 0,174-70 74,1 2-1,1 2 0,0 0 1,2 2-1,0 1 1,-39 45-1,32-28 31,3 2 0,1 2 0,-48 89 0,70-114-19,1-1 0,1 2 0,0-1 0,2 1-1,0 0 1,1 1 0,2-1 0,-2 27-1,4-32 3,2 0 0,0 0-1,1-1 1,0 1-1,1 0 1,1 0-1,0-1 1,2 0-1,-1 0 1,2 0 0,16 27-1,-4-14-4,2 0 0,1-1 0,1-2 0,1 0 1,1-1-1,1-2 0,2-1 0,0 0 0,1-2 0,0-2 0,37 16 0,-13-10-13,2-3-1,0-2 0,1-2 1,1-3-1,107 11 0,-16-15-3,0-6 0,286-33 0,290-100 190,-479 70 63,-2-10 0,-3-11 1,234-114-1,-393 158-187,168-85 42,-215 102-60,0-1-1,-2-2 0,-1-1 0,56-56 0,-73 64 42,0 0 1,-1-1-1,-1 0 0,-1-1 0,-1 0 0,0-1 0,11-29 0,-18 39-11,-1 1-1,1 0 0,-2-1 0,1 0 1,-1 1-1,0-1 0,-1 0 1,0 1-1,0-1 0,-1 0 0,0 0 1,0 1-1,-1-1 0,0 1 0,-1 0 1,0-1-1,0 1 0,-1 0 0,0 1 1,-7-12-1,2 9 2,1 0 0,-1 1 1,-1 0-1,0 0 0,0 1 0,-1 0 0,0 1 1,0 0-1,-1 1 0,-14-6 0,-1 1-26,-1 2 0,-1 0 0,-42-6 1,6 7-176,1 2 0,-1 3 1,-82 8-1,-195 33-409,171-16 454,-65 4-161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6.285"/>
    </inkml:context>
    <inkml:brush xml:id="br0">
      <inkml:brushProperty name="width" value="0.05" units="cm"/>
      <inkml:brushProperty name="height" value="0.05" units="cm"/>
    </inkml:brush>
  </inkml:definitions>
  <inkml:trace contextRef="#ctx0" brushRef="#br0">33 352 13235,'-5'6'399,"-1"0"1,1 1-1,-7 11 0,12-17-341,-1 0 0,0 1 0,1-1 0,-1 0 0,1 1 0,-1-1 0,1 1 0,0-1-1,0 1 1,-1-1 0,1 1 0,0 2 0,1-3-13,-1-1 0,0 1-1,0 0 1,1 0 0,-1-1 0,1 1 0,-1-1-1,1 1 1,-1 0 0,1-1 0,-1 1 0,1-1-1,-1 1 1,1-1 0,-1 1 0,1-1 0,0 0 0,-1 1-1,1-1 1,0 0 0,-1 1 0,1-1 0,0 0-1,0 0 1,-1 0 0,1 0 0,1 0 0,8 1 209,0-1 0,0 0 0,0 0 0,0-1 1,0-1-1,13-3 0,-2 1 35,517-112 2328,-25 4-1956,38 20-351,-6 2-129,-544 90-168,-5 3-23,-10 4-47,-142 52-1855,138-51 1541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7.493"/>
    </inkml:context>
    <inkml:brush xml:id="br0">
      <inkml:brushProperty name="width" value="0.05" units="cm"/>
      <inkml:brushProperty name="height" value="0.05" units="cm"/>
    </inkml:brush>
  </inkml:definitions>
  <inkml:trace contextRef="#ctx0" brushRef="#br0">82 31 15163,'0'-20'2060,"-2"10"-984,2 10-1039,0 0 1,0 0-1,0 0 0,0-1 1,0 1-1,-1 0 0,1 0 1,0 0-1,0 0 1,0 0-1,0 0 0,0 0 1,-1 0-1,1 0 1,0 0-1,0 0 0,0 0 1,0 0-1,0 0 1,-1 0-1,1 0 0,0 0 1,0 0-1,0 0 0,0 0 1,0 0-1,-1 0 1,1 1-1,0-1 0,0 0 1,0 0-1,0 0 1,0 0-1,0 0 0,0 0 1,0 0-1,-1 0 1,1 1-1,0-1 0,0 0 1,0 0-1,0 0 0,0 0 1,0 0-1,0 0 1,0 1-1,0-1 0,0 0 1,0 0-1,0 0 1,-4 7 327,1 0 1,1 0 0,-1 1 0,1-1-1,0 0 1,1 1 0,-1 10-1,-1 0-58,-21 149 464,6 0-1,8 260 1,10-406-778,0-6-38,0 1 1,1-1-1,1 0 1,0 1-1,1-1 0,8 22 1,-3-26-730,-7-11 719,-1 0-1,0 0 0,1 1 1,-1-1-1,0 0 0,1 0 1,-1 0-1,0 0 0,1 0 1,-1 0-1,0 0 0,1 0 1,-1-1-1,0 1 0,1 0 1,-1 0-1,0 0 1,1 0-1,-1 0 0,0-1 1,1 1-1,-1 0 0,0 0 1,1-1-1,1-1-112,0-1-1,0 1 1,0-1 0,0 0-1,-1 1 1,3-7-1,11-31-423,-1-8-203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8.316"/>
    </inkml:context>
    <inkml:brush xml:id="br0">
      <inkml:brushProperty name="width" value="0.05" units="cm"/>
      <inkml:brushProperty name="height" value="0.05" units="cm"/>
    </inkml:brush>
  </inkml:definitions>
  <inkml:trace contextRef="#ctx0" brushRef="#br0">195 0 20324,'-15'35'1292,"2"1"1,1 0-1,-7 41 0,10-38-771,-2 1-214,5-22-220,0 2 1,2-1 0,0 0 0,2 1-1,-1 27 1,2-46-94,1 0-1,0-1 1,0 1-1,0 0 1,0 0-1,0 0 1,0-1-1,0 1 1,0 0-1,1 0 1,-1-1-1,0 1 1,0 0 0,1 0-1,-1-1 1,0 1-1,1 0 1,-1-1-1,1 1 1,-1 0-1,1-1 1,-1 1-1,1-1 1,-1 1-1,1-1 1,-1 1 0,1-1-1,0 1 1,-1-1-1,1 0 1,0 1-1,0-1 1,-1 0-1,1 0 1,0 1-1,0-1 1,-1 0-1,1 0 1,0 0-1,0 0 1,-1 0 0,1 0-1,0 0 1,0 0-1,0 0 1,-1 0-1,1-1 1,0 1-1,-1 0 1,1-1-1,0 1 1,0-1-1,7-2-71,-1-1 0,0-1-1,0 1 1,7-7-1,-4 4 18,-4 2 5,1 0-1,0 1 1,0 0 0,0 0 0,1 1-1,10-4 1,-16 7 48,0-1 0,0 1 0,0 0 0,0-1 0,0 1 0,0 0 0,0 0 0,0 1 0,0-1 0,1 0 0,-1 1 0,0-1 0,0 1 0,-1-1 0,1 1 0,0 0-1,0 0 1,0 0 0,0 0 0,-1 0 0,1 1 0,0-1 0,-1 0 0,1 1 0,-1-1 0,0 1 0,1-1 0,-1 1 0,0 0 0,2 3 0,1 3 4,-1 1-1,1 0 1,-1 0-1,-1 0 1,0 0-1,0 0 1,-1 1-1,0-1 1,0 1-1,-2 11 1,0 0 62,-1-1 1,-1 1-1,-9 33 0,5-34 53,0 0 0,-1 0 0,0-1 1,-2 0-1,-15 23 0,19-33-54,0 0-1,-1 0 1,-1-1 0,0 0-1,0 0 1,0-1 0,-1 0-1,0 0 1,0-1 0,-1 0-1,-16 7 1,23-11-108,0-1 0,0 0-1,0 0 1,0 0 0,0-1 0,0 1-1,-1-1 1,1 1 0,0-1 0,0 0-1,0 0 1,0-1 0,0 1 0,-1-1-1,1 1 1,0-1 0,0 0 0,0 0-1,0 0 1,1-1 0,-4-1-1,3 0 17,0 1 0,0-1 0,0 0-1,0 0 1,1-1 0,-1 1 0,1 0-1,0-1 1,0 0 0,1 1 0,-1-1-1,1 0 1,-1 0 0,1 0 0,0 0-1,0-5 1,-5-51-364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8.781"/>
    </inkml:context>
    <inkml:brush xml:id="br0">
      <inkml:brushProperty name="width" value="0.05" units="cm"/>
      <inkml:brushProperty name="height" value="0.05" units="cm"/>
    </inkml:brush>
  </inkml:definitions>
  <inkml:trace contextRef="#ctx0" brushRef="#br0">1 64 19932,'17'-17'1841,"2"6"-1281,1 0-248,5 4 736,2 2-240,6 2-720,0 3-536,2 0-2256,-1 0 2368,6-3-361,4-3-271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59.196"/>
    </inkml:context>
    <inkml:brush xml:id="br0">
      <inkml:brushProperty name="width" value="0.05" units="cm"/>
      <inkml:brushProperty name="height" value="0.05" units="cm"/>
    </inkml:brush>
  </inkml:definitions>
  <inkml:trace contextRef="#ctx0" brushRef="#br0">206 34 17276,'-20'28'780,"-20"27"1231,-40 71-1,69-107-1626,1 1 1,2 1-1,0-1 0,1 1 0,1 1 0,1-1 1,-4 39-1,8-53-299,1 0 1,0-1 0,0 1-1,0 0 1,1 0-1,0-1 1,1 1 0,-1 0-1,1-1 1,1 0 0,3 8-1,-5-11-62,1-1 0,0 1 1,-1-1-1,1 1 0,1-1 0,-1 0 0,0 0 0,0 0 0,1 0 1,-1-1-1,1 1 0,0-1 0,-1 1 0,1-1 0,0 0 0,0 0 1,0 0-1,0 0 0,0-1 0,0 1 0,0-1 0,0 0 1,0 0-1,0 0 0,0 0 0,6-1 0,0-1-4,1 0-1,0-1 1,0 0-1,-1-1 1,0 0-1,1 0 1,-1-1-1,-1 0 1,1-1 0,12-10-1,1-3 35,0-2 0,26-31 0,-29 30-3,-2-2 1,0 0 0,18-34-1,-29 48-36,-1-1 1,-1 1-1,0-1 0,0 0 0,-1 0 0,-1 0 0,0 0 0,0 0 0,-1-1 1,0 1-1,-2-21 0,1 30-35,-1-1 1,1 0-1,-1 0 1,1 1-1,-1-1 1,0 1-1,0-1 1,0 0-1,-1 1 1,1 0-1,0-1 1,-1 1-1,0 0 0,1 0 1,-1 0-1,0 0 1,0 0-1,0 0 1,0 0-1,-1 1 1,1-1-1,0 1 1,-1-1-1,1 1 1,-1 0-1,1 0 1,-1 0-1,0 0 0,1 1 1,-1-1-1,0 1 1,0 0-1,1 0 1,-1 0-1,0 0 1,0 0-1,1 0 1,-1 1-1,0-1 1,1 1-1,-1 0 1,-3 1-1,1 0-210,-1 1-1,1 0 1,-1 0 0,1 0 0,0 0-1,0 1 1,0 0 0,1 0 0,-8 9-1,10-11 113,0 0 0,0 0-1,1 1 1,-1-1 0,0 1 0,1-1-1,-1 1 1,1 0 0,0 0-1,0-1 1,0 1 0,0 0 0,1 0-1,-1 0 1,1 0 0,0 0-1,-1 0 1,1 0 0,1 0 0,-1 0-1,1 5 1,11 6-819</inkml:trace>
  <inkml:trace contextRef="#ctx0" brushRef="#br0" timeOffset="1">796 2 17948,'13'-2'1459,"-13"2"-1429,0 0 0,1 1 0,-1-1 0,0 0-1,0 0 1,0 0 0,0 0 0,0 0 0,1 0 0,-1 0-1,0 1 1,0-1 0,0 0 0,0 0 0,0 0 0,0 0-1,1 1 1,-1-1 0,0 0 0,0 0 0,0 0 0,0 0 0,0 1-1,0-1 1,0 0 0,0 0 0,0 0 0,0 1 0,0-1-1,0 0 1,0 0 0,0 0 0,0 1 0,0-1 0,-13 27 1032,12-27-1057,-27 49 2117,-26 58 0,46-88-1899,1-1-1,1 1 1,0 1-1,2-1 1,0 1-1,-1 37 1,4-53-187,1 1 0,0-1 1,1 1-1,-1-1 0,1 1 1,0-1-1,0 0 0,0 1 1,0-1-1,1 0 1,0 0-1,0 0 0,0 0 1,0 0-1,5 5 0,-4-6-22,-1-1-1,1 0 0,0 0 1,-1 0-1,1-1 0,0 1 1,1-1-1,-1 1 0,0-1 1,0 0-1,0 0 0,1-1 1,-1 1-1,0-1 0,1 1 0,-1-1 1,1 0-1,-1 0 0,0-1 1,6 0-1,2-1-5,0-1 1,0-1-1,-1 1 0,1-2 1,-1 1-1,0-1 0,0-1 1,-1 0-1,0 0 0,0-1 1,10-9-1,-2 0 12,0-2 0,0 0 0,-2-1 0,15-24 0,-21 29 3,0-1 0,-2 0 0,10-22 0,-16 32-20,1 1 1,-1 0-1,1 0 1,-1-1-1,-1 1 1,1 0-1,-1-1 1,1 1-1,-1-1 1,0 1 0,-1-1-1,1 1 1,-1-1-1,0 1 1,0 0-1,0 0 1,-1-1-1,-2-3 1,2 5-36,0 1 1,0 0 0,0-1 0,-1 1-1,1 0 1,-1 0 0,1 1-1,-1-1 1,0 0 0,0 1-1,0 0 1,0-1 0,0 1 0,0 0-1,0 1 1,0-1 0,-1 1-1,1-1 1,0 1 0,0 0-1,-4 0 1,-6 1-111,0 0-1,1 0 0,-1 2 1,-13 3-1,-24 11-109,-3 6-85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7.190"/>
    </inkml:context>
    <inkml:brush xml:id="br0">
      <inkml:brushProperty name="width" value="0.05" units="cm"/>
      <inkml:brushProperty name="height" value="0.05" units="cm"/>
    </inkml:brush>
  </inkml:definitions>
  <inkml:trace contextRef="#ctx0" brushRef="#br0">9 1 20436,'6'12'1641,"4"11"-1409,-10 14-120,-10 12 464,2 12-432,4 3-80,2-1-448,4-2-352,5-13 640,2-9-144,-4-11-96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7.717"/>
    </inkml:context>
    <inkml:brush xml:id="br0">
      <inkml:brushProperty name="width" value="0.05" units="cm"/>
      <inkml:brushProperty name="height" value="0.05" units="cm"/>
    </inkml:brush>
  </inkml:definitions>
  <inkml:trace contextRef="#ctx0" brushRef="#br0">175 1 17684,'-1'0'50,"0"0"0,0 0 1,1 0-1,-1 1 0,0-1 1,0 0-1,0 0 0,1 1 1,-1-1-1,0 1 0,1-1 1,-1 1-1,0-1 0,1 1 1,-1-1-1,1 1 0,-1-1 1,0 1-1,1 0 0,-1-1 1,1 1-1,0 0 0,-1 0 1,1-1-1,0 1 0,-1 0 0,1 0 1,0 0-1,0-1 0,0 2 1,-1-1-46,1 0 1,0-1 0,0 1-1,0-1 1,0 1 0,0 0-1,0-1 1,0 1 0,1 0-1,-1-1 1,0 1 0,0-1-1,0 1 1,1 0 0,-1-1-1,0 1 1,1-1 0,-1 1-1,0-1 1,1 1 0,-1-1-1,1 1 1,-1-1 0,1 1-1,-1-1 1,1 0 0,-1 1-1,1-1 1,-1 0 0,1 1-1,-1-1 1,1 0 0,0 0-1,-1 1 1,1-1 0,-1 0-1,1 0 1,0 0 0,-1 0-1,1 0 1,1 0-1,8 0 257,-4 0 781,-9 4 41,-8 8-835,-2 5-86,1 0-1,0 0 0,2 1 0,0 1 0,1 0 1,1 0-1,0 1 0,2 0 0,0 0 1,-3 26-1,9-42-141,-1 0 1,1 0 0,0 0-1,0 0 1,0 0 0,1 1-1,0-1 1,0 0 0,0 0-1,0 0 1,0 0 0,1 0-1,0-1 1,-1 1 0,6 6-1,-4-7-10,0 1-1,0-1 1,1 0-1,0 0 1,0 0-1,0 0 1,0-1-1,0 1 1,0-1-1,1 0 1,-1 0-1,1-1 1,7 2-1,32 4 27,14 2-28,-54-8 3,0 0-1,-1 0 1,1 1-1,-1-1 1,1 1-1,-1 0 1,1 0-1,-1 0 1,0 0-1,0 0 1,5 6-1,-7-7 2,0 0-1,-1 0 1,1 0-1,0 0 1,-1 0-1,1 0 1,0 0-1,-1 0 1,1 1-1,-1-1 1,0 0-1,1 1 1,-1-1-1,0 0 1,0 0-1,0 1 1,0-1-1,0 0 1,0 1-1,0-1 1,-1 0-1,1 2 1,-1 0 13,0-1 1,-1 1 0,1-1 0,-1 1 0,1-1 0,-1 0-1,0 1 1,0-1 0,-3 3 0,-5 3 90,1-1 0,-1 0 0,-19 9 0,10-6-24,-1-1-1,0 0 0,-1-2 0,1 0 0,-1-1 0,-1-2 1,1 0-1,-27 1 0,48-5-150,-1 1 0,0-1 0,0 0 0,0 0 0,1 0 0,-1 0 0,0 0 0,0 0 0,1 0 0,-1 0 0,0 0 0,0 0 0,0 0 0,1-1 0,-1 1 0,0 0 0,1-1 0,-1 1 0,0 0 0,0-1 0,1 1 0,-1-1 0,1 1 0,-2-1 0,3 0 20,-1 0 0,1 1 0,-1-1 0,1 0 0,-1 1 0,1-1 0,0 1 0,-1-1 0,1 1 0,-1 0 0,1-1 0,0 1 0,0 0 0,-1-1 0,1 1 0,0 0 0,0 0 0,-1-1 0,1 1 0,0 0-1,0 0 1,1 0 0,17-2-555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0.574"/>
    </inkml:context>
    <inkml:brush xml:id="br0">
      <inkml:brushProperty name="width" value="0.05" units="cm"/>
      <inkml:brushProperty name="height" value="0.05" units="cm"/>
    </inkml:brush>
  </inkml:definitions>
  <inkml:trace contextRef="#ctx0" brushRef="#br0">0 3 17260,'1'-1'47,"-1"1"0,0 0 0,0 0 0,0 0 1,1 0-1,-1 0 0,0-1 0,0 1 0,0 0 0,1 0 1,-1 0-1,0 0 0,0 0 0,1 0 0,-1 0 1,0 0-1,0 0 0,1 0 0,-1 0 0,0 0 0,0 0 1,1 0-1,-1 0 0,0 0 0,0 0 0,1 0 1,-1 0-1,0 0 0,0 0 0,0 0 0,1 1 0,-1-1 1,0 0-1,3 10 789,-5 27-361,0-13-130,3 24-94,2 0 0,2 0-1,14 57 1,46 141 57,-60-230-284,3 11-27,-2-9-182,-1-1 0,-1 1-1,3 22 1,-7-39 171,0-1 0,0 0 0,0 0 0,0 0 0,0 1 0,0-1 0,0 0 1,0 0-1,0 0 0,0 1 0,0-1 0,0 0 0,0 0 0,0 1 0,0-1 0,0 0 0,0 0 0,0 0 0,0 1 0,0-1 0,0 0 0,0 0 0,0 0 0,-1 0 0,1 1 0,0-1 0,0 0 0,0 0 0,0 0 1,0 0-1,-1 1 0,1-1 0,0 0 0,0 0 0,0 0 0,-1 0 0,1 0 0,-9-4-178,-10-17 27,17 19 81,-20-24-260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0.991"/>
    </inkml:context>
    <inkml:brush xml:id="br0">
      <inkml:brushProperty name="width" value="0.05" units="cm"/>
      <inkml:brushProperty name="height" value="0.05" units="cm"/>
    </inkml:brush>
  </inkml:definitions>
  <inkml:trace contextRef="#ctx0" brushRef="#br0">1 218 13115,'5'16'490,"0"0"0,1-1 0,1 0 0,0-1-1,2 1 1,-1-1 0,2-1 0,-1 0 0,2 0 0,0-1 0,0 0 0,1-1 0,1 0 0,0-1 0,23 14 0,-33-22-398,1 0 0,-1-1-1,1 1 1,0-1 0,-1 0 0,1 1 0,0-2 0,0 1 0,0 0 0,-1-1 0,1 0-1,0 0 1,0 0 0,0 0 0,0 0 0,0-1 0,0 0 0,-1 0 0,5-1 0,-2-1-5,-1 0 1,0 0 0,0 0-1,-1-1 1,1 0 0,0 0-1,-1 0 1,0 0 0,0-1-1,-1 1 1,7-10 0,9-18-47,-2 0 0,26-65 1,12-74-1976,-47 143 1697,3-6-403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1.553"/>
    </inkml:context>
    <inkml:brush xml:id="br0">
      <inkml:brushProperty name="width" value="0.05" units="cm"/>
      <inkml:brushProperty name="height" value="0.05" units="cm"/>
    </inkml:brush>
  </inkml:definitions>
  <inkml:trace contextRef="#ctx0" brushRef="#br0">100 1 17156,'-1'6'438,"0"0"-1,0 0 1,0-1 0,-1 1 0,1 0 0,-6 10 0,-2 8 265,-40 159 1518,39-137-1934,3 1-1,-3 48 1,10-91-252,0 0-1,0 0 0,0 0 1,1-1-1,-1 1 1,1 0-1,0 0 0,0 0 1,2 5-1,-2-8-25,-1 0-1,1 0 1,0 0 0,0 0-1,-1 0 1,1 0-1,0-1 1,0 1-1,0 0 1,0 0 0,0 0-1,0-1 1,0 1-1,0-1 1,0 1-1,0-1 1,0 1-1,1-1 1,-1 0 0,0 1-1,0-1 1,0 0-1,1 0 1,-1 0-1,0 0 1,0 0 0,1 0-1,-1 0 1,0 0-1,0-1 1,0 1-1,2-1 1,2-1-83,0 0-1,0-1 1,0 0 0,0 0-1,0 0 1,-1 0 0,1-1 0,-1 1-1,0-1 1,0 0 0,0-1-1,-1 1 1,0-1 0,1 1-1,-1-1 1,-1 0 0,1 0-1,-1-1 1,0 1 0,2-8 0,9-43-265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0.465"/>
    </inkml:context>
    <inkml:brush xml:id="br0">
      <inkml:brushProperty name="width" value="0.05" units="cm"/>
      <inkml:brushProperty name="height" value="0.05" units="cm"/>
    </inkml:brush>
  </inkml:definitions>
  <inkml:trace contextRef="#ctx0" brushRef="#br0">0 178 12427,'14'2'280,"1"0"0,-1-1 0,1 0 0,0-2 0,-1 1 0,29-6 1,-4 1 107,1406-123 2713,3 86-2674,-1403 41-364,-24 0 4,0 2-1,0 0 1,35 6-1,-46-2 69,-17 0-55,-23 2-21,29-6-58,-137 19-14,-146 3 1,206-18-14,-452 11-191,-2-22 101,181 1 81,-514 4 37,834 0-2,31 0-1,6 1-1,54-3-2,772-19-792,-645 19 664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1.967"/>
    </inkml:context>
    <inkml:brush xml:id="br0">
      <inkml:brushProperty name="width" value="0.05" units="cm"/>
      <inkml:brushProperty name="height" value="0.05" units="cm"/>
    </inkml:brush>
  </inkml:definitions>
  <inkml:trace contextRef="#ctx0" brushRef="#br0">14 6 19364,'-7'-3'2129,"1"3"935,9 0-2016,4 0-719,1 0-586,1 0 257,2-1-144,-2-1-128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2.550"/>
    </inkml:context>
    <inkml:brush xml:id="br0">
      <inkml:brushProperty name="width" value="0.05" units="cm"/>
      <inkml:brushProperty name="height" value="0.05" units="cm"/>
    </inkml:brush>
  </inkml:definitions>
  <inkml:trace contextRef="#ctx0" brushRef="#br0">222 32 14475,'1'-2'376,"0"0"0,0 0 0,-1 0-1,1 0 1,-1-1 0,1 1 0,-1 0 0,0 0-1,0-4 1,0 6-303,0-1 0,0 1 0,0 0 0,0-1 1,0 1-1,-1 0 0,1-1 0,0 1 0,0 0 0,0 0 0,0-1 0,-1 1 0,1 0 0,0-1 0,0 1 0,0 0 0,-1 0 0,1 0 0,0-1 0,0 1 0,-1 0 0,1 0 1,0 0-1,-1-1 0,1 1 0,-1 0 0,0 0 39,0 0 1,0 0 0,1 0-1,-1 0 1,0 0 0,0 1-1,0-1 1,0 0 0,0 1-1,0-1 1,0 0-1,1 1 1,-1-1 0,-1 2-1,-3 1 71,0 1 1,1 0-1,0 0 0,0 0 0,0 0 0,0 1 0,1 0 0,-4 6 0,-23 46 274,25-46-352,-24 51 331,-31 103-1,49-125-303,1 1-1,2 0 0,-5 77 0,13-105-171,0-1 0,0 1 0,2-1-1,-1 1 1,1-1 0,1 1 0,0-1 0,9 21-1,-9-28-27,0 0-1,0 0 1,0 0-1,0 0 1,1-1-1,0 1 1,0-1-1,0 0 1,0 0-1,1 0 1,-1-1-1,1 0 1,0 0-1,0 0 1,0 0 0,1-1-1,-1 1 1,1-2-1,-1 1 1,12 2-1,27 0-259,-2-3-120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3.195"/>
    </inkml:context>
    <inkml:brush xml:id="br0">
      <inkml:brushProperty name="width" value="0.05" units="cm"/>
      <inkml:brushProperty name="height" value="0.05" units="cm"/>
    </inkml:brush>
  </inkml:definitions>
  <inkml:trace contextRef="#ctx0" brushRef="#br0">0 32 16940,'2'6'716,"0"-1"0,-1 1 0,0-1 0,0 1 1,0 0-1,-1-1 0,0 1 0,-1 9 0,2 24 398,1-29-1014,0-1 1,0 1-1,1 0 0,0-1 1,0 0-1,1 1 1,1-1-1,-1-1 1,1 1-1,10 12 1,-11-18-164,-1 1 1,1 0 0,0-1-1,0 0 1,0 0 0,1 0 0,-1-1-1,1 1 1,-1-1 0,1 0-1,0 0 1,0-1 0,0 1-1,0-1 1,0 0 0,0-1-1,0 1 1,1-1 0,-1 0-1,0 0 1,0-1 0,6 0 0,-1-1-179,-1-1 1,1 0-1,-1 0 1,0-1 0,0 0-1,0 0 1,0-1 0,-1 0-1,0-1 1,0 0-1,0 0 1,-1-1 0,11-12-1,-4 3-679,-2 0 1,0-1-1,-1-1 0,0 1 0,12-33 0,-9 0-1016,-9 29 2052,-30 69 4542,7-17-3131,-34 66 1247,-51 135 1,98-222-2887,1 1 0,1-1 0,0 1-1,1 0 1,0 0 0,0 0 0,1 0 0,0 16 0,7-11-137,6-11-112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3.675"/>
    </inkml:context>
    <inkml:brush xml:id="br0">
      <inkml:brushProperty name="width" value="0.05" units="cm"/>
      <inkml:brushProperty name="height" value="0.05" units="cm"/>
    </inkml:brush>
  </inkml:definitions>
  <inkml:trace contextRef="#ctx0" brushRef="#br0">5 11 19508,'-5'9'1769,"8"-7"-1193,6-2-200,14 0 768,11 0-248,15-2-320,6-4-240,9 3-368,1 0-216,-3-1-560,-5 2-336,-14 1 888,-8 1-248,-26 3-208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4.141"/>
    </inkml:context>
    <inkml:brush xml:id="br0">
      <inkml:brushProperty name="width" value="0.05" units="cm"/>
      <inkml:brushProperty name="height" value="0.05" units="cm"/>
    </inkml:brush>
  </inkml:definitions>
  <inkml:trace contextRef="#ctx0" brushRef="#br0">2 58 17236,'-2'8'1856,"12"-3"-976,8-5-336,20-8 1065,8 0-393,9-1-576,4 0-472,2 0-824,-2 0 848,-2 1-312,-9 2-152,-10 1-88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4.605"/>
    </inkml:context>
    <inkml:brush xml:id="br0">
      <inkml:brushProperty name="width" value="0.05" units="cm"/>
      <inkml:brushProperty name="height" value="0.05" units="cm"/>
    </inkml:brush>
  </inkml:definitions>
  <inkml:trace contextRef="#ctx0" brushRef="#br0">229 159 16331,'-2'-1'158,"-1"0"0,1 0-1,0 0 1,0 0-1,-1 0 1,1 1-1,-1-1 1,1 1-1,-1-1 1,1 1-1,-1 0 1,1 0-1,-1 0 1,1 0-1,-5 2 1,-1-1 107,1 1-1,-1 0 1,-12 6 0,10-3-48,-1 2-1,1-1 1,1 1 0,-1 0-1,1 1 1,0 0 0,1 0 0,0 1-1,0 0 1,1 1 0,-11 19-1,14-21-137,0-1 1,1 1-1,0 0 0,0 0 0,1 0 0,0 0 0,-2 16 1,4-19-31,0 0 0,0 1 1,0-1-1,1 0 0,0 1 1,0-1-1,0 0 1,0 0-1,1 0 0,0 0 1,0 0-1,1 0 0,2 4 1,-1-4-4,0 0-1,0-1 1,1 0 0,-1 0 0,1 0-1,0 0 1,0-1 0,0 1 0,1-1-1,-1 0 1,1-1 0,0 0 0,-1 0 0,1 0-1,0 0 1,0-1 0,0 0 0,1 0-1,-1-1 1,0 0 0,9 0 0,0-1 56,0 0 0,0-2 1,0 1-1,-1-1 0,1-1 1,-1-1-1,26-11 0,-28 9-9,0 0-1,0-1 0,-1 0 0,0 0 0,0-1 0,-1-1 0,0 0 0,0 0 0,8-13 0,-15 18-56,0 0-1,-1 1 1,1-1-1,-1 0 1,0 0-1,0 0 1,-1 0 0,1-1-1,-1 1 1,0 0-1,0-9 1,-1 10-24,-1 0 1,1 0 0,-1 0 0,0 0 0,0 0 0,-1 0 0,1 0-1,-1 0 1,0 0 0,1 0 0,-2 1 0,1-1 0,0 1 0,-1 0-1,0-1 1,-5-4 0,3 4-148,-1 0 0,0 0 0,0 0-1,0 0 1,0 1 0,0 0 0,-1 0 0,0 1-1,1 0 1,-12-2 0,13 3-38,0 0-1,0 0 1,0 1 0,0-1-1,0 1 1,-1 1-1,1-1 1,0 1 0,0-1-1,1 2 1,-1-1 0,0 0-1,0 1 1,0 0 0,-6 3-1,3 4-587</inkml:trace>
  <inkml:trace contextRef="#ctx0" brushRef="#br0" timeOffset="1">619 9 15307,'1'-1'155,"1"0"-1,-1 0 1,0 0-1,1 1 1,-1-1-1,0 0 1,1 1 0,-1-1-1,1 1 1,-1 0-1,1-1 1,-1 1-1,1 0 1,-1 0-1,1 0 1,-1 0-1,1 0 1,-1 0-1,1 0 1,-1 0-1,1 1 1,-1-1 0,1 1-1,-1-1 1,1 1-1,1 0 1,4 2 361,-1 0 0,1 1-1,0-1 1,6 6 0,-5-2-351,-1 0 0,1 0 0,-2 0 0,1 1 0,-1 0 0,0 0 0,-1 0 0,0 1 0,0 0 0,-1 0 0,0 0 0,-1 1 0,0-1 0,0 1-1,-1 0 1,2 15 0,-2-2-96,-1 0-1,-1 0 1,-1 0-1,0 0 1,-2 0-1,-7 27 1,-4-3-8,-2-1 1,-2 0-1,-2-2 1,-2 0-1,-1-1 1,-59 77 0,71-105-58,-1 0 1,0-1 0,-2 0 0,-27 23 0,3-16-53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5.478"/>
    </inkml:context>
    <inkml:brush xml:id="br0">
      <inkml:brushProperty name="width" value="0.05" units="cm"/>
      <inkml:brushProperty name="height" value="0.05" units="cm"/>
    </inkml:brush>
  </inkml:definitions>
  <inkml:trace contextRef="#ctx0" brushRef="#br0">1 1 17964,'0'8'1544,"15"4"-1056,1-3-232,13-3 609,12 3-193,11 0-352,0 1-224,2-4-416,-4 1-320,-10-7 504,-5-3-97,-27-6-143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6:55.927"/>
    </inkml:context>
    <inkml:brush xml:id="br0">
      <inkml:brushProperty name="width" value="0.05" units="cm"/>
      <inkml:brushProperty name="height" value="0.05" units="cm"/>
    </inkml:brush>
  </inkml:definitions>
  <inkml:trace contextRef="#ctx0" brushRef="#br0">1 77 18196,'20'8'1696,"29"-13"-1160,12-2-224,19-7 585,4-1-273,6-1-736,-3 0 376,-9 9-272,-10 3-112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0.573"/>
    </inkml:context>
    <inkml:brush xml:id="br0">
      <inkml:brushProperty name="width" value="0.05" units="cm"/>
      <inkml:brushProperty name="height" value="0.05" units="cm"/>
    </inkml:brush>
  </inkml:definitions>
  <inkml:trace contextRef="#ctx0" brushRef="#br0">21 702 16131,'-19'38'2234,"19"-37"-2217,0-1-1,0 0 0,-1 0 0,1 0 1,0 0-1,0 0 0,0 0 1,0 1-1,0-1 0,0 0 0,0 0 1,-1 0-1,1 0 0,0 0 0,0 1 1,0-1-1,0 0 0,0 0 1,0 0-1,0 0 0,0 1 0,0-1 1,0 0-1,0 0 0,0 0 1,0 0-1,0 1 0,0-1 0,0 0 1,0 0-1,0 0 0,0 0 1,0 1-1,1-1 0,-1 0 0,0 0 1,0 0-1,0 0 0,0 0 0,0 1 1,0-1-1,0 0 0,0 0 1,1 0-1,-1 0 0,0 0 0,0 0 1,0 0-1,0 1 0,1-1 1,-1 0-1,0 0 0,0 0 0,0 0 1,0 0-1,1 0 0,11-9 1195,9-12-610,-1-1 0,24-36 0,-11 14-248,351-535 1863,-374 564-2064,-10 15-147,0 0-1,0 0 1,0 1-1,0-1 1,0 0-1,0 0 1,0 0 0,0 0-1,0 0 1,0 0-1,0 0 1,0 0-1,0 0 1,0 0 0,0 0-1,0 0 1,0 0-1,0 0 1,0 0-1,0 0 1,0 0 0,0 0-1,1 0 1,-1 0-1,0 0 1,0 0-1,0 0 1,0 0 0,0 0-1,0 0 1,0 0-1,-12 28 235,1-3-140,-88 264 452,84-232-550,3 0 1,2 1-1,-3 74 0,13-125-23,-1 9-135,3 32 1,-2-45 74,1-1 0,-1 1 0,0 0 0,1 0 0,0 0 0,0 0-1,0 0 1,0-1 0,0 1 0,0 0 0,1-1 0,-1 1 0,1-1 0,0 0 0,0 1 0,0-1 0,4 4 0,-5-6 67,-1 0 0,1 1 0,-1-1-1,1 0 1,0 0 0,-1 0 0,1 1 0,0-1 0,-1 0 0,1 0 0,0 0 0,0 0-1,-1 0 1,1 0 0,0-1 0,-1 1 0,1 0 0,0 0 0,-1 0 0,1-1 0,-1 1-1,1 0 1,0-1 0,-1 1 0,1 0 0,-1-1 0,2 0 0,12-17-316,-2-13-158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1.361"/>
    </inkml:context>
    <inkml:brush xml:id="br0">
      <inkml:brushProperty name="width" value="0.05" units="cm"/>
      <inkml:brushProperty name="height" value="0.05" units="cm"/>
    </inkml:brush>
  </inkml:definitions>
  <inkml:trace contextRef="#ctx0" brushRef="#br0">130 38 16644,'3'0'343,"-1"0"1,1 0-1,-1-1 1,1 1-1,-1-1 1,1 1-1,-1-1 1,1 0-1,-1 0 1,0 0-1,4-2 1,12-4 573,6 1-520,1 1 0,0 0 0,0 2-1,25 0 1,-39 3-353,0 1 0,0-1 0,0 2 0,-1-1 0,1 1 0,0 1 0,-1 0 0,0 1 0,1 0 0,-2 0 0,18 11-1,-23-13-5,0 1-1,0 0 0,-1 0 1,0 0-1,1 1 0,-1-1 0,-1 1 1,1 0-1,0-1 0,-1 1 0,0 1 1,0-1-1,0 0 0,0 0 0,-1 1 1,1-1-1,0 7 0,-1-4 49,-1 0 0,0 0 0,0 0 0,-1 1 0,0-1 0,0 0 0,-1 0 0,0 0-1,0 0 1,-4 8 0,-2 3 166,-2 0 0,0 0 0,-2-1 0,1-1 0,-2 0 0,0 0 0,-16 14 0,0-4 219,-1-1 1,-48 31-1,62-46-362,0 0 0,-1-2 1,0 0-1,0-1 0,-1-1 0,1 0 0,-25 3 0,39-8-170,0-1-1,-1 1 0,1-1 1,0 0-1,0-1 0,-1 1 1,1 0-1,0-1 1,0 0-1,0 0 0,0 0 1,0 0-1,0 0 1,0 0-1,0-1 0,0 0 1,1 1-1,-1-1 1,1 0-1,-1 0 0,1 0 1,0-1-1,-1 1 1,1-1-1,0 1 0,1-1 1,-1 0-1,0 1 1,1-1-1,0 0 0,-2-4 1,-2-7-487,1 0 1,1 1 0,0-1-1,1-1 1,0-25-1,1 0-320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9:12.434"/>
    </inkml:context>
    <inkml:brush xml:id="br0">
      <inkml:brushProperty name="width" value="0.05" units="cm"/>
      <inkml:brushProperty name="height" value="0.05" units="cm"/>
    </inkml:brush>
  </inkml:definitions>
  <inkml:trace contextRef="#ctx0" brushRef="#br0">1088 128 11522,'0'-7'164,"0"0"0,0 0 0,0 0 0,-1 0 0,0 0 0,-3-9 0,2 13-136,1 0 1,0 0 0,-1 0 0,1 0-1,-1 0 1,0 0 0,0 1 0,0-1-1,-1 0 1,1 1 0,-1 0 0,1 0-1,-1 0 1,0 0 0,-3-2-1,-3-1 99,0 1 0,0 1 0,0 0-1,0 0 1,0 1 0,-1 0 0,-12-1-1,-68 1 671,90 2-796,-39 2 270,1 2 1,-1 2 0,1 1-1,1 2 1,-1 1 0,1 3-1,1 0 1,1 3 0,0 1-1,0 1 1,2 2 0,-34 26-1,35-21-135,1 0-1,2 2 0,1 1 1,1 2-1,1 0 0,2 2 1,1 1-1,2 0 0,1 2 1,1 0-1,-23 65 0,32-71-117,2-1 0,1 1 0,2 1 0,1-1 0,1 1 0,1-1 0,1 1-1,6 40 1,-3-50-23,2 1 0,1-1 0,1 1 0,0-1 0,1-1 0,2 1 0,0-1-1,1-1 1,0 0 0,2 0 0,0-1 0,23 25 0,-23-30 16,1 0-1,0-1 1,0 0-1,1-1 1,0-1 0,1 0-1,0-1 1,0 0-1,1-2 1,0 1 0,0-2-1,0 0 1,1-1-1,0-1 1,0-1 0,0 0-1,0-1 1,0-1-1,24-2 1,-11-3 70,0-1 0,-1-1 1,1-2-1,-1-1 0,-1-1 0,0-1 1,40-24-1,-23 8 105,-2-2 0,-1-2 0,59-56 0,-78 64-107,0-1 0,-1-1 0,-1-1 0,-2-1 0,-1-1 0,-1 0 0,-1-1 0,13-39 0,-22 51-112,-1-1 1,0 0-1,-2-1 0,0 1 1,-2-1-1,0 0 0,-1 0 0,-1 0 1,0 1-1,-2-1 0,-1 0 1,0 0-1,-1 1 0,-1 0 0,-10-24 1,7 23-305,-2 1 0,0 0 1,-1 1-1,0 0 0,-2 1 1,0 0-1,-1 1 1,-1 1-1,0 0 0,-1 1 1,0 0-1,-1 2 0,-30-17 1,23 17-388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1.780"/>
    </inkml:context>
    <inkml:brush xml:id="br0">
      <inkml:brushProperty name="width" value="0.05" units="cm"/>
      <inkml:brushProperty name="height" value="0.05" units="cm"/>
    </inkml:brush>
  </inkml:definitions>
  <inkml:trace contextRef="#ctx0" brushRef="#br0">0 113 19348,'9'-43'1993,"-9"20"-1329,-4 7-312,4 11 1144,15 5-552,11 6-640,6-1-328,13 1-888,5-6-264,10-2 704,3-4 112,1-9-256,-1-5-193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2.196"/>
    </inkml:context>
    <inkml:brush xml:id="br0">
      <inkml:brushProperty name="width" value="0.05" units="cm"/>
      <inkml:brushProperty name="height" value="0.05" units="cm"/>
    </inkml:brush>
  </inkml:definitions>
  <inkml:trace contextRef="#ctx0" brushRef="#br0">236 0 14947,'-36'72'1516,"-87"188"2463,106-218-3441,2 1 1,2 0-1,2 0 1,-7 60-1,17-84-435,0 1-1,0-1 0,2 1 0,1-1 1,4 25-1,-5-37-86,1 0 0,0-1 1,0 1-1,0 0 0,1-1 0,-1 0 1,2 1-1,-1-1 0,1-1 0,0 1 0,0 0 1,0-1-1,1 0 0,0 0 0,0 0 0,0-1 1,10 7-1,-11-9-17,1 0 0,-1-1 0,0 1 0,1-1 0,0 0 0,-1 0-1,1-1 1,0 1 0,-1-1 0,1 0 0,0 0 0,-1-1 0,1 1 0,0-1 0,-1 0 0,1 0 0,-1-1 0,1 1 0,-1-1 0,0 0 0,8-5 0,-1 0 5,0 0 0,-1-1-1,0 0 1,-1 0 0,0-1 0,16-20 0,-11 9 79,-1 0 0,-1-1 0,-1 0 0,-1-1 0,-1 0 0,10-35 1,-9 20 118,-3-1 1,0 1-1,0-55 1,-6 76-91,-1 0-1,-1 0 0,0-1 1,-2 1-1,1 0 1,-10-28-1,10 39-87,0 0 0,0 1-1,-1-1 1,1 1 0,-1 0 0,0-1-1,0 1 1,-1 0 0,1 1 0,-1-1-1,-4-3 1,4 5-39,1 0-1,0 0 1,-1 0 0,0 1-1,1-1 1,-1 1 0,0 0-1,1 0 1,-1 1 0,0-1-1,0 1 1,0 0 0,0 0-1,1 0 1,-1 0 0,-7 2-1,5-1-164,0 1-1,0-1 1,1 1-1,-1 1 1,0-1 0,1 1-1,-1 0 1,1 0-1,0 1 1,0-1-1,0 1 1,1 0-1,-1 1 1,1-1-1,0 1 1,0 0-1,1 0 1,-7 10 0,10-14 139,-1 0 0,1 0 1,0 0-1,-1 1 1,1-1-1,0 0 1,0 0-1,0 0 0,0 1 1,0-1-1,0 0 1,0 0-1,0 0 0,1 1 1,-1-1-1,0 0 1,1 0-1,-1 0 1,1 0-1,-1 1 0,1-1 1,-1 0-1,1 0 1,0 0-1,0 0 1,-1-1-1,1 1 0,0 0 1,0 0-1,0 0 1,0-1-1,2 2 1,21 11-821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2.566"/>
    </inkml:context>
    <inkml:brush xml:id="br0">
      <inkml:brushProperty name="width" value="0.05" units="cm"/>
      <inkml:brushProperty name="height" value="0.05" units="cm"/>
    </inkml:brush>
  </inkml:definitions>
  <inkml:trace contextRef="#ctx0" brushRef="#br0">192 1 19212,'0'5'1524,"-34"49"-394,11-18-87,-31 65 0,34-54-494,-17 68 0,30-89-424,1 1 0,2-1 1,1 1-1,0 37 0,3-56-101,0 0 0,1 0 0,0 0 0,1 1 0,0-1 1,0 0-1,1-1 0,0 1 0,0 0 0,9 13 0,-10-18-22,0 0 1,0 0-1,1 0 1,-1-1-1,1 1 1,0-1-1,0 0 1,0 1-1,0-1 1,0-1-1,0 1 1,0 0-1,1-1 1,-1 1-1,1-1 1,-1 0-1,1 0 1,0-1-1,-1 1 1,1-1-1,0 0 1,-1 0-1,1 0 1,0 0-1,-1 0 1,5-2-1,5-1 17,0-1 0,0-1 0,-1 0-1,0-1 1,0 0 0,-1-1 0,1 0-1,-1-1 1,17-15 0,-4 0 129,0-1-1,36-46 1,-42 44 7,-1 0 0,0-1 1,20-48-1,-29 56-63,-1-1 0,-1 1 1,-1-1-1,0 0 0,-2-1 1,2-30-1,-5 44-70,0 0 0,0 1-1,0-1 1,-1 1 0,0-1 0,-1 1-1,0-1 1,0 1 0,0 0 0,0 0 0,-1 0-1,0 0 1,-6-8 0,7 11-31,-1-1 0,-1 1 0,1 0 0,0 0 0,-1 0 0,0 1 0,0-1 0,1 1 0,-1 0-1,-1 0 1,1 0 0,0 0 0,0 1 0,-1 0 0,1 0 0,-1 0 0,1 0 0,-1 1 0,-7 0 0,2 0-94,1 1 0,0 1 1,0-1-1,0 2 0,1-1 0,-1 1 1,0 0-1,1 1 0,0 0 0,0 0 1,0 1-1,-11 9 0,3-2-166,2 1 0,0 0 0,0 1 0,-21 30 0,11-11-203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015"/>
    </inkml:context>
    <inkml:brush xml:id="br0">
      <inkml:brushProperty name="width" value="0.05" units="cm"/>
      <inkml:brushProperty name="height" value="0.05" units="cm"/>
    </inkml:brush>
  </inkml:definitions>
  <inkml:trace contextRef="#ctx0" brushRef="#br0">10 596 20660,'-10'10'2033,"13"0"-1353,7-6-320,10-4 1592,10-1-1079,13-7-777,4-1-408,12-6-753,2-1-271,-4-5 1008,-7 2-264,-9 3-304</inkml:trace>
  <inkml:trace contextRef="#ctx0" brushRef="#br0" timeOffset="1">1020 0 21093,'-3'14'1872,"0"14"-1320,-3 5-272,-2 15 1384,-3 7-967,2 11-457,1 6-112,2 4-192,2-1-288,4-9-561,0-6-351,1-19 992,5-10-216,5-22-240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478"/>
    </inkml:context>
    <inkml:brush xml:id="br0">
      <inkml:brushProperty name="width" value="0.05" units="cm"/>
      <inkml:brushProperty name="height" value="0.05" units="cm"/>
    </inkml:brush>
  </inkml:definitions>
  <inkml:trace contextRef="#ctx0" brushRef="#br0">131 13 19068,'-2'7'317,"-1"1"1,0 0-1,-1-1 1,0 0-1,0 0 1,-1 0-1,0-1 0,0 1 1,-7 6-1,-19 28 958,23-30-1088,1 1 1,1 0-1,0 1 0,0-1 1,1 1-1,1 0 0,0 1 0,-2 15 1,6-27-179,-1 0 0,1 0 0,0 1 0,0-1 0,1 0 0,-1 0-1,0 1 1,1-1 0,-1 0 0,1 0 0,0 1 0,-1-1 0,1 0 0,0 0 0,0 0 0,1 0 0,-1 0 0,0-1 0,1 1 0,-1 0 0,1 0 0,0-1 0,-1 1 0,1-1 0,0 0 0,0 1 0,0-1 0,0 0 0,0 0 0,0 0 0,0 0 0,0-1 0,0 1 0,1-1 0,-1 1 0,0-1-1,3 1 1,9 0-16,1 0 0,-1-1 0,0-1 0,23-3 0,2-2-37,-20 2 31,-1 1-1,1 1 1,0 1 0,30 2-1,-45-1 15,0 0 1,0 1-1,-1 0 0,1-1 0,0 2 0,0-1 0,-1 0 0,1 1 1,-1-1-1,1 1 0,-1 0 0,0 0 0,0 1 0,0-1 0,0 1 1,0-1-1,0 1 0,-1 0 0,1 0 0,-1 0 0,0 0 1,0 1-1,0-1 0,0 1 0,-1-1 0,1 1 0,1 7 0,-2-3 45,1 1-1,-1-1 0,-1 1 0,0 0 1,0-1-1,-1 1 0,0 0 1,0-1-1,-1 1 0,0-1 0,-1 1 1,0-1-1,0 0 0,-1 0 0,0 0 1,0-1-1,-1 1 0,-6 7 0,2-3 49,0-1 1,0-1-1,-2 1 0,1-2 0,-1 1 0,-1-1 0,0-1 0,0 0 0,0-1 0,-18 8 1,24-13-144,0 0 0,0 0 0,0 0 0,-1-1 0,1 0 0,0 0 1,-1 0-1,1-1 0,-1 0 0,1 0 0,0-1 0,-1 0 0,1 0 1,0 0-1,-1-1 0,1 0 0,0 0 0,0-1 0,0 0 1,1 0-1,-1 0 0,1 0 0,-1-1 0,1 0 0,0 0 0,-5-6 1,-25-29-305</inkml:trace>
  <inkml:trace contextRef="#ctx0" brushRef="#br0" timeOffset="1">237 10 20476,'29'6'1753,"-1"-5"-1233,4-1-344,8 0 472,6 0-624,9 0 1200,3 0-1144,6-7-136,7-3-8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3.947"/>
    </inkml:context>
    <inkml:brush xml:id="br0">
      <inkml:brushProperty name="width" value="0.05" units="cm"/>
      <inkml:brushProperty name="height" value="0.05" units="cm"/>
    </inkml:brush>
  </inkml:definitions>
  <inkml:trace contextRef="#ctx0" brushRef="#br0">219 0 18244,'-129'165'3890,"115"-145"-3494,2 0 0,0 2 1,2-1-1,0 1 0,1 0 0,-9 38 0,17-54-330,0 0 0,0 0 0,0 0 0,1 0 0,0 0 0,0 0 1,0 0-1,1 0 0,0 0 0,0 0 0,1 0 0,0 0 0,3 8 0,-2-10-42,-1 0-1,1 0 0,0 0 1,0 0-1,0 0 0,1-1 0,0 1 1,-1-1-1,1 0 0,0 0 1,0 0-1,1-1 0,-1 1 0,1-1 1,-1 0-1,8 2 0,-4-1-31,1-1 0,-1 0 0,1-1 0,-1 1 0,1-2 0,-1 1 0,1-1-1,0 0 1,-1-1 0,1 0 0,-1-1 0,1 1 0,-1-2 0,14-4 0,-12 2 25,1-1 1,-2 1 0,1-2-1,-1 1 1,0-1 0,0 0-1,0-1 1,-1 0 0,-1-1-1,9-11 1,-6 7 61,-2-1 0,1 0-1,-2 0 1,0 0 0,-1-1 0,0 0 0,-1-1-1,-1 1 1,0-1 0,-1 0 0,-1 0 0,-1 0-1,0 0 1,-1 0 0,-3-30 0,2 41-47,0 1 0,0 0 0,0 0 0,0 0 1,-1 0-1,0 0 0,1 0 0,-2 0 0,1 0 0,0 1 0,-1-1 0,1 1 1,-1 0-1,0 0 0,0 0 0,0 0 0,-1 0 0,1 0 0,-7-3 1,6 4-22,-1 1 1,1-1 0,-1 1 0,1 0 0,-1 1 0,0-1 0,1 1 0,-1-1 0,0 1 0,1 1 0,-1-1 0,0 1 0,1 0 0,-1 0 0,1 0 0,-1 0 0,1 1-1,-5 2 1,2-1-50,-1 1-1,1 0 0,0 1 1,0-1-1,-10 10 0,14-11-73,0-1 1,1 1-1,-1 0 0,1 0 1,0 0-1,0 0 1,0 0-1,0 0 0,0 1 1,1-1-1,0 1 0,-1-1 1,1 1-1,-1 7 0,2-10 59,0 0-1,0-1 1,0 1-1,0 0 0,0 0 1,0 0-1,0 0 1,1 0-1,-1 0 0,0 0 1,0 0-1,1-1 1,-1 1-1,1 0 0,-1 0 1,1 0-1,-1-1 1,1 1-1,-1 0 0,1 0 1,0-1-1,-1 1 1,1-1-1,0 1 0,-1 0 1,1-1-1,0 0 1,0 1-1,1 0 0,1 0-22,-1-1 0,1 1 0,0 0 0,0-1-1,0 0 1,0 0 0,0 0 0,-1 0 0,7-1-1,28-9-664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4.348"/>
    </inkml:context>
    <inkml:brush xml:id="br0">
      <inkml:brushProperty name="width" value="0.05" units="cm"/>
      <inkml:brushProperty name="height" value="0.05" units="cm"/>
    </inkml:brush>
  </inkml:definitions>
  <inkml:trace contextRef="#ctx0" brushRef="#br0">203 0 18780,'-57'58'3553,"40"-41"-2751,0 0 1,0 1-1,-24 38 1,33-43-637,0 0 0,2 1 0,0 0 0,0 0 0,1 0-1,1 1 1,0-1 0,-1 19 0,4-28-142,1 0-1,-1 0 0,1 0 1,0 0-1,1 0 1,-1 0-1,1 0 0,0 0 1,1 0-1,-1 0 1,1 0-1,0 0 0,0-1 1,0 1-1,1-1 1,-1 1-1,1-1 0,0 0 1,0 0-1,1 0 1,-1-1-1,1 1 0,0-1 1,0 0-1,0 0 0,1 0 1,5 3-1,-3-3-11,0 0 0,0 0 0,0-1 1,0 0-1,1 0 0,-1-1 0,1 0 0,-1 0 0,1-1 0,-1 0 0,1 0 0,-1 0 0,1-1 0,-1-1 0,0 1 0,1-1 1,-1 0-1,0-1 0,0 1 0,0-2 0,-1 1 0,1-1 0,9-6 0,-9 4 24,-1 1-1,1-1 1,-1 0-1,0 0 1,-1-1-1,1 1 0,-2-1 1,1-1-1,-1 1 1,0 0-1,0-1 1,-1 0-1,0 0 1,0 0-1,-1-1 1,0 1-1,0 0 1,-1-1-1,0 1 1,-1-14-1,0 14-41,-1 0 1,0 0-1,0 0 0,-1 0 0,0 0 1,-1 0-1,1 1 0,-2-1 1,1 1-1,-1 0 0,0 0 0,0 0 1,-1 0-1,0 1 0,0-1 0,-7-5 1,4 5-137,0 1 0,-1 0 0,0 0 0,0 1 0,0 0 0,-1 0 0,0 1 0,0 0-1,0 1 1,0 0 0,-21-3 0,-14 1-251,5 2-132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4.782"/>
    </inkml:context>
    <inkml:brush xml:id="br0">
      <inkml:brushProperty name="width" value="0.05" units="cm"/>
      <inkml:brushProperty name="height" value="0.05" units="cm"/>
    </inkml:brush>
  </inkml:definitions>
  <inkml:trace contextRef="#ctx0" brushRef="#br0">74 362 19028,'-9'23'1992,"-3"10"-1119,-2 6-265,0 10 896,0 1-168,7 4-263,4-4-273,12-10-440,14-9-152,10-15-544,6-12-384,5-18-769,0-11-207,-5-21 1144,-7-13-336,-9-16-193</inkml:trace>
  <inkml:trace contextRef="#ctx0" brushRef="#br0" timeOffset="1">249 16 20140,'-14'-12'2009,"3"9"-1321,0 6-296,10 4 1032,5 5-360,12 2-983,7 0-602,7 1 441,7 1-120,7 2-120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5.279"/>
    </inkml:context>
    <inkml:brush xml:id="br0">
      <inkml:brushProperty name="width" value="0.05" units="cm"/>
      <inkml:brushProperty name="height" value="0.05" units="cm"/>
    </inkml:brush>
  </inkml:definitions>
  <inkml:trace contextRef="#ctx0" brushRef="#br0">0 163 19516,'0'9'1913,"12"-7"-1121,13-6-312,21-5 1072,6-1-400,14-9-407,4-1-201,4-3-568,-4-1-232,-9 4-737,-12 3-359,-21 3 1000,-11 5-248,-17 5-280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5.698"/>
    </inkml:context>
    <inkml:brush xml:id="br0">
      <inkml:brushProperty name="width" value="0.05" units="cm"/>
      <inkml:brushProperty name="height" value="0.05" units="cm"/>
    </inkml:brush>
  </inkml:definitions>
  <inkml:trace contextRef="#ctx0" brushRef="#br0">1 419 18684,'9'15'1688,"21"-12"-1040,10-3-231,15-5 719,7-2-240,8-4-368,2 0-608,3-2 1296,-5-1-1024,-13 2-72,-5-1-24</inkml:trace>
  <inkml:trace contextRef="#ctx0" brushRef="#br0" timeOffset="1">1094 1 19628,'-13'23'2265,"9"6"-1497,5 6-320,7 3 1144,12-1-712,7 3-167,15-10-417,7-5-344,9-16-616,3-7-417,-3-19 849,0-9-216,-9-11-184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9:53.003"/>
    </inkml:context>
    <inkml:brush xml:id="br0">
      <inkml:brushProperty name="width" value="0.05" units="cm"/>
      <inkml:brushProperty name="height" value="0.05" units="cm"/>
    </inkml:brush>
  </inkml:definitions>
  <inkml:trace contextRef="#ctx0" brushRef="#br0">1 297 12211,'68'-27'2108,"-22"12"-1850,0 3 1,1 1-1,72-6 0,148 3 93,-126 10-320,98-8-27,657-9 557,-60 21-386,-89-3-61,326 57-121,698-32 54,194-167 7,-1685 110-47,160-15-34,-322 43 172,207 13 1,-266-1-29,-16-3 357,1 3 1,73 17-1,-115-21-474,0 1 0,-1-1 0,1 1 0,0 0 0,-1 0-1,1 0 1,-1 0 0,1 0 0,-1 0 0,0 0 0,0 0 0,0 0-1,0 1 1,0-1 0,-1 0 0,1 1 0,0 2 0,-1-2-279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6.092"/>
    </inkml:context>
    <inkml:brush xml:id="br0">
      <inkml:brushProperty name="width" value="0.05" units="cm"/>
      <inkml:brushProperty name="height" value="0.05" units="cm"/>
    </inkml:brush>
  </inkml:definitions>
  <inkml:trace contextRef="#ctx0" brushRef="#br0">326 0 16019,'-29'52'2593,"-6"6"-1337,-2 5-472,0 1 2529,2 4-1929,1 1-271,4-7-753,4 3-552,1-10 304,4-5-136,4-11-176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07.332"/>
    </inkml:context>
    <inkml:brush xml:id="br0">
      <inkml:brushProperty name="width" value="0.05" units="cm"/>
      <inkml:brushProperty name="height" value="0.05" units="cm"/>
    </inkml:brush>
  </inkml:definitions>
  <inkml:trace contextRef="#ctx0" brushRef="#br0">11 17 14899,'-1'0'74,"1"0"0,-1 0 0,1 0 0,-1 0 0,1 0 0,0 0 0,-1-1 0,1 1 0,-1 0 0,1 0 0,-1-1 0,1 1 0,0 0 0,-1-1 0,1 1 0,0 0 0,-1-1 0,1 1 0,0-1 0,-1 1 0,1 0 0,0-1 0,0 1 0,0-1 0,-1 1 0,1-1 0,0 1 0,0-1 0,0 0 0,0 1-30,0-1 1,0 1 0,0 0 0,0-1-1,1 1 1,-1 0 0,0-1 0,0 1-1,0 0 1,0-1 0,1 1 0,-1 0-1,0 0 1,0-1 0,1 1 0,-1 0-1,0 0 1,1 0 0,-1-1 0,0 1-1,1 0 1,-1 0 0,0 0 0,1 0-1,-1 0 1,0-1 0,1 1 0,-1 0-1,0 0 1,1 0 0,-1 0 0,0 0-1,1 0 1,-1 0 0,0 0-1,1 0 1,-1 1 0,0-1 0,1 0-1,-1 0 1,0 0 0,1 0 0,3 2 101,0 1 1,0-1-1,0 0 1,0 1-1,-1 0 1,1 0-1,-1 0 1,0 0-1,0 1 1,0-1-1,0 1 1,0-1-1,-1 1 1,4 7-1,2 3 121,40 74 762,1 2-384,-43-81-604,0 0 1,1 0-1,0-1 0,1 0 1,-1 0-1,18 12 0,-21-17-59,0-1 0,0 0 0,0 0 0,0 0 0,0-1 0,0 1 0,1-1 0,-1 0 0,8 0 0,-11 0-37,0-1 0,0 0 0,0 0 0,0 0-1,1 0 1,-1 0 0,0 0 0,0 0 0,0-1 0,0 1 0,1 0 0,-1-1 0,0 1 0,0-1 0,0 1 0,0-1 0,0 1-1,0-1 1,0 0 0,0 1 0,0-1 0,-1 0 0,1 0 0,0 0 0,0 0 0,0 0 0,-1 0 0,1 0 0,-1 0 0,1 0-1,-1 0 1,1 0 0,-1 0 0,0 0 0,1 0 0,-1 0 0,0-1 0,0-1 0,1-11-329,-1-7-154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08.152"/>
    </inkml:context>
    <inkml:brush xml:id="br0">
      <inkml:brushProperty name="width" value="0.05" units="cm"/>
      <inkml:brushProperty name="height" value="0.05" units="cm"/>
    </inkml:brush>
  </inkml:definitions>
  <inkml:trace contextRef="#ctx0" brushRef="#br0">364 6 16179,'3'-6'3181,"-5"14"-1212,-2 14-1181,1 28-750,-3-1 0,-2 0 1,-3 0-1,-1-1 1,-2 0-1,-3-1 0,-1-1 1,-49 85-1,52-102-6,4-9 0,0 0-1,-1-2 1,-16 20 0,28-38-31,0 0-1,0 1 1,0-1 0,0 0 0,0 0-1,0 1 1,0-1 0,-1 0-1,1 0 1,0 0 0,0 1 0,0-1-1,0 0 1,-1 0 0,1 0 0,0 0-1,0 0 1,-1 1 0,1-1 0,0 0-1,0 0 1,0 0 0,-1 0 0,1 0-1,0 0 1,0 0 0,-1 0 0,1 0-1,0 0 1,0 0 0,-1 0-1,1 0 1,0 0 0,0 0 0,-1 0-1,1 0 1,0 0 0,0 0 0,-1 0-1,1-1 1,-2-10-96,5-18-179,10-18-273,2 0 1,2 2-1,42-80 0,14-8-17,18-36 987,-91 169-417,-1 0 0,1 0 0,0 0 1,0 0-1,0 0 0,0 0 1,0 0-1,0 0 0,0 0 1,0 0-1,0 0 0,0 0 0,0 0 1,0 0-1,0 0 0,0 0 1,-1 0-1,1 0 0,0 0 0,0 0 1,0 0-1,0 0 0,0 0 1,0 0-1,0 0 0,0 0 1,0 0-1,0 0 0,0 0 0,0 0 1,0-1-1,0 1 0,0 0 1,0 0-1,0 0 0,-1 0 0,1 0 1,0 0-1,0 0 0,0 0 1,0 0-1,0 0 0,0 0 0,0 0 1,0 0-1,0 0 0,0-1 1,0 1-1,0 0 0,0 0 1,0 0-1,0 0 0,0 0 0,-7 6 103,-22 31 176,1 1 1,-34 63-1,27-42-173,-173 297 795,202-346-864,5-9-34,0 0 1,0 1-1,0-1 1,0 0-1,0 1 1,0-1-1,1 1 1,-1-1-1,1 1 1,-1 0-1,1-1 1,-1 1-1,1-1 1,0 1-1,0 2 0,4-6 46,9-12-41,0-1 0,-1-1 0,-1 0 0,-1-1 0,14-29 0,-5 12-2,29-53 54,127-251 167,-162 306-172,-12 21 10,-7 17-16,-13 21 17,18-25-68,-193 354 176,121-212-754,56-107-1176,17-36 1370,1-1-124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19.956"/>
    </inkml:context>
    <inkml:brush xml:id="br0">
      <inkml:brushProperty name="width" value="0.05" units="cm"/>
      <inkml:brushProperty name="height" value="0.05" units="cm"/>
    </inkml:brush>
  </inkml:definitions>
  <inkml:trace contextRef="#ctx0" brushRef="#br0">375 83 12467,'-2'-5'404,"1"-1"1,-2 1-1,1 0 1,0-1-1,-1 1 1,0 0-1,0 1 1,-1-1-1,0 0 1,1 1-1,-9-7 1,10 9-188,-1 0 1,0 0 0,0 1-1,0-1 1,-1 1 0,1-1 0,0 1-1,-1 0 1,1 0 0,0 1-1,-1-1 1,1 1 0,-1-1 0,1 1-1,-1 0 1,1 1 0,-1-1 0,1 0-1,0 1 1,-8 2 0,1 1 13,0 1 1,0 0 0,1 0 0,0 1-1,0 0 1,0 1 0,0 0-1,1 0 1,0 1 0,1 0 0,-14 18-1,1 2 108,1 2-1,-21 45 0,28-50-195,2-1 1,1 2-1,-10 38 0,16-51-97,1 0 1,0 0-1,1 0 0,0-1 0,1 1 0,1 0 0,0 0 1,1 0-1,4 17 0,-5-26-33,0 0 0,1 1 0,-1-1 0,1 0 0,0-1 0,0 1-1,1 0 1,-1-1 0,1 1 0,-1-1 0,1 1 0,0-1 0,1 0 0,-1-1 0,0 1 0,1 0 0,-1-1 0,1 0 0,0 0-1,0 0 1,0 0 0,0-1 0,0 1 0,0-1 0,0 0 0,1 0 0,-1-1 0,0 1 0,1-1 0,-1 0 0,7-1-1,1-1 18,-1 0-1,0-2 1,0 1-1,0-1 1,-1-1-1,1 0 1,-1 0 0,0-1-1,0 0 1,-1-1-1,0 0 1,0 0-1,11-13 1,-3 2 68,-2 0 1,0-1-1,-1-1 1,0 0-1,15-34 1,-19 32 11,-1 0 1,-1-1-1,-1 0 1,6-34-1,-11 46-74,-1 1 0,1-1 0,-2 0 0,0 1-1,0-1 1,-1 0 0,0 1 0,-1-1 0,0 1 0,-1-1 0,0 1 0,-6-14 0,7 21-52,-1-1 0,1 1 0,-1-1 0,0 1 1,1 0-1,-2 0 0,1 0 0,0 1 0,-4-4 1,6 6-47,-1-1-1,1 0 1,0 0 0,0 0 0,0 1 0,-1-1 0,1 1 0,0-1 0,-1 1 0,1-1-1,0 1 1,-1 0 0,1 0 0,0 0 0,-1 0 0,1 0 0,-1 0 0,1 0 0,0 0-1,-1 0 1,1 1 0,0-1 0,-1 0 0,1 1 0,0-1 0,-1 1 0,1 0 0,-2 1-1,2-2 23,1 1-1,-1-1 1,1 1-1,-1 0 1,1-1-1,-1 1 1,1-1-1,-1 1 1,1 0-1,0 0 0,-1-1 1,1 1-1,0 0 1,0-1-1,0 1 1,-1 0-1,1 0 1,0-1-1,0 1 0,0 0 1,0 0-1,0 0 1,1-1-1,-1 1 1,0 0-1,0 0 1,0-1-1,1 1 0,-1 0 1,0-1-1,0 1 1,1 0-1,-1-1 1,1 1-1,0 0 1,0 1-9,0-1 0,1 1 0,-1-1 0,1 1 1,0-1-1,-1 0 0,1 0 0,0 0 0,0 0 1,-1 0-1,1 0 0,0 0 0,3 0 0,25 3-555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0.406"/>
    </inkml:context>
    <inkml:brush xml:id="br0">
      <inkml:brushProperty name="width" value="0.05" units="cm"/>
      <inkml:brushProperty name="height" value="0.05" units="cm"/>
    </inkml:brush>
  </inkml:definitions>
  <inkml:trace contextRef="#ctx0" brushRef="#br0">91 1 16251,'2'9'2241,"4"3"-1345,1-4-304,7 1 1713,6-3-1233,3-1-232,4-4-368,6-1-224,-3 0-552,-1 0-256,-7 0-608,-5 3 928,-16 0-88,-4 3-184,-14 3-144</inkml:trace>
  <inkml:trace contextRef="#ctx0" brushRef="#br0" timeOffset="0.4">24 230 14995,'-20'20'2169,"17"-2"-1009,7-4-472,18-12 2081,8-2-1217,13-3-520,3-3-272,6-1-688,2 3-536,-10 4 480,-9-3-56,-13 1-224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0.839"/>
    </inkml:context>
    <inkml:brush xml:id="br0">
      <inkml:brushProperty name="width" value="0.05" units="cm"/>
      <inkml:brushProperty name="height" value="0.05" units="cm"/>
    </inkml:brush>
  </inkml:definitions>
  <inkml:trace contextRef="#ctx0" brushRef="#br0">101 1 22733,'-10'6'572,"0"2"0,0-1 0,1 1 0,1 1 0,-1-1 1,1 2-1,1-1 0,-1 1 0,-9 18 0,17-27-560,-1 0-1,1 0 0,-1-1 1,1 1-1,-1 0 1,1 0-1,0 0 1,-1 0-1,1 0 1,0 0-1,0 0 1,0 0-1,0 0 0,0 0 1,0 0-1,0 0 1,0-1-1,0 1 1,0 0-1,0 0 1,1 0-1,-1 0 1,0 0-1,1 0 1,-1 0-1,0 0 0,1-1 1,-1 1-1,1 0 1,0 0-1,-1 0 1,1-1-1,0 1 1,-1 0-1,1-1 1,0 1-1,0-1 1,-1 1-1,1-1 0,0 1 1,0-1-1,0 0 1,0 1-1,0-1 1,0 0-1,0 1 1,0-1-1,0 0 1,0 0-1,0 0 0,1 0 1,7 0-51,0 0 0,1 0 1,-1-1-1,12-2 0,-16 2 45,39-9-124,-31 7 52,-1 0 0,1 0 0,0 1 0,0 1 1,21 0-1,-32 2 60,0-1 0,0 0 0,0 1 0,-1-1 0,1 1 0,0 0 0,0-1 0,-1 1 0,1 0 0,0 0 0,-1 0 0,1 0 1,-1 1-1,0-1 0,1 0 0,-1 0 0,0 1 0,0-1 0,0 1 0,0 0 0,0-1 0,0 1 0,0-1 0,0 1 0,-1 0 0,1 0 0,0 0 0,-1-1 1,0 1-1,1 0 0,-1 0 0,0 0 0,0 0 0,0 0 0,-1 3 0,0 5 6,0 1 0,-1-1 0,0 0 0,-7 20 0,1-9 25,0-1 0,-23 38 0,25-47-12,-1-1 0,-1 0 0,0 0 0,-1 0 1,0-1-1,-14 12 0,21-19-73,0 0 0,0-1 0,0 0 0,0 1 0,0-1 0,0 0 0,-1 0 0,1 0 0,0 0 0,-1 0 0,1-1 0,0 1 0,-1-1 0,1 0 1,-1 1-1,1-1 0,-1 0 0,1 0 0,0-1 0,-1 1 0,1 0 0,-1-1 0,1 0 0,0 1 0,-1-1 0,1 0 0,0 0 0,0 0 0,0-1 0,0 1 0,0 0 0,0-1 0,0 1 0,0-1 0,0 0 0,1 0 0,-1 1 0,0-1 0,1 0 0,-2-3 0,-3-5-196,1 0 0,0 0 0,0 0 1,1-1-1,0 0 0,1 0 0,-3-15 0,0-25-631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1.242"/>
    </inkml:context>
    <inkml:brush xml:id="br0">
      <inkml:brushProperty name="width" value="0.05" units="cm"/>
      <inkml:brushProperty name="height" value="0.05" units="cm"/>
    </inkml:brush>
  </inkml:definitions>
  <inkml:trace contextRef="#ctx0" brushRef="#br0">1 61 16235,'16'-1'2185,"1"1"-1289,0 1-368,6 1 1513,6 0-1289,5-2-568,9-7-8,3 0-24,4-4-240,2-1-160</inkml:trace>
  <inkml:trace contextRef="#ctx0" brushRef="#br0" timeOffset="1">533 0 20140,'-21'19'1187,"-8"6"340,-29 34 0,51-52-1244,1 1 1,0 0 0,0 0 0,1 1 0,0 0 0,0-1 0,1 2-1,0-1 1,-3 15 0,6-22-260,1 0 0,-1 0 1,1 0-1,-1 0 0,1 0 0,0 1 0,0-1 0,0 0 0,0 0 0,0 0 1,1 0-1,-1 0 0,1 0 0,-1 0 0,1 0 0,0 0 0,0 0 1,0 0-1,0 0 0,0 0 0,0 0 0,0-1 0,1 1 0,-1-1 1,1 1-1,-1-1 0,1 1 0,-1-1 0,1 0 0,0 1 0,0-1 0,0 0 1,0 0-1,-1-1 0,1 1 0,0 0 0,1-1 0,-1 1 0,0-1 1,0 1-1,0-1 0,2 0 0,5 0-38,-1 1 1,0-1-1,0-1 1,0 0-1,0 0 1,0 0-1,0-1 1,0-1-1,14-5 1,-11 3 0,-1-1-1,-1 0 1,1-1-1,-1 0 1,0 0-1,11-12 1,-16 14 15,1 0 0,-2 0 0,1 0 0,0 0 0,-1 0 0,0-1 0,0 0 0,0 0 0,-1 1 0,0-1 0,0-1 0,2-11 0,-4 15 3,0 1 0,0-1-1,0 1 1,0-1 0,0 1 0,0-1 0,-1 1-1,1-1 1,-1 1 0,1-1 0,-1 1-1,0-1 1,0 1 0,0 0 0,-1 0 0,1-1-1,0 1 1,-1 0 0,1 0 0,-1 0 0,0 1-1,0-1 1,0 0 0,0 1 0,0-1-1,0 1 1,0-1 0,0 1 0,0 0 0,-1 0-1,1 0 1,-1 0 0,1 1 0,0-1 0,-1 0-1,-3 1 1,-2-1-52,1 0-1,-1 1 0,1 0 1,0 1-1,-1 0 1,1 0-1,0 0 1,0 1-1,0 0 1,0 1-1,-10 3 1,13-3-128,0-1 1,0 1-1,0 0 1,1 0 0,-1 0-1,1 1 1,-1-1-1,1 1 1,-3 4 0,6-7 81,-1 0 0,0 0 0,1 0 0,-1 0 0,1 0 0,-1 0 0,1 0 0,0 0 0,-1 0 0,1 0 0,0 0 0,0 0 0,-1 0 0,1 0 0,0 0 0,0 0 0,0 0 0,1 1 0,-1-1 0,0 0 0,0 0 0,0 0 0,1 0 0,-1 0 0,1 0 1,-1 0-1,1 0 0,-1 0 0,1 0 0,-1 0 0,1-1 0,0 1 0,0 0 0,-1 0 0,1 0 0,0-1 0,0 1 0,0 0 0,0-1 0,0 1 0,0-1 0,0 1 0,0-1 0,0 0 0,0 1 0,1-1 0,5 2-197,1 0-1,-1-1 1,1 0-1,-1 0 1,0-1-1,13 0 1,27-4-836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1.676"/>
    </inkml:context>
    <inkml:brush xml:id="br0">
      <inkml:brushProperty name="width" value="0.05" units="cm"/>
      <inkml:brushProperty name="height" value="0.05" units="cm"/>
    </inkml:brush>
  </inkml:definitions>
  <inkml:trace contextRef="#ctx0" brushRef="#br0">102 11 13475,'19'-11'2032,"-28"17"-316,1 0 0,0 1 0,-11 11-1,10-8-784,0 1 0,-14 21 0,18-25-786,1 0-1,0 1 1,0 0 0,0 0 0,1 0-1,1 0 1,-1 1 0,1-1 0,1 1 0,-1-1-1,1 1 1,1 0 0,0 13 0,1-19-117,-1 0-1,1 0 1,0-1 0,0 1 0,0 0 0,0-1 0,0 1-1,1-1 1,-1 0 0,1 1 0,-1-1 0,1 0 0,0 0-1,0 0 1,0 0 0,0 0 0,0 0 0,1-1 0,-1 1-1,1-1 1,-1 0 0,1 1 0,-1-1 0,1 0 0,-1 0-1,1-1 1,0 1 0,0-1 0,-1 1 0,6-1 0,1 1-11,-1-1 1,0 0-1,0-1 1,0 0 0,0 0-1,0-1 1,0 0-1,0 0 1,13-6 0,-9 1 18,0 0 1,0 0-1,0-1 1,-1-1 0,19-17-1,-25 20-4,1 1 0,-1-1-1,-1-1 1,1 1 0,-1-1-1,0 1 1,0-1 0,-1 0 0,0 0-1,0-1 1,3-14 0,-5 19-25,-1 0 0,0 0 0,0 0 1,0 1-1,0-1 0,0 0 0,0 0 1,-1 0-1,0 0 0,1 1 0,-1-1 0,0 0 1,0 1-1,-1-1 0,1 1 0,0-1 0,-1 1 1,0 0-1,1-1 0,-1 1 0,0 0 0,0 0 1,0 0-1,-1 0 0,1 1 0,0-1 1,-1 1-1,1-1 0,-1 1 0,1 0 0,-1 0 1,0 0-1,1 0 0,-1 0 0,-4 0 0,1 0-129,1 0 0,-1 0 0,0 1 0,1-1 0,-1 2 0,0-1 0,0 0 0,1 1 0,-1 0 0,1 0 0,-1 1 0,1 0-1,-1 0 1,1 0 0,0 0 0,0 1 0,-6 4 0,-1 6-295,7 1-115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3.286"/>
    </inkml:context>
    <inkml:brush xml:id="br0">
      <inkml:brushProperty name="width" value="0.05" units="cm"/>
      <inkml:brushProperty name="height" value="0.05" units="cm"/>
    </inkml:brush>
  </inkml:definitions>
  <inkml:trace contextRef="#ctx0" brushRef="#br0">1 2 21677,'9'0'1880,"5"-2"-1288,-4 2-216,4 0 696,2 2-231,5 1-337,0 0-120,1 0-312,1 0-168,-5 0-704,-1-1-537,-3-4 1105,0 0-240,-2-1-144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3.740"/>
    </inkml:context>
    <inkml:brush xml:id="br0">
      <inkml:brushProperty name="width" value="0.05" units="cm"/>
      <inkml:brushProperty name="height" value="0.05" units="cm"/>
    </inkml:brush>
  </inkml:definitions>
  <inkml:trace contextRef="#ctx0" brushRef="#br0">43 1 19172,'-1'18'2385,"-5"1"-1513,-5 2-400,2 5 1864,1 3-1471,3 2-273,2-1-592,3 1-408,3-6-817,4-2-271,0-11 1096,1-6-320,3-6-304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9:59.197"/>
    </inkml:context>
    <inkml:brush xml:id="br0">
      <inkml:brushProperty name="width" value="0.05" units="cm"/>
      <inkml:brushProperty name="height" value="0.05" units="cm"/>
    </inkml:brush>
  </inkml:definitions>
  <inkml:trace contextRef="#ctx0" brushRef="#br0">3907 504 13107,'-50'-65'1123,"32"40"-1100,0 0 0,-25-22 0,14 20-135,-2 2-1,0 2 1,-2 1 0,0 1-1,-1 2 1,-1 1-1,-1 2 1,-43-14 0,-31-2 175,-170-29 1,126 39 89,0 6 0,0 7 1,-276 19-1,-457 121-333,750-103 247,2 6 0,-186 74 1,263-84 18,1 3 0,1 3 0,1 1 0,2 4 1,2 1-1,1 3 0,-78 78 0,108-97-62,2 2-1,1 1 1,0 0-1,2 1 1,1 0-1,1 1 1,-12 30-1,19-38-22,1-1 0,1 1 0,0 1 0,1-1 0,0 0 0,2 1 0,0-1 0,1 1 0,1 0-1,0-1 1,2 0 0,6 30 0,-3-28-2,1 0 0,1 0 0,0-1 0,2 0 0,0-1 0,0 1 0,2-2 0,18 22 0,-11-18-1,1-2 1,0 1-1,2-2 1,0-1 0,38 21-1,-5-10 1,1-2 0,1-3 0,2-2 0,116 23 1,-14-16 19,204 9 1,169-24 5,299-37-18,-5-61 22,-356-10 457,-398 75-304,-1-3 0,-1-4 0,-1-3 0,76-46 0,-116 58-28,-1-1-1,50-43 1,-71 55-126,0-1 0,-1 0 0,1-1 0,-2 1 0,1-2 0,-2 1 0,1-1 0,-1 0 0,-1 0 0,0-1 0,4-15 0,-7 21-19,-1 0-1,-1 0 0,1 1 0,-1-1 0,0 0 0,0 0 1,-1 0-1,0 0 0,0 1 0,0-1 0,0 0 0,-4-6 1,2 3-19,-2 1 1,1 0 0,-1 1 0,0-1-1,0 1 1,-1 0 0,-7-8 0,-7-3 227,-1 1 1,-1 1 0,0 1-1,-31-16 1,-131-60 324,75 41-282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4.155"/>
    </inkml:context>
    <inkml:brush xml:id="br0">
      <inkml:brushProperty name="width" value="0.05" units="cm"/>
      <inkml:brushProperty name="height" value="0.05" units="cm"/>
    </inkml:brush>
  </inkml:definitions>
  <inkml:trace contextRef="#ctx0" brushRef="#br0">134 97 19044,'0'0'98,"0"1"-1,0-1 1,1 0-1,-1 0 1,0 1 0,0-1-1,0 0 1,1 0-1,-1 1 1,0-1 0,0 0-1,0 1 1,0-1-1,1 0 1,-1 1 0,0-1-1,0 0 1,0 1-1,0-1 1,0 0 0,0 1-1,0-1 1,0 0-1,0 1 1,0-1 0,0 0-1,0 1 1,0-1-1,-1 0 1,1 1 0,0-1-1,0 0 1,0 1-1,0-1 1,-1 0 0,1 1-1,0-1 1,0 0-1,0 0 1,-1 1 0,1-1-1,-12 21 930,11-18-422,-13 20 714,5-10-937,1 1 0,0 0-1,1 0 1,1 1 0,-8 24 0,14-38-378,-1 0 0,1 0 1,0 0-1,0 0 0,0 0 0,-1 1 1,1-1-1,0 0 0,1 0 0,-1 0 1,0 0-1,0 0 0,0 0 0,1 0 1,-1 0-1,0 0 0,1 0 0,-1 0 1,1 0-1,-1 0 0,1 0 0,-1 0 1,1-1-1,1 2 0,-1-1-22,1 0 0,-1 0 0,1-1 0,0 1 1,-1 0-1,1-1 0,0 1 0,-1-1 0,1 0 0,0 0 0,-1 0 0,1 0 0,3 0 0,6-1-208,0-1 0,0-1 0,18-5 0,-27 7 183,71-29-1211,-50 20 541,1 0 0,34-9 0,-57 19 692,0 0 0,-1 0 0,1-1 0,0 1 0,0 0 0,-1 0 0,1 0 1,0-1-1,0 1 0,-1 0 0,1 0 0,0 0 0,0 1 0,0-1 0,-1 0 0,1 0 0,0 0 1,0 0-1,-1 1 0,1-1 0,0 0 0,-1 1 0,1-1 0,0 1 0,-1-1 0,1 1 0,0 0 0,-1 0 33,1 0 0,-1 0 0,0 0 0,0 0-1,0 0 1,0 0 0,0 0 0,0 0-1,0 0 1,-1 0 0,1 0 0,0 0 0,-1 0-1,1 0 1,0-1 0,-1 1 0,0 1-1,-4 8 331,-1-1 0,-12 14 0,17-21-307,-14 17 510,-123 141 2768,133-155-3435,1 0 0,-1-1 0,-1 0 0,1 0 0,-1 0 1,1-1-1,-1 0 0,-12 5 0,15-7 34,1-1 1,-1 1-1,1-1 1,-1 1-1,0-1 1,0 0-1,1 0 1,-1 0-1,0 0 0,1-1 1,-1 1-1,0-1 1,1 1-1,-1-1 1,0 0-1,1 0 1,-1 0-1,1-1 1,0 1-1,-1 0 0,1-1 1,0 0-1,-4-3 1,-14-20-452,1-7-108</inkml:trace>
  <inkml:trace contextRef="#ctx0" brushRef="#br0" timeOffset="1">127 25 22381,'8'2'1968,"3"-2"-1336,3 1-272,5 2 801,6-1-329,4-1-672,0-1-448,2-3-944,-2-4 1096,-2 1-281,-1-11-175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4.573"/>
    </inkml:context>
    <inkml:brush xml:id="br0">
      <inkml:brushProperty name="width" value="0.05" units="cm"/>
      <inkml:brushProperty name="height" value="0.05" units="cm"/>
    </inkml:brush>
  </inkml:definitions>
  <inkml:trace contextRef="#ctx0" brushRef="#br0">59 0 18196,'-17'50'2543,"-17"55"1214,31-93-3457,1-1 1,1 1 0,0-1 0,0 1-1,1-1 1,1 1 0,2 16 0,-2-24-275,-1 0-1,1 0 1,1 0 0,-1 0 0,0-1 0,1 1 0,0-1 0,0 1-1,0-1 1,0 1 0,1-1 0,-1 0 0,1 0 0,0 0 0,0 0-1,0-1 1,0 1 0,6 3 0,-6-5-17,0 0 0,0 0 0,0 0 0,0 0 0,0-1 0,0 1 0,0-1 0,0 0 1,0 1-1,0-1 0,0-1 0,0 1 0,0 0 0,0-1 0,0 0 0,0 0 0,0 0 0,0 0 0,0 0 0,0 0 0,-1-1 0,1 1 0,-1-1 0,1 0 1,2-2-1,0-1 43,0 0 1,0 0 0,-1-1 0,1 0 0,-1 0 0,-1 0-1,1 0 1,-1-1 0,0 1 0,0-1 0,-1 0 0,0 0-1,0 0 1,-1 0 0,0 0 0,0 0 0,0 0 0,-1-14 0,-1 16-28,1 0 1,-1 0-1,0 0 1,0 0 0,0 0-1,-1 0 1,0 0 0,0 1-1,0-1 1,0 1 0,-1-1-1,-3-4 1,3 6-49,0 0 0,0 1 0,0-1 0,0 1-1,0-1 1,0 1 0,0 0 0,-1 0 0,0 0 0,1 1 0,-1-1 0,0 1 0,1 0-1,-1 0 1,0 0 0,0 0 0,-5 1 0,7 0-138,-1 0 1,0 0-1,0 0 1,1 1-1,-1-1 0,0 1 1,1 0-1,-6 2 1,7-3 92,1 0 1,-1 1 0,0-1-1,0 0 1,1 1 0,-1-1 0,0 1-1,1-1 1,-1 1 0,1-1 0,-1 1-1,0-1 1,1 1 0,-1 0-1,1-1 1,-1 1 0,1 0 0,0-1-1,-1 1 1,1 0 0,0-1 0,-1 1-1,1 0 1,0 0 0,0 0-1,0-1 1,0 1 0,0 0 0,0 0-1,0 0 1,0-1 0,0 1 0,0 1-1,7 6-616,11-2-140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038"/>
    </inkml:context>
    <inkml:brush xml:id="br0">
      <inkml:brushProperty name="width" value="0.05" units="cm"/>
      <inkml:brushProperty name="height" value="0.05" units="cm"/>
    </inkml:brush>
  </inkml:definitions>
  <inkml:trace contextRef="#ctx0" brushRef="#br0">170 0 21141,'-20'23'1489,"-24"20"0,31-32-1101,1 0 0,0 1 0,1 0 0,0 1 0,1 0 0,0 1 0,-10 21 0,19-34-351,0 1 0,0 0 0,0 0-1,1 0 1,-1 0 0,0 0 0,1 0-1,0 0 1,-1 0 0,1 0 0,0 0 0,0 0-1,0 1 1,1-1 0,-1 0 0,0 0 0,1 0-1,-1 0 1,1 0 0,0 0 0,0 2 0,1-2-25,-1-1 0,1 1 1,0-1-1,-1 1 1,1-1-1,0 1 0,0-1 1,0 0-1,0 0 1,0 0-1,0 0 0,0 0 1,0-1-1,0 1 1,1-1-1,-1 1 0,0-1 1,0 0-1,4 0 1,7 0 2,1 0 0,0-1 0,-1-1 0,1 0 0,0-1 0,-1 0 0,0-1 0,0-1 0,0 0 0,-1-1 0,1 0 1,-1-1-1,-1 0 0,1-1 0,-1 0 0,-1-1 0,1 0 0,-1-1 0,16-21 0,-23 27 7,-1 1-1,0-1 1,0 0 0,0 1-1,0-1 1,-1 0-1,0 0 1,1-1-1,-2 1 1,1 0 0,0 0-1,-1 0 1,0-1-1,0-7 1,-1 9-9,1 1 0,-1 0 0,0-1 0,0 1 1,0 0-1,0-1 0,0 1 0,0 0 0,-1 0 0,1 0 0,-1 0 0,1 0 0,-1 0 0,0 1 0,0-1 1,0 0-1,0 1 0,0-1 0,0 1 0,0 0 0,-1 0 0,1 0 0,0 0 0,-1 0 0,1 0 1,-3 0-1,-4 0-38,-1-1-1,0 1 1,1 1 0,-1 0 0,1 0 0,-1 1 0,1 0 0,-1 0 0,-9 4 0,12-4-279,-1 1 1,1 1-1,0 0 1,0 0-1,0 0 0,0 1 1,0 0-1,1 0 0,0 0 1,0 1-1,-10 10 0,15-14 184,0-1-1,1 1 0,-1 0 0,1 0 0,-1 0 0,0-1 0,1 1 0,0 0 0,-1 0 1,1 0-1,-1 0 0,1 0 0,0 0 0,0 0 0,0 0 0,0 0 0,-1 0 0,1 0 1,0 0-1,1 0 0,-1 0 0,0 0 0,0 0 0,0 0 0,1 0 0,-1 0 0,0 0 1,1 0-1,1 1-3,-1 0 1,0 0-1,1-1 1,0 1-1,0-1 0,-1 1 1,1-1-1,0 0 1,0 1-1,0-1 1,0 0-1,3 1 1,29 8-1343</inkml:trace>
  <inkml:trace contextRef="#ctx0" brushRef="#br0" timeOffset="1.06">545 62 22101,'-1'5'369,"0"0"0,-1 1 1,0-1-1,0 0 0,0 0 0,-1 0 1,0 0-1,0 0 0,0-1 1,0 1-1,-8 7 0,-9 14 1069,15-17-1225,0-1 0,0 1 0,1 0-1,0 0 1,1 1 0,-3 10 0,6-18-219,-1 0-1,1-1 1,0 1 0,0 0-1,-1 0 1,1 0 0,0 0-1,1 0 1,-1 0 0,0 0-1,0 0 1,1 0 0,-1-1-1,1 1 1,0 0 0,-1 0-1,1 0 1,0-1 0,0 1-1,0 0 1,0-1 0,1 1-1,-1-1 1,0 1 0,1-1 0,-1 0-1,1 0 1,-1 0 0,1 1-1,-1-1 1,1 0 0,0-1-1,0 1 1,-1 0 0,1-1-1,0 1 1,4 0 0,-3 0-71,0 0 1,0-1-1,0 1 1,1-1-1,-1 0 1,0 0-1,0 0 1,1-1-1,-1 1 1,0-1-1,0 1 1,0-1-1,0 0 1,0 0-1,0-1 1,0 1-1,0-1 1,0 1-1,0-1 1,-1 0-1,1 0 1,3-3-1,-2 0 34,-1 1 0,1-1 0,-1 1 0,0-1 0,-1 0 0,1 0 0,-1 0 0,0-1 0,0 1 0,-1 0 0,0-1-1,2-7 1,0-26-291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427"/>
    </inkml:context>
    <inkml:brush xml:id="br0">
      <inkml:brushProperty name="width" value="0.05" units="cm"/>
      <inkml:brushProperty name="height" value="0.05" units="cm"/>
    </inkml:brush>
  </inkml:definitions>
  <inkml:trace contextRef="#ctx0" brushRef="#br0">22 25 23197,'-12'-7'2112,"4"3"-1519,6 4-257,8 4 984,7 2-576,2-3-424,-3-6-136,-4-8-248,0-1-32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5.876"/>
    </inkml:context>
    <inkml:brush xml:id="br0">
      <inkml:brushProperty name="width" value="0.05" units="cm"/>
      <inkml:brushProperty name="height" value="0.05" units="cm"/>
    </inkml:brush>
  </inkml:definitions>
  <inkml:trace contextRef="#ctx0" brushRef="#br0">1 109 18836,'18'-3'1752,"20"-5"-1127,11-3-233,22-2 768,5-1-288,7-2-248,3 1-320,-7 4-728,-5 1-464,-27 2 776,-12 8-184,-24 8-184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6.322"/>
    </inkml:context>
    <inkml:brush xml:id="br0">
      <inkml:brushProperty name="width" value="0.05" units="cm"/>
      <inkml:brushProperty name="height" value="0.05" units="cm"/>
    </inkml:brush>
  </inkml:definitions>
  <inkml:trace contextRef="#ctx0" brushRef="#br0">8 345 16772,'-8'14'2144,"16"-3"-984,9-5-424,22-6 1801,7-5-1073,14-4-640,4 0-327,7-2-697,-2-1-369,-7-2 1322,-5 0-889,-14 2-80,-5 1-153</inkml:trace>
  <inkml:trace contextRef="#ctx0" brushRef="#br0" timeOffset="1">643 10 18548,'12'-6'1736,"8"3"-1152,8 3-263,7 0 1007,3 4-440,0 10-520,-1 3-144,-9 9-112,-11 5-48,-17 7-56,-14 3 16,-14 7-48,-5 1-72,-7-2-592,0-4 624,2-14-64,6-6-48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6.928"/>
    </inkml:context>
    <inkml:brush xml:id="br0">
      <inkml:brushProperty name="width" value="0.05" units="cm"/>
      <inkml:brushProperty name="height" value="0.05" units="cm"/>
    </inkml:brush>
  </inkml:definitions>
  <inkml:trace contextRef="#ctx0" brushRef="#br0">1 4 20076,'7'-3'2041,"1"9"-1177,-7 9-352,-2 18 1048,-2 6-327,1 9-473,1-2-224,1 0-328,4-7-80,7-10-344,0-7-296,4-16-760,-1-6 1055,-7-12-151,-2-10-176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7.391"/>
    </inkml:context>
    <inkml:brush xml:id="br0">
      <inkml:brushProperty name="width" value="0.05" units="cm"/>
      <inkml:brushProperty name="height" value="0.05" units="cm"/>
    </inkml:brush>
  </inkml:definitions>
  <inkml:trace contextRef="#ctx0" brushRef="#br0">7 28 21117,'-7'-8'1928,"7"6"-1400,2 1-240,12 2 904,6 2-544,12-3-1256,8 0-480,12-7 840,6 1-232,6-2-144</inkml:trace>
  <inkml:trace contextRef="#ctx0" brushRef="#br0" timeOffset="1">576 66 19292,'-3'12'2105,"12"-6"-1233,5-6-352,10-6 1128,8-3-368,10-3-655,5-1-425,-1 1-776,-1 1-425,-12 7 793,-7 1-224,-20 6-176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7.857"/>
    </inkml:context>
    <inkml:brush xml:id="br0">
      <inkml:brushProperty name="width" value="0.05" units="cm"/>
      <inkml:brushProperty name="height" value="0.05" units="cm"/>
    </inkml:brush>
  </inkml:definitions>
  <inkml:trace contextRef="#ctx0" brushRef="#br0">1 194 19052,'9'4'2193,"9"-4"-1481,16-18-304,9-4 1088,14-4-968,1-1-488,6-2-808,-1 3 768,-2 1-320,-6 1-168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8.228"/>
    </inkml:context>
    <inkml:brush xml:id="br0">
      <inkml:brushProperty name="width" value="0.05" units="cm"/>
      <inkml:brushProperty name="height" value="0.05" units="cm"/>
    </inkml:brush>
  </inkml:definitions>
  <inkml:trace contextRef="#ctx0" brushRef="#br0">1 66 17452,'-1'-1'146,"1"-1"1,0 1-1,1-1 1,-1 1 0,0 0-1,0-1 1,1 1-1,-1 0 1,0-1 0,1 1-1,-1 0 1,1 0-1,0 0 1,-1-1-1,1 1 1,0 0 0,0 0-1,0 0 1,1-1-1,1-1 157,0 1 0,0-1-1,0 1 1,1 0-1,-1 0 1,7-2 0,1-1 421,1 1 1,0 1-1,18-3 1,-20 4-382,0 1-1,0 0 0,1 1 1,19 2-1,-28-1-301,0-1-1,1 0 0,-1 1 0,0 0 1,0 0-1,0-1 0,0 1 1,0 0-1,0 1 0,0-1 1,0 0-1,3 3 0,-5-3-28,1 0 0,0 0 0,0 0 1,-1 1-1,1-1 0,-1 0 0,1 0 0,-1 1 0,1-1 0,-1 0 0,0 1 0,0-1 0,1 0 0,-1 1 0,0-1 0,0 0 1,0 1-1,-1-1 0,1 0 0,0 1 0,0-1 0,-2 3 0,0 1-7,0 1-1,-1-1 1,0 0 0,0 0-1,0 0 1,-1 0 0,1 0-1,-1-1 1,0 1 0,-7 4 0,-8 7 3,-24 15 1,18-14 18,23-15-41,0-1 1,0 1-1,0-1 1,0 1-1,0 0 1,0 0-1,0 0 1,-2 3-1,4-5 7,0 1 1,0-1-1,0 0 1,0 0-1,0 0 1,0 0-1,0 1 0,0-1 1,0 0-1,0 0 1,0 0-1,0 0 0,0 1 1,0-1-1,0 0 1,0 0-1,1 0 0,-1 0 1,0 0-1,0 0 1,0 1-1,0-1 0,0 0 1,0 0-1,1 0 1,-1 0-1,0 0 1,0 0-1,0 0 0,0 0 1,0 0-1,1 0 1,-1 0-1,0 1 0,0-1 1,0 0-1,0 0 1,1 0-1,-1 0 0,0 0 1,18-1-273,-12 1 208,14-3-232,0 1-1,0 1 1,0 1-1,36 4 1,-51-3 278,0 0-1,-1 0 1,1 0-1,-1 0 1,1 1-1,-1 0 1,0 0-1,0 0 1,0 1 0,0-1-1,0 1 1,0 0-1,-1 0 1,1 0-1,-1 0 1,0 1-1,0 0 1,0-1 0,0 1-1,-1 0 1,1 0-1,-1 1 1,0-1-1,-1 0 1,1 1-1,1 6 1,-2-2 92,0 0-1,0 0 1,-1 0 0,0 0 0,-1 0-1,0 0 1,0 0 0,-1 0 0,-1 0-1,1 0 1,-1-1 0,0 1 0,-7 10-1,3-6 165,0 0-1,-1-1 1,0 0 0,-1 0-1,0-1 1,-1-1 0,-18 17-1,24-24-187,-1 0 0,1 0 0,-1 0 1,1-1-1,-1 1 0,0-1 0,0 0 0,-5 1 0,8-3-69,1 1-1,-1-1 1,1 0 0,-1 0-1,1 0 1,-1 0 0,0 0-1,1 0 1,-1 0 0,1 0-1,-1-1 1,1 1 0,-1 0-1,1-1 1,-1 0 0,1 1-1,0-1 1,-1 0 0,1 0-1,0 1 1,-1-1 0,1 0-1,0 0 1,0-1 0,0 1-1,0 0 1,0 0 0,0 0-1,0-1 1,0 1 0,0-2 0,-2-5-35,1 0 0,0 0 0,1 0 0,-1 0 0,2 0 0,-1 0 0,1 0 0,1-10 0,2-34-373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01.378"/>
    </inkml:context>
    <inkml:brush xml:id="br0">
      <inkml:brushProperty name="width" value="0.05" units="cm"/>
      <inkml:brushProperty name="height" value="0.05" units="cm"/>
    </inkml:brush>
  </inkml:definitions>
  <inkml:trace contextRef="#ctx0" brushRef="#br0">14069 1572 10506,'-1'-1'66,"-12"-1"392,0-2-1,1 0 1,0 0 0,-16-9-1,26 12-390,1 0 0,-1-1 0,1 1 0,0-1 0,0 1 1,0-1-1,0 0 0,0 1 0,0-1 0,0 0 0,1 1 0,-1-1 0,1 0 0,-1 0 0,1-3 0,-4-28 204,33 20 663,-26 12-880,3-1 14,0-1 0,-1 0 0,0 0 0,10-7-1,-13 9-62,-1-1 0,1 1-1,-1-1 1,0 0-1,0 1 1,1-1-1,-1 0 1,0 0-1,-1 0 1,1 1 0,0-1-1,0 0 1,-1 0-1,1-1 1,-1 1-1,0 0 1,1 0-1,-1-3 1,-1-10 22,-1 0 1,0-1-1,-1 2 1,0-1-1,-1 0 1,-1 1-1,-10-21 1,-56-96 188,47 89-140,2 3-28,-36-46-1,46 69-45,-1 1 0,-1 1-1,0 0 1,-1 1 0,-24-16-1,-60-42 61,54 38 51,-2 1 0,-59-31 0,-39-14-49,-78-35-106,-12 30-111,27 11 61,100 31 103,-1 4-1,-211-39 1,-646-43 42,423 90-27,324 19-26,-751-11 3,514 16 0,-627 9 42,1 26 178,412-10-92,-1291 35-18,406 12-82,706 11-43,4 30 24,759-97-16,-511 45 3,585-56 2,-8-1 24,-1 0 1,1-1-1,0-1 0,-21-4 1,37 5-12,0 0 0,0 0 0,1 0 0,-1 0 0,0-1 0,1 0 0,-1 1 0,1-1 0,-1-1 0,1 1 0,0 0 0,0-1 0,0 1 0,0-1 0,0 0 0,0 0 0,1 0 0,0-1 0,0 1 0,0 0 0,0-1 0,0 0 0,0 1 0,1-1 0,0 0 0,0 0 0,-1-4 0,1-7 14,1 0 0,0 0 0,1 0 0,0 0 0,2 0-1,-1 0 1,2 1 0,5-17 0,2 2-21,1 0 0,30-52 0,-32 62-2,-8 14-51,0 0 0,1 1 0,-1-1 1,7-7-1,-4 14 889,-5-5-742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8.699"/>
    </inkml:context>
    <inkml:brush xml:id="br0">
      <inkml:brushProperty name="width" value="0.05" units="cm"/>
      <inkml:brushProperty name="height" value="0.05" units="cm"/>
    </inkml:brush>
  </inkml:definitions>
  <inkml:trace contextRef="#ctx0" brushRef="#br0">0 19 21845,'10'-4'627,"1"0"-1,-1 1 1,1 1 0,-1 0 0,1 0 0,0 1 0,0 0-1,17 2 1,-22-1-555,0 1 0,0-1 0,-1 1 1,1 0-1,-1 1 0,1 0 0,-1 0 0,0 0 0,1 0 0,-1 1 0,0-1 0,0 2 0,-1-1 0,1 0 0,-1 1 0,0 0 0,1 0 0,2 5 1,-5-6-76,0 0 0,0 1 0,-1 0 0,1-1 0,-1 1 0,2 8 0,6 15-94,-8-26 43,0 0-1,0 0 1,0 0 0,0 0 0,0 0 0,0 0-1,0 0 1,0 0 0,1 0 0,-1-1 0,0 1-1,0 0 1,1-1 0,-1 1 0,1-1 0,-1 0-1,0 1 1,1-1 0,2 0 0,-2 0-3,0 0 1,0 1 0,0-1-1,0 0 1,0 1-1,0 0 1,0-1-1,0 1 1,0 0 0,0 0-1,0 0 1,-1 0-1,1 0 1,0 1-1,-1-1 1,1 0-1,-1 1 1,1-1 0,-1 1-1,1 0 1,-1-1-1,0 1 1,0 0-1,0 0 1,0 0 0,0 0-1,-1-1 1,1 1-1,-1 1 1,1-1-1,-1 0 1,1 0 0,-1 0-1,0 0 1,0 0-1,0 0 1,-1 3-1,0 9 281,-1 0-1,-1-1 0,0 1 0,-7 19 1,9-29-184,-5 13 299,-1 0 1,0 0-1,-1 0 1,-17 27-1,22-40-274,-1 1-1,0-1 0,0 1 1,0-1-1,0 0 1,-1-1-1,1 1 1,-9 4-1,10-6-64,0-1 0,0 0 0,0 0 0,0 0 0,0 0 0,0-1 0,0 1 0,0-1 0,-1 0 0,1 1 0,0-2 0,0 1-1,0 0 1,0-1 0,-1 1 0,-4-2 0,6 1-86,0 0 0,0 1 1,0-1-1,0 0 0,0 0 0,0 0 0,1 0 0,-1-1 0,0 1 0,0 0 1,1-1-1,-1 1 0,1-1 0,-1 1 0,1-1 0,0 0 0,0 0 0,0 0 1,0 1-1,0-1 0,0 0 0,0 0 0,1 0 0,-1-1 0,1 1 1,-1 0-1,1 0 0,0 0 0,0 0 0,0 0 0,0 0 0,0-1 0,0 1 1,1 0-1,-1 0 0,1 0 0,-1 0 0,1 0 0,0 0 0,2-4 0,14-15-618</inkml:trace>
  <inkml:trace contextRef="#ctx0" brushRef="#br0" timeOffset="1">508 247 13995,'5'-8'2384,"-1"5"-927,-1 1-577,-1 10 2305,-2 7-1401,-2 13-480,-1 3-287,3 7-449,0 3-312,0 2-464,3-3-328,4-8 1040,0-8-584,-2-17-8,-1-12-72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128"/>
    </inkml:context>
    <inkml:brush xml:id="br0">
      <inkml:brushProperty name="width" value="0.05" units="cm"/>
      <inkml:brushProperty name="height" value="0.05" units="cm"/>
    </inkml:brush>
  </inkml:definitions>
  <inkml:trace contextRef="#ctx0" brushRef="#br0">16 37 20196,'20'-8'588,"1"2"0,-1 0-1,2 1 1,-1 1 0,0 0-1,1 2 1,0 1 0,0 1-1,-1 0 1,1 2 0,42 8-1,-59-8-539,0-1 0,0 1 0,0 0 0,0 0 0,0 1 0,0-1 0,-1 1 0,9 7 0,-11-8-37,0-1 0,-1 1 0,0 0 0,1-1 0,-1 1 0,0 0 0,0 0 0,0 0 0,0 0 0,0 0 0,-1 0 0,1 0 0,-1 0 0,1 1 0,-1-1 0,0 0 0,1 0 0,-1 0 0,0 1 0,-1-1 0,1 0 0,0 0 0,-1 0 0,0 3 0,-1 2 14,-1 0-1,0 0 0,0 0 0,-1 0 0,0-1 1,0 0-1,-7 8 0,-38 38 138,18-21-20,31-31-144,0 0 0,0 0 0,1 0 0,-1 0 1,0 0-1,0 0 0,1 0 0,-1 0 0,0 0 0,0 1 0,1-1 1,-1 0-1,0 0 0,0 0 0,0 0 0,1 0 0,-1 0 1,0 0-1,0 1 0,0-1 0,1 0 0,-1 0 0,0 0 0,0 0 1,0 1-1,0-1 0,1 0 0,-1 0 0,0 0 0,0 1 1,0-1-1,0 0 0,0 0 0,0 1 0,0-1 0,0 0 0,0 0 1,0 1-1,0-1 0,0 0 0,0 0 0,0 1 0,0-1 1,0 0-1,0 0 0,0 1 0,0-1 0,0 0 0,0 0 0,0 0 1,0 1-1,0-1 0,0 0 0,-1 0 0,1 1 0,0-1 1,0 0-1,0 0 0,0 0 0,-1 1 0,34-8-114,-15 3 11,-11 3 80,-1 1-1,1 0 0,0 0 0,0 0 1,-1 1-1,1 0 0,0 1 0,-1-1 0,8 4 1,-13-5 25,1 1-1,0 0 1,-1-1 0,1 1 0,0 0 0,-1 0 0,1 0 0,-1 0 0,0 0-1,1 1 1,-1-1 0,0 0 0,0 1 0,0-1 0,1 0 0,-2 1 0,1-1-1,0 1 1,0 0 0,0-1 0,-1 1 0,1 0 0,-1-1 0,1 1 0,-1 0-1,0 0 1,0 0 0,1-1 0,-1 1 0,-1 0 0,1 0 0,0-1 0,0 1-1,-1 0 1,1 0 0,-1-1 0,1 1 0,-1 0 0,-1 2 0,-2 3 17,0 0 1,-1 0 0,1-1 0,-1 1-1,-1-1 1,1-1 0,-1 1 0,0-1-1,0 0 1,-1 0 0,0 0 0,0-1-1,0 0 1,-9 3 0,0 0-80,-1 0 0,0-2 0,0 0 0,0-1 0,-26 3 0,31-6 95,1-1-1,-1 0 0,1 0 0,0-1 0,-1-1 1,1 0-1,0-1 0,0 0 0,0 0 1,1-1-1,-19-10 0,-16-13-84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537"/>
    </inkml:context>
    <inkml:brush xml:id="br0">
      <inkml:brushProperty name="width" value="0.05" units="cm"/>
      <inkml:brushProperty name="height" value="0.05" units="cm"/>
    </inkml:brush>
  </inkml:definitions>
  <inkml:trace contextRef="#ctx0" brushRef="#br0">1 215 17668,'1'-5'2192,"15"0"-1088,5-1-399,19-6 1615,7 1-736,15-6-583,-1 2-297,3-2-600,-3-3-360,-6-3-392,-7-3 544,-11-3-176,-10 0-161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29.973"/>
    </inkml:context>
    <inkml:brush xml:id="br0">
      <inkml:brushProperty name="width" value="0.05" units="cm"/>
      <inkml:brushProperty name="height" value="0.05" units="cm"/>
    </inkml:brush>
  </inkml:definitions>
  <inkml:trace contextRef="#ctx0" brushRef="#br0">226 1 21829,'0'17'1928,"-12"9"-1304,-4 4-256,-7 10 913,-1 5-401,-4 4-360,4 0-200,2-7-408,2-2-248,5-12-648,0-5-329,7-13 1025,0-3-240,-2-9-280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0.439"/>
    </inkml:context>
    <inkml:brush xml:id="br0">
      <inkml:brushProperty name="width" value="0.05" units="cm"/>
      <inkml:brushProperty name="height" value="0.05" units="cm"/>
    </inkml:brush>
  </inkml:definitions>
  <inkml:trace contextRef="#ctx0" brushRef="#br0">12 0 21020,'-2'5'126,"0"0"0,0-1 0,1 1 0,0 0 0,0 0 0,0 0 0,0 0 0,1 0 0,0 0 0,0 0 0,0 0 0,0 0 0,1 0 0,0 0 0,0 0 0,0-1 0,1 1 0,0 0 0,0 0 0,0-1 0,0 0 0,1 1 0,-1-1-1,1 0 1,0 0 0,1 0 0,-1 0 0,1-1 0,-1 0 0,1 1 0,0-1 0,0 0 0,1-1 0,-1 1 0,0-1 0,1 0 0,8 3 0,-6-3-49,0-1 1,0 0-1,0 0 1,0 0-1,1-1 1,-1 0-1,0 0 1,1 0-1,-1-1 1,0-1-1,0 1 1,0-1-1,0 0 1,7-3-1,-11 4-31,0 0-1,0-1 1,0 1-1,-1 0 1,1-1-1,0 0 1,-1 1-1,1-1 1,-1 0-1,0-1 1,0 1-1,0 0 1,0 0-1,0-1 1,0 1-1,0-1 1,-1 0-1,1 0 1,-1 1-1,0-1 1,0 0-1,0 0 1,0 0-1,-1 0 1,1 0-1,-1 0 1,0 0-1,1 0 1,-2-1-1,1 1 1,0 0-1,0 0 1,-1 0-1,0 0 1,-1-3-1,1 3-19,0 0 0,-1 0-1,1 0 1,-1 0 0,0 0-1,0 0 1,0 0-1,0 1 1,-1-1 0,1 1-1,-1 0 1,1 0 0,-1 0-1,0 0 1,0 0-1,0 0 1,0 1 0,0-1-1,0 1 1,0 0-1,-1 0 1,1 0 0,0 0-1,-1 1 1,1-1 0,0 1-1,-1 0 1,-4 0-1,1 1-39,-1-1-1,1 1 0,0 0 0,0 1 0,-1-1 0,1 1 0,0 1 0,1-1 0,-1 1 1,0 1-1,1-1 0,-9 7 0,10-6-96,0 1 0,0 0 0,0 0 0,1 0 0,0 1-1,0-1 1,0 1 0,1 0 0,0 0 0,0 0 0,0 1 0,-3 11 0,5-13-14,0 0-1,0 1 1,0-1-1,1 0 1,0 0 0,0 0-1,0 0 1,1 0 0,0 0-1,0 0 1,0 0-1,0 0 1,1 0 0,0 0-1,0-1 1,0 1 0,0-1-1,5 6 1,-3-4-1,2 0 0,-1 0 1,0-1-1,11 7 1,31 20-669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0.846"/>
    </inkml:context>
    <inkml:brush xml:id="br0">
      <inkml:brushProperty name="width" value="0.05" units="cm"/>
      <inkml:brushProperty name="height" value="0.05" units="cm"/>
    </inkml:brush>
  </inkml:definitions>
  <inkml:trace contextRef="#ctx0" brushRef="#br0">78 0 21933,'-9'7'1048,"-1"1"-280,0 1 0,0 0-1,-16 18 1,25-25-668,-1 0 0,1 1 0,-1-1 0,1 0 0,0 0 0,0 1 0,0-1 0,0 1 0,1-1 0,-1 1 0,0 2 1,1-3-24,0-1 0,0 1 1,1-1-1,-1 1 0,0-1 1,1 1-1,-1-1 0,1 1 1,-1-1-1,1 0 0,-1 1 1,1-1-1,0 0 0,0 1 1,0-1-1,0 0 0,0 0 1,0 0-1,0 0 0,2 1 1,2 2-11,0-1 0,1 0 0,-1-1 0,1 0 0,-1 1 0,1-2 0,0 1 0,0-1 0,0 0 0,0 0 0,0 0 0,9-1 0,8 0 29,44-7 0,-47 3-30,-1 0 1,26-9 0,-40 11-37,0 0 0,1 0 0,-1 0 1,0-1-1,0 0 0,-1 0 1,1 0-1,0 0 0,-1-1 0,0 0 1,0 0-1,6-8 0,-9 11-22,0 0 1,-1 0-1,1 0 0,-1 0 0,0 0 0,1-1 1,-1 1-1,0 0 0,0 0 0,1 0 0,-1 0 1,0-1-1,0 1 0,-1 0 0,1 0 1,0 0-1,0-1 0,0 1 0,-1 0 0,1 0 1,-1 0-1,1 0 0,-1 0 0,1 0 0,-1 0 1,1 0-1,-1 0 0,0 0 0,0 0 1,0 0-1,1 0 0,-1 0 0,0 1 0,0-1 1,0 0-1,0 1 0,-2-2 0,-3-1-37,0 0 0,0 1-1,0-1 1,0 1 0,-11-2-1,7 2-152,-1 0 0,1 1 0,0 1-1,-1 0 1,1 0 0,-1 1 0,1 1 0,-1 0-1,1 0 1,0 1 0,0 0 0,-10 5 0,-15 7-353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2.869"/>
    </inkml:context>
    <inkml:brush xml:id="br0">
      <inkml:brushProperty name="width" value="0.05" units="cm"/>
      <inkml:brushProperty name="height" value="0.05" units="cm"/>
    </inkml:brush>
  </inkml:definitions>
  <inkml:trace contextRef="#ctx0" brushRef="#br0">0 263 17452,'12'-6'5281,"23"-13"-3251,317-117 1432,-346 134-3429,190-60 462,-149 50-486,1 2 1,56-5 0,-98 15-29,0 0 0,1 0 0,-1 0 1,0 1-1,0 0 0,0 0 0,0 0 0,10 4 0,-15-4-10,1-1-1,-1 1 1,1 0-1,-1-1 1,0 1-1,1 0 1,-1 0 0,0 0-1,0 0 1,0 0-1,0 0 1,0 1-1,0-1 1,0 0 0,0 0-1,0 1 1,0-1-1,-1 1 1,1-1 0,-1 1-1,1-1 1,-1 1-1,1-1 1,-1 1-1,0-1 1,0 1 0,0-1-1,0 1 1,0-1-1,0 1 1,0 0-1,0-1 1,-1 1 0,1-1-1,-1 1 1,1-1-1,-2 2 1,0 2-78,0-1 0,-1 0 0,1 0 0,-1 0 0,-1 0 1,1-1-1,0 1 0,-1-1 0,0 0 0,1 0 0,-1 0 0,-6 3 0,-10 2-272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3.750"/>
    </inkml:context>
    <inkml:brush xml:id="br0">
      <inkml:brushProperty name="width" value="0.05" units="cm"/>
      <inkml:brushProperty name="height" value="0.05" units="cm"/>
    </inkml:brush>
  </inkml:definitions>
  <inkml:trace contextRef="#ctx0" brushRef="#br0">13 90 18588,'-1'0'119,"0"-1"0,0 0-1,0 1 1,0-1 0,1 0 0,-1 0-1,0 1 1,1-1 0,-1 0 0,0 0 0,1 0-1,-1 0 1,1 0 0,-1 0 0,1 0-1,0 0 1,-1 0 0,1 0 0,0 0-1,0 0 1,0 0 0,0 0 0,0 0 0,0-1-1,0 1 1,0 0 0,0 0 0,0 0-1,1 0 1,-1 0 0,0 0 0,1 0 0,-1 0-1,1 0 1,-1 0 0,1 0 0,-1 1-1,1-1 1,0 0 0,0 0 0,-1 0 0,1 1-1,0-1 1,0 0 0,0 1 0,0-1-1,-1 0 1,3 0 0,4-4 306,2 1-1,-1-1 1,0 1-1,13-4 1,-8 4-241,0 0 1,1 0-1,-1 2 1,1 0-1,-1 0 1,1 1-1,0 1 1,20 2-1,-29-1-163,1-1-1,0 2 1,-1-1-1,1 1 1,-1 0 0,0 0-1,0 0 1,0 1-1,0 0 1,5 3 0,-7-3-12,0-1 0,0 1 0,-1 0 0,1 0 0,-1 0 0,0 0 0,0 0 1,0 0-1,0 1 0,0-1 0,-1 1 0,0-1 0,0 1 0,0-1 1,0 1-1,1 6 0,-2-1-4,0 1 0,0-1 0,-1 1 0,0-1 0,-1 1 1,0-1-1,0 0 0,-1 0 0,0 0 0,-1 0 0,0 0 0,0-1 0,-1 1 0,-8 10 1,-8 10-17,-2-2 0,-37 36 0,56-59 5,4-4 4,0 0 0,0 0 0,0 0 0,-1 0 0,1 0 0,0 0 0,0 0-1,0 0 1,0 0 0,0 0 0,-1 0 0,1 1 0,0-1 0,0 0 0,0 0-1,0 0 1,0 0 0,0 0 0,-1 0 0,1 1 0,0-1 0,0 0 0,0 0 0,0 0-1,0 0 1,0 1 0,0-1 0,0 0 0,0 0 0,0 0 0,0 0 0,0 1-1,0-1 1,0 0 0,0 0 0,0 0 0,0 0 0,0 1 0,0-1 0,0 0-1,0 0 1,0 0 0,0 0 0,0 1 0,0-1 0,0 0 0,1 0 0,-1 0-1,0 0 1,0 0 0,0 1 0,0-1 0,0 0 0,0 0 0,1 0 0,-1 0-1,0 0 1,0 0 0,0 0 0,0 0 0,0 0 0,1 0 0,-1 0 0,0 1-1,0-1 1,1 0 0,11-1-72,8-2-26,0 0 0,0 2-1,1 0 1,37 4 0,-53-3 86,0 1 0,0 0 0,0 0 1,0 0-1,0 1 0,0 0 0,0 0 1,-1 0-1,1 0 0,-1 1 0,1 0 0,-1 0 1,0 0-1,0 0 0,0 1 0,-1-1 0,1 1 1,-1 0-1,0 0 0,0 0 0,0 1 0,-1-1 1,0 1-1,1-1 0,1 8 0,-3-7 19,1 0-1,-1 1 1,-1-1-1,1 1 1,-1-1-1,0 0 0,0 1 1,-1-1-1,1 1 1,-1-1-1,0 0 1,-3 8-1,1-5 41,-1 1-1,0-1 1,0 0-1,-1 0 1,0 0-1,-11 12 1,1-4 97,0-1 0,-1-1 0,-1-1 1,-1 0-1,-27 16 0,34-23-175,0 0-1,0 0 1,-1-1 0,0-1-1,0 1 1,-23 3 0,34-8-17,0 1 0,0-1 0,0 0 0,1 0 0,-1 0 1,0 0-1,0 0 0,0 0 0,0 0 0,1-1 0,-1 1 0,0 0 0,0 0 1,0-1-1,1 1 0,-1 0 0,0-1 0,1 1 0,-1-1 0,0 1 1,0-1-1,1 1 0,-1-1 0,1 1 0,-1-1 0,1 1 0,-1-1 0,1 0 1,-1 0-1,1 1 0,-1-1 0,1 0 0,0 0 0,-1 1 0,1-1 0,0 0 1,0 0-1,0 0 0,0 1 0,0-1 0,0-1 0,0-3-48,0 1 0,1-1 0,-1 1 0,1-1 0,3-7 0,13-30-508,7-5-209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4.217"/>
    </inkml:context>
    <inkml:brush xml:id="br0">
      <inkml:brushProperty name="width" value="0.05" units="cm"/>
      <inkml:brushProperty name="height" value="0.05" units="cm"/>
    </inkml:brush>
  </inkml:definitions>
  <inkml:trace contextRef="#ctx0" brushRef="#br0">0 10 19940,'7'-3'528,"0"1"-1,1 1 0,-1-1 1,0 1-1,1 1 0,-1-1 1,0 1-1,8 1 1,-9 0-384,1 1 1,-1-1 0,0 1 0,0 0 0,0 1 0,0 0-1,0 0 1,-1 0 0,9 6 0,-6-3-103,-1 0-1,1 0 1,-1 0 0,-1 1 0,1 0-1,-1 0 1,10 16 0,-13-18-20,-1 0 0,0 0 1,0 0-1,0 1 0,-1-1 0,1 1 0,-1-1 0,0 1 1,-1 0-1,0-1 0,1 1 0,-2 0 0,1-1 1,-2 9-1,1-9-2,0 1-1,0-1 1,0 0 0,1 1 0,0-1-1,1 8 1,-1-11-23,1-1-1,-1 0 1,1 1-1,-1-1 1,1 0-1,-1 0 0,1 1 1,0-1-1,0 0 1,-1 0-1,1 0 1,0 0-1,0 0 1,0 0-1,0 0 0,0 0 1,1-1-1,-1 1 1,0 0-1,0 0 1,0-1-1,1 1 1,-1-1-1,0 1 1,1-1-1,-1 0 0,0 1 1,1-1-1,1 0 1,23 2-84,-14-1 32,0 0 1,0 1-1,23 7 1,-32-8 49,1 0 0,-1 0 1,0 1-1,0 0 0,0 0 1,0 0-1,0 0 0,0 0 1,-1 0-1,1 1 1,-1-1-1,1 1 0,-1 0 1,0-1-1,0 1 0,0 0 1,-1 0-1,3 5 0,-1 0 21,-1 1 0,0-1-1,-1 1 1,0-1-1,0 1 1,0 0 0,-1-1-1,-1 1 1,1 0-1,-2-1 1,-2 16 0,1-13 130,-1 1 0,0 0 0,-1-1 0,0 0 0,0 0 0,-1 0 0,-13 16 1,16-23-83,0-1 0,-1 0 0,1 0 0,-1-1 0,1 1 0,-1-1 0,0 0 0,0 0 0,0 0 0,0 0 0,0 0 0,0-1 1,-8 2-1,11-3-63,-1 0 1,1 0 0,-1 1 0,1-1 0,0 0-1,-1 0 1,1 0 0,-1 0 0,1-1 0,0 1-1,-1 0 1,1-1 0,-1 1 0,1-1 0,0 1-1,0-1 1,-1 1 0,1-1 0,0 0 0,0 0-1,0 0 1,0 1 0,0-1 0,0 0 0,0 0-1,0-1 1,0 1 0,0 0 0,0 0 0,1 0-1,-1-1 1,0 1 0,1 0 0,-1 0 0,1-1-1,0 1 1,-1-1 0,1 1 0,0 0 0,0-1-1,0 1 1,0-1 0,0-2 0,2-14-172,7 1-59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4.743"/>
    </inkml:context>
    <inkml:brush xml:id="br0">
      <inkml:brushProperty name="width" value="0.05" units="cm"/>
      <inkml:brushProperty name="height" value="0.05" units="cm"/>
    </inkml:brush>
  </inkml:definitions>
  <inkml:trace contextRef="#ctx0" brushRef="#br0">0 0 18292,'12'8'2408,"-4"7"-1199,-8 4-489,3 4 2080,-1 1-1279,2 5-649,4 0-224,-1-3-776,3-1-328,-1-10-856,2-4-345,-7-10 1225,-4-5-312,-4-10-352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2.918"/>
    </inkml:context>
    <inkml:brush xml:id="br0">
      <inkml:brushProperty name="width" value="0.05" units="cm"/>
      <inkml:brushProperty name="height" value="0.05" units="cm"/>
    </inkml:brush>
  </inkml:definitions>
  <inkml:trace contextRef="#ctx0" brushRef="#br0">1 61 16251,'4'-4'325,"0"0"-1,1 1 0,0-1 1,0 1-1,0 0 0,0 0 1,0 0-1,0 1 0,1 0 1,8-3-1,9 0 583,28-4 0,-48 8-789,33-4 484,0 2 0,49 2-1,-66 2-563,0 0-1,0 2 1,0 0-1,-1 1 1,0 1-1,23 9 0,-37-12-44,0 0-1,0 0 1,0 0-1,0 0 0,-1 0 1,1 1-1,-1 0 0,0 0 1,0 0-1,0 0 1,0 0-1,4 7 0,-6-8 5,1 1 0,-1-1 0,-1 1 0,1 0 0,0 0 0,-1-1 1,1 1-1,-1 0 0,0 0 0,0 0 0,0-1 0,0 1 0,0 0 0,-1 0 0,1 0 0,-1-1 0,0 1 0,1 0 0,-1-1 0,-3 5 0,-2 5 26,-1 0 1,-1 0-1,0-1 0,-1 0 0,0 0 1,-1-1-1,-15 13 0,-3 0 138,-52 32 0,58-42-31,-33 15-1,47-24-191,1-1-1,-1-1 0,0 1 1,0-1-1,0-1 1,0 1-1,0-1 1,-12-1-1,18 0 23,1 0 0,0 0-1,-1 0 1,1 0 0,-1-1 0,1 1-1,0 0 1,-1-1 0,1 1 0,0-1-1,0 0 1,0 1 0,-1-1 0,1 0-1,0 0 1,0 0 0,0 0 0,0 0-1,0 0 1,0 0 0,0 0 0,-1-2 0,1 0 1,0 0 0,0 0 0,0 0 0,0 0 0,1 0 1,-1 0-1,1 0 0,0 0 0,0-5 0,4-23-375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01.843"/>
    </inkml:context>
    <inkml:brush xml:id="br0">
      <inkml:brushProperty name="width" value="0.05" units="cm"/>
      <inkml:brushProperty name="height" value="0.05" units="cm"/>
    </inkml:brush>
  </inkml:definitions>
  <inkml:trace contextRef="#ctx0" brushRef="#br0">30 474 13563,'-24'-4'1246,"23"4"-1236,1 0-1,0-1 1,0 1 0,-1 0-1,1 0 1,0 0 0,0 0-1,-1 0 1,1-1 0,0 1-1,0 0 1,-1 0-1,1 0 1,0-1 0,0 1-1,0 0 1,0 0 0,-1-1-1,1 1 1,0 0 0,0 0-1,0-1 1,0 1 0,0 0-1,0-1 1,0 1-1,0-1 1,9-9 354,35-21 103,48-44-1,-71 55-351,-1 0 0,-1-2 0,-1 0-1,16-26 1,-3-4 26,22-33 44,-47 77-176,1 0-1,-1 0 1,2 1 0,-1 0-1,1 0 1,0 1-1,13-8 1,-17 12-12,0 0 0,0 0 0,-1 1 0,1-1 0,0 1 0,0 0 0,0 1 0,1-1-1,-1 1 1,0 0 0,0-1 0,0 2 0,6 0 0,-3 0-31,1 1 0,0 0 0,0 1 0,-1 0-1,0 0 1,10 5 0,6 7-159,-1 0 0,-1 1 0,20 20-1,-40-35 185,87 83-367,-36-36 146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5.181"/>
    </inkml:context>
    <inkml:brush xml:id="br0">
      <inkml:brushProperty name="width" value="0.05" units="cm"/>
      <inkml:brushProperty name="height" value="0.05" units="cm"/>
    </inkml:brush>
  </inkml:definitions>
  <inkml:trace contextRef="#ctx0" brushRef="#br0">1 90 20124,'20'-14'1176,"0"0"-1,37-18 0,-45 26-726,0 1 1,0 1-1,0 0 0,0 1 1,1 0-1,24-1 0,-34 3-407,-1 1-1,0 0 1,1 0 0,-1 0-1,1 0 1,-1 1 0,0-1 0,1 1-1,-1-1 1,0 1 0,1 0-1,-1 0 1,0 0 0,0 0-1,0 0 1,0 0 0,0 1-1,3 2 1,-4-3-31,0 1 0,0 0 0,1 0 0,-2 0-1,1 0 1,0 0 0,0 1 0,-1-1 0,1 0 0,-1 0 0,1 0-1,-1 1 1,0-1 0,0 0 0,0 0 0,0 1 0,-1-1 0,1 0 0,0 0-1,-2 3 1,-2 8 48,0-1-1,-8 15 0,-8 24 77,19-47-126,0 0-1,0 0 1,0 0 0,1 0-1,0 1 1,-1-1-1,1 0 1,1 0 0,0 7-1,-1-9-16,1-1 0,-1 1-1,1 0 1,0-1-1,0 0 1,-1 1 0,1-1-1,0 0 1,0 1-1,0-1 1,0 0 0,1 0-1,-1 0 1,0 0 0,0 0-1,1 0 1,-1 0-1,0 0 1,1 0 0,-1-1-1,1 1 1,-1 0-1,1-1 1,0 0 0,1 1-1,5 0-75,1 0-1,-1 0 0,15-1 1,-6 0-6,-10 0 40,0 0 0,1 1 0,-1 0 0,0 0 0,0 0 0,1 1 0,-1 0 0,0 1 0,11 5 0,-16-6 47,1 0 0,-1 0 0,1 0 0,-1 0 0,0 0 0,0 1 0,0-1 0,0 1 0,0-1 0,0 1-1,-1 0 1,1 0 0,-1-1 0,0 1 0,0 0 0,0 0 0,0 1 0,-1-1 0,1 0 0,-1 0 0,1 0 0,-1 0 0,0 0 0,-1 1 0,1 2 0,-2 3 52,0-1 0,0 0 0,0 0 1,-1 0-1,0-1 0,-1 1 0,1 0 0,-2-1 1,1 0-1,-1 0 0,-10 11 0,5-6 75,-1-1 1,-1 0-1,0-1 0,0 0 1,-20 11-1,26-17-224,0-1 1,-1 0-1,1-1 1,-1 1-1,-10 1 0,15-4 21,1 0-1,-1 1 1,0-1-1,0 0 0,0 0 1,0 0-1,0 0 1,0-1-1,0 1 0,0-1 1,-2 0-1,3 0 53,0 1-1,0-1 1,1 1-1,-1-1 1,0 1-1,0-1 1,1 0-1,-1 0 1,0 1-1,1-1 1,-1 0-1,1 0 1,-1 0-1,1 0 1,-1 1-1,1-1 1,-1 0-1,1 0 1,0 0-1,0 0 1,0 0 0,-1 0-1,1-2 1,2-18-470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5.739"/>
    </inkml:context>
    <inkml:brush xml:id="br0">
      <inkml:brushProperty name="width" value="0.05" units="cm"/>
      <inkml:brushProperty name="height" value="0.05" units="cm"/>
    </inkml:brush>
  </inkml:definitions>
  <inkml:trace contextRef="#ctx0" brushRef="#br0">181 0 19236,'0'14'2401,"-4"12"-1545,-10 14-320,-3 7 1680,-4 14-1239,1 4-177,0 2-320,2-3-128,2-7-288,6-4-72,0-14-400,4-7-240,3-14-705,2-7-71,-4-13 992,-1-5-360,-3-16-144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6.143"/>
    </inkml:context>
    <inkml:brush xml:id="br0">
      <inkml:brushProperty name="width" value="0.05" units="cm"/>
      <inkml:brushProperty name="height" value="0.05" units="cm"/>
    </inkml:brush>
  </inkml:definitions>
  <inkml:trace contextRef="#ctx0" brushRef="#br0">108 1 19908,'-6'3'219,"-1"1"-1,0 0 1,1 0 0,0 1-1,0-1 1,0 1 0,0 1-1,1-1 1,0 1-1,0 0 1,0 0 0,1 0-1,0 1 1,0-1-1,1 1 1,0 0 0,0 0-1,0 1 1,1-1-1,0 0 1,1 1 0,0 0-1,0-1 1,0 13-1,1-18-194,0 0-1,0 0 0,0 0 0,0-1 1,1 1-1,-1 0 0,1 0 0,-1 0 1,1 0-1,0-1 0,-1 1 0,1 0 1,0-1-1,0 1 0,0 0 1,0-1-1,1 1 0,-1-1 0,3 2 1,-3-2 0,1 0 0,-1 0 0,1-1 0,0 1 0,-1-1 0,1 0 0,0 1 0,-1-1 0,1 0 0,0 0 0,0 0 0,-1 0 0,1 0 0,0 0 0,-1-1 0,1 1 0,2-1 0,3-2 55,0 0 1,0 0-1,-1-1 1,1 1-1,-1-1 0,0-1 1,0 1-1,8-9 1,34-41 590,-44 48-598,-1 1 0,1-1-1,-1 0 1,0 0 0,0 0 0,0 0 0,-1 0 0,2-10 0,-3 14-64,-1 1 0,0 0 0,0-1 0,1 1 0,-1-1 0,0 1 0,-1 0 0,1-1 0,0 1 0,0 0 0,-1-1 0,1 1 0,0 0 0,-1-1 0,1 1 0,-1 0 0,0 0 0,1-1 0,-1 1 0,0 0 0,0 0 0,0 0 0,0 0 0,0 0 0,0 0 0,0 0 0,0 1 0,0-1 0,0 0 0,-1 0 0,1 1 0,0-1 0,0 1 0,-1-1 0,1 1 0,0 0 0,-1-1 0,1 1 0,0 0 0,-1 0 0,1 0 0,-2 0 0,-3 0-23,1 0 1,-1 0 0,1 1 0,-1 0 0,1 0-1,0 0 1,-1 0 0,1 1 0,-6 3 0,3-1-151,0 1 1,0 0 0,1 0 0,0 1-1,0 0 1,0 0 0,1 1-1,0 0 1,0 0 0,1 0 0,-5 9-1,7-11 63,1-1 0,-1 1-1,1 0 1,0 0 0,1 0-1,-1 0 1,1 0 0,0 0-1,1 0 1,-1 1-1,1-1 1,0 0 0,0 0-1,0 1 1,1-1 0,0 0-1,0 0 1,0 0 0,1 1-1,3 6 1,10 12-525</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36.576"/>
    </inkml:context>
    <inkml:brush xml:id="br0">
      <inkml:brushProperty name="width" value="0.05" units="cm"/>
      <inkml:brushProperty name="height" value="0.05" units="cm"/>
    </inkml:brush>
  </inkml:definitions>
  <inkml:trace contextRef="#ctx0" brushRef="#br0">45 75 20108,'-19'51'2701,"15"-40"-2237,-1 0 0,2 0 0,-1 0 0,2 0 0,-1 0 1,0 15-1,3-25-427,-1 0 1,1 0 0,0 0 0,0-1-1,0 1 1,0 0 0,0 0 0,0 0 0,0-1-1,0 1 1,0 0 0,1 0 0,-1 0-1,0-1 1,0 1 0,1 0 0,-1 0-1,0-1 1,1 1 0,-1 0 0,1-1 0,-1 1-1,1-1 1,-1 1 0,1 0 0,0-1-1,-1 1 1,1-1 0,0 1 0,-1-1-1,1 0 1,0 1 0,-1-1 0,1 0 0,0 1-1,0-1 1,-1 0 0,1 0 0,0 0-1,0 0 1,0 0 0,-1 0 0,1 0-1,0 0 1,0 0 0,0 0 0,0 0 0,3-1 13,-1 0 1,0-1 0,0 1-1,0 0 1,0-1 0,0 0-1,0 0 1,0 0 0,4-4-1,5-6 65,-1 0-1,0-1 0,-1 0 1,13-23-1,-20 31-73,0-1 0,0 0 1,0 0-1,0 0 0,-1-1 0,0 1 0,-1-1 1,1 1-1,-1-1 0,-1 1 0,1-1 0,-1 1 1,0-1-1,-2-8 0,2 13-27,0 1 0,0-1 0,-1 1 0,1-1 0,-1 0 0,0 1 0,1-1 0,-1 1 0,0 0 0,0-1 0,0 1 0,0 0 0,0-1 1,0 1-1,0 0 0,0 0 0,-1 0 0,1 0 0,0 0 0,-1 0 0,-2-1 0,2 1-38,0 1 1,0-1-1,-1 1 1,1 0 0,0 0-1,-1 0 1,1 0-1,0 0 1,0 0-1,-1 1 1,1-1-1,0 1 1,-4 1-1,1 0-104,0 0-1,0 0 1,0 1-1,1 0 1,-1 0-1,1 0 1,0 0-1,0 1 0,0-1 1,1 1-1,-1 0 1,-4 8-1,1 7-240,8 1-101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0.643"/>
    </inkml:context>
    <inkml:brush xml:id="br0">
      <inkml:brushProperty name="width" value="0.05" units="cm"/>
      <inkml:brushProperty name="height" value="0.05" units="cm"/>
    </inkml:brush>
  </inkml:definitions>
  <inkml:trace contextRef="#ctx0" brushRef="#br0">1 6 12827,'0'0'40,"-1"0"0,1-1 0,0 1 0,0 0 0,0 0 0,0 0 0,0 0 0,0 0 0,0-1 0,0 1 0,0 0 0,0 0 0,0 0 0,0 0 0,0-1 0,0 1 0,0 0 0,0 0 0,0 0 1,0 0-1,0-1 0,0 1 0,0 0 0,1 0 0,-1 0 0,0 0 0,0 0 0,0-1 0,0 1 0,0 0 0,0 0 0,0 0 0,1 0 0,-1 0 0,0 0 0,0 0 0,0 0 0,0-1 0,0 1 0,1 0 0,-1 0 0,0 0 0,0 0 0,0 0 0,0 0 1,0 0-1,1 0 0,-1 0 0,0 0 0,13 4 886,12 10-63,168 132 2095,-153-118-2816,16 11 66,1-1 1,79 37-1,-19-27 154,-60-26-40,90 50 0,-126-58-181,-1 1 0,-1 1 0,34 35 0,-35-32 8,1-1 0,1 0 0,29 20 0,209 94 376,-165-89-297,191 111 146,-19-15-313,-122-68-26,95 78-61,-52-28 28,-45-42 17,165 101 30,-53-13-60,252 184-8,-257-164 84,43 34-28,176 115-43,-91-73 33,16 17-4,-301-217 35,81 53 41,278 212-46,10 44 14,-33-30-86,-203-155 9,302 274 46,403 333 137,-454-456-163,-160-120 2,91 50 6,-172-118-32,-158-95 17,95 90 1,41 31 130,-188-161-129,1 0-1,0-2 1,37 13 0,2 2-117,-48-18-383,-18-7-43,-13-5 304,-18-5-13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1.478"/>
    </inkml:context>
    <inkml:brush xml:id="br0">
      <inkml:brushProperty name="width" value="0.05" units="cm"/>
      <inkml:brushProperty name="height" value="0.05" units="cm"/>
    </inkml:brush>
  </inkml:definitions>
  <inkml:trace contextRef="#ctx0" brushRef="#br0">0 0 21693,'5'38'1648,"1"14"-1296,0-7-152,5 10 448,0 9-232,4 4-264,-1-7-376,-1-14-728,3-10-200,-7-20 864,0-5-240,-4-21-184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41.960"/>
    </inkml:context>
    <inkml:brush xml:id="br0">
      <inkml:brushProperty name="width" value="0.05" units="cm"/>
      <inkml:brushProperty name="height" value="0.05" units="cm"/>
    </inkml:brush>
  </inkml:definitions>
  <inkml:trace contextRef="#ctx0" brushRef="#br0">140 0 19972,'-82'182'2412,"68"-145"-1872,1 0 1,-13 76-1,24-105-481,1-1 0,0 1-1,1 0 1,0-1 0,0 1-1,1 0 1,2 12 0,-3-19-56,1 1 1,-1-1-1,1 1 0,-1-1 1,1 0-1,0 0 0,-1 1 1,1-1-1,0 0 0,0 0 1,0 0-1,0 0 0,0 0 1,0 0-1,1 0 0,-1 0 1,0-1-1,2 2 0,-1-2-8,0 1 0,0-1 1,0 1-1,1-1 0,-1 0 0,0 0 0,0 0 0,1 0 0,-1 0 0,0-1 0,0 1 0,1-1 1,-1 1-1,0-1 0,2-1 0,19-8-131,-1-1 1,-1-1-1,32-23 1,-32 20 11,0 2-1,0 0 1,43-18 0,-54 28 96,-1 0 0,1 0 0,0 1 0,0 0 1,0 1-1,0 0 0,0 1 0,0 0 0,19 3 0,-23-2 39,0 0 0,-1 1 0,1 0 0,-1 0 0,1 0 0,-1 1 0,0-1 0,0 1 0,0 0 0,0 1 0,-1-1 0,1 1 0,-1 0 0,0 0-1,0 1 1,-1-1 0,1 1 0,4 7 0,-4-3 72,0 0 0,-1 1 0,0-1 0,0 1 0,-1 0 0,0-1 0,0 1 0,-1 0 0,-1 0 0,0 0 0,0 0 0,-1 0 0,0 0 0,-1 0 0,0 0 0,-5 14 0,-3 5 318,-1 1 1,-2-2-1,-31 54 1,28-57-508,0-1 1,-2 0-1,0-2 0,-1 0 1,-2-1-1,0-1 0,-1-1 1,-39 26-1,43-31-309,5-1-125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8.746"/>
    </inkml:context>
    <inkml:brush xml:id="br0">
      <inkml:brushProperty name="width" value="0.05" units="cm"/>
      <inkml:brushProperty name="height" value="0.05" units="cm"/>
    </inkml:brush>
  </inkml:definitions>
  <inkml:trace contextRef="#ctx0" brushRef="#br0">1 11 20300,'12'-10'1532,"-12"10"-1490,0 0 0,0 0 0,1 0 0,-1 0-1,0 0 1,1 0 0,-1 0 0,0 0 0,0 0 0,1 0-1,-1 0 1,0 0 0,1 0 0,-1 0 0,0 0 0,0 1-1,1-1 1,-1 0 0,0 0 0,0 0 0,1 0 0,-1 1-1,0-1 1,0 0 0,0 0 0,1 1 0,-1-1-1,0 0 1,1 3 90,0-1-1,0 0 0,-1 0 1,1 1-1,-1-1 0,1 0 1,-1 1-1,0-1 0,0 0 1,0 0-1,-1 4 0,-4 49 1156,-2 3-656,3 0 0,5 87 0,0-139-621,0 0 0,0 0 0,0 1 0,1-1 0,0-1 0,0 1 0,0 0 0,1 0 0,0-1 0,0 1 0,0-1 0,7 7 0,-8-9-95,0-1 0,0-1 0,0 1 0,1 0 0,-1 0 0,1-1 0,-1 0 0,1 1 0,0-1 0,0 0 1,-1 0-1,1 0 0,0-1 0,0 1 0,0-1 0,0 0 0,0 1 0,0-1 0,0-1 0,0 1 0,-1 0 1,1-1-1,0 1 0,0-1 0,0 0 0,0 0 0,-1 0 0,5-2 0,1-1-214,-1-1-1,1 0 1,-1 0 0,0-1-1,0 0 1,-1 0 0,0-1 0,10-12-1,2-6-677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145"/>
    </inkml:context>
    <inkml:brush xml:id="br0">
      <inkml:brushProperty name="width" value="0.05" units="cm"/>
      <inkml:brushProperty name="height" value="0.05" units="cm"/>
    </inkml:brush>
  </inkml:definitions>
  <inkml:trace contextRef="#ctx0" brushRef="#br0">51 1 15963,'-8'17'1897,"-1"12"-1033,-1 7-320,-1 9 1104,2 5-287,6-1-617,4-1-528,13-15-928,7-7 736,21-26-176,7-12-128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522"/>
    </inkml:context>
    <inkml:brush xml:id="br0">
      <inkml:brushProperty name="width" value="0.05" units="cm"/>
      <inkml:brushProperty name="height" value="0.05" units="cm"/>
    </inkml:brush>
  </inkml:definitions>
  <inkml:trace contextRef="#ctx0" brushRef="#br0">177 111 16267,'-2'0'127,"0"0"0,0 0 0,0 1-1,0-1 1,1 1 0,-1-1-1,0 1 1,0 0 0,1 0-1,-1 0 1,1 0 0,-1 0 0,1 0-1,-1 0 1,1 0 0,-1 1-1,1-1 1,0 1 0,-2 1-1,-25 39 358,20-28 5,-10 14 426,1 1 1,2 1 0,-14 39 0,23-52-732,0 1 1,2 0-1,0 0 0,1 1 0,0 0 0,2-1 0,0 28 1,2-41-142,-1-1-1,1 1 1,0 0 0,0-1 0,0 1 0,0-1 0,1 1 0,0-1 0,0 0 0,0 0-1,5 8 1,-5-10-21,0 0-1,0 0 0,1 1 1,-1-2-1,1 1 0,-1 0 1,1 0-1,0-1 0,0 1 1,0-1-1,0 0 0,0 0 1,0 0-1,0 0 0,0-1 1,0 1-1,0-1 0,7 0 1,1 0-9,0-2 0,0 1 0,0-1 0,-1-1 0,1 0 0,0-1 0,-1 0 0,0 0-1,0-1 1,0 0 0,0-1 0,-1 0 0,15-13 0,-6 3 47,-1 0-1,0-1 0,-1-1 1,-1-1-1,19-29 0,-25 33 3,-1 0 0,-1 0-1,0-1 1,-1 0 0,-1 0-1,6-28 1,-10 38-39,1 0-1,-2-1 1,1 1-1,-1 0 1,0 0-1,0-1 1,-1 1-1,1 0 1,-1 0-1,-1 0 1,1 0-1,-1 0 1,0 0-1,-1 0 1,1 1-1,-1-1 1,0 1-1,-1-1 1,1 1-1,-1 0 1,-6-6-1,6 8-31,-1 0 0,1 0 0,-1 1 0,1-1-1,-1 1 1,0 0 0,0 1 0,0-1 0,0 1 0,0 0 0,-1 0-1,1 1 1,0-1 0,0 1 0,-1 0 0,1 1 0,0-1 0,0 1-1,0 0 1,0 0 0,-9 4 0,10-4-87,1 0 0,-1 1 1,1-1-1,-1 1 0,1-1 1,0 1-1,0 0 0,0 1 0,0-1 1,0 0-1,0 1 0,0 0 1,1 0-1,0 0 0,-1 0 0,1 0 1,0 0-1,0 0 0,1 1 0,-1-1 1,1 0-1,0 1 0,0 0 1,0-1-1,0 1 0,0 0 0,1-1 1,0 1-1,0 0 0,0 6 0,0-9 55,0 0 0,1 1 0,-1-1 0,0 0 0,1 1 0,-1-1 0,1 0 0,-1 0 0,1 1 0,0-1 0,0 0 0,1 2 0,17 9-675</inkml:trace>
  <inkml:trace contextRef="#ctx0" brushRef="#br0" timeOffset="1">745 25 18540,'-25'50'1938,"-26"60"419,45-93-2019,0 0 0,1 1 1,0 0-1,-2 25 1,6-39-294,1 0 1,0-1 0,0 1 0,0 0 0,0 0-1,0-1 1,1 1 0,0 0 0,0-1-1,0 1 1,0 0 0,0-1 0,1 1 0,-1-1-1,1 0 1,0 0 0,0 1 0,5 4 0,-4-5-22,1-1 0,-1 1 0,1-1 0,-1 0-1,1 0 1,0 0 0,0-1 0,0 1 0,0-1 0,0 0 0,1 0 0,-1 0 0,0 0 0,0-1 0,1 0 0,3 0 0,6-1 26,-1-1-1,1 0 1,-1-1 0,0 0-1,0-1 1,0 0 0,0-1-1,-1-1 1,0 0 0,0-1-1,0 0 1,-1 0-1,0-1 1,-1-1 0,1 0-1,9-12 1,-12 13 29,-1-1 0,0 0 0,-1 0 0,0-1 0,0 0 0,-1 0 0,-1 0 0,7-20-1,-9 22-22,0 0 0,-1 0 0,0 0-1,0 0 1,-1 0 0,0 0-1,0 0 1,-1 0 0,0 0-1,-1 0 1,0 0 0,0 0-1,-4-8 1,5 12-36,-1 0 0,0 0 1,0 0-1,-1 0 0,1 1 0,-1-1 0,0 1 1,0-1-1,0 1 0,0 0 0,0 0 0,-1 1 0,1-1 1,-1 1-1,0-1 0,0 1 0,0 0 0,0 1 1,0-1-1,0 1 0,0 0 0,0 0 0,-8-1 0,7 2-98,0-1 0,-1 2-1,1-1 1,0 1 0,0-1-1,0 2 1,0-1-1,0 0 1,0 1 0,0 0-1,1 0 1,-1 0-1,1 1 1,-1 0 0,1-1-1,0 2 1,0-1 0,0 0-1,0 1 1,-3 4-1,3-4-59,1 1 0,0-1 0,0 1 0,0 0-1,0-1 1,1 1 0,0 0 0,0 1-1,0-1 1,1 0 0,0 1 0,0-1 0,0 1-1,0-1 1,1 1 0,1 8 0,6 17-604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20.565"/>
    </inkml:context>
    <inkml:brush xml:id="br0">
      <inkml:brushProperty name="width" value="0.05" units="cm"/>
      <inkml:brushProperty name="height" value="0.05" units="cm"/>
    </inkml:brush>
  </inkml:definitions>
  <inkml:trace contextRef="#ctx0" brushRef="#br0">9 44 11859,'0'0'10,"0"0"0,-1 0 0,1-1 1,0 1-1,-1 0 0,1 0 1,0-1-1,0 1 0,0 0 1,-1-1-1,1 1 0,0-1 1,0 1-1,0 0 0,0-1 1,0 1-1,0 0 0,-1-1 1,1 1-1,0-1 0,0 1 1,0 0-1,0-1 0,1 1 1,-1-1-1,0 1 0,0 0 1,0-1-1,11 2 223,3 2-140,38-1-312,-1-2 1,1-3-1,71-12 0,-14 2-505,-83 10 608,59-3-296,-75 6 508,1 0-1,-1 1 1,0 0 0,0 1-1,0 0 1,10 4-1,-19-6-45,0 0 0,1 1 0,-1-1 0,0 0 0,0 1 0,0-1 0,-1 1 0,1-1 1,0 1-1,0-1 0,0 1 0,0 0 0,0-1 0,-1 1 0,1 0 0,0 0 0,-1 0 0,1-1 0,0 1 0,-1 0 0,1 0 0,-1 0 0,1 0 0,-1 0 0,0 0 0,1 0 0,-1 0 0,0 0 0,0 0 0,0 0 0,0 0 0,0 1 0,0-1 0,0 0 0,0 0 0,0 0 0,0 0 0,-1 0 0,1 0 0,0 0 0,-1 0 0,1 0 0,-1 0 0,1 0 0,-1 0 0,1 0 0,-1-1 0,0 1 0,0 0 0,0 1 0,-6 5 241,1 1 0,-1-1 1,-1-1-1,-8 8 0,14-13-242,-15 13 86,-1-2-1,0 0 1,0-1 0,-1 0-1,-1-2 1,1 0 0,-2-1-1,-29 7 1,42-14-153,-13 3-84,21-4 97,-1 1 0,0-1 1,1 0-1,-1 0 0,0 0 0,1 1 0,-1-1 1,0 0-1,1 1 0,-1-1 0,1 1 1,-1-1-1,1 0 0,-1 1 0,1-1 0,-1 1 1,1-1-1,-1 1 0,1 0 0,0-1 1,-1 2-1,1-2-1,0 1 0,0-1 0,1 0 0,-1 1 1,0-1-1,0 0 0,1 1 0,-1-1 0,0 1 1,1-1-1,-1 0 0,1 0 0,-1 1 0,0-1 0,1 0 1,-1 0-1,1 1 0,-1-1 0,0 0 0,1 0 1,-1 0-1,1 0 0,-1 0 0,1 0 0,-1 0 0,1 0 1,-1 0-1,1 0 0,-1 0 0,0 0 0,1 0 1,0 0-1,23-1-89,-21 1 79,69-10-52,-1-2-1,-1-4 1,122-43 0,-188 57 66,-1 2 3,-1-1 0,0 0 0,1 0 0,-1 0 0,0 0 0,0 0 1,1-1-1,2-2 0,-5 4 0,0 0 0,0-1 0,0 1 1,-1 0-1,1 0 0,0-1 0,0 1 1,0 0-1,-1 0 0,1 0 0,0-1 1,0 1-1,-1 0 0,1 0 0,0 0 1,0 0-1,-1 0 0,1-1 0,0 1 1,0 0-1,-1 0 0,1 0 0,0 0 1,-1 0-1,1 0 0,0 0 0,0 0 1,-1 0-1,1 0 0,0 0 0,-1 0 1,1 0-1,0 0 0,0 0 0,-1 1 1,1-1-1,0 0 0,0 0 0,-1 0 1,-19 2 21,-372 104 448,257-66-282,-96 28 137,211-61-386,20-7 55,0 0 1,0 0-1,0 0 1,0 0-1,0 0 1,0 0-1,0 0 1,0 0-1,0 0 1,0 0-1,0 0 1,0 0-1,0 0 1,1 0-1,-1 0 0,0 0 1,0 0-1,0 1 1,0-1-1,0 0 1,0 0-1,0 0 1,0 0-1,0 0 1,0 0-1,0 0 1,0 0-1,0 0 1,0 0-1,0 0 1,0 0-1,0 0 1,0 0-1,0 0 1,0 1-1,0-1 1,0 0-1,0 0 0,0 0 1,0 0-1,0 0 1,37-8-363,174-69-697,-124 44 775,-22 5 136,-36 15 103,49-15-1,-74 27 111,-5 4-36,-13 9-9,-25 13 439,-117 63 2142,103-61-2037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1.620"/>
    </inkml:context>
    <inkml:brush xml:id="br0">
      <inkml:brushProperty name="width" value="0.05" units="cm"/>
      <inkml:brushProperty name="height" value="0.05" units="cm"/>
    </inkml:brush>
  </inkml:definitions>
  <inkml:trace contextRef="#ctx0" brushRef="#br0">64 0 21661,'-6'16'2224,"-5"7"-1656,-4 16-272,-1 6 1129,6 2-745,5 1-168,10-10-280,10-4-64,14-18-256,5-9-312,-1-24-400,1-11 672,-11-12-104,-3-6-128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2.094"/>
    </inkml:context>
    <inkml:brush xml:id="br0">
      <inkml:brushProperty name="width" value="0.05" units="cm"/>
      <inkml:brushProperty name="height" value="0.05" units="cm"/>
    </inkml:brush>
  </inkml:definitions>
  <inkml:trace contextRef="#ctx0" brushRef="#br0">3 3 21173,'-3'-3'1784,"12"9"-1280,7-1-192,13 3 456,9 1-744,14-2 144,9 7-104,14 6-184</inkml:trace>
  <inkml:trace contextRef="#ctx0" brushRef="#br0" timeOffset="1">923 319 22373,'26'-6'2064,"5"-4"-1632,10-2-296,8 0 1097,5 0-1225,-1 2-312,-5 6-673,-12 2-151,-13 4 768,-7 2-256,-27 6-136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2.524"/>
    </inkml:context>
    <inkml:brush xml:id="br0">
      <inkml:brushProperty name="width" value="0.05" units="cm"/>
      <inkml:brushProperty name="height" value="0.05" units="cm"/>
    </inkml:brush>
  </inkml:definitions>
  <inkml:trace contextRef="#ctx0" brushRef="#br0">1 461 11106,'4'38'6434,"25"-29"-5274,17-9-608,22-17-232,7-3 1289,10-7-1249,1-4-432,-3-5 120,-5-6-120,-14 2-96</inkml:trace>
  <inkml:trace contextRef="#ctx0" brushRef="#br0" timeOffset="1">971 0 20556,'-2'6'286,"0"1"0,0-1 0,0 1-1,1 0 1,0 0 0,1-1 0,-1 1-1,1 0 1,0 0 0,1 0 0,0-1-1,0 1 1,0 0 0,1-1-1,0 1 1,0-1 0,6 12 0,-4-12-193,0 0 0,0-1 1,0 0-1,1 0 1,-1 0-1,1 0 0,0-1 1,1 0-1,-1 0 0,1 0 1,-1 0-1,1-1 1,0 0-1,1-1 0,-1 1 1,0-1-1,1 0 1,7 1-1,0-2-90,0 0 0,0 0 0,0-1 0,-1-1 0,1 0 0,0-1 0,0-1 0,-1 0 0,1 0 0,-1-2 0,0 0 0,0 0 0,-1-1 0,1 0 0,-1-1 0,-1-1 0,1 0 0,-1-1 0,-1 0 1,0 0-1,16-19 0,-13 8-145,-9 9 47,-4 11 92,0 0 1,0 0 0,1 0-1,-1 0 1,0-1 0,0 1-1,0 0 1,0 0 0,0 0-1,0 0 1,0 0 0,0 0-1,0 0 1,0-1 0,0 1-1,0 0 1,0 0 0,0 0-1,0 0 1,0 0 0,0 0-1,0 0 1,0-1 0,0 1-1,-1 0 1,1 0 0,0 0-1,0 0 1,0 0 0,0 0-1,0 0 1,0 0 0,0 0-1,0-1 1,0 1 0,0 0-1,0 0 1,-1 0-1,1 0 1,0 0 0,0 0-1,0 0 1,0 0 0,0 0-1,0 0 1,0 0 0,0 0-1,-1 0 1,1 0 0,0 0-1,-1 0 4,-1 1-1,1-1 1,0 1-1,-1 0 0,1-1 1,0 1-1,0 0 0,0 0 1,0 0-1,0-1 0,0 1 1,0 1-1,0-1 0,0 0 1,0 0-1,0 0 0,0 0 1,1 1-1,-1 0 0,-4 6 7,-14 21-137,2 1 0,2 1 0,0 0 0,2 1 0,2 1 0,0 0 0,3 0 0,0 1 0,-4 64 0,11-83-2,1 0 1,1 0-1,0 0 1,5 22-1,3-7-311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39.983"/>
    </inkml:context>
    <inkml:brush xml:id="br0">
      <inkml:brushProperty name="width" value="0.05" units="cm"/>
      <inkml:brushProperty name="height" value="0.05" units="cm"/>
    </inkml:brush>
  </inkml:definitions>
  <inkml:trace contextRef="#ctx0" brushRef="#br0">1 1 20020,'7'4'1897,"-4"10"-1201,-4 1-256,1 13 880,0 6-272,3 5-439,4 6-145,7 4-248,3-5-176,1-4-464,1-5-377,-2-10-583,-5-9-248,-11-14 1128,-1 3-328,-18-16-297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0.385"/>
    </inkml:context>
    <inkml:brush xml:id="br0">
      <inkml:brushProperty name="width" value="0.05" units="cm"/>
      <inkml:brushProperty name="height" value="0.05" units="cm"/>
    </inkml:brush>
  </inkml:definitions>
  <inkml:trace contextRef="#ctx0" brushRef="#br0">10 103 16564,'-9'-18'2024,"15"4"-1152,9 2-376,17 3 1521,8 2-801,17 1-744,5 0-600,9-4 176,4 3-96,0-6-104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0.811"/>
    </inkml:context>
    <inkml:brush xml:id="br0">
      <inkml:brushProperty name="width" value="0.05" units="cm"/>
      <inkml:brushProperty name="height" value="0.05" units="cm"/>
    </inkml:brush>
  </inkml:definitions>
  <inkml:trace contextRef="#ctx0" brushRef="#br0">189 73 19604,'-98'65'3375,"87"-57"-2995,0 1 1,0 1-1,1 0 0,1 0 1,0 1-1,-9 13 0,16-22-331,1 0 0,0 0 0,0 0 0,0 1 0,0-1 0,0 0 0,0 0 0,0 0 0,1 1 0,-1-1 0,1 0 0,0 1 0,0-1 0,0 1 0,0-1 0,0 0 0,1 5 0,0-5-42,0 0 0,-1 0 0,1-1 1,1 1-1,-1 0 0,0-1 0,0 1 1,1-1-1,-1 0 0,1 1 0,-1-1 1,1 0-1,-1 0 0,1 0 0,0 0 1,-1 0-1,3 1 0,8 1-100,0 1 0,0-1 0,0-1 0,0 0 0,17 0 0,-27-2 82,63 2-417,-35-1 172,0 1-1,0 1 1,34 8 0,-60-10 251,-1 0 0,1 0 0,0 1 0,0-1 0,0 1 1,-1 0-1,1 0 0,-1 0 0,0 1 0,0-1 0,0 1 0,0 0 1,0 0-1,0 0 0,4 6 0,-6-6 50,1 0 0,-1 0 0,0 1 0,0-1 0,0 0 0,0 0 0,0 1 0,-1-1 0,0 0 0,1 1 0,-1-1-1,0 0 1,-1 1 0,1-1 0,-1 1 0,1-1 0,-1 0 0,0 0 0,-3 6 0,0-1 69,0-1 0,0 1 1,-1-1-1,0 0 0,-1 0 0,0 0 0,0-1 0,0 0 1,-1 0-1,-12 9 0,9-9-95,0 1 0,-1-1 1,0-1-1,0 0 0,0-1 0,0 0 1,-16 4-1,22-8-157,1 1 1,0 0 0,0-1-1,-1 0 1,1 0 0,0 0-1,-1-1 1,1 1 0,0-1-1,0 0 1,-7-2 0,9 1 86,-1 1 0,1 0 0,-1-1 0,1 1 0,0-1 0,0 0 1,0 0-1,0 0 0,0 0 0,0 0 0,1 0 0,-1-1 0,1 1 0,-1 0 0,1-1 1,0 1-1,0-1 0,0 1 0,0-1 0,0-3 0,-5-40-585</inkml:trace>
  <inkml:trace contextRef="#ctx0" brushRef="#br0" timeOffset="1">286 4 18060,'23'-3'1344,"6"3"-1424,5 0-352,11 0 920,11 0-160,12 3-384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1.180"/>
    </inkml:context>
    <inkml:brush xml:id="br0">
      <inkml:brushProperty name="width" value="0.05" units="cm"/>
      <inkml:brushProperty name="height" value="0.05" units="cm"/>
    </inkml:brush>
  </inkml:definitions>
  <inkml:trace contextRef="#ctx0" brushRef="#br0">289 6 19100,'-19'7'645,"0"1"0,1 0 0,0 1 0,0 1 0,1 1-1,1 0 1,0 2 0,0 0 0,-23 25 0,29-27-474,0 0-1,2 0 1,-1 1 0,1 0 0,1 0-1,0 1 1,1 0 0,1 0 0,0 1-1,0-1 1,1 1 0,1 0 0,1 0-1,-2 18 1,4-25-161,0 0-1,1-1 0,-1 1 1,2-1-1,-1 1 1,0-1-1,1 0 1,1 1-1,-1-1 1,1 0-1,0 0 1,0-1-1,0 1 1,1-1-1,0 1 1,0-1-1,0 0 1,1-1-1,0 1 1,0-1-1,0 0 1,0 0-1,1 0 1,-1-1-1,1 0 1,6 3-1,-4-3-45,0 0 1,0 0-1,0-1 0,0 0 0,0-1 1,1 0-1,-1 0 0,1-1 0,-1 0 1,0 0-1,1-1 0,-1 0 0,0 0 1,1-1-1,-1 0 0,0-1 0,0 1 1,-1-2-1,1 1 0,7-5 0,-4 0 3,-1 0-1,0-1 0,0 0 0,-1-1 1,0 0-1,-1 0 0,0-1 1,0 0-1,-1 0 0,-1 0 1,0-1-1,0 0 0,-2-1 0,1 1 1,4-23-1,-7 25 37,0 0 0,0-1 0,-1 1-1,0-1 1,-1 0 0,0 1 0,-1-1 0,0 1-1,-1-1 1,0 1 0,-1-1 0,0 1 0,0 0-1,-1 0 1,0 1 0,-1-1 0,0 1 0,-1 0 0,1 0-1,-9-9 1,10 14-50,-1 1 0,0-1-1,1 1 1,-1 0 0,0 0 0,-1 0-1,1 1 1,0-1 0,-1 2-1,1-1 1,-1 0 0,0 1 0,-11-1-1,15 2-34,-1-1-1,1 1 0,-1 0 0,1 0 0,-1 0 0,1 0 0,-1 1 0,1-1 1,-1 1-1,1 0 0,0-1 0,-1 1 0,1 0 0,0 0 0,-1 1 1,1-1-1,0 0 0,0 1 0,0-1 0,0 1 0,0 0 0,1-1 0,-1 1 1,0 0-1,1 0 0,-1 0 0,1 1 0,0-1 0,0 0 0,0 0 1,0 1-1,0-1 0,0 0 0,0 4 0,1-4 28,-1 0 0,1-1 0,0 1-1,0 0 1,0-1 0,0 1 0,0 0 0,1 0 0,-1-1-1,1 3 1,10 13-722</inkml:trace>
  <inkml:trace contextRef="#ctx0" brushRef="#br0" timeOffset="0.81">955 0 17300,'-14'5'511,"0"0"0,0 1 0,1 1 1,0 0-1,0 0 0,1 2 1,0-1-1,0 2 0,1-1 0,0 1 1,1 1-1,0 0 0,-16 23 0,21-25-387,-1-1 0,1 1 0,1 0-1,0 0 1,0 0 0,1 1 0,0-1 0,0 1-1,1 0 1,0 0 0,1 0 0,0 0-1,1 0 1,0 0 0,1 0 0,0 0 0,0 0-1,1 0 1,0 0 0,1-1 0,5 13-1,-5-15-93,0-1-1,0 0 1,1 1-1,0-1 0,1 0 1,-1-1-1,1 1 0,0-1 1,0 0-1,1 0 0,-1-1 1,1 1-1,0-1 0,1-1 1,-1 1-1,1-1 0,9 4 1,-10-6-15,0 1-1,1-1 1,-1 0 0,1 0 0,-1-1 0,0 0 0,1 0 0,-1 0-1,1-1 1,-1 0 0,0-1 0,1 1 0,-1-1 0,0 0 0,0 0-1,0-1 1,0 0 0,-1 0 0,1-1 0,5-3 0,-3-1 40,1 0 1,-1 0 0,0-1-1,-1 0 1,0 0 0,0 0 0,-1-1-1,0 0 1,-1-1 0,0 1-1,-1-1 1,0 0 0,-1 0-1,0 0 1,2-19 0,-4 21-157,0 1 1,-1-1 0,0 1-1,0-1 1,-1 1 0,0-1-1,-1 1 1,0-1-1,-5-13 1,5 16-221,-1 1-1,0-1 1,0 1-1,-1 0 1,1 0-1,-1 0 1,0 0-1,0 1 1,-1-1 0,0 1-1,1 0 1,-1 1-1,-1-1 1,-7-3-1,-7-2-685,5 6-292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3.180"/>
    </inkml:context>
    <inkml:brush xml:id="br0">
      <inkml:brushProperty name="width" value="0.05" units="cm"/>
      <inkml:brushProperty name="height" value="0.05" units="cm"/>
    </inkml:brush>
  </inkml:definitions>
  <inkml:trace contextRef="#ctx0" brushRef="#br0">46 0 19908,'1'1'99,"0"-1"1,0 1-1,0 0 0,-1-1 0,1 1 0,0 0 1,-1 0-1,1 0 0,-1-1 0,1 1 0,-1 0 1,1 0-1,-1 0 0,1 0 0,-1 0 0,0 0 1,0 0-1,0 0 0,1 0 0,-1 0 0,0 0 0,0 0 1,0 0-1,0 0 0,-1 0 0,1 0 0,0 0 1,0 0-1,-1 1 0,-9 39 659,7-31-169,-9 33-64,3 1 0,1-1 1,2 1-1,0 58 1,6-95-512,1 1 1,-1-1-1,1 0 1,1 1-1,-1-1 0,1 0 1,1 0-1,-1 0 1,1 0-1,4 6 1,-4-9-9,0 0 1,0 0 0,0-1-1,0 1 1,0-1 0,1 0-1,-1 0 1,1 0 0,0 0-1,0-1 1,0 0 0,0 1-1,1-1 1,-1-1-1,1 1 1,7 1 0,1-1-44,1 0 0,-1-1 0,0-1 0,1 0 0,-1-1 0,0 0 0,1-1 0,-1-1 0,0 0 0,0 0 0,0-2 0,13-6 0,-10 4-150,0-1 0,-1 0-1,0-1 1,0-1 0,-1-1 0,-1 0-1,1 0 1,20-26 0,-4-2-252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5:43.670"/>
    </inkml:context>
    <inkml:brush xml:id="br0">
      <inkml:brushProperty name="width" value="0.05" units="cm"/>
      <inkml:brushProperty name="height" value="0.05" units="cm"/>
    </inkml:brush>
  </inkml:definitions>
  <inkml:trace contextRef="#ctx0" brushRef="#br0">144 78 17580,'0'-1'53,"1"1"0,-1 0 0,0 0 0,1 0 0,-1 0 0,0 0 0,1 0 0,-1 1 0,0-1 0,1 0 0,-1 0 0,0 0 0,1 0 0,-1 0 0,0 0 0,1 0 0,-1 1 0,0-1 0,0 0 0,1 0 0,-1 0 0,0 1 0,0-1 0,1 0 0,-1 0 0,0 1 0,0-1 0,0 0 0,0 1 0,1-1 0,-1 1 0,-3 12 843,-18 21-25,9-17 131,1 6-540,0 0-1,2 0 1,-10 36 0,16-46-474,0 0 0,1 1 0,0-1 0,1 1 0,0-1 0,2 1 0,2 26 0,-20-119-2420,-17-98 1004,33 167 1464,-2-13 407,1 1-1,1-37 0,1 58-381,0 0-1,0 0 0,0 0 0,0 0 1,0 0-1,0 0 0,0-1 1,1 1-1,-1 0 0,1 0 1,-1 0-1,0 0 0,1 0 1,0 1-1,-1-1 0,1 0 0,-1 0 1,2-1-1,-1 2-11,-1 0 1,1-1-1,0 1 1,-1 0-1,1 0 0,0 0 1,-1 0-1,1 0 0,0 0 1,-1 0-1,1 0 0,0 0 1,-1 0-1,1 0 0,0 0 1,-1 0-1,1 0 0,0 1 1,-1-1-1,1 0 0,1 1 1,4 3 258,0 0 0,1 1 0,-1 0 0,7 7 1,-1 0-88,1-1-139,1 0 0,0 0 0,1-2 0,0 0 0,1 0 0,0-2 0,0 0 0,1 0 0,-1-2 0,1 0 0,1-1 0,-1-1 0,0 0 0,1-1 0,0-1-1,-1-1 1,20-2 0,-22 0-75,0-1 0,0 0-1,0-1 1,-1 0 0,0-1-1,0-1 1,0-1 0,0 0-1,-1 0 1,0-1 0,-1-1-1,0 0 1,0-1 0,-1 0-1,0 0 1,-1-2 0,14-18-1,-18 14-63,-6 16 56,0 0-1,0 0 1,0 0-1,0 0 1,0 0-1,-1-1 1,1 1-1,0 0 1,0 0-1,0 0 1,0 0-1,-1 0 1,1 0-1,0-1 1,0 1-1,0 0 1,-1 0-1,1 0 1,0 0-1,0 0 1,0 0-1,-1 0 1,1 0-1,0 0 1,0 0-1,0 0 1,-1 0-1,1 0 1,0 0-1,0 0 1,0 0-1,-1 0 1,1 0-1,0 1 1,0-1-1,0 0 1,0 0-1,-1 0 1,1 0-1,-3 2-13,1-1 0,-1 0-1,1 1 1,0 0-1,-1-1 1,1 1 0,0 0-1,0 0 1,-3 4 0,-3 8-97,0 0 0,2 0 0,-1 1 0,2 0 0,0 0-1,1 0 1,-3 18 0,0 7 186,-1 66-1,9-33-186,5-1-53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5.646"/>
    </inkml:context>
    <inkml:brush xml:id="br0">
      <inkml:brushProperty name="width" value="0.05" units="cm"/>
      <inkml:brushProperty name="height" value="0.05" units="cm"/>
    </inkml:brush>
  </inkml:definitions>
  <inkml:trace contextRef="#ctx0" brushRef="#br0">20 36 14747,'3'-13'1084,"3"-8"51,-3 19-91,-2 12 712,-8 218 2120,2-143-3345,-16 203 812,23-302-1290,13-132 220,-5-219 0,-13 345-268,3 20-5,0 0 0,0 0 0,0 0 0,0 0 0,0 0 0,0 0 0,0 0 0,0 0 0,0 0 0,0-1 0,0 1 0,0 0 0,0 0 0,0 0 1,0 0-1,0 0 0,0 0 0,0 0 0,0 0 0,0 0 0,0 0 0,0-1 0,0 1 0,-1 0 0,1 0 0,0 0 0,0 0 0,0 0 0,0 0 0,0 0 0,0 0 0,0 0 0,0 0 1,0 0-1,0 0 0,-1 0 0,1 0 0,0 0 0,0 0 0,0 0 0,0 0 0,0 0 0,0 0 0,0 0 0,0 0 0,0 0 0,-1 0 0,1 0 0,0 0 0,0 0 0,0 0 0,0 0 0,0 0 1,0 0-1,0 0 0,0 0 0,0 0 0,0 0 0,0 1 0,-1-1 0,1 0 0,0 0 0,0 0 0,0 0 0,0 0 0,0 0 0,-1 4 0,-1 0-1,1-1 1,0 1 0,0 0-1,0 0 1,0 4-1,-4 76 19,9 158 0,8-97-127,-19-177 224,2-2-135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21.921"/>
    </inkml:context>
    <inkml:brush xml:id="br0">
      <inkml:brushProperty name="width" value="0.05" units="cm"/>
      <inkml:brushProperty name="height" value="0.05" units="cm"/>
    </inkml:brush>
  </inkml:definitions>
  <inkml:trace contextRef="#ctx0" brushRef="#br0">66 360 11346,'5'0'108,"-1"0"-1,0 0 0,0-1 1,1 1-1,-1-1 0,0 0 0,0-1 1,0 1-1,0 0 0,0-1 1,0 0-1,-1 0 0,5-3 1,7-3 84,55-27-8,-2-4 1,-1-2-1,-2-3 0,73-65 0,-135 106-144,22-22 240,-24 24-250,-1 0-1,1 0 0,0 0 0,0 0 0,-1 0 0,1 0 0,0 0 1,-1 0-1,1 0 0,-1 0 0,1 0 0,-1 0 0,0-1 0,0 1 1,1 0-1,-1 0 0,0 0 0,0-1 0,0 1 0,0 0 0,0 0 1,0 0-1,-1-2 0,0 2-10,1 0 1,-1 1 0,0-1-1,0 0 1,0 1-1,1-1 1,-1 0 0,0 1-1,0-1 1,0 1-1,0 0 1,0-1-1,0 1 1,0 0 0,0-1-1,0 1 1,0 0-1,0 0 1,0 0 0,0 0-1,-2 0 1,-26 2 143,25-2-130,-25 5 45,0 1 1,0 1-1,-33 12 1,-81 40 131,112-45-132,18-9-51,-21 9 115,1 2 1,0 1-1,-43 30 1,68-39-113,14-6-43,17-8-27,16-11 6,-1-3 1,42-28-1,-40 23 39,53-25-1,-83 47 4,-7 6 0,-11 13 9,-22 18 5,-92 58 56,31-26-114,82-59 29,5-4 6,0 1-1,0-1 1,0 0 0,0 0 0,-1 0 0,1 0 0,-1-1 0,0 0 0,0 0 0,0 0 0,-7 1 0,10-3 1,1 0-1,-1-1 1,0 1-1,0 0 0,1-1 1,-1 1-1,0-1 1,0 0-1,1 1 0,-3-3 1,3 3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6.508"/>
    </inkml:context>
    <inkml:brush xml:id="br0">
      <inkml:brushProperty name="width" value="0.05" units="cm"/>
      <inkml:brushProperty name="height" value="0.05" units="cm"/>
    </inkml:brush>
  </inkml:definitions>
  <inkml:trace contextRef="#ctx0" brushRef="#br0">219 13 17364,'11'-9'1842,"-10"6"381,-3 3-2037,1 1 0,0 0 0,-1 0 0,1 0 0,0 0 0,0 0 0,0 0 0,0 0 0,0 0 0,0 0 0,0 0 0,0 1 0,1-1 0,-2 3 0,-43 84 817,-59 173 0,92-226-824,2-9-87,-19 59 239,25-73-228,1 1 0,1-1 0,0 1 0,0 23 0,2-35-87,0 0 0,0 1 1,0-1-1,0 1 0,0-1 0,1 1 1,-1-1-1,1 1 0,-1-1 1,1 0-1,-1 1 0,1-1 0,0 0 1,0 0-1,0 1 0,-1-1 0,1 0 1,0 0-1,1 0 0,-1 0 0,1 1 1,1-1 2,-1 0 0,0 0 0,1 0 0,-1 0-1,1 0 1,-1-1 0,1 1 0,-1-1 0,1 0 0,0 1 0,2-2 0,9 0 16,-1-1 0,0 0 0,23-7-1,-29 7-39,32-9-674,-1-2 1,-1-2-1,0-1 0,57-34 1,-89 47 616,0 0 0,-1 0 0,0 0 1,1-1-1,-1 1 0,0-1 0,-1 0 0,1 0 0,-1-1 0,0 1 1,0-1-1,0 1 0,0-1 0,-1 0 0,3-9 0,-2-11-579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6.974"/>
    </inkml:context>
    <inkml:brush xml:id="br0">
      <inkml:brushProperty name="width" value="0.05" units="cm"/>
      <inkml:brushProperty name="height" value="0.05" units="cm"/>
    </inkml:brush>
  </inkml:definitions>
  <inkml:trace contextRef="#ctx0" brushRef="#br0">100 0 14939,'-9'9'2425,"0"5"-1313,-4 12-320,0 5 2105,0 10-1401,0 3-216,0 4-431,4 1-201,5-2-480,1-2-200,9-10-664,7-6-313,6-17-247,4-6 864,3-15-312,1-8-304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7:57.359"/>
    </inkml:context>
    <inkml:brush xml:id="br0">
      <inkml:brushProperty name="width" value="0.05" units="cm"/>
      <inkml:brushProperty name="height" value="0.05" units="cm"/>
    </inkml:brush>
  </inkml:definitions>
  <inkml:trace contextRef="#ctx0" brushRef="#br0">78 236 15179,'5'-16'2807,"-17"45"-1037,-6 20 14,-16 69 1,28-88-1314,1-1 1,1 1-1,1 56 1,3-82-403,0 1 0,0 0-1,1-1 1,0 1 0,0-1 0,0 1 0,3 5 0,-4-9-48,1 0-1,-1 0 1,1 0 0,0 0-1,0 0 1,0 0-1,0 0 1,-1 0 0,1 0-1,0 0 1,0 0 0,1-1-1,-1 1 1,0 0 0,0-1-1,0 1 1,0-1-1,1 1 1,-1-1 0,0 0-1,0 1 1,1-1 0,-1 0-1,0 0 1,1 0-1,-1 0 1,0 0 0,1 0-1,-1 0 1,3-1 0,2-1 17,1-1 1,-1 1 0,1-1 0,-1-1 0,0 1-1,-1-1 1,1 0 0,0 0 0,-1-1 0,0 1-1,0-1 1,0-1 0,5-7 0,7-11 170,28-47 0,-27 37-18,-1-1 1,19-61-1,-30 78-137,-1-1 0,-1 0-1,0-1 1,-2 1 0,0-1 0,-1 1 0,-2-24-1,1 39-47,-1-1-1,0 1 0,0 0 0,0 0 0,0-1 0,-1 1 0,0 0 1,0 0-1,-3-5 0,4 7-14,0 1 0,0 0 0,-1-1 1,1 1-1,0 0 0,0 0 0,-1 0 0,1 0 1,0 0-1,-1 0 0,1 1 0,-1-1 0,1 0 1,-1 1-1,0-1 0,1 1 0,-1 0 0,1-1 0,-1 1 1,0 0-1,1 0 0,-1 0 0,0 0 0,1 0 1,-1 0-1,0 1 0,1-1 0,-3 1 0,-1 1-66,0 0-1,1 1 0,-1-1 0,1 1 0,-1 0 0,1 0 1,0 1-1,0-1 0,0 1 0,1 0 0,-1 0 1,1 0-1,-4 6 0,0 2-312,0-1 0,1 1 0,0 1-1,-4 12 1,8-19 258,0 0 0,0 1 0,1-1-1,0 0 1,0 1 0,0-1 0,1 1-1,0 7 1,8 2-574</inkml:trace>
  <inkml:trace contextRef="#ctx0" brushRef="#br0" timeOffset="1">646 0 17900,'-30'42'1341,"-8"9"599,-41 76 0,71-112-1725,0 0 0,1 1 1,1 1-1,0-1 0,2 1 0,0 0 1,0 0-1,2 0 0,-2 32 0,4-45-178,1-1-1,-1 1 0,0-1 0,1 0 0,0 1 0,-1-1 0,1 0 0,1 0 0,-1 1 1,0-1-1,1 0 0,0 0 0,2 3 0,-2-4-18,0 0 0,-1-1 0,1 1 1,0 0-1,1-1 0,-1 0 0,0 0 0,0 1 0,1-1 0,-1-1 0,0 1 1,1 0-1,-1 0 0,1-1 0,-1 0 0,1 1 0,-1-1 0,1 0 0,2 0 1,4-1 0,0-1 1,0 0 0,0 0 0,0 0 0,0-1 0,-1-1-1,1 1 1,-1-1 0,0-1 0,0 1 0,-1-2-1,1 1 1,9-10 0,1-1 81,-1-1-1,-1-1 1,28-39 0,-32 39 13,-1 0 0,-1-1 0,15-38 1,-22 50-78,-1 0 0,0 0 0,0 0 1,0-1-1,-1 1 0,0 0 1,-1-1-1,0 1 0,0-1 0,0 1 1,-1 0-1,0-1 0,0 1 1,-5-14-1,5 19-37,0 1 1,0-1 0,0 0-1,0 0 1,0 0-1,0 1 1,0-1-1,-1 1 1,1-1-1,-1 1 1,1-1 0,-1 1-1,0 0 1,1 0-1,-1 0 1,0 0-1,0 0 1,-3-1-1,1 1-41,1 0-1,0 1 0,0 0 0,0 0 1,0 0-1,-1 0 0,1 0 0,0 1 0,0-1 1,0 1-1,-4 1 0,-6 4-170,-1 0 1,1 1-1,0 0 0,-14 11 0,18-12 187,-13 10-312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055"/>
    </inkml:context>
    <inkml:brush xml:id="br0">
      <inkml:brushProperty name="width" value="0.05" units="cm"/>
      <inkml:brushProperty name="height" value="0.05" units="cm"/>
    </inkml:brush>
  </inkml:definitions>
  <inkml:trace contextRef="#ctx0" brushRef="#br0">394 68 18572,'-2'-4'251,"0"0"1,0 0-1,-1 0 1,1 0-1,-1 1 0,0-1 1,0 1-1,-1 0 1,1 0-1,0 0 1,-1 0-1,0 0 0,0 1 1,0 0-1,0 0 1,0 0-1,0 0 1,0 0-1,-1 1 0,-6-1 1,0-1 32,0 1 1,0 1-1,0 0 1,0 0 0,0 1-1,-1 1 1,-15 2-1,12 0-174,0 1 1,1 0-1,-1 1 0,1 1 0,0 0 1,0 1-1,1 1 0,-22 15 0,29-19-99,0 1-1,1 1 1,0-1-1,0 1 0,0 0 1,1 0-1,-1 0 1,-5 12-1,8-14-11,1 1 0,-1 0 1,0 0-1,1 1 0,0-1 0,0 0 1,1 0-1,0 0 0,0 1 0,0-1 0,0 0 1,1 0-1,1 9 0,0-9-11,0 1-1,1 0 1,-1-1 0,1 0-1,0 1 1,1-1 0,-1 0-1,1-1 1,0 1 0,0-1-1,0 1 1,1-1 0,0 0-1,0-1 1,10 7 0,6 1-62,0 0 1,38 13 0,48 12-145,47 18-91,-146-50 297,0 0 1,0 0-1,-1 0 0,1 1 0,-1 0 1,10 9-1,-16-13 13,1 1 1,-1-1-1,1 1 0,-1 0 1,0-1-1,1 1 0,-1 0 1,0 0-1,0 0 1,-1 0-1,1 0 0,0 0 1,-1 0-1,1 0 0,-1 0 1,1 0-1,-1 0 0,0 0 1,0 0-1,0 0 0,0 1 1,-1-1-1,1 0 0,0 0 1,-1 0-1,1 0 1,-1 0-1,0 0 0,0 0 1,0 0-1,-2 3 0,-2 1 23,0 0-1,0 0 1,-1 0-1,1-1 1,-2 0-1,1 0 1,0 0-1,-1-1 1,0 0-1,0 0 0,0 0 1,-15 4-1,1-1 62,-1-1-1,0-1 1,-31 3-1,30-5-11,0-2 0,-25-2 0,38 1-156,0-1 0,0-1 0,1 0 1,-1 0-1,1-1 0,-1 0 0,-11-6 0,19 8 43,0 0 0,0 0 0,0 0 0,0 0 0,0-1 0,1 1 0,-1-1 0,1 1 0,-1-1 0,1 0 0,-1 1 0,1-1 0,0 0 0,0 0 0,0 0 0,0 0 0,0 0 0,0 0 0,0 0 0,1 0 0,-1-1 0,0-3 0,1 3 17,1 0 0,-1-1 0,1 1 1,-1 0-1,1 0 0,0 0 0,0 0 1,0 0-1,1 0 0,-1 0 0,1 0 1,-1 1-1,1-1 0,0 1 0,4-5 1,25-20-444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536"/>
    </inkml:context>
    <inkml:brush xml:id="br0">
      <inkml:brushProperty name="width" value="0.05" units="cm"/>
      <inkml:brushProperty name="height" value="0.05" units="cm"/>
    </inkml:brush>
  </inkml:definitions>
  <inkml:trace contextRef="#ctx0" brushRef="#br0">24 286 18148,'6'-1'359,"0"0"0,0-1 1,0 0-1,0 0 0,0-1 1,0 1-1,-1-1 0,1 0 0,-1-1 1,0 0-1,0 1 0,0-1 1,6-8-1,7-7 509,29-40 1,-45 56-829,9-12 83,-1 0 1,8-17 0,-15 26-100,-1 0 0,1 1 0,-1-1 0,0 0 0,-1 0 0,1 0 0,-1-1 1,-1 1-1,1-10 0,-1 15-18,0 0-1,0 0 1,0 0 0,0 0 0,0 0 0,0 0 0,0 0-1,0 0 1,-1 0 0,1 0 0,0 0 0,-1 0-1,1 0 1,-1 0 0,1 0 0,-1 0 0,1 1-1,-1-1 1,1 0 0,-1 0 0,0 1 0,0-1 0,1 0-1,-1 1 1,0-1 0,0 0 0,0 1 0,0-1-1,0 1 1,0 0 0,1-1 0,-1 1 0,0 0 0,0-1-1,0 1 1,0 0 0,0 0 0,0 0 0,0 0-1,-1 0 1,1 0 0,0 0 0,0 0 0,0 1 0,0-1-1,1 0 1,-1 1 0,-1-1 0,-4 2 19,1 1 0,-1-1 0,1 1 0,0 0 0,0 0 0,0 0 0,-6 7 0,-4 6 34,0 0-1,1 1 1,1 1-1,1 0 0,0 1 1,2 0-1,0 1 1,1 0-1,1 0 1,1 1-1,0 0 0,2 1 1,1-1-1,0 1 1,0 32-1,3-47-38,2 0 0,-1 0 0,1 0 0,0 0 0,0-1 0,1 1-1,4 12 1,-5-16-20,1 0 0,-1 0 0,1-1 0,0 1 0,0 0 0,0-1 0,0 0 0,0 1 0,1-1-1,-1 0 1,1 0 0,-1 0 0,1 0 0,0-1 0,0 1 0,0-1 0,0 1 0,0-1 0,3 1-1,2-1-63,0 1-1,-1-1 0,1 0 1,0-1-1,0 0 0,0 0 1,0 0-1,0-1 0,10-3 0,-4 1-150,-1-2 0,0 0-1,1 0 1,20-12-1,-6-1-474,-1-1-1,-1-1 1,40-40-1,-36 30 119,-2-2-1,-1 0 0,-2-2 1,-1-1-1,21-41 1,-6-7-511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7.978"/>
    </inkml:context>
    <inkml:brush xml:id="br0">
      <inkml:brushProperty name="width" value="0.05" units="cm"/>
      <inkml:brushProperty name="height" value="0.05" units="cm"/>
    </inkml:brush>
  </inkml:definitions>
  <inkml:trace contextRef="#ctx0" brushRef="#br0">200 3 16331,'0'0'35,"0"0"0,0 0 0,0 0 0,0 0-1,0 0 1,0 0 0,0 0 0,0 0-1,0-1 1,0 1 0,0 0 0,0 0-1,0 0 1,0 0 0,0 0 0,0 0-1,0 0 1,0 0 0,0 0 0,0-1-1,0 1 1,0 0 0,0 0 0,0 0-1,0 0 1,0 0 0,0 0 0,-1 0-1,1 0 1,0 0 0,0 0 0,0 0-1,0 0 1,0-1 0,0 1 0,0 0-1,0 0 1,0 0 0,0 0 0,0 0 0,-1 0-1,1 0 1,0 0 0,0 0 0,0 0-1,0 0 1,0 0 0,0 0 0,0 0-1,0 0 1,0 0 0,-1 0 0,1 0-1,0 0 1,0 0 0,0 0 0,0 0-1,0 0 1,0 0 0,0 0 0,0 0-1,0 1 1,0-1 0,-1 0 0,1 0-1,0 0 1,0 0 0,0 0 0,0 0-1,-8 10 1019,-7 13 520,10-8-1092,1 0 0,0 0 0,0 0 1,2 0-1,0 0 0,0 1 0,2 19 0,12 108 304,28 64-435,-11-67-404,-29-140 46,0 0-1,0 0 0,0 0 1,0 0-1,0 0 0,0 0 1,0 0-1,-1 0 0,1 0 1,0 0-1,0 0 1,0 0-1,0 0 0,0 0 1,0 0-1,0 0 0,0 0 1,0 0-1,0 0 0,0 0 1,0 0-1,-1 0 0,1 0 1,0 0-1,0 0 1,0 0-1,0 0 0,0 0 1,0 0-1,0 0 0,0 0 1,0 0-1,0 0 0,0 0 1,0 0-1,0 1 0,0-1 1,0 0-1,0 0 1,0 0-1,0 0 0,0 0 1,0 0-1,0 0 0,0 0 1,0 0-1,0 0 0,0 0 1,0 0-1,0 0 0,0 1 1,0-1-1,0 0 0,0 0 1,0 0-1,0 0 1,0 0-1,0 0 0,0 0 1,0 0-1,0 0 0,0 0 1,0 0-1,-7-7-337,-8-15-191,-166-276-2357,175 287 2948,3 7 113,0-1 0,1 1 1,0 0-1,0-1 0,0 1 0,0-1 0,-1-6 0,3 10-118,0 0-1,0 1 1,0-1-1,0 0 1,0 0-1,0 1 0,0-1 1,1 0-1,-1 0 1,0 1-1,0-1 1,1 0-1,-1 1 1,0-1-1,1 0 0,-1 1 1,0-1-1,1 1 1,-1-1-1,1 1 1,0-2-1,1 1 46,0 0-1,-1 0 1,1 1 0,0-1-1,0 0 1,0 1 0,0-1-1,-1 1 1,1 0 0,0-1-1,4 1 1,101 0 1272,-70 1-1760,-1-1 1,69-9-1,-78 3 107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19.031"/>
    </inkml:context>
    <inkml:brush xml:id="br0">
      <inkml:brushProperty name="width" value="0.05" units="cm"/>
      <inkml:brushProperty name="height" value="0.05" units="cm"/>
    </inkml:brush>
  </inkml:definitions>
  <inkml:trace contextRef="#ctx0" brushRef="#br0">1 68 18132,'6'26'1711,"1"0"0,1 0 0,1-1 1,13 25-1,-19-42-1685,1-1 0,0-1 1,0 1-1,1 0 0,-1-1 0,1 0 0,1 0 1,-1-1-1,1 1 0,0-1 0,1 0 0,-1-1 1,1 0-1,-1 0 0,2 0 0,-1-1 0,0 0 1,9 3-1,-9-5-246,1-1 0,-1 1 0,1-1 0,-1-1 0,1 1 0,-1-1 0,1-1 0,-1 1 0,0-1-1,1 0 1,-1-1 0,0 0 0,0 0 0,-1 0 0,1-1 0,-1 0 0,1-1 0,6-6 0,4-3-514,-1 0-1,-1-2 1,-1 0-1,0 0 1,13-23 0,-16 24 536,-1-1 1,-1 0 0,0-1-1,-1 0 1,-1 0-1,-1-1 1,5-19 0,-12 26 1743,-6 16-445,-6 17 202,-27 57 1230,-12 25-222,-61 173 0,107-257-2293,0 1 1,2-1 0,-2 28-1,5-45 17,1 0 1,0 0-1,0 0 0,1 0 0,-1 0 0,0 0 0,1 0 0,0 0 0,0 0 0,0 0 0,0 0 0,2 3 0,-2-4-31,0-1-1,1 1 0,-1-1 0,0 1 0,1-1 0,-1 0 1,1 0-1,-1 0 0,1 0 0,0 0 0,-1 0 0,1 0 0,0-1 1,-1 1-1,1 0 0,0-1 0,0 0 0,3 1 0,22 0-56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1.355"/>
    </inkml:context>
    <inkml:brush xml:id="br0">
      <inkml:brushProperty name="width" value="0.05" units="cm"/>
      <inkml:brushProperty name="height" value="0.05" units="cm"/>
    </inkml:brush>
  </inkml:definitions>
  <inkml:trace contextRef="#ctx0" brushRef="#br0">144 34 15795,'6'-29'3248,"-4"25"-1133,-3 20 4,-2 22-1019,-15 197 1738,17-188-3069,2-1 1,2 1-1,9 47 0,-9-79-886,-5-20-709,-7-23-481,-53-107-4536,-6 2 5701,62 116 1848,6 17-633,0 0-1,0-1 1,0 1-1,0 0 1,0-1-1,0 1 1,0 0-1,0 0 1,0-1 0,0 1-1,0 0 1,0-1-1,0 1 1,0 0-1,0 0 1,1-1-1,-1 1 1,0 0 0,0 0-1,0 0 1,0-1-1,1 1 1,-1 0-1,0 0 1,0 0-1,0-1 1,1 1 0,-1 0-1,3-1 326,-1 1 1,0 0-1,0 0 0,1 0 0,-1 0 0,0 1 1,0-1-1,0 1 0,4 0 0,6 2-331,20 1 88,1-1 0,-1-2-1,1-1 1,0-1 0,-1-2-1,1-1 1,48-13 0,-19 2-377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1.758"/>
    </inkml:context>
    <inkml:brush xml:id="br0">
      <inkml:brushProperty name="width" value="0.05" units="cm"/>
      <inkml:brushProperty name="height" value="0.05" units="cm"/>
    </inkml:brush>
  </inkml:definitions>
  <inkml:trace contextRef="#ctx0" brushRef="#br0">172 0 19028,'-30'28'1730,"-35"41"-1,54-55-1289,1 0-1,0 0 1,1 1 0,1 0 0,-12 28-1,18-37-318,1-1-1,-1 0 0,1 1 0,0-1 0,0 1 0,0 0 0,1 8 0,0-12-92,0 0 0,1-1 0,-1 1 0,0 0 0,1 0 0,-1 0 0,1 0-1,0 0 1,0-1 0,0 1 0,0 0 0,0-1 0,0 1 0,0 0 0,0-1-1,0 0 1,1 1 0,-1-1 0,1 0 0,-1 1 0,1-1 0,0 0-1,-1 0 1,1 0 0,2 0 0,1 1-7,1-1 1,-1 0-1,0 0 0,0-1 1,1 0-1,-1 0 0,0 0 1,0 0-1,1-1 0,-1 0 1,0 0-1,0-1 0,0 1 1,0-1-1,7-4 0,3 0-10,-1-2 0,-1 0 0,0 0 0,13-12 0,-15 11 20,-1 0 1,0-1-1,-1 0 0,0-1 1,0 0-1,8-14 0,-14 20-15,0 0 0,-1-1 0,1 1 0,-1-1 0,0 1 0,0-1 1,-1 1-1,0-1 0,0 0 0,0 0 0,0 0 0,-1 0 0,0 0 0,-1 0 0,1 1 0,-1-1 0,-2-8 0,2 12-25,1-1-1,-1 1 1,0 0-1,-1-1 1,1 1-1,0 0 1,0 0-1,-1 0 1,0 0-1,1 0 1,-1 0-1,0 0 1,0 0-1,0 1 1,0-1-1,0 1 0,0 0 1,0-1-1,-1 1 1,1 0-1,0 0 1,-1 0-1,1 1 1,-1-1-1,1 0 1,-1 1-1,1 0 1,-1 0-1,-3 0 1,-1 0-30,0 1 0,0 0 0,1 0 0,-1 1 0,1 0 0,-1 0 0,1 1 0,0-1 0,-12 8 0,3 2-107,13-1-46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2.617"/>
    </inkml:context>
    <inkml:brush xml:id="br0">
      <inkml:brushProperty name="width" value="0.05" units="cm"/>
      <inkml:brushProperty name="height" value="0.05" units="cm"/>
    </inkml:brush>
  </inkml:definitions>
  <inkml:trace contextRef="#ctx0" brushRef="#br0">187 12 18220,'5'-11'2282,"-10"13"-335,-14 19 261,8-6-1518,2 0 1,-11 21-1,17-30-607,0 1 1,1 0-1,-1 0 1,1 0-1,0 0 1,1 0-1,0 0 1,0 11-1,1-16-74,0-1 0,0 1 1,0 0-1,1-1 0,-1 1 0,0-1 0,1 1 0,0-1 0,-1 1 0,1-1 0,0 1 1,0-1-1,0 0 0,0 1 0,0-1 0,0 0 0,0 0 0,2 2 0,0-1-10,0 0 0,0 0-1,0-1 1,0 1-1,0-1 1,1 0-1,-1 1 1,5-1 0,7 2-69,1-1 0,-1-1 0,18-1 1,-19 1 6,32-2-109,35 3-198,-79-2 359,-1 0-1,1 0 1,-1 0-1,1 0 0,-1 0 1,1 0-1,-1 1 1,1-1-1,-1 1 1,1-1-1,-1 1 0,0-1 1,1 1-1,-1 0 1,0 0-1,1 0 0,-1 0 1,0 0-1,0 0 1,0 0-1,0 0 1,0 0-1,0 0 0,0 1 1,0-1-1,1 2 1,-2-1 8,0 1 1,0-1 0,0 0-1,-1 0 1,1 0 0,0 0-1,-1 0 1,1 0 0,-1 0 0,0 0-1,1-1 1,-1 1 0,0 0-1,0 0 1,0 0 0,-1-1 0,1 1-1,0-1 1,-3 3 0,-14 14 62,-1 0 0,0-2 1,-1 0-1,-1-2 1,0 0-1,-1-1 1,-1-1-1,1-1 0,-48 15 1,63-24-107,1-1 0,0 1 1,-1-1-1,1 0 1,-1-1-1,1 0 0,-1 0 1,1 0-1,-1-1 0,1 0 1,-12-3-1,15 3-25,-1 0 1,1-1-1,0 1 0,0-1 0,1 0 1,-1 0-1,0 0 0,1 0 0,-1-1 1,1 1-1,0 0 0,-1-1 0,1 0 1,0 0-1,1 1 0,-1-1 0,0 0 1,1 0-1,0-1 0,0 1 0,0 0 1,0 0-1,0-1 0,0-4 0,1-34-323,8-3-140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06.537"/>
    </inkml:context>
    <inkml:brush xml:id="br0">
      <inkml:brushProperty name="width" value="0.05" units="cm"/>
      <inkml:brushProperty name="height" value="0.05" units="cm"/>
    </inkml:brush>
  </inkml:definitions>
  <inkml:trace contextRef="#ctx0" brushRef="#br0">91 39 15435,'6'-6'462,"0"1"-1,0 0 1,0 1-1,1-1 0,0 1 1,13-5-1,-19 9-402,-1 0 0,1 0-1,0 0 1,-1 0 0,1 0-1,0 0 1,-1 1 0,1-1-1,0 0 1,-1 0 0,1 1-1,0-1 1,-1 0 0,1 1-1,-1-1 1,1 1 0,-1-1-1,1 1 1,-1-1 0,1 1 0,-1-1-1,1 1 1,-1-1 0,0 1-1,1 0 1,-1-1 0,0 1-1,1-1 1,-1 1 0,0 0-1,0-1 1,0 1 0,0 0-1,0 0 1,0-1 0,0 1-1,0 0 1,0-1 0,0 2-1,1 2 151,1 14 60,0 0 0,-1 0 0,-1 1 0,0-1 0,-5 25 0,-22 92 259,22-112-401,-21 71 562,-70 164 0,94-253-636,0 1-1,0-1 1,0 1 0,-1 11 0,3-16-41,0 0 1,0 0 0,0 0 0,0 0-1,0 0 1,0 1 0,0-1 0,0 0 0,1 0-1,-1 0 1,0 0 0,1 0 0,-1 0-1,1 0 1,-1 0 0,1 0 0,-1 0-1,1 0 1,0 0 0,-1 0 0,1 0-1,0-1 1,0 1 0,0 0 0,0-1 0,-1 1-1,1 0 1,0-1 0,0 1 0,0-1-1,2 1 1,12 2 75,0-1 0,0-1-1,0 0 1,0-1 0,0-1 0,19-2-1,-15 1 6,243-17-1080,-225 13 326,-29 1 211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3.097"/>
    </inkml:context>
    <inkml:brush xml:id="br0">
      <inkml:brushProperty name="width" value="0.05" units="cm"/>
      <inkml:brushProperty name="height" value="0.05" units="cm"/>
    </inkml:brush>
  </inkml:definitions>
  <inkml:trace contextRef="#ctx0" brushRef="#br0">0 69 19012,'19'-8'1832,"2"-2"-1207,2 1-281,9-1 752,8 3-488,9 1 880,6 1-1152,6 0-104,4 2-31</inkml:trace>
  <inkml:trace contextRef="#ctx0" brushRef="#br0" timeOffset="1">642 0 19868,'-47'38'2005,"25"-22"-844,-35 35 0,50-44-935,1 0 1,1 0 0,-1 1 0,1 0-1,1 0 1,-1 0 0,1 0-1,1 0 1,-4 13 0,6-19-196,0 1 0,1-1 1,-1 1-1,1-1 0,-1 1 1,1-1-1,0 1 1,0-1-1,0 1 0,0-1 1,1 1-1,-1-1 0,1 1 1,-1-1-1,1 1 0,0-1 1,0 1-1,0-1 0,0 0 1,0 0-1,1 0 1,-1 0-1,1 0 0,-1 0 1,1 0-1,0 0 0,0 0 1,0-1-1,0 1 0,0-1 1,0 1-1,0-1 0,0 0 1,1 0-1,-1 0 1,5 1-1,6 2-26,-1 0 0,1-1 0,0-1 0,0 0 1,0-1-1,0 0 0,1-1 0,-1-1 0,18-2 0,-19 1-12,-1 0 0,1-1 1,0 0-1,-1-1 0,0-1 0,0 1 0,0-2 0,0 1 1,-1-1-1,15-12 0,-22 15 5,1 0 1,-1 0-1,0 0 0,0-1 1,0 1-1,0-1 0,-1 0 1,1 0-1,-1 0 0,0 0 1,-1 0-1,1 0 0,-1-1 1,1 1-1,-1 0 1,0-1-1,-1 1 0,1-1 1,-1 1-1,0-1 0,0 1 1,0-1-1,-1 1 0,0-1 1,0 1-1,0-1 0,-2-4 1,1 4 2,0-1 0,-1 1 0,0-1 0,-1 1 0,1 0 0,-1 1 0,0-1 0,0 0 0,0 1 0,-1 0-1,1 0 1,-1 0 0,0 1 0,0 0 0,0 0 0,-1 0 0,1 0 0,-1 1 0,-10-3 0,8 3-27,0 1-1,-1 0 0,1 0 0,0 0 1,0 1-1,-1 1 0,-12 1 1,18-1-61,0-1 1,0 1 0,1-1-1,-1 1 1,0 0-1,0 0 1,0 1 0,0-1-1,1 0 1,-1 1-1,1 0 1,-1-1-1,1 1 1,0 0 0,-1 0-1,1 1 1,0-1-1,0 0 1,1 1 0,-1-1-1,0 1 1,1-1-1,-3 6 1,4-7 59,0 0 1,0 0-1,0 0 1,-1 0-1,1 0 0,0 0 1,0 1-1,1-1 1,-1 0-1,0 0 1,0 0-1,0 0 0,1 0 1,-1 0-1,0 0 1,1 0-1,-1 0 0,1 0 1,-1 0-1,1 0 1,0-1-1,-1 1 0,1 0 1,0 0-1,0 0 1,-1-1-1,1 1 0,0 0 1,0-1-1,1 1 1,32 13-524,-32-14 504,35 11-629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23.513"/>
    </inkml:context>
    <inkml:brush xml:id="br0">
      <inkml:brushProperty name="width" value="0.05" units="cm"/>
      <inkml:brushProperty name="height" value="0.05" units="cm"/>
    </inkml:brush>
  </inkml:definitions>
  <inkml:trace contextRef="#ctx0" brushRef="#br0">217 46 16804,'-15'4'780,"-1"1"0,1 0 0,0 2 1,1 0-1,-1 0 0,2 1 1,-1 1-1,1 0 0,0 1 0,-15 15 1,22-19-629,1-1 1,0 1-1,0 0 1,1 1-1,0-1 1,0 1-1,-5 10 0,9-16-131,-1 1-1,0 0 0,1 0 0,-1 0 0,1 0 1,-1 0-1,1 0 0,0 0 0,0 0 0,0 0 0,0 0 1,0 0-1,1 0 0,-1 0 0,1 0 0,-1 0 1,1-1-1,-1 1 0,1 0 0,0 0 0,0 0 1,0-1-1,0 1 0,0 0 0,1-1 0,-1 1 0,0-1 1,1 0-1,-1 1 0,1-1 0,-1 0 0,3 2 0,4 1-7,0 0 0,1 0-1,-1-1 1,1 0-1,0-1 1,-1 1 0,1-2-1,0 1 1,14-1-1,3 0-93,53-6 0,-64 3 55,0-1 0,-1 0 0,1 0-1,-1-2 1,0 0 0,0-1-1,19-10 1,-28 14 23,-1-1 0,0 0-1,0 1 1,0-1 0,0-1 0,-1 1-1,1 0 1,-1-1 0,0 0-1,0 0 1,0 0 0,0 0 0,-1 0-1,0-1 1,0 1 0,0-1 0,0 1-1,-1-1 1,1 0 0,-1 1-1,0-1 1,-1 0 0,1 0 0,-1 0-1,0 0 1,-1-7 0,0 6 14,-1 0 0,0 0 0,0 0 0,0 0 0,-1 0 0,1 1 0,-2-1 1,1 1-1,0 0 0,-1-1 0,0 2 0,0-1 0,-1 0 0,1 1 0,-1 0 0,0 0 0,0 0 0,0 1 1,-1-1-1,-5-2 0,4 3-39,1 0 1,-1 1-1,0-1 1,0 1 0,0 0-1,0 1 1,-1 0-1,1 0 1,0 0-1,-1 1 1,1 0 0,0 1-1,-1-1 1,1 1-1,0 1 1,-14 4-1,18-5 15,0 0 0,1 0 0,-1 1 0,0-1 0,1 1-1,-1 0 1,1 0 0,-1 0 0,1 0 0,0 0-1,0 0 1,0 1 0,0-1 0,0 1 0,-2 3 0,1 17-131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1.813"/>
    </inkml:context>
    <inkml:brush xml:id="br0">
      <inkml:brushProperty name="width" value="0.05" units="cm"/>
      <inkml:brushProperty name="height" value="0.05" units="cm"/>
    </inkml:brush>
  </inkml:definitions>
  <inkml:trace contextRef="#ctx0" brushRef="#br0">77 3 18596,'1'0'79,"-1"0"0,1-1 0,-1 1-1,1 0 1,-1 0 0,1 0 0,0-1 0,-1 1 0,1 0 0,-1 0 0,1 0-1,-1 0 1,1 0 0,0 0 0,-1 0 0,1 0 0,-1 0 0,1 0-1,0 0 1,-1 0 0,1 0 0,-1 1 0,1-1 0,-1 0 0,1 0 0,-1 1-1,1-1 1,-1 0 0,1 1 0,-1-1 0,1 0 0,-1 1 0,1-1-1,-1 1 1,0-1 0,1 1 0,-1-1 0,0 1 0,1-1 0,-1 1-1,0 2 97,0 1-1,0-1 0,0 0 0,0 0 0,0 0 0,-1 0 1,-1 3-1,-1 16 364,3-18-490,0 0 0,0 0 0,1 0 0,-1 1 0,1-1 0,0 0 0,0 0 0,1 0 0,-1 0 0,1 0 0,0-1 0,0 1 0,0 0 0,0-1 0,1 1 0,5 5 0,-2-4-34,0 0 0,1 0 0,0 0 0,0-1 0,0 0 0,1-1 0,13 5 0,-9-4-9,0 1 0,0 1-1,0-1 1,-1 2-1,0 0 1,17 13 0,-23-16 2,-1 1 0,1 0 0,-1 0 0,0 0 0,0 0 0,-1 1 0,0-1 0,0 1 0,0 0 0,0 0 0,-1 0 0,0 0 0,-1 1 0,1-1 1,0 8-1,-1 2 57,0-1 0,-1 1-1,-1-1 1,0 1 0,-1-1 0,-1 0 0,0 0 0,-1 0 0,-1 0 0,-10 22 0,11-28-5,0-1 0,-1 1 0,0-1 0,0 0 0,-1 0 0,0-1 0,-1 1 0,0-1 0,0-1-1,0 1 1,-1-1 0,0-1 0,0 0 0,0 0 0,-1 0 0,1-1 0,-19 6 0,23-9-70,0 0 0,-1 0 0,1 0-1,0 0 1,-1-1 0,1 0 0,-1 0 0,1 0 0,0-1 0,-1 1-1,1-1 1,-1 0 0,1 0 0,0-1 0,0 1 0,-7-4 0,6 2-78,1-1 1,0 1 0,0-1 0,0 1 0,0-1-1,0 0 1,1-1 0,0 1 0,0 0 0,0-1-1,0 0 1,1 0 0,-3-7 0,-3-14 55,1-1 1,1-1-1,1 1 0,1-1 1,2 0-1,1-30 1,0-26-390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2.187"/>
    </inkml:context>
    <inkml:brush xml:id="br0">
      <inkml:brushProperty name="width" value="0.05" units="cm"/>
      <inkml:brushProperty name="height" value="0.05" units="cm"/>
    </inkml:brush>
  </inkml:definitions>
  <inkml:trace contextRef="#ctx0" brushRef="#br0">1 14 16027,'18'2'1721,"4"-1"-969,4-1-272,10 0 768,6 0-319,8-4-705,2 1-432,5-2 296,0 2-136,-5 1-241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2.588"/>
    </inkml:context>
    <inkml:brush xml:id="br0">
      <inkml:brushProperty name="width" value="0.05" units="cm"/>
      <inkml:brushProperty name="height" value="0.05" units="cm"/>
    </inkml:brush>
  </inkml:definitions>
  <inkml:trace contextRef="#ctx0" brushRef="#br0">115 65 18420,'-26'31'1716,"8"-12"-483,-26 40 1,40-53-1025,1-1 0,0 1 1,0 1-1,0-1 0,1 0 1,0 1-1,0-1 0,0 1 1,1 0-1,0-1 0,0 14 1,1-17-184,1-1 0,-1 0 1,1 1-1,-1-1 1,1 0-1,0 0 0,0 0 1,0 0-1,0 0 1,0 0-1,0 0 0,1 0 1,-1 0-1,0 0 0,1 0 1,0-1-1,-1 1 1,1-1-1,0 1 0,0-1 1,0 0-1,0 0 0,0 0 1,0 0-1,0 0 1,0 0-1,1 0 0,-1-1 1,0 1-1,3-1 1,6 2-41,0 0 1,-1-2-1,1 1 1,0-1 0,13-2-1,-1-2-35,-1 0-1,0-2 1,0-1-1,-1 0 1,1-2-1,-2 0 1,1-2 0,-1 0-1,-1-1 1,0-1-1,23-20 1,-37 28 57,0 1 1,-1-1-1,1 1 0,-1-1 1,0-1-1,-1 1 0,1 0 1,-1-1-1,0 0 1,4-12-1,-6 16 6,-1-1-1,1 1 1,-1 0 0,0-1 0,1 1-1,-1-1 1,0 1 0,-1-1-1,1 1 1,0-1 0,-1 1-1,1 0 1,-1-1 0,0 1 0,0 0-1,0-1 1,0 1 0,0 0-1,0 0 1,-1 0 0,1 0-1,-1 0 1,1 0 0,-1 1 0,0-1-1,0 0 1,0 1 0,0-1-1,0 1 1,0 0 0,-3-2 0,-3 0 23,0-1 1,0 1 0,-1 1 0,1-1 0,-1 2 0,1-1 0,-1 1 0,0 0 0,0 1 0,0 0 0,1 0 0,-11 3 0,8-2-65,-1 1 0,1 1-1,0 0 1,0 0 0,0 1-1,1 0 1,-1 1 0,-17 11 0,26-15-38,1 0 0,-1 0 0,1 0 0,-1 1 0,1-1 0,-1 0 1,1 1-1,0-1 0,0 1 0,0-1 0,0 1 0,0-1 0,0 1 1,0 0-1,0 0 0,1-1 0,-1 1 0,1 0 0,-1 0 0,1 0 1,-1 2-1,2-3 16,-1 1 0,1-1 0,-1 0 0,1 0 0,-1 0 0,1 0 0,0 0 0,0 0 0,0 0 0,-1 0 0,1 0 0,0 0 0,0 0-1,0 0 1,0 0 0,0-1 0,1 1 0,-1 0 0,0-1 0,0 1 0,0-1 0,0 0 0,1 1 0,-1-1 0,0 0 0,1 0 0,-1 1 0,0-1 0,0 0 0,1 0 0,0-1 0,37 2-503,13-2-181</inkml:trace>
  <inkml:trace contextRef="#ctx0" brushRef="#br0" timeOffset="1">762 1 16428,'-43'40'2415,"23"-23"-1156,-28 31-1,43-43-1052,1 1 1,0 0-1,0 0 1,0 0-1,1 0 1,0 1 0,0-1-1,0 1 1,1 0-1,-2 10 1,3-15-185,1-1 1,0 1-1,0 0 1,0-1-1,1 1 1,-1 0-1,0-1 1,0 1-1,1 0 1,-1-1-1,1 1 1,0-1 0,-1 1-1,1-1 1,0 1-1,0-1 1,0 1-1,0-1 1,0 0-1,0 0 1,1 1-1,-1-1 1,0 0-1,0 0 1,1 0-1,-1 0 1,1 0-1,-1-1 1,1 1-1,-1 0 1,1-1-1,0 1 1,-1-1-1,1 0 1,2 1 0,7 1 2,-1 0 0,1-1 0,0 0 0,11-1 0,-18 0-9,13 0 14,-1-1 1,24-4 0,-34 4-9,1-1 0,-1 0-1,0 0 1,0 0 0,0 0 0,0-1 0,0 0 0,10-8 0,-14 10-12,-1 0-1,0-1 1,1 0-1,-1 1 1,0-1-1,0 0 1,0 0 0,0 0-1,0 0 1,0 1-1,-1-1 1,1 0-1,-1 0 1,1-1-1,-1 1 1,0 0-1,1 0 1,-1 0-1,0 0 1,-1 0-1,1 0 1,0 0-1,0 0 1,-1 0-1,0 0 1,1 0 0,-1 0-1,0 0 1,0 0-1,0 0 1,0 0-1,-2-2 1,-1-2-106,0-1 1,-1 1-1,0 0 1,0 0-1,0 0 1,-1 1-1,-7-6 1,10 9 15,1 0 1,-1 1 0,1-1-1,-1 0 1,1 1-1,-1 0 1,0 0-1,0 0 1,0 0 0,1 0-1,-1 1 1,0-1-1,0 1 1,0 0 0,0 0-1,0 0 1,-4 0-1,-12 4-373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3.517"/>
    </inkml:context>
    <inkml:brush xml:id="br0">
      <inkml:brushProperty name="width" value="0.05" units="cm"/>
      <inkml:brushProperty name="height" value="0.05" units="cm"/>
    </inkml:brush>
  </inkml:definitions>
  <inkml:trace contextRef="#ctx0" brushRef="#br0">16 1 18132,'1'22'2080,"-2"6"-1384,-6 3-303,1 1 1327,3 5-960,5 1-192,2-1-552,3-4-232,3-4-472,1-6-272,-6-9 1928,-4-12-1192,-5 1-120,-10-14-64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3.944"/>
    </inkml:context>
    <inkml:brush xml:id="br0">
      <inkml:brushProperty name="width" value="0.05" units="cm"/>
      <inkml:brushProperty name="height" value="0.05" units="cm"/>
    </inkml:brush>
  </inkml:definitions>
  <inkml:trace contextRef="#ctx0" brushRef="#br0">13 39 16428,'-9'-5'1848,"6"2"-1248,7 3-216,12 2 1008,16 1-423,8 1-297,12-4-952,4-1 984,6-8-600,2-2 8,0-7-80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4.374"/>
    </inkml:context>
    <inkml:brush xml:id="br0">
      <inkml:brushProperty name="width" value="0.05" units="cm"/>
      <inkml:brushProperty name="height" value="0.05" units="cm"/>
    </inkml:brush>
  </inkml:definitions>
  <inkml:trace contextRef="#ctx0" brushRef="#br0">87 85 17884,'-12'17'1739,"-18"34"1,27-44-1497,-1 1 0,2-1 0,-1 0 0,1 1 0,0 0-1,1-1 1,0 1 0,0 9 0,1-15-229,0 0 0,1 0 0,-1 1 0,1-1 0,-1 0 0,1 0 0,0 0 0,0 0 0,0 1 0,0-1 0,0-1 0,0 1 0,1 0 0,-1 0 0,1 0 0,-1-1 0,1 1 0,0-1 0,-1 1 0,1-1 0,0 0 0,0 1 0,0-1 0,0 0 0,0 0 0,0 0 0,0-1 0,1 1 0,2 0 0,10 2-182,0 0 0,0-1 0,24 1 1,-12-2-35,-11 1 80,49 7-487,-60-8 565,0 0 1,0 1-1,0-1 0,0 1 1,0 1-1,-1-1 0,1 0 1,-1 1-1,1 0 0,3 4 1,-7-6 59,0 0 1,0 0 0,0 0-1,0 0 1,0 1 0,0-1-1,0 0 1,0 1 0,-1-1 0,1 1-1,0-1 1,-1 1 0,1-1-1,-1 1 1,0-1 0,1 1-1,-1 0 1,0-1 0,0 1-1,0-1 1,0 1 0,-1 0-1,1-1 1,0 1 0,0-1-1,-1 1 1,1-1 0,-1 1-1,0-1 1,1 1 0,-1-1-1,0 0 1,0 1 0,0-1 0,0 0-1,0 0 1,0 1 0,0-1-1,-2 1 1,-4 5 178,-1-1 0,0 0 0,0 0 1,-17 9-1,9-7 10,0 0 0,0 0 0,-1-2-1,0 0 1,0-1 0,-19 3 0,30-7-236,0-1 0,1 1 1,-1-1-1,0 0 0,1-1 0,-1 1 0,1-1 0,-1 0 0,1-1 0,-8-2 0,10 2-8,-1 1 0,1-1-1,0 0 1,0 0 0,0-1-1,1 1 1,-1-1 0,0 1-1,1-1 1,0 0 0,-1 0-1,1 0 1,0 0 0,1 0-1,-1 0 1,0-1 0,-1-4-1,-6-35-317</inkml:trace>
  <inkml:trace contextRef="#ctx0" brushRef="#br0" timeOffset="0.5">94 22 17492,'28'8'1408,"10"-7"-1128,5-1-352,10 0-328,1-4 712,9-9-304,-5 0-248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4.822"/>
    </inkml:context>
    <inkml:brush xml:id="br0">
      <inkml:brushProperty name="width" value="0.05" units="cm"/>
      <inkml:brushProperty name="height" value="0.05" units="cm"/>
    </inkml:brush>
  </inkml:definitions>
  <inkml:trace contextRef="#ctx0" brushRef="#br0">137 26 16363,'-36'52'2112,"13"-22"-408,-21 41 1,39-61-1449,0 0 1,0 1 0,1-1-1,1 1 1,0 0-1,0 0 1,1 1 0,-1 14-1,3-23-225,0 1 0,-1-1 0,2 1 0,-1-1 0,0 0-1,1 1 1,-1-1 0,1 1 0,0-1 0,0 0 0,1 0 0,-1 0 0,1 0-1,-1 0 1,1 0 0,0 0 0,0 0 0,0 0 0,0-1 0,1 1 0,-1-1-1,1 0 1,0 0 0,-1 0 0,1 0 0,0 0 0,0 0 0,0-1 0,0 1-1,6 1 1,-4-2-27,1 0-1,0 0 1,-1-1 0,1 1-1,0-1 1,-1 0-1,1-1 1,0 1-1,-1-1 1,1 0 0,-1-1-1,1 1 1,-1-1-1,0 0 1,0-1 0,1 1-1,6-6 1,-5 3 2,-2 0 0,1 0 0,0-1 0,-1 0 0,0 0 0,0-1 0,-1 1 0,0-1 0,0 0 0,-1 0 0,1 0 0,-1 0 0,-1-1 0,0 1-1,3-15 1,-3 11 0,-1-1 0,0 1 0,0-1 0,-1 1 0,-1-1 0,0 1-1,-1 0 1,0-1 0,0 1 0,-6-14 0,7 22-44,0 1-1,0-1 1,0 1 0,0-1 0,-1 1 0,1 0 0,-1 0 0,1-1 0,-1 1-1,0 0 1,0 1 0,0-1 0,0 0 0,0 0 0,0 1 0,-1 0 0,1-1-1,-1 1 1,1 0 0,0 0 0,-1 0 0,-4-1 0,5 2-18,1 0 0,0 0 0,-1 0 0,1 0 0,0 0 0,-1 1 0,1-1 0,0 0 0,-1 1 0,1-1 0,0 1 0,0-1 0,0 1 0,-1 0 0,1-1 0,0 1 0,0 0 0,-1 1 0,0 0 40,1 0 0,-1 0 0,1 0 0,0 0 0,0 0 0,0 0 0,0 1 0,0-1 0,0 0 0,0 1 0,1-1 0,-1 5 0,1-4-9,-1-1-1,1 1 1,0-1 0,0 1-1,1-1 1,-1 1-1,0-1 1,1 1 0,0-1-1,-1 1 1,1-1-1,0 0 1,0 1 0,0-1-1,1 0 1,-1 0-1,3 3 1,18 12-379</inkml:trace>
  <inkml:trace contextRef="#ctx0" brushRef="#br0" timeOffset="1">665 20 17292,'-17'13'869,"0"0"-1,1 1 1,1 1 0,-25 31 0,34-38-682,0 0 1,1 0 0,-1 1-1,2 0 1,-1 0-1,1 0 1,1 1 0,0-1-1,0 1 1,1 0-1,0 0 1,0 12-1,1-19-165,1 0-1,0 0 1,1 0-1,-1-1 0,1 1 1,-1 0-1,1 0 1,0 0-1,0 0 0,0 0 1,0-1-1,1 1 1,-1 0-1,1-1 0,-1 0 1,1 1-1,0-1 0,0 0 1,0 0-1,0 0 1,1 0-1,-1 0 0,0 0 1,1 0-1,-1-1 1,1 0-1,0 1 0,-1-1 1,1 0-1,0 0 0,0 0 1,0-1-1,0 1 1,4 0-1,3 0-9,-1-1-1,0 0 1,0 0-1,1-1 1,-1 0 0,0 0-1,0-1 1,0 0-1,0-1 1,9-4 0,-9 3 28,0-1 1,0-1 0,-1 1-1,1-2 1,-2 1-1,1-1 1,-1 0 0,1-1-1,-2 1 1,1-1 0,-1-1-1,-1 1 1,0-1-1,6-13 1,-8 16-2,0 0 0,-1 0-1,0 0 1,0 0 0,0-1 0,-1 1 0,0-1-1,-1 1 1,1-1 0,-1 1 0,0-1 0,-1 1-1,1-1 1,-1 1 0,-1-1 0,1 1-1,-1 0 1,0 0 0,-1-1 0,1 2 0,-1-1-1,0 0 1,-6-8 0,6 11-71,0 0 0,0 0 0,0 1 1,0-1-1,0 1 0,0 0 0,0 0 0,-1 0 0,1 0 1,-1 1-1,0-1 0,1 1 0,-1 0 0,0 0 0,0 0 0,0 0 1,0 1-1,0 0 0,0 0 0,0 0 0,0 0 0,1 0 1,-6 2-1,6-1-45,0-1-1,0 1 1,0 0 0,0 0 0,0 1 0,0-1 0,0 0-1,1 1 1,-1 0 0,0 0 0,1 0 0,0 0 0,-1 0-1,1 0 1,0 0 0,0 1 0,0-1 0,1 1 0,-1 0-1,1-1 1,-1 1 0,1 0 0,0 0 0,0 0 0,0 0-1,0 0 1,1 0 0,-1 0 0,1 5 0,1 15-554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5.295"/>
    </inkml:context>
    <inkml:brush xml:id="br0">
      <inkml:brushProperty name="width" value="0.05" units="cm"/>
      <inkml:brushProperty name="height" value="0.05" units="cm"/>
    </inkml:brush>
  </inkml:definitions>
  <inkml:trace contextRef="#ctx0" brushRef="#br0">45 261 20484,'-3'29'1865,"-11"-2"-1257,-1-1-256,7 5 768,3 0-288,11-7-239,10-4-337,10-12-344,4-4-401,2-7-615,1-8 920,-7-18-168,-3-7-144</inkml:trace>
  <inkml:trace contextRef="#ctx0" brushRef="#br0" timeOffset="1">144 0 18276,'0'0'1480,"5"2"-1136,1 3-224,11 2 120,1 1-1984,13 0 1632,5-1-296,7-1-256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09.060"/>
    </inkml:context>
    <inkml:brush xml:id="br0">
      <inkml:brushProperty name="width" value="0.05" units="cm"/>
      <inkml:brushProperty name="height" value="0.05" units="cm"/>
    </inkml:brush>
  </inkml:definitions>
  <inkml:trace contextRef="#ctx0" brushRef="#br0">226 23 17804,'1'-2'249,"1"-14"1211,-3 11-794,-4 10-106,-4 9 374,0 2-1,-11 27 1,0 0-286,-12 24-74,3 2 0,-25 92 1,40-110-394,2 0 1,3 1 0,2 1-1,0 55 1,7-86-142,0 0 0,2 0 0,0 0 0,2 0 0,0 0 0,8 23-1,-10-39-78,1 1 0,-1-1 0,1 0 0,0 0 0,1 0 0,0 0 0,0 0 0,0-1 0,0 0 0,1 0-1,0 0 1,0 0 0,1-1 0,-1 0 0,1 0 0,0 0 0,0-1 0,0 1 0,0-2 0,0 1 0,1-1-1,0 0 1,8 2 0,-1-3-35,0 0 0,-1-1 0,1 0 0,-1-1 0,1-1 0,-1 0 0,25-7 0,4-5-217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5.758"/>
    </inkml:context>
    <inkml:brush xml:id="br0">
      <inkml:brushProperty name="width" value="0.05" units="cm"/>
      <inkml:brushProperty name="height" value="0.05" units="cm"/>
    </inkml:brush>
  </inkml:definitions>
  <inkml:trace contextRef="#ctx0" brushRef="#br0">54 60 19820,'14'6'2033,"4"-3"-1481,16-4-280,4-4 992,10-3-600,2 2-304,1-3-472,-4 0-368,-7 1-664,-5 2 312,-15-1 520,-6 0-240,-14 4-201</inkml:trace>
  <inkml:trace contextRef="#ctx0" brushRef="#br0" timeOffset="0.49">0 290 18596,'0'9'1680,"23"-8"-1200,10-2-216,15-5 681,6 0-201,4-5-576,0 3-456,-7 2 288,-1-5-112,-11-1-64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6.308"/>
    </inkml:context>
    <inkml:brush xml:id="br0">
      <inkml:brushProperty name="width" value="0.05" units="cm"/>
      <inkml:brushProperty name="height" value="0.05" units="cm"/>
    </inkml:brush>
  </inkml:definitions>
  <inkml:trace contextRef="#ctx0" brushRef="#br0">34 1 13363,'6'1'7080,"-6"-1"-6930,-3 6 783,-3 5-481,0 0-1,1 1 1,1-1 0,0 1-1,0 0 1,-2 23 0,5-31-363,1 0 1,-1 0 0,1 0-1,1 0 1,-1 0 0,1 0-1,-1 0 1,1 0 0,0 0-1,0 0 1,1 0 0,-1-1-1,1 1 1,0 0 0,0-1-1,0 1 1,0-1 0,1 0-1,-1 0 1,1 0 0,0 0-1,0 0 1,0 0 0,0-1-1,4 3 1,5 0-166,0 1 1,0-2-1,1 0 0,-1 0 0,1-1 0,0-1 1,0 0-1,0 0 0,23-2 0,-16 1-93,-1 0 0,39 9-1,-57-10 147,1 0 0,0 1 0,0-1-1,0 1 1,0 0 0,-1 0 0,1-1-1,0 1 1,-1 0 0,1 1 0,0-1-1,-1 0 1,0 0 0,1 1 0,-1-1-1,0 1 1,1-1 0,-1 1 0,0-1-1,1 4 1,-1-2 15,-1-1-1,1 1 0,-1-1 1,0 0-1,0 1 0,0-1 1,0 1-1,0-1 0,-1 1 1,1-1-1,-1 0 0,1 1 1,-1-1-1,-1 3 0,-4 7 42,0-1 0,-1 0-1,0 0 1,-16 18 0,10-13 33,-1-2 1,0 0 0,-1 0-1,-18 11 1,27-20-71,-1-1 0,0 0 0,0 0 1,-1 0-1,1-1 0,-1 0 0,1 0 0,-1-1 0,0 0 0,0-1 0,0 0 0,-16 1 0,22-2-65,-1-1-1,1 1 1,-1 0-1,1-1 0,-1 1 1,1-1-1,0 0 1,-1 0-1,1 0 0,0 0 1,0 0-1,0-1 0,0 1 1,0-1-1,0 1 1,0-1-1,0 0 0,0 1 1,1-1-1,-1 0 1,1 0-1,-2-3 0,1 1 4,0-1 0,0 0 0,0-1 0,1 1-1,-1 0 1,1-1 0,0 1 0,1 0 0,-1-8-1,5-35-414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6.708"/>
    </inkml:context>
    <inkml:brush xml:id="br0">
      <inkml:brushProperty name="width" value="0.05" units="cm"/>
      <inkml:brushProperty name="height" value="0.05" units="cm"/>
    </inkml:brush>
  </inkml:definitions>
  <inkml:trace contextRef="#ctx0" brushRef="#br0">50 27 13723,'-19'-6'1024,"7"4"-808,1-1-104,8 0 528,-1 0-328,5-2-280,2 4-184,0-1-128,2 2 232,-4 0-48,2-1 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126"/>
    </inkml:context>
    <inkml:brush xml:id="br0">
      <inkml:brushProperty name="width" value="0.05" units="cm"/>
      <inkml:brushProperty name="height" value="0.05" units="cm"/>
    </inkml:brush>
  </inkml:definitions>
  <inkml:trace contextRef="#ctx0" brushRef="#br0">34 117 16596,'-10'-5'1952,"0"1"-944,0-2-344,7 2 929,4 1-185,13 2-376,4-1-240,18 1-320,5-1-143,5-1-241,6-1-112,-2-2-273,-1-1-127,-9-3-480,-6 1-280,-14-5 864,-3-3-240,-8-1-168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578"/>
    </inkml:context>
    <inkml:brush xml:id="br0">
      <inkml:brushProperty name="width" value="0.05" units="cm"/>
      <inkml:brushProperty name="height" value="0.05" units="cm"/>
    </inkml:brush>
  </inkml:definitions>
  <inkml:trace contextRef="#ctx0" brushRef="#br0">299 26 17252,'-4'-2'192,"0"-1"1,0 1-1,0 0 1,0 0-1,0 1 0,0-1 1,-1 1-1,1 0 1,-1 0-1,1 0 1,-1 1-1,0-1 1,1 1-1,-1 0 1,1 1-1,-1-1 0,1 1 1,-1 0-1,1 0 1,-1 0-1,1 1 1,0-1-1,-1 1 1,-4 3-1,-4 2 27,1 0-1,0 1 1,0 1-1,0 0 1,1 0-1,-15 18 1,15-15-114,1 1 0,0 0 0,1 1 0,1 0 0,0 0 0,1 1 0,-7 19 0,12-27-51,0 0 0,0 0 0,1 1-1,0-1 1,0 1 0,1-1 0,0 15 0,1-17-20,0-1 0,0 1 0,0-1 0,1 1 0,-1-1 0,1 1 0,0-1 0,0 0 0,1 0 0,-1 0 0,1 0 0,0 0 0,5 5 0,-4-6-11,1 1 0,-1 0 0,1-1 0,0 0-1,0 0 1,0-1 0,0 1 0,0-1 0,1 0 0,-1-1 0,1 1 0,-1-1 0,1 0-1,0 0 1,-1-1 0,1 0 0,0 0 0,0 0 0,-1-1 0,1 0 0,0 0-1,-1 0 1,11-4 0,-1 0-5,-1-1-1,1-1 0,-1 0 1,-1-1-1,1 0 0,-1-1 1,18-17-1,-20 15-19,0 1-1,-1-2 0,0 0 1,-1 0-1,-1 0 1,0-1-1,12-27 0,-16 32-78,-1 1 1,-1-1-1,1 0 0,-1 0 0,-1 0 0,0-1 0,0 1 0,0 0 0,-1-1 0,0 1 0,-1 0 0,0 0 1,0-1-1,0 1 0,-1 0 0,-4-9 0,4 13-69,0 1 0,0-1 0,0 1 0,-1-1 0,1 1 1,-1 0-1,0 0 0,0 0 0,-4-3 0,6 5 73,0 0 0,-1 0 0,1 1 1,0-1-1,-1 0 0,1 0 0,0 1 0,-1-1 1,1 0-1,-1 1 0,1 0 0,-1-1 0,1 1 0,-1 0 1,0 0-1,1 0 0,-1 0 0,1 0 0,-1 0 0,1 0 1,-1 0-1,1 1 0,-1-1 0,1 1 0,-1-1 0,1 1 1,-2 0-1,2 0 37,0-1 0,1 1 0,-1-1 0,0 1 0,1 0 0,-1-1 0,1 1 0,-1 0 0,1 0 1,-1-1-1,1 1 0,0 0 0,-1 0 0,1 0 0,0-1 0,-1 3 0,2 18-667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7.947"/>
    </inkml:context>
    <inkml:brush xml:id="br0">
      <inkml:brushProperty name="width" value="0.05" units="cm"/>
      <inkml:brushProperty name="height" value="0.05" units="cm"/>
    </inkml:brush>
  </inkml:definitions>
  <inkml:trace contextRef="#ctx0" brushRef="#br0">174 45 19316,'-29'16'1340,"8"-5"-525,0 2 0,-25 19 1,40-27-672,2-1 1,-1 0 0,0 1 0,1 0-1,0 0 1,0 0 0,0 1 0,1-1-1,0 1 1,0 0 0,0 0 0,1 0-1,-3 10 1,4-14-111,1 0 0,0 1 1,-1-1-1,1 0 0,0 0 0,0 1 0,0-1 0,1 0 0,-1 1 1,0-1-1,1 0 0,0 0 0,-1 0 0,1 1 0,0-1 0,0 0 1,0 0-1,0 0 0,1 0 0,1 2 0,0-1 2,0 0-1,0-1 0,1 1 0,-1 0 0,1-1 1,0 0-1,0 0 0,-1 0 0,1 0 1,5 0-1,6 2 11,0 0 0,0-2 0,0 0 0,0 0 1,17-2-1,-11-1-22,0 0 0,0-2 0,0-1 0,0 0 0,32-12 1,-44 13-14,-1 0 1,1 0-1,-1-1 1,0-1 0,0 1-1,0-1 1,-1-1-1,0 1 1,0-1 0,0-1-1,-1 1 1,0-1 0,0 0-1,0 0 1,5-12-1,-9 16-5,0-1-1,-1 1 0,1-1 0,-1 0 0,0 0 1,0 0-1,0 0 0,-1 0 0,1 0 1,-1 0-1,0 0 0,0 0 0,-1 0 0,1 0 1,-1 0-1,0 0 0,0 0 0,0 0 0,-1 1 1,1-1-1,-1 0 0,0 1 0,0-1 1,0 1-1,0-1 0,-1 1 0,1 0 0,-1 0 1,0 0-1,-5-4 0,0 2-79,1-1 0,-1 2-1,0-1 1,0 1 0,0 0 0,-1 1 0,1 0 0,-1 0-1,0 1 1,0 0 0,0 1 0,-17-2 0,8 4-24,-1 1 1,1 1 0,-34 8-1,1 5-177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8.397"/>
    </inkml:context>
    <inkml:brush xml:id="br0">
      <inkml:brushProperty name="width" value="0.05" units="cm"/>
      <inkml:brushProperty name="height" value="0.05" units="cm"/>
    </inkml:brush>
  </inkml:definitions>
  <inkml:trace contextRef="#ctx0" brushRef="#br0">156 162 13675,'25'-49'2660,"-13"26"-89,0 1 1,28-40-1,-40 62-2523,0 0 0,0-1 0,0 1 1,0 0-1,0 0 0,0-1 0,0 1 0,0 0 0,1 0 0,-1-1 0,0 1 0,0 0 1,0 0-1,0-1 0,1 1 0,-1 0 0,0 0 0,0 0 0,0 0 0,1-1 0,-1 1 1,0 0-1,0 0 0,0 0 0,1 0 0,-1 0 0,0 0 0,0 0 0,1-1 0,-1 1 0,0 0 1,0 0-1,1 0 0,-1 0 0,0 0 0,1 0 0,-1 0 0,0 0 0,0 0 0,1 1 1,-1-1-1,0 0 0,0 0 0,1 0 0,-1 0 0,0 0 0,0 0 0,1 0 0,-1 1 1,0-1-1,0 0 0,1 1 0,-1 0 68,0 0 1,0 1-1,1-1 1,-1 1-1,0-1 1,0 1-1,0-1 1,-1 1-1,1-1 1,0 0-1,-1 3 1,-15 45 335,-1 0 0,-32 59 0,18-42-335,-3 9-17,10-26-19,2 1-1,2 1 1,-17 70 0,36-116-69,0 1 0,0-1 1,0 0-1,1 1 0,0-1 0,0 1 0,0-1 1,1 0-1,0 1 0,0-1 0,1 6 0,0-9-5,-1 0-1,0 0 0,0 0 1,1 0-1,-1 0 0,1 0 1,0-1-1,-1 1 0,1-1 1,0 1-1,0-1 0,0 1 1,0-1-1,0 0 0,0 0 1,0 0-1,1 0 0,-1-1 1,0 1-1,0 0 0,1-1 1,-1 0-1,0 1 0,1-1 1,-1 0-1,4-1 0,8 0-3,0 0 0,0-1 0,-1-1 0,1 0 0,0-1 0,-1 0 0,0-1 0,16-8 0,98-60-1007,-110 63 864,-1-1-1,0-1 1,-1 0 0,0-1-1,-1 0 1,-1-1 0,0-1 0,0 0-1,10-18 1,-1-7-332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8:48.796"/>
    </inkml:context>
    <inkml:brush xml:id="br0">
      <inkml:brushProperty name="width" value="0.05" units="cm"/>
      <inkml:brushProperty name="height" value="0.05" units="cm"/>
    </inkml:brush>
  </inkml:definitions>
  <inkml:trace contextRef="#ctx0" brushRef="#br0">300 1 19276,'-3'3'421,"0"1"0,1-1 0,0 1 0,0 0 0,0 0 0,-3 8 0,-3 7 126,-81 189 4163,-12 118-2818,40-61-1100,52-206-838,2 1 0,1 89 0,6-141 54,4 51-677,-3-55 639,-1 0-1,1 0 0,0 0 1,0 0-1,0 0 1,1 0-1,0-1 0,-1 1 1,1 0-1,0-1 1,3 5-1,-3-8 20,-1 1 0,0-1-1,0 1 1,0-1 0,1 0-1,-1 1 1,0-1 0,0 0-1,1 0 1,-1 0 0,0 0-1,0 0 1,1 0 0,-1 0 0,0 0-1,0 0 1,1-1 0,-1 1-1,0 0 1,0-1 0,1 1-1,-1-1 1,0 0 0,0 1-1,0-1 1,0 0 0,0 0-1,1 0 1,23-22-285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7.530"/>
    </inkml:context>
    <inkml:brush xml:id="br0">
      <inkml:brushProperty name="width" value="0.05" units="cm"/>
      <inkml:brushProperty name="height" value="0.05" units="cm"/>
    </inkml:brush>
  </inkml:definitions>
  <inkml:trace contextRef="#ctx0" brushRef="#br0">168 8 15955,'-3'-8'1306,"0"8"-298,-3 15 316,-1 26-91,5-31-1077,0 2-49,1 1-1,0 0 1,1 18-1,1-28-105,-1 0 0,0 0 0,1 0 0,0 0 0,-1 0 0,1 0 0,0 0 0,1 0 0,-1 0 0,1-1 0,-1 1 0,1-1 0,0 1-1,-1-1 1,2 1 0,-1-1 0,0 0 0,0 0 0,5 3 0,-6-4-1,7 3-27,-1 1 0,1 0 1,-1 0-1,11 11 1,-16-13 18,0 0 0,0 0 0,0 0 1,0 0-1,0 0 0,-1 1 1,0-1-1,1 0 0,-1 1 0,0-1 1,-1 1-1,1 0 0,-1-1 1,1 8-1,-2 5 77,0 1 0,-1-1 1,-1 1-1,0-1 0,-1 0 1,-1 0-1,-9 21 0,5-17 49,0-1 0,-2 0 1,0 0-1,-1-1 0,-17 19 0,27-34-71,-1 1 0,-1-1 1,1 0-1,0 0 0,-1 0 1,1-1-1,-1 1 0,0-1 0,0 0 1,0 0-1,0 0 0,0-1 1,-8 2-1,10-3-53,0 1 1,-1-1 0,1 0-1,0-1 1,0 1 0,-1 0-1,1-1 1,0 1 0,0-1-1,0 0 1,0 1 0,0-1-1,0 0 1,0 0 0,0-1-1,0 1 1,0 0-1,0-1 1,1 1 0,-1-1-1,1 1 1,-1-1 0,1 0-1,-1 0 1,1 1 0,0-1-1,0 0 1,0 0 0,-1-3-1,-1-4-190,-1 0 0,2-1-1,-1 1 1,1-1 0,1 1-1,0-1 1,0 0 0,1-10-1,1-9-190,7-41 1,5 12-204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7.920"/>
    </inkml:context>
    <inkml:brush xml:id="br0">
      <inkml:brushProperty name="width" value="0.05" units="cm"/>
      <inkml:brushProperty name="height" value="0.05" units="cm"/>
    </inkml:brush>
  </inkml:definitions>
  <inkml:trace contextRef="#ctx0" brushRef="#br0">1 87 15707,'3'-9'1905,"-2"1"-1249,5-4-296,5 5 920,7-1-856,7 0-488,6-2 224,1 0-160,3-5-240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09.621"/>
    </inkml:context>
    <inkml:brush xml:id="br0">
      <inkml:brushProperty name="width" value="0.05" units="cm"/>
      <inkml:brushProperty name="height" value="0.05" units="cm"/>
    </inkml:brush>
  </inkml:definitions>
  <inkml:trace contextRef="#ctx0" brushRef="#br0">1 28 19644,'5'47'4310,"-4"-35"-3604,0 0 0,5 21 0,0-11-401,1 0-1,2-1 0,11 23 1,-17-39-316,0 1 0,0 0 0,1-1 0,0 1 0,0-1 0,0 0 0,1-1 1,-1 1-1,1-1 0,0 0 0,1 0 0,-1 0 0,1-1 0,-1 1 0,10 2 0,-11-5-88,0 0 1,1 0-1,-1 0 0,0-1 0,1 0 0,-1 0 0,0 0 1,1 0-1,-1-1 0,0 1 0,0-1 0,8-3 1,-5 1-169,1 0 1,-1-1-1,0 0 1,0 0 0,0 0-1,7-8 1,3-4-821,-1 0 1,-1-1 0,26-37-1,-13 7-1287,39-84-1,-78 181 7411,1-3-3577,-38 136 2252,-37 178-1649,83-353-2228,-3 29-268,5-36 411,0 0-1,0 1 1,-1-1 0,1 0 0,1 1 0,-1-1-1,0 1 1,0-1 0,0 0 0,1 1 0,-1-1-1,0 0 1,1 1 0,-1-1 0,1 0 0,0 0-1,-1 0 1,1 1 0,1 0 0,10-1-359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08.400"/>
    </inkml:context>
    <inkml:brush xml:id="br0">
      <inkml:brushProperty name="width" value="0.05" units="cm"/>
      <inkml:brushProperty name="height" value="0.05" units="cm"/>
    </inkml:brush>
  </inkml:definitions>
  <inkml:trace contextRef="#ctx0" brushRef="#br0">167 51 16916,'-36'37'1290,"-38"45"98,67-73-1144,0 1 0,0 0 0,1 0 0,0 1 0,1 0 0,-7 21 0,11-29-204,0 0 0,0 0 0,0 0 0,0 0 1,1 0-1,-1 0 0,1 1 0,0-1 0,0 0 0,0 0 0,1 0 1,-1 1-1,1-1 0,-1 0 0,1 0 0,0 0 0,0 0 0,1 0 1,-1 0-1,1 0 0,-1 0 0,1-1 0,0 1 0,0-1 0,0 1 1,0-1-1,0 1 0,1-1 0,-1 0 0,1 0 0,0-1 0,-1 1 1,6 2-1,-1-1-25,1 0 1,0-1 0,0 0 0,0-1 0,0 1-1,0-1 1,1-1 0,-1 0 0,0 0-1,0 0 1,0-1 0,11-3 0,-7 1 4,0 0 1,0-1 0,0-1 0,-1 0 0,0-1-1,0 0 1,0 0 0,-1-1 0,0-1 0,0 0-1,16-16 1,-23 20 6,1 0-1,0 0 0,-1 0 1,0-1-1,0 1 0,0-1 1,-1 0-1,0 0 0,0 0 1,0 0-1,0 0 0,-1 0 1,0-1-1,0 1 0,0 0 1,-1-1-1,1 1 1,-1-1-1,-1 1 0,1-1 1,-1 1-1,0 0 0,0-1 1,-1 1-1,1 0 0,-1 0 1,0 0-1,-1 0 0,-2-5 1,1 4 3,-1 0 0,0 0 0,0 0 1,0 0-1,-1 1 0,1 0 0,-1 0 0,-1 1 0,1-1 1,-1 1-1,-7-3 0,9 5-84,0 0 0,1 0 0,-1 0-1,0 1 1,0-1 0,0 1 0,0 0 0,0 1 0,0 0 0,0-1 0,0 1-1,-1 1 1,1-1 0,0 1 0,0 0 0,0 0 0,-7 3 0,11-3 74,-1 0 0,0 0 0,0 0 0,1 0 0,-1 0 0,1 0 0,-1 1 0,1-1 0,0 0 0,-1 1 0,1-1 0,0 1 0,0 0 0,0-1 0,0 1 0,0 0 0,0 0 0,1 0 0,-1-1 0,1 1 0,-1 0 0,1 0 0,0 0 0,-1 0 0,1 0 0,0 0 0,0 0 0,1 0 0,-1 0 0,1 2 0,9 17-103</inkml:trace>
  <inkml:trace contextRef="#ctx0" brushRef="#br0" timeOffset="1">611 0 18756,'-11'4'236,"1"0"-1,-1 1 1,1 0 0,0 0-1,0 1 1,0 1 0,1 0-1,0 0 1,0 1 0,1 0-1,0 0 1,-9 12 0,12-13-169,-1 0-1,1 1 1,1 0 0,-1 0 0,1 0 0,1 1 0,-1-1 0,2 1 0,-1 0 0,1 0 0,0 0 0,1 0-1,0 0 1,0 0 0,2 17 0,0-23-57,-1 0-1,1 0 1,0 0-1,0-1 1,0 1-1,0 0 1,1 0-1,-1 0 1,1-1-1,0 1 1,-1-1-1,1 1 1,0-1-1,1 0 1,-1 0-1,0 0 1,1 0-1,-1 0 1,1 0-1,-1-1 1,1 1-1,0-1 1,0 0-1,-1 0 1,5 1-1,5 1 7,-1 0-1,1-1 1,0 0-1,0-1 1,14-1-1,-5 0 72,-1-2 0,0 0 0,0-1 0,0-1 0,-1 0 0,1-2-1,-1 0 1,-1-2 0,1 0 0,-1-1 0,0 0 0,-1-2 0,18-13 0,-30 20-32,-1 1 1,0-1-1,-1 0 0,1 0 1,-1-1-1,0 1 1,0-1-1,0 1 1,0-1-1,-1 0 1,0 0-1,2-7 1,-3 9-24,0-1 1,-1 1-1,0 0 1,0 0-1,0-1 0,0 1 1,0 0-1,-1-1 1,1 1-1,-1 0 1,0 0-1,0 0 1,0 0-1,0 0 0,-1 0 1,1 0-1,-1 0 1,0 0-1,1 1 1,-2-1-1,-2-3 1,-2-1 0,-1 1 0,0 0 1,0 0-1,0 1 1,-1 0-1,0 1 1,0-1-1,0 2 1,0-1-1,0 1 1,-1 1-1,-16-3 1,10 3-192,0 0 0,1 1 0,-1 1 1,0 0-1,0 1 0,0 1 0,-18 4 1,31-5 121,-1 0 1,1 0 0,0 0-1,-1 0 1,1 1 0,0 0 0,0-1-1,0 1 1,0 0 0,0 1-1,0-1 1,1 0 0,-1 1 0,-2 3-1,-2 14-308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1.098"/>
    </inkml:context>
    <inkml:brush xml:id="br0">
      <inkml:brushProperty name="width" value="0.05" units="cm"/>
      <inkml:brushProperty name="height" value="0.05" units="cm"/>
    </inkml:brush>
  </inkml:definitions>
  <inkml:trace contextRef="#ctx0" brushRef="#br0">203 1 14947,'-17'71'5211,"-22"97"-3647,39-168-1560,0 0 0,0 1 0,0-1 0,0 0 1,0 0-1,0 0 0,0 1 0,0-1 0,0 0 0,0 0 0,0 0 0,0 1 0,0-1 1,0 0-1,0 0 0,0 0 0,0 1 0,0-1 0,1 0 0,-1 0 0,0 0 1,0 0-1,0 1 0,0-1 0,0 0 0,1 0 0,-1 0 0,0 0 0,0 0 0,0 1 1,0-1-1,1 0 0,-1 0 0,0 0 0,0 0 0,0 0 0,1 0 0,-1 0 0,0 0 1,0 0-1,0 0 0,1 0 0,-1 0 0,0 0 0,0 0 0,0 0 0,1 0 0,-1 0 1,0 0-1,0 0 0,0 0 0,1 0 0,-1 0 0,0 0 0,0-1 0,0 1 1,1 0-1,-1 0 0,0 0 0,0 0 0,0 0 0,0 0 0,0-1 0,1 1 0,-1 0 1,0 0-1,0-1 0,15-10 91,-13 10-63,-1-1-24,1 1-1,-1 0 1,1-1 0,-1 1 0,1 0 0,-1 0 0,1 0-1,0 1 1,0-1 0,-1 0 0,1 1 0,0-1 0,0 1 0,0-1-1,-1 1 1,1 0 0,0 0 0,0 0 0,0 0 0,0 0-1,3 1 1,-4 0-6,1 0 1,-1 0-1,1 0 0,-1 0 0,0 0 1,0 0-1,1 0 0,-1 1 0,0-1 1,0 0-1,0 1 0,0-1 0,-1 1 1,1 0-1,0-1 0,-1 1 0,1-1 1,0 4-1,1 5 6,-1 0 0,1-1 0,-2 1 0,1 0 0,-2 0-1,-1 18 1,0-17 62,0-1 0,-1 1 0,0-1 0,-1 1 0,0-1 0,0-1 0,-9 15 0,10-19-8,0-1 0,-1 1 1,1-1-1,-1 0 0,0-1 1,0 1-1,0 0 0,-1-1 1,1 0-1,-1 0 0,0-1 1,0 1-1,0-1 0,0 0 1,0 0-1,-10 2 0,1-2 109,0 0-1,-18 0 0,29-2-183,0 1 1,0-1-1,0-1 0,0 1 0,0 0 0,0-1 1,0 1-1,0-1 0,1 0 0,-1 0 1,0 0-1,1 0 0,-1-1 0,0 1 1,1-1-1,-1 1 0,1-1 0,-3-3 1,4 4-89,1-1 1,-1 1 0,1-1-1,-1 0 1,1 1 0,0-1 0,-1 0-1,1 0 1,0 1 0,0-1-1,0 0 1,0 1 0,0-1 0,1 0-1,-1 0 1,1 1 0,-1-1 0,1 1-1,0-3 1,16-31-468,2 8 12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1.521"/>
    </inkml:context>
    <inkml:brush xml:id="br0">
      <inkml:brushProperty name="width" value="0.05" units="cm"/>
      <inkml:brushProperty name="height" value="0.05" units="cm"/>
    </inkml:brush>
  </inkml:definitions>
  <inkml:trace contextRef="#ctx0" brushRef="#br0">14 77 17148,'-6'-15'1784,"3"9"-1048,-2-1 1113,9 7-921,8-1-280,6 1-216,10 0-536,5 0-240,9-3-456,-1-5 640,-3-9-80,-4-3-136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2.371"/>
    </inkml:context>
    <inkml:brush xml:id="br0">
      <inkml:brushProperty name="width" value="0.05" units="cm"/>
      <inkml:brushProperty name="height" value="0.05" units="cm"/>
    </inkml:brush>
  </inkml:definitions>
  <inkml:trace contextRef="#ctx0" brushRef="#br0">0 22 17268,'3'3'1576,"19"-4"-1008,10 1-216,5-5 744,10-1-359,8 1-289,2 1-192,-5 4-768,-5-2-104,-14 1 487,-12 4-151,-15 6-128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2.797"/>
    </inkml:context>
    <inkml:brush xml:id="br0">
      <inkml:brushProperty name="width" value="0.05" units="cm"/>
      <inkml:brushProperty name="height" value="0.05" units="cm"/>
    </inkml:brush>
  </inkml:definitions>
  <inkml:trace contextRef="#ctx0" brushRef="#br0">8 20 15443,'-8'5'1745,"8"2"-1121,19-5-192,7-1 976,13-2-648,6-2-120,7-3-575,3 0-330,-6-4 329,-3 6-104,-14-1-168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6.013"/>
    </inkml:context>
    <inkml:brush xml:id="br0">
      <inkml:brushProperty name="width" value="0.05" units="cm"/>
      <inkml:brushProperty name="height" value="0.05" units="cm"/>
    </inkml:brush>
  </inkml:definitions>
  <inkml:trace contextRef="#ctx0" brushRef="#br0">10 398 12427,'-10'13'5049,"18"-22"-942,16-22-1574,18-29-1831,-3-2 0,58-122 0,-66 120-610,-32 86-174,-6 9 39,-51 266-255,58-291 142,-1-4 103,1 0 1,-1 1-1,1-1 1,0 0-1,0 1 1,0-1-1,0 1 1,1-1-1,-1 0 1,2 4-1,2-1-123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6.881"/>
    </inkml:context>
    <inkml:brush xml:id="br0">
      <inkml:brushProperty name="width" value="0.05" units="cm"/>
      <inkml:brushProperty name="height" value="0.05" units="cm"/>
    </inkml:brush>
  </inkml:definitions>
  <inkml:trace contextRef="#ctx0" brushRef="#br0">223 27 17436,'-3'-1'165,"0"0"1,-1-1-1,1 1 1,0 1-1,0-1 1,-1 0 0,1 1-1,0 0 1,-1-1-1,1 1 1,0 1-1,-1-1 1,1 0-1,0 1 1,-1 0-1,1 0 1,0 0-1,0 0 1,0 0 0,0 0-1,0 1 1,0 0-1,0-1 1,-4 5-1,-4 2 93,1 1-1,1-1 1,0 2-1,0-1 1,-7 12 0,4-4-78,0 0 1,-14 30-1,21-37-157,1-1 0,1 0 1,0 1-1,0-1 0,1 1 0,0 0 0,0 14 0,1-21-15,1-1-1,0 1 1,0-1-1,0 1 1,1-1-1,-1 1 1,0-1-1,1 0 1,0 1-1,-1-1 1,1 0-1,0 1 1,0-1-1,1 0 1,-1 0-1,0 0 1,1 0-1,-1 0 1,1 0-1,0 0 1,-1 0-1,1-1 1,0 1-1,0-1 0,0 1 1,0-1-1,0 0 1,1 0-1,-1 0 1,0 0-1,1 0 1,-1 0-1,0-1 1,1 1-1,-1-1 1,1 0-1,-1 0 1,1 0-1,-1 0 1,4 0-1,4-1 38,0 0 0,-1-1 0,1 0 0,-1 0 0,1-1 0,-1 0 0,0 0 0,0-1 0,10-6 0,-9 3 50,0 0 0,0 0 1,-1-1-1,1-1 0,-2 1 0,1-1 1,-1-1-1,-1 1 0,11-19 1,-14 20-15,0 0 1,0 0 0,-1-1 0,0 1 0,0-1-1,-1 1 1,-1-1 0,1 0 0,-1 0-1,-1 0 1,0 0 0,0 0 0,-3-17-1,3 23-53,-1-1 0,0 1 0,0 0 0,0-1-1,0 1 1,0 0 0,-1 0 0,0 0-1,1 0 1,-1 0 0,-1 0 0,1 0 0,0 1-1,0-1 1,-1 1 0,0-1 0,1 1 0,-1 0-1,0 0 1,0 0 0,0 1 0,0-1 0,-4 0-1,4 1-26,0 0-1,0 1 1,0-1 0,0 1-1,0 0 1,0 0-1,0 0 1,0 0 0,0 1-1,0-1 1,0 1-1,0 0 1,0 0 0,0 0-1,0 0 1,0 0-1,1 1 1,-1-1-1,0 1 1,1 0 0,0 0-1,-1 0 1,1 0-1,0 0 1,0 0 0,-3 4-1,3-2-96,-1-1-1,0 1 0,1 0 1,0 0-1,0 0 0,0 0 1,1 1-1,-1-1 1,1 0-1,0 1 0,0-1 1,0 8-1,1-10-1,0 0 0,0 0 0,0 0-1,1-1 1,-1 1 0,0 0 0,1 0 0,0 0 0,-1-1-1,1 1 1,0 0 0,0-1 0,0 1 0,0 0-1,0-1 1,0 1 0,0-1 0,1 0 0,-1 1-1,0-1 1,1 0 0,-1 0 0,1 0 0,0 0 0,-1 0-1,1 0 1,0 0 0,-1-1 0,1 1 0,0-1-1,0 1 1,0-1 0,2 1 0,5-1-110,0 1 0,0-1 0,-1-1 0,1 0 0,0 0 0,-1-1 0,13-3 0,32-13-809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7.345"/>
    </inkml:context>
    <inkml:brush xml:id="br0">
      <inkml:brushProperty name="width" value="0.05" units="cm"/>
      <inkml:brushProperty name="height" value="0.05" units="cm"/>
    </inkml:brush>
  </inkml:definitions>
  <inkml:trace contextRef="#ctx0" brushRef="#br0">205 1 17388,'-35'26'2235,"-60"60"1,87-78-2039,1 0 1,0 1 0,0 0 0,1 0 0,0 1 0,0-1-1,1 1 1,1 0 0,-1 1 0,2-1 0,0 1 0,-4 20 0,6-28-165,1 0 1,0 0 0,0 0-1,0-1 1,1 1-1,-1 0 1,1 0 0,-1-1-1,1 1 1,0 0 0,0-1-1,0 1 1,0 0 0,1-1-1,-1 0 1,1 1 0,2 2-1,-1-2-6,0 0 0,1 0 0,-1 0 0,1-1 0,-1 0 0,1 1-1,0-1 1,0-1 0,0 1 0,6 1 0,3 0-6,1 0 0,0-1 0,-1-1 1,1 0-1,0-1 0,18-1 0,-16-2 28,0 1-1,0-2 1,0 0 0,-1-1-1,0-1 1,0 0 0,0-1-1,-1 0 1,18-13 0,-25 15 12,0 0 1,-1-1-1,0 1 1,0-2 0,0 1-1,-1 0 1,0-1-1,8-13 1,-11 15-11,0 1 0,0-1-1,0-1 1,-1 1 0,1 0-1,-1 0 1,0-1 0,-1 1 0,1 0-1,-1-1 1,0 1 0,-1 0-1,1-1 1,-3-8 0,2 9-11,-1 1 0,1-1-1,-1 1 1,0 0 0,0-1 0,0 1 0,-1 0 0,0 0-1,1 0 1,-1 1 0,-1-1 0,1 1 0,-5-4 0,2 2-14,0 1 0,-1 0 0,1 0 0,-1 1 1,0 0-1,0 0 0,-13-3 0,1 2-266,-1 1 0,0 1-1,0 0 1,-1 2-1,-27 2 1,-62 5-461,62-5 232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17.794"/>
    </inkml:context>
    <inkml:brush xml:id="br0">
      <inkml:brushProperty name="width" value="0.05" units="cm"/>
      <inkml:brushProperty name="height" value="0.05" units="cm"/>
    </inkml:brush>
  </inkml:definitions>
  <inkml:trace contextRef="#ctx0" brushRef="#br0">56 413 21381,'1'0'1832,"-1"13"-1272,-6 6-248,0 8 792,-2 4-327,1-2-353,2 0-120,2-6-360,3-8-176,3-9-561,3-6-415,0-10 936,2-9-192,0-17-232</inkml:trace>
  <inkml:trace contextRef="#ctx0" brushRef="#br0" timeOffset="1">34 2 18468,'-6'-1'1624,"-3"7"-1160,0 6-128,4 5 521,1 0-441,5-6-192,2-7-160,6-4-168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1.868"/>
    </inkml:context>
    <inkml:brush xml:id="br0">
      <inkml:brushProperty name="width" value="0.05" units="cm"/>
      <inkml:brushProperty name="height" value="0.05" units="cm"/>
    </inkml:brush>
  </inkml:definitions>
  <inkml:trace contextRef="#ctx0" brushRef="#br0">74 0 14451,'0'3'469,"0"-1"0,0 1 0,0-1 0,0 0-1,-1 1 1,1-1 0,-1 0 0,1 1 0,-1-1 0,-2 4 0,3-5-159,-4 8 158,-37 115 2327,35-101-2704,1-1 1,0 1-1,-1 37 1,6-57-96,0 0 0,0 0-1,0 0 1,1 1 0,-1-1 0,1 0 0,0 0 0,0 0 0,0 0 0,0 0 0,1 0 0,-1 0 0,1-1 0,-1 1 0,1 0-1,0-1 1,0 1 0,0-1 0,1 0 0,-1 0 0,0 0 0,5 3 0,-5-4-47,0 0 1,1 0 0,-1 0-1,0-1 1,0 1-1,1-1 1,-1 1-1,0-1 1,1 0-1,-1 0 1,0 0 0,1 0-1,-1 0 1,0 0-1,1-1 1,-1 1-1,0-1 1,0 1-1,1-1 1,-1 0-1,0 0 1,0 0 0,0 0-1,0-1 1,0 1-1,0 0 1,0-1-1,-1 0 1,1 1-1,2-4 1,10-15-210,-1-6-109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10.297"/>
    </inkml:context>
    <inkml:brush xml:id="br0">
      <inkml:brushProperty name="width" value="0.05" units="cm"/>
      <inkml:brushProperty name="height" value="0.05" units="cm"/>
    </inkml:brush>
  </inkml:definitions>
  <inkml:trace contextRef="#ctx0" brushRef="#br0">0 13 19316,'8'-11'1969,"-5"10"-1217,-1 4-312,1 11 1016,-2 5-272,-1 11-527,2 6-209,0 10-264,-2 3-32,0 4-128,1-2-160,1-7-384,1-5-401,0-15 769,3-16-160,1-17-104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2.331"/>
    </inkml:context>
    <inkml:brush xml:id="br0">
      <inkml:brushProperty name="width" value="0.05" units="cm"/>
      <inkml:brushProperty name="height" value="0.05" units="cm"/>
    </inkml:brush>
  </inkml:definitions>
  <inkml:trace contextRef="#ctx0" brushRef="#br0">3 4 17244,'-1'-4'1928,"-1"4"-912,7 4 369,5 2-489,1-2-264,3 2-1104,-2 1 552,6-4-96,-2 0-56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2.747"/>
    </inkml:context>
    <inkml:brush xml:id="br0">
      <inkml:brushProperty name="width" value="0.05" units="cm"/>
      <inkml:brushProperty name="height" value="0.05" units="cm"/>
    </inkml:brush>
  </inkml:definitions>
  <inkml:trace contextRef="#ctx0" brushRef="#br0">69 3 20724,'-6'11'1673,"7"-8"-1217,5-1-176,13 1 664,4 0-216,7-3-432,7 3-256,1-3-256,-1-2-176,-3 1-568,-5-2-272,-12-3 880,-8-1-256,-9-2-153</inkml:trace>
  <inkml:trace contextRef="#ctx0" brushRef="#br0" timeOffset="1">0 262 16884,'29'1'1968,"6"-1"-1352,7-9-256,7 0 1081,1-2-809,-1-4-448,-11 0-2529,-4 6 2225,-16 7-400,-4 2-192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062"/>
    </inkml:context>
    <inkml:brush xml:id="br0">
      <inkml:brushProperty name="width" value="0.05" units="cm"/>
      <inkml:brushProperty name="height" value="0.05" units="cm"/>
    </inkml:brush>
  </inkml:definitions>
  <inkml:trace contextRef="#ctx0" brushRef="#br0">8 508 12867,'-7'9'3052,"7"-18"-781,6-20-97,25-28-754,2 1 0,53-66 1,-34 49-971,63-98-18,-132 234-382,8-33-82,1 0 0,2 0 0,1 1 0,1 0-1,1-1 1,3 37 0,-1-64-219,2 0 0,-1 0 1,0 0-1,1 0 0,-1 0 0,1 0 0,0 0 1,0-1-1,0 1 0,0 0 0,0-1 0,3 4 0,-4-6 228,0 1-1,0-1 1,0 0-1,0 0 0,0 0 1,0 0-1,0 0 0,0 0 1,1 0-1,-1 0 1,0 0-1,0 0 0,0 0 1,0 0-1,0 0 0,0 0 1,0 0-1,0 0 1,1 0-1,-1 0 0,0 0 1,0 0-1,0 0 0,0 0 1,0 0-1,0 0 1,0 0-1,0 0 0,0-1 1,0 1-1,1 0 1,-1 0-1,0 0 0,0 0 1,0 0-1,0 0 0,0 0 1,0 0-1,0 0 1,0 0-1,0 0 0,0-1 1,0 1-1,0 0 0,0 0 1,0 0-1,0 0 1,0 0-1,0 0 0,0 0 1,0 0-1,0 0 1,0-1-1,0 1 0,0 0 1,0 0-1,0 0 0,0 0 1,0-6-899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519"/>
    </inkml:context>
    <inkml:brush xml:id="br0">
      <inkml:brushProperty name="width" value="0.05" units="cm"/>
      <inkml:brushProperty name="height" value="0.05" units="cm"/>
    </inkml:brush>
  </inkml:definitions>
  <inkml:trace contextRef="#ctx0" brushRef="#br0">7 125 17644,'-6'13'1768,"6"-7"-1256,8-6-152,7-3 849,11-7-505,6-3-144,11-5-296,6 0-64,5-2-136,-2 0-176,-3 5-472,-7 1-216,-9 6 1936,-9 4-1256,-18 4 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6.951"/>
    </inkml:context>
    <inkml:brush xml:id="br0">
      <inkml:brushProperty name="width" value="0.05" units="cm"/>
      <inkml:brushProperty name="height" value="0.05" units="cm"/>
    </inkml:brush>
  </inkml:definitions>
  <inkml:trace contextRef="#ctx0" brushRef="#br0">65 83 15731,'-4'4'558,"1"1"-1,-1-1 1,1 1-1,0 0 1,0 0-1,1 0 1,0 1-1,0-1 1,0 0-1,-1 7 1,0-4-5,2-6-463,1 1 0,-1-1 0,0 1 0,1-1 0,-1 1 0,1-1 0,0 1 0,0-1 0,0 1 0,0-1 0,1 4 0,-1-5-78,1 0 1,-1 0-1,1 0 0,-1 0 0,1 0 0,0 0 1,-1 0-1,1-1 0,0 1 0,0 0 1,0 0-1,-1-1 0,1 1 0,0-1 0,0 1 1,0-1-1,0 1 0,0-1 0,0 1 1,0-1-1,0 0 0,0 0 0,0 1 0,0-1 1,1 0-1,-1 0 0,0 0 0,0 0 1,1-1-1,12 0-11,-1 0 0,23-6 0,-27 4-4,0 1 0,0 1 0,0-1 0,0 1 1,0 1-1,0 0 0,0 0 0,13 2 0,-20-1 4,0-1-1,-1 1 1,1-1 0,0 1-1,-1 0 1,1 0 0,0 0-1,-1 0 1,1 0 0,-1 0-1,0 0 1,1 0 0,-1 1-1,0-1 1,0 1 0,1-1-1,-1 1 1,0-1-1,1 3 1,-1-1 4,0 1 1,0-1-1,0 0 0,-1 1 0,1-1 0,-1 1 1,0-1-1,0 1 0,0 5 0,-3 5 32,1-1-1,-2 0 1,1 1 0,-7 12-1,4-11 89,0 1-1,-1-1 1,0 0 0,-2-1-1,0 1 1,0-2-1,-1 1 1,-19 18 0,28-30-124,-1-1 1,0 1-1,0 0 1,0-1-1,0 0 0,0 1 1,0-1-1,0 0 1,-1 0-1,1 0 1,0 0-1,-1-1 1,1 1-1,-1-1 0,1 1 1,0-1-1,-1 0 1,1 0-1,-1 0 1,-2 0-1,2-1-74,1 0 0,-1 0-1,0 0 1,1-1 0,-1 1 0,1 0 0,0-1-1,-1 0 1,1 0 0,0 0 0,0 0-1,0 0 1,0 0 0,-3-4 0,-1-4-138,1 0 0,-1-1 0,2 1 0,-1-1 0,2 0 0,-1 0 0,-2-17 0,0-18-415</inkml:trace>
  <inkml:trace contextRef="#ctx0" brushRef="#br0" timeOffset="1">34 54 18524,'14'-5'1880,"6"-2"-1151,4-1-305,10 0 920,4 1-296,5-1-712,0 2-464,-3 3 208,-13 1-96,-10 2-168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018"/>
    </inkml:context>
    <inkml:brush xml:id="br0">
      <inkml:brushProperty name="width" value="0.05" units="cm"/>
      <inkml:brushProperty name="height" value="0.05" units="cm"/>
    </inkml:brush>
  </inkml:definitions>
  <inkml:trace contextRef="#ctx0" brushRef="#br0">0 41 19284,'3'0'2145,"6"3"-1489,11-9-272,8-4 1120,10-1-656,3 5-280,5-2-512,0 5-336,-4 3-832,-6 2-1064,-13-2 1760,-21 0-337,-7-2-327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467"/>
    </inkml:context>
    <inkml:brush xml:id="br0">
      <inkml:brushProperty name="width" value="0.05" units="cm"/>
      <inkml:brushProperty name="height" value="0.05" units="cm"/>
    </inkml:brush>
  </inkml:definitions>
  <inkml:trace contextRef="#ctx0" brushRef="#br0">1 530 17060,'12'5'1648,"10"-5"-1264,16-3-288,8-6 552,12-7 1201,3-2-1489,3-6-56,1-5 40</inkml:trace>
  <inkml:trace contextRef="#ctx0" brushRef="#br0" timeOffset="1">546 36 16916,'6'-4'416,"0"0"0,1 0 1,0 0-1,-1 1 0,1 0 1,0 1-1,1-1 0,-1 1 0,0 1 1,13-2-1,-8 2-107,0 0 0,-1 1 0,1 0 0,0 0 0,0 2 0,11 2 0,-21-4-290,-1 0-1,1 0 0,0 1 0,0-1 0,-1 1 1,1-1-1,0 1 0,-1 0 0,1-1 0,-1 1 1,1 0-1,-1 0 0,1 0 0,-1 0 1,0 1-1,0-1 0,1 0 0,-1 1 0,0-1 1,0 0-1,0 1 0,0-1 0,0 1 0,-1-1 1,1 1-1,0 0 0,-1-1 0,1 1 0,-1 0 1,0 0-1,1-1 0,-1 1 0,0 0 1,0 0-1,-1 2 0,0 2-9,-1 0 0,0 1 0,0-1 0,0-1 0,-1 1 0,0 0 0,0-1 0,-7 9 0,-32 41 65,18-25 23,-24 40-1,43-62-80,1 0 0,-1 1 0,1-1 0,1 1 0,0 0 0,0 0 0,1 0 0,0 1-1,0-1 1,1 11 0,1-18-36,0 1 0,0-1 0,0 0 0,0 1 0,1-1 1,-1 0-1,1 0 0,0 0 0,0 0 0,0 1 0,0-1 0,0 0 0,0 0 0,0 0 0,1-1 0,-1 1 0,1 0 0,-1 0 0,1-1 0,-1 1 0,1-1 0,0 0 0,0 1 0,0-1 0,0 0 0,0 0 0,0 0 0,0 0 0,0-1 0,4 2 0,3 0-218,1-1-1,-1 1 1,0-2-1,1 1 1,-1-1-1,13-2 1,0-2-32,0 0 0,-1-2 0,0 0 0,0-1 0,0-1 0,-1-1 1,28-18-1,20-15-580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8.913"/>
    </inkml:context>
    <inkml:brush xml:id="br0">
      <inkml:brushProperty name="width" value="0.05" units="cm"/>
      <inkml:brushProperty name="height" value="0.05" units="cm"/>
    </inkml:brush>
  </inkml:definitions>
  <inkml:trace contextRef="#ctx0" brushRef="#br0">230 66 15643,'-11'2'319,"-1"-1"-1,1 2 0,0 0 1,0 0-1,0 1 0,0 0 0,1 1 1,-1 0-1,1 0 0,0 1 1,1 1-1,0 0 0,0 0 1,0 1-1,1 0 0,0 0 1,0 1-1,1 0 0,0 0 1,1 1-1,0-1 0,1 2 0,0-1 1,-5 13-1,9-20-279,0 0-1,1 1 1,-1-1 0,1 0-1,-1 0 1,1 1 0,0-1 0,0 0-1,0 1 1,1-1 0,-1 0-1,1 0 1,0 0 0,0 1-1,0-1 1,0 0 0,0 0-1,1 0 1,0 0 0,1 3 0,0-3-18,0-1 0,0 1 0,0 0 0,0-1 0,1 1 0,-1-1 0,0 0 0,1 0 0,0 0 0,-1-1 0,1 1 1,0-1-1,0 0 0,0 0 0,0 0 0,4 0 0,0-1-27,0 1 0,1-1 0,-1-1 0,0 0 0,0 0-1,0 0 1,0-1 0,0 0 0,0-1 0,0 0 0,13-7 0,-11 5-13,-1-1-1,0 0 1,-1 0-1,0-1 1,0 0-1,0 0 1,-1-1-1,13-17 1,-16 19-53,1-1-1,-2 0 1,1 0 0,-1 0 0,0 0-1,0 0 1,-1 0 0,0-1-1,-1 0 1,1 1 0,-1-1-1,-1-10 1,0 12-67,-1 0 0,1 0-1,-2 0 1,1 0 0,-1 0 0,0 0-1,0 0 1,0 0 0,-1 1-1,0-1 1,0 1 0,-1 0 0,1 0-1,-1 0 1,0 0 0,-9-7 0,9 8 97,-1 0 0,0 0 0,0 1 1,0 0-1,0 0 0,0 0 0,0 0 1,-1 1-1,0 0 0,1 0 1,-1 0-1,0 1 0,-8-1 0,-4 3-378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9.393"/>
    </inkml:context>
    <inkml:brush xml:id="br0">
      <inkml:brushProperty name="width" value="0.05" units="cm"/>
      <inkml:brushProperty name="height" value="0.05" units="cm"/>
    </inkml:brush>
  </inkml:definitions>
  <inkml:trace contextRef="#ctx0" brushRef="#br0">564 219 20116,'-21'11'1809,"-15"12"-1217,-5 3-280,-5 12 832,3 2-384,4 6-232,2-2-232,8-1-424,7-5-320,18-8-720,5-12 1008,4-20-192,-1-10-128</inkml:trace>
  <inkml:trace contextRef="#ctx0" brushRef="#br0" timeOffset="1">237 78 15899,'-6'3'292,"0"-1"0,0 1 0,1-1 0,-1 2 0,1-1 0,0 0 0,0 1 0,0 0 0,1 0 0,-1 1 0,1-1 0,0 1 0,0 0 0,1 0 0,-6 11 0,8-15-263,1-1 0,0 1 0,-1 0 0,1 0 0,0-1 0,0 1 0,0 0 0,0 0 0,-1 0 0,1-1 0,0 1 1,0 0-1,1 0 0,-1 0 0,0-1 0,0 1 0,0 0 0,0 0 0,1-1 0,-1 1 0,0 0 0,1 0 0,-1-1 0,1 1 0,-1 0 0,1 0 0,0 0-7,1 0 1,-1-1-1,0 1 1,0 0-1,1-1 0,-1 1 1,0-1-1,1 0 1,-1 1-1,0-1 0,1 0 1,-1 0-1,3 0 0,2 0-4,0 0 0,0-1 0,0 0-1,0 0 1,0 0 0,6-3 0,-7 2-7,1-1 0,-1 0 0,1-1 0,-1 1 0,0-1 0,-1 0 1,1 0-1,-1-1 0,0 1 0,0-1 0,0 0 0,0 0 0,2-6 0,-4 9 5,-1 0-1,0 0 0,0-1 1,0 1-1,0-1 0,0 1 0,0-1 1,-1 1-1,1-1 0,-1 0 1,0 1-1,1-1 0,-1 0 0,0 1 1,-1-1-1,1 0 0,0 1 1,-1-1-1,0 1 0,1-1 0,-1 1 1,0-1-1,0 1 0,-1-1 1,1 1-1,0 0 0,-1 0 0,1 0 1,-1-1-1,0 2 0,0-1 1,-3-3-1,0 2 22,0 0 1,0 0-1,-1 0 0,1 1 1,-1 0-1,1 0 0,-1 0 1,1 1-1,-1 0 1,0 0-1,0 0 0,0 1 1,0 0-1,1 0 0,-1 0 1,0 1-1,0 0 1,0 0-1,1 0 0,-10 4 1,5-2 7,0 1 0,0 1 1,1-1-1,-1 2 0,1-1 0,0 1 1,1 0-1,-1 1 0,1 0 0,-10 12 1,13-13-60,0 1 1,1-1 0,0 1-1,0 0 1,0 0-1,1 0 1,0 0 0,1 1-1,-1-1 1,0 10-1,2-14 37,0 1-1,1 0 0,0 0 0,0-1 0,0 1 0,1 0 1,-1 0-1,1 0 0,0-1 0,0 1 0,0-1 1,0 1-1,1-1 0,-1 1 0,1-1 0,0 1 0,0-1 1,0 0-1,0 0 0,1 0 0,-1-1 0,5 5 0,23 15 21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29.763"/>
    </inkml:context>
    <inkml:brush xml:id="br0">
      <inkml:brushProperty name="width" value="0.05" units="cm"/>
      <inkml:brushProperty name="height" value="0.05" units="cm"/>
    </inkml:brush>
  </inkml:definitions>
  <inkml:trace contextRef="#ctx0" brushRef="#br0">86 92 19148,'-28'36'2065,"2"-3"-1289,6-2-336,11-7 1320,6-1-712,12-13-479,10-7-193,14-11-360,6-4-80,2-13-200,-1-4-217,-8-8-599,-6-2 1888,-14 0-944,-6 6-104,-7 4 16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11.015"/>
    </inkml:context>
    <inkml:brush xml:id="br0">
      <inkml:brushProperty name="width" value="0.05" units="cm"/>
      <inkml:brushProperty name="height" value="0.05" units="cm"/>
    </inkml:brush>
  </inkml:definitions>
  <inkml:trace contextRef="#ctx0" brushRef="#br0">18 0 17812,'-1'8'5441,"-2"18"-3547,-1 3-1328,3-19-455,-4 31 188,1-1 0,4 73-1,0-110-301,0-1-1,1 1 1,-1 0-1,1 0 0,-1 0 1,1-1-1,0 1 1,0 0-1,0-1 0,0 1 1,1 0-1,-1-1 1,1 0-1,-1 1 0,1-1 1,0 0-1,0 0 1,0 0-1,0 0 0,0 0 1,1-1-1,-1 1 1,1 0-1,-1-1 0,5 2 1,-4-2-12,1-1 0,-1 1 0,0-1 0,1 0 0,-1 0 0,0 0 0,1-1 0,-1 1 0,0-1 0,0 0 0,1 0 0,-1 0 0,0 0-1,0 0 1,0-1 0,0 1 0,0-1 0,0 0 0,-1 0 0,1 0 0,3-4 0,0 1 7,-1-1 0,1 0-1,-2 0 1,1-1-1,-1 1 1,7-14 0,5-15-144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3.882"/>
    </inkml:context>
    <inkml:brush xml:id="br0">
      <inkml:brushProperty name="width" value="0.05" units="cm"/>
      <inkml:brushProperty name="height" value="0.05" units="cm"/>
    </inkml:brush>
  </inkml:definitions>
  <inkml:trace contextRef="#ctx0" brushRef="#br0">7 38 11314,'-1'1'98,"0"0"0,1 0 0,-1 0 0,0 0 0,1 0 0,-1 0 0,1 0 0,0 0 0,-1 0 0,1 0 0,0 0 0,-1 1 0,1-1 0,0 0 0,0 0 0,0 0 0,0 0 0,0 1 0,0-1 0,1 0 0,-1 0 0,0 0 0,0 0 0,1 2 0,1-3 7,0 1 0,-1-1 0,1 1 0,0-1 0,-1 1 0,1-1 0,0 0-1,0 0 1,-1 0 0,1 0 0,0 0 0,-1 0 0,1-1 0,0 1 0,0-1-1,2 0 1,79-21 1547,-33 8-888,55-7 0,-81 17-681,0 1 1,0 1 0,0 1 0,0 2 0,37 4-1,-61-5-82,0 0 0,0 0 0,0 0 0,0 0 0,1 1 0,-1-1 0,0 0 0,0 0-1,0 0 1,0 0 0,0 0 0,1 1 0,-1-1 0,0 0 0,0 0 0,0 0 0,0 0-1,0 1 1,0-1 0,0 0 0,0 0 0,0 0 0,0 1 0,0-1 0,0 0-1,0 0 1,0 1 0,0-1 0,0 0 0,0 0 0,0 0 0,0 1 0,0-1 0,0 0-1,0 0 1,0 0 0,0 0 0,0 1 0,0-1 0,-1 0 0,1 0 0,0 0 0,0 0-1,0 1 1,0-1 0,0 0 0,-1 0 0,1 0 0,0 0 0,0 0 0,0 0 0,0 1-1,-1-1 1,1 0 0,0 0 0,0 0 0,-1 0 0,-9 8 17,-28 12 46,-1-3-1,0-1 1,-65 17 0,51-17 158,25-6-54,11-4 21,-1 0 0,1-2 0,-1 0 1,-23 2-1,40-5-168,0-1 1,0 0 0,-1 0 0,1 0-1,0-1 1,0 1 0,0 0-1,0 0 1,-1-1 0,1 1 0,0 0-1,-2-2 1,3 2-12,0 0 0,-1-1 0,1 1 0,0 0 0,0-1 0,-1 1-1,1 0 1,0 0 0,0-1 0,-1 1 0,1 0 0,0-1 0,0 1 0,0-1 0,0 1 0,0 0 0,0-1 0,0 1 0,-1 0 0,1-1-1,0 1 1,0-1 0,0 1 0,0 0 0,1-1 0,-1 1 0,0-2-2,1 1 0,-1 0 0,1 0 0,0 0 0,0 0 0,-1 0-1,1 0 1,0 0 0,0 0 0,0 0 0,0 1 0,0-1 0,0 0 0,0 0 0,0 1 0,0-1-1,1 1 1,-1-1 0,0 1 0,0-1 0,1 1 0,1 0 0,10-2-4,0 0 0,1 1 1,-1 1-1,1 0 0,21 3 0,68 19-112,-67-13-14,44 4-1,-75-12 101,0-1 0,0 0 1,0 0-1,0 0 0,-1-1 0,1 0 1,6-1-1,-10 2 18,0-1 0,0 1 0,0 0 0,-1-1-1,1 1 1,0-1 0,0 1 0,-1-1 0,1 1 0,0-1 0,-1 1 0,1-1 0,0 0 0,-1 1 0,1-1 0,-1 0 0,1 1 0,-1-1-1,1 0 1,-1 0 0,0 0 0,1 1 0,-1-1 0,0 0 0,0 0 0,0 0 0,0 0 0,1 0 0,-1 1 0,0-1 0,0 0 0,-1 0-1,1 0 1,0 0 0,0 0 0,0 0 0,-1 1 0,1-1 0,0 0 0,-1 0 0,1 0 0,0 1 0,-1-1 0,1 0 0,-1 1 0,0-2-1,-2-2 7,0 0-1,-1 0 0,1 0 1,-1 1-1,0-1 0,0 1 0,0 0 1,0 0-1,0 1 0,-1-1 1,1 1-1,-1 0 0,0 0 0,1 0 1,-1 1-1,0 0 0,0 0 1,0 0-1,-8 0 0,2 0-1,0 1 0,1 0 0,-1 0-1,0 1 1,1 1 0,-1 0 0,1 0 0,-14 6-1,-20 18-40,30-17-12,11-7 8,3-4-17,25-41-2,-25 43 32,0 0-1,0-1 1,0 1-1,1 0 1,-1 0-1,0-1 0,1 1 1,-1 0-1,0-1 1,0 1-1,1 0 1,-1 0-1,0 0 1,1 0-1,-1-1 1,0 1-1,1 0 1,-1 0-1,1 0 1,-1 0-1,0 0 1,1 0-1,-1 0 1,0 0-1,1 0 1,-1 0-1,1 0 1,-1 0-1,0 0 1,1 0-1,-1 0 1,0 0-1,1 0 1,-1 1-1,1-1 1,-1 0-1,0 0 1,0 0-1,1 1 1,-1-1-1,0 0 0,1 0 1,-1 1-1,17 15-975,-11-10 598,0-1 150,0 0-1,1-1 0,-1 1 1,1-2-1,13 7 0,1-5-90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4.799"/>
    </inkml:context>
    <inkml:brush xml:id="br0">
      <inkml:brushProperty name="width" value="0.05" units="cm"/>
      <inkml:brushProperty name="height" value="0.05" units="cm"/>
    </inkml:brush>
  </inkml:definitions>
  <inkml:trace contextRef="#ctx0" brushRef="#br0">1 66 16452,'0'-3'117,"0"1"0,1-1 0,-1 0 0,1 1 0,-1-1 0,1 1 0,0 0 0,0-1 0,0 1 0,0 0 0,1-1 0,-1 1 0,1 0 1,-1 0-1,1 0 0,0 0 0,-1 0 0,1 0 0,0 1 0,0-1 0,1 1 0,-1-1 0,0 1 0,0 0 0,1 0 0,-1 0 0,4-1 1,-1 0-8,1 0 1,0 1-1,0-1 1,0 1 0,0 0-1,0 1 1,0 0 0,0 0-1,0 0 1,0 0-1,0 1 1,0 0 0,11 4-1,-14-4-88,1 1 0,-1-1 0,0 1 0,1 0-1,-1 1 1,0-1 0,-1 0 0,1 1 0,0 0-1,-1 0 1,1-1 0,-1 2 0,0-1 0,0 0 0,0 0-1,0 1 1,-1-1 0,1 0 0,-1 1 0,0 0 0,0-1-1,0 1 1,0 6 0,1 7-2,-1 1 1,-1 0-1,-1 0 1,0-1-1,-7 32 0,-30 88 130,1-5 58,36-125-204,-5 34 101,6-40-108,0 0-1,0 1 1,0-1 0,0 0-1,0 0 1,0 1-1,1-1 1,-1 0 0,0 0-1,1 1 1,-1-1-1,1 0 1,-1 0 0,1 0-1,-1 0 1,1 0-1,0 0 1,0 0 0,-1 0-1,1 0 1,0 0 0,0 0-1,0 0 1,0 0-1,0-1 1,0 1 0,0 0-1,2 0 1,0-1-67,1 1-1,-1-1 1,0 1 0,1-1 0,-1-1 0,1 1-1,-1 0 1,1-1 0,-1 1 0,0-1 0,1 0-1,-1 0 1,0-1 0,0 1 0,6-4 0,4-2-70,-1-1 0,16-15 0,27-25-152,6-7-98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5.202"/>
    </inkml:context>
    <inkml:brush xml:id="br0">
      <inkml:brushProperty name="width" value="0.05" units="cm"/>
      <inkml:brushProperty name="height" value="0.05" units="cm"/>
    </inkml:brush>
  </inkml:definitions>
  <inkml:trace contextRef="#ctx0" brushRef="#br0">53 43 16732,'-13'29'1148,"-14"45"1,23-62-992,2-1 0,-1 1 0,2-1 1,-1 1-1,2-1 0,-1 1 0,3 15 0,-2-25-135,0 0 1,1 1 0,-1-1-1,0 0 1,1 0 0,0 0 0,0 0-1,-1 0 1,1 0 0,1 0-1,-1 0 1,0-1 0,0 1 0,0 0-1,1-1 1,1 3 0,-1-4-14,-1 1 0,1 0 0,-1 0 0,1-1 0,-1 1 0,1-1 0,-1 0 0,1 1 0,0-1 0,-1 0 1,1 0-1,0 0 0,-1 0 0,1 0 0,-1 0 0,1 0 0,0-1 0,-1 1 0,1-1 0,-1 1 0,1-1 0,2-1 0,7-4 4,-1 0 0,1-1-1,-1 0 1,-1 0-1,0-1 1,0 0 0,0-1-1,-1 0 1,11-16-1,-11 14 33,-1 0 1,0 0-1,0-1 0,-1 0 0,-1-1 0,0 1 0,-1-1 0,4-20 1,-7 31-40,0 0 0,-1 0 0,0-1 0,1 1 0,-1 0 0,0 0 0,0-1 0,-1 1 0,1 0 0,0-1 0,-1 1 0,1 0 1,-1 0-1,0-1 0,0 1 0,1 0 0,-2 0 0,1 0 0,0 0 0,0 0 0,-1 0 0,1 1 0,-1-1 0,1 0 0,-1 1 0,0-1 1,1 1-1,-1-1 0,0 1 0,0 0 0,0 0 0,-3-1 0,1 1-47,0 0-1,0 0 1,0 0 0,-1 1-1,1 0 1,0 0-1,0 0 1,0 0 0,-1 1-1,1-1 1,0 1 0,0 0-1,0 1 1,0-1 0,0 1-1,-5 2 1,-11 11-146,4 1-100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5.626"/>
    </inkml:context>
    <inkml:brush xml:id="br0">
      <inkml:brushProperty name="width" value="0.05" units="cm"/>
      <inkml:brushProperty name="height" value="0.05" units="cm"/>
    </inkml:brush>
  </inkml:definitions>
  <inkml:trace contextRef="#ctx0" brushRef="#br0">167 1 16988,'-12'24'1496,"-2"10"-1208,-7 9-152,1 7 680,-3 14-616,2-1-40,4 1-48,3-4-88,5-11-264,4-8-192,4-16 1896,1-22-1432,-5-6 97,0-17 23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6.091"/>
    </inkml:context>
    <inkml:brush xml:id="br0">
      <inkml:brushProperty name="width" value="0.05" units="cm"/>
      <inkml:brushProperty name="height" value="0.05" units="cm"/>
    </inkml:brush>
  </inkml:definitions>
  <inkml:trace contextRef="#ctx0" brushRef="#br0">81 60 17204,'-16'33'1329,"-8"21"-557,22-49-682,1 0 0,0 0 0,0-1-1,0 1 1,0 0 0,1 0 0,0 0-1,0 0 1,1 6 0,-1-9-72,0-1 1,1 0-1,-1 1 1,0-1-1,1 0 1,-1 1-1,1-1 0,-1 0 1,1 0-1,0 0 1,-1 1-1,1-1 0,0 0 1,0 0-1,0 0 1,0 0-1,0 0 1,0 0-1,0 0 0,0-1 1,0 1-1,0 0 1,1-1-1,1 2 1,-1-2-10,1 1 1,0-1-1,0 1 1,0-1-1,0 0 1,0 0-1,-1-1 1,1 1-1,0 0 1,0-1-1,3-1 1,5-1-12,0-2 1,0 0 0,0 0-1,15-10 1,-15 7 30,1 0-1,-2 0 1,1-1-1,-1-1 1,-1 0-1,0 0 1,0-1-1,-1 0 1,0 0-1,12-25 1,-19 35-8,-1-1 0,1 0 0,0 0 1,0 1-1,-1-1 0,1 0 1,-1 0-1,0 0 0,1 0 1,-1 0-1,0 0 0,0 0 1,0 0-1,0 0 0,-1 0 0,1 0 1,-1 1-1,1-1 0,-1 0 1,1 0-1,-1 0 0,0 0 1,0 1-1,-1-3 0,0 2 6,0 1 0,0-1 0,0 1 0,0 0 0,0 0 1,0 0-1,0 0 0,0 0 0,-1 0 0,1 0 0,0 1 0,-1-1 0,1 1 0,0-1 0,-1 1 0,1 0 0,0 0 0,-1 0 0,-3 1 0,-2 1 25,0-1 0,0 2 0,0-1 0,0 1 0,0 0 0,1 1 0,-1 0 1,1 0-1,0 0 0,0 1 0,1 0 0,-12 11 0,4-1-17,0 0-1,1 1 1,0 1 0,-10 18 0,16-23-160,0 0 0,1 1 1,1 0-1,0 0 0,1 0 0,-5 22 1,9-31 37,-1 0 1,1 1-1,0-1 0,0 0 1,0 1-1,0-1 1,1 0-1,0 1 1,0-1-1,0 0 0,2 5 1,-2-7 41,1 1-1,-1-1 1,1 0 0,0 1 0,0-1 0,0 0-1,0 0 1,0 0 0,0 0 0,0 0-1,0-1 1,1 1 0,-1-1 0,1 1 0,-1-1-1,1 0 1,0 0 0,4 1 0,31 4-493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6.465"/>
    </inkml:context>
    <inkml:brush xml:id="br0">
      <inkml:brushProperty name="width" value="0.05" units="cm"/>
      <inkml:brushProperty name="height" value="0.05" units="cm"/>
    </inkml:brush>
  </inkml:definitions>
  <inkml:trace contextRef="#ctx0" brushRef="#br0">20 0 14771,'-4'15'990,"-10"47"636,13-58-1426,1 0 1,-1 0 0,1 0-1,0 0 1,0 0-1,1 0 1,-1 0 0,1 0-1,0 0 1,0-1 0,0 1-1,3 5 1,-4-7-132,1-1 1,-1 0-1,1 0 1,0 0-1,0 0 1,-1 0-1,1-1 1,0 1-1,0 0 1,0 0-1,0 0 1,0-1-1,0 1 1,0 0-1,0-1 1,0 1-1,1-1 1,-1 0-1,0 1 1,0-1-1,0 0 1,1 1-1,1-1 1,-1 0 4,1-1 0,-1 1 0,0-1 0,1 0 0,-1 1 0,0-1 0,0 0 0,0 0 0,0 0 0,0 0 0,4-3 0,-2 0 49,1 1 0,-1-1 0,0 0 0,0-1 0,-1 1 1,1 0-1,-1-1 0,0 0 0,4-9 0,-6 12-112,0 0 0,0 0-1,-1 0 1,1 0 0,-1 0 0,0 0-1,1 0 1,-1 0 0,0 0-1,0 0 1,0 0 0,-1 0-1,1 0 1,0 1 0,-1-1 0,1 0-1,-1 0 1,0 0 0,1 0-1,-1 0 1,0 0 0,0 1-1,0-1 1,0 0 0,-1 1-1,1-1 1,0 1 0,-1 0 0,1-1-1,-1 1 1,1 0 0,-1 0-1,0 0 1,0 0 0,1 0-1,-1 0 1,0 0 0,0 0-1,0 1 1,0-1 0,0 1 0,0 0-1,0-1 1,0 1 0,0 0-1,0 0 1,0 0 0,0 1-1,0-1 1,0 0 0,0 1-1,1-1 1,-1 1 0,0 0 0,0-1-1,-3 3 1,-9 5-118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39.927"/>
    </inkml:context>
    <inkml:brush xml:id="br0">
      <inkml:brushProperty name="width" value="0.05" units="cm"/>
      <inkml:brushProperty name="height" value="0.05" units="cm"/>
    </inkml:brush>
  </inkml:definitions>
  <inkml:trace contextRef="#ctx0" brushRef="#br0">1 6214 6201,'2'0'186,"-1"-1"0,1 1 0,-1-1 0,1 1-1,-1-1 1,1 0 0,-1 0 0,0 1 0,1-1-1,-1 0 1,0 0 0,1-1 0,-1 1 0,0 0-1,0 0 1,0 0 0,0-1 0,0 1 0,0-1-1,-1 1 1,1 0 0,1-4 0,15-42 1701,-12 31-1282,15-33 28,50-89 0,-57 114-527,34-70-28,-27 51-9,42-65 0,52-85 97,-55 86-76,43-41 146,-22 36-166,123-221 340,-183 295-394,-1 0 0,14-44 1,19-84 98,-25 79 151,7-6 92,5 2 0,68-117 0,-107 207-359,60-108 313,141-192 0,-134 207-310,-4-2-1,94-198 0,-87 163 118,122-173 0,-147 234-9,63-131 0,9-90 54,-75 168-115,145-359 123,-31 193 228,3-6-130,-49 65-216,77-157 176,-168 350-153,2 1 0,1 1 0,1 1 0,2 1 0,56-57 1,-80 89-45,-1 0 0,1 0 1,0 1-1,0-1 1,-1 1-1,1-1 0,0 0 1,0 1-1,-1-1 1,1 1-1,0 0 1,0-1-1,0 1 0,0 0 1,0-1-1,1 1 1,-2 0-22,1 1 0,-1-1 1,0 0-1,0 0 1,0 1-1,1-1 0,-1 0 1,0 1-1,0-1 0,0 0 1,0 1-1,0-1 1,0 0-1,0 1 0,1-1 1,-1 0-1,0 1 0,0-1 1,0 0-1,-1 1 1,1-1-1,0 1 0,0-1 1,0 0-1,0 1 0,0-1 1,0 1-1,-14 31-429,14-31 387,-1-1 0,0 1-1,0-1 1,1 1 0,-1-1 0,0 1 0,0-1 0,0 0-1,0 1 1,0-1 0,0 0 0,1 0 0,-1 0-1,0 0 1,0 1 0,0-1 0,-2-1 0,1 1-3,-10 1-170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41.650"/>
    </inkml:context>
    <inkml:brush xml:id="br0">
      <inkml:brushProperty name="width" value="0.05" units="cm"/>
      <inkml:brushProperty name="height" value="0.05" units="cm"/>
    </inkml:brush>
  </inkml:definitions>
  <inkml:trace contextRef="#ctx0" brushRef="#br0">13 1 17396,'1'0'165,"0"0"0,0 0 0,0 0 0,1 0 0,-1 0 0,0 0 0,0 0 0,0 0 0,0 1 1,0-1-1,0 0 0,0 1 0,0-1 0,0 0 0,-1 1 0,1-1 0,0 1 0,0-1 0,0 1 0,0 0 0,0-1 0,1 3 1,-1-1 31,0 0 1,1 0 0,-1 0 0,0 1 0,0-1 0,-1 0 0,1 1-1,0-1 1,0 5 0,0 7 249,0 0 0,-3 28 0,1-28-102,-23 199 806,5-58-956,18-150-189,0 5 7,0 0 0,1 0 0,2 19 0,-2-27-10,0-1 0,0 1 0,1-1 0,-1 1-1,0 0 1,1-1 0,-1 1 0,1-1 0,0 0 0,-1 1-1,1-1 1,0 0 0,0 1 0,0-1 0,0 0 0,0 0-1,0 0 1,0 1 0,0-1 0,0 0 0,1-1 0,-1 1-1,0 0 1,1 0 0,-1 0 0,0-1 0,1 1 0,-1-1-1,1 1 1,-1-1 0,1 0 0,0 0 0,1 1 0,5-2 8,-1 0-1,0 0 1,1 0 0,-1-1 0,0 0 0,0-1 0,8-3 0,53-30 60,-32 17-52,49-23-280,74-40-2327,-136 65 2111,-12 2-151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19:42.154"/>
    </inkml:context>
    <inkml:brush xml:id="br0">
      <inkml:brushProperty name="width" value="0.05" units="cm"/>
      <inkml:brushProperty name="height" value="0.05" units="cm"/>
    </inkml:brush>
  </inkml:definitions>
  <inkml:trace contextRef="#ctx0" brushRef="#br0">99 185 18644,'-1'9'537,"0"-1"0,0 0-1,0 0 1,-1 0 0,0 0 0,-5 10-1,-3 14 584,-29 129 786,34-134-1891,1 0-1,2 0 1,1 0 0,2 29-1,-1-53-45,1 0 0,-1 0 0,1 0 0,-1 0 0,1 0 0,0 0 0,0-1 0,0 1 0,1 0 0,-1-1 0,4 5 0,-5-6 12,1-1 0,-1 1 0,1-1-1,-1 0 1,1 1 0,-1-1 0,1 0 0,-1 1 0,1-1 0,-1 0 0,1 1 0,-1-1 0,1 0 0,-1 0 0,1 0 0,0 0 0,-1 0 0,1 0 0,-1 0 0,1 0 0,-1 0 0,1 0-1,0 0 1,1 0-24,-1-1 0,0 0 0,0 1 0,0-1 0,1 0 0,-1 0 0,0 0 0,0 0 0,0 0 0,0 0 0,-1 0 0,1 0 0,0 0 0,1-2 0,2-4-130,-1 0 1,0-1-1,0 0 0,0 1 1,-1-1-1,0 0 0,-1 0 1,0 0-1,0 0 0,-1-14 1,-1-13-395,-6-38-1,5 60 415,0-9 112,-1 1-1,-1 0 1,-1 0 0,-1 0 0,-1 0 0,-14-29 0,20 48 101,0 0 1,-1 0 0,1 0-1,-1 0 1,1 0-1,-1 0 1,0 1 0,1-1-1,-1 0 1,-3-1 0,5 3-39,0 0 0,0 0 0,-1 0 0,1 0 0,0 0 0,-1 0 0,1 0 1,0-1-1,0 1 0,-1 0 0,1 0 0,0 0 0,-1 0 0,1 0 0,0 0 0,0 1 1,-1-1-1,1 0 0,0 0 0,-1 0 0,1 0 0,0 0 0,0 0 0,-1 0 1,1 0-1,0 1 0,0-1 0,-1 0 0,1 1 0,-4 14 543,3-13-513,1 0-1,0 1 1,0-1 0,0 0 0,0 1-1,1-1 1,-1 0 0,0 1 0,1-1 0,0 0-1,-1 0 1,1 0 0,0 1 0,0-1-1,0 0 1,0 0 0,1 0 0,-1 0-1,1-1 1,-1 1 0,1 0 0,-1-1 0,1 1-1,0-1 1,0 1 0,0-1 0,0 0-1,0 0 1,0 0 0,0 0 0,0 0-1,0 0 1,3 0 0,1 0 1,-1 0 1,1-1-1,0 0 0,-1 0 1,1-1-1,0 1 1,-1-1-1,1 0 0,-1-1 1,0 1-1,1-1 0,8-5 1,4-2 83,0-2 1,-1 0 0,0-1-1,25-23 1,52-64 362,-7 7-27,-85 90-461,-1 1 1,1-1-1,0 1 0,0 0 0,0-1 0,-1 1 0,1 0 0,5-2 0,-7 3-9,0 0 0,1 0 0,-1 0-1,0 0 1,1 0 0,-1 0 0,0 0 0,1 0 0,-1 0-1,0 0 1,1 0 0,-1 0 0,0 0 0,1 1 0,-1-1 0,0 0-1,1 0 1,-1 0 0,0 0 0,0 0 0,1 1 0,-1-1-1,0 0 1,1 0 0,-1 1 0,0-1 0,0 0 0,0 0-1,1 1 1,-1-1 0,0 0 0,0 1 0,0-1 0,1 5 9,0 0 0,0 0 0,-1-1 0,0 1 1,0 0-1,0 0 0,-1 4 0,-2 31-16,-6 145 143,9-148-232,2 0-1,1 0 1,9 36-1,27 85-955,-31-130 783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6.112"/>
    </inkml:context>
    <inkml:brush xml:id="br0">
      <inkml:brushProperty name="width" value="0.05" units="cm"/>
      <inkml:brushProperty name="height" value="0.05" units="cm"/>
    </inkml:brush>
  </inkml:definitions>
  <inkml:trace contextRef="#ctx0" brushRef="#br0">1 49 12971,'9'8'1168,"0"1"-944,6-4-120,4-5 616,5 0-584,4-5-16,7 1-72,3-2-48,7-4-136,0 0-80,6 1-752,-2-2 848,-3 3-104,0 0-104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11.508"/>
    </inkml:context>
    <inkml:brush xml:id="br0">
      <inkml:brushProperty name="width" value="0.05" units="cm"/>
      <inkml:brushProperty name="height" value="0.05" units="cm"/>
    </inkml:brush>
  </inkml:definitions>
  <inkml:trace contextRef="#ctx0" brushRef="#br0">11 23 23069,'-4'-5'2144,"1"-3"-1479,-1 3-337,4 2 1056,2 2-104,4 5-1328,-3 3-880,1-1-440,-1 0 1064,5-3-209,1 1-215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6.609"/>
    </inkml:context>
    <inkml:brush xml:id="br0">
      <inkml:brushProperty name="width" value="0.05" units="cm"/>
      <inkml:brushProperty name="height" value="0.05" units="cm"/>
    </inkml:brush>
  </inkml:definitions>
  <inkml:trace contextRef="#ctx0" brushRef="#br0">0 180 11955,'3'0'234,"0"1"1,-1 0-1,1-1 1,0 1-1,-1-1 1,1 0-1,0 0 1,0 0-1,-1 0 1,1-1-1,0 1 1,0-1-1,-1 1 1,1-1-1,2-1 1,41-22 443,-14 6-904,1 4-792,0 2-1,1 0 0,66-11 0,-80 19 712,1 2 1,0 0-1,-1 2 0,1 0 0,-1 1 1,1 1-1,-1 1 0,24 7 0,-30-7 924,1 0-1,-1 0 0,0-2 0,1 0 1,-1 0-1,1-2 0,16-1 1,100-25-262,-17 3-1040,-60 17 380</inkml:trace>
  <inkml:trace contextRef="#ctx0" brushRef="#br0" timeOffset="1">1306 31 7586,'60'0'256,"7"-8"-264,3-1-32,13-4 928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7.076"/>
    </inkml:context>
    <inkml:brush xml:id="br0">
      <inkml:brushProperty name="width" value="0.05" units="cm"/>
      <inkml:brushProperty name="height" value="0.05" units="cm"/>
    </inkml:brush>
  </inkml:definitions>
  <inkml:trace contextRef="#ctx0" brushRef="#br0">0 178 12379,'77'12'864,"-4"-3"-744,1-1-80,2-5 136,2-3-192,6-6-1400,5-5 1280,6-4-168,3-1-137</inkml:trace>
  <inkml:trace contextRef="#ctx0" brushRef="#br0" timeOffset="1">1387 141 11218,'76'12'1297,"1"-3"-809,-1-2-200,9-6 1144,3-2-680,12-10-560,4-3-16,5-4-112</inkml:trace>
  <inkml:trace contextRef="#ctx0" brushRef="#br0" timeOffset="2">2879 92 14947,'77'6'1128,"1"-4"-1048,-2-2-176,10-5-960,3-4 1160,9-5-296,3-4-224</inkml:trace>
  <inkml:trace contextRef="#ctx0" brushRef="#br0" timeOffset="3">4209 0 12011,'210'27'1851,"3"-17"-3506,-141-12 1078,122 3-278,-158 1 1575,0 2-1,0 1 1,45 13 0,-20 5 1748,-51-18-2201,0-1 1,0 0-1,0 0 0,1-1 1,0-1-1,-1 1 0,1-2 1,16 1-1,2-4-162,0-3-110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8.022"/>
    </inkml:context>
    <inkml:brush xml:id="br0">
      <inkml:brushProperty name="width" value="0.05" units="cm"/>
      <inkml:brushProperty name="height" value="0.05" units="cm"/>
    </inkml:brush>
  </inkml:definitions>
  <inkml:trace contextRef="#ctx0" brushRef="#br0">15 1 16219,'-2'5'343,"-1"1"0,1 0 0,0 0 0,1 0 0,-1 0 0,1 0-1,0 1 1,1-1 0,0 0 0,0 11 0,3 8 270,7 33 0,-5-33-673,28 121-1392,4 17-3996,-33-137 5000,-2-1 0,0 1 0,-2 0 0,-4 40 0,0-36 1247,0-2 493,1 0 0,0 37 0,4-55-1151,0-1 0,0 0 0,0 0-1,1 0 1,1-1 0,-1 1 0,2 0-1,-1-1 1,1 0 0,0 0 0,7 11-1,-6-12-118,0 1-1,-1-1 1,0 1 0,-1 0-1,1 0 1,-2 1-1,1-1 1,-1 1-1,0-1 1,-1 1 0,1 9-1,-2 7 161,-1 0 0,-6 37-1,3-35 149,0 51-1,8-56-546,-4-22 211,0 0-1,1 1 1,-1-1-1,0 0 0,0 1 1,0-1-1,0 0 1,0 1-1,1-1 1,-1 0-1,0 0 0,0 1 1,1-1-1,-1 0 1,0 0-1,0 1 1,1-1-1,-1 0 0,0 0 1,1 0-1,-1 0 1,0 0-1,1 1 0,-1-1 1,0 0-1,1 0 1,-1 0-1,0 0 1,1 0-1,-1 0 0,0 0 1,1 0-1,-1 0 1,0 0-1,1 0 0,-1 0 1,0 0-1,1 0 1,-1-1-1,0 1 1,1 0-1,-1 0 0,0 0 1,0 0-1,1-1 1,-1 1-1,0 0 1,1 0-1,-1 0 0,0-1 1,0 1-1,0 0 1,1-1-1,-1 1 0,6-8-150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045"/>
    </inkml:context>
    <inkml:brush xml:id="br0">
      <inkml:brushProperty name="width" value="0.05" units="cm"/>
      <inkml:brushProperty name="height" value="0.05" units="cm"/>
    </inkml:brush>
  </inkml:definitions>
  <inkml:trace contextRef="#ctx0" brushRef="#br0">131 1 17380,'-1'3'320,"0"0"1,0 0 0,0 0 0,0 0 0,-1 0-1,1 0 1,-1-1 0,0 1 0,0 0 0,-3 3-1,-2 3 513,-10 15 304,-34 56 799,45-68-1723,-1 0 0,2 0 0,-1 1 0,-4 22 0,9-34-197,1 0 1,-1 0-1,1 1 1,0-1-1,0 0 1,0 0-1,-1 1 1,1-1-1,1 0 1,-1 1-1,0-1 0,0 0 1,0 0-1,1 1 1,-1-1-1,0 0 1,1 0-1,-1 0 1,1 1-1,0-1 1,-1 0-1,1 0 1,0 0-1,0 0 1,0 0-1,0 0 0,-1 0 1,1 0-1,0-1 1,1 1-1,-1 0 1,0-1-1,0 1 1,0 0-1,0-1 1,0 1-1,1-1 1,-1 0-1,0 1 1,0-1-1,1 0 0,-1 0 1,0 0-1,1 0 1,-1 0-1,2 0 1,8-1-17,1 0 1,-1 0-1,0-1 1,14-4-1,-18 5-47,11-4-214,0 0 0,20-9 0,-33 12 261,0 0-1,0-1 0,0 1 1,-1-1-1,1 0 0,-1 0 0,0-1 1,0 1-1,0-1 0,0 0 1,-1 0-1,5-7 0,-2-4-234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476"/>
    </inkml:context>
    <inkml:brush xml:id="br0">
      <inkml:brushProperty name="width" value="0.05" units="cm"/>
      <inkml:brushProperty name="height" value="0.05" units="cm"/>
    </inkml:brush>
  </inkml:definitions>
  <inkml:trace contextRef="#ctx0" brushRef="#br0">32 0 15067,'-9'26'2289,"2"2"-1281,-4-1-488,8 2 2129,1 1-1745,5-4-504,8-5-1048,0-6 1864,4-13-1248,3-4-80,5-8-24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09.895"/>
    </inkml:context>
    <inkml:brush xml:id="br0">
      <inkml:brushProperty name="width" value="0.05" units="cm"/>
      <inkml:brushProperty name="height" value="0.05" units="cm"/>
    </inkml:brush>
  </inkml:definitions>
  <inkml:trace contextRef="#ctx0" brushRef="#br0">79 71 18916,'1'-1'140,"4"-9"790,1-1 0,14-17 0,-19 27-816,0-1 0,0 1 1,0 0-1,0-1 1,0 1-1,1 0 1,-1 0-1,0-1 0,1 1 1,-1 0-1,1 1 1,-1-1-1,1 0 1,-1 0-1,1 0 0,0 1 1,-1-1-1,1 1 1,0 0-1,0-1 1,-1 1-1,1 0 0,0 0 1,0 0-1,-1 0 1,1 0-1,0 1 1,3 0-1,-4 0-48,0 0 0,1 0 0,-1 0 0,0 0 0,0 0 0,0 0 0,0 0 0,0 1 0,0-1 0,0 0 0,0 1 0,-1-1 0,1 1 1,0-1-1,-1 1 0,0-1 0,1 1 0,-1 0 0,0-1 0,1 4 0,-2 31 310,-1-21-310,-1 0 0,0 0 1,-2-1-1,0 1 0,0-1 0,-1 0 0,-11 18 0,-65 88 213,47-72-195,34-47-87,0 0-1,0 1 1,0-1-1,0 1 1,0-1-1,0 1 1,1-1-1,-1 1 1,0-1-1,1 1 1,-1 0 0,1-1-1,0 1 1,-1 0-1,1 2 1,0-4-10,0 0 1,1 1 0,-1-1 0,0 0-1,0 1 1,0-1 0,1 0 0,-1 0 0,0 1-1,0-1 1,1 0 0,-1 0 0,0 0-1,0 1 1,1-1 0,-1 0 0,0 0 0,1 0-1,-1 0 1,0 0 0,1 0 0,-1 0-1,0 1 1,1-1 0,0 0 0,17-3-583,-7 0 117,-1-1-1,0-1 0,0 1 1,0-2-1,-1 1 1,16-13-1,-5 2-289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0.283"/>
    </inkml:context>
    <inkml:brush xml:id="br0">
      <inkml:brushProperty name="width" value="0.05" units="cm"/>
      <inkml:brushProperty name="height" value="0.05" units="cm"/>
    </inkml:brush>
  </inkml:definitions>
  <inkml:trace contextRef="#ctx0" brushRef="#br0">90 122 16628,'0'0'55,"0"0"-1,0-1 1,-1 1 0,1 0 0,0 0 0,0 0 0,0 0 0,0 0 0,0 0 0,0 0 0,0-1 0,0 1 0,1 0 0,-1 0 0,0 0 0,0 0 0,0 0 0,0 0 0,0 0 0,0 0 0,0-1 0,0 1 0,0 0 0,0 0 0,0 0 0,0 0 0,0 0 0,0 0 0,0 0 0,1 0 0,-1 0 0,0 0 0,0 0 0,0 0-1,0 0 1,0-1 0,0 1 0,0 0 0,0 0 0,0 0 0,1 0 0,-1 0 0,0 0 0,0 0 0,0 0 0,0 0 0,0 0 0,0 0 0,0 0 0,1 0 0,-1 0 0,0 0 0,0 1 0,0-1 0,0 0 0,0 0 0,0 0 0,0 0 0,0 0 0,1 0 0,-1 0 0,0 0 0,0 0 0,0 0 0,0 0 0,0 0-1,0 0 1,0 1 0,2 12 1915,-2 28-904,0-29-780,0-8-240,0 2-7,0 0 1,0 0-1,0 0 1,1 0-1,2 8 1,-2-12-34,-1-1-1,1 0 1,-1 1-1,1-1 1,0 0-1,0 1 1,0-1 0,0 0-1,0 0 1,0 0-1,0 0 1,0 0 0,0 0-1,0 0 1,0 0-1,1 0 1,-1-1 0,0 1-1,1 0 1,-1-1-1,0 1 1,1-1-1,-1 0 1,1 1 0,-1-1-1,3 0 1,-1 0 25,1 0 1,-1 1-1,-1-1 1,1 1-1,0-1 1,0 1-1,0 0 1,0 0-1,0 0 1,-1 1-1,1-1 1,0 0-1,-1 1 1,1 0-1,-1 0 1,0 0-1,1 0 1,-1 0-1,0 0 1,0 0-1,-1 1 1,1-1-1,0 1 1,-1-1-1,1 1 1,-1 0-1,0 0 1,0 0-1,0-1 1,1 6-1,-2-3 79,0 0 0,0 0 0,0 0 1,0 0-1,-1 0 0,1 0 0,-1 0 0,-1 0 0,1-1 0,-1 1 0,0 0 0,0-1 0,0 1 0,0-1 1,-1 0-1,0 1 0,-6 6 0,2-4 25,0 0 0,-1 0 0,1-1 0,-1 0 0,-1-1 0,1 1 0,-1-1 0,-15 6 0,22-10-176,0 0-1,0-1 1,-1 1 0,1 0-1,0-1 1,-1 1 0,1-1-1,0 0 1,-1 1 0,1-1 0,-1 0-1,1-1 1,0 1 0,-1 0-1,1-1 1,0 1 0,-1-1-1,1 0 1,0 0 0,0 0-1,-1 0 1,1 0 0,0 0-1,0 0 1,0-1 0,1 1-1,-1-1 1,0 0 0,0 1 0,1-1-1,-1 0 1,1 0 0,0 0-1,-1 0 1,1 0 0,0 0-1,0 0 1,0-1 0,0 1-1,0-4 1,-1-1-208,1 0-1,0-1 1,0 1-1,0 0 1,1 0 0,0-1-1,1 1 1,1-13 0,5-13-485</inkml:trace>
  <inkml:trace contextRef="#ctx0" brushRef="#br0" timeOffset="1">90 61 20116,'1'9'2449,"4"-6"-1625,2-5-368,6-2 1753,8-1-1249,4 0-288,2-2-824,1 1-528,-2-5 584,0-3-104,-5-4-120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6.842"/>
    </inkml:context>
    <inkml:brush xml:id="br0">
      <inkml:brushProperty name="width" value="0.05" units="cm"/>
      <inkml:brushProperty name="height" value="0.05" units="cm"/>
    </inkml:brush>
  </inkml:definitions>
  <inkml:trace contextRef="#ctx0" brushRef="#br0">75 16 17540,'1'-16'3128,"-1"16"-3083,0 0 0,0 1 0,0-1 0,0 0 0,0 0-1,0 0 1,0 0 0,0 0 0,0 0 0,0 0-1,0 0 1,0 0 0,0 0 0,0 0 0,0 0 0,0 0-1,0 1 1,0-1 0,0 0 0,0 0 0,0 0-1,0 0 1,1 0 269,-1 0-269,0 0 0,0 0 0,0 0-1,0 0 1,0 0 0,0 0 0,0 1 0,0-1-1,0 0 1,0 0 0,0 0 0,0 0 0,1 0 0,-1 0-1,0 0 1,0 0 0,0 0 0,0 0 0,0 0-1,0 0 1,0 0 0,0 0 0,0 0 0,0-1 0,0 1-1,0 0 1,0 0 0,1 0 0,-1 0 0,0 0 0,0 0-1,0 0 1,0 0 0,5 29 1847,-1 70-1268,-5-66-627,2 0-1,11 62 1,-11-92-1,-1-1 0,1 0 0,-1 1 0,1-1 0,0 0 0,0 0 0,0 1 0,1-1 0,-1 0 0,0 0 0,1 0 0,-1 0 0,1-1 0,0 1 0,-1 0 0,1-1 0,0 1 0,0-1 0,0 1 0,4 1 0,1-1-19,-1 0 0,1-1 0,-1 1 0,1-1 0,13 0 0,-7 0-7,-12-2 28,1 1-1,0 0 1,0 1 0,-1-1-1,1 0 1,0 0 0,-1 1-1,1-1 1,0 1 0,-1-1 0,1 1-1,-1 0 1,1 0 0,-1-1-1,1 1 1,-1 0 0,1 1-1,-1-1 1,0 0 0,0 0-1,1 0 1,-1 1 0,0-1 0,0 1-1,0-1 1,-1 1 0,1-1-1,0 1 1,0-1 0,-1 1-1,1 0 1,-1-1 0,0 1 0,1 0-1,-1-1 1,0 1 0,0 0-1,0 3 1,-1 0 13,0 1 1,0 0-1,-1 0 1,0-1-1,0 1 1,0-1-1,-1 1 1,1-1-1,-1 0 0,-5 7 1,2-5 52,-1 1 0,1-1 0,-1 0 0,-1-1 0,1 0 0,-1 0 0,0 0 0,0-1 0,-1 0-1,-9 3 1,16-7-101,-1 1-1,0-1 0,0 0 0,0-1 0,0 1 0,0 0 1,0-1-1,0 0 0,0 1 0,0-1 0,0-1 0,0 1 0,0 0 1,0-1-1,0 1 0,0-1 0,0 0 0,1 0 0,-1 0 1,0 0-1,0-1 0,1 1 0,-1-1 0,1 1 0,-1-1 0,1 0 1,0 0-1,-1 0 0,1-1 0,0 1 0,1 0 0,-1-1 1,0 1-1,1-1 0,-3-5 0,-1-2-58,2 0-1,-1-1 1,1 1-1,1-1 1,0 0 0,-1-15-1,-2-35-431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7.306"/>
    </inkml:context>
    <inkml:brush xml:id="br0">
      <inkml:brushProperty name="width" value="0.05" units="cm"/>
      <inkml:brushProperty name="height" value="0.05" units="cm"/>
    </inkml:brush>
  </inkml:definitions>
  <inkml:trace contextRef="#ctx0" brushRef="#br0">1 30 17076,'13'0'2136,"3"-2"-1296,4 1-360,7-1 1049,7-1-513,3 2-160,5-4-920,0 2-520,-1-5 552,0 5-208,-7 2-88</inkml:trace>
  <inkml:trace contextRef="#ctx0" brushRef="#br0" timeOffset="1">711 4 15819,'0'12'2097,"-6"14"-1137,-6 6-400,-10 14 1729,-4 8-1025,-1 5-536,-1 6-192,-1-3-392,4-2-96,5-9-200,4-7-240,5-18-512,2-8 1912,3-21-1072,6-6-56,1-18-16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7.739"/>
    </inkml:context>
    <inkml:brush xml:id="br0">
      <inkml:brushProperty name="width" value="0.05" units="cm"/>
      <inkml:brushProperty name="height" value="0.05" units="cm"/>
    </inkml:brush>
  </inkml:definitions>
  <inkml:trace contextRef="#ctx0" brushRef="#br0">120 0 17564,'-3'0'217,"0"0"0,-1 1 1,1-1-1,0 1 0,-1-1 1,1 1-1,0 0 0,-1 0 1,1 0-1,0 1 0,0-1 1,0 1-1,0 0 0,1 0 1,-1 0-1,0 0 0,1 0 1,-1 0-1,1 1 0,0-1 1,-2 4-1,0-2-71,1 0 0,0 1 0,0-1 1,1 1-1,-1 0 0,1 0 0,0 0 0,1 0 0,-1 0 1,1 0-1,0 0 0,-1 10 0,2-14-138,0 0-1,0 0 1,0 0-1,0 1 1,0-1 0,0 0-1,1 0 1,-1 0-1,0 1 1,1-1-1,-1 0 1,0 0-1,1 0 1,-1 0-1,1 0 1,0 0 0,-1 0-1,1 0 1,0 0-1,0 0 1,0 0-1,-1 0 1,1 0-1,0-1 1,0 1 0,0 0-1,0-1 1,0 1-1,1-1 1,-1 1-1,0-1 1,0 1-1,0-1 1,0 0 0,0 0-1,1 1 1,-1-1-1,0 0 1,0 0-1,0 0 1,1 0-1,-1-1 1,0 1 0,2-1-1,3 0 19,-1 0 0,0-1 0,0 1 0,0-1 0,-1 0 0,1-1 0,0 1 0,-1-1 0,6-4 0,-4 2 23,-1 0 0,0-1 0,-1 1 0,1-1 0,-1 1 0,0-1 0,4-10 0,-7 14-44,0 1 0,-1 0-1,1 0 1,-1 0 0,1-1 0,-1 1-1,1 0 1,-1-1 0,0 1 0,1 0-1,-1-1 1,0 1 0,0 0 0,0-1-1,0 1 1,0 0 0,-1-1 0,1 1-1,0 0 1,-1-1 0,1 1 0,-1 0-1,1-1 1,-1 1 0,1 0 0,-1 0-1,0 0 1,0 0 0,0 0 0,1-1-1,-1 2 1,0-1 0,0 0 0,0 0-1,-1 0 1,1 0 0,0 1 0,0-1-1,0 0 1,-1 1 0,1-1-1,0 1 1,0-1 0,-3 1 0,-1-1-102,1 0 1,-1 1-1,0-1 1,0 1-1,1 0 1,-1 1 0,0-1-1,0 1 1,1 0-1,-1 0 1,0 1-1,1-1 1,-1 1-1,1 0 1,0 0-1,0 0 1,0 1-1,-4 2 1,4-2-26,1 0-1,-1-1 1,1 1 0,0 0-1,0 1 1,0-1 0,1 1-1,-1-1 1,1 1-1,0 0 1,0-1 0,0 1-1,0 0 1,1 1 0,-1-1-1,1 0 1,0 0 0,0 0-1,1 1 1,-1 4 0,7 18-611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11.968"/>
    </inkml:context>
    <inkml:brush xml:id="br0">
      <inkml:brushProperty name="width" value="0.05" units="cm"/>
      <inkml:brushProperty name="height" value="0.05" units="cm"/>
    </inkml:brush>
  </inkml:definitions>
  <inkml:trace contextRef="#ctx0" brushRef="#br0">12 0 17308,'42'44'2947,"55"73"1,-70-78-2215,-1 1 0,28 61-1,-42-73-650,-2 0 0,-1 1 0,-1 0 0,-1 1 0,-2 0 0,-1 0 0,-2 0 0,0 0 0,-2 0 0,-5 37 0,0-26-86,-2 0 0,-2-1 0,-1 1 1,-2-2-1,-2 0 0,-36 71 0,40-91-173,0-1-1,-2 0 0,0 0 0,-1-2 0,0 1 1,-2-2-1,0 0 0,0 0 0,-33 22 1,7-15-213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18.143"/>
    </inkml:context>
    <inkml:brush xml:id="br0">
      <inkml:brushProperty name="width" value="0.05" units="cm"/>
      <inkml:brushProperty name="height" value="0.05" units="cm"/>
    </inkml:brush>
  </inkml:definitions>
  <inkml:trace contextRef="#ctx0" brushRef="#br0">82 25 15803,'-33'48'3107,"28"-41"-2677,-1 0-1,1-1 0,0 2 0,1-1 0,0 1 1,0-1-1,0 1 0,1 0 0,1 0 1,-4 12-1,6-18-383,0-1-1,0 0 1,0 1 0,0-1 0,0 0 0,0 1-1,0-1 1,0 1 0,0-1 0,1 0 0,-1 1 0,0-1-1,1 0 1,-1 0 0,1 1 0,0-1 0,-1 0-1,1 0 1,0 0 0,0 0 0,0 0 0,0 0 0,1 2-1,0-2-5,0 0-1,1 0 1,-1 0-1,0 0 0,0-1 1,0 1-1,1-1 1,-1 1-1,0-1 0,0 0 1,1 0-1,3 0 1,4-1 23,-1-1 0,0 1 1,0-1-1,0-1 0,0 0 1,8-4-1,-6 1 28,-1 0 1,0 0-1,0-1 0,0 0 1,14-14-1,-20 17-62,0 0 0,0 0 0,-1 0 0,0-1 0,1 1-1,-2-1 1,1 0 0,0 0 0,-1 0 0,0 0 0,0 0 0,-1-1 0,1 1-1,0-8 1,-2 11-40,0 0-1,0 0 1,0 0-1,0 0 1,0 0-1,0 0 1,-1 0-1,1 0 1,-1 0-1,1 0 1,-1 0-1,0 0 1,1 0-1,-1 0 1,0 0-1,-1 1 1,1-1-1,0 0 1,0 1-1,-1-1 1,1 1-1,-1 0 1,1-1 0,-1 1-1,0 0 1,1 0-1,-1 0 1,0 0-1,0 0 1,0 0-1,0 0 1,0 1-1,0-1 1,0 1-1,0-1 1,0 1-1,0 0 1,0 0-1,0 0 1,-2 0-1,-2 0-43,0 1 1,0-1-1,0 1 0,0 0 0,1 1 1,-1-1-1,0 1 0,1 0 0,-1 1 1,1-1-1,-1 1 0,-8 7 0,-13 17-241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29.851"/>
    </inkml:context>
    <inkml:brush xml:id="br0">
      <inkml:brushProperty name="width" value="0.05" units="cm"/>
      <inkml:brushProperty name="height" value="0.05" units="cm"/>
    </inkml:brush>
  </inkml:definitions>
  <inkml:trace contextRef="#ctx0" brushRef="#br0">27 212 10530,'-13'0'1433,"6"2"-705,1-2-312,6 3 1720,7 0-1456,16-5-159,11-4-73,24-6-184,14-5-48,14-9-232,6-2-160,7-2-344,7 1-505,-2 1 825,0 5-152,-11 5-176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0.283"/>
    </inkml:context>
    <inkml:brush xml:id="br0">
      <inkml:brushProperty name="width" value="0.05" units="cm"/>
      <inkml:brushProperty name="height" value="0.05" units="cm"/>
    </inkml:brush>
  </inkml:definitions>
  <inkml:trace contextRef="#ctx0" brushRef="#br0">1 60 12451,'55'7'1240,"0"0"-936,0-3-120,-1-1 544,5-3-376,0-3-192,2-3-336,-2-6-168,6-4-1080,-2 0 1232,1 0-232,2 4-152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0.764"/>
    </inkml:context>
    <inkml:brush xml:id="br0">
      <inkml:brushProperty name="width" value="0.05" units="cm"/>
      <inkml:brushProperty name="height" value="0.05" units="cm"/>
    </inkml:brush>
  </inkml:definitions>
  <inkml:trace contextRef="#ctx0" brushRef="#br0">0 63 11178,'62'5'478,"-1"-3"0,73-6-1,118-25-403,-132 13-300,17 3-240,1 6 1,228 16-1,397 13-919,-132-9 3220,395-30 748,-769 3-2669,399 30 0,-448-4-22,-102-11 48</inkml:trace>
  <inkml:trace contextRef="#ctx0" brushRef="#br0" timeOffset="1">5860 17 10770,'84'8'776,"-6"0"-632,-3 1-79,2-1 351,1-4-216,3-4-168,0 0-56,5-9 16,-2-2 8,-3-6-8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1.153"/>
    </inkml:context>
    <inkml:brush xml:id="br0">
      <inkml:brushProperty name="width" value="0.05" units="cm"/>
      <inkml:brushProperty name="height" value="0.05" units="cm"/>
    </inkml:brush>
  </inkml:definitions>
  <inkml:trace contextRef="#ctx0" brushRef="#br0">0 92 12755,'119'-23'2155,"-60"9"-1647,1 4-1,93-6 1,-77 15-477,284-11 321,-349 11 124,-5 1-255,0 0 0,0-1-1,0 0 1,0 0 0,0-1 0,0 1 0,8-4 0,-8 1 244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1.601"/>
    </inkml:context>
    <inkml:brush xml:id="br0">
      <inkml:brushProperty name="width" value="0.05" units="cm"/>
      <inkml:brushProperty name="height" value="0.05" units="cm"/>
    </inkml:brush>
  </inkml:definitions>
  <inkml:trace contextRef="#ctx0" brushRef="#br0">85 1 12947,'-14'33'1288,"-3"7"-936,-1 9-176,4 6 632,5 8-496,4 3-40,2 3-120,3 1-71,1 4-322,1 1-23,-4 1 216,2 1-72,-6 2-24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2.035"/>
    </inkml:context>
    <inkml:brush xml:id="br0">
      <inkml:brushProperty name="width" value="0.05" units="cm"/>
      <inkml:brushProperty name="height" value="0.05" units="cm"/>
    </inkml:brush>
  </inkml:definitions>
  <inkml:trace contextRef="#ctx0" brushRef="#br0">36 0 8722,'3'513'3887,"-23"-249"-3485,10-185-235,3 1 0,5 86 0,6-117-284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0:32.460"/>
    </inkml:context>
    <inkml:brush xml:id="br0">
      <inkml:brushProperty name="width" value="0.05" units="cm"/>
      <inkml:brushProperty name="height" value="0.05" units="cm"/>
    </inkml:brush>
  </inkml:definitions>
  <inkml:trace contextRef="#ctx0" brushRef="#br0">92 0 11963,'-56'410'5539,"39"-328"-2612,11-62-2650,2 1 0,0 0 0,-1 33 0,7-61-804,4-6 169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1:08.082"/>
    </inkml:context>
    <inkml:brush xml:id="br0">
      <inkml:brushProperty name="width" value="0.05" units="cm"/>
      <inkml:brushProperty name="height" value="0.05" units="cm"/>
    </inkml:brush>
  </inkml:definitions>
  <inkml:trace contextRef="#ctx0" brushRef="#br0">1 327 16668,'138'4'1192,"190"-1"-84,90-48 459,18-1-488,-213 43-940,217-18-101,-259-4 26,205-23 214,875-77-77,-1209 118-180,-15 1 62,46-1 1,-70 7-63,1 0 0,-1 1 1,0 1-1,1 0 1,-1 1-1,0 1 0,13 5 1,43 20 43,43 16 6,-95-40-59,-1-1 0,1 0 1,0-1-1,0-1 0,20 0 0,-6-3 3,0-1 0,0-1-1,58-14 1,-65 10-4,-13 4-20,-1 0 1,1 0-1,-1 1 1,1 0-1,0 1 1,0 0-1,0 1 1,20 2 0,-30-2-13,-1 0 1,1 1 0,0-1 0,-1 0 0,1 1 0,-1-1 0,1 1 0,-1-1-1,1 1 1,-1-1 0,0 1 0,1-1 0,-1 1 0,0-1 0,1 1-1,-1 0 1,0-1 0,1 1 0,-1-1 0,0 1 0,0 0 0,0-1 0,0 1-1,0 0 1,0-1 0,0 1 0,0 0 0,0-1 0,0 1 0,0 0-1,0-1 1,0 1 0,-1 0 0,1-1 0,0 1 0,-1 0 0,-10 24-1129,8-22 984,0-1 1,0 0 0,0 0-1,0 0 1,0 0 0,0 0-1,-1-1 1,1 0 0,-5 2-1,-1 0-30,-2 0-116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1:27.793"/>
    </inkml:context>
    <inkml:brush xml:id="br0">
      <inkml:brushProperty name="width" value="0.05" units="cm"/>
      <inkml:brushProperty name="height" value="0.05" units="cm"/>
    </inkml:brush>
  </inkml:definitions>
  <inkml:trace contextRef="#ctx0" brushRef="#br0">64 191 9690,'-8'-2'776,"1"1"-1,-1 0 1,1 0-1,-1 0 1,-11 1 0,13 0 445,251-8 3528,126-24-3546,-25 1-881,598-50-44,-927 79-279,106-13-19,229 2-1,-344 13 6,-6 0 8,0 0 0,0 0 0,0 0 0,1 1 0,-1-1 0,0 0 0,0 1 0,0-1 1,0 1-1,-1 0 0,4 1 0,-4 2-112,-8 1 36,-11 2-51,17-7 122,-61 18-675,-2-2 0,1-3 1,-73 5-1,-199-1-918,270-15 1506,-212 3-28,-234 11 130,380-5 101,-240 50 0,368-60-100,-106 29 94,97-25-96,-1 0 0,1 0 0,-1 1 0,2 1 0,-1 0 0,-13 11 0,24-18-2,1 0-1,-1 1 0,1-1 0,-1 0 1,1 1-1,-1-1 0,1 0 0,-1 1 1,1-1-1,-1 1 0,1-1 0,0 1 1,-1-1-1,1 1 0,0-1 0,0 1 1,-1-1-1,1 1 0,0-1 0,0 1 1,-1 0-1,1-1 0,0 1 0,0-1 1,0 1-1,0 0 0,0-1 0,0 1 1,0-1-1,1 2 0,-1-1-1,1-1 0,0 1 0,0 0-1,0-1 1,0 1 0,0-1 0,0 0 0,0 1 0,0-1-1,0 0 1,0 1 0,0-1 0,0 0 0,0 0 0,2 0-1,44-1-53,309-64 144,-135 21 17,1181-129-485,-1289 162 66,-39 3-279,-1 2 0,92 7 1,-164-1 569,1 0 0,-1 0 0,0 0 1,0 0-1,0 0 0,0 0 1,0 1-1,0-1 0,1 0 1,-1 1-1,0-1 0,0 1 1,0-1-1,0 1 0,1 1 0,-2-2 17,0 0 0,0 1 0,0-1 0,0 0 0,0 1 0,0-1 0,0 0 0,0 1 0,0-1 0,0 0 0,-1 1 0,1-1 0,0 0 0,0 1 0,0-1 0,-1 0 0,1 1 0,0-1 0,0 0 0,-1 0 0,1 1 0,0-1 0,0 0 0,-1 0 0,1 1 0,0-1 0,-1 0 0,1 0 0,-1 0 0,-36 16-63,-45 3 201,-166 17 0,-90-19 533,256-14-463,-202 4 425,-164 7 56,5 34-511,384-38-480,0 2 1,-114 41-1,137-36 157,15-2-61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3.338"/>
    </inkml:context>
    <inkml:brush xml:id="br0">
      <inkml:brushProperty name="width" value="0.05" units="cm"/>
      <inkml:brushProperty name="height" value="0.05" units="cm"/>
    </inkml:brush>
  </inkml:definitions>
  <inkml:trace contextRef="#ctx0" brushRef="#br0">183 0 18332,'2'17'1009,"1"0"-1,-2 0 1,0 1 0,-2-1-1,-2 20 1,2-12-180,1 38 0,2-45-882,2-1 1,0-1 0,1 1 0,0 0 0,14 26 0,-6-12-1129,-13-31 1070,1 1-1,-1 0 1,0-1 0,1 1-1,-1-1 1,0 1 0,0 0-1,0-1 1,0 1 0,1-1 0,-1 1-1,0 0 1,0-1 0,0 1-1,0 0 1,0-1 0,-1 1-1,1 0 1,0-1 0,0 2 0,-1-2 23,1 0 0,-1 1 1,1-1-1,0 0 1,-1 0-1,1 0 1,-1 0-1,1 0 1,0 0-1,-1 1 1,1-1-1,-1 0 1,1 0-1,0 0 1,-1-1-1,1 1 1,-1 0-1,1 0 1,-1 0-1,1 0 1,0 0-1,-1 0 1,0-1-1,-29-15-2306,26 13 2359,-134-93-5080,85 49 9090,53 47-3931,0 0 1,0-1-1,-1 1 1,1 0-1,0 0 1,0-1-1,0 1 1,0 0-1,-1-1 1,1 1-1,0 0 1,0 0-1,0-1 1,0 1-1,0 0 1,0-1-1,0 1 0,0 0 1,0-1-1,0 1 1,0 0-1,0-1 1,0 1-1,0 0 1,0-1-1,0 1 1,1 0-1,-1-1 1,0 1-1,0 0 1,0 0-1,0-1 1,1 1-1,-1 0 1,0 0-1,0-1 1,0 1-1,1 0 0,-1 0 1,0 0-1,1-1 1,-1 1-1,0 0 1,0 0-1,1 0 1,-1 0-1,1 0 1,14-6 1307,14 2-87,0 1-1,33 1 1,15-1-1275,-76 3 8,106-14-28,-54 0-121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38.213"/>
    </inkml:context>
    <inkml:brush xml:id="br0">
      <inkml:brushProperty name="width" value="0.05" units="cm"/>
      <inkml:brushProperty name="height" value="0.05" units="cm"/>
    </inkml:brush>
  </inkml:definitions>
  <inkml:trace contextRef="#ctx0" brushRef="#br0">500 97 12355,'-2'-6'241,"0"0"1,-1 0 0,0 1 0,0 0 0,-1-1 0,1 1-1,-1 0 1,0 1 0,0-1 0,-1 1 0,1 0-1,-1 0 1,0 0 0,0 0 0,0 1 0,-1 0-1,1 0 1,-1 1 0,0-1 0,0 1 0,0 0 0,0 1-1,0 0 1,0-1 0,0 2 0,-10-1 0,10 1-179,0 0 1,-1 1 0,1 0-1,0 0 1,0 0 0,0 1-1,0 0 1,1 0 0,-1 0-1,0 1 1,1 0 0,0 0-1,-1 0 1,1 1 0,0 0-1,1 0 1,-7 6 0,-6 11 11,0 1-1,1 0 1,2 1 0,-23 49 0,-30 107 357,44-99-291,3 0 0,4 1-1,3 0 1,4 1 0,1 89-1,9-116-128,2-1-1,3 0 1,2 0 0,2-1-1,2 0 1,3 0-1,2-2 1,41 85 0,-53-127-19,0 1 0,0-1 1,1-1-1,1 1 1,0-1-1,0 0 0,10 9 1,-14-15 4,0 0 1,0 1-1,0-1 0,0-1 1,0 1-1,0 0 0,1-1 1,-1 1-1,1-1 0,-1 0 1,1-1-1,0 1 1,-1 0-1,1-1 0,0 0 1,-1 0-1,1 0 0,0 0 1,-1-1-1,1 1 1,-1-1-1,1 0 0,6-3 1,0 0 5,0-2 0,-1 1 0,0-1 1,0-1-1,0 0 0,-1 0 0,0 0 1,-1-1-1,0 0 0,0-1 1,7-10-1,7-15 25,28-59 0,-47 87-28,60-132 60,59-201 0,-101 273-89,19-127 0,-35 156 4,-1-1 0,-1 0 0,-3 1 1,-1-1-1,-7-38 0,8 66 14,-2-1 0,1 1 0,-1 0 0,-1-1 1,0 1-1,0 1 0,-1-1 0,0 1 0,-11-14 0,12 18-80,0 1 1,0 0-1,-1 0 0,1 0 0,-1 0 1,0 1-1,0 0 0,0 0 0,-1 0 1,1 0-1,-1 1 0,1 0 0,-1 0 0,0 1 1,0 0-1,0 0 0,0 0 0,-8 0 1,10 1-21,0 0 0,-1 0 0,1 0-1,0 0 1,-1 1 0,1-1 0,0 1 0,0 0 0,-1 1 0,1-1 0,0 1 0,0-1 0,-4 4 0,-4 5-395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1:52.531"/>
    </inkml:context>
    <inkml:brush xml:id="br0">
      <inkml:brushProperty name="width" value="0.05" units="cm"/>
      <inkml:brushProperty name="height" value="0.05" units="cm"/>
    </inkml:brush>
  </inkml:definitions>
  <inkml:trace contextRef="#ctx0" brushRef="#br0">7 280 11795,'-7'-5'970,"8"3"-63,15 4 481,-3 1-970,53 2 1075,131-6 0,68-24-1115,-210 19-295,264-32 32,138-15-58,-389 46-58,251-33-112,-273 31 91,1-2 1,-2-2 0,0-2-1,72-35 1,-97 38 39,-16 9 0,-13 7-10,-64 29-319,-1-3-1,-1-4 1,-1-3-1,-97 17 1,-322 26-385,414-57 698,-488 52-55,562-60 183,-20 2-731,22-4 145,15-3 184,9 0 73,7 2-56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1.976"/>
    </inkml:context>
    <inkml:brush xml:id="br0">
      <inkml:brushProperty name="width" value="0.05" units="cm"/>
      <inkml:brushProperty name="height" value="0.05" units="cm"/>
    </inkml:brush>
  </inkml:definitions>
  <inkml:trace contextRef="#ctx0" brushRef="#br0">1 391 12499,'0'1'54,"1"0"1,0 0 0,0 0-1,0-1 1,-1 1 0,1 0-1,0 0 1,0-1 0,0 1-1,0 0 1,0-1 0,1 1-1,-1-1 1,0 0 0,0 1-1,0-1 1,0 0 0,0 0-1,1 1 1,-1-1 0,0 0-1,0 0 1,0 0 0,1 0-1,-1-1 1,2 1 0,39-11 386,-25 6-109,124-22 592,143-10 0,147 12-700,248-37-148,-13 1-50,-245 47-16,326-18 40,625-83-19,-987 102 1443,-363 14-1211,1 1 0,39 9 0,-36-1 169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2.815"/>
    </inkml:context>
    <inkml:brush xml:id="br0">
      <inkml:brushProperty name="width" value="0.05" units="cm"/>
      <inkml:brushProperty name="height" value="0.05" units="cm"/>
    </inkml:brush>
  </inkml:definitions>
  <inkml:trace contextRef="#ctx0" brushRef="#br0">425 93 14443,'17'-16'1347,"-8"9"-659,0-1 0,-1 0-1,0-1 1,-1 0 0,10-13-1,-17 22-610,0 0-1,0-1 0,0 1 0,1 0 1,-1 0-1,0-1 0,0 1 0,0 0 1,0-1-1,0 1 0,0 0 1,1-1-1,-1 1 0,0-1 0,0 1 1,0 0-1,0-1 0,0 1 1,0 0-1,0-1 0,-1 1 0,1 0 1,0-1-1,0 1 0,0 0 1,0-1-1,0 1 0,0 0 0,-1-1 1,1 1-1,0 0 0,0-1 0,-13-1 1078,-19 7-325,29-4-638,-25 7-87,0 1 0,1 1 1,0 1-1,0 2 0,2 1 1,-1 1-1,2 1 0,0 1 1,1 1-1,1 1 0,0 1 1,2 1-1,0 1 0,2 1 1,0 0-1,-14 26 0,26-38-72,0-1 0,1 1-1,0 0 1,1 1-1,0-1 1,1 1 0,1 0-1,-3 22 1,4-28-31,1 0 0,0-1 0,1 1 0,0 0 0,0-1 0,0 1 0,0-1 1,1 1-1,0-1 0,0 1 0,0-1 0,1 0 0,-1 0 0,1 0 0,1-1 0,-1 1 0,1-1 0,-1 1 0,1-1 0,1 0 0,5 4 0,1-1-216,1 0-1,-1-1 1,1-1-1,1 1 1,-1-2-1,1 0 1,-1 0-1,1-1 1,0-1-1,1 0 1,16 0-1,-7-2-205,0 0 0,0-2 0,0 0 0,-1-2-1,41-11 1,-2-8-510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3.460"/>
    </inkml:context>
    <inkml:brush xml:id="br0">
      <inkml:brushProperty name="width" value="0.05" units="cm"/>
      <inkml:brushProperty name="height" value="0.05" units="cm"/>
    </inkml:brush>
  </inkml:definitions>
  <inkml:trace contextRef="#ctx0" brushRef="#br0">208 0 17396,'-7'0'265,"1"1"0,-1-1 0,1 1-1,-1 0 1,1 1 0,-1 0 0,1 0 0,0 0 0,0 1 0,0-1 0,0 2 0,0-1 0,1 1 0,0-1 0,-1 1 0,1 1 0,1-1 0,-9 11 0,2-3 21,1 1 0,0 1 1,1 0-1,1 0 1,0 1-1,-8 21 1,13-28-225,0 0 1,0 1-1,1-1 1,1 1 0,-1-1-1,2 1 1,-1 0 0,1 0-1,1 10 1,-1-16-53,1 1 0,0-1 0,0 0 0,-1 0 0,2 0 0,-1 0 0,0 1 0,1-1 0,-1-1 0,1 1 0,0 0 0,0 0 0,0-1 0,0 1 1,1-1-1,-1 0 0,1 1 0,-1-1 0,1-1 0,0 1 0,0 0 0,0 0 0,0-1 0,0 0 0,0 0 0,6 2 0,-3-2-2,0 0 0,0-1 0,1 1 0,-1-1 0,0-1 0,0 1-1,0-1 1,1 0 0,-1 0 0,0-1 0,0 0 0,-1 0 0,1 0 0,0-1 0,-1 0 0,1 0 0,6-5 0,6-6 23,0 0 0,-1-1 1,21-24-1,-9 5 72,-3-1 0,27-46-1,-17 26 160,-48 96 92,5-24-301,0 0 0,2 0 0,0 1 0,1 0 0,-3 29 0,7-46-48,0 1-1,0-1 1,0 1 0,0-1 0,0 1 0,1-1 0,-1 1 0,0-1 0,1 0-1,-1 1 1,1-1 0,-1 1 0,1-1 0,0 0 0,-1 1 0,1-1-1,0 0 1,0 0 0,0 0 0,0 0 0,0 0 0,0 0 0,2 2-1,-1-2 0,0-1-1,0 1 1,1 0-1,-1-1 0,0 0 1,0 1-1,1-1 1,-1 0-1,0 0 0,0 0 1,0 0-1,1-1 1,-1 1-1,2-1 0,11-3 7,-2-1 0,1-1-1,24-13 1,-29 14 4,55-30 21,-31 16-40,67-27 0,-96 44 6,0 1 0,0-1-1,0 1 1,0 1 0,1-1 0,6 0-1,-10 1 7,0 0 0,0 0 0,1 1 0,-1-1 0,0 0 0,0 0 0,0 1-1,0-1 1,1 1 0,-1-1 0,0 1 0,0-1 0,0 1 0,0 0 0,0 0 0,0-1 0,0 1-1,-1 0 1,1 0 0,0 0 0,0 0 0,0 0 0,-1 0 0,1 0 0,-1 0 0,1 0-1,-1 0 1,1 1 0,-1 0 0,2 5 48,-1 0 0,0 1-1,-1-1 1,0 0 0,0 0-1,-2 12 1,0 27 296,2-45-339,0 0 0,0 0 1,1 0-1,-1 1 0,0-1 1,0 0-1,1 0 0,-1 0 1,1 0-1,-1 0 0,1 0 1,-1 0-1,1 0 0,-1 0 1,1-1-1,0 1 0,0 0 1,-1 0-1,1 0 0,0-1 1,0 1-1,0 0 0,0-1 1,0 1-1,0-1 0,0 1 1,0-1-1,0 0 0,0 1 1,0-1-1,0 0 0,0 0 1,0 1-1,0-1 0,0 0 1,1 0-1,-1 0 0,0-1 1,0 1-1,2 0 0,3-2 13,1 1 0,-1-1 0,1-1 1,-1 1-1,10-6 0,24-16 52,39-30 1,-45 29-107,66-36 0,-99 60 23,1 1-1,-1-1 1,1 0-1,0 0 1,-1 1 0,1-1-1,0 1 1,-1-1-1,1 1 1,0 0 0,-1 0-1,1-1 1,0 1-1,0 1 1,-1-1 0,1 0-1,2 1 1,-3-1 0,-1 1 1,1-1 0,0 1-1,-1-1 1,1 1 0,-1 0-1,1-1 1,0 1 0,-1 0 0,1-1-1,-1 1 1,0 0 0,1 0-1,-1-1 1,0 1 0,1 0-1,-1 0 1,0 0 0,0 0-1,0 0 1,0-1 0,0 1-1,0 2 1,-1 7-28,0-1 0,-1 1 0,0 0 0,-6 15 0,4-12 34,0 3-15,1-9-63,1-1 0,0 1 0,1 1 1,0-1-1,0 0 0,0 9 0,1-16 34,0 1-1,0-1 1,0 1 0,0-1-1,0 0 1,0 1-1,0-1 1,0 1-1,0-1 1,0 1-1,0-1 1,0 0-1,1 1 1,-1-1 0,0 1-1,0-1 1,0 0-1,1 1 1,-1-1-1,0 0 1,0 1-1,1-1 1,-1 0 0,0 0-1,1 1 1,-1-1-1,0 0 1,1 0-1,-1 1 1,0-1-1,1 0 1,-1 0 0,1 0-1,-1 0 1,1 1-1,16-8-1214,13-20 206,-3-3 327,7-4-282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3.890"/>
    </inkml:context>
    <inkml:brush xml:id="br0">
      <inkml:brushProperty name="width" value="0.05" units="cm"/>
      <inkml:brushProperty name="height" value="0.05" units="cm"/>
    </inkml:brush>
  </inkml:definitions>
  <inkml:trace contextRef="#ctx0" brushRef="#br0">61 0 17116,'-15'23'4550,"12"-19"-4032,0 0-1,1 0 0,-1 0 1,-3 10-1,-3 9 682,-6 34 0,13-50-1123,1-1 0,0 1 0,1-1 0,-1 1 0,1 0-1,1-1 1,-1 1 0,1-1 0,0 1 0,3 9 0,-3-14-71,0 0 0,-1-1 0,1 1 0,0-1 1,0 1-1,0-1 0,1 1 0,-1-1 0,0 0 0,0 0 0,1 1 0,-1-1 1,1 0-1,-1 0 0,1 0 0,-1 0 0,1-1 0,-1 1 0,1 0 0,0-1 1,0 1-1,-1-1 0,1 0 0,0 1 0,0-1 0,0 0 0,-1 0 1,1 0-1,0 0 0,0-1 0,-1 1 0,1 0 0,0-1 0,0 1 0,-1-1 1,3 0-1,7-3 2,-1 0-1,1-1 1,-1 0 0,13-9 0,1-3 12,-1-1 1,31-31-1,20-17-29,-64 62-7,-8 12 3,-8 18 13,4-18 20,1-6-15,1 1 1,-1-1-1,1 0 1,0 1-1,0-1 1,0 0-1,0 1 1,0-1-1,1 1 1,-1-1 0,1 0-1,-1 1 1,1-1-1,0 0 1,0 0-1,0 1 1,0-1-1,2 2 1,-2-3-3,0 0-1,1 0 1,-1 0 0,0-1 0,1 1 0,-1 0 0,1-1-1,-1 1 1,1-1 0,-1 0 0,1 1 0,-1-1-1,1 0 1,0 0 0,-1 0 0,1 0 0,-1 0-1,1 0 1,-1 0 0,1-1 0,0 1 0,-1-1-1,1 1 1,-1-1 0,0 1 0,1-1 0,-1 0-1,3-1 1,6-4-18,0-1-1,15-11 1,-34 42-47,1-4-94,0 0 0,-6 25 0,11-36-20,2-1 0,-1 1 0,1-1-1,0 1 1,1-1 0,0 1 0,0-1 0,3 12-1,2-10-151,3-13-82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4.560"/>
    </inkml:context>
    <inkml:brush xml:id="br0">
      <inkml:brushProperty name="width" value="0.05" units="cm"/>
      <inkml:brushProperty name="height" value="0.05" units="cm"/>
    </inkml:brush>
  </inkml:definitions>
  <inkml:trace contextRef="#ctx0" brushRef="#br0">87 27 16844,'8'-12'2964,"-8"12"-2878,0 0 0,0-1 0,0 1 0,0 0-1,0 0 1,0-1 0,0 1 0,0 0 0,0-1-1,0 1 1,0 0 0,-1 0 0,1-1 0,0 1-1,0 0 1,0 0 0,0-1 0,-1 1 0,1 0-1,0 0 1,0-1 0,0 1 0,-1 0 0,1 0-1,0 0 1,-1 0 0,1-1 0,-1 1 64,-1 0 0,1-1 1,0 1-1,0 0 0,-1 0 0,1 0 1,0 0-1,0 0 0,-1 0 0,1 0 1,0 0-1,0 0 0,-1 0 0,1 1 1,0-1-1,0 1 0,0-1 1,0 1-1,-2 0 0,-2 3-11,0 0 0,0 0 1,0 1-1,1 0 0,-1-1 0,1 2 0,1-1 1,-1 0-1,1 1 0,0 0 0,-5 10 0,6-11-132,0-1-1,1 0 0,0 1 1,-1-1-1,1 1 0,1 0 1,-1-1-1,1 1 0,0 0 1,0-1-1,0 1 0,0 0 1,1-1-1,0 1 0,0 0 1,0-1-1,3 5 0,-4-7-3,1-1-1,0 1 1,0 0-1,1-1 0,-1 0 1,0 1-1,0-1 0,1 0 1,-1 0-1,1 1 1,-1-1-1,1 0 0,-1 0 1,1-1-1,0 1 0,-1 0 1,1-1-1,0 1 1,2 0-1,0 0 3,0-1 0,0 0-1,1 0 1,-1 0 0,0 0 0,0-1 0,1 1 0,3-3 0,6-1 13,0-1 1,-1 0 0,26-15 0,-20 9 61,-1-2 0,0 0 0,0-1-1,-1 0 1,23-27 0,-38 39-61,-1 1 1,0-1-1,1 0 0,-1 0 1,0 0-1,0 0 0,0 0 1,0 0-1,0 0 0,-1 0 1,1 0-1,-1 0 0,1 0 1,-1 0-1,0-4 0,0 5-11,0 0 0,0 1 0,0-1 0,0 1 0,-1-1-1,1 1 1,0-1 0,0 1 0,-1-1 0,1 1-1,0-1 1,-1 1 0,1-1 0,0 1 0,-1-1-1,1 1 1,-1 0 0,1-1 0,-1 1 0,1 0 0,-2-1-1,1 1 3,-1-1 0,1 1 0,-1 0-1,1-1 1,-1 1 0,1 0 0,-1 0 0,1 0-1,-1 0 1,1 0 0,-4 1 0,1 0-84,0 1 0,0-1 0,0 1 1,0 0-1,0 0 0,1 0 0,-1 0 0,0 0 1,1 1-1,0 0 0,-1 0 0,-2 3 1,5-4 25,-1-1 1,1 1 0,0-1-1,0 1 1,0-1 0,0 1 0,0 0-1,0-1 1,0 1 0,1 0-1,-1 0 1,1 0 0,-1-1-1,1 1 1,0 0 0,0 0 0,0 0-1,0 0 1,0 0 0,0 0-1,0 0 1,1 0 0,-1-1 0,0 1-1,1 0 1,0 0 0,-1 0-1,1-1 1,1 3 0,0-2 19,-1-1 0,1 1 1,0-1-1,-1 1 0,1-1 0,0 0 1,0 1-1,0-1 0,0 0 0,0 0 1,0-1-1,0 1 0,0 0 0,0-1 0,1 1 1,-1-1-1,0 1 0,0-1 0,1 0 1,-1 0-1,2-1 0,-3 1 25,38 1-525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5.660"/>
    </inkml:context>
    <inkml:brush xml:id="br0">
      <inkml:brushProperty name="width" value="0.05" units="cm"/>
      <inkml:brushProperty name="height" value="0.05" units="cm"/>
    </inkml:brush>
  </inkml:definitions>
  <inkml:trace contextRef="#ctx0" brushRef="#br0">254 253 18268,'-17'2'550,"0"1"0,0 1 1,1 1-1,-1 0 0,1 1 1,0 1-1,0 0 0,1 1 0,0 1 1,1 1-1,-1 0 0,-19 19 0,30-26-470,1 1 0,0-1 0,0 1-1,1-1 1,-1 1 0,1 0 0,0 0-1,-3 7 1,5-10-69,0 0 1,-1-1-1,1 1 0,0 0 1,0-1-1,0 1 0,0 0 0,0-1 1,0 1-1,0 0 0,0 0 1,0-1-1,0 1 0,1 0 0,-1-1 1,0 1-1,0 0 0,1-1 1,-1 1-1,0 0 0,1-1 1,-1 1-1,1 0 0,0 0-3,1-1 0,-1 1 1,0 0-1,1-1 0,-1 1 0,0-1 0,1 1 0,-1-1 0,0 0 0,1 1 1,-1-1-1,1 0 0,-1 0 0,1 0 0,-1 0 0,2 0 0,10-2-9,-1 0 0,1-1-1,-1 0 1,0-1 0,0 0 0,0-1-1,0-1 1,11-6 0,7-7-30,47-36 0,-47 31-5,-1-2-1,-1-1 1,35-44 0,-79 86 2,4 3 60,2 0-1,0 1 0,1 0 1,-12 40-1,17-44 6,0 0 0,1 0 0,1 0-1,0 1 1,1-1 0,1 1 0,2 22 0,-2-34-18,1 0 1,0 1-1,0-1 1,0 0-1,1 0 1,-1 0-1,1 0 1,0 0-1,1 0 1,-1 0-1,0 0 1,1-1-1,5 6 1,-6-7-7,0-1-1,0 1 1,1-1 0,-1 1 0,0-1 0,0 0-1,1 0 1,-1 0 0,1 0 0,-1 0 0,1-1-1,-1 1 1,1-1 0,0 0 0,-1 1-1,1-1 1,0-1 0,-1 1 0,1 0 0,-1 0-1,1-1 1,-1 0 0,1 1 0,2-2-1,4-2 2,0-1-1,0 0 0,-1 0 1,1-1-1,-1 0 1,-1-1-1,1 0 0,-1 0 1,0 0-1,9-14 0,2-4 30,-1-1 0,15-31-1,-24 41-28,-2 7-7,-1 0-1,-1-1 0,0 1 0,0-1 0,4-19 0,-9 20-8,-6 18-6,-6 21-4,9-19 14,1 0-1,0 0 1,0 0-1,-1 21 1,4-26-20,-1-1 0,1 1 1,1-1-1,-1 1 0,1-1 1,0 1-1,0-1 0,1 1 1,-1-1-1,1 0 0,5 10 1,-6-14-15,0 1 0,0 0 0,1-1 0,-1 0 0,0 1 0,0-1 0,1 0 0,-1 0 0,1 1 0,-1-1 0,1 0 0,0 0 0,-1-1 0,1 1 0,0 0 0,0-1 0,-1 1 0,1-1 0,2 1 0,0-1-70,-1 0 0,1 0 0,-1 0-1,1 0 1,-1-1 0,1 0 0,-1 0 0,0 0-1,6-2 1,1-2-262,1 0 0,-2-1 0,1 0 1,-1-1-1,11-10 0,9-12-1105,-1-2 1,40-57 0,-31 39 410,21-34-220,26-29 5038,-84 112-3711,-2 9 856,-6 10 58,0-1-311,2 0 0,0 1-1,0-1 1,2 1 0,-4 36 0,7-30-528,0 0 0,2 0 1,1 0-1,1 0 0,1-1 1,1 1-1,9 25 0,-11-37-103,3 6-5,-6-19-7,0-1 1,0 1-1,0 0 1,0 0 0,0 0-1,0 0 1,0 0-1,0 0 1,0 0-1,0 0 1,0-1 0,0 1-1,1 0 1,-1 0-1,0 0 1,0 0-1,0 0 1,0 0-1,0 0 1,0 0 0,0 0-1,0 0 1,1 0-1,-1 0 1,0 0-1,0 0 1,0 0 0,0 0-1,0 0 1,0 0-1,1 0 1,-1 0-1,0 0 1,0 0 0,0 0-1,0 0 1,0 0-1,0 0 1,0 0-1,1 0 1,-1 0 0,0 0-1,0 0 1,7-57 119,-6 35-107,2-1-1,0 1 0,2 1 0,7-23 1,-12 43-17,0 1 0,0 0 0,0-1 0,0 1 1,1-1-1,-1 1 0,0 0 0,0-1 0,0 1 1,0 0-1,1-1 0,-1 1 0,0 0 0,0 0 0,1-1 1,-1 1-1,0 0 0,0 0 0,1-1 0,-1 1 1,0 0-1,1 0 0,-1 0 0,0-1 0,1 1 1,-1 0-1,0 0 0,1 0 0,-1 0 0,0 0 0,1 0 1,-1 0-1,1 0 0,-1 0 0,0 0 0,1 0 1,-1 0-1,0 0 0,1 0 0,-1 0 0,0 0 0,1 0 1,-1 1-1,0-1 0,1 0 0,-1 0 0,0 0 1,1 0-1,-1 1 0,0-1 0,1 0 0,-1 0 0,0 1 1,0-1-1,1 0 0,-1 1 0,0-1 0,19 26-21,-11-13 17,-2-6 8,0-1-1,0 0 1,1-1-1,0 1 1,0-1 0,0-1-1,0 1 1,1-1-1,0 0 1,0-1 0,0 0-1,0 0 1,0-1-1,1 0 1,-1-1 0,1 1-1,-1-2 1,1 1-1,0-1 1,-1-1-1,1 1 1,0-1 0,-1-1-1,0 0 1,1 0-1,-1 0 1,0-1 0,0 0-1,0-1 1,0 0-1,-1 0 1,1-1 0,-1 0-1,11-10 1,-13 10-1,-2 3-1,-4 3-1,-17 23 2,13-12 5,0 1 1,1 0-1,0 0 0,1 0 1,1 0-1,0 0 0,0 22 1,3 5 42,7 48 0,-5-58-19,0 0 1,-2 1 0,-3 45-1,1-72-23,1 1 0,-1-1-1,0 0 1,0 0-1,-1 0 1,1 0-1,-1 0 1,0 0-1,0 0 1,0-1-1,-1 1 1,1-1-1,-1 1 1,0-1-1,0 0 1,0 0-1,0 0 1,0-1-1,-7 5 1,7-6 9,0 0 0,1 0 0,-1 0 0,0 0 0,0-1 0,0 1 0,0-1 0,0 0 0,0 0 0,1 0 0,-1 0 0,0 0 0,0-1 0,0 1 0,0-1 0,0 0 0,0 0 0,1 0 0,-1 0 0,0 0 0,1 0 0,-1-1 0,1 0 0,-1 1 0,1-1 0,0 0 0,0 0 0,0 0 0,-3-4 0,-1-1 13,0-1 0,1 1-1,0-1 1,1-1 0,0 1 0,0 0 0,0-1 0,1 0 0,1 0 0,0 0 0,0 0 0,0-1 0,1 1 0,1 0 0,0-13 0,0 8-20,1 1 1,1-1 0,0 1-1,0-1 1,2 1 0,0 0-1,0 0 1,1 1-1,13-25 1,-9 25-102,1 0-1,0 1 1,0 0-1,1 0 1,1 1-1,-1 1 1,2 0-1,14-8 1,17-15-1509,-43 32 1555,1-1 0,-1 0 1,0 0-1,1 0 0,-1-1 0,0 1 1,0 0-1,0 0 0,0-1 1,0 1-1,0 0 0,0-1 0,-1 1 1,1-1-1,0 1 0,-1-1 0,1 1 1,-1-1-1,0 0 0,1 1 0,-1-4 1,-7-11-586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6.059"/>
    </inkml:context>
    <inkml:brush xml:id="br0">
      <inkml:brushProperty name="width" value="0.05" units="cm"/>
      <inkml:brushProperty name="height" value="0.05" units="cm"/>
    </inkml:brush>
  </inkml:definitions>
  <inkml:trace contextRef="#ctx0" brushRef="#br0">5 46 20164,'-5'-3'1577,"8"-6"-1641,6-2-24,7 0 712,10-1-88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6.509"/>
    </inkml:context>
    <inkml:brush xml:id="br0">
      <inkml:brushProperty name="width" value="0.05" units="cm"/>
      <inkml:brushProperty name="height" value="0.05" units="cm"/>
    </inkml:brush>
  </inkml:definitions>
  <inkml:trace contextRef="#ctx0" brushRef="#br0">48 16 17572,'-1'-14'3055,"1"14"-3013,0 0 0,0 0 0,0-1 0,0 1 0,0 0 0,0 0 0,0 0 0,0 0 0,0 0 0,-1 0 0,1 0 0,0 0 0,0 0 0,0 0 0,0 0 0,0 0 0,0 0 0,0 0 0,0 0 0,0-1 0,0 1 0,0 0 0,-1 0 0,1 0 0,0 0 0,0 0 0,0 0 0,0 0 0,0 0 0,0 0 0,0 0 0,0 0 0,0 0 0,-1 0 0,1 1 0,0-1 0,0 0 0,0 0 0,0 0 0,0 0 0,0 0 0,0 0 0,0 0 0,0 0 0,0 0 0,0 0 0,0 0 0,-1 0 0,1 0 0,0 0 0,0 0 0,0 0 0,0 1 0,0-1 0,0 0 0,0 0 0,0 0 0,-11 24 2119,4-6-1908,1 1 1,0-1-1,2 1 1,0 0-1,-1 26 0,5-44-241,0 1 0,0-1 0,0 1 0,0-1 0,0 1 0,1 0 0,-1-1 0,0 1 0,1-1 0,-1 1 0,1-1-1,0 1 1,-1-1 0,1 0 0,0 1 0,0-1 0,0 0 0,0 0 0,0 1 0,0-1 0,2 1 0,-2-1 2,1 0 0,0 0 0,0 0 0,-1-1 1,1 1-1,0-1 0,0 0 0,0 1 0,0-1 1,-1 0-1,1 0 0,0 0 0,0 0 0,0 0 1,0 0-1,0-1 0,0 1 0,2-2 0,17-5 66,-1-2-1,0-1 0,-1 0 1,32-23-1,-26 17 37,45-23 1,-69 38-112,0 1-1,1-1 1,-1 0-1,0 1 1,1-1-1,-1 1 1,1 0-1,-1-1 1,0 1 0,1 0-1,-1 0 1,1 0-1,-1 0 1,1 0-1,-1 0 1,1 1-1,1-1 1,-2 1-1,-1-1 1,1 1-1,0-1 1,-1 1-1,1-1 1,-1 1-1,1 0 1,-1-1-1,1 1 1,-1 0-1,1-1 0,-1 1 1,0 0-1,1-1 1,-1 1-1,0 0 1,0 0-1,0 0 1,1-1-1,-1 1 0,0 0 1,0 1-1,0 5 16,-1 0 0,0 1 0,0-1 0,-1 0 0,-2 9 0,4-16-20,-9 32 25,2-10-5,0 1-1,2 0 0,0 0 1,2 1-1,-1 29 0,4-52-25,0 0-1,0 1 0,0-1 0,0 1 0,1-1 1,-1 0-1,0 1 0,0-1 0,1 0 0,-1 1 0,1-1 1,-1 0-1,1 1 0,0-1 0,0 0 0,-1 0 1,1 0-1,0 0 0,0 0 0,0 0 0,0 0 1,0 0-1,2 1 0,-1-1-35,0-1 0,0 1 0,-1-1 0,1 0 0,0 0 0,0 0 0,0 0 0,-1 0 0,1 0 0,0 0 0,0-1 0,0 1 0,-1 0 0,1-1 0,2-1 0,7-3-292,0 0 0,-1-1 0,0-1 0,11-8 0,55-54 240,-31 26-353,-1 4-53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6.994"/>
    </inkml:context>
    <inkml:brush xml:id="br0">
      <inkml:brushProperty name="width" value="0.05" units="cm"/>
      <inkml:brushProperty name="height" value="0.05" units="cm"/>
    </inkml:brush>
  </inkml:definitions>
  <inkml:trace contextRef="#ctx0" brushRef="#br0">114 85 17380,'0'-1'132,"-1"1"0,1 0 1,0 0-1,0-1 0,0 1 0,-1 0 1,1 0-1,0-1 0,0 1 0,-1 0 1,1 0-1,0 0 0,0-1 1,-1 1-1,1 0 0,0 0 0,-1 0 1,1 0-1,0 0 0,-1 0 0,1-1 1,0 1-1,-1 0 0,1 0 1,0 0-1,-1 0 0,1 0 0,0 0 1,-1 1-1,1-1 0,0 0 1,-1 0-1,1 0 0,0 0 0,-1 0 1,1 0-1,0 0 0,0 1 0,-1-1 1,1 0-1,0 0 0,-1 0 1,1 1-1,0-1 0,-17 10 572,8-1-559,0 0 0,0 1 0,1 0 0,0 1 0,1 0 0,0 0 0,1 0 0,0 1-1,-5 16 1,10-26-123,1-1 0,-1 0 0,1 0-1,-1 0 1,1 1 0,0-1-1,0 0 1,0 0 0,0 1-1,0-1 1,0 0 0,0 0 0,0 1-1,0-1 1,1 0 0,-1 0-1,0 1 1,2 1 0,-2-3-10,1 1 0,-1-1 0,1 1 0,-1-1 0,1 0 0,0 1 1,-1-1-1,1 1 0,0-1 0,0 0 0,-1 0 0,1 1 0,0-1 1,0 0-1,-1 0 0,1 0 0,0 0 0,0 0 0,-1 0 0,1 0 0,1 0 1,6-2 25,-1 0 0,1 0 1,-1-1-1,12-5 0,-17 7-38,47-23 106,57-23 1,-87 40-106,0 0 0,0 2-1,33-6 1,-48 11-2,0-1 0,-1 1 0,1 0 0,0 0 0,0 0 0,0 0 0,0 1 0,0 0 0,0-1 0,0 2 0,6 1 0,-9-2 2,1 0 1,-1 0-1,1 1 0,-1-1 0,1 0 1,-1 1-1,0-1 0,0 0 0,1 1 0,-1 0 1,0-1-1,0 1 0,-1 0 0,1-1 1,0 1-1,-1 0 0,1 0 0,-1 0 1,1 0-1,-1-1 0,0 1 0,0 0 1,0 0-1,0 0 0,0 3 0,-1 7-86,1 18 794,0-30-700,0 0 1,0 0-1,0 0 0,0 0 0,0 0 0,0 1 0,1-1 0,-1 0 1,0 0-1,0 0 0,0 0 0,0 0 0,0 0 0,0 0 1,0 0-1,0 0 0,0 1 0,0-1 0,0 0 0,1 0 1,-1 0-1,0 0 0,0 0 0,0 0 0,0 0 0,0 0 1,0 0-1,0 0 0,1 0 0,-1 0 0,0 0 0,0 0 0,0 0 1,0 0-1,0 0 0,0 0 0,0 0 0,1 0 0,-1 0 1,0 0-1,0 0 0,0 0 0,0 0 0,0 0 0,0 0 1,0 0-1,0 0 0,1-1 0,-1 1 0,0 0 0,0 0 1,0 0-1,0 0 0,0 0 0,0 0 0,0 0 0,0-1 0,11-16 390,-2-2-117,-1 0-1,6-22 1,-8 20-253,16-33 0,-21 52-93,0 1 0,0-1 0,0 1 1,0-1-1,0 1 0,1-1 0,-1 1 0,0 0 0,1 0 1,0 0-1,-1 0 0,1 0 0,-1 0 0,1 0 1,0 0-1,0 0 0,-1 1 0,1-1 0,0 1 0,0 0 1,2-1-1,5 0-549,0 1 0,0 0 0,13 2 0,6 0-811,-20-2 1124,1-1 0,0 0 1,0-1-1,-1 0 0,15-5 0,13-8-746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39.464"/>
    </inkml:context>
    <inkml:brush xml:id="br0">
      <inkml:brushProperty name="width" value="0.05" units="cm"/>
      <inkml:brushProperty name="height" value="0.05" units="cm"/>
    </inkml:brush>
  </inkml:definitions>
  <inkml:trace contextRef="#ctx0" brushRef="#br0">476 105 10282,'-1'-7'216,"-1"0"1,0 0-1,-1 0 0,1 0 0,-1 1 0,0-1 1,-1 1-1,0 0 0,0 0 0,-7-8 0,9 12-101,0-1-1,-1 1 0,0 0 0,1 0 1,-1 0-1,0 1 0,0-1 0,0 1 1,0-1-1,-1 1 0,1 0 0,0 0 1,0 0-1,-1 1 0,1-1 0,0 1 1,-1 0-1,1 0 0,0 0 0,-1 0 1,1 1-1,0-1 0,-1 1 0,-5 2 1,-2 1 30,1 1 1,-1 0-1,1 1 0,0 0 1,1 0-1,0 1 1,0 0-1,0 1 1,1 0-1,-9 11 1,-6 9 131,-37 59 1,37-46-220,1 0 0,2 2 1,2 0-1,2 1 0,2 1 1,1 0-1,3 1 0,-5 59 0,11-64-49,2 0-1,2 1 0,1-1 0,3 0 0,1 0 0,2 0 0,2-1 0,1 0 0,26 63 0,-25-79-7,0-1 0,2-1 0,0 0 0,2-1-1,0 0 1,2-1 0,23 22 0,-30-33 1,1 0 0,0 0 0,0-2 0,1 1 0,0-1-1,19 7 1,-22-10 7,0-1 0,0-1 0,1 0 0,-1 0 0,0-1-1,1 0 1,0 0 0,-1-1 0,1 0 0,11-3 0,-10 1 23,0-1 0,0-1 0,0 0 1,-1-1-1,0 0 0,1-1 0,-2 1 1,1-2-1,-1 0 0,0 0 0,0 0 1,-1-1-1,0-1 0,0 1 0,10-16 1,-2 0 63,-1-1 0,0 0 0,-2 0 0,-1-2 0,10-29 0,-5-1 43,-1-1 1,-3 0-1,-3-1 1,5-107 0,-14 124-168,-2 0 0,-2 1 1,-2-1-1,-1 1 1,-3 0-1,-1 0 1,-26-66-1,34 103 36,-5-15-273,-2 1 0,-19-31 0,26 45 201,0 1 0,0 0 0,-1 0 1,1-1-1,-1 1 0,0 1 1,0-1-1,0 0 0,0 1 0,0 0 1,-1-1-1,1 1 0,-1 1 0,1-1 1,-1 0-1,0 1 0,1 0 0,-1 0 1,0 0-1,0 0 0,-4 0 0,-12 5-298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7.480"/>
    </inkml:context>
    <inkml:brush xml:id="br0">
      <inkml:brushProperty name="width" value="0.05" units="cm"/>
      <inkml:brushProperty name="height" value="0.05" units="cm"/>
    </inkml:brush>
  </inkml:definitions>
  <inkml:trace contextRef="#ctx0" brushRef="#br0">90 0 18076,'0'1'161,"-1"-1"0,0 1 0,1-1 0,-1 1 0,0-1 0,1 1 0,-1-1 1,1 1-1,-1 0 0,1-1 0,0 1 0,-1 0 0,1 0 0,0-1 0,-1 1 0,1 1 0,-2 1 147,-12 29 1227,1 1 0,-12 48 1,16-46-1166,2 1 0,2 0 0,1 0 0,1 55 0,4-82-338,-1 0 0,1 1 0,0-1 1,1 0-1,0 0 0,6 15 0,-7-23-25,0 1-1,-1 0 0,1-1 1,1 1-1,-1 0 0,0-1 1,0 1-1,0-1 1,1 0-1,-1 1 0,1-1 1,-1 0-1,1 0 0,0 0 1,3 2-1,-3-3 2,0 1-1,0-1 1,0 0-1,1 0 1,-1 0-1,0 0 1,0 0-1,1 0 1,-1 0-1,0-1 1,0 1-1,0-1 1,0 1-1,1-1 1,-1 0-1,3-2 1,15-10 42,0 0-1,-2-2 1,1 0 0,-2 0 0,29-35 0,-20 22-9,-11 12-41,154-176-499,-160 181-311,-11 16-812,-13 20 177,-2 1 713,-4 4-160</inkml:trace>
  <inkml:trace contextRef="#ctx0" brushRef="#br0" timeOffset="1">259 478 16428,'1'20'1976,"1"-2"-1304,5-4-224,4-4 672,4-6-824,4-6 273,5-7-457,5-2-160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18.099"/>
    </inkml:context>
    <inkml:brush xml:id="br0">
      <inkml:brushProperty name="width" value="0.05" units="cm"/>
      <inkml:brushProperty name="height" value="0.05" units="cm"/>
    </inkml:brush>
  </inkml:definitions>
  <inkml:trace contextRef="#ctx0" brushRef="#br0">1 442 13787,'0'1'114,"0"0"1,0 0-1,0 0 1,0 0-1,0 0 1,0 0-1,1 0 1,-1 0-1,0 0 1,1 0 0,-1 0-1,0-1 1,1 1-1,-1 0 1,1 0-1,0 0 1,-1-1-1,1 1 1,-1 0-1,1-1 1,0 1-1,0 0 1,-1-1-1,1 1 1,0-1-1,0 1 1,0-1-1,-1 0 1,1 1-1,0-1 1,0 0-1,0 1 1,0-1-1,0 0 1,1 0-1,4 1 457,0 0-1,0 0 1,0 0-1,8-1 1,-6-1-380,-1 0 0,0 0 0,0-1-1,1 0 1,-1 0 0,0 0 0,-1-1 0,1 0 0,0-1 0,7-5 0,-9 6-135,-1 1 0,0-1 0,-1-1 1,1 1-1,0-1 0,-1 1 0,0-1 0,0 0 1,0 0-1,0 0 0,-1-1 0,1 1 0,-1-1 1,0 1-1,-1-1 0,2-6 0,-2 10-47,-1 0-1,0 1 1,1-1-1,-1 0 1,0 0-1,0 1 1,0-1-1,0 0 1,0 0-1,0 0 1,0 0-1,0 1 1,0-1 0,0 0-1,0 0 1,0 0-1,-1 1 1,1-1-1,0 0 1,-1 0-1,1 1 1,0-1-1,-1 0 1,1 1-1,-1-1 1,1 0-1,-1 1 1,0-1-1,1 1 1,-1-1 0,1 1-1,-1-1 1,0 1-1,0-1 1,1 1-1,-1 0 1,0-1-1,0 1 1,1 0-1,-1-1 1,0 1-1,0 0 1,0 0-1,1 0 1,-1 0 0,0 0-1,0 0 1,0 0-1,1 0 1,-1 0-1,0 1 1,0-1-1,0 0 1,1 0-1,-2 1 1,-4 1 23,1 0 1,-1 0-1,1 0 1,-1 1 0,1 0-1,-7 5 1,2-1 12,1 1 1,1 0 0,-1 1 0,2 0 0,-1 0 0,1 1 0,-11 20 0,14-23-13,1 0 1,0 0 0,0 0 0,0 1 0,1 0 0,0-1-1,1 1 1,0 0 0,0 0 0,0 0 0,1 0 0,2 14-1,-2-19-22,1-1 1,-1 1-1,1-1 0,0 1 0,0-1 0,0 1 0,0-1 0,1 0 0,-1 1 0,0-1 0,1 0 0,0 0 0,-1 0 0,1 0 0,0 0 0,0-1 1,0 1-1,0 0 0,0-1 0,1 1 0,-1-1 0,0 0 0,1 0 0,-1 0 0,1 0 0,-1 0 0,1-1 0,0 1 0,-1-1 0,1 0 1,3 1-1,3-1 13,1-1-1,-1 1 1,1-2 0,-1 1 0,0-1 0,0 0 0,14-6 0,-3-1 17,0-1-1,-1-1 1,-1 0 0,1-1-1,-2-1 1,0-1 0,0-1 0,-2 0-1,22-26 1,3-10 156,62-106-1,-81 121-87,17-41 0,-32 64-86,-1 0 1,-1 0 0,0 0-1,-1 0 1,-1-1 0,0 1-1,1-16 1,-3 29-23,0 0 0,0-1 1,0 1-1,0-1 0,0 1 1,0 0-1,0-1 0,0 1 1,0-1-1,0 1 0,0 0 1,0-1-1,0 1 0,0-1 1,0 1-1,0-1 0,0 1 1,0 0-1,-1-1 0,1 1 1,0 0-1,0-1 0,-1 1 1,1 0-1,0-1 0,0 1 1,-1 0-1,1-1 0,0 1 1,-1 0-1,1 0 0,-1-1 1,-9 10 8,-11 28-11,9-8 3,2 0-1,1 0 1,1 1 0,1 1-1,2-1 1,2 1-1,0 0 1,2 0 0,5 52-1,-1-60 2,1 0-1,12 39 1,-12-50-5,1 0-1,0 0 1,1 0 0,0 0 0,1-1-1,10 13 1,-6-13 13,-4-13-105,-6 1 70,-1 0 0,0 0 0,1 0 0,-1 0 0,0-1 1,0 1-1,0 0 0,0 0 0,0 0 0,0 0 1,0-1-1,0 1 0,-1 0 0,1 0 0,0 0 0,-1 0 1,1 0-1,-2-2 0,-5-9-322,0 0 0,-2 0 1,1 1-1,-1 0 0,-1 1 0,0 0 1,-19-15-1,9 7-121,-14-12-241,-47-45-100,80 74 836,0 0 1,-1 0-1,1-1 1,0 1-1,0 0 0,0-1 1,0 1-1,0-1 1,0 1-1,1-1 0,-1 0 1,0 1-1,1-1 1,-1 0-1,0-2 0,2 3 7,-1 0-1,0 1 1,0-1-1,0 0 0,1 1 1,-1-1-1,0 0 0,1 1 1,-1-1-1,0 1 1,1-1-1,-1 0 0,1 1 1,-1-1-1,1 1 0,-1 0 1,1-1-1,-1 1 1,1-1-1,0 1 0,-1 0 1,1-1-1,0 1 0,-1 0 1,2-1-1,5 0 197,0-1 0,-1 1 0,1 0 0,0 1 0,14 1 0,71 5 1004,61 0-1529,-147-6 267,0 0 0,-1 0-1,1-1 1,0 0 0,0 0-1,0-1 1,-1 0 0,1 0-1,0 0 1,-1 0 0,0-1-1,0 0 1,7-4 0,20-28-287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4.691"/>
    </inkml:context>
    <inkml:brush xml:id="br0">
      <inkml:brushProperty name="width" value="0.05" units="cm"/>
      <inkml:brushProperty name="height" value="0.05" units="cm"/>
    </inkml:brush>
  </inkml:definitions>
  <inkml:trace contextRef="#ctx0" brushRef="#br0">13 30 17420,'0'0'46,"0"0"0,0 0 0,0-1 1,0 1-1,0 0 0,0 0 0,0 0 1,0-1-1,0 1 0,0 0 0,0 0 0,-1 0 1,1 0-1,0-1 0,0 1 0,0 0 1,0 0-1,0 0 0,0 0 0,0 0 0,-1-1 1,1 1-1,0 0 0,0 0 0,0 0 1,0 0-1,0 0 0,-1 0 0,1 0 0,0 0 1,0 0-1,0 0 0,-1 0 0,1 0 1,0-1-1,0 1 0,0 0 0,0 0 1,-1 0-1,1 0 0,0 1 0,0-1 0,0 0 1,-1 0-1,1 0 0,0 0 0,0 0 1,0 0-1,0 0 0,-1 0 0,1 0 0,0 0 1,0 0-1,0 1 0,-1-1 0,-2 15 1270,2 23 25,1-8-996,2-1 0,1 0 0,1 0 0,2 0 0,11 34 0,-16-58-361,1-1 0,0 1 0,0 0 0,1-1 1,-1 0-1,1 1 0,0-1 0,0 0 1,1-1-1,-1 1 0,1 0 0,0-1 0,0 0 1,0 0-1,0 0 0,0 0 0,1-1 1,-1 0-1,10 4 0,-8-5-114,0 0 0,0 0-1,0-1 1,0 0 0,0 0 0,0 0 0,0-1 0,0 1-1,0-2 1,0 1 0,0-1 0,0 1 0,-1-2 0,1 1-1,-1-1 1,8-4 0,4-4-411,-1 0 0,0-1-1,-1-1 1,0-1 0,-1 0 0,22-29-1,61-104-2198,-54 75 2496,-36 64 1063,-9 16-166,-8 17 135,-100 181 3111,10-23-2014,82-144-1759,2 0 0,-22 76 1,36-103-441,0 1 0,0 0 0,2 25-1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5.210"/>
    </inkml:context>
    <inkml:brush xml:id="br0">
      <inkml:brushProperty name="width" value="0.05" units="cm"/>
      <inkml:brushProperty name="height" value="0.05" units="cm"/>
    </inkml:brush>
  </inkml:definitions>
  <inkml:trace contextRef="#ctx0" brushRef="#br0">102 0 15547,'5'17'1481,"-10"9"-1049,-10 14-104,-2 8 704,-1 10-600,1 1 0,1 3 8,6-6-80,2-8-480,8-10-304,0-20 392,2-10-104,-4-23-96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5.536"/>
    </inkml:context>
    <inkml:brush xml:id="br0">
      <inkml:brushProperty name="width" value="0.05" units="cm"/>
      <inkml:brushProperty name="height" value="0.05" units="cm"/>
    </inkml:brush>
  </inkml:definitions>
  <inkml:trace contextRef="#ctx0" brushRef="#br0">16 58 15627,'-15'-7'1963,"15"7"-1917,0 0 0,0 0-1,0 0 1,0-1 0,0 1-1,0 0 1,0 0 0,0-1-1,0 1 1,0 0 0,0 0-1,0-1 1,0 1 0,0 0-1,0 0 1,0 0 0,0-1 0,0 1-1,0 0 1,0 0 0,0-1-1,0 1 1,1 0 0,-1 0-1,0 0 1,0-1 0,0 1-1,0 0 1,0 0 0,1 0-1,-1 0 1,0-1 0,0 1-1,0 0 1,1 0 0,2-2 196,1 0 0,0 0 0,-1 0 0,1 0 0,0 1 0,4-2-1,35-6 28,-1 1-1,1 2 0,1 1 1,-1 3-1,81 6 0,-104-3-258,29 7 1,-43-7-11,0 1 1,0 0-1,0 0 0,0 1 1,0-1-1,-1 1 0,1 1 1,8 5-1,-13-7 1,1-1 1,-1 1-1,1 0 0,-1-1 1,1 1-1,-1 0 0,0 0 1,0 0-1,0 0 0,0 0 1,0 0-1,0 0 0,0 0 1,-1 0-1,1 0 0,-1 1 0,1 3 1,-1-2 5,-1 1 1,1-1 0,-1 1-1,0-1 1,0 1-1,0-1 1,0 0 0,-4 7-1,-2 3 43,-1 0 0,-1 0-1,-20 24 1,1-7 109,0-1 0,-2-1 0,-42 31 0,47-42-45,0-2-1,-1 0 1,0-1-1,-1-2 1,-36 13-1,58-25-33,-33 9-587,37-10 476,1 1 1,-1-1 0,0 0-1,1 0 1,-1 0-1,0 0 1,1 0 0,-1 0-1,0 0 1,1 0-1,-1 0 1,1 0 0,-1 0-1,0 0 1,1 0-1,-1-1 1,0 1 0,1 0-1,-1 0 1,1-1 0,-1 1-1,1 0 1,-1-1-1,1 1 1,-1-1 0,1 1-1,-1-1 1,1 1-1,-1 0 1,1-1 0,0 0-1,-1 1 1,1-1 0,0 1-1,-1-1 1,1 1-1,0-1 1,0 0 0,0 1-1,0-1 1,-1 0-1,1 1 1,0-1 0,0 0-1,0 1 1,0-1 0,0 1-1,1-1 1,-1-1-1,6-17-335,4-2-142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6.062"/>
    </inkml:context>
    <inkml:brush xml:id="br0">
      <inkml:brushProperty name="width" value="0.05" units="cm"/>
      <inkml:brushProperty name="height" value="0.05" units="cm"/>
    </inkml:brush>
  </inkml:definitions>
  <inkml:trace contextRef="#ctx0" brushRef="#br0">4 4 17236,'-3'-3'1400,"10"4"-864,10 1-176,18 1 616,11 0-231,14 0-273,7 0-16,8-2-64,-1-1-152,-7 0-432,-7 0-272,-17 3-440,-17-1 744,-20 4-145,-8 2-159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6.479"/>
    </inkml:context>
    <inkml:brush xml:id="br0">
      <inkml:brushProperty name="width" value="0.05" units="cm"/>
      <inkml:brushProperty name="height" value="0.05" units="cm"/>
    </inkml:brush>
  </inkml:definitions>
  <inkml:trace contextRef="#ctx0" brushRef="#br0">0 28 14915,'6'17'1481,"25"-5"-825,9-5-240,19-7 592,7 0-168,8-7-584,-2-4-2136,1-3 1856,-4-1-248,-14-2-352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6.914"/>
    </inkml:context>
    <inkml:brush xml:id="br0">
      <inkml:brushProperty name="width" value="0.05" units="cm"/>
      <inkml:brushProperty name="height" value="0.05" units="cm"/>
    </inkml:brush>
  </inkml:definitions>
  <inkml:trace contextRef="#ctx0" brushRef="#br0">228 64 16059,'1'-2'149,"0"1"-1,-1-1 0,1 1 1,0 0-1,-1-1 0,1 1 1,-1-1-1,0 0 0,1 1 1,-1-1-1,0 1 0,0-1 1,0 1-1,0-1 0,0 0 1,0 1-1,-1-1 0,1 1 1,0-1-1,-1 1 0,1-1 1,-1 1-1,0-1 0,1 1 1,-1-1-1,0 1 0,0 0 1,0-1-1,0 1 0,0 0 1,0 0-1,0 0 0,-1 0 0,1 0 1,0 0-1,-1 0 0,1 0 1,0 1-1,-1-1 0,1 0 1,-3 0-1,0-1 19,-1 1 0,0-1 0,0 1 0,0 0 1,0 1-1,0-1 0,0 1 0,-1 0 0,1 0 0,0 1 0,0-1 0,-6 3 0,4-1-143,0 1 0,0 1 0,1-1 0,-1 1 0,1 0-1,0 0 1,0 1 0,1 0 0,0 0 0,-1 0 0,1 1 0,1 0 0,-1-1-1,-5 12 1,4-6-19,-1 1-1,2 0 1,0 0-1,0 0 0,1 1 1,0 0-1,-2 19 1,5-25-2,1 0 0,-1 0 0,1 0 1,0 1-1,1-1 0,0 0 0,0 0 1,3 9-1,-3-13-7,0 0-1,1 1 1,0-1 0,-1 0-1,1 0 1,0 0 0,0 0-1,1 0 1,-1-1-1,1 1 1,-1-1 0,1 1-1,0-1 1,0 0 0,0 0-1,0 0 1,0-1 0,5 3-1,4 0-186,0 0 0,0-1 0,0-1 0,1 0 1,-1 0-1,0-1 0,1-1 0,23-2 0,-9-2-97,0 0 1,-1-2-1,28-10 1,11-6-273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7.321"/>
    </inkml:context>
    <inkml:brush xml:id="br0">
      <inkml:brushProperty name="width" value="0.05" units="cm"/>
      <inkml:brushProperty name="height" value="0.05" units="cm"/>
    </inkml:brush>
  </inkml:definitions>
  <inkml:trace contextRef="#ctx0" brushRef="#br0">203 0 15451,'0'25'2097,"-2"1"-1201,-9 2-304,-1 5 1336,1 5-943,1 1-113,2 2-312,5-4-240,3-8-648,1-3-328,4-8-464,1-2 904,-4-15-241,-1 5-175</inkml:trace>
  <inkml:trace contextRef="#ctx0" brushRef="#br0" timeOffset="1">1 187 15467,'4'2'1745,"8"4"-1161,13-2-208,9 4 936,18-2-720,7 2-336,9-4 0,2 3-8,-1-9-184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7.813"/>
    </inkml:context>
    <inkml:brush xml:id="br0">
      <inkml:brushProperty name="width" value="0.05" units="cm"/>
      <inkml:brushProperty name="height" value="0.05" units="cm"/>
    </inkml:brush>
  </inkml:definitions>
  <inkml:trace contextRef="#ctx0" brushRef="#br0">236 0 15563,'8'26'1737,"-7"5"-905,-1-2-336,0 5 1080,-3 1-599,0 3-281,-1 1-272,2-4-792,2-3-280,0-8 504,2-1-145,1-6-143</inkml:trace>
  <inkml:trace contextRef="#ctx0" brushRef="#br0" timeOffset="1">0 475 17348,'0'3'1696,"19"-1"-1008,10-2-280,18-7 1169,10 0-849,9-2-304,1-1 24,-4 0-376,-2 0-296,-13 1 1368,-10-1-1120,-26 2 72,-10 0 72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25.493"/>
    </inkml:context>
    <inkml:brush xml:id="br0">
      <inkml:brushProperty name="width" value="0.05" units="cm"/>
      <inkml:brushProperty name="height" value="0.05" units="cm"/>
    </inkml:brush>
  </inkml:definitions>
  <inkml:trace contextRef="#ctx0" brushRef="#br0">0 10 17060,'7'-6'1104,"1"6"-1024,1-3-104,-11 8 128,2 6-448,8-2 272,10-1-88,13-8-16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8.252"/>
    </inkml:context>
    <inkml:brush xml:id="br0">
      <inkml:brushProperty name="width" value="0.05" units="cm"/>
      <inkml:brushProperty name="height" value="0.05" units="cm"/>
    </inkml:brush>
  </inkml:definitions>
  <inkml:trace contextRef="#ctx0" brushRef="#br0">5 1 14227,'-5'10'1664,"22"-3"-791,11-6-369,16 2 1776,11 3-1408,13 0-296,10-3-351,0 0-369,3-3 296,-5-9-208,-2-4-48</inkml:trace>
  <inkml:trace contextRef="#ctx0" brushRef="#br0" timeOffset="1">1046 79 19508,'-6'38'1400,"-10"-6"-1151,3 5-113,2 3 304,2 1-224,4-6-424,4-1-312,1-8-241,3-5 585,0-5-184,-2-4-152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8.742"/>
    </inkml:context>
    <inkml:brush xml:id="br0">
      <inkml:brushProperty name="width" value="0.05" units="cm"/>
      <inkml:brushProperty name="height" value="0.05" units="cm"/>
    </inkml:brush>
  </inkml:definitions>
  <inkml:trace contextRef="#ctx0" brushRef="#br0">1 16 15387,'21'1'960,"16"-1"-984,10 0 1465,19-1-1169,11-4 32,10-6 32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49.103"/>
    </inkml:context>
    <inkml:brush xml:id="br0">
      <inkml:brushProperty name="width" value="0.05" units="cm"/>
      <inkml:brushProperty name="height" value="0.05" units="cm"/>
    </inkml:brush>
  </inkml:definitions>
  <inkml:trace contextRef="#ctx0" brushRef="#br0">224 1 16396,'-30'22'1966,"-39"38"0,57-47-1677,0 1 0,1-1 0,1 2 0,0-1 0,-10 21 0,12-17-128,0 0 0,1 1-1,0 1 1,2-1 0,-6 40 0,9-46-152,1 0 0,1 0 0,0 0 0,1 1 1,0-1-1,1 0 0,0 0 0,1 0 0,1-1 0,5 15 1,-7-24-4,-1 0 0,0 0 0,1-1 0,0 1 0,-1-1 1,1 1-1,0-1 0,0 1 0,1-1 0,-1 0 0,0 0 1,1 0-1,-1 0 0,1-1 0,0 1 0,-1-1 0,7 3 1,-5-3 12,1 0 0,-1-1 0,1 1 0,-1-1 1,1 1-1,-1-1 0,1-1 0,-1 1 0,1-1 0,-1 0 1,7-1-1,-4-1 24,1 1 0,-1-1 0,1-1 0,-1 1 0,0-1 0,0 0 0,-1-1 0,1 0 0,-1 0 1,0 0-1,0-1 0,-1 0 0,8-10 0,-12 15-31,1-1 0,-1 0-1,0 0 1,-1 0 0,1 0 0,0 0 0,0 0 0,-1 0 0,1 0 0,-1 0-1,0 0 1,0 0 0,0 0 0,0 0 0,0-4 0,0 4-1,-1 1 0,1-1 0,-1 1 1,0 0-1,0-1 0,1 1 0,-1 0 0,0-1 1,0 1-1,0 0 0,0 0 0,0 0 0,0 0 0,-1 0 1,1 0-1,-3-1 0,1 0 14,-1 0 1,0 1-1,0-1 1,0 1-1,0 0 0,0 0 1,0 1-1,0-1 1,0 1-1,0 0 1,-1 0-1,1 0 0,0 1 1,-6 1-1,6-1-1,0 0 0,0 1 0,0 0 0,0-1 0,1 2 0,-1-1 0,1 0 0,-4 4 0,6-6-19,0 1 0,0-1 0,1 1 0,-1 0 0,0-1 0,1 1 0,-1 0 0,0 0 0,1-1 0,-1 1 0,1 0 0,-1 0 0,1 0 0,0 0 0,-1 0 0,1 0 0,0 0 0,0-1 0,-1 1 0,1 0 0,0 0 0,0 0 0,0 0 1,0 0-1,0 0 0,1 0 0,-1 0 0,0 0 0,0 0 0,1 0 0,-1 0 0,0 0 0,1 0 0,-1 0 0,1-1 0,-1 1 0,1 0 0,-1 0 0,1-1 0,0 1 0,1 1 0,3 2-2,1 0 1,0 0-1,-1-1 1,1 1-1,1-1 0,-1-1 1,0 1-1,1-1 0,-1 0 1,1-1-1,12 2 1,13 0-226,39-1 0,-44-2 18,98-1-1039,-124 1 1227,-1 0 0,0-1 0,1 1 0,-1 0 0,0 0-1,1 0 1,-1 0 0,1 0 0,-1 0 0,0 0 0,1 0-1,-1 0 1,1 0 0,-1 0 0,0 0 0,1 0 0,-1 1-1,0-1 1,1 0 0,-1 0 0,0 0 0,1 0 0,-1 1-1,0-1 1,1 0 0,-1 0 0,0 1 0,1-1 0,-1 0-1,0 0 1,0 1 0,0-1 0,1 0 0,-1 1 0,0-1-1,0 0 1,0 1 0,0-1 0,1 1 0,-1-1 0,0 0-1,0 1 1,0-1 0,0 0 0,0 1 0,0-1 0,0 1-1,0-1 1,0 0 0,0 1 0,0-1 0,-1 1 0,1-1 0,0 0-1,0 1 1,0-1 0,0 0 0,-1 1 0,1-1 0,0 0-1,0 1 1,-1-1 0,1 1 0,-23 23-195,15-16 120,-13 17-32,-29 49 0,25-36 130,7-10-5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2:57.261"/>
    </inkml:context>
    <inkml:brush xml:id="br0">
      <inkml:brushProperty name="width" value="0.05" units="cm"/>
      <inkml:brushProperty name="height" value="0.05" units="cm"/>
    </inkml:brush>
  </inkml:definitions>
  <inkml:trace contextRef="#ctx0" brushRef="#br0">37 12 14483,'286'18'5917,"34"-1"-5761,-273-17-119,-27 1-19,1-1 0,-1 0 0,1-2 0,-1-1-1,40-9 1,-59 12-16,-1-1 0,1 1-1,-1 0 1,1 0 0,-1 0-1,1 0 1,-1-1 0,1 1 0,-1 0-1,1-1 1,-1 1 0,1 0-1,-1-1 1,0 1 0,1 0-1,-1-1 1,1 1 0,-1-1-1,0 1 1,0-1 0,1 0-1,-8-5 21,-29-2-1,-79-1-1,-197 9 0,244 2-19,1-1 24,-1 3 1,-100 19 0,148-15-30,20-8 4,0 0 0,0 0-1,0 0 1,0 1 0,0-1 0,0 0-1,0 0 1,0 0 0,0 1-1,0-1 1,0 0 0,0 0 0,0 0-1,0 1 1,0-1 0,0 0-1,1 0 1,-1 0 0,0 0 0,0 1-1,0-1 1,0 0 0,0 0 0,1 0-1,-1 0 1,0 0 0,0 0-1,0 0 1,0 1 0,1-1 0,-1 0-1,0 0 1,0 0 0,0 0-1,1 0 1,-1 0 0,0 0 0,0 0-1,0 0 1,1 0 0,-1 0-1,0 0 1,0 0 0,1 0 0,40 4-22,507 6-26,-392-10 72,-143 0-33,-14 1-7,-20 3-8,-122 10-285,-62 8-822,156-16 908,12-4-49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13.781"/>
    </inkml:context>
    <inkml:brush xml:id="br0">
      <inkml:brushProperty name="width" value="0.05" units="cm"/>
      <inkml:brushProperty name="height" value="0.05" units="cm"/>
    </inkml:brush>
  </inkml:definitions>
  <inkml:trace contextRef="#ctx0" brushRef="#br0">94 45 15803,'-2'0'210,"-1"0"-1,1 1 1,-1-1-1,1 1 1,-1 0-1,1 0 1,0 0-1,-1 0 1,1 0-1,-3 3 1,5-3-99,1-1 1,0 0-1,0 1 0,0-1 1,0 0-1,0 0 1,-1 1-1,1-1 0,0 0 1,0 0-1,0 0 1,0 0-1,0 0 0,0 0 1,0-1-1,1 1 1,69-21 745,-53 15-752,0 0 0,0 1 0,1 1 0,32-2 1,68 13 163,-144-15 232,-139 0 128,133 8-429,-1 2 0,1 1 0,-37 8 0,66-10-180,-1-1 8,0 1 0,0-1 0,0 1 1,0 0-1,1 0 0,-1 0 1,0 0-1,1 0 0,-1 1 1,1-1-1,-1 1 0,1 0 0,-3 2 1,5-4-28,-1 0 0,1 0 0,0 1 0,0-1 0,0 0 0,0 0 0,0 0 0,0 0 0,0 0 0,0 1 0,0-1 0,0 0 0,0 0 0,0 0 0,0 0 0,0 1 0,0-1 0,0 0 0,0 0 0,0 0 0,0 0 0,0 0 0,0 1 0,0-1 0,0 0 0,0 0 0,0 0 0,0 0 0,0 0 0,0 1 0,0-1 0,0 0 0,1 0 0,-1 0 0,0 0 0,0 0 0,0 0 0,0 0 0,0 1 0,0-1 0,1 0 0,-1 0 0,0 0 0,0 0 0,0 0 0,0 0 0,1 0 0,11 2-21,12-2-24,97-17-159,-65 8-936,89-3-1,-145 12 1127,0 0-1,0 1 1,0-1-1,0 0 1,-1 0-1,1 0 1,0 0 0,0 0-1,0 0 1,0 0-1,0 0 1,0 1 0,0-1-1,0 0 1,0 0-1,0 0 1,0 0 0,0 0-1,0 0 1,0 0-1,0 1 1,0-1-1,0 0 1,0 0 0,0 0-1,0 0 1,1 0-1,-1 0 1,0 0 0,0 0-1,0 1 1,0-1-1,0 0 1,0 0 0,0 0-1,0 0 1,0 0-1,0 0 1,0 0-1,1 0 1,-1 0 0,0 0-1,0 0 1,0 0-1,0 0 1,0 0 0,0 0-1,0 0 1,1 0-1,-12 6-49,-47 10 658,-62 9 0,69-15-36,76-15-575,21-4-2305,48-5-1,-94 14 2285,1 0-1,-1 0 0,1 0 0,-1 0 1,0 0-1,1 0 0,-1 0 0,0 0 1,1 0-1,-1 0 0,0 0 0,1 0 1,-1 0-1,0 0 0,1 0 0,-1 0 1,1 0-1,-1 0 0,0 0 0,1 1 1,-1-1-1,0 0 0,0 0 0,1 0 0,-1 1 1,0-1-1,0 0 0,1 0 0,-1 1 1,0-1-1,0 0 0,1 1 0,-1-1 1,0 1-1,-1 6-624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16.275"/>
    </inkml:context>
    <inkml:brush xml:id="br0">
      <inkml:brushProperty name="width" value="0.05" units="cm"/>
      <inkml:brushProperty name="height" value="0.05" units="cm"/>
    </inkml:brush>
  </inkml:definitions>
  <inkml:trace contextRef="#ctx0" brushRef="#br0">225 73 12755,'0'-8'583,"-1"0"1,0-1-1,-1 1 1,0 0-1,-3-9 1,4 16-522,1 0 1,0 0 0,-1 0-1,1 1 1,-1-1-1,1 0 1,-1 0 0,1 0-1,-1 1 1,0-1-1,1 0 1,-1 1 0,0-1-1,0 1 1,1-1-1,-1 1 1,0-1 0,0 1-1,0-1 1,0 1-1,-1-1 1,0 2-25,1-1 1,-1 0-1,1 0 0,-1 1 0,1-1 1,0 1-1,-1-1 0,1 1 0,-1 0 1,1 0-1,0-1 0,-1 1 0,1 0 1,0 0-1,0 0 0,0 0 0,0 0 1,-1 2-1,-8 9 87,1 0-1,0 0 1,1 0-1,1 1 1,0 0 0,-7 20-1,-26 89 297,37-110-379,-16 56 86,4 1 0,-11 111 0,23-143-77,2 0 0,1 1 0,2-1 0,2 0 0,1 0 0,16 57 0,-16-80-41,1 1-1,0-1 0,0 0 1,2-1-1,-1 0 1,13 15-1,-16-23-4,-1 0 0,1 0 0,0-1 0,1 0-1,-1 0 1,1 0 0,0 0 0,-1-1 0,2 0 0,-1 0 0,0 0 0,1-1 0,-1 0 0,1 0-1,-1 0 1,1 0 0,0-1 0,10 1 0,-12-3 26,0 1 0,1-1-1,-1 0 1,1-1 0,-1 1 0,0-1-1,0 0 1,0 0 0,0 0 0,0 0 0,0-1-1,-1 1 1,1-1 0,-1 0 0,0 0-1,0 0 1,4-6 0,7-8 163,-1-1 1,13-24 0,-16 25-70,27-43 209,-4-2 0,38-95 0,-60 127-285,-1-1-1,-2 0 1,0 0-1,-3-1 0,0 1 1,-2-1-1,-2-56 1,-3 67-21,0 1 0,-2 0 0,-1 0 0,-7-23 1,8 34-49,0-1-1,0 0 1,-1 1 0,0 0 0,0 0 0,-1 0 0,0 1 0,-1 0 0,-14-14 0,17 19-141,1 1 1,-1-1 0,1 1 0,-1 0 0,0 1 0,0-1-1,0 1 1,0-1 0,0 1 0,0 0 0,0 1 0,0-1 0,-1 1-1,1 0 1,0 0 0,0 0 0,0 0 0,-1 1 0,1 0-1,0 0 1,0 0 0,0 0 0,0 0 0,0 1 0,1 0-1,-1 0 1,0 0 0,1 0 0,-1 1 0,-5 4 0,-13 14-843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24.554"/>
    </inkml:context>
    <inkml:brush xml:id="br0">
      <inkml:brushProperty name="width" value="0.05" units="cm"/>
      <inkml:brushProperty name="height" value="0.05" units="cm"/>
    </inkml:brush>
  </inkml:definitions>
  <inkml:trace contextRef="#ctx0" brushRef="#br0">326 19 13075,'-8'-4'102,"0"1"1,0 1 0,0-1-1,0 1 1,-1 0 0,1 1-1,-1 0 1,1 0-1,-1 1 1,0 0 0,1 1-1,-1 0 1,1 0 0,-1 1-1,1 0 1,0 0 0,-1 1-1,1 0 1,1 0-1,-1 1 1,0 0 0,1 1-1,0-1 1,-10 9 0,7-4 31,0 1 0,1 0 1,0 0-1,0 1 1,1 0-1,1 1 1,0 0-1,0 0 1,1 0-1,1 1 0,0-1 1,1 1-1,0 1 1,-3 23-1,3-1 41,2 1 0,5 65 0,18 73-190,-16-141 36,-3-23-31,0 10 69,1 0 0,1-1-1,1 1 1,13 32 0,-16-49-16,0 0-1,0 0 1,0 0-1,0 0 1,1-1 0,-1 1-1,1-1 1,0 1-1,0-1 1,0 0 0,0 0-1,1 0 1,-1-1-1,1 1 1,0-1-1,0 0 1,0 0 0,0 0-1,0-1 1,0 1-1,0-1 1,0 0-1,1 0 1,-1-1 0,0 1-1,1-1 1,-1 0-1,8-1 1,-3 0 51,0-1 0,0-1 0,0 1 0,0-2 0,0 1 0,-1-1 0,1-1 0,-1 1 0,0-1 0,0-1 0,-1 1 0,0-2 0,0 1 0,11-13 0,5-8 287,-2 0 0,29-48 1,-33 46-145,-1 0 1,-2 0-1,0-2 1,-2 0-1,-1 0 1,-2-1-1,6-35 1,-12 50-213,-2 0 1,1 0-1,-2 0 1,0 0-1,-1-1 1,-1 1-1,0 0 0,-2 1 1,0-1-1,0 0 1,-2 1-1,0 0 1,-1 0-1,0 1 0,-14-21 1,19 33-64,1 1-1,-1-1 1,1 1 0,-1 0 0,0 0-1,0 0 1,0 0 0,0 0-1,0 1 1,0-1 0,-1 0 0,1 1-1,0 0 1,-1-1 0,1 1 0,-1 0-1,0 0 1,1 1 0,-1-1-1,0 0 1,1 1 0,-1 0 0,0-1-1,0 1 1,1 0 0,-1 1 0,0-1-1,0 0 1,1 1 0,-1 0-1,0-1 1,1 1 0,-1 0 0,1 0-1,-1 1 1,1-1 0,-1 0 0,1 1-1,0-1 1,0 1 0,0 0-1,-2 2 1,-15 15-271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0.042"/>
    </inkml:context>
    <inkml:brush xml:id="br0">
      <inkml:brushProperty name="width" value="0.05" units="cm"/>
      <inkml:brushProperty name="height" value="0.05" units="cm"/>
    </inkml:brush>
  </inkml:definitions>
  <inkml:trace contextRef="#ctx0" brushRef="#br0">368 34 16684,'-2'-2'104,"1"0"1,0 0 0,0-1 0,-1 1-1,0 0 1,1 0 0,-1 1 0,0-1-1,0 0 1,0 1 0,0-1 0,0 1-1,0-1 1,0 1 0,0 0 0,-1 0-1,1 0 1,0 0 0,-1 1 0,1-1-1,-1 0 1,1 1 0,-1 0 0,1 0-1,-1 0 1,1 0 0,-1 0 0,1 0 0,-1 0-1,1 1 1,-1-1 0,1 1 0,-5 2-1,-1 0 36,0 0 0,-1 1 0,2 0 0,-1 1 0,1 0 0,-1 0 0,1 0 0,-8 9 0,-8 11-28,1 1 0,0 1 0,2 2 0,2 0 0,0 0 0,2 2 1,1 0-1,2 1 0,1 0 0,1 1 0,-7 40 0,16-64-77,1 1 0,0-1-1,0 1 1,1-1 0,1 20 0,-1-27-29,1 0 0,-1 1 0,1-1 1,-1 0-1,1 0 0,0 1 0,0-1 1,0 0-1,0 0 0,0 0 0,1 0 1,-1 0-1,1 0 0,-1-1 0,1 1 1,0 0-1,-1-1 0,1 1 0,0-1 0,0 0 1,0 1-1,0-1 0,0 0 0,1 0 1,-1-1-1,0 1 0,0 0 0,4 0 1,3 0 12,1-1 0,-1 0-1,1 0 1,-1-1 0,0 0 0,1-1 0,-1 1 0,0-2 0,0 0 0,0 0 0,0 0 0,0-1 0,9-6 0,2-2 8,0-1 1,-1 0-1,-1-2 1,19-18-1,-33 29-13,3-2 38,-1 0 0,1-1 0,-1 0 0,0 0 1,-1 0-1,0-1 0,8-14 0,-12 13 219,-10 16-75,-9 17 31,12-16-199,1 1 1,1 0 0,0 0-1,0 0 1,0 1 0,1-1-1,1 1 1,0 0 0,0 0-1,1 0 1,0 0 0,1 0-1,0 10 1,1-18-29,-1 0-1,0 0 1,1-1-1,-1 1 0,1 0 1,0 0-1,0 0 1,0-1-1,-1 1 1,2 0-1,-1-1 1,0 1-1,0-1 1,0 0-1,1 1 1,-1-1-1,1 0 1,-1 0-1,1 1 1,-1-1-1,1 0 1,0-1-1,-1 1 1,1 0-1,0 0 1,0-1-1,0 1 1,-1-1-1,1 0 1,0 1-1,0-1 1,3 0-1,6 0 29,-1-1-1,0 0 0,1-1 1,17-5-1,-12 3 44,9-2-65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0.524"/>
    </inkml:context>
    <inkml:brush xml:id="br0">
      <inkml:brushProperty name="width" value="0.05" units="cm"/>
      <inkml:brushProperty name="height" value="0.05" units="cm"/>
    </inkml:brush>
  </inkml:definitions>
  <inkml:trace contextRef="#ctx0" brushRef="#br0">1 2 21061,'4'10'1760,"2"2"-1280,4-6-208,8-3 768,3 2-432,8-5-360,4-2-160,5-2-368,0 0-256,-3-3-616,-3 2-232,-9-1 968,-4 1-288,-4 1-113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0.966"/>
    </inkml:context>
    <inkml:brush xml:id="br0">
      <inkml:brushProperty name="width" value="0.05" units="cm"/>
      <inkml:brushProperty name="height" value="0.05" units="cm"/>
    </inkml:brush>
  </inkml:definitions>
  <inkml:trace contextRef="#ctx0" brushRef="#br0">0 0 15579,'60'17'7359,"-24"-8"-6845,0 2 0,-1 1 1,55 27-1,-87-37-508,0-1 0,0 1 1,0 0-1,0 1 1,0-1-1,-1 0 0,1 1 1,-1 0-1,0-1 1,0 1-1,0 0 0,0 0 1,0 0-1,0 1 1,-1-1-1,0 0 0,2 5 1,-2-4 7,-1 1 0,1 0 0,-1-1 0,0 1 1,-1 0-1,1-1 0,-1 1 0,0 0 0,0-1 1,0 1-1,-3 6 0,-4 6 41,0 0 0,-2-1 0,0 0 0,0-1 0,-18 19-1,-69 68-470,83-87 322,8-9-48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4.421"/>
    </inkml:context>
    <inkml:brush xml:id="br0">
      <inkml:brushProperty name="width" value="0.05" units="cm"/>
      <inkml:brushProperty name="height" value="0.05" units="cm"/>
    </inkml:brush>
  </inkml:definitions>
  <inkml:trace contextRef="#ctx0" brushRef="#br0">444 20 16059,'0'-1'110,"1"1"0,-1 0-1,0-1 1,0 1-1,1-1 1,-1 1 0,0-1-1,0 1 1,0 0 0,0-1-1,0 1 1,0-1-1,1 1 1,-1-1 0,0 1-1,0-1 1,0 1-1,-1 0 1,1-1 0,0 1-1,0-1 1,0 1 0,0-1-1,0 1 1,0-1-1,-1 1 1,1 0 0,0-1-1,0 1 1,-1 0-1,1-1 1,0 1 0,-1-1-1,1 1 1,0 0-1,-1 0 1,0-1 0,-1 0 137,1 0 1,-1 1 0,0-1-1,0 1 1,0 0-1,0-1 1,0 1 0,0 0-1,-3 0 1,-43 7 1581,48-7-1828,-34 8 413,0 2 0,0 1 1,-45 22-1,63-25-358,1 0 1,0 1-1,0 0 0,1 2 1,0-1-1,1 2 0,0 0 1,-21 26-1,28-30-50,1 0 0,1 0 0,0 0 0,0 0 0,0 1-1,1 0 1,0 0 0,1 0 0,0 0 0,0 0 0,1 0 0,1 1 0,-1-1 0,2 12 0,-1-15-6,1-1 1,0 1 0,1 0-1,-1-1 1,1 0 0,0 1-1,0-1 1,0 0 0,1 0-1,0 0 1,0 0 0,1 0-1,-1-1 1,1 1 0,0-1-1,0 0 1,0 0 0,0-1-1,1 1 1,0-1 0,0 0-1,0 0 1,0 0 0,6 1-1,3 1-61,0-1 1,1 0-1,-1-1 0,1-1 0,0 0 0,0-1 0,0-1 0,25-2 0,-19 0-222,0-2 0,0 0 0,-1-1-1,1-1 1,29-14 0,-12 1-129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1.476"/>
    </inkml:context>
    <inkml:brush xml:id="br0">
      <inkml:brushProperty name="width" value="0.05" units="cm"/>
      <inkml:brushProperty name="height" value="0.05" units="cm"/>
    </inkml:brush>
  </inkml:definitions>
  <inkml:trace contextRef="#ctx0" brushRef="#br0">281 79 15019,'34'-26'2913,"-32"25"-2677,-1-1 0,1 0 0,0 1 1,-1-1-1,0 0 0,1 0 0,-1 0 0,0 0 1,0 0-1,0-1 0,0 1 0,0 0 1,0 0-1,-1-1 0,1-3 0,-1 5-161,0 0-1,0 0 1,-1 1-1,1-1 1,0 0-1,-1 0 0,1 1 1,0-1-1,-1 0 1,1 1-1,-1-1 1,1 0-1,-1 1 0,1-1 1,-1 1-1,0-1 1,1 0-1,-1 1 1,0 0-1,1-1 1,-1 1-1,0-1 0,0 1 1,0 0-1,1 0 1,-1-1-1,0 1 1,0 0-1,0 0 1,1 0-1,-1 0 0,0 0 1,0 0-1,0 0 1,1 0-1,-1 0 1,0 0-1,-1 1 1,-34 7 722,23-2-683,-1 0-1,2 1 1,-1 0 0,1 2-1,0-1 1,1 1 0,-13 12-1,6-2-62,0 1 0,-30 43 0,33-40-16,1 0 1,-10 25 0,19-38-24,1 1-1,1 0 0,-1 0 1,2 0-1,-1 0 1,2 0-1,-1 15 0,1-23-8,2 1-1,-1 0 1,0-1-1,1 1 1,0-1-1,-1 1 1,2-1 0,-1 0-1,0 1 1,1-1-1,-1 0 1,1 0-1,0 0 1,0 0-1,0 0 1,0 0-1,1 0 1,-1-1-1,1 1 1,-1-1-1,1 0 1,0 0-1,0 0 1,0 0-1,0 0 1,1-1-1,-1 1 1,0-1-1,1 0 1,-1 0 0,1 0-1,5 0 1,2 1 2,0-1 1,-1 0 0,1-1 0,0-1 0,0 1-1,-1-2 1,1 0 0,0 0 0,17-6 0,-16 3 6,1 0 0,-2-1 0,1-1 0,-1 0 0,0 0 0,12-11 0,-19 15-4,0 0-1,0-1 1,-1 1-1,1-1 1,-1 0 0,0 0-1,0 0 1,-1-1-1,1 1 1,-1 0 0,0-1-1,0 0 1,-1 1-1,1-1 1,-1 0-1,0 0 1,0 0 0,-1 0-1,1-6 1,-1 10-5,0 0 0,0-1 0,0 1 0,0 0 0,-1 0 0,1 0 0,0 0-1,0 0 1,-1 0 0,1 0 0,-1 0 0,1 0 0,-1 0 0,1 0 0,-1 0 0,0 0 0,1 0 0,-1 0 0,0 0 0,0 0 0,0 1 0,1-1 0,-1 0 0,0 1 0,0-1 0,-2 0 0,1 0 0,0 1 1,0 0-1,-1 0 0,1-1 1,0 2-1,0-1 0,0 0 1,0 0-1,0 1 1,0-1-1,0 1 0,0-1 1,-3 2-1,-2 1 7,1 0 1,0 1-1,0-1 0,0 1 0,0 0 1,1 1-1,-11 9 0,15-12-9,-1-1 0,1 1 1,0-1-1,0 1 0,-1 0 0,1 0 0,0-1 0,1 1 1,-1 0-1,0 0 0,0 0 0,1 0 0,-1 0 0,1 0 0,0 0 1,0 0-1,0 0 0,0 0 0,0 0 0,0 0 0,0 0 1,0 0-1,1 0 0,-1 0 0,1 0 0,0 0 0,1 3 0,-1-3-4,1 0 1,0 0-1,0 0 0,1 0 0,-1 0 0,0-1 0,0 1 0,1-1 0,-1 1 0,1-1 0,0 0 0,-1 0 0,1 0 0,0 0 0,0 0 0,-1-1 0,1 1 0,0-1 0,4 0 0,7 0-133,1 0-1,0-1 0,0-1 0,0 0 0,26-8 0,-5-2-2114,37-18 0,-73 30 2212,1 0 0,-1 0 0,0 0 0,0 0 0,0 0 0,0 0 0,1 0 0,-1 0 0,0 0 0,0 0 0,0 0 0,0 0 0,1 0 0,-1 0 0,0 0 0,0 0 0,0 0 0,0 0 0,1 0 0,-1 0 0,0 0 0,0 0 0,0 0 0,0 0 0,1 0 0,-1 0 0,0 0 0,0 1 0,0-1 0,0 0 0,0 0 0,0 0 0,1 0 0,-1 0 0,0 0 0,0 1 0,0-1 0,0 0 0,0 0 0,0 0 0,0 0 0,0 1 0,0-1 0,0 0 0,0 0 0,0 0 0,0 0 0,0 1 0,0-1 0,0 0 0,0 0 0,0 0 0,0 0 0,0 1 0,0-1 0,0 0 0,0 0 0,0 0 0,0 0 0,0 1 0,0-1 0,-4 15-552,3-12 132,-1 12-250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1.943"/>
    </inkml:context>
    <inkml:brush xml:id="br0">
      <inkml:brushProperty name="width" value="0.05" units="cm"/>
      <inkml:brushProperty name="height" value="0.05" units="cm"/>
    </inkml:brush>
  </inkml:definitions>
  <inkml:trace contextRef="#ctx0" brushRef="#br0">225 1 16307,'0'24'1889,"-13"10"-889,-9 3-352,2 4 1625,3 6-1153,2 2-344,1-1-56,11-5-272,3-6-144,5-5-328,2-5-144,3-7-344,-4-5-296,1-7-472,-5-6 968,-4-4-232,-5-6-168</inkml:trace>
  <inkml:trace contextRef="#ctx0" brushRef="#br0" timeOffset="1">2 293 18452,'-2'-3'1928,"5"2"-1352,11-1-191,8 1 991,10 2-488,6-1-336,6 0-912,5 0-480,3-6 808,3-3-160,1-10-200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2.366"/>
    </inkml:context>
    <inkml:brush xml:id="br0">
      <inkml:brushProperty name="width" value="0.05" units="cm"/>
      <inkml:brushProperty name="height" value="0.05" units="cm"/>
    </inkml:brush>
  </inkml:definitions>
  <inkml:trace contextRef="#ctx0" brushRef="#br0">221 1 19916,'1'0'66,"-1"0"-1,0 0 1,1 0-1,-1 0 0,0 0 1,0 0-1,1 0 1,-1 0-1,0 0 0,1 0 1,-1 0-1,0 0 1,0 0-1,1 0 0,-1 1 1,0-1-1,0 0 1,1 0-1,-1 0 1,0 1-1,0-1 0,0 0 1,1 0-1,-1 0 1,0 1-1,0-1 0,0 0 1,0 0-1,1 1 1,-1-1-1,0 0 1,0 1-1,0-1 0,0 0 1,0 0-1,0 1 1,-3 15 1217,-18 23-195,16-31-665,-84 148 1323,15-28-2520,37-60-4270,66-134 3145,-10 18 735</inkml:trace>
  <inkml:trace contextRef="#ctx0" brushRef="#br0" timeOffset="1">214 28 14099,'1'-1'176,"0"0"0,1 0 0,-1 0 0,0 0 0,1 0 0,-1 0 0,1 0 0,0 1 0,-1-1 0,1 1 0,0-1-1,-1 1 1,1-1 0,0 1 0,2 0 0,-3 0-76,0 1-1,-1 0 0,1-1 0,0 1 1,0 0-1,-1 0 0,1 0 0,-1-1 1,1 1-1,0 0 0,-1 0 0,0 0 1,1 0-1,-1 0 0,1 0 0,-1 0 1,0 0-1,0 0 0,0 0 0,0 0 1,0 0-1,0 0 0,0 0 1,0 1-1,0-1 0,0 0 0,-1 1 1,-15 145 4045,0-6-2868,14-100-1387,3 0-1,2 0 1,10 57 0,-13-97 87,1 0 1,-1-1 0,0 1-1,0 0 1,1 0 0,-1-1 0,0 1-1,0 0 1,0 0 0,0-1-1,0 1 1,0 0 0,0 0 0,-1-1-1,1 1 1,0 0 0,0 0 0,0-1-1,-1 1 1,1 0 0,0-1-1,-1 1 1,0 0 0,0 0 14,0-1-1,0 0 1,0 0 0,0 0-1,0 0 1,0 0 0,0 0-1,0 0 1,0 0 0,1-1 0,-1 1-1,0 0 1,0-1 0,0 1-1,0 0 1,0-1 0,-1 0-1,-13-6-400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2.815"/>
    </inkml:context>
    <inkml:brush xml:id="br0">
      <inkml:brushProperty name="width" value="0.05" units="cm"/>
      <inkml:brushProperty name="height" value="0.05" units="cm"/>
    </inkml:brush>
  </inkml:definitions>
  <inkml:trace contextRef="#ctx0" brushRef="#br0">16 17 16083,'-9'0'2097,"2"5"-1265,12-1-304,6-2 1689,12 3-1177,9-1-208,6-1-504,7 3-368,7-4-672,3-2-296,1-8 800,2-4-248,5-16-169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3.217"/>
    </inkml:context>
    <inkml:brush xml:id="br0">
      <inkml:brushProperty name="width" value="0.05" units="cm"/>
      <inkml:brushProperty name="height" value="0.05" units="cm"/>
    </inkml:brush>
  </inkml:definitions>
  <inkml:trace contextRef="#ctx0" brushRef="#br0">223 1 16740,'-18'11'486,"1"1"1,0 1 0,1 0 0,0 2 0,1 0 0,1 0-1,1 1 1,0 1 0,-13 22 0,18-25-356,0 0 0,1 1 1,0-1-1,1 2 0,1-1 0,0 1 1,2 0-1,-1 0 0,2 0 1,0 0-1,1 0 0,2 23 0,-1-35-129,0 0-1,1 1 1,0-1-1,0 1 0,0-1 1,0 0-1,1 1 0,-1-1 1,1 0-1,0 0 1,1 0-1,-1-1 0,1 1 1,-1 0-1,1-1 1,0 0-1,1 0 0,-1 0 1,0 0-1,6 3 1,-5-4-4,0 0 0,0 0 1,1-1-1,-1 1 0,1-1 1,-1 0-1,1-1 0,-1 1 1,1-1-1,-1 0 0,1 0 1,0 0-1,-1-1 0,1 1 1,-1-1-1,1 0 0,-1-1 1,0 1-1,7-4 0,0 1 18,-1-1 1,17-11-1,-25 15 4,-1 0 1,1 0-1,-1 0 0,1 0 1,-1 0-1,1 0 1,-1-1-1,1 1 1,-1-1-1,0 1 1,0-1-1,0 1 1,0-1-1,0 0 0,0 1 1,0-1-1,-1 0 1,1 0-1,-1 0 1,1 1-1,-1-1 1,1 0-1,-1 0 1,0 0-1,0-2 0,-1 2 13,0 0-1,0 1 0,0-1 1,0 1-1,0-1 0,0 1 0,-1-1 1,1 1-1,0 0 0,-1-1 1,1 1-1,-1 0 0,1 0 0,-1 0 1,0 0-1,1 1 0,-1-1 0,0 0 1,0 1-1,0-1 0,-2 0 1,-41-5 517,35 5-427,0 0 0,0 1 0,0 0 0,1 1 0,-1 0 1,0 0-1,0 1 0,-15 5 0,24-6-115,1-1 0,-1 0 1,0 0-1,1 1 0,-1-1 0,0 0 0,1 1 1,-1-1-1,1 0 0,-1 1 0,1-1 0,-1 1 1,1-1-1,-1 1 0,1-1 0,-1 1 0,1-1 1,-1 1-1,1 0 0,0-1 0,-1 1 0,1 0 1,0-1-1,0 1 0,0 0 0,-1-1 0,1 1 1,0 0-1,0-1 0,0 1 0,0 0 0,0-1 1,0 1-1,0 0 0,1 0 0,-1-1 0,0 1 1,0 0-1,1 0 0,0 0 3,0 1 1,0-1-1,0 1 0,0-1 1,0 0-1,0 0 0,1 1 1,-1-1-1,1 0 0,-1 0 1,1-1-1,-1 1 0,1 0 1,-1 0-1,3 0 0,10 3 6,1-1 0,-1-1-1,1 0 1,0-1 0,0 0 0,0-1-1,-1-1 1,1 0 0,18-5-1,5-3-79,-1-1-1,47-19 0,-84 28 60,1 1-1,-1 0 0,0 0 1,1-1-1,-1 1 0,0 0 1,1 0-1,-1 0 0,0 0 1,1 0-1,-1-1 0,1 1 1,-1 0-1,0 0 0,1 0 1,-1 0-1,0 0 0,1 0 1,-1 0-1,1 0 0,-1 0 1,0 1-1,1-1 0,-1 0 0,0 0 1,1 0-1,-1 0 0,0 0 1,1 1-1,0-1 0,-5 11-48,-21 21 60,19-26-12,-9 16-113,0 0 0,1 1 0,1 0-1,2 1 1,-18 51 0,23-61-52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6.802"/>
    </inkml:context>
    <inkml:brush xml:id="br0">
      <inkml:brushProperty name="width" value="0.05" units="cm"/>
      <inkml:brushProperty name="height" value="0.05" units="cm"/>
    </inkml:brush>
  </inkml:definitions>
  <inkml:trace contextRef="#ctx0" brushRef="#br0">0 2254 11026,'11'-2'4476,"15"-5"-3919,-1-1-127,77-20 535,6-2-817,-81 20-44,1 2 0,0 1 0,33-4 1,-4 2 367,-1-2 0,78-26 0,-25 6-400,-35 13-43,299-89 14,-325 93-14,0 2 1,1 3 0,98-7-1,-49 7-62,252-52 45,-349 61-12,214-37 2,-21 4-25,69-14 41,217-49 36,-177 7-55,-56 16 30,-96 29-24,316-79-1,-241 78 1,284-65 26,-364 71-22,204-83 1,-225 70-27,419-167-5,-371 158 15,216-46 0,12 34 22,43-10-33,-416 77 17,241-59 60,-184 40 96,92-40 0,-120 36 249,-40 19-216,0 1 1,27-10 0,-27 14-229,11-5-378,0 1 0,1 1 0,0 2 0,31-3 0,-49 8-282,0-1 0,0 0 1,18-5-1,-22 5 797,-1 0 0,1-1-1,-1 0 1,0 0 0,0-1 0,0 1-1,0-1 1,-1-1 0,0 1 0,1-1-1,6-8 1,1-4 310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7.644"/>
    </inkml:context>
    <inkml:brush xml:id="br0">
      <inkml:brushProperty name="width" value="0.05" units="cm"/>
      <inkml:brushProperty name="height" value="0.05" units="cm"/>
    </inkml:brush>
  </inkml:definitions>
  <inkml:trace contextRef="#ctx0" brushRef="#br0">1 0 16772,'0'20'1688,"1"-2"-912,2 2-280,7 5 704,-1 1-135,8-2-169,2 1-152,6-7-256,1-3-112,3-7-272,-1-3-96,-4-8-464,1-7-376,-5-6-1320,-4-7 1823,-2-8-327,-2-6-280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8.066"/>
    </inkml:context>
    <inkml:brush xml:id="br0">
      <inkml:brushProperty name="width" value="0.05" units="cm"/>
      <inkml:brushProperty name="height" value="0.05" units="cm"/>
    </inkml:brush>
  </inkml:definitions>
  <inkml:trace contextRef="#ctx0" brushRef="#br0">119 0 14523,'-7'23'1672,"-2"9"-759,0 2-289,-5 4 1240,2 5-552,-2 5-287,1 1-121,0 3-224,4 0-128,3 1-368,-2-2-192,5-5-800,2-5 712,5-20-112,6-11-56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8.548"/>
    </inkml:context>
    <inkml:brush xml:id="br0">
      <inkml:brushProperty name="width" value="0.05" units="cm"/>
      <inkml:brushProperty name="height" value="0.05" units="cm"/>
    </inkml:brush>
  </inkml:definitions>
  <inkml:trace contextRef="#ctx0" brushRef="#br0">31 1 18364,'2'0'2120,"-2"1"-1463,-5 8-225,0 8 1008,1 11-528,1 4-96,0 11-352,-2 3-136,5 4-208,2 4-112,1-5-456,1-6-288,1-11-480,-4-6-16,-2-17 792,-7-4-297,-6-16-239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8.983"/>
    </inkml:context>
    <inkml:brush xml:id="br0">
      <inkml:brushProperty name="width" value="0.05" units="cm"/>
      <inkml:brushProperty name="height" value="0.05" units="cm"/>
    </inkml:brush>
  </inkml:definitions>
  <inkml:trace contextRef="#ctx0" brushRef="#br0">0 38 17132,'0'-1'102,"1"0"0,-1 1 0,0-1 1,0 0-1,1 0 0,-1 1 0,0-1 1,1 0-1,-1 0 0,0 1 1,1-1-1,-1 0 0,1 1 0,-1-1 1,1 1-1,0-1 0,-1 1 0,1-1 1,0 1-1,-1-1 0,1 1 0,0 0 1,-1-1-1,1 1 0,0 0 0,1-1 1,24-5 251,-19 5 99,25-5-245,0 2 1,0 1-1,1 2 0,-1 1 0,0 1 0,1 2 0,-1 2 0,0 0 0,50 17 0,-72-19-195,-1 1 1,0 0-1,0 1 1,0 0-1,0 1 1,-1-1-1,0 1 0,0 1 1,0 0-1,-1 0 1,0 0-1,7 11 1,-10-12 6,0 1 0,-1-1 1,0 1-1,0 0 1,0-1-1,-1 1 1,0 0-1,-1 1 1,1-1-1,-1 0 1,0 0-1,-1 1 0,0-1 1,0 0-1,-1 1 1,0-1-1,-3 13 1,1-10 38,-1 1 1,-1-1 0,0 1 0,0-1-1,-1-1 1,0 1 0,-1-1 0,0 0 0,0-1-1,-1 1 1,0-1 0,0-1 0,-18 12-1,2-2 92,0-2 0,-1-1-1,-1-1 1,-34 12-1,58-24-114,-10 3-97,1 0 1,-1 0-1,-24 3 0,34-6 28,0-1 0,0 0-1,0 0 1,-1 1 0,1-1 0,0-1 0,0 1 0,0 0 0,0 0 0,0-1 0,0 1 0,0-1-1,0 0 1,0 0 0,0 1 0,0-1 0,1 0 0,-1-1 0,0 1 0,0 0 0,1 0 0,-1-1 0,1 1-1,-1-1 1,1 1 0,0-1 0,0 0 0,0 0 0,-1 1 0,0-5 0,-6-32-193,8-9-103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5.449"/>
    </inkml:context>
    <inkml:brush xml:id="br0">
      <inkml:brushProperty name="width" value="0.05" units="cm"/>
      <inkml:brushProperty name="height" value="0.05" units="cm"/>
    </inkml:brush>
  </inkml:definitions>
  <inkml:trace contextRef="#ctx0" brushRef="#br0">27 1 18068,'-2'6'3451,"-2"22"-1414,-6 217-932,10-210-2104,-3-44-1089,-5-6 1358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39.729"/>
    </inkml:context>
    <inkml:brush xml:id="br0">
      <inkml:brushProperty name="width" value="0.05" units="cm"/>
      <inkml:brushProperty name="height" value="0.05" units="cm"/>
    </inkml:brush>
  </inkml:definitions>
  <inkml:trace contextRef="#ctx0" brushRef="#br0">250 9 18036,'7'-9'2643,"-15"15"-1279,-19 17 78,13-5-1044,-1 1 0,2 0 0,-18 37 0,-26 68-91,48-104-224,-12 31 96,-16 58 1,30-83-181,1 1 0,1 0 0,2 0-1,-1 32 1,4-54-72,0-1 0,0 1-1,1 0 1,-1-1 0,1 1-1,0-1 1,1 1 0,-1-1-1,1 1 1,0-1 0,4 8 0,-4-9 33,0-1 0,0 1 0,1-1 1,-1 0-1,0 0 0,1 0 0,-1 0 1,1-1-1,0 1 0,0-1 0,0 1 1,-1-1-1,1 0 0,0 0 0,1 0 1,-1-1-1,5 2 0,23-1-316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0.328"/>
    </inkml:context>
    <inkml:brush xml:id="br0">
      <inkml:brushProperty name="width" value="0.05" units="cm"/>
      <inkml:brushProperty name="height" value="0.05" units="cm"/>
    </inkml:brush>
  </inkml:definitions>
  <inkml:trace contextRef="#ctx0" brushRef="#br0">305 4 18508,'-4'-1'222,"1"0"1,-1 1-1,1-1 1,-1 1-1,0 0 1,1 0 0,-1 0-1,0 0 1,1 1-1,-1-1 1,1 1-1,-1 0 1,1 0-1,-1 0 1,1 0-1,0 1 1,-1 0-1,1-1 1,0 1-1,0 0 1,0 1-1,0-1 1,1 0-1,-5 5 1,-7 8 102,1 1 0,0 0 0,-13 22 0,11-15-115,-10 14-22,1 1-1,-19 41 0,35-62-130,1-1 0,1 1 0,0 1 0,2-1 0,0 1 0,1-1 0,-2 36 0,5-50-52,0 1 0,0-1 0,0 0 0,0 0 0,1 0 0,0 0 0,0 0 0,0 1 1,0-1-1,0-1 0,0 1 0,1 0 0,-1 0 0,1 0 0,0-1 0,0 1 0,0-1 0,0 1 0,0-1 0,5 3 0,-3-2-5,0-1 1,0 0-1,0 0 0,0-1 0,0 1 1,1-1-1,-1 0 0,1 0 0,-1 0 0,1-1 1,-1 0-1,1 1 0,-1-2 0,6 0 0,-1 0 0,-1 0 1,1-1-1,-1 0 0,0-1 0,0 1 0,0-2 0,0 1 0,-1-1 0,1 0 0,10-9 0,-15 11 7,1-1 1,0 0-1,-1-1 0,0 1 0,0-1 0,0 1 1,0-1-1,0 0 0,-1 0 0,0 0 0,0 0 1,0 0-1,0-1 0,0 1 0,-1-1 0,0 1 1,0-1-1,0 1 0,-1-1 0,1-8 0,-2 11-2,1-1-1,-1 1 0,1 0 0,-1-1 0,0 1 1,0 0-1,0 0 0,0 0 0,0 0 0,-1 0 1,1 0-1,-1 0 0,1 0 0,-1 0 0,0 1 1,1-1-1,-1 1 0,0-1 0,0 1 0,0 0 1,0-1-1,0 1 0,-1 0 0,1 0 0,0 1 1,0-1-1,-1 0 0,-4 0 0,4 1-2,1-1 0,-1 1-1,0 0 1,0 0 0,0 0 0,0 0 0,0 0 0,1 1-1,-1-1 1,0 1 0,0 0 0,0-1 0,1 1-1,-1 1 1,0-1 0,1 0 0,-1 1 0,1-1-1,0 1 1,-1 0 0,1 0 0,0 0 0,0 0-1,-3 3 1,5-4-3,-1 0-1,1-1 1,-1 1 0,1 0-1,-1 0 1,1 0 0,-1-1-1,1 1 1,-1 0-1,1 0 1,0 0 0,0 0-1,-1 0 1,1 0 0,0 0-1,0 0 1,0 0 0,0 0-1,0 0 1,0 0 0,0-1-1,1 1 1,-1 0-1,0 0 1,0 0 0,1 0-1,0 1 1,0-1 0,0 1 1,1-2-1,-1 1 0,0 0 1,1 0-1,-1 0 0,1-1 1,-1 1-1,1 0 0,-1-1 1,1 0-1,-1 1 0,1-1 1,2 0-1,5 1-5,1-1 0,-1 0 0,0-1 0,15-2-1,-1-4-14,-1-1-1,1-1 0,-2-1 0,1-1 1,25-18-1,8-3-72,-55 32 92,0 0-1,1 0 1,-1-1-1,0 1 1,1 0-1,-1 0 0,0-1 1,1 1-1,-1 0 1,1 0-1,-1 0 1,0 0-1,1 0 0,-1-1 1,1 1-1,-1 0 1,0 0-1,1 0 1,-1 0-1,1 0 1,-1 0-1,1 0 0,-1 1 1,0-1-1,1 0 1,-1 0-1,1 0 1,-1 0-1,0 0 0,1 1 1,-1-1-1,1 0 1,-1 1-1,1 15-42,-16 28 6,12-37 25,-12 28-13,10-23-252,-1 0-1,2 0 1,0 0 0,0 1-1,-2 17 1,6-30 284,0 0-1,0 0 1,0 0 0,-1 1 0,1-1-1,0 0 1,0 0 0,0 0-1,0 0 1,0 0 0,0 0 0,0 0-1,0 1 1,0-1 0,0 0-1,0 0 1,0 0 0,0 0 0,0 0-1,0 0 1,0 1 0,0-1-1,0 0 1,0 0 0,0 0 0,0 0-1,0 0 1,0 0 0,0 1 0,0-1-1,0 0 1,0 0 0,0 0-1,0 0 1,0 0 0,1 0 0,-1 0-1,0 1 1,0-1 0,0 0-1,0 0 1,0 0 0,0 0 0,0 0-1,0 0 1,1 0 0,-1 0-1,0 0 1,0 0 0,0 0 0,0 0-1,0 0 1,0 0 0,1 0-1,-1 0 1,0 0 0,0 0 0,0 0-1,0 0 1,8-7-170,-6 4 70,10-13-255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0.746"/>
    </inkml:context>
    <inkml:brush xml:id="br0">
      <inkml:brushProperty name="width" value="0.05" units="cm"/>
      <inkml:brushProperty name="height" value="0.05" units="cm"/>
    </inkml:brush>
  </inkml:definitions>
  <inkml:trace contextRef="#ctx0" brushRef="#br0">157 0 19220,'-8'33'1937,"-2"-1"-1289,-1 1-288,5 4 856,1 0-232,4-5-544,1-3-320,1-4-392,5-4-224,-3-4-592,-1-6 0,-8-11 63,-2-7 393</inkml:trace>
  <inkml:trace contextRef="#ctx0" brushRef="#br0" timeOffset="1">1 121 17692,'0'0'1656,"4"0"-1032,9 0-272,8 3 849,5 0-209,8-3-904,4 4-600,6-11 560,5-3-96,5-12-200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1.228"/>
    </inkml:context>
    <inkml:brush xml:id="br0">
      <inkml:brushProperty name="width" value="0.05" units="cm"/>
      <inkml:brushProperty name="height" value="0.05" units="cm"/>
    </inkml:brush>
  </inkml:definitions>
  <inkml:trace contextRef="#ctx0" brushRef="#br0">248 34 17028,'0'14'2104,"-9"15"-1120,-6 2-368,-7 13 1689,-4 3-977,-3 7-456,-3-2-151,1-3-393,2-3-184,9-9-352,4-7-224,5-18-745,9-10-159,-4-11 960,12-14-320,5-18-144</inkml:trace>
  <inkml:trace contextRef="#ctx0" brushRef="#br0" timeOffset="0.49">248 0 13347,'8'16'2120,"-8"8"-839,-5 7-441,-4 7 2080,1 6-1303,4 7-353,2-2-216,4-5-440,5 1-128,4-12-272,4 0-175,1-11-522,-1-8-223,-3-6 1560,-2-2-944,-9-6-24,1 2-80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1.663"/>
    </inkml:context>
    <inkml:brush xml:id="br0">
      <inkml:brushProperty name="width" value="0.05" units="cm"/>
      <inkml:brushProperty name="height" value="0.05" units="cm"/>
    </inkml:brush>
  </inkml:definitions>
  <inkml:trace contextRef="#ctx0" brushRef="#br0">8 15 16195,'-8'8'1649,"10"0"-817,7-1-256,12 1 856,5-2-231,8-3-313,4 0-104,4-3-352,4-4-400,-2-6-1000,-3 3 928,-12-9-224,-2-5-136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2.168"/>
    </inkml:context>
    <inkml:brush xml:id="br0">
      <inkml:brushProperty name="width" value="0.05" units="cm"/>
      <inkml:brushProperty name="height" value="0.05" units="cm"/>
    </inkml:brush>
  </inkml:definitions>
  <inkml:trace contextRef="#ctx0" brushRef="#br0">330 0 15795,'-7'5'965,"0"-1"0,0 0 0,-1 0 0,-9 2 0,-26 14 1383,21-5-1797,-1 2 1,2 0-1,0 1 1,2 1-1,0 0 1,-17 24-1,26-30-462,1 0 1,0 0-1,2 0 0,-1 1 0,1 1 1,1-1-1,1 1 0,0 0 0,1 0 1,1 0-1,-4 32 0,7-43-78,0 1 0,0 0-1,1 0 1,-1-1 0,1 1-1,0 0 1,0-1 0,1 1 0,-1-1-1,1 1 1,0-1 0,0 0-1,1 0 1,-1 0 0,1 0-1,0 0 1,6 6 0,-3-5-9,-1-1 1,0 0-1,1 0 1,0-1-1,0 0 1,0 0-1,0 0 1,1-1-1,-1 0 1,1 0 0,11 2-1,-8-3-5,0 0 0,1-1 0,-1 0 0,1 0 0,-1-1 0,0 0 0,17-5 0,-20 4 5,0 0 1,0-1 0,-1 0 0,1 0-1,0 0 1,-1-1 0,0 0-1,0 0 1,0 0 0,8-9-1,-12 12 2,-1-1 0,0 1 0,0 0 1,1 0-1,-1-1 0,0 1 0,0-1 0,0 1 0,0-1 0,-1 1 0,1-1 0,0 1 0,-1-1 0,1 0 0,-1 1 0,1-1 0,-1 0 0,0 0 0,0 1 0,0-1 0,0 0 0,0 0 0,0 1 0,0-1 0,0 0 1,-1 0-1,1 1 0,-1-1 0,0 0 0,1 1 0,-1-1 0,0 1 0,0-1 0,0 1 0,0-1 0,0 1 0,-1-2 0,-2 0 7,1 0 0,0 1 0,-1-1 1,0 1-1,0 0 0,1 0 0,-1 0 0,0 1 0,-1-1 0,1 1 0,0 0 1,0 0-1,-8 0 0,-30 4 83,26-1-79,16-2-19,0 0 0,0 0 0,0 0 0,0 0 0,0 0 0,0 0 0,0 0 0,0 0 0,0-1 0,-1 1 0,1 0 0,0 0 0,0 0 0,0 0 0,0 0 0,0 0 0,0 0 0,0 0 0,0 0 0,0 0 0,0 0 0,0 0 0,0 0 0,0 0 0,0 0 0,0 0 0,0 0 0,0 0 0,0 0 0,-1 0 0,16-8-107,0-1-1,20-15 1,-25 16 50,0 1 1,0 1-1,1-1 0,0 1 1,0 1-1,20-7 0,-30 12 59,-1 0-1,1-1 0,0 1 1,0 0-1,-1 0 1,1 0-1,0 0 0,0 0 1,0 0-1,-1 0 1,1 1-1,0-1 0,0 0 1,-1 0-1,1 1 1,0-1-1,0 0 0,-1 1 1,1-1-1,0 0 1,-1 1-1,1-1 0,0 1 1,-1-1-1,1 1 1,-1 0-1,1-1 0,-1 1 1,1 0-1,-1-1 1,0 1-1,1 0 0,-1-1 1,0 1-1,1 0 1,-1 0-1,0-1 0,0 1 1,0 0-1,0 0 1,0 0-1,0-1 0,0 2 1,1 4 4,-1 1 1,0-1 0,-1 1-1,-1 6 1,-39 165 228,26-119-834,11-27 333,4-22 76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8.957"/>
    </inkml:context>
    <inkml:brush xml:id="br0">
      <inkml:brushProperty name="width" value="0.05" units="cm"/>
      <inkml:brushProperty name="height" value="0.05" units="cm"/>
    </inkml:brush>
  </inkml:definitions>
  <inkml:trace contextRef="#ctx0" brushRef="#br0">339 33 11963,'1'-1'301,"0"0"0,0 0 0,0 0 0,0 0 0,0-1 0,0 1 1,-1 0-1,1 0 0,-1-1 0,1 1 0,-1 0 0,1-1 0,-1 1 1,0 0-1,1-3 0,-2 3-133,1 1 1,0-1-1,-1 0 0,1 1 1,-1-1-1,1 0 1,-1 1-1,1-1 1,-1 1-1,1-1 0,-1 1 1,0-1-1,1 1 1,-1-1-1,0 1 0,1 0 1,-1-1-1,0 1 1,0 0-1,1 0 1,-1-1-1,0 1 0,0 0 1,1 0-1,-1 0 1,0 0-1,0 0 0,0 0 1,1 0-1,-1 0 1,-1 1-1,-11 0 223,0 0 1,0 1-1,1 0 1,-1 1-1,1 1 0,0 0 1,0 1-1,0 0 0,-18 11 1,12-5-297,0 0 0,1 2 0,1 0 0,0 1 0,-16 17 0,24-21-66,1-1 1,0 1 0,0 0 0,1 1-1,0-1 1,1 1 0,1 0 0,-1 1-1,2-1 1,-5 24 0,7-31-76,0 0 0,1 0 1,-1 0-1,1 0 0,0 0 1,1 0-1,-1 0 0,1 0 1,-1 0-1,1 0 0,0 0 1,1 0-1,-1 0 0,1 0 1,0-1-1,0 1 0,0 0 0,0-1 1,0 0-1,1 1 0,0-1 1,-1 0-1,1-1 0,0 1 1,1 0-1,-1-1 0,0 1 1,1-1-1,-1 0 0,1-1 1,0 1-1,0 0 0,-1-1 0,1 0 1,6 1-1,-2 0 47,1-1 0,-1 0 0,1 0 0,0-1 0,-1 0 0,1 0 0,0-1 0,-1 0 0,1-1 0,11-3 0,21-10-335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49.329"/>
    </inkml:context>
    <inkml:brush xml:id="br0">
      <inkml:brushProperty name="width" value="0.05" units="cm"/>
      <inkml:brushProperty name="height" value="0.05" units="cm"/>
    </inkml:brush>
  </inkml:definitions>
  <inkml:trace contextRef="#ctx0" brushRef="#br0">84 0 18956,'-16'30'1289,"0"-1"219,-20 50-1,32-70-1355,1 0 1,1 1-1,0-1 0,0 0 0,1 1 1,0-1-1,0 1 0,1-1 0,0 1 0,3 11 1,-3-19-137,0 0-1,0-1 1,1 1 0,-1 0 0,0-1 0,1 1 0,0-1 0,-1 1 0,1 0-1,0-1 1,0 0 0,-1 1 0,1-1 0,0 0 0,1 1 0,-1-1 0,0 0-1,0 0 1,0 0 0,1 0 0,-1 0 0,1 0 0,-1 0 0,1 0-1,-1-1 1,1 1 0,-1-1 0,1 1 0,-1-1 0,1 1 0,0-1 0,-1 0-1,1 0 1,0 0 0,-1 0 0,1 0 0,0 0 0,1-1 0,2 0 22,-1 0 1,0 0-1,0-1 1,1 1-1,-1-1 0,0 0 1,-1-1-1,1 1 1,0-1-1,0 1 1,-1-1-1,0 0 1,4-5-1,0 0 74,-1 0-1,0-1 1,-1 0 0,0 0-1,0-1 1,5-14 0,-8 18-40,0 0 1,-1 0 0,0 0 0,0 0 0,0-1 0,-1 1-1,0 0 1,0 0 0,0-1 0,-1 1 0,0 0 0,-2-8 0,2 11-45,0 1 1,0 0 0,-1-1-1,1 1 1,-1 0 0,1 0 0,-1 0-1,0 0 1,0 0 0,0 1-1,0-1 1,0 1 0,0-1-1,0 1 1,-1 0 0,1-1 0,0 1-1,-3 0 1,3 0-104,1 0-1,0 1 1,-1 0 0,1-1 0,0 1 0,-1 0-1,1 0 1,-1 0 0,1 0 0,-1 0 0,1 0-1,0 0 1,-1 0 0,1 0 0,-1 1 0,1-1-1,0 1 1,-1-1 0,1 1 0,0-1-1,0 1 1,-1 0 0,1 0 0,0-1 0,0 1-1,0 0 1,0 0 0,0 0 0,0 0 0,0 1-1,0-1 1,1 0 0,-1 0 0,-1 2 0,3-3 59,-1 0 1,0 0-1,0 0 1,0 0-1,0 0 1,1 0-1,-1-1 1,0 1 0,0 0-1,0 0 1,0 0-1,1 0 1,-1 0-1,0 0 1,0 0 0,0 0-1,1 0 1,-1 0-1,0 0 1,0 0-1,0 1 1,0-1 0,1 0-1,-1 0 1,0 0-1,0 0 1,0 0-1,0 0 1,1 0 0,-1 0-1,0 0 1,0 1-1,0-1 1,0 0-1,0 0 1,0 0 0,1 0-1,-1 1 1,0-1-1,0 0 1,0 0-1,0 0 1,0 0 0,0 1-1,0-1 1,0 0-1,0 0 1,0 0-1,0 0 1,0 1 0,0-1-1,0 0 1,0 0-1,0 0 1,0 1-1,0-1 1,0 0-1,0 0 1,0 0 0,0 0-1,0 1 1,0-1-1,-1 0 1,1 0-1,0 0 1,0 0 0,0 1-1,0-1 1,-1 0-1,15-5-760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50.134"/>
    </inkml:context>
    <inkml:brush xml:id="br0">
      <inkml:brushProperty name="width" value="0.05" units="cm"/>
      <inkml:brushProperty name="height" value="0.05" units="cm"/>
    </inkml:brush>
  </inkml:definitions>
  <inkml:trace contextRef="#ctx0" brushRef="#br0">22 0 16940,'2'3'368,"-1"-1"0,0 1 0,1 0 0,-1-1 0,0 1 0,0 0 0,-1 0 0,1-1 0,-1 1 0,1 0 0,-1 0 0,0 5 0,-4 42 2236,0-18-1640,4-4-968,1 1 0,2-1 0,8 44 0,-11-72-36,0 0-1,0 1 0,0-1 1,0 0-1,0 0 1,0 0-1,0 0 1,0 1-1,0-1 1,0 0-1,0 0 1,0 0-1,0 0 1,-1 0-1,1 1 1,0-1-1,0 0 1,0 0-1,0 0 1,0 0-1,0 0 0,0 0 1,-1 0-1,1 0 1,0 1-1,0-1 1,0 0-1,0 0 1,0 0-1,0 0 1,-1 0-1,1 0 1,0 0-1,0 0 1,0 0-1,0 0 1,-1 0-1,1 0 1,0 0-1,0 0 0,0 0 1,0 0-1,0 0 1,-1 0-1,1 0 1,0 0-1,0 0 1,0 0-1,0 0 1,0-1-1,-1 1 1,1 0-1,0 0 1,0 0-1,0 0 1,0 0-1,0 0 1,0 0-1,0 0 1,-1-1-1,1 1 0,0 0 1,0 0-1,0 0 1,0-1-1,-14-8-125,12 8-118,-14-11-382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50.552"/>
    </inkml:context>
    <inkml:brush xml:id="br0">
      <inkml:brushProperty name="width" value="0.05" units="cm"/>
      <inkml:brushProperty name="height" value="0.05" units="cm"/>
    </inkml:brush>
  </inkml:definitions>
  <inkml:trace contextRef="#ctx0" brushRef="#br0">1 25 17764,'14'0'1976,"4"2"-1376,11-2-192,6-3 929,5-1-625,3 1-24,-2 0-608,-3-1-376,-5 1-608,-9-3 824,-15 6-256,-9 1-88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5.895"/>
    </inkml:context>
    <inkml:brush xml:id="br0">
      <inkml:brushProperty name="width" value="0.05" units="cm"/>
      <inkml:brushProperty name="height" value="0.05" units="cm"/>
    </inkml:brush>
  </inkml:definitions>
  <inkml:trace contextRef="#ctx0" brushRef="#br0">1 176 17420,'6'1'2136,"4"1"-1336,7-4-248,5 1 1129,13-4-593,3-1-184,6-1-440,6 0-320,2-1-936,-1-2 536,-12 4 104,-4 0-144,-12 4-120</inkml:trace>
  <inkml:trace contextRef="#ctx0" brushRef="#br0" timeOffset="0.49">900 1 19036,'-2'6'1872,"-1"8"-1415,-3 2-233,1 3 1088,-1 5-864,1 1-312,3 0-624,-1 0-208,3-3-360,0-3 1560,0-5-760,0-1-185,0-7-55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50.958"/>
    </inkml:context>
    <inkml:brush xml:id="br0">
      <inkml:brushProperty name="width" value="0.05" units="cm"/>
      <inkml:brushProperty name="height" value="0.05" units="cm"/>
    </inkml:brush>
  </inkml:definitions>
  <inkml:trace contextRef="#ctx0" brushRef="#br0">214 1 19012,'0'12'2209,"-2"5"-1465,-4 4-304,-3 4 1272,0 7-880,-1 2-120,1 1-303,2 0-129,-1-3-184,5-1-48,1-8-192,2-2-176,0-7-649,2-2-319,-2-6 992,-8-4-920</inkml:trace>
  <inkml:trace contextRef="#ctx0" brushRef="#br0" timeOffset="1">2 400 19556,'-1'11'1809,"9"-5"-1137,5-3-240,13-3 896,5 0-328,4-4-392,5-1-143,-2-3-225,0-1-72,-5 2-280,-7-1-329,-11 2-775,-6 0 1040,-3-2-176,0 0-128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3:51.361"/>
    </inkml:context>
    <inkml:brush xml:id="br0">
      <inkml:brushProperty name="width" value="0.05" units="cm"/>
      <inkml:brushProperty name="height" value="0.05" units="cm"/>
    </inkml:brush>
  </inkml:definitions>
  <inkml:trace contextRef="#ctx0" brushRef="#br0">1 0 15219,'16'3'2313,"3"8"-1217,5-3-416,7-2 2521,7 0-2193,3 2-240,2-5-88,2-2-200,-7-1-560,-3-4-496,-9-4 512,-4-3-96,-6-6-80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3.977"/>
    </inkml:context>
    <inkml:brush xml:id="br0">
      <inkml:brushProperty name="width" value="0.05" units="cm"/>
      <inkml:brushProperty name="height" value="0.05" units="cm"/>
    </inkml:brush>
  </inkml:definitions>
  <inkml:trace contextRef="#ctx0" brushRef="#br0">168 7 16123,'7'-6'3897,"-8"6"-3759,0 0-1,0 0 0,0 1 0,0-1 0,1 0 0,-1 1 1,0-1-1,0 0 0,0 1 0,1 0 0,-1-1 1,0 1-1,1-1 0,-1 1 0,0 1 0,-10 10 306,2 0 0,0 1 0,0 1 0,1 0 0,-8 18-1,-26 79-114,38-101-241,-11 36 136,-12 57 0,22-81-168,2-1 0,1 1-1,1-1 1,0 1 0,4 25 0,-3-44-112,0 0-1,0 0 1,1 0 0,0-1 0,-1 1 0,1 0 0,0 0 0,0-1 0,0 1 0,1 0 0,-1-1 0,1 1 0,-1-1 0,1 0 0,0 0 0,0 1 0,0-1 0,0 0 0,0-1 0,1 1-1,-1 0 1,0-1 0,1 1 0,0-1 0,-1 0 0,1 1 0,0-1 0,-1-1 0,1 1 0,0 0 0,0-1 0,0 1 0,0-1 0,-1 0 0,1 0 0,0 0 0,0 0 0,0-1 0,0 1-1,0-1 1,-1 1 0,1-1 0,0 0 0,0 0 0,-1-1 0,1 1 0,-1 0 0,1-1 0,2-2 0,12-8-507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4.427"/>
    </inkml:context>
    <inkml:brush xml:id="br0">
      <inkml:brushProperty name="width" value="0.05" units="cm"/>
      <inkml:brushProperty name="height" value="0.05" units="cm"/>
    </inkml:brush>
  </inkml:definitions>
  <inkml:trace contextRef="#ctx0" brushRef="#br0">50 221 15859,'3'2'2193,"-8"13"-1089,-3 5-432,-1 4 1985,0 5-1273,1 2-600,2 1-264,2-4-584,1-4-264,3-8-544,3-6-280,1-10 824,2-7-248,-1-9-176</inkml:trace>
  <inkml:trace contextRef="#ctx0" brushRef="#br0" timeOffset="1">99 2 18956,'0'-1'3177,"0"5"-1577,0-2-840,0 2-440,0 1-1088,1 3-1952,-9-10 1591,1-1 89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4.891"/>
    </inkml:context>
    <inkml:brush xml:id="br0">
      <inkml:brushProperty name="width" value="0.05" units="cm"/>
      <inkml:brushProperty name="height" value="0.05" units="cm"/>
    </inkml:brush>
  </inkml:definitions>
  <inkml:trace contextRef="#ctx0" brushRef="#br0">1 190 17380,'1'6'1123,"1"8"200,-2-14-1271,0 1 1,0-1-1,0 0 1,0 0-1,0 0 0,0 0 1,1 1-1,-1-1 0,0 0 1,0 0-1,0 0 0,0 0 1,0 0-1,0 0 1,0 1-1,0-1 0,0 0 1,1 0-1,-1 0 0,0 0 1,0 0-1,0 0 0,0 0 1,0 0-1,1 0 1,-1 0-1,0 0 0,0 0 1,0 1-1,0-1 0,0 0 1,1 0-1,-1 0 0,0 0 1,0 0-1,0 0 1,0 0-1,1-1 0,-1 1 1,0 0-1,0 0 0,0 0 1,0 0-1,0 0 1,1 0-1,-1 0 0,0 0 1,0 0-1,0 0 0,0 0 1,0 0-1,0-1 0,0 1 1,1 0-1,-1 0 1,0 0-1,0 0 0,0 0 1,0 0-1,0-1 0,0 1 1,0 0-1,0 0 0,0 0 1,0 0-1,0-1 1,0 1-1,0 0 0,0 0 1,52-79 3329,33-36-2858,-69 100-536,-15 15 12,-1 0-1,0 0 1,0 0-1,0-1 1,0 1 0,1 0-1,-1 0 1,0 0-1,0 0 1,0 0-1,1 0 1,-1 0 0,0 0-1,0 0 1,0 0-1,0 0 1,1 0-1,-1 0 1,0 0 0,0 1-1,0-1 1,1 0-1,-1 0 1,0 0-1,0 0 1,0 0 0,0 0-1,0 0 1,1 0-1,-1 1 1,0-1-1,0 0 1,0 0-1,0 0 1,0 0 0,0 0-1,0 1 1,1-1-1,-1 0 1,0 0-1,0 0 1,0 1 0,0-1-1,0 0 1,0 0-1,0 1 1,0 4-5,0 0 0,0 0 0,-1 0 0,0 0 0,-1 7 1,-36 162-423,36-163-339,2-12 470,5-21 408,0 0-300,1-8-139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5.273"/>
    </inkml:context>
    <inkml:brush xml:id="br0">
      <inkml:brushProperty name="width" value="0.05" units="cm"/>
      <inkml:brushProperty name="height" value="0.05" units="cm"/>
    </inkml:brush>
  </inkml:definitions>
  <inkml:trace contextRef="#ctx0" brushRef="#br0">40 1 18228,'8'9'1640,"-2"9"-1088,2 4-208,7 8 601,1 2-177,2 5-208,-3 1-128,-1 4-184,-5 4-88,-6 4-80,-3 8-32,-12 7 32,-3 6-64,-5 9-312,-3 0-360,-2-2 560,-1-5-64,-4-7-72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6.815"/>
    </inkml:context>
    <inkml:brush xml:id="br0">
      <inkml:brushProperty name="width" value="0.05" units="cm"/>
      <inkml:brushProperty name="height" value="0.05" units="cm"/>
    </inkml:brush>
  </inkml:definitions>
  <inkml:trace contextRef="#ctx0" brushRef="#br0">71 15 17828,'-2'-15'3158,"-3"24"-811,-5 27-252,3 0-1467,1 0-1,-1 43 0,6-56-712,1 0-1,2-1 1,0 1 0,9 37-1,-23-81-5211,-8-19 3937,5 14 266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7.294"/>
    </inkml:context>
    <inkml:brush xml:id="br0">
      <inkml:brushProperty name="width" value="0.05" units="cm"/>
      <inkml:brushProperty name="height" value="0.05" units="cm"/>
    </inkml:brush>
  </inkml:definitions>
  <inkml:trace contextRef="#ctx0" brushRef="#br0">1 22 16748,'0'0'1808,"4"0"-944,6 5-288,2-1 929,6-1-257,7-1-384,2-2-344,2-5 808,0-4-1015,-2 0-57,-5-3-16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7.711"/>
    </inkml:context>
    <inkml:brush xml:id="br0">
      <inkml:brushProperty name="width" value="0.05" units="cm"/>
      <inkml:brushProperty name="height" value="0.05" units="cm"/>
    </inkml:brush>
  </inkml:definitions>
  <inkml:trace contextRef="#ctx0" brushRef="#br0">109 0 18268,'-8'17'1892,"-19"31"0,18-34-1138,0 2-1,-8 19 1,10-17-659,0 0-1,1 1 1,1 0-1,0 0 1,2 0 0,0 0-1,1 0 1,1 1-1,2 25 1,-1-42-90,1 0 0,-1 0-1,1 0 1,0 0 0,0 0 0,0-1 0,0 1 0,0 0 0,0 0 0,1-1 0,-1 1-1,1-1 1,0 0 0,0 1 0,0-1 0,0 0 0,0 0 0,0 0 0,1 0 0,-1-1-1,1 1 1,-1-1 0,1 1 0,3 0 0,-4-1 7,1 0-1,0-1 1,0 0 0,0 1 0,0-1-1,-1 0 1,1 0 0,0-1-1,0 1 1,0-1 0,0 1-1,-1-1 1,1 0 0,0 0 0,0 0-1,-1 0 1,1-1 0,-1 1-1,1-1 1,-1 1 0,0-1-1,0 0 1,0 0 0,3-3-1,-3 4 17,-1-1-1,1 1 1,-1 0-1,0-1 1,0 1-1,0-1 0,0 0 1,0 1-1,0-1 1,0 0-1,0 1 1,-1-1-1,1 0 1,-1 0-1,1 0 0,-1 0 1,0 1-1,0-1 1,1 0-1,-1 0 1,-1 0-1,1 0 0,0 0 1,0 0-1,-1 1 1,1-1-1,-1 0 1,1 0-1,-1 0 0,0 1 1,-1-3-1,1 2 15,-1 1 0,0-1 0,0 0 0,0 1 1,0-1-1,0 1 0,0-1 0,0 1 0,0 0 0,0 0 0,-1 0 0,1 0 0,0 0 0,-1 1 0,1-1 0,-1 1 0,1 0 0,-1-1 0,1 1 0,-1 0 0,1 0 0,0 1 1,-5 0-1,3 0 0,-1 0 1,0 0 0,1 1 0,-1 0 0,1 0 0,-7 4 0,10-6-39,0 1 1,0 0 0,-1-1-1,1 1 1,0 0-1,0 0 1,0 0-1,0 0 1,0 0-1,0 0 1,0 1-1,0-1 1,1 0-1,-1 0 1,0 1-1,1-1 1,-1 0-1,1 1 1,-1-1-1,1 0 1,0 1-1,-1-1 1,1 1-1,0 2 1,0-4-4,0 1-1,1-1 1,-1 1 0,0-1-1,1 1 1,-1-1 0,0 1-1,1-1 1,-1 1 0,1-1-1,-1 1 1,0-1 0,1 1-1,-1-1 1,1 0 0,-1 1-1,1-1 1,0 0 0,-1 0-1,1 1 1,-1-1 0,1 0-1,-1 0 1,1 0 0,0 0-1,-1 0 1,1 1 0,0-1-1,-1 0 1,1-1 0,-1 1-1,2 0 1,19-3 10,-7-2-18,-1-1 1,1 0-1,-1 0 0,22-16 0,-24 15-14,1-1-1,0 2 1,1 0-1,0 0 1,14-4 0,-27 10 19,1 0 0,0 0 0,-1 0 0,1 0 1,-1 0-1,1 0 0,-1 0 0,1 0 0,-1 0 0,1 1 1,-1-1-1,1 0 0,-1 0 0,1 0 0,-1 1 1,1-1-1,-1 0 0,1 1 0,-1-1 0,1 0 0,-1 1 1,0-1-1,1 1 0,-1-1 0,0 1 0,1-1 1,-1 0-1,0 1 0,1-1 0,-1 1 0,0 0 0,0-1 1,0 1-1,0-1 0,0 1 0,1-1 0,-1 1 1,0-1-1,0 1 0,0-1 0,0 1 0,-1 0 0,1-1 1,0 1-1,0-1 0,0 1 0,0 0 0,-6 32 10,6-31-7,-26 82 203,-1 12-28,30-107-604,2 1 1,-1 0-1,1 0 1,1 1-1,7-11 0,-2 2 44,10-17-239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8.165"/>
    </inkml:context>
    <inkml:brush xml:id="br0">
      <inkml:brushProperty name="width" value="0.05" units="cm"/>
      <inkml:brushProperty name="height" value="0.05" units="cm"/>
    </inkml:brush>
  </inkml:definitions>
  <inkml:trace contextRef="#ctx0" brushRef="#br0">79 1 18636,'-1'3'445,"0"0"-1,0 0 1,0 0-1,0 0 1,0 1-1,1-1 1,0 0-1,0 1 1,0 3-1,-1 8 1199,-2 4 56,0 39 0,4-46-1833,0-1 1,0 1-1,1-1 1,5 19-1,-3-20-2049,-5-13-653,-9-19-33,3 12 862,0 0 0,-13-13 1,13 17 2742,0-1 0,0 1 0,-8-12 5323,43 12-4258,-11 2-1289,-4 0-811,-1-1-1,0 0 1,0-1-1,-1 0 0,22-15 1,-10 4-121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6.410"/>
    </inkml:context>
    <inkml:brush xml:id="br0">
      <inkml:brushProperty name="width" value="0.05" units="cm"/>
      <inkml:brushProperty name="height" value="0.05" units="cm"/>
    </inkml:brush>
  </inkml:definitions>
  <inkml:trace contextRef="#ctx0" brushRef="#br0">1 425 17140,'17'11'2128,"4"-5"-1288,6-9-240,7 0 1217,6-7-777,9-2-128,-4-4-336,-1-2-232,-4-1-680,-4-3-392,-9 4 968,-3-6-368,-15 2-96,-6 0-136</inkml:trace>
  <inkml:trace contextRef="#ctx0" brushRef="#br0" timeOffset="1">18 5 16900,'18'3'2120,"2"-1"-1248,10-2-280,5 0 1065,12-2-545,3 1-224,4-1-728,-2-1-520,-6 1 424,-7 6-168,-9 4-200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8.598"/>
    </inkml:context>
    <inkml:brush xml:id="br0">
      <inkml:brushProperty name="width" value="0.05" units="cm"/>
      <inkml:brushProperty name="height" value="0.05" units="cm"/>
    </inkml:brush>
  </inkml:definitions>
  <inkml:trace contextRef="#ctx0" brushRef="#br0">204 0 17692,'-1'9'702,"0"0"-1,-1 0 1,-1 0 0,1 0 0,-1 0 0,-1-1-1,0 1 1,0-1 0,-7 11 0,-3 6 503,-22 43 349,-41 89-2400,141-301-9279,11 2 6431,-71 135 4030,-3 4-51,1-1-1,0 1 0,0-1 0,0 1 1,0 0-1,1 0 0,-1 0 0,1 0 1,0 0-1,0 1 0,0-1 0,6-3 1,-5 8 1563,-5 8-424,-5 10 414,6-19-1734,-15 43 1754,-20 73 562,31-102-2346,2 0 0,-1 1 1,2-1-1,0 0 0,3 30 1,-1-40-370,0-1 1,0 0-1,0 0 1,1 0-1,0 0 1,3 6-1,-2-3 138,-3-7 140,0 0 0,0 0 0,0 0 1,0 1-1,0-1 0,0 0 1,0 0-1,-1 0 0,1 0 1,0 0-1,0 1 0,0-1 0,0 0 1,0 0-1,-1 0 0,1 0 1,0 0-1,0 0 0,0 1 0,0-1 1,0 0-1,-1 0 0,1 0 1,0 0-1,0 0 0,0 0 1,-1 0-1,1 0 0,0 0 0,0 0 1,0 0-1,-1 0 0,1 0 1,0 0-1,0 0 0,0 0 1,0 0-1,-1 0 0,1-1 0,-9-1-560</inkml:trace>
  <inkml:trace contextRef="#ctx0" brushRef="#br0" timeOffset="1">11 345 16804,'-10'1'3600,"20"1"-1615,7-2-417,8 0-576,5 0-264,7-2-399,4-1-345,-2 0-665,-3-5-455,-2 1 920,-3-1-248,-5 0-168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9.041"/>
    </inkml:context>
    <inkml:brush xml:id="br0">
      <inkml:brushProperty name="width" value="0.05" units="cm"/>
      <inkml:brushProperty name="height" value="0.05" units="cm"/>
    </inkml:brush>
  </inkml:definitions>
  <inkml:trace contextRef="#ctx0" brushRef="#br0">235 0 19364,'-120'112'6808,"103"-94"-6350,0 2 1,1 0-1,1 1 1,-15 30 0,27-46-434,0 1 0,0 0 1,1 0-1,0 1 0,0-1 0,1 0 1,0 1-1,0-1 0,0 1 0,1-1 1,0 1-1,0 7 0,1-11-23,0 0 0,-1 0 1,1 0-1,0 0 0,1 0 0,-1 0 0,1 0 0,-1 0 1,1 0-1,0-1 0,0 1 0,0-1 0,0 1 0,0-1 1,0 0-1,1 0 0,-1 0 0,1 0 0,0 0 0,0-1 1,-1 1-1,1-1 0,0 0 0,0 1 0,0-1 0,4 0 1,1 1-6,0-1 0,0 0 0,0 0 0,0-1 0,0 0 1,0-1-1,0 1 0,-1-1 0,1-1 0,8-2 1,-10 3 2,-1-1 1,0 0 0,0 0-1,-1 0 1,1 0-1,0-1 1,-1 0 0,1 0-1,-1 0 1,0-1 0,0 1-1,0-1 1,-1 0 0,1 0-1,-1 0 1,3-5-1,-5 8 3,0-1 0,-1 1 0,1 0 0,-1 0 0,1 0 0,-1-1 0,1 1 0,-1 0 0,0 0 0,0-1 0,1 1 0,-1 0 0,0-1 0,0 1 0,-1 0 0,1-1 0,0 1-1,0 0 1,0-1 0,-1 1 0,1 0 0,-1 0 0,1-1 0,-2-1 0,0 1 1,1 1 1,-1-1-1,1 1 1,-1 0-1,0-1 0,0 1 1,0 0-1,0 0 0,0 0 1,0 0-1,0 0 0,0 1 1,-4-2-1,2 1-1,0 0 0,0 1 0,0-1-1,0 1 1,0 0 0,0 0 0,0 0 0,0 1 0,0-1-1,0 1 1,0 0 0,0 0 0,0 0 0,0 1 0,1-1-1,-6 4 1,9-5-3,0 0-1,0 0 0,1 0 0,-1 0 1,0 0-1,0 0 0,0 0 1,0 0-1,1 0 0,-1 0 0,0 0 1,0 0-1,0 0 0,0 0 1,0 0-1,1 0 0,-1 0 1,0 0-1,0 0 0,0 0 0,0 0 1,0 0-1,1 0 0,-1 1 1,0-1-1,0 0 0,0 0 0,0 0 1,0 0-1,0 0 0,0 0 1,0 0-1,1 1 0,-1-1 1,0 0-1,0 0 0,0 0 0,0 0 1,0 1-1,0-1 0,0 0 1,0 0-1,0 0 0,0 0 0,0 0 1,0 1-1,0-1 0,0 0 1,0 0-1,0 0 0,0 0 1,0 1-1,0-1 0,0 0 0,-1 0 1,1 0-1,0 0 0,0 0 1,0 0-1,0 1 0,0-1 0,0 0 1,0 0-1,0 0 0,-1 0 1,1 0-1,0 0 0,0 0 1,12 1-16,-2-4-19,0 0 0,0 0 0,0-1 0,0-1 0,-1 1-1,1-2 1,15-10 0,-3 1-60,-21 15 87,-1-1 1,1 1-1,-1-1 0,1 1 0,0 0 1,-1-1-1,1 1 0,0 0 0,-1-1 1,1 1-1,0 0 0,0 0 0,-1-1 1,1 1-1,0 0 0,0 0 0,-1 0 1,1 0-1,0 0 0,0 0 0,-1 0 1,1 1-1,0-1 0,0 0 0,0 1 1,0-1-2,-1 1-1,1 0 1,-1-1 0,1 1 0,-1 0 0,0 0 0,0 0 0,1-1 0,-1 1 0,0 0 0,0 0 0,0 0 0,0 0 0,0-1 0,0 1 0,0 0 0,0 0 0,0 1 0,-12 43-371,11-42 329,-9 25-412,6-20-187,0 1-1,1-1 0,0 1 0,1 0 0,0 0 0,0-1 1,1 1-1,0 12 0,3-11-611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9.528"/>
    </inkml:context>
    <inkml:brush xml:id="br0">
      <inkml:brushProperty name="width" value="0.05" units="cm"/>
      <inkml:brushProperty name="height" value="0.05" units="cm"/>
    </inkml:brush>
  </inkml:definitions>
  <inkml:trace contextRef="#ctx0" brushRef="#br0">1 2 16027,'0'-1'2177,"4"1"-1017,1 1-440,1 4 1889,3 0-897,7 2-576,2 1-247,11 1-385,2-1-64,7-1-224,2-1-112,1-1-336,-1-3-232,-2-4-424,-4-3-353,-8-4 921,-5-1-264,-4-9-144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09.979"/>
    </inkml:context>
    <inkml:brush xml:id="br0">
      <inkml:brushProperty name="width" value="0.05" units="cm"/>
      <inkml:brushProperty name="height" value="0.05" units="cm"/>
    </inkml:brush>
  </inkml:definitions>
  <inkml:trace contextRef="#ctx0" brushRef="#br0">46 0 19444,'10'7'1404,"-1"0"1,0 1-1,9 10 0,20 29 765,-33-40-2122,-1 1 1,1 0-1,-2 0 0,1 0 1,-1 0-1,0 1 1,-1-1-1,0 1 0,0 0 1,-1 0-1,0-1 1,-1 1-1,1 0 1,-2 0-1,1 0 0,-1 0 1,-1-1-1,-3 14 1,-2 1-201,-1 0 1,-2 0 0,0-1-1,-1 0 1,-21 31-1,29-50 65,1 1 0,0-1 0,-1 0 0,0 0 0,0 0 0,0 0 0,0-1 0,0 1 0,-1-1-1,1 0 1,-1 0 0,0 0 0,1 0 0,-1-1 0,-4 2 0,-16 4-322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18.478"/>
    </inkml:context>
    <inkml:brush xml:id="br0">
      <inkml:brushProperty name="width" value="0.05" units="cm"/>
      <inkml:brushProperty name="height" value="0.05" units="cm"/>
    </inkml:brush>
  </inkml:definitions>
  <inkml:trace contextRef="#ctx0" brushRef="#br0">1 45 13827,'0'0'119,"0"1"-1,0 0 1,0 0-1,0 0 1,0 0 0,0 0-1,0 0 1,0 0 0,0 0-1,0 0 1,0 0 0,1 0-1,-1 0 1,0 0-1,1-1 1,-1 1 0,1 0-1,-1 0 1,1 0 0,-1-1-1,1 1 1,-1 0 0,1 0-1,0-1 1,-1 1-1,1-1 1,0 1 0,0 0-1,0-1 1,-1 1 0,1-1-1,0 0 1,0 1-1,0-1 1,0 0 0,0 0-1,0 1 1,0-1 0,-1 0-1,1 0 1,0 0 0,0 0-1,0 0 1,2 0-1,17 0 475,0 0 0,0-1 0,0 0 0,30-8-1,78-24 324,-127 32-911,27-8 157,-18 5-82,0 1 0,0 0 0,1 0 0,-1 1 0,15-1 0,-39 16 84,-6-3-85,-1 0 0,0-2 1,0 0-1,0-1 0,-37 7 1,29-8 3,-46 7 135,51-10-133,0 1 1,-28 9-1,43-7-84,12-1-12,17 0 3,-3-4 4,1-2 1,-1 0-1,1 0 1,-1-2-1,29-7 1,85-35-12,-77 25-12,0-2-36,-156 61 25,58-25 31,23-7 3,-1 0-1,0-1 1,0-2-1,0 0 1,-23 1-1,24-6-1720,24 5 1398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25.966"/>
    </inkml:context>
    <inkml:brush xml:id="br0">
      <inkml:brushProperty name="width" value="0.05" units="cm"/>
      <inkml:brushProperty name="height" value="0.05" units="cm"/>
    </inkml:brush>
  </inkml:definitions>
  <inkml:trace contextRef="#ctx0" brushRef="#br0">138 46 11819,'13'-32'4037,"-8"19"1949,-20 88-4521,8-43-1271,0 1-1,-1 48 1,6-44-136,1-16-30,0 1-1,6 41 1,-20-165 352,9 49-58,-2 0-1,-22-73 0,25 117-173,2 15-99,-1 15-39,1 62-5,16 163-1,-13-245-3,0 1 0,0-1 0,0 0-1,0 0 1,0 0 0,0 0 0,0 0-1,1 1 1,-1-1 0,1 0 0,-1 0-1,0 0 1,1 0 0,0 0 0,0 2-1,6-15 42,1-32 18,-5 5 6,-1 0 1,-1 0-1,-3 0 0,-8-54 1,-2 56 0,12 36-65,-1 1-1,1-1 0,0 1 1,0-1-1,-1 1 1,1-1-1,0 1 0,0-1 1,-1 1-1,1 0 0,-1-1 1,1 1-1,0 0 1,-1-1-1,1 1 0,-1 0 1,1-1-1,-1 1 1,1 0-1,-1 0 0,1-1 1,-1 1-1,0 0 0,1 0 0,-1 1 0,0-1-1,0 1 1,1 0 0,-1-1-1,1 1 1,-1 0 0,1-1-1,-1 1 1,1 0 0,-1 0 0,1-1-1,-1 1 1,1 0 0,0 0-1,0 0 1,-1-1 0,1 1-1,0 0 1,0 1 0,-6 27-5,2 0 0,0 0 0,2 0 0,2 1 0,5 55 0,-2-73-189,-3-10 176,1 0 0,-1 0 0,1 0-1,-1-1 1,0 1 0,0 0-1,0 0 1,0 0 0,0 3 0,0-5 23,-1 1 0,1 0 0,-1-1 0,1 1 0,0-1 0,-1 1 0,1-1 0,-1 1 0,0-1 0,1 1 0,-1-1 0,1 0 0,-1 1 0,0-1 0,1 0 0,-1 1 0,0-1 0,1 0 1,-1 0-1,0 0 0,1 0 0,-1 0 0,0 0 0,0 0 0,1 0 0,-1 0 0,0 0 0,1 0 0,-1 0 0,0 0 0,0 0 0,0-1 0,-14-1-56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27.298"/>
    </inkml:context>
    <inkml:brush xml:id="br0">
      <inkml:brushProperty name="width" value="0.05" units="cm"/>
      <inkml:brushProperty name="height" value="0.05" units="cm"/>
    </inkml:brush>
  </inkml:definitions>
  <inkml:trace contextRef="#ctx0" brushRef="#br0">717 58 12387,'-26'-10'517,"0"1"0,0 1 1,-1 1-1,-33-4 0,10 5 92,-70 0-1,107 6-521,0 0 0,1 1 0,-1 0 0,0 1-1,1 0 1,0 1 0,-1 1 0,1 0 0,1 0 0,-1 2 0,1-1-1,0 1 1,0 1 0,0 0 0,1 0 0,0 1 0,0 1 0,1-1-1,0 1 1,1 1 0,0 0 0,-13 21 0,2 5-66,2 0 0,2 1 0,1 0 0,2 1 0,1 1-1,2 0 1,-5 57 0,10-51-16,3 0 0,1 0 0,2 0 0,2 0 0,2 0-1,16 59 1,-17-84 6,2 0-1,0 0 1,1-1-1,1 0 1,1-1-1,1 0 0,0 0 1,1-1-1,19 19 1,-18-22-2,0-2 0,2 0 0,-1 0 0,2-1 1,-1-1-1,2-1 0,-1 0 0,1-1 0,0-1 0,29 9 1,-26-11-1,0-1 1,0 0-1,0-2 1,1 0-1,-1-1 0,1-1 1,-1-1-1,27-5 1,-22 1 12,-1-1 0,0-2 0,-1 0 0,0-1 0,0-1-1,31-20 1,3-5 62,-3-3 0,-1-3 0,-1-1 0,85-94 0,-126 123 39,0-2-1,-2 1 0,1-2 0,-2 1 0,0-1 1,-1 0-1,0-1 0,-2 0 0,0 0 0,0 0 0,-2 0 1,0-1-1,-1 1 0,-1-1 0,-1-18 0,-1 14 49,-1 0-1,-1 1 1,0-1 0,-2 1-1,0 0 1,-2 0 0,0 1-1,-1 0 1,-2 0-1,1 1 1,-25-35 0,27 46-153,0 0 1,0 0 0,0 1 0,-1 0 0,0 0 0,-1 1 0,1 0 0,-1 1-1,0 0 1,-1 0 0,1 1 0,-1 0 0,-18-5 0,10 5-214,0 1 1,1 1-1,-1 1 1,0 0-1,0 1 0,0 1 1,-22 4-1,12 1-171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2.608"/>
    </inkml:context>
    <inkml:brush xml:id="br0">
      <inkml:brushProperty name="width" value="0.05" units="cm"/>
      <inkml:brushProperty name="height" value="0.05" units="cm"/>
    </inkml:brush>
  </inkml:definitions>
  <inkml:trace contextRef="#ctx0" brushRef="#br0">15 0 16035,'0'0'1265,"0"17"-921,-4 0-112,1 9 504,0 3-192,2 8-240,-1-1-112,1 4-48,1-2 8,1 1-272,2-3-272,0 0 1976,0 0-1527,1-2 111,-1-2 48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3.043"/>
    </inkml:context>
    <inkml:brush xml:id="br0">
      <inkml:brushProperty name="width" value="0.05" units="cm"/>
      <inkml:brushProperty name="height" value="0.05" units="cm"/>
    </inkml:brush>
  </inkml:definitions>
  <inkml:trace contextRef="#ctx0" brushRef="#br0">1 0 11298,'3'52'1177,"-1"-1"-793,-1 1-128,2 0 400,2-6-200,-2-2-8,1-9-272,1-6 592,-2-6-624,0-3-8,-1-6-16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3.441"/>
    </inkml:context>
    <inkml:brush xml:id="br0">
      <inkml:brushProperty name="width" value="0.05" units="cm"/>
      <inkml:brushProperty name="height" value="0.05" units="cm"/>
    </inkml:brush>
  </inkml:definitions>
  <inkml:trace contextRef="#ctx0" brushRef="#br0">17 1 11450,'-14'266'2941,"21"0"-1936,-3-139-1334,-2-80 166,0 109 294,-8-51 2771,7-57-463,0-40-2789,-1 0 0,0 0 0,0 0-1,-1-1 1,1 1 0,-2 0 0,-1 8-1,-2-3-150,2 1-176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6.892"/>
    </inkml:context>
    <inkml:brush xml:id="br0">
      <inkml:brushProperty name="width" value="0.05" units="cm"/>
      <inkml:brushProperty name="height" value="0.05" units="cm"/>
    </inkml:brush>
  </inkml:definitions>
  <inkml:trace contextRef="#ctx0" brushRef="#br0">242 1 15907,'-7'12'2001,"6"4"-1145,-2 5-408,3-1 1889,0 7-1385,0 0-744,1 0-280,2 1-712,-1-3-209,0-1 697,-2-5-184,-4-10-208</inkml:trace>
  <inkml:trace contextRef="#ctx0" brushRef="#br0" timeOffset="1">1 144 15019,'9'0'2041,"10"0"-1169,11-1-336,3-2 1840,11 1-1455,3-1-441,7-2-752,3-1 488,-8 4-200,-7-1-112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8.277"/>
    </inkml:context>
    <inkml:brush xml:id="br0">
      <inkml:brushProperty name="width" value="0.05" units="cm"/>
      <inkml:brushProperty name="height" value="0.05" units="cm"/>
    </inkml:brush>
  </inkml:definitions>
  <inkml:trace contextRef="#ctx0" brushRef="#br0">127 51 13427,'1'-2'444,"0"-1"1,0 1-1,0 0 1,0 0-1,0-1 0,0 1 1,-1-1-1,1 1 1,-1-1-1,0 1 0,0-1 1,0 1-1,0-1 1,0 1-1,0-1 0,-1-2 1,1 5-380,0 0 0,-1 0 0,1-1 0,0 1 0,0 0 0,0 0 1,0 0-1,-1 0 0,1 0 0,0 0 0,0-1 0,0 1 0,0 0 0,-1 0 0,1 0 0,0 0 1,0 0-1,-1 0 0,1 0 0,0 0 0,0 0 0,0 0 0,-1 0 0,1 0 0,0 0 0,0 0 1,0 0-1,-1 0 0,1 0 0,0 0 0,0 0 0,0 0 0,-1 1 0,1-1 0,0 0 0,0 0 1,0 0-1,-1 0 0,1 0 0,0 0 0,0 1 0,0-1 0,0 0 0,0 0 0,-1 0 0,1 1 1,-7 7 892,2-1-684,1 0 0,1 0 0,-1 1 0,1-1 0,1 1-1,-1 0 1,-1 12 0,0 2 15,0 33 0,3-53-268,1-1 1,0 1-1,1 0 1,-1 0-1,0-1 1,0 1 0,1 0-1,-1-1 1,1 1-1,1 2 1,3-2 128,2-12-43,-2-1-35,-1-1 0,0 0 0,-1-1 0,3-22 0,-5 30-56,-1-1 0,1 1 1,-1-1-1,0 1 0,-1-1 1,1 1-1,-1-1 0,0 1 1,-1-1-1,1 1 0,-1 0 1,0 0-1,-3-6 1,4 10-15,1 0 1,-1 0 0,0 0-1,0 0 1,0 0 0,1 1-1,-1-1 1,0 0 0,0 0-1,0 1 1,0-1 0,0 1-1,0-1 1,0 1 0,0-1-1,0 1 1,-1 0 0,1-1-1,0 1 1,0 0 0,0 0-1,0 0 1,-1 0 0,1 0-1,0 0 1,0 0 0,0 0-1,0 1 1,0-1 0,-1 0-1,1 1 1,0-1 0,0 1-1,0-1 1,0 1 0,0-1-1,0 1 1,0 0 0,0-1-1,1 1 1,-1 0 0,-1 1-1,-4 3 8,1 1-1,0-1 0,0 1 1,0 0-1,-4 8 0,5-6-9,-1 1 1,2-1-1,-1 1 0,1 0 0,-2 10 1,4-17-1,0 1 0,1 0 1,-1 0-1,1 0 1,0 0-1,0 0 0,0 1 1,0-1-1,0 0 1,0 0-1,1 0 0,0 0 1,-1 0-1,1-1 1,0 1-1,0 0 0,1 0 1,-1 0-1,3 2 1,-3-3-2,0-1 0,0 0 0,0 0 1,1 0-1,-1 0 0,0 0 0,1-1 1,-1 1-1,1 0 0,-1-1 0,1 1 1,-1-1-1,1 1 0,0-1 1,-1 0-1,1 1 0,-1-1 0,1 0 1,0 0-1,-1 0 0,4-1 0,-1 0 3,-1 0-1,1 0 1,0 0-1,-1-1 1,1 0-1,-1 0 1,0 0-1,1 0 1,2-3-1,1 0 5,-1-1 0,1 0 0,-2-1 0,1 1 0,-1-1 0,0 0 0,0 0 0,4-9 0,-8 14-6,-1 1 0,1 0 0,-1 0 1,0 0-1,1-1 0,-1 1 1,0 0-1,0 0 0,0-1 0,0 1 1,0 0-1,0-2 0,0 3-2,0-1-1,0 1 1,0-1-1,-1 1 1,1 0 0,0-1-1,0 1 1,0 0-1,-1-1 1,1 1-1,0 0 1,0-1-1,-1 1 1,1 0-1,0 0 1,-1-1 0,1 1-1,0 0 1,-1 0-1,1 0 1,0-1-1,-1 1 1,1 0-1,-1 0 1,-1 0-6,1 0 1,0 0-1,-1 0 1,1 0-1,0 0 0,-1 1 1,1-1-1,0 0 1,-1 1-1,1-1 0,0 1 1,0-1-1,0 1 1,0 0-1,-1 0 1,1-1-1,0 1 0,0 0 1,-1 2-1,-2 2-14,0-1 1,1 1-1,0 0 0,-4 8 1,3 4-99,4-16 113,0-1-1,0 1 0,1-1 1,-1 1-1,0-1 0,0 0 1,0 1-1,0-1 0,1 1 0,-1-1 1,0 0-1,0 1 0,1-1 1,-1 0-1,0 1 0,1-1 0,-1 0 1,0 1-1,1-1 0,-1 0 1,1 0-1,-1 1 0,0-1 0,1 0 1,-1 0-1,1 0 0,-1 0 1,1 1-1,-1-1 0,1 0 0,2 0-9,-1-1-1,0 1 0,1 0 0,-1-1 0,0 0 0,0 1 0,0-1 0,0 0 0,1 0 1,-1 0-1,0 0 0,-1-1 0,1 1 0,0 0 0,0-1 0,0 0 0,2-2 0,27-33-152,-30 36 161,1-3 1,1 1-1,0-1 1,-1 0-1,0-1 1,0 1 0,0 0-1,0-1 1,-1 1-1,2-8 1,-3 12 8,0 0 0,0 0-1,0 0 1,0 1 0,-1-1 0,1 0 0,0 0-1,0 0 1,0 0 0,-1 1 0,1-1 0,0 0-1,0 0 1,-1 0 0,1 0 0,0 0 0,0 0 0,-1 0-1,1 0 1,0 0 0,0 0 0,-1 0 0,1 0-1,0 0 1,0 0 0,-1 0 0,1 0 0,0 0-1,0 0 1,-1 0 0,1 0 0,0 0 0,0 0-1,-1 0 1,1-1 0,0 1 0,0 0 0,0 0-1,-1 0 1,1 0 0,0 0 0,0-1 0,0 1 0,-1 0-1,1 0 1,0-1 0,0 1 0,0 0 0,0 0-1,0 0 1,0-1 0,0 1 0,0 0 0,-1-1-1,1 1 1,0 0 0,0 0 0,0-1 0,0 1-1,0 0 1,0 0 0,0-1 0,0 1 0,1 0 0,-1 0-1,0-1 1,-17 17-38,9-2-21,-1 0-1,-10 27 0,16-35-237,1 0-1,0 0 1,1 0-1,-1 0 1,1 0-1,0 0 1,0 0-1,1 0 1,0 0-1,1 9 1,-1-15 284,0 0-1,0 1 1,0-1 0,0 0 0,0 0-1,0 0 1,0 0 0,0 0 0,0 0-1,0 0 1,0 0 0,0 1 0,1-1-1,-1 0 1,0 0 0,0 0 0,0 0-1,0 0 1,0 0 0,0 0-1,0 0 1,0 0 0,0 0 0,1 0-1,-1 0 1,0 0 0,0 0 0,0 0-1,0 1 1,0-1 0,0 0 0,0 0-1,1 0 1,-1 0 0,0 0 0,0 0-1,0 0 1,0-1 0,0 1 0,0 0-1,0 0 1,1 0 0,-1 0 0,0 0-1,0 0 1,0 0 0,0 0 0,0 0-1,0 0 1,0 0 0,0 0 0,0 0-1,1 0 1,-1 0 0,0-1 0,0 1-1,0 0 1,0 0 0,0 0-1,6-7-390,4-9-391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8.189"/>
    </inkml:context>
    <inkml:brush xml:id="br0">
      <inkml:brushProperty name="width" value="0.05" units="cm"/>
      <inkml:brushProperty name="height" value="0.05" units="cm"/>
    </inkml:brush>
  </inkml:definitions>
  <inkml:trace contextRef="#ctx0" brushRef="#br0">13 58 14931,'0'0'114,"-1"0"-1,1 1 1,-1-1-1,1 0 1,-1 0-1,1 0 1,0 0-1,-1 0 1,1 0-1,-1-1 1,1 1 0,-1 0-1,1 0 1,-1 0-1,1 0 1,0 0-1,-1-1 1,1 1-1,-1 0 1,1 0-1,0-1 1,-1 1-1,1 0 1,0-1-1,-1 1 1,1 0-1,0-1 1,-1 1-1,1 0 1,0-1 0,-1 0-1,1 0 56,0 0-1,1 0 0,-1 0 1,0 0-1,0 1 1,1-1-1,-1 0 1,0 0-1,1 0 1,-1 0-1,0 0 1,1 1-1,0-1 0,0-1 1,2-1 221,0-1 1,0 1 0,0 0-1,1-1 1,6-3-1,-7 5-311,0 0 0,1 1 0,-1-1 0,1 1 0,-1 0 0,1 0 0,0 0 0,-1 0 0,1 0 0,0 1 0,0 0 0,0 0-1,-1 0 1,1 0 0,0 0 0,0 1 0,-1 0 0,1 0 0,0 0 0,-1 0 0,1 0 0,-1 1 0,1 0 0,-1 0 0,0-1 0,0 2-1,0-1 1,0 0 0,0 1 0,0-1 0,-1 1 0,1 0 0,-1 0 0,4 6 0,-1-2-30,-1 0 0,-1 1 0,1-1-1,-1 1 1,-1 0 0,1-1 0,-1 2 0,0-1 0,-1 0 0,0 0 0,-1 0 0,1 1-1,-1-1 1,-1 0 0,-1 10 0,-1-9-3,1 0 0,-1-1 0,-1 0 0,0 1 0,-7 10 0,-10 22 146,21-39-190,0-1 0,-1 0 1,1 0-1,0 0 0,0 1 0,0-1 0,0 0 0,0 0 0,0 0 1,0 1-1,0-1 0,0 0 0,0 0 0,1 1 0,-1-1 0,1 0 1,-1 0-1,1 0 0,-1 0 0,2 2 0,0 0-3,0 0 0,1-1 0,-1 1 0,1-1-1,0 0 1,0 1 0,3 1 0,4 2-167,-1-1 1,1-1-1,20 7 0,-19-9-421,0 0 0,1-1 0,0 0 0,-1-1 0,1 0 0,-1-1 0,13-2 0,-2 1 227,13-2-604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7.744"/>
    </inkml:context>
    <inkml:brush xml:id="br0">
      <inkml:brushProperty name="width" value="0.05" units="cm"/>
      <inkml:brushProperty name="height" value="0.05" units="cm"/>
    </inkml:brush>
  </inkml:definitions>
  <inkml:trace contextRef="#ctx0" brushRef="#br0">14 104 16468,'-13'-20'9637,"13"36"-7905,1 15-853,7 31 0,-6-54-853,-1 0 1,1 0-1,1 0 0,0 0 0,0-1 0,0 1 1,1-1-1,0 0 0,6 8 0,-9-13-86,0-1 1,0 0-1,0 0 1,0 0-1,0 0 0,0 0 1,0 0-1,1 0 0,-1 0 1,0 0-1,1 0 0,-1-1 1,1 1-1,-1-1 1,1 1-1,-1-1 0,1 1 1,-1-1-1,1 0 0,-1 0 1,1 0-1,-1 0 1,4 0-1,-2-1-165,-1 0 0,1 0 0,0 0 0,0-1 0,-1 1 0,1-1 1,-1 1-1,1-1 0,-1 0 0,0 0 0,4-3 0,3-6-702,0-1 0,-1 1-1,13-25 1,27-62-4492,-43 82 4481,9-31 0,-10 7 2971,-17 65 1993,-38 151 2278,32-90-5497,-9 100 1,27-147-1229,-4 16-2252,7-63 2015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9.297"/>
    </inkml:context>
    <inkml:brush xml:id="br0">
      <inkml:brushProperty name="width" value="0.05" units="cm"/>
      <inkml:brushProperty name="height" value="0.05" units="cm"/>
    </inkml:brush>
  </inkml:definitions>
  <inkml:trace contextRef="#ctx0" brushRef="#br0">1 63 13691,'8'-9'1355,"1"2"-1,0-1 1,0 1 0,17-10-1,-22 15-1084,0 0-1,0 0 0,0 0 1,1 1-1,-1-1 1,0 1-1,1 0 0,-1 1 1,1-1-1,-1 1 1,1 0-1,-1 0 0,1 0 1,-1 0-1,5 2 1,-7-2-212,-1 0 0,1 1 0,-1-1 0,0 1 0,1-1 1,-1 1-1,0-1 0,0 1 0,0 0 0,1 0 0,-1 0 1,0 0-1,0 0 0,0 0 0,0 0 0,0 0 0,-1 0 1,1 0-1,0 0 0,0 0 0,-1 1 0,1 0 0,0 1 0,0 0-1,-1-1 0,0 1 1,0-1-1,0 1 0,0 0 1,0-1-1,0 1 0,0 0 1,-1-1-1,0 4 0,-4 7 77,0 0 0,-1-1 0,-11 20-1,12-24-27,-31 50 306,23-39-245,1 0 0,1 0 0,1 2 0,-8 20-1,17-39-149,0 0-1,1 0 0,-1 0 0,1 0 0,0 0 0,-1 1 0,1-1 0,0 0 0,0 0 0,0 0 0,0 0 0,1 0 0,-1 0 0,1 0 0,-1 0 0,1 2 0,0-3-33,0 0 0,0 0 0,0-1 0,-1 1 0,1 0-1,0-1 1,0 1 0,0 0 0,0-1 0,0 1 0,0-1-1,0 0 1,0 1 0,0-1 0,1 0 0,-1 0 0,0 0 0,0 1-1,0-1 1,0 0 0,0-1 0,0 1 0,0 0 0,0 0-1,1 0 1,-1-1 0,0 1 0,0 0 0,0-1 0,0 1 0,2-2-1,3-1-183,-1 1 1,1-1-1,0-1 0,-1 1 0,0-1 0,0 0 0,0 0 0,0-1 0,5-6 0,2-3-231,19-33-1,-5 3-211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39.964"/>
    </inkml:context>
    <inkml:brush xml:id="br0">
      <inkml:brushProperty name="width" value="0.05" units="cm"/>
      <inkml:brushProperty name="height" value="0.05" units="cm"/>
    </inkml:brush>
  </inkml:definitions>
  <inkml:trace contextRef="#ctx0" brushRef="#br0">253 2 18212,'0'0'51,"1"-1"-1,-1 1 1,0 0-1,0 0 1,0 0 0,0 0-1,0 0 1,0 0 0,0 0-1,0 0 1,0 0 0,0 0-1,0 0 1,1 0-1,-1 0 1,0 0 0,0 0-1,0 0 1,0 0 0,0 0-1,0 0 1,0 0 0,0 0-1,1 0 1,-1 0-1,0 0 1,0 0 0,0 0-1,0 0 1,0 0 0,0 0-1,0 0 1,0 0-1,1 0 1,-1 0 0,0 0-1,0 0 1,0 0 0,0 0-1,0 0 1,0 0 0,0 0-1,0 0 1,0 1-1,0-1 1,0 0 0,0 0-1,0 0 1,1 0 0,-1 0-1,0 0 1,0 0 0,-1 9 1051,-4 12-111,4-19-731,-55 146 3532,-54 63-2554,99-197-1264,10-19-295,10-27-216,33-108-942,1-3 639,-34 203 960,-7-34-84,10 76 125,-10-89-108,1 0 0,1-1 1,0 0-1,0 0 0,12 22 0,-15-32-30,0 0 0,1 0 0,-1 0 0,0 0 0,1 0 0,0 0 0,-1 0 0,1-1 0,0 1 0,0 0 0,0-1 0,0 0 0,0 1 0,0-1 1,0 0-1,1 0 0,-1 0 0,4 0 0,-19-19 139,-138-95-47,97 75 30,40 29-55,11 8-48,0-1 1,0 0-1,0 0 0,0 0 1,0 0-1,0 0 0,1-1 1,-4-3-1,6 6-36,0 0-1,0 0 1,0 0 0,0-1-1,0 1 1,0 0 0,1 0-1,-1 0 1,0 0 0,0 0-1,0-1 1,0 1 0,0 0-1,0 0 1,0 0 0,0 0-1,0 0 1,0 0 0,1 0-1,-1-1 1,0 1-1,0 0 1,0 0 0,0 0-1,0 0 1,0 0 0,1 0-1,-1 0 1,0 0 0,0 0-1,0 0 1,0 0 0,0 0-1,1 0 1,-1 0 0,0 0-1,0 0 1,0 0 0,0 0-1,0 0 1,1 0 0,-1 0-1,0 0 1,0 0-1,0 0 1,0 0 0,1 0-1,16 1 146,23 4-26,-37-5-112,147 17-643,-125-16 202,0-1 0,-1-1 0,1-1 0,26-6 0,-27 2-80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0.844"/>
    </inkml:context>
    <inkml:brush xml:id="br0">
      <inkml:brushProperty name="width" value="0.05" units="cm"/>
      <inkml:brushProperty name="height" value="0.05" units="cm"/>
    </inkml:brush>
  </inkml:definitions>
  <inkml:trace contextRef="#ctx0" brushRef="#br0">296 1 18276,'-1'2'229,"-1"-1"1,1 1-1,-1 0 1,1 0-1,-1-1 1,0 1-1,0-1 1,1 1-1,-1-1 1,0 0-1,0 0 1,-4 2-1,-9 5 319,3 2-46,-1 0 0,1 1 0,1 0 0,0 1 0,1 1 1,0 0-1,-10 16 0,-4 13-61,-21 49 1,27-51-251,1 1 0,3 1 0,-11 49-1,21-71-195,0 0 0,2 0-1,0 0 1,2 0-1,0 1 1,1-1 0,1 0-1,1 0 1,6 22 0,-7-34-192,0-1 0,1 0 0,0 0 1,0 0-1,1 0 0,0-1 0,0 1 1,1-1-1,0 0 0,5 5 1,-7-8 47,-1-1 0,1 0 1,0 0-1,0 0 1,0 0-1,0 0 0,0-1 1,1 1-1,-1-1 1,0 0-1,1 0 0,-1 0 1,1 0-1,-1-1 0,1 0 1,-1 1-1,1-1 1,-1 0-1,1-1 0,-1 1 1,1-1-1,-1 1 1,6-3-1,26-13-846,0-11-268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1.385"/>
    </inkml:context>
    <inkml:brush xml:id="br0">
      <inkml:brushProperty name="width" value="0.05" units="cm"/>
      <inkml:brushProperty name="height" value="0.05" units="cm"/>
    </inkml:brush>
  </inkml:definitions>
  <inkml:trace contextRef="#ctx0" brushRef="#br0">202 30 15091,'0'-2'186,"0"1"0,1 0 1,-1 0-1,0-1 0,0 1 0,0 0 0,0-1 0,0 1 0,0 0 0,0-1 0,0 1 1,-1 0-1,1-1 0,0 1 0,-1 0 0,1-1 0,-1 1 0,0-1 0,0 1-99,1 1 0,-1-1 0,0 1 0,1 0-1,-1-1 1,0 1 0,1 0 0,-1 0 0,0 0-1,0 0 1,1-1 0,-1 1 0,0 0 0,0 0 0,1 0-1,-1 1 1,0-1 0,0 0 0,1 0 0,-1 0-1,0 0 1,1 1 0,-1-1 0,0 0 0,1 1-1,-1-1 1,0 0 0,1 1 0,-1-1 0,1 1 0,-1-1-1,1 1 1,-1-1 0,1 1 0,-2 1 0,-11 11 379,-1 0 0,2 2 1,0 0-1,1 0 1,0 1-1,-10 20 1,1 4 141,-23 64 0,39-94-506,1 1 0,0-1 0,1 1 0,0 0 0,0 0 0,1 0 0,1 15 0,0-22-85,0-1 1,1 0-1,-1 1 0,1-1 0,0 0 0,0 0 0,0 1 0,0-1 0,0 0 1,1 0-1,-1 0 0,1-1 0,0 1 0,0 0 0,0 0 0,0-1 1,1 0-1,-1 1 0,1-1 0,-1 0 0,1 0 0,0 0 0,-1 0 1,1-1-1,0 1 0,0-1 0,1 0 0,3 1 0,-1 0-12,0-1-1,1 0 1,-1-1-1,0 0 0,1 0 1,-1 0-1,0-1 1,1 1-1,-1-2 1,0 1-1,11-4 0,-13 3 8,0 1-1,-1-1 0,1 0 0,0 0 0,-1 0 0,1 0 0,-1-1 0,0 1 0,1-1 0,-1 0 1,0 0-1,-1 0 0,1 0 0,-1-1 0,1 1 0,-1-1 0,0 1 0,3-8 0,-5 10 3,0 0 0,1-1-1,-1 1 1,0 0 0,1 0-1,-1-1 1,0 1 0,0 0-1,0 0 1,0-1 0,0 1 0,0 0-1,-1-1 1,1 1 0,0 0-1,-1 0 1,1 0 0,-1-1-1,1 1 1,-1 0 0,1 0-1,-1 0 1,0 0 0,0 0-1,-1-2 1,0 2 12,0-1 0,-1 1 0,1-1 0,-1 1 0,1 0 0,-1 0 0,1 0-1,-1 0 1,0 0 0,1 0 0,-5 0 0,0 1 23,-1-1 0,1 1-1,0 0 1,-1 0 0,1 1 0,0 0-1,0 0 1,-12 4 0,19-5-47,-1 1 0,1-1 0,-1 0 0,0 0 0,1 0 1,-1 1-1,1-1 0,-1 0 0,1 0 0,-1 1 0,1-1 0,-1 0 1,1 1-1,-1-1 0,1 1 0,0-1 0,-1 1 0,1-1 0,0 1 0,-1-1 1,1 1-1,8 4-9,24-5-60,-11-6-77,0-1-1,-1-1 1,0-1-1,23-13 0,-2 1-285,-16 13 60,-24 8 360,-1 0 0,1 0-1,-1 0 1,1 0 0,-1 0 0,1 0 0,-1 0 0,1 0 0,-1 0 0,1 0 0,-1 0 0,0 0 0,1 0 0,-1 1 0,1-1-1,-1 0 1,1 0 0,-1 0 0,0 1 0,1-1 0,-1 0 0,1 1 0,-1-1 0,0 0 0,1 1 0,-1-1 0,0 1 0,0-1 0,1 0-1,-1 1 1,0-1 0,0 1 0,0-1 0,1 1 0,-1-1 0,0 1 0,0-1 0,0 1 0,0-1 0,0 1 0,0-1 0,0 1-1,0-1 1,0 0 0,0 1 0,0-1 0,-1 1 0,-2 18-1,-1-2 0,-1 1-1,0 0 1,-12 23 0,-8 26-1684,27-78 1059,4-8 225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1.865"/>
    </inkml:context>
    <inkml:brush xml:id="br0">
      <inkml:brushProperty name="width" value="0.05" units="cm"/>
      <inkml:brushProperty name="height" value="0.05" units="cm"/>
    </inkml:brush>
  </inkml:definitions>
  <inkml:trace contextRef="#ctx0" brushRef="#br0">130 1 16964,'2'26'2216,"-4"5"-1024,-7-1-471,3 2 1607,1 4-792,4-1-511,-2 0-177,6-7-568,1-2-200,3-10-432,0 0-216,-1-10-497,-1-2-263,-2-7-704,-5-4 1368,-5-6-241,-2-2-239</inkml:trace>
  <inkml:trace contextRef="#ctx0" brushRef="#br0" timeOffset="1">0 131 17668,'0'0'1968,"5"2"-1056,4 4-327,11 0 1111,6 1-320,8-3-456,1-1-239,6-3-633,-1 0-369,-5-3 345,2 3-104,-8 0-136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2.623"/>
    </inkml:context>
    <inkml:brush xml:id="br0">
      <inkml:brushProperty name="width" value="0.05" units="cm"/>
      <inkml:brushProperty name="height" value="0.05" units="cm"/>
    </inkml:brush>
  </inkml:definitions>
  <inkml:trace contextRef="#ctx0" brushRef="#br0">224 15 17644,'8'-4'1167,"13"-6"538,-20 10-1653,-1 0 0,0-1 0,1 1 1,-1 0-1,0 0 0,1 0 0,-1 0 1,0 0-1,1 0 0,-1 1 0,0-1 0,1 0 1,-1 0-1,0 0 0,1 0 0,-1 0 0,0 0 1,1 1-1,-1-1 0,0 0 0,0 0 0,1 0 1,-1 1-1,0-1 0,0 0 0,1 0 1,-1 1-1,0-1 0,0 0 0,0 0 0,1 1 1,-1-1-1,0 0 0,0 1 0,0-1 0,0 0 1,0 1-1,0-1 0,0 0 0,0 1 0,0-1 1,0 0-1,0 1 0,0-1 0,0 0 1,0 1-1,0-1 0,0 0 0,0 1 0,0-1 1,0 0-1,0 1 0,-1-1 0,1 0 0,0 1 1,-3 9 419,0 0-1,0 1 1,-1-1 0,0-1 0,0 1 0,-7 9 0,-39 55 220,28-44-405,-127 162 6,141-183-1043,13-17-21,15-21-562,25-28 808,164-227-8952,-205 282 10836,-2 9-788,-1 9 133,-14 68 3095,7-47-2775,1-1 0,1 1 0,3 62 0,1-92-1026,1 0 0,1 0-1,-1 0 1,1 0 0,0 0-1,1 0 1,0 0 0,0-1-1,5 8 1,-5-9-396,1 0 1,-1 0-1,1-1 0,0 0 1,1 0-1,-1 0 0,7 4 0,-8-6-352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3.077"/>
    </inkml:context>
    <inkml:brush xml:id="br0">
      <inkml:brushProperty name="width" value="0.05" units="cm"/>
      <inkml:brushProperty name="height" value="0.05" units="cm"/>
    </inkml:brush>
  </inkml:definitions>
  <inkml:trace contextRef="#ctx0" brushRef="#br0">1 66 17516,'8'6'2088,"2"-1"-1328,13-5-280,6 0 1201,10-5-697,5-1-312,5-4-864,1-3-464,-1-2 616,-4 0-160,-5 2-192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7.311"/>
    </inkml:context>
    <inkml:brush xml:id="br0">
      <inkml:brushProperty name="width" value="0.05" units="cm"/>
      <inkml:brushProperty name="height" value="0.05" units="cm"/>
    </inkml:brush>
  </inkml:definitions>
  <inkml:trace contextRef="#ctx0" brushRef="#br0">393 14 19508,'-1'-2'106,"-1"1"0,1 0 0,-1 0 0,1 0 0,-1 0 0,0 0 0,0 0 0,0 0 0,1 0 0,-1 1 0,0-1 0,0 1 0,0-1 0,0 1 0,0 0 0,0 0 0,0 0 0,0 0 0,0 0 0,0 0 1,0 0-1,0 1 0,-3 0 0,-3 1 87,-1 1 1,1 0 0,0 1-1,-8 4 1,-18 11 350,1 1 0,-48 39-1,62-43-466,1 1 0,0 0 0,1 2 0,1 0 0,-14 22-1,26-34-50,0 0 0,0 0 0,1 0 0,0 1 0,0-1 0,1 1 0,-1-1 0,2 1 0,-1 0 0,0 13 0,2-18-18,0 1 0,1 0 0,-1 0 0,1-1 0,0 1 0,-1 0 0,2-1 0,-1 1 0,0-1 0,1 1 0,-1-1 0,1 0 0,0 1 0,0-1 0,1 0 0,-1 0 0,1 0 0,-1-1 0,1 1 0,0-1 0,0 1 0,0-1 0,0 0 0,4 2 0,1 0-4,1-1 0,-1-1 1,0 1-1,1-1 0,-1-1 1,1 1-1,0-1 0,0-1 1,-1 0-1,1 0 0,0-1 1,-1 0-1,1 0 0,0-1 1,11-4-1,-14 5 3,0-1 0,0 0 0,0-1 0,0 0 0,0 0 1,0 0-1,-1 0 0,1-1 0,-1 0 0,0 0 0,0-1 0,-1 1 0,1-1 0,-1 0 0,0 0 1,0-1-1,-1 1 0,0-1 0,0 1 0,0-1 0,2-7 0,-4 12-4,-1 0-1,1 0 0,-1-1 1,0 1-1,0 0 1,1 0-1,-1 0 0,0 0 1,0 0-1,0 0 1,0-1-1,0 1 1,0 0-1,0 0 0,-1 0 1,1 0-1,0 0 1,-1 0-1,1 0 0,-1 0 1,1 0-1,-1 0 1,1 0-1,-1 0 0,0 0 1,1 0-1,-1 0 1,0 0-1,0 0 0,0 1 1,0-1-1,1 0 1,-1 1-1,0-1 1,0 1-1,0-1 0,-1 1 1,1-1-1,0 1 1,0 0-1,0-1 0,0 1 1,0 0-1,0 0 1,-2 0-1,0 0 0,-1 0-1,1 0 1,-1 0-1,1 1 1,0-1-1,-1 1 1,1 0-1,0 0 1,0 0-1,-1 1 1,1-1-1,0 1 1,0-1-1,-3 4 1,5-4-3,-1 0 0,0 0 0,1 1 0,-1-1 0,1 1 0,0-1 1,-1 1-1,1 0 0,0 0 0,0-1 0,0 1 0,0 0 0,1 0 1,-1 0-1,0 0 0,1 0 0,-1 0 0,1 0 0,0 0 1,0 0-1,-1 3 0,2-4 0,0 1 0,-1-1 1,1 1-1,0-1 0,-1 1 0,1-1 1,0 0-1,0 1 0,0-1 0,0 0 0,0 0 1,1 0-1,-1 0 0,0 0 0,1 0 1,-1 0-1,0 0 0,1 0 0,-1 0 1,1-1-1,-1 1 0,1-1 0,-1 1 1,1-1-1,0 0 0,-1 0 0,3 1 1,11 0 0,0 0 0,0-1 0,1-1 0,-1 0 0,0-1 0,29-8 0,28-2 1,-71 11-1,0 1 1,0 0-1,0 0 0,0-1 1,0 1-1,0 0 1,0 0-1,1 0 0,-1 0 1,0 0-1,0 1 0,0-1 1,0 0-1,0 0 1,0 1-1,0-1 0,0 1 1,0-1-1,0 1 1,0-1-1,0 1 0,-1-1 1,1 1-1,0 0 0,0-1 1,0 1-1,-1 0 1,1 0-1,0 0 0,-1 0 1,1 0-1,-1-1 0,1 1 1,-1 0-1,1 0 1,-1 0-1,0 0 0,0 0 1,1 1-1,-1-1 1,0 0-1,0 0 0,0 0 1,0 2-1,-1 4-19,0 1 1,-1-1-1,0 0 0,0 1 1,-4 7-1,4-8-29,-9 21-1102,-22 42 0,23-55 759,2-15-129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3.435"/>
    </inkml:context>
    <inkml:brush xml:id="br0">
      <inkml:brushProperty name="width" value="0.05" units="cm"/>
      <inkml:brushProperty name="height" value="0.05" units="cm"/>
    </inkml:brush>
  </inkml:definitions>
  <inkml:trace contextRef="#ctx0" brushRef="#br0">229 0 18108,'-6'3'374,"-1"-1"-1,1 2 1,-1-1 0,1 0-1,0 1 1,0 1 0,1-1-1,-1 1 1,-8 9 0,-3 5 488,-18 29 1,35-48-861,-22 32 689,-29 57 0,45-77-595,1 0 0,0 0 0,1 1 0,0-1 0,1 1 0,0 0 0,1 0 0,-1 22 0,3-33-77,0 1 1,1-1 0,-1 1 0,0-1 0,1 1 0,-1-1 0,1 0 0,0 1 0,0-1-1,0 0 1,0 1 0,0-1 0,0 0 0,1 0 0,-1 0 0,1 0 0,-1 0-1,1-1 1,0 1 0,2 2 0,-1-2-5,1 0-1,-1-1 0,1 1 1,0-1-1,-1 1 1,1-1-1,0 0 1,0-1-1,0 1 0,0-1 1,6 1-1,4-2 0,-1 0 0,1-1 1,-1 0-1,1-1 0,-1 0 0,18-8 0,-26 9-6,-1 1 7,0-1-1,0 1 1,0-1-1,-1 0 1,1 0-1,-1 0 1,0 0-1,1 0 1,-1-1 0,0 1-1,4-6 1,-7 8-9,0-1 1,0 1-1,0 0 1,1-1-1,-1 1 1,0-1-1,0 1 1,0-1-1,0 1 1,0-1-1,0 1 1,0 0-1,0-1 1,0 1-1,-1-1 1,1 1 0,0-1-1,0 1 1,0 0-1,0-1 1,-1 1-1,1-1 1,0 1-1,0 0 1,-1-1-1,1 1 1,0 0-1,0-1 1,-1 1-1,1 0 1,-1-1-1,1 1 1,0 0-1,-1 0 1,1 0-1,0-1 1,-1 1-1,1 0 1,-1 0-1,1 0 1,-1 0 0,1 0-1,-1 0 1,1 0-1,0 0 1,-1 0-1,1 0 1,-1 0-1,0 0 1,-26-2 197,27 2-196,-25 2 283,0 1 0,-37 10 0,213-90-934,-44 21-189,-104 54 787,0 1 0,0-1 0,1 1 0,-1 0 0,0 0 0,0 1 0,6-2 0,-8 2 38,-1 0 0,1 0 1,-1 0-1,1 0 1,-1 0-1,1 1 0,-1-1 1,1 0-1,-1 0 1,0 0-1,1 0 0,-1 1 1,1-1-1,-1 0 1,1 0-1,-1 1 0,0-1 1,1 0-1,-1 1 1,0-1-1,1 0 1,-1 1-1,1 0 6,-1 0-1,0 0 1,1 0 0,-1 0-1,0 0 1,0 0-1,0 0 1,0 0 0,0 0-1,0 0 1,0 0 0,0 0-1,0 0 1,-1 0 0,1 2-1,-11 30 336,-23 51-1,22-59-147,2 0-1,1 1 0,-13 52 1,22-61-775,0-17 571,1 0 0,-1 0 0,0 0 0,0 0 1,0 1-1,0-1 0,0 0 0,0 0 0,0 0 0,0 0 0,1 1 0,-1-1 1,0 0-1,0 0 0,0 0 0,0 0 0,0 0 0,1 0 0,-1 0 1,0 0-1,0 0 0,0 1 0,0-1 0,1 0 0,-1 0 0,0 0 0,0 0 1,0 0-1,0 0 0,1 0 0,-1 0 0,0 0 0,0 0 0,0 0 0,1 0 1,-1-1-1,0 1 0,0 0 0,0 0 0,3-1-63,-1-1-1,0 1 1,0-1 0,0 0 0,0 0-1,0 0 1,0 0 0,1-2-1,13-17-378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4:43.914"/>
    </inkml:context>
    <inkml:brush xml:id="br0">
      <inkml:brushProperty name="width" value="0.05" units="cm"/>
      <inkml:brushProperty name="height" value="0.05" units="cm"/>
    </inkml:brush>
  </inkml:definitions>
  <inkml:trace contextRef="#ctx0" brushRef="#br0">252 1 18676,'3'0'255,"0"1"1,1-1-1,-1 1 1,0 0-1,1 0 1,-1 0-1,0 1 1,0-1-1,0 1 1,0-1-1,0 1 1,0 0-1,-1 0 1,1 1-1,-1-1 1,1 0-1,2 5 1,5 5 302,-1 0 1,11 21-1,-19-30-485,6 10 78,0 1 0,-1 0 0,0 0 0,-2 0 1,1 1-1,-2-1 0,0 1 0,-1 0 0,0 0 0,-1 23 1,-2-16-29,-1-1 1,-1 1 0,-1-1 0,-1 1 0,-1-1-1,-14 32 1,-3-5-201,-3-1-1,-1-1 1,-3-1-1,-1-2 1,-42 45-1,53-65-24,-2 0 1,-33 27-1,10-20-82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10.180"/>
    </inkml:context>
    <inkml:brush xml:id="br0">
      <inkml:brushProperty name="width" value="0.05" units="cm"/>
      <inkml:brushProperty name="height" value="0.05" units="cm"/>
    </inkml:brush>
  </inkml:definitions>
  <inkml:trace contextRef="#ctx0" brushRef="#br0">41 921 12411,'-8'-68'1186,"1"-102"0,7 101-1415,-14-93-1,7 91 108,2-1-1,7-94 0,1 40 7413,-7 118-7346,4 0-138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43.099"/>
    </inkml:context>
    <inkml:brush xml:id="br0">
      <inkml:brushProperty name="width" value="0.05" units="cm"/>
      <inkml:brushProperty name="height" value="0.05" units="cm"/>
    </inkml:brush>
  </inkml:definitions>
  <inkml:trace contextRef="#ctx0" brushRef="#br0">251 152 12635,'-20'2'2405,"16"-2"-1934,1 1-1,-1-1 0,1 1 1,-1-1-1,1 1 1,-1 0-1,1 1 1,0-1-1,-1 0 1,1 1-1,-5 3 1,3-1-119,0 0 0,0 0-1,0 1 1,1 0 0,-1 0 0,-2 5 0,5-43-265,4 20-73,3-57 64,-5 63-46,0 0 0,0 0-1,-1 0 1,0 0-1,-1 0 1,1 0-1,-4-9 1,4 15-20,1 0 0,0 0 0,-1-1 0,0 1 0,1 0 0,-1 0 0,0-1 0,1 1 0,-1 0 0,0 0 0,0 0 0,0 0 1,0 0-1,0 0 0,0 0 0,0 0 0,0 1 0,-1-1 0,1 0 0,0 1 0,0-1 0,-1 1 0,1-1 0,0 1 0,-1 0 0,1-1 0,0 1 0,-1 0 0,1 0 0,0 0 0,-1 0 0,1 0 0,-1 0 0,1 0 0,0 1 0,-1-1 0,1 0 0,0 1 0,-1-1 1,1 1-1,0 0 0,0-1 0,0 1 0,-2 1 0,-3 2 36,1 0 0,0 0 0,0 1 0,0-1 0,1 1 1,0 0-1,-7 11 0,2-1 52,0 1-1,-9 26 1,16-36-85,-1 1 0,1 0 1,1 0-1,0 0 0,-1 0 0,2 0 0,-1 0 0,1 1 1,1 7-1,-1-14-12,0 1 0,1 0 0,-1 0 1,0-1-1,1 1 0,-1 0 1,1-1-1,0 1 0,0 0 0,-1-1 1,1 1-1,0-1 0,0 1 0,1-1 1,-1 0-1,0 1 0,0-1 1,1 0-1,-1 0 0,0 0 0,1 0 1,2 2-1,-2-3 0,1 1 0,0 0 0,-1-1 0,1 0 0,-1 0 0,1 0 0,0 0 0,-1 0 1,1 0-1,-1 0 0,1-1 0,0 0 0,3-1 0,4-2 4,0 0 0,0-1 0,-1 0 0,1-1 0,-2 0-1,13-10 1,-12 8 0,0-1-1,-1 0 0,0 0 0,-1-1 0,0 0 1,0 0-1,-1-1 0,7-16 0,-18 39-57,2-7 38,0 1-1,1 0 0,0-1 0,0 1 1,-1 7-1,2-9 9,1 0-1,-1 1 1,1-1-1,0 0 1,0 0-1,1 0 1,-1 0-1,1 1 1,2 6-1,-2-10-3,-1-1 0,0 1 0,1 0-1,-1-1 1,0 1 0,1 0 0,-1-1-1,1 1 1,-1-1 0,1 1 0,-1-1-1,1 1 1,0-1 0,-1 1 0,1-1 0,-1 0-1,1 1 1,0-1 0,-1 0 0,1 0-1,0 1 1,1-1 0,0 0-38,-1 0 1,1 0-1,0-1 1,-1 1-1,1 0 1,-1-1-1,1 0 0,0 1 1,-1-1-1,1 0 1,-1 1-1,1-1 1,-1 0-1,2-2 0,3-2-408,-5 4 372,0 0 1,0 0-1,0 0 1,0 0 0,0 0-1,0 0 1,0 1-1,0-1 1,0 0 0,0 1-1,0-1 1,1 1 0,-1-1-1,0 1 1,0 0-1,1-1 1,-1 1 0,0 0-1,1 0 1,-1 0 0,0 0-1,0 0 1,1 0-1,-1 0 1,2 1 0,7 8-543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5.406"/>
    </inkml:context>
    <inkml:brush xml:id="br0">
      <inkml:brushProperty name="width" value="0.05" units="cm"/>
      <inkml:brushProperty name="height" value="0.05" units="cm"/>
    </inkml:brush>
  </inkml:definitions>
  <inkml:trace contextRef="#ctx0" brushRef="#br0">1 0 11867,'1'58'920,"1"-9"-824,1-3-152,4-6-296,4 0-441,0-8 721,1-1-256,-3 1-152</inkml:trace>
  <inkml:trace contextRef="#ctx0" brushRef="#br0" timeOffset="1">97 669 6569,'2'58'897,"-1"2"-545,2-8-240,-3-3 248,2-6-88,-1-5-32,1-7-128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6.089"/>
    </inkml:context>
    <inkml:brush xml:id="br0">
      <inkml:brushProperty name="width" value="0.05" units="cm"/>
      <inkml:brushProperty name="height" value="0.05" units="cm"/>
    </inkml:brush>
  </inkml:definitions>
  <inkml:trace contextRef="#ctx0" brushRef="#br0">47 0 11514,'-6'59'838,"0"-15"-1042,3 0 0,1 0 0,5 53 0,1-30-3,-3 0 0,-4 1 1,-11 76-1,4-52 330,3-25 471,3 0 0,7 90 1,8 269 3852,-9-139-4249,39 154-3434,-33-371 3145,0 77-1,-3-15 851,-4 59-565,-3-41-122,19 82 1458,-15-211-1190,5 185 4453,-7-201-6691,0-14 1332,-1-21 206,4-5-189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3.222"/>
    </inkml:context>
    <inkml:brush xml:id="br0">
      <inkml:brushProperty name="width" value="0.05" units="cm"/>
      <inkml:brushProperty name="height" value="0.05" units="cm"/>
    </inkml:brush>
  </inkml:definitions>
  <inkml:trace contextRef="#ctx0" brushRef="#br0">1 6 15739,'1'-1'2055,"-1"1"-1990,0-1 1,0 1 0,0 0 0,0 0-1,1-1 1,-1 1 0,0 0 0,0 0 0,1-1-1,-1 1 1,0 0 0,1 0 0,-1 0 0,0-1-1,1 1 1,-1 0 0,0 0 0,1 0-1,-1 0 1,0 0 0,1 0 0,-1 0 0,0 0-1,1 0 1,-1 0 0,0 0 0,1 0-1,-1 0 1,0 0 0,1 0 0,-1 0 0,0 0-1,1 0 1,-1 0 0,0 1 0,1-1-1,-1 0 1,0 0 0,1 0 0,-1 1 0,0-1-1,0 0 1,1 0 0,-1 1 0,30 14 193,-24-12-610,1 0 0,-1 1 0,1-2 0,-1 1 0,1-1 0,8 2 0,3-2-1518,1-1 0,0-1 0,19-2 0,6 0 91,0 5 3529,-28-3-1178,-1 1-1,1-2 1,-1 0 0,1-1-1,18-5 1,-17 3-597,1 2-1,0-1 1,18 1 0,-29 3-89,0-1 0,-1 1 0,1 0 0,0 1 0,-1-1 0,0 1 1,1 1-1,-1-1 0,0 1 0,0 0 0,0 0 0,5 5 0,0-1-100,1-2-63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3.652"/>
    </inkml:context>
    <inkml:brush xml:id="br0">
      <inkml:brushProperty name="width" value="0.05" units="cm"/>
      <inkml:brushProperty name="height" value="0.05" units="cm"/>
    </inkml:brush>
  </inkml:definitions>
  <inkml:trace contextRef="#ctx0" brushRef="#br0">0 50 9938,'23'0'960,"3"-3"-744,0-3-224,2-3 8,1-2 112,3 2-48,-3-2-152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4.179"/>
    </inkml:context>
    <inkml:brush xml:id="br0">
      <inkml:brushProperty name="width" value="0.05" units="cm"/>
      <inkml:brushProperty name="height" value="0.05" units="cm"/>
    </inkml:brush>
  </inkml:definitions>
  <inkml:trace contextRef="#ctx0" brushRef="#br0">172 37 15299,'-8'0'416,"0"0"-1,1 0 0,-1 0 0,1 1 1,-1 0-1,0 0 0,1 1 0,0 0 1,-11 5-1,14-6-340,0 1 0,1 0 0,-1 0 0,1 0 0,-1 0 0,1 1 0,0-1 0,0 1 0,0 0 0,0 0 0,1 0-1,-1 0 1,1 0 0,-1 0 0,1 1 0,0-1 0,1 1 0,-1 0 0,-1 5 0,2-9-73,1 1 0,0-1 0,0 1-1,-1-1 1,1 1 0,0-1 0,0 1 0,0-1 0,0 1-1,0-1 1,0 1 0,-1-1 0,1 1 0,0-1 0,1 1-1,-1-1 1,0 1 0,0-1 0,0 1 0,0-1 0,0 1-1,0-1 1,1 1 0,-1-1 0,0 1 0,0-1 0,1 0-1,-1 1 1,0-1 0,0 1 0,1-1 0,-1 0 0,1 1-1,-1-1 1,0 0 0,1 1 0,-1-1 0,1 0 0,-1 0-1,1 1 1,-1-1 0,1 0 0,-1 0 0,1 0 0,-1 0 0,1 0-1,-1 0 1,1 1 0,-1-1 0,1 0 0,-1 0 0,1-1-1,2 1 8,-1-1 0,0 1-1,0-1 1,0 0 0,0 0-1,0 1 1,0-2 0,0 1-1,0 0 1,0 0 0,1-2 0,3-3 83,0 0 1,-1-1 0,0 1 0,0-1 0,4-8 0,-7 12 3,0-1 0,0 0-1,-1 0 1,1 1 0,-1-1-1,0 0 1,0 0 0,-1 0-1,1-1 1,-1 1 0,1 0 0,-2-5-1,1 9-76,0-1 0,0 1-1,0 0 1,0-1-1,0 1 1,0-1 0,0 1-1,0-1 1,0 1 0,-1 0-1,1-1 1,0 1 0,0-1-1,0 1 1,-1 0-1,1-1 1,0 1 0,-1 0-1,1-1 1,0 1 0,-1 0-1,1-1 1,0 1 0,-1 0-1,1 0 1,0-1 0,-1 1-1,1 0 1,-1 0-1,1 0 1,-1 0 0,1 0-1,-1 0 1,1-1 0,0 1-1,-1 0 1,1 0 0,-1 0-1,1 0 1,-1 1-1,1-1 1,-1 0 0,1 0-1,0 0 1,-1 0 0,1 0-1,-1 1 1,1-1 0,0 0-1,-1 0 1,0 1-1,-19 15 400,13-8-366,1-1 1,0 2-1,1-1 0,-1 0 0,2 1 0,-1 0 0,1 0 0,-4 15 1,8-23-52,0-1 1,-1 0-1,1 0 1,0 1-1,0-1 1,0 0-1,0 1 0,0-1 1,0 0-1,0 0 1,0 1-1,0-1 1,0 0-1,0 1 1,0-1-1,0 0 1,0 0-1,0 1 1,0-1-1,0 0 1,1 1-1,-1-1 1,0 0-1,0 0 1,0 1-1,0-1 1,0 0-1,1 0 1,-1 0-1,0 1 1,0-1-1,1 0 0,-1 1 1,10-5 36,10-11 31,-19 14-68,6-6 29,1-1 0,-1 0 0,7-12 0,-11 17-6,-1-1 1,1 0-1,-1 0 1,0 0-1,-1 0 0,1 0 1,-1 0-1,1 0 1,-1-1-1,0-5 0,-1 10-18,1-1 0,-1 1 0,0-1 0,0 1-1,0 0 1,0-1 0,-1 1 0,1-1-1,0 1 1,0 0 0,0-1 0,0 1 0,0-1-1,0 1 1,-1 0 0,1-1 0,0 1 0,0 0-1,-1-1 1,1 1 0,0 0 0,0-1-1,-1 1 1,1 0 0,0 0 0,-1-1 0,1 1-1,0 0 1,-1 0 0,1 0 0,-1-1 0,-14 4 123,-12 14 45,20-10-152,0 0 1,0 0 0,1 0 0,0 1 0,1 0 0,0 0 0,0 1 0,1 0 0,0-1-1,0 1 1,-2 10 0,6-18-28,0-1 0,-1 0 1,1 1-1,0-1 0,0 1 0,0-1 0,0 0 0,0 1 0,0-1 0,0 1 1,0-1-1,0 0 0,0 1 0,0-1 0,0 1 0,0-1 0,0 1 0,0-1 1,0 0-1,0 1 0,0-1 0,0 0 0,1 1 0,-1-1 0,0 1 0,0-1 1,0 0-1,1 1 0,-1-1 0,0 0 0,0 1 0,1-1 0,-1 0 0,0 0 0,1 1 1,0-1-1,-1 0-4,1 0 1,-1-1 0,1 1 0,-1 0-1,1-1 1,-1 1 0,1 0-1,-1-1 1,0 1 0,1 0 0,-1-1-1,1 1 1,-1-1 0,0 1-1,1-1 1,-1 1 0,0-1 0,0 1-1,1-1 1,-1 1 0,0-1-1,0 0 1,0 1 0,0-1-1,1 0 1,0-21-69,-3-8-5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4.955"/>
    </inkml:context>
    <inkml:brush xml:id="br0">
      <inkml:brushProperty name="width" value="0.05" units="cm"/>
      <inkml:brushProperty name="height" value="0.05" units="cm"/>
    </inkml:brush>
  </inkml:definitions>
  <inkml:trace contextRef="#ctx0" brushRef="#br0">1 0 13019,'4'10'1448,"-1"5"-936,-3 6-208,2 8 825,-2 11-505,0 3-112,3 9-176,-3 2-184,4-1-440,0-2 296,-1-10-40,0-3-64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7.795"/>
    </inkml:context>
    <inkml:brush xml:id="br0">
      <inkml:brushProperty name="width" value="0.05" units="cm"/>
      <inkml:brushProperty name="height" value="0.05" units="cm"/>
    </inkml:brush>
  </inkml:definitions>
  <inkml:trace contextRef="#ctx0" brushRef="#br0">5 45 18724,'-5'3'1688,"10"-1"-1015,9 1-193,16-3 800,11-2-248,22-4-256,6 0-120,13-2-151,2-2-225,0 3-673,-6 0-391,-11 4-2376,-15 0 2736,-26 6-433,-7 5-335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9.337"/>
    </inkml:context>
    <inkml:brush xml:id="br0">
      <inkml:brushProperty name="width" value="0.05" units="cm"/>
      <inkml:brushProperty name="height" value="0.05" units="cm"/>
    </inkml:brush>
  </inkml:definitions>
  <inkml:trace contextRef="#ctx0" brushRef="#br0">47 554 15579,'5'-1'1321,"-2"-7"-985,-4-6-160,-2-12 608,1-3-280,-1-14-384,0-3-160,0-4-336,0-2-88,-2 1-104,1 2-56,-3 6 103,1 2-999,0 6 1112,0 1-168,3 2 128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09.774"/>
    </inkml:context>
    <inkml:brush xml:id="br0">
      <inkml:brushProperty name="width" value="0.05" units="cm"/>
      <inkml:brushProperty name="height" value="0.05" units="cm"/>
    </inkml:brush>
  </inkml:definitions>
  <inkml:trace contextRef="#ctx0" brushRef="#br0">30 458 14411,'0'-11'1156,"3"-113"1356,-1 81-3758,-2 1 1,-2 0 0,-2-1-1,-16-69 1,12 71 539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7.718"/>
    </inkml:context>
    <inkml:brush xml:id="br0">
      <inkml:brushProperty name="width" value="0.05" units="cm"/>
      <inkml:brushProperty name="height" value="0.05" units="cm"/>
    </inkml:brush>
  </inkml:definitions>
  <inkml:trace contextRef="#ctx0" brushRef="#br0">1 0 15307,'7'0'1145,"1"8"-905,-5-2-128,2-2 304,2-1-160,4-3-288,1 0-200,2-1-1225,-2-2 1281,1 0-208,-3-3-128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8.178"/>
    </inkml:context>
    <inkml:brush xml:id="br0">
      <inkml:brushProperty name="width" value="0.05" units="cm"/>
      <inkml:brushProperty name="height" value="0.05" units="cm"/>
    </inkml:brush>
  </inkml:definitions>
  <inkml:trace contextRef="#ctx0" brushRef="#br0">0 42 10570,'17'8'1217,"2"-2"-713,-2-3-224,4-3 856,0-1-440,8-5-456,2-4-272,4 0-1016,2-3 952,0 4-168,3 0-104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8.549"/>
    </inkml:context>
    <inkml:brush xml:id="br0">
      <inkml:brushProperty name="width" value="0.05" units="cm"/>
      <inkml:brushProperty name="height" value="0.05" units="cm"/>
    </inkml:brush>
  </inkml:definitions>
  <inkml:trace contextRef="#ctx0" brushRef="#br0">0 37 9210,'41'0'1186,"0"-2"-1,0-1 1,57-12-1,-55 8-1395,0 2-1,65 1 0,85 13-2203,8 0 4111,-98-16 6172,-96 7-7288,-4 0-384,0 0-1,-1 0 0,1 0 0,0 0 0,0 1 0,-1 0 0,1-1 0,4 2 0,0 0-301,-7-2 64,0 0-1,1 0 1,-1 0 0,0 0-1,1 0 1,-1 0 0,0 0 0,1 0-1,-1 0 1,0 0 0,0 1-1,1-1 1,-1 0 0,0 0-1,1 0 1,-1 0 0,0 0-1,0 1 1,1-1 0,-1 0-1,0 0 1,0 0 0,0 1 0,1-1-1,-1 0 1,0 0 0,0 1-1,0-1 1,0 0 0,1 1-1,-1-1 1,0 0 0,0 0-1,0 1 1,0-1 0,0 1 0,0 0-292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9.027"/>
    </inkml:context>
    <inkml:brush xml:id="br0">
      <inkml:brushProperty name="width" value="0.05" units="cm"/>
      <inkml:brushProperty name="height" value="0.05" units="cm"/>
    </inkml:brush>
  </inkml:definitions>
  <inkml:trace contextRef="#ctx0" brushRef="#br0">2 18 14147,'-1'4'1936,"4"-2"-1159,4-2-313,7 3 1280,1-5-864,7 1-232,5-5-536,6 3-296,3-2-112,6-1 208,-1 4-136,0 1-80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9.446"/>
    </inkml:context>
    <inkml:brush xml:id="br0">
      <inkml:brushProperty name="width" value="0.05" units="cm"/>
      <inkml:brushProperty name="height" value="0.05" units="cm"/>
    </inkml:brush>
  </inkml:definitions>
  <inkml:trace contextRef="#ctx0" brushRef="#br0">0 82 10026,'34'9'1184,"0"-1"-591,0-7-233,-1-1 864,4 0-472,1-1-384,5-4-160,6 1-176,0-3-72,5 0-96,-2-1-24,-2 0-96,-1 4-472,-4 1 624,-4 1-48,-6 2-32</inkml:trace>
  <inkml:trace contextRef="#ctx0" brushRef="#br0" timeOffset="1">842 51 11891,'25'-1'1408,"-4"-1"-688,1 1-224,-2-1 920,0 1-311,-2-1-281,2 1-144,-2-4-264,4 0-176,-1 1-488,-1-2 808,-3 0-568,-8 1 8,-4-4-48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5:59.944"/>
    </inkml:context>
    <inkml:brush xml:id="br0">
      <inkml:brushProperty name="width" value="0.05" units="cm"/>
      <inkml:brushProperty name="height" value="0.05" units="cm"/>
    </inkml:brush>
  </inkml:definitions>
  <inkml:trace contextRef="#ctx0" brushRef="#br0">5 5 17164,'-5'12'1576,"10"-7"-1008,5-1-272,12-4 680,5-1-167,10-2-601,4-2-384,10 1 192,1-2-32,6-1-184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0.399"/>
    </inkml:context>
    <inkml:brush xml:id="br0">
      <inkml:brushProperty name="width" value="0.05" units="cm"/>
      <inkml:brushProperty name="height" value="0.05" units="cm"/>
    </inkml:brush>
  </inkml:definitions>
  <inkml:trace contextRef="#ctx0" brushRef="#br0">1 123 14443,'7'2'211,"1"0"0,-1-1 0,0 0 0,1 0 0,-1-1 0,1 0 0,-1 0 0,1-1 0,-1 0 0,13-3 1,9-4 199,38-15 0,-35 11-186,11-3-144,104-32-435,-127 42 294,0 1 1,0 0-1,0 2 1,0 1 0,30 1-1,-45 1 186,1 0-1,-1 0 1,1 1 0,-1-1-1,0 1 1,0 1-1,0-1 1,0 1-1,0-1 1,5 6-1,-5-4 238,1-1 0,0 1 1,0-1-1,1 0 0,7 2 0,-11-4-276,1 0 0,-1-1 0,1 0 1,-1 0-1,1 0 0,-1 0 0,1 0 1,-1-1-1,1 0 0,-1 1 0,1-2 0,4-1 1,-5 2-121,-1 0 0,1 0 0,-1 0 0,0 0 0,1-1 0,-1 1 0,0-1 0,0 0 0,0 0 0,0 0 0,0 1 0,-1-2 0,1 1 0,0 0 0,-1 0 0,0-1 0,2-2 0,-2-7-229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3.564"/>
    </inkml:context>
    <inkml:brush xml:id="br0">
      <inkml:brushProperty name="width" value="0.05" units="cm"/>
      <inkml:brushProperty name="height" value="0.05" units="cm"/>
    </inkml:brush>
  </inkml:definitions>
  <inkml:trace contextRef="#ctx0" brushRef="#br0">1 0 10578,'199'126'3194,"-57"-38"-1815,-89-50-731,-1 3-1,-1 2 1,67 75-1,-82-82-229,2-2 0,80 57 0,96 39 191,84 75 85,-96-59-497,-87-72-170,-21-15 366,87 73 1,134 111 694,-217-173-925,149 140 1,-190-160 142,2-3 1,1-2 0,89 48-1,-78-51-137,-2 3 0,-2 3 0,-2 3 0,58 59 0,-28-15 140,193 151 0,-227-204-294,270 210 273,168 148 530,-396-320-730,84 50-62,-105-75-45,86 74 0,-98-67 24,21 20-44,140 97 1,-20-50-17,-110-70-124,173 132 1,304 245 126,-420-329-142,-157-106-225,-2-2 408,0 1-1,-1 0 0,1 0 0,0-1 0,0 1 1,-1 0-1,1-1 0,0 0 0,0 1 0,0-1 1,0 1-1,-2-2 0,-9-10-179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3.881"/>
    </inkml:context>
    <inkml:brush xml:id="br0">
      <inkml:brushProperty name="width" value="0.05" units="cm"/>
      <inkml:brushProperty name="height" value="0.05" units="cm"/>
    </inkml:brush>
  </inkml:definitions>
  <inkml:trace contextRef="#ctx0" brushRef="#br0">57 194 12531,'-11'3'781,"5"-3"-288,0 1 1,1 1-1,-1-1 1,0 1-1,1 0 1,-7 3-1,13-5-274,0 1-1,0-1 0,0 1 1,-1-1-1,1 1 0,0-1 1,0 0-1,0 0 1,0 1-1,0-1 0,0 0 1,0 0-1,-1 0 0,1 0 1,0 0-1,0 0 0,0 0 1,1 0-1,29-6 1082,0 0-1,42-15 1,2-1-363,115-28 453,188-42-1070,-323 79-2093,-58 11-353,-13 1 1736,-19 2-465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8.267"/>
    </inkml:context>
    <inkml:brush xml:id="br0">
      <inkml:brushProperty name="width" value="0.05" units="cm"/>
      <inkml:brushProperty name="height" value="0.05" units="cm"/>
    </inkml:brush>
  </inkml:definitions>
  <inkml:trace contextRef="#ctx0" brushRef="#br0">1 17 17684,'14'15'1824,"24"-8"-960,9-3-296,18-4 777,4 0-217,8-4-248,-1-3-280,-5 0-1072,-5-5 640,-18 6-240,-9 0-128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6.283"/>
    </inkml:context>
    <inkml:brush xml:id="br0">
      <inkml:brushProperty name="width" value="0.05" units="cm"/>
      <inkml:brushProperty name="height" value="0.05" units="cm"/>
    </inkml:brush>
  </inkml:definitions>
  <inkml:trace contextRef="#ctx0" brushRef="#br0">4 22 18156,'-2'-18'1864,"1"15"-1128,1 17-327,0 16 1079,0 7-368,1 13-504,2 6-200,2 9-304,1 0 24,0-3-128,0-8-120,0-7-424,0-7-280,-1-12 672,-2-10-136,-1-18-128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6.748"/>
    </inkml:context>
    <inkml:brush xml:id="br0">
      <inkml:brushProperty name="width" value="0.05" units="cm"/>
      <inkml:brushProperty name="height" value="0.05" units="cm"/>
    </inkml:brush>
  </inkml:definitions>
  <inkml:trace contextRef="#ctx0" brushRef="#br0">138 7 19892,'8'-7'1838,"-14"16"-601,-10 12-187,-1 8-147,-79 149 188,95-175-1090,-1 0 1,1 0-1,0-1 1,0 1-1,0 0 1,0 0-1,0 0 1,1 1-1,-1-1 1,1 0-1,0 0 1,0 3-1,1-4 0,-1-1 0,1 0 0,0 1 0,0-1 1,0 0-1,0 1 0,0-1 0,0 0 0,0 0 0,1 0 0,-1 0 0,0 0 0,0 0 1,1-1-1,-1 1 0,1 0 0,-1-1 0,1 1 0,-1-1 0,1 1 0,-1-1 0,1 0 1,-1 1-1,1-1 0,2 0 0,72 10 20,-43-7-7,0 2 1,41 11-1,-64-13-13,-1 0 0,0 0 0,0 1 0,0 1 0,-1-1 0,1 2 0,-1-1 0,0 1 0,0 0 0,-1 0 0,0 1 0,8 10 0,-13-15 27,0 1 0,0 0 1,0 0-1,0 0 0,-1 0 0,1 0 0,-1 0 0,0 0 0,0 0 0,0 1 0,0-1 0,0 0 0,-1 1 1,0-1-1,1 0 0,-1 1 0,-1-1 0,1 0 0,0 1 0,-1-1 0,0 1 0,1-1 0,-1 0 1,-1 0-1,1 0 0,0 0 0,-1 0 0,1 0 0,-1 0 0,0 0 0,0 0 0,0-1 0,-1 1 0,-4 4 1,0-1 112,-1 1 0,0-1 0,-1 0 0,1-1 0,-1 0 0,0 0 0,0-1 0,0 0 0,-1-1 0,-17 4 0,4-3 150,0-1 0,-32 0 0,46-2-462,1-2-1,-1 1 1,1-1 0,-1-1 0,1 1-1,-1-1 1,1-1 0,0 0 0,-13-6-1,21 9 142,0 0 0,0 0-1,0 0 1,0 0-1,-1 0 1,1 0 0,0 0-1,0 0 1,0 0-1,0 0 1,0 0 0,-1 0-1,1 0 1,0 0 0,0 0-1,0 0 1,0 0-1,0 0 1,-1 0 0,1 0-1,0 0 1,0-1 0,0 1-1,0 0 1,0 0-1,0 0 1,0 0 0,0 0-1,-1 0 1,1-1-1,0 1 1,0 0 0,0 0-1,0 0 1,0 0 0,0 0-1,0-1 1,0 1-1,0 0 1,0 0 0,0 0-1,0 0 1,0-1-1,0 1 1,0 0 0,0 0-1,0 0 1,0 0 0,0 0-1,0-1 1,10 0-834,-10 1 859,13-1-803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7.175"/>
    </inkml:context>
    <inkml:brush xml:id="br0">
      <inkml:brushProperty name="width" value="0.05" units="cm"/>
      <inkml:brushProperty name="height" value="0.05" units="cm"/>
    </inkml:brush>
  </inkml:definitions>
  <inkml:trace contextRef="#ctx0" brushRef="#br0">229 20 19828,'1'-14'1822,"-7"9"-562,4 5-1147,1 0 0,-1 0 0,1 1 0,-1-1 0,1 1 0,0-1 0,-1 1 0,1 0 0,-1 0 0,1-1 0,0 1 0,0 0 0,0 0 0,-1 0 0,1 0 0,-1 2 0,-10 11 375,0 1 0,1 0 0,1 0 0,-15 31 1,-26 72-363,45-102-65,-12 31-22,2 1 1,-10 53-1,21-79-44,2 0 1,0 0 0,2 0-1,0 0 1,2 0 0,0 0-1,5 26 1,-4-42-81,-1 0 1,1-1-1,-1 1 1,2-1-1,-1 1 1,0-1-1,1 0 1,0 0 0,0 0-1,1 0 1,0-1-1,-1 1 1,1-1-1,1 0 1,-1 0-1,1-1 1,-1 1-1,9 4 1,-7-5-47,0-1 0,1 0 1,-1 0-1,1 0 0,-1 0 1,1-1-1,0 0 1,0-1-1,-1 1 0,1-1 1,0-1-1,0 1 0,0-1 1,-1 0-1,11-4 0,26-11-582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7.646"/>
    </inkml:context>
    <inkml:brush xml:id="br0">
      <inkml:brushProperty name="width" value="0.05" units="cm"/>
      <inkml:brushProperty name="height" value="0.05" units="cm"/>
    </inkml:brush>
  </inkml:definitions>
  <inkml:trace contextRef="#ctx0" brushRef="#br0">181 7 17980,'0'-1'68,"0"1"0,-1-1 0,1 1 1,0 0-1,-1-1 0,1 1 0,-1-1 0,1 1 1,-1 0-1,1-1 0,-1 1 0,1 0 0,-1 0 1,1-1-1,-1 1 0,1 0 0,-1 0 0,0 0 1,1 0-1,-1 0 0,1 0 0,-1 0 0,0 0 1,1 0-1,-1 0 0,1 0 0,-1 0 0,1 0 1,-1 0-1,0 0 0,1 1 0,-1-1 0,1 0 0,-1 0 1,1 1-1,-1-1 0,1 0 0,-1 1 0,1-1 1,0 1-1,-1-1 0,1 0 0,-1 1 0,1-1 1,0 1-1,-1-1 0,1 1 0,-21 28 1109,-3 12-500,3 2 1,1 0-1,2 2 0,-19 69 0,33-98-531,0 0 0,1 0-1,0 0 1,2 1 0,0 18-1,1-32-119,0 1 0,0 0 0,0-1-1,1 1 1,0-1 0,0 1 0,0-1-1,0 1 1,0-1 0,1 1 0,-1-1 0,1 0-1,0 0 1,0 0 0,0 0 0,1 0 0,-1 0-1,1-1 1,-1 1 0,1-1 0,0 0-1,0 0 1,0 0 0,0 0 0,0 0 0,1 0-1,-1-1 1,7 2 0,1-1-12,-1 0-1,1-2 1,-1 1 0,1-1 0,-1-1-1,1 0 1,-1 0 0,1-1-1,-1 0 1,0-1 0,0 0 0,0-1-1,0 0 1,-1-1 0,1 1 0,12-10-1,-21 13 4,0 1 0,1-1 0,-1 0 0,0 0-1,0 0 1,0 0 0,1 0 0,-1 0 0,0 0 0,0 0 0,-1-1-1,1 1 1,0 0 0,0 0 0,0-1 0,-1 1 0,1-1-1,0-1 1,-1 2 2,-1 1-1,1-1 1,0 0-1,0 0 1,-1 1-1,1-1 1,0 1-1,-1-1 1,1 0-1,-1 1 1,1-1-1,-1 1 1,1-1-1,-1 1 1,1-1-1,-1 1 1,0-1-1,1 1 1,-1 0-1,0-1 1,1 1-1,-1 0 1,0 0-1,1-1 1,-2 1-1,-6-2 118,0 0 1,-1 1-1,1 0 0,-15 0 0,10 1-61,0 0 0,0 0 0,0 2 1,0-1-1,1 2 0,-1 0 0,-13 5 0,19-3-49,12-2-22,17-4-32,1-6-100,0-1 0,0-1 0,-1-1 0,0-1 0,-1-1 0,33-23-1,-53 34 122,0 0-1,0 0 0,0 1 0,0-1 0,0 0 1,0 1-1,0-1 0,1 1 0,-1-1 0,0 1 0,0 0 1,1-1-1,-1 1 0,0 0 0,0 0 0,2 0 0,-3 0 7,1 0 0,-1 1 0,1-1-1,-1 0 1,0 0 0,1 1 0,-1-1 0,0 1-1,1-1 1,-1 0 0,0 1 0,1-1-1,-1 0 1,0 1 0,0-1 0,0 1-1,1-1 1,-1 1 0,0-1 0,0 1-1,0-1 1,0 1 0,0-1 0,0 0 0,0 1-1,0-1 1,0 1 0,0 0 0,-1 7 13,0 0 1,-1-1-1,-5 16 1,4-14-7,-51 198-1044,54-204 835,1-2-41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8.552"/>
    </inkml:context>
    <inkml:brush xml:id="br0">
      <inkml:brushProperty name="width" value="0.05" units="cm"/>
      <inkml:brushProperty name="height" value="0.05" units="cm"/>
    </inkml:brush>
  </inkml:definitions>
  <inkml:trace contextRef="#ctx0" brushRef="#br0">6 0 15435,'-3'0'2361,"2"11"-1049,-1 6-528,5 6 2561,0 7-1697,0 16-543,1 2-209,-1 8-360,0 1-128,1-3-296,1-6-136,-2-6-408,1-10-224,1-17-713,-3-12 1938,-1 3-874,-9-15-183,-1-11 24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9.016"/>
    </inkml:context>
    <inkml:brush xml:id="br0">
      <inkml:brushProperty name="width" value="0.05" units="cm"/>
      <inkml:brushProperty name="height" value="0.05" units="cm"/>
    </inkml:brush>
  </inkml:definitions>
  <inkml:trace contextRef="#ctx0" brushRef="#br0">5 455 19212,'-4'-4'2065,"8"4"-1185,10 1-376,9 5 1136,6-1-288,11-2-695,6-3-489,6-2-1081,1-8 913,-7-15-232,2-7-104</inkml:trace>
  <inkml:trace contextRef="#ctx0" brushRef="#br0" timeOffset="1">882 1 18668,'-9'22'2344,"-3"15"-1487,-6 15-377,-2 8 1736,-3 7-1264,-3 2-207,0 0-465,0-2-152,1-10-336,4-6-224,4-21-569,3-10-351,8-23 1008,4-12-256,6-28-168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9.507"/>
    </inkml:context>
    <inkml:brush xml:id="br0">
      <inkml:brushProperty name="width" value="0.05" units="cm"/>
      <inkml:brushProperty name="height" value="0.05" units="cm"/>
    </inkml:brush>
  </inkml:definitions>
  <inkml:trace contextRef="#ctx0" brushRef="#br0">89 0 18780,'3'5'2024,"-1"16"-1199,-2 10-345,-2 12 1392,1 7-648,2 7-567,4 4-121,4-1-376,2-2-120,4-6-336,2-5-64,1-8-457,-1-9-263,-3-7 1800,-5-7-1056,-4-7-32,-4-3-24</inkml:trace>
  <inkml:trace contextRef="#ctx0" brushRef="#br0" timeOffset="1">7 525 20092,'-6'0'1905,"7"2"-1257,7 2-320,9 1 1000,4-2-392,8-3-960,3 0-600,5-8 576,-2-2-144,-1-16-168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09.909"/>
    </inkml:context>
    <inkml:brush xml:id="br0">
      <inkml:brushProperty name="width" value="0.05" units="cm"/>
      <inkml:brushProperty name="height" value="0.05" units="cm"/>
    </inkml:brush>
  </inkml:definitions>
  <inkml:trace contextRef="#ctx0" brushRef="#br0">163 0 19420,'-4'1'218,"-1"-1"1,1 1-1,0 0 1,0 0-1,0 1 0,0-1 1,0 1-1,0 0 0,0 0 1,0 0-1,1 1 0,-1-1 1,1 1-1,0 0 0,-1 0 1,-2 4-1,-4 4 172,1 0-1,1 0 1,-12 20 0,13-16-296,0 1 1,0-1-1,1 1 1,1 0 0,1 0-1,0 1 1,1-1 0,1 1-1,1 0 1,0-1-1,1 1 1,3 28 0,-1-36-73,-1 1 0,1-1 0,1 1 0,-1-1 0,2 0 0,-1 0 0,1 0 0,1 0 0,-1-1 1,2 0-1,-1 0 0,1 0 0,0 0 0,1-1 0,-1 0 0,1-1 0,1 1 0,-1-1 0,1-1 1,0 0-1,1 0 0,-1 0 0,11 3 0,-12-5 12,1-1-1,-1-1 1,0 0 0,1 0 0,-1 0-1,0-1 1,1 0 0,-1 0-1,11-2 1,-15 1-1,0 0-1,0 1 1,1-1-1,-1-1 1,0 1-1,0 0 0,0-1 1,0 1-1,-1-1 1,4-3-1,-4 4-1,-1 0 0,0-1-1,1 1 1,-1-1 0,0 1 0,0-1-1,0 0 1,0 1 0,-1-1-1,1 0 1,0 1 0,-1-1-1,1 0 1,-1 0 0,0 0-1,1 0 1,-1 1 0,0-1 0,0-2-1,-1 1 8,0 0-1,1 0 0,-1 0 1,0 0-1,0 0 0,-1 0 1,1 1-1,-1-1 0,1 0 1,-1 1-1,0 0 0,0-1 1,0 1-1,0 0 0,0 0 1,0 0-1,-1 0 0,1 0 1,-1 0-1,0 1 0,1-1 1,-4 0-1,-7-4 51,0 0 0,0 2 0,-19-6 0,20 7-68,0 0 0,0 1 0,0 0 0,-1 1 0,1 0 0,0 1 0,-1 1 0,1-1 0,-19 5 0,14 4-9,17-8-9,0-1-1,0 0 0,-1 1 1,1-1-1,0 0 0,0 1 1,0-1-1,-1 0 0,1 1 1,0-1-1,0 0 0,0 1 1,0-1-1,0 1 0,0-1 1,0 0-1,0 1 0,0-1 1,0 1-1,0-1 0,0 0 0,0 1 1,0-1-1,0 1 0,0 0 1,1 0 0,0 0-1,1 0 1,-1 0 0,0 0 0,0 0 0,0 0 0,1 0 0,-1 0-1,0 0 1,1-1 0,-1 1 0,0 0 0,1-1 0,-1 1 0,1-1-1,-1 0 1,1 1 0,0-1 0,1 0 0,13 1-58,0 0 0,0-2 1,0 0-1,0 0 0,-1-2 1,1 0-1,0 0 0,-1-2 0,22-8 1,-8 1-270,-2-2 1,0-1 0,0 0-1,24-21 1,-48 34 279,5-3-182,1-1 0,-1-1 1,0 0-1,-1 0 0,1 0 0,-2-1 1,13-17-1,-44 87 1116,-22 87 0,38-112-631,2-1-1,2 1 0,1 0 0,0 40 0,5-69-372,-1-1-1,1 0 1,3 14-1,-4-20 82,0-1-1,0 1 0,0 0 0,0-1 0,0 1 0,1 0 1,-1-1-1,0 1 0,0 0 0,1-1 0,-1 1 0,0-1 1,1 1-1,-1-1 0,0 1 0,1 0 0,-1-1 1,1 1-1,-1-1 0,1 0 0,-1 1 0,1-1 0,-1 1 1,1-1-1,0 0 0,-1 1 0,1-1 0,-1 0 0,1 0 1,0 0-1,-1 1 0,1-1 0,0 0 0,-1 0 0,1 0 1,0 0-1,-1 0 0,1 0 0,0 0 0,-1 0 1,1 0-1,0-1 0,-1 1 0,1 0 0,0 0 0,-1-1 1,1 1-1,0 0 0,-1-1 0,1 1 0,-1 0 0,1-1 1,-1 1-1,1-1 0,-1 1 0,1-1 0,-1 0 1,15-18-445,-3-14-187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0.371"/>
    </inkml:context>
    <inkml:brush xml:id="br0">
      <inkml:brushProperty name="width" value="0.05" units="cm"/>
      <inkml:brushProperty name="height" value="0.05" units="cm"/>
    </inkml:brush>
  </inkml:definitions>
  <inkml:trace contextRef="#ctx0" brushRef="#br0">68 1 17140,'66'147'8571,"-44"-104"-7926,-3 0-1,-1 1 1,-2 1 0,17 79 0,-28-92-524,-1 0-1,-1 1 1,-2-1 0,-1 1 0,-2-1-1,-1 0 1,-13 58 0,3-44-433,-2-1-1,-3 0 1,-1-1-1,-2-1 1,-2-1 0,-1-1-1,-36 45 1,20-35-220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3.711"/>
    </inkml:context>
    <inkml:brush xml:id="br0">
      <inkml:brushProperty name="width" value="0.05" units="cm"/>
      <inkml:brushProperty name="height" value="0.05" units="cm"/>
    </inkml:brush>
  </inkml:definitions>
  <inkml:trace contextRef="#ctx0" brushRef="#br0">0 320 17860,'17'-6'2040,"6"-5"-1376,24-5-336,18-13 1385,17-8-1073,6-5-160,0-2-384,-3 1-344,-13 8-520,-8 6-304,-31 9 832,-14 12-233,-39 18-135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8.830"/>
    </inkml:context>
    <inkml:brush xml:id="br0">
      <inkml:brushProperty name="width" value="0.05" units="cm"/>
      <inkml:brushProperty name="height" value="0.05" units="cm"/>
    </inkml:brush>
  </inkml:definitions>
  <inkml:trace contextRef="#ctx0" brushRef="#br0">0 36 16412,'4'-10'2288,"3"-1"-1288,1 2-328,5 4 1121,0 5-385,-2 8-176,1 8-376,2 1-223,1 3-313,0 1-120,6-1-264,4-4-168,3-6-504,6-7-289,3-8 201,4-6 488,-1-10-248,-2-4-176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4.177"/>
    </inkml:context>
    <inkml:brush xml:id="br0">
      <inkml:brushProperty name="width" value="0.05" units="cm"/>
      <inkml:brushProperty name="height" value="0.05" units="cm"/>
    </inkml:brush>
  </inkml:definitions>
  <inkml:trace contextRef="#ctx0" brushRef="#br0">14 762 15587,'-14'25'1713,"22"-15"-777,9-10-272,18-15 1016,17-9-279,20-10-369,9-3-152,6-1-280,0-3-176,-4 1-728,-5 5-392,-14 3-1344,-13-1 1704,-14 9-305,-11-2-247</inkml:trace>
  <inkml:trace contextRef="#ctx0" brushRef="#br0" timeOffset="1">775 14 21205,'74'-7'2859,"-51"4"-2343,34 0-1,-43 3-416,0 1 0,1 0 0,-1 1 0,0 1 0,0 0 0,26 10 1,-34-11-92,0 1 0,-1 0 0,1 0 0,-1 1 0,0 0 1,0-1-1,0 2 0,0-1 0,-1 0 0,0 1 1,0 0-1,0 0 0,0 0 0,-1 1 0,0-1 1,0 1-1,0-1 0,1 9 0,0-2-5,-2 1 1,0 0-1,0 0 0,-1 0 1,-1 0-1,0 0 0,-1 0 0,0 0 1,-4 17-1,-5 12-8,-22 58 0,-5-1-1047,-88 169 1,107-237 664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5.930"/>
    </inkml:context>
    <inkml:brush xml:id="br0">
      <inkml:brushProperty name="width" value="0.05" units="cm"/>
      <inkml:brushProperty name="height" value="0.05" units="cm"/>
    </inkml:brush>
  </inkml:definitions>
  <inkml:trace contextRef="#ctx0" brushRef="#br0">0 23 17180,'3'-14'2168,"5"5"-1296,3 12-264,2 12 1153,4 14-425,-1 8-192,2 14-512,2 4-183,-2 5-89,1 2-144,-3-7-448,1-3-360,-3-9-721,-3-6 2017,-7-16-888,-1-1-128,-3-3-152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6.381"/>
    </inkml:context>
    <inkml:brush xml:id="br0">
      <inkml:brushProperty name="width" value="0.05" units="cm"/>
      <inkml:brushProperty name="height" value="0.05" units="cm"/>
    </inkml:brush>
  </inkml:definitions>
  <inkml:trace contextRef="#ctx0" brushRef="#br0">227 920 17780,'6'0'2048,"6"0"-1240,5-18-175,4-2 1063,8-9-536,3-3-192,4-6-360,-1-7-239,-4-4-505,-4-1-513,-13 5 537,-7-2-168,-13 6-120</inkml:trace>
  <inkml:trace contextRef="#ctx0" brushRef="#br0" timeOffset="0.5">0 151 19484,'0'-13'2009,"9"7"-1193,2-3-352,17-2 1136,1 1-424,9-4-503,-3-5-313,2 3-456,-4 0-424,-6 6-2665,-6-1 2833,-3 5-360,-1-3-273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6.814"/>
    </inkml:context>
    <inkml:brush xml:id="br0">
      <inkml:brushProperty name="width" value="0.05" units="cm"/>
      <inkml:brushProperty name="height" value="0.05" units="cm"/>
    </inkml:brush>
  </inkml:definitions>
  <inkml:trace contextRef="#ctx0" brushRef="#br0">1 152 17188,'9'26'1743,"-7"-17"-1226,1 0-1,0 0 0,1 0 1,0-1-1,0 1 1,1-1-1,10 13 0,-14-20-447,0 0 0,-1-1 0,1 1 0,0-1 0,0 1 0,0-1 0,0 0 0,0 1 0,0-1 0,0 0-1,-1 1 1,1-1 0,0 0 0,0 0 0,0 0 0,0 0 0,0 0 0,0 0 0,0 0 0,0 0 0,0-1 0,0 1 0,0 0-1,0 0 1,0-1 0,0 1 0,0-1 0,0 1 0,-1-1 0,2 0 0,3-2 42,-1-1 0,0 1 0,-1 0 1,7-9-1,66-95 206,-15 18-151,-60 87-158,25-26 79,-25 27-81,0 0-1,0 0 1,-1 0-1,1 1 1,0-1-1,0 1 1,0-1-1,0 0 1,0 1-1,0 0 1,0-1-1,0 1 0,1-1 1,-1 1-1,0 0 1,0 0-1,0 0 1,0 0-1,0 0 1,0 0-1,1 0 1,-1 0-1,0 0 1,0 0-1,0 1 1,0-1-1,0 0 1,0 1-1,2 0 1,-1 1 9,0 0 1,0 0 0,0 1-1,0-1 1,0 1 0,0-1 0,-1 1-1,1 0 1,-1-1 0,2 6-1,9 32 114,-8-28-102,9 47 106,-11-43-93,1-1 0,1 0 0,0-1 0,1 1 0,10 18 0,-15-32-53,0 0 0,0-1 0,1 1 0,-1 0 0,1-1 0,-1 1 0,0-1 0,1 1 0,-1-1 0,1 1 0,-1-1 0,1 1 0,0-1 0,-1 1 0,1-1 0,-1 0 0,1 1 0,0-1 0,0 0 0,0 1 0,-1-1 5,1 0-1,-1-1 1,1 1 0,-1 0-1,1 0 1,-1 0 0,1 0 0,-1-1-1,1 1 1,-1 0 0,0-1-1,1 1 1,-1 0 0,1-1 0,-1 1-1,0 0 1,1-1 0,-1 1-1,0 0 1,0-1 0,1 0-1,11-32 2,-10 26 127,5-15-181,1 0-40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7.235"/>
    </inkml:context>
    <inkml:brush xml:id="br0">
      <inkml:brushProperty name="width" value="0.05" units="cm"/>
      <inkml:brushProperty name="height" value="0.05" units="cm"/>
    </inkml:brush>
  </inkml:definitions>
  <inkml:trace contextRef="#ctx0" brushRef="#br0">222 1 21205,'-6'0'238,"-1"1"0,1 0 1,-1 1-1,1-1 1,0 1-1,-1 1 1,1-1-1,0 1 1,0 0-1,0 0 1,1 1-1,-1 0 0,1 0 1,0 0-1,0 1 1,1-1-1,-1 1 1,1 0-1,-5 8 1,-5 6 15,1 2 1,2-1-1,0 2 0,-9 23 1,12-25-189,1 0 1,1 0-1,-5 29 1,10-43-56,0-1 0,0 0-1,1 1 1,0-1 0,0 0 0,0 1 0,0-1 0,1 1 0,0-1-1,0 0 1,0 1 0,1-1 0,0 0 0,0 0 0,0 0-1,1-1 1,-1 1 0,7 7 0,-7-10-27,0 0-1,0-1 1,1 1 0,-1 0 0,1-1 0,-1 0-1,1 0 1,-1 1 0,1-2 0,0 1 0,0 0-1,0 0 1,-1-1 0,1 0 0,0 1-1,0-1 1,0 0 0,0-1 0,0 1 0,-1 0-1,1-1 1,0 1 0,4-3 0,4 0-213,-1-1 0,0-1 1,0 0-1,17-11 1,-11 5-193,-1 0 0,0-1 0,-1-1 1,-1 0-1,0-1 0,0 0 0,-1-1 1,-1-1-1,16-28 0,-3-7-529</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7.707"/>
    </inkml:context>
    <inkml:brush xml:id="br0">
      <inkml:brushProperty name="width" value="0.05" units="cm"/>
      <inkml:brushProperty name="height" value="0.05" units="cm"/>
    </inkml:brush>
  </inkml:definitions>
  <inkml:trace contextRef="#ctx0" brushRef="#br0">4 143 19124,'-1'6'449,"0"0"1,0 0-1,0 0 0,1 0 0,0 0 1,0 0-1,1 0 0,1 10 0,1 1 593,1 27-143,3 1 1,14 52-1,-20-95-883,-1 0-1,1 1 1,0-1-1,0 0 1,0 0-1,0 0 1,1 0-1,-1 0 1,0 0 0,1 0-1,-1-1 1,1 1-1,2 1 1,-4-3-13,0 1 0,1-1 1,-1 0-1,0 0 0,1 0 1,-1 0-1,0 0 1,1 0-1,-1 0 0,0 1 1,1-1-1,-1 0 0,0 0 1,1 0-1,-1 0 0,0-1 1,0 1-1,1 0 0,-1 0 1,0 0-1,1 0 0,-1 0 1,0 0-1,1 0 1,-1 0-1,0-1 0,1 1 1,-1 0-1,0 0 0,0 0 1,1-1-1,-1 1 0,1-2 1,0 1 0,0-1-1,-1 1 1,1-1-1,0 1 1,-1-1 0,1 0-1,-1 1 1,0-1 0,1-3-1,-1-11 10,0 1-1,-1-1 1,-1 0-1,0 1 1,-1 0-1,0-1 1,-2 1-1,1 0 1,-2 1-1,0-1 1,-1 1-1,-9-14 1,10 22 1,5 12 2,4 12 1,-1-15-17,-1 0 0,1 0 0,0 0 1,0-1-1,0 1 0,0 0 1,0-1-1,1 1 0,-1-1 0,1 0 1,0 0-1,-1 0 0,1 0 1,0 0-1,5 1 0,-5-2 1,-1 0-1,1-1 0,0 1 0,0-1 1,0 0-1,-1 0 0,1 0 1,0 0-1,0 0 0,0-1 1,-1 1-1,1-1 0,0 0 0,-1 1 1,1-1-1,0-1 0,-1 1 1,1 0-1,2-3 0,8-6 1,0 0-1,0-2 0,-2 1 1,1-1-1,-2-1 0,1 0 1,-2-1-1,0 0 1,0 0-1,-2-1 0,0 0 1,0 0-1,5-23 1,-11 34 2,0 0 1,0 0-1,-1 0 1,0 0 0,0 0-1,0 0 1,-1-8-1,1 11-2,0 1 0,0 0 0,0-1-1,0 1 1,-1-1 0,1 1-1,0-1 1,0 1 0,0 0-1,-1-1 1,1 1 0,0-1 0,0 1-1,-1 0 1,1-1 0,0 1-1,-1 0 1,1 0 0,0-1 0,-1 1-1,1 0 1,0 0 0,-1-1-1,1 1 1,-1 0 0,1 0-1,-1 0 1,0-1 0,0 2 1,0-1-1,-1 1 1,1-1 0,0 0 0,0 1-1,0 0 1,-1-1 0,1 1 0,0 0-1,0 0 1,0 0 0,0-1 0,0 1-1,0 0 1,-1 2 0,-5 6 36,0 1 0,0 0 0,1 0 0,1 0 0,-1 1 0,2 0 1,-1-1-1,-2 14 0,1 0 110,0 0 1,-2 45-1,7-60-128,1 0-1,0-1 0,0 1 1,1 0-1,0-1 1,4 13-1,-5-19-70,0 0-1,1-1 1,0 1-1,-1 0 1,1-1-1,0 1 1,0-1-1,0 1 1,0-1 0,0 1-1,0-1 1,0 1-1,0-1 1,1 0-1,-1 0 1,1 0-1,-1 0 1,1 0-1,-1 0 1,1 0-1,-1 0 1,1 0-1,0-1 1,-1 1-1,1-1 1,0 1-1,0-1 1,-1 0-1,1 0 1,0 0 0,0 0-1,0 0 1,-1 0-1,1 0 1,0 0-1,3-2 1,-1 1-129,0 0 1,1-1-1,-1 1 1,0-1 0,0 0-1,0 0 1,-1-1-1,1 1 1,6-7 0,26-33-677,-7 2-31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8.195"/>
    </inkml:context>
    <inkml:brush xml:id="br0">
      <inkml:brushProperty name="width" value="0.05" units="cm"/>
      <inkml:brushProperty name="height" value="0.05" units="cm"/>
    </inkml:brush>
  </inkml:definitions>
  <inkml:trace contextRef="#ctx0" brushRef="#br0">69 27 17612,'-1'0'119,"0"0"0,1 0 0,-1 1 0,0-1 1,0 0-1,0 1 0,1-1 0,-1 1 0,0-1 0,0 1 0,1-1 1,-1 1-1,0-1 0,1 1 0,-1-1 0,1 1 0,-1 0 1,1 0-1,-1-1 0,1 1 0,-1 0 0,1 0 0,0-1 1,-1 3-1,-14 23 513,7-5 50,1 1 0,1 0 0,1 0 0,1 0-1,0 1 1,0 30 0,4-47-602,1 0 0,-1 0 0,1 0 0,0 0 0,0 0 0,1 0 0,0 0 0,3 7 0,-5-12-62,1 1-1,0 0 1,0-1 0,0 1 0,-1-1 0,2 0 0,-1 1 0,0-1 0,0 0 0,0 1 0,1-1-1,-1 0 1,0 0 0,1 0 0,-1 0 0,1 0 0,-1 0 0,1-1 0,0 1 0,-1-1 0,1 1-1,0-1 1,-1 1 0,1-1 0,0 0 0,0 0 0,-1 0 0,1 0 0,0 0 0,0 0 0,3-1-1,0-1-5,1 0-1,-1-1 0,0 0 0,1 0 0,-1 0 1,-1 0-1,1-1 0,0 0 0,-1 0 0,0 0 1,0-1-1,0 1 0,-1-1 0,1 0 0,3-7 1,2-4 3,0-1 1,-1 0 0,9-30 0,-10 24 8,-1-1 0,-2 1-1,0-2 1,1-39 0,-7 48-34,2 16 11,-1 0-1,1 0 0,0-1 1,0 1-1,0 0 0,0 0 1,-1 0-1,1 0 0,0 0 1,0 0-1,0 0 0,-1 0 1,1 0-1,0 0 0,0 0 1,0 0-1,0 1 1,-1-1-1,1 0 0,0 0 1,0 0-1,0 0 0,0 0 1,-1 0-1,1 0 0,0 0 1,0 0-1,0 1 0,0-1 1,0 0-1,0 0 0,-1 0 1,1 0-1,0 0 1,0 1-1,0-1 0,0 0 1,0 0-1,0 0 0,0 0 1,0 1-1,-13 29 10,6-5-30,-4 32 1,9-48-58,1 1 0,1-1 0,0 1 0,0-1 0,1 1 0,2 15 0,-3-25 31,0 1-1,1 0 0,-1 0 1,0 0-1,0-1 0,0 1 1,1 0-1,-1 0 1,0-1-1,1 1 0,-1 0 1,1-1-1,-1 1 1,1 0-1,-1-1 0,1 1 1,-1-1-1,1 1 1,-1-1-1,1 1 0,0-1 1,-1 1-1,1-1 0,0 1 1,0-1-1,-1 0 1,1 0-1,0 1 0,0-1 1,-1 0-1,1 0 1,0 0-1,0 0 0,0 0 1,-1 0-1,1 0 1,0 0-1,0 0 0,0 0 1,-1 0-1,1-1 1,0 1-1,0 0 0,-1 0 1,1-1-1,0 1 0,0-1 1,-1 1-1,1 0 1,0-2-1,5-1-341,-1-1 0,-1 0 0,1 0 0,-1-1 0,6-6 0,3-6-236,-1-1 0,14-27 0,1-7-514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8.661"/>
    </inkml:context>
    <inkml:brush xml:id="br0">
      <inkml:brushProperty name="width" value="0.05" units="cm"/>
      <inkml:brushProperty name="height" value="0.05" units="cm"/>
    </inkml:brush>
  </inkml:definitions>
  <inkml:trace contextRef="#ctx0" brushRef="#br0">57 5 17260,'-2'-5'1909,"-3"11"-1033,-5 16-7,0 5 278,2 0 0,1 1 0,1 0-1,-2 31 1,8-58-1106,0 0 0,-1 1 0,1-1 0,0 0-1,1 1 1,-1-1 0,0 0 0,0 1 0,0-1-1,1 0 1,-1 1 0,1-1 0,-1 0 0,1 0-1,-1 0 1,1 1 0,1 0 0,-2-1-26,1-1 1,0 1-1,0-1 0,-1 0 1,1 1-1,0-1 0,0 1 1,0-1-1,0 0 0,-1 0 1,1 1-1,0-1 0,0 0 1,0 0-1,0 0 0,0 0 1,0 0-1,-1 0 0,3-1 1,4-1-40,0 0 1,0 0 0,0-1 0,0-1 0,7-3-1,2-1-119,-2 1 13,1 1-1,-1 1 0,1 1 1,22-5-1,-33 8 108,0 1 0,0-1 0,0 1 0,0-1 0,0 1 0,0 1 0,0-1 0,0 0 0,0 1 0,0 0 0,0 0 0,0 0 0,0 0 0,-1 1-1,1 0 1,0-1 0,-1 1 0,0 0 0,1 1 0,-1-1 0,0 1 0,4 3 0,-6-3 34,1-1 1,-1 1-1,0 0 0,1-1 0,-1 1 0,-1 0 0,1 0 0,0 0 0,-1 0 1,1 0-1,-1 0 0,0 0 0,0 0 0,0 0 0,0 0 0,-1 0 0,1 0 1,-1 0-1,0 0 0,0-1 0,0 1 0,0 0 0,0 0 0,0-1 1,-3 5-1,-2 3 22,-1-1 1,1 1 0,-1-1 0,-1-1 0,-10 11-1,10-12-169,-1 0-1,1 0 0,-1-1 0,0 0 1,-1 0-1,0-1 0,0 0 0,0-1 1,0 0-1,-18 4 0,9-9-166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9.095"/>
    </inkml:context>
    <inkml:brush xml:id="br0">
      <inkml:brushProperty name="width" value="0.05" units="cm"/>
      <inkml:brushProperty name="height" value="0.05" units="cm"/>
    </inkml:brush>
  </inkml:definitions>
  <inkml:trace contextRef="#ctx0" brushRef="#br0">0 381 18964,'5'0'354,"-1"-1"0,0 1 1,0-1-1,0 0 0,0-1 0,0 1 1,0-1-1,0 0 0,0 0 0,0 0 0,-1 0 1,1 0-1,-1-1 0,0 0 0,5-4 1,4-6 369,1-1 0,11-19 1,-18 25-490,8-11-2,0 0-1,-2 0 0,0-1 1,-2-1-1,0 0 1,-1-1-1,-1 1 0,9-44 1,-16 63-209,-1-1 0,0 0 0,1 0 0,-1 1 0,0-1 0,-1 0 0,1 0 1,0 0-1,-1 1 0,1-1 0,-1 0 0,0 1 0,0-1 0,0 1 1,-2-4-1,2 5-15,1 1 1,-1-1 0,0 0-1,1 1 1,-1-1 0,0 1-1,1-1 1,-1 1 0,0-1-1,0 1 1,0 0-1,1-1 1,-1 1 0,0 0-1,0-1 1,0 1 0,0 0-1,-1 0 1,0 0-2,0 0 1,0 1-1,0-1 1,0 0-1,0 1 1,0 0-1,0-1 1,0 1-1,0 0 0,1 0 1,-3 2-1,-4 3 18,0 0 0,0 1-1,1 0 1,0 1 0,0-1 0,1 1-1,0 1 1,1-1 0,0 1-1,-8 17 1,2 1-27,2-1 0,-12 47 0,18-55-43,0 0-1,1 0 1,0 33-1,2-42-57,1 0-1,0 0 1,0 0-1,1 0 1,0 0-1,1-1 1,0 1-1,0-1 1,6 12 0,-8-19 51,0 1 1,0 0 0,0-1-1,1 1 1,-1-1 0,0 1 0,1-1-1,-1 1 1,1-1 0,-1 0-1,1 0 1,0 0 0,-1 0 0,1 0-1,0 0 1,0 0 0,0 0-1,0-1 1,0 1 0,-1-1 0,1 1-1,3-1 1,-2 0 11,0 0 0,0-1-1,1 0 1,-1 1 0,0-1 0,0 0 0,0 0 0,0-1-1,0 1 1,-1 0 0,1-1 0,4-3 0,25-21-473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9.519"/>
    </inkml:context>
    <inkml:brush xml:id="br0">
      <inkml:brushProperty name="width" value="0.05" units="cm"/>
      <inkml:brushProperty name="height" value="0.05" units="cm"/>
    </inkml:brush>
  </inkml:definitions>
  <inkml:trace contextRef="#ctx0" brushRef="#br0">0 350 15275,'4'-16'771,"1"1"-1,0 0 1,1 1-1,0-1 0,1 1 1,1 0-1,1 1 1,-1 0-1,2 0 0,0 1 1,1 0-1,22-20 1,-30 30-596,0-1-1,0 1 1,1 0 0,-1 0 0,0 1 0,1-1 0,-1 1 0,1 0-1,-1 0 1,1 0 0,7-1 0,-10 2-139,1 0 0,-1 0 0,1 0 0,0 0 0,-1 1 0,1-1 0,-1 1 0,1-1 0,-1 1 0,0 0 0,1-1 0,-1 1 0,1 0 0,-1 0 1,0 0-1,0 0 0,0 0 0,1 0 0,-1 0 0,0 0 0,0 1 0,0-1 0,-1 0 0,1 1 0,0-1 0,0 0 0,-1 1 0,1-1 0,0 3 0,4 15 56,-1 0 0,-1 0 0,0 0 0,-2 1 0,0 32 0,-2-28-58,2 0 0,1 0-1,5 26 1,-6-46-32,0 0-1,0 1 1,1-1 0,0 0 0,0 0 0,2 4-1,-3-7 0,-1 0 0,1 0-1,-1-1 1,1 1-1,-1 0 1,1 0 0,0-1-1,0 1 1,-1-1 0,1 1-1,0 0 1,0-1 0,0 1-1,0-1 1,-1 0-1,1 1 1,0-1 0,0 0-1,0 1 1,0-1 0,0 0-1,0 0 1,0 0 0,0 0-1,0 0 1,0 0-1,0 0 1,0 0 0,0 0-1,0-1 1,0 1 0,0 0-1,0-1 1,1 0 0,1-1-3,1 0 1,-1 0 0,0-1 0,0 1 0,0-1 0,0 0-1,0 0 1,-1 0 0,0 0 0,4-6 0,18-38 14,-21 39-7,6-12 41,-1-1-1,-1 0 0,-1-1 1,-1 1-1,3-33 0,-7 38-3,0 0 0,-1 0 0,0 0 0,-2 0 0,0 0 1,-1 0-1,0 1 0,-7-21 0,7 29-27,0 1 1,0-1-1,-1 1 1,-8-12-1,12 17-34,-1 0 0,0 0 0,1 0 0,-1 0 0,0 0-1,1 0 1,-1 1 0,0-1 0,0 0 0,0 0 0,0 0 0,0 1 0,0-1 0,0 1 0,0-1-1,0 1 1,0-1 0,-1 1 0,1 0 0,0-1 0,0 1 0,0 0 0,0 0 0,-1 0 0,1 0-1,0 0 1,0 0 0,0 0 0,-1 0 0,1 0 0,0 1 0,0-1 0,0 0 0,0 1 0,-1-1-1,1 1 1,-1 0 0,1 1-82,-1-1-1,1 0 1,0 1-1,0-1 1,0 1-1,1-1 1,-1 1-1,0-1 0,0 1 1,1 0-1,-1-1 1,1 1-1,-1 0 1,1-1-1,0 1 1,0 0-1,0-1 1,0 1-1,0 0 1,0 0-1,0-1 0,1 1 1,-1 0-1,1-1 1,-1 1-1,1 0 1,-1-1-1,1 1 1,0-1-1,1 2 1,0 1-104,0 0 1,0-1 0,0 1 0,1-1-1,-1 1 1,1-1 0,0 0 0,0 0-1,0 0 1,0-1 0,6 4-1,19 1-673,4-6-191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39.278"/>
    </inkml:context>
    <inkml:brush xml:id="br0">
      <inkml:brushProperty name="width" value="0.05" units="cm"/>
      <inkml:brushProperty name="height" value="0.05" units="cm"/>
    </inkml:brush>
  </inkml:definitions>
  <inkml:trace contextRef="#ctx0" brushRef="#br0">276 0 16299,'-17'27'1929,"-7"6"-889,0 6-320,-6 13 1001,0 4-241,-1 10-304,3 2-224,2 1-672,4 0-520,3-2 312,4 2-136,5-6-128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19.967"/>
    </inkml:context>
    <inkml:brush xml:id="br0">
      <inkml:brushProperty name="width" value="0.05" units="cm"/>
      <inkml:brushProperty name="height" value="0.05" units="cm"/>
    </inkml:brush>
  </inkml:definitions>
  <inkml:trace contextRef="#ctx0" brushRef="#br0">92 38 17084,'0'-1'58,"0"1"0,0-1 0,0 1 0,0-1 1,0 1-1,0-1 0,0 1 0,0-1 0,0 1 1,0-1-1,0 1 0,0-1 0,0 1 0,0-1 1,-1 1-1,1-1 0,0 1 0,0-1 0,0 1 0,-1 0 1,1-1-1,0 1 0,-1-1 0,1 1 0,0 0 1,-1-1-1,1 1 0,0 0 0,-1-1 0,1 1 1,-1 0-1,1 0 0,-1 0 0,1-1 0,-1 1 1,1 0-1,-1 0 0,1 0 0,-1 0 0,1 0 1,-1 0-1,1 0 0,-1 0 0,1 0 0,-1 0 0,1 0 1,-1 0-1,1 0 0,-1 0 0,1 0 0,0 0 1,-1 1-1,1-1 0,-1 0 0,1 0 0,-1 1 1,0-1-1,-2 2 154,1 0 0,-1-1 0,0 1 0,0 1 0,1-1 0,-1 0 0,-3 5 0,-1 3 258,1 1-1,0-1 0,0 1 0,1 0 0,-4 14 0,7-19-382,0-1 1,1 1-1,-1 0 1,1-1-1,1 1 1,-1 0-1,1 0 1,0 0-1,1-1 1,-1 1-1,1 0 0,2 10 1,-2-15-70,0 1-1,-1-1 1,1 1-1,0-1 1,-1 0 0,1 1-1,0-1 1,0 0 0,0 1-1,0-1 1,1 0 0,-1 0-1,0 0 1,0 0-1,1 0 1,-1 0 0,0-1-1,1 1 1,-1 0 0,1-1-1,-1 1 1,1-1-1,-1 1 1,1-1 0,-1 0-1,1 1 1,0-1 0,-1 0-1,1 0 1,0 0 0,-1 0-1,1-1 1,-1 1-1,3-1 1,3-1 34,0 0-1,0-1 1,-1 0 0,1 0-1,-1 0 1,10-7 0,19-17 243,61-58 0,-29 22-52,-62 58-223,0 1-1,1-1 0,0 1 1,11-5-1,-17 8-17,1 1 1,0-1-1,0 1 1,0-1-1,0 1 0,0 0 1,0 0-1,0-1 1,0 1-1,0 0 0,0 0 1,0 0-1,0 0 1,0 0-1,0 0 0,0 0 1,0 0-1,-1 1 1,1-1-1,0 0 1,0 0-1,0 1 0,0-1 1,0 1-1,0-1 1,0 1-1,-1-1 0,1 1 1,0-1-1,0 1 1,-1 0-1,1-1 0,0 1 1,-1 0-1,1 0 1,-1 0-1,1-1 1,-1 1-1,1 0 0,-1 0 1,0 0-1,1 0 1,-1 1-1,4 12 25,-2 0 0,1 0 0,-2 1 0,0-1 0,-2 25 0,1-24-86,0 1 1,1-1 0,0 0 0,4 20 0,1-38-3797,-1-10 3656,-5 13 194,8-23-697,-1-4-237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0.404"/>
    </inkml:context>
    <inkml:brush xml:id="br0">
      <inkml:brushProperty name="width" value="0.05" units="cm"/>
      <inkml:brushProperty name="height" value="0.05" units="cm"/>
    </inkml:brush>
  </inkml:definitions>
  <inkml:trace contextRef="#ctx0" brushRef="#br0">206 154 17212,'2'-9'434,"-1"0"1,1-1-1,-2 1 1,1-1-1,-1 0 0,-1 1 1,0-1-1,-2-12 1,2 19-307,0 0 0,1 0-1,-1 1 1,0-1 0,0 0 0,0 1 0,-1-1-1,1 1 1,-1-1 0,1 1 0,-1 0 0,0 0 0,0 0-1,0 0 1,0 0 0,0 0 0,0 0 0,-1 1 0,1-1-1,0 1 1,-1-1 0,1 1 0,-1 0 0,0 0 0,1 0-1,-1 1 1,0-1 0,0 0 0,1 1 0,-1 0-1,0 0 1,-5 0 0,3 1-58,-1 0-1,1 0 1,0 1 0,-1 0-1,1 0 1,0 0 0,0 1-1,0 0 1,1 0 0,-1 0-1,1 0 1,-1 1 0,1 0-1,0 0 1,1 0 0,-1 0-1,1 0 1,-1 1 0,-2 5-1,0 0-59,0 0 0,1 1 0,0-1 0,0 1-1,2 0 1,-1 1 0,1-1 0,-2 14 0,5-25-12,0 1 1,0 0-1,0-1 1,-1 1-1,1 0 1,0-1-1,0 1 1,0 0-1,0 0 1,0-1-1,1 1 0,-1 0 1,0-1-1,0 1 1,0 0-1,0-1 1,1 1-1,-1 0 1,0-1-1,1 1 1,-1 0-1,0-1 1,1 1-1,0 0 1,0-1-2,-1 0 1,1 0 0,0 0 0,-1 0-1,1 0 1,0 0 0,-1 0-1,1-1 1,0 1 0,-1 0-1,1 0 1,0 0 0,-1-1 0,1 1-1,-1 0 1,1-1 0,-1 1-1,1-1 1,0 0 0,30-31-79,-27 28 71,-1 0 1,1 0 0,1 0 0,-1 0 0,0 0 0,1 0 0,0 1 0,0 0 0,0 0 0,0 1 0,8-3 0,-11 4 4,1 0 1,-1 1-1,1-1 1,-1 1-1,1 0 0,-1 0 1,1 0-1,0 0 1,-1 1-1,1-1 0,-1 1 1,1-1-1,-1 1 1,1 0-1,-1 0 0,0 0 1,1 0-1,-1 0 1,0 1-1,0-1 0,0 1 1,0 0-1,0-1 1,0 1-1,3 4 0,3 4-5,0 1 1,-1 0-1,0 0 0,-1 1 0,0 0 0,6 21 0,0 4 32,7 41 0,-10-29 190,-2 0 0,-2 1 0,-2 50-1,-4-64 101,-1-1-1,-2 0 0,-2 0 0,-1 0 0,-12 35 0,17-63-235,-1-1 0,1 0 0,-1 0 0,0-1 0,-1 1 0,1 0 0,-1-1 1,0 0-1,0 0 0,-6 5 0,9-9-53,-1 0 0,1 0 0,-1 0 0,1 0 0,-1 0 0,0 0 0,0 0 0,1-1 0,-1 1 0,0-1 0,0 1 1,0-1-1,0 0 0,0 0 0,-3 0 0,3 0-14,-1-1-1,1 1 1,-1-1 0,1 0 0,0 0 0,-1 0-1,1 0 1,0 0 0,0-1 0,0 1 0,0-1 0,0 1-1,0-1 1,0 0 0,-1-2 0,-6-6-26,1-1 0,0-1-1,1 1 1,0-1 0,1-1 0,1 1 0,-1-1 0,-3-15 0,4 10-254,1-1 0,1 1 0,0-1 0,2 0 0,0-27-1,3 26-171,1 0-1,1 1 1,0-1-1,2 1 0,0 0 1,1 1-1,1-1 0,12-18 1,9-11-475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1.178"/>
    </inkml:context>
    <inkml:brush xml:id="br0">
      <inkml:brushProperty name="width" value="0.05" units="cm"/>
      <inkml:brushProperty name="height" value="0.05" units="cm"/>
    </inkml:brush>
  </inkml:definitions>
  <inkml:trace contextRef="#ctx0" brushRef="#br0">183 554 19148,'0'-3'186,"0"0"0,0 0 0,-1 1 0,1-1 0,0 0 0,-1 1 0,0-1 0,0 1 0,0-1 0,0 1 0,0-1 0,0 1 0,0 0 0,-1-1 0,1 1 0,-1 0 0,0 0 0,-3-3 0,4 4-66,-1 0 0,0 0 0,0 0 0,0 0 0,0 1 0,1-1 0,-1 0 1,0 1-1,0 0 0,0-1 0,0 1 0,0 0 0,0 0 0,0 0 0,0 0 0,0 1 0,0-1 0,0 0 1,0 1-1,0-1 0,0 1 0,0 0 0,0 0 0,0 0 0,1 0 0,-4 2 0,-3 2 8,0 1-1,1 0 1,0 1-1,0 0 1,0 0 0,1 1-1,0-1 1,0 1-1,1 1 1,0-1-1,-7 16 1,8-14-107,0 0 0,1 0 0,0 1 0,0-1 1,1 1-1,0-1 0,1 1 0,0 0 0,1-1 0,1 18 0,-1-27-19,0 0 0,0 0-1,1 0 1,-1 0 0,0 0 0,0 0-1,0 0 1,1 0 0,-1 0-1,0 0 1,1 0 0,-1 0 0,1 0-1,-1 0 1,1-1 0,0 1-1,-1 0 1,1 0 0,0-1 0,-1 1-1,1 0 1,0-1 0,0 1-1,0-1 1,0 1 0,-1-1 0,1 1-1,0-1 1,0 1 0,0-1-1,0 0 1,0 0 0,0 0 0,0 1-1,0-1 1,0 0 0,0 0-1,0 0 1,0 0 0,0-1 0,2 1-1,0-1 3,1 0 0,-1-1 1,1 1-1,-1-1 0,0 0 0,0 0 0,1 0 0,-1 0 0,0-1 0,3-2 1,4-7 3,0 0 0,0 0 1,-2 0-1,1-1 1,7-17-1,28-73 0,-27 62 18,-17 40-27,1-1 0,-1 0 0,1 0 0,0 0 1,0 1-1,0-1 0,0 0 0,0 1 1,1-1-1,-1 1 0,0 0 0,1-1 0,1 0 1,-2 2-1,-1-1 0,1 1 0,0 1 1,-1-1-1,1 0 0,0 0 1,0 0-1,-1 0 0,1 0 0,0 1 1,-1-1-1,1 0 0,0 0 0,-1 1 1,1-1-1,-1 1 0,1-1 0,-1 1 1,1-1-1,0 1 0,-1-1 0,0 1 1,1-1-1,-1 1 0,1-1 0,-1 1 1,0 0-1,1-1 0,-1 1 1,0 0-1,0-1 0,1 1 0,-1 1 1,2 2-6,1 3 0,0-1 1,0 0-1,1 0 1,0 0-1,0-1 0,7 9 1,-9-13-1,-1 0 0,0-1 1,0 1-1,1 0 0,-1 0 0,1-1 0,-1 1 1,1-1-1,-1 1 0,1-1 0,-1 1 1,1-1-1,-1 0 0,1 0 0,-1 0 1,1 0-1,0 0 0,-1 0 0,1 0 0,-1-1 1,1 1-1,-1-1 0,1 1 0,-1-1 1,1 1-1,-1-1 0,0 0 0,1 0 1,-1 1-1,0-1 0,1 0 0,-1 0 0,0 0 1,1-2-1,29-32-264,-27 29 214,-1 1 0,1 0 0,1 1 0,-1-1 0,1 1 0,-1-1 0,1 1 0,7-4 0,-11 8 51,-1 0 0,1 0-1,0 0 1,0-1 0,0 1-1,-1 0 1,1 0-1,0 0 1,0 0 0,-1 1-1,1-1 1,0 0 0,0 0-1,-1 0 1,1 1 0,0-1-1,0 0 1,-1 1-1,1-1 1,0 0 0,-1 1-1,1-1 1,-1 1 0,1-1-1,0 1 1,-1 0 0,1-1-1,-1 1 1,0-1-1,1 1 1,-1 0 0,1-1-1,-1 1 1,0 0 0,1 0-1,-1-1 1,0 2 0,12 37 9,-9-28 5,-2-8 18,0 0 0,0 1 0,1-1 1,-1 0-1,1 0 0,-1 0 0,1 0 0,0-1 1,5 6-1,-6-7-10,0-1 0,0 1 0,-1 0-1,2-1 1,-1 1 0,0-1 0,0 0 0,0 1 0,0-1 0,0 0 0,0 0 0,0 0 0,0 0-1,0 0 1,1 0 0,-1 0 0,0 0 0,0 0 0,0 0 0,0-1 0,0 1 0,0 0 0,0-1 0,0 1-1,0-1 1,0 1 0,0-1 0,0 1 0,0-1 0,0 0 0,0 0 0,0 1 0,0-2 0,7-5 104,-1 0 1,0-1 0,-1 0 0,0 0 0,0 0 0,-1-1 0,0 1 0,0-1 0,-1 0 0,0-1-1,3-12 1,-4 11-33,0 0-1,-1 0 0,0-1 0,-1 1 0,0 0 0,-1-1 1,0 1-1,-1-1 0,-4-18 0,3 24-58,0 0 0,0 0 0,-1 1 0,-6-11 0,9 15-27,-1 0-1,0 0 0,0 0 0,0 0 0,0 0 1,0 0-1,0 0 0,0 0 0,0 0 1,0 0-1,0 1 0,-2-2 0,3 2-3,-1 0 1,1 0-1,-1 0 0,0 0 0,1 0 0,-1 0 0,1 0 1,-1 0-1,1 0 0,-1 0 0,1 1 0,-1-1 0,1 0 0,-1 0 1,1 0-1,-1 1 0,1-1 0,0 0 0,-1 0 0,1 1 0,-1-1 1,1 1-1,0-1 0,-1 0 0,1 1 0,0-1 0,-1 1 1,1-1-1,0 1 0,-1-1 0,1 1 0,-1 1 0,0 0-1,0-1 1,1 1 0,-1 0-1,1 0 1,-1 0 0,1 0-1,0-1 1,-1 1 0,1 0-1,0 0 1,0 0-1,1 0 1,-1 0 0,0 0-1,0-1 1,1 1 0,-1 0-1,1 0 1,0 0 0,0-1-1,-1 1 1,1 0 0,0-1-1,0 1 1,1-1-1,-1 1 1,0-1 0,0 1-1,1-1 1,-1 0 0,1 0-1,-1 0 1,3 2 0,1 0-10,-1-1 1,0 1 0,1-1-1,-1 0 1,1 0 0,0 0 0,-1-1-1,1 0 1,0 1 0,0-2-1,0 1 1,6 0 0,-4-2-10,0 0 0,1 0 0,-1-1 0,0 0 0,0 0 0,-1-1 0,1 0 0,-1 0 0,10-6 0,3-3-117,28-27 0,-2 3-67,-26 27 47,-19 9 152,1 0 0,-1 0 0,1 0 0,-1 0 0,0 0 0,1 0 0,-1 0 0,1 0 1,-1 0-1,1 0 0,-1 0 0,0 1 0,1-1 0,-1 0 0,1 0 0,-1 0 0,0 1 0,1-1 0,-1 0 1,0 1-1,1-1 0,-1 0 0,0 1 0,1 0 0,0 2-11,0 0-1,0 0 1,0 0 0,0 0-1,0 1 1,-1-1-1,0 0 1,0 5 0,0-4 13,1 0-1,-1 0 1,0 0 0,1 0 0,0-1 0,0 1-1,2 6 1,-2-9 5,-1 0-1,1-1 1,-1 1-1,0-1 1,1 1-1,-1-1 1,1 1-1,-1-1 1,1 0-1,-1 1 1,1-1 0,0 0-1,-1 1 1,1-1-1,-1 0 1,1 1-1,0-1 1,-1 0-1,1 0 1,0 0-1,1 0 4,0 0 0,0 0 0,-1 0 0,1 0 0,0-1 0,-1 1 0,1-1 0,0 1 0,-1-1 0,1 0 0,1-1 0,12-7 27,0-1 1,-1-1-1,0 0 1,-1-1-1,13-15 1,-13 14-13,0 0-1,1 1 1,0 0 0,25-15-1,-37 25-19,0 1-1,1 0 1,-1 0-1,0 0 1,1 0 0,-1 0-1,0 1 1,1-1-1,-1 1 1,1-1-1,-1 1 1,1 0 0,-1 0-1,1 0 1,-1 0-1,1 1 1,-1-1-1,1 1 1,-1-1 0,1 1-1,-1 0 1,0 0-1,1 0 1,-1 0-1,0 0 1,0 1-1,0-1 1,2 3 0,16 7-49,-17-10 45,-1 0-1,1-1 1,0 1 0,-1 0 0,1-1 0,0 0 0,-1 1-1,1-1 1,0 0 0,0-1 0,-1 1 0,1 0-1,0-1 1,0 0 0,-1 1 0,1-1 0,-1 0-1,1 0 1,3-3 0,6-3-169,0 0-1,18-16 1,-15 12-113,11-10-425,4-2-1905,55-32 1,-60 42 1486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2.077"/>
    </inkml:context>
    <inkml:brush xml:id="br0">
      <inkml:brushProperty name="width" value="0.05" units="cm"/>
      <inkml:brushProperty name="height" value="0.05" units="cm"/>
    </inkml:brush>
  </inkml:definitions>
  <inkml:trace contextRef="#ctx0" brushRef="#br0">1 718 11971,'1'0'122,"0"-1"0,0 1 0,0 0 0,-1 0 0,1 0 0,0 0 0,0 0 0,0 0 0,0 0 0,0 0 0,0 1 0,0-1 0,0 0 0,-1 0 1,1 1-1,0-1 0,0 1 0,0-1 0,0 1 0,-1-1 0,1 1 0,0-1 0,-1 1 0,1-1 0,0 1 0,-1 0 0,1 0 0,-1-1 0,1 1 0,-1 0 1,1 0-1,-1 0 0,1-1 0,-1 3 0,0 0 170,0 1 0,0-1 0,-1 1 0,0-1-1,0 0 1,0 1 0,-2 5 0,-5 19 466,8-28-733,0 0-1,0 0 1,0 1 0,0-1-1,0 0 1,0 0 0,0 0-1,0 0 1,0 0 0,0 1-1,0-1 1,0 0 0,0 0-1,0 0 1,0 0-1,0 0 1,0 0 0,0 1-1,0-1 1,0 0 0,0 0-1,1 0 1,-1 0 0,0 0-1,0 0 1,0 0 0,0 1-1,0-1 1,0 0 0,0 0-1,0 0 1,1 0 0,-1 0-1,0 0 1,0 0-1,0 0 1,0 0 0,0 0-1,0 0 1,1 0 0,-1 0-1,0 0 1,0 0 0,0 0-1,0 0 1,0 0 0,1 0-1,-1 0 1,0 0 0,9-5 771,5-11 168,-8 8-708,-1 0 0,0-1 1,0 0-1,-1 0 0,0 0 0,-1-1 1,0 1-1,0-1 0,-1 0 0,-1 1 1,1-1-1,-1-13 0,-1 23-242,0 0-1,0 0 1,0-1 0,0 1-1,0 0 1,0 0-1,0-1 1,0 1 0,0 0-1,0 0 1,0-1 0,0 1-1,0 0 1,0 0-1,0 0 1,0-1 0,0 1-1,-1 0 1,1 0 0,0-1-1,0 1 1,0 0-1,0 0 1,0 0 0,-1-1-1,1 1 1,0 0-1,0 0 1,0 0 0,-1 0-1,1 0 1,0 0 0,0-1-1,0 1 1,-1 0-1,1 0 1,0 0 0,0 0-1,-1 0 1,1 0 0,-1 0-1,-9 7 287,-7 16-61,12-14-204,1 0 0,0 0 1,0 0-1,1 1 0,0-1 0,0 1 0,2 0 1,-1 0-1,1 0 0,0 0 0,1 0 0,1 15 0,-1-24-31,1 0 0,-1 0 0,0 0 0,0 0 0,1 0 0,-1 0 0,0 0 0,1 0 0,-1 0 0,1 0 0,-1 0 0,1-1 0,0 1 0,-1 0 0,1 0 0,0 0 0,-1-1 0,1 1 0,0-1 0,0 1-1,0 0 1,0-1 0,-1 1 0,1-1 0,0 0 0,2 1 0,-1-1 2,-1 0 0,1 0 0,0 0 0,0 0 0,0-1 0,0 1 0,0 0 0,0-1 0,-1 0-1,1 1 1,0-1 0,-1 0 0,3-1 0,6-4 12,-1-1 0,0 0 0,13-13 0,57-69-43,-13 14-377,-64 72 346,1 0 0,-1 1 0,1 0 0,0-1 0,0 1 0,0 0 0,0 1 0,3-3-1,-5 4 41,-1 0-1,1 0 0,-1 0 0,0 0 1,1-1-1,-1 1 0,1 0 0,-1 0 1,0 0-1,1 0 0,-1 0 0,1 1 1,-1-1-1,0 0 0,1 0 0,-1 0 1,1 0-1,-1 0 0,0 1 0,1-1 1,-1 0-1,0 0 0,1 0 0,-1 1 1,1 0-1,0 0-11,-1 0 1,1 0-1,-1 0 1,1 0-1,-1 1 0,1-1 1,-1 0-1,0 0 1,0 1-1,1-1 0,-1 0 1,0 2-1,0 7-103,0-7 117,0 1 1,0 0-1,1 0 1,-1 0-1,1 0 1,1 4-1,-2-7 20,1 0-1,-1-1 0,0 1 1,1-1-1,-1 1 1,1-1-1,-1 1 1,1-1-1,-1 1 1,1-1-1,-1 1 0,1-1 1,0 0-1,-1 1 1,1-1-1,-1 0 1,1 1-1,0-1 1,-1 0-1,1 0 0,0 0 1,-1 0-1,1 1 1,0-1-1,0 0 1,-1 0-1,1 0 1,0-1-1,-1 1 0,1 0 1,0 0-1,-1 0 1,1 0-1,0-1 1,-1 1-1,1 0 1,0 0-1,-1-1 0,1 1 1,-1-1-1,1 0 1,5-2 27,0-1 1,0 1-1,-1-2 1,0 1-1,0 0 1,0-1-1,0 0 0,5-8 1,32-50 141,-31 44-115,18-32 41,-1-1-1,-4-2 1,-1 0-1,-3-2 1,-2 0 0,16-91-1,-33 140-75,1 0 0,-2 0 1,1 0-1,-1 0 0,0 0 0,-1-10 0,1 17-24,0 0 0,0 0 0,0-1 0,0 1 0,0 0 0,0 0 1,0 0-1,0 0 0,0-1 0,0 1 0,0 0 0,-1 0 0,1 0 0,0 0 0,0 0 0,0-1 0,0 1 0,0 0 0,0 0 0,0 0 0,-1 0 0,1 0 0,0 0 0,0 0 1,0 0-1,0 0 0,0-1 0,-1 1 0,1 0 0,0 0 0,0 0 0,0 0 0,0 0 0,-1 0 0,1 0 0,0 0 0,0 0 0,0 0 0,0 0 0,-1 0 0,1 0 1,0 0-1,0 0 0,0 1 0,0-1 0,-1 0 0,1 0 0,0 0 0,0 0 0,0 0 0,0 0 0,0 0 0,-1 0 0,1 1 0,0-1 0,0 0 0,-7 11 52,0 7-12,2 0 0,0 0 0,1 0 0,1 1 0,0-1-1,2 1 1,0 0 0,3 23 0,1-5 4,1 1 0,3-1 0,12 44 1,-12-60-170,1 1 1,0-1 0,2-1-1,0 0 1,2 0 0,0-1 0,1 0-1,19 21 1,-96-91-1073,53 42 1283,0 0 120,1 0-1,-1 0 1,2-1 0,-1-1 0,1 0 0,1 0 0,-8-13-1,15 22-160,0 0 0,1 0 0,-1 0 0,1 0-1,-1 0 1,1 0 0,0 0 0,0 0-1,0 0 1,0 0 0,0 0 0,0 0 0,1 0-1,-1 0 1,1 0 0,-1 0 0,1 0-1,0 0 1,0 0 0,0 0 0,0 0 0,0 1-1,0-1 1,0 0 0,1 1 0,-1-1-1,0 1 1,1 0 0,2-2 0,6-5-34,0 1-1,0 0 1,23-10 0,0 0-111,1-8 6,-1-1-18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3.301"/>
    </inkml:context>
    <inkml:brush xml:id="br0">
      <inkml:brushProperty name="width" value="0.05" units="cm"/>
      <inkml:brushProperty name="height" value="0.05" units="cm"/>
    </inkml:brush>
  </inkml:definitions>
  <inkml:trace contextRef="#ctx0" brushRef="#br0">42 589 16780,'0'1'78,"0"-1"0,0 0 0,1 1 1,-1-1-1,0 1 0,1-1 1,-1 0-1,0 1 0,1-1 0,-1 0 1,0 1-1,1-1 0,-1 0 0,1 1 1,-1-1-1,1 0 0,-1 0 1,1 0-1,-1 0 0,1 1 0,-1-1 1,1 0-1,-1 0 0,1 0 1,-1 0-1,1 0 0,-1 0 0,1 0 1,18-8 1035,16-19 158,-32 24-926,21-19 821,-1 0 0,35-45 0,-50 56-1001,0 1 0,-1-1 0,-1-1 0,0 1 0,0-1-1,-1 0 1,-1-1 0,0 1 0,4-21 0,-8 30-138,1-1 0,-1 1 0,0-1 0,0 1 0,0 0 0,0-1 1,-1 1-1,1-1 0,-1 1 0,0 0 0,0 0 0,0-1 0,0 1 0,-1 0 0,1 0 0,-4-4 1,4 5-13,-1 1 0,0-1 0,0 0 0,0 1 0,0-1 1,-1 1-1,1-1 0,0 1 0,-1 0 0,1 0 0,-1 0 1,1 0-1,-1 1 0,1-1 0,-1 1 0,1-1 0,-1 1 1,0 0-1,1 0 0,-1 0 0,-3 1 0,-1 0-2,-1 1 0,1 0 0,0 0 0,0 1 0,1-1 0,-1 2 0,0-1 0,1 1-1,0 0 1,0 0 0,0 0 0,0 1 0,1 0 0,0 0 0,0 1 0,-6 7 0,0 2-11,1 1 1,0 0 0,0 0 0,2 1-1,-8 22 1,8-17-12,1 0 1,2 1-1,-4 27 1,7-40-15,1-1 1,1 1-1,0 0 0,0-1 1,1 1-1,0 0 0,0-1 1,1 1-1,1-1 1,4 12-1,-6-18-12,0 0 0,1-1 0,-1 1 0,1 0-1,0-1 1,-1 1 0,1-1 0,1 1 0,-1-1 0,0 0 0,0 0 0,1 0 0,0 0 0,-1-1-1,1 1 1,0-1 0,-1 1 0,7 1 0,-5-2-62,1-1 0,-1 1 1,1-1-1,0 0 0,-1 0 0,1 0 0,0-1 1,-1 0-1,1 0 0,-1 0 0,7-2 0,6-4-352,-1-1-1,0-1 1,0 0-1,-1-1 1,17-13-1,17-18-1605,-1-2 0,80-94 1,60-115 1759,-177 237 762,0 0 3192,-49 81-1670,-74 136 412,14 4-3480,97-214-2562,-2-35 792,-3-117-2229,2 92 6062,6 48 1465,-2 19-2378,0 1 1,1 0-1,-1-1 1,0 1 0,0 0-1,0-1 1,1 1-1,-1 0 1,0 0-1,0-1 1,1 1-1,-1 0 1,0 0-1,1 0 1,-1-1-1,0 1 1,0 0-1,1 0 1,-1 0-1,0 0 1,1 0-1,-1 0 1,0 0 0,1 0-1,-1-1 1,1 1-1,-1 0 1,1 1-1,2 0 280,0 0 1,0 0-1,0 0 0,0 1 0,-1-1 0,1 1 1,5 4-1,4 2 143,6 4-44,0-2 0,1-1 1,0 0-1,1-1 0,32 8 1,-43-14-840,0 0 1,0 0 0,1-1 0,-1 0-1,0-1 1,1 0 0,-1-1 0,1 0 0,-1 0-1,0-1 1,1 0 0,-1 0 0,0-1-1,15-7 1,-18 6-51,-1-1 0,1 1-1,-1-1 1,0 0 0,0 0-1,0 0 1,-1-1 0,0 1-1,0-1 1,-1 0 0,1 0-1,-1-1 1,0 1 0,3-12-1,-2 3 485,0 1-1,-1-1 1,-1 1-1,0-1 0,0-29 1,-6 27 2035,4 17-2023,0 0 0,0 0-1,0 0 1,0 0 0,0 0-1,-1-1 1,1 1 0,0 0 0,0 0-1,0 0 1,0 0 0,0 0 0,-1 0-1,1 0 1,0 0 0,0 0-1,0 0 1,0-1 0,-1 1 0,1 0-1,0 0 1,0 0 0,0 0 0,0 0-1,-1 0 1,1 0 0,0 0-1,0 0 1,0 0 0,-1 1 0,1-1-1,0 0 1,0 0 0,0 0 0,0 0-1,0 0 1,-1 0 0,1 0 0,0 0-1,0 0 1,0 1 0,-2 1 230,0 0 1,1 0-1,-1 0 1,1 0-1,-1 0 1,1 1-1,0-1 1,0 0-1,-1 4 1,-6 23 363,0 1 0,3 0 0,0 0 1,2 0-1,1 1 0,1-1 0,4 36 1,4 3-214,4 0-1,20 70 1,-29-129-422,-1-6-11,0-1 0,-1 0 1,1 0-1,0 0 0,1 0 0,-1 0 1,3 5-1,0-28-17,-2-95-32,8-137-154,-5 182 137,24-107-1,-25 159 63,1-1 1,1 1-1,11-25 0,-16 41 3,0 0 0,0 0 0,1 0 0,-1 0 0,0 0 0,1 1 0,-1-1 0,1 0 0,3-2 0,-4 4-2,-1-1 1,1 1-1,0 0 0,-1-1 1,1 1-1,0 0 1,-1 0-1,1-1 0,0 1 1,0 0-1,-1 0 1,1 0-1,0 0 1,-1 0-1,1 0 0,0 0 1,0 0-1,-1 1 1,1-1-1,0 0 0,0 1 1,1 0 3,0 0 1,0 1-1,-1-1 0,1 1 1,-1 0-1,1-1 0,-1 1 1,0 0-1,1 0 1,-1 0-1,0 0 0,0 0 1,-1 0-1,1 0 0,0 1 1,-1-1-1,1 4 1,2 11-4,-2 0 1,-1 1 0,0-1 0,-1 0 0,0 0 0,-2 0 0,0 0-1,-1 0 1,-1 0 0,0-1 0,-1 0 0,-1 0 0,-11 19 0,-2-5-332,19-28 175,0-1 0,-1 1 0,1-1 0,-1 1 0,0-1 1,1 0-1,-1 1 0,0-1 0,0 0 0,1 0 1,-1 0-1,0 0 0,-4 1 0,6-2 74,-1 0 1,1 0-1,-1 0 0,1-1 1,-1 1-1,1 0 0,-1 0 0,1 0 1,0 0-1,-1 0 0,1-1 1,-1 1-1,1 0 0,0 0 0,-1-1 1,1 1-1,0 0 0,-1-1 1,1 1-1,0 0 0,-1-1 0,1 1 1,0-1-1,0 1 0,0 0 1,-1-1-1,1 1 0,0-1 1,0 1-1,0 0 0,0-1 0,0 1 1,0-1-1,0 1 0,0-1 1,0 1-1,0-1 0,0 1 0,0-1 1,0 1-1,0 0 0,0-1 1,0 0-1,5-25-856,4-7-366</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3.717"/>
    </inkml:context>
    <inkml:brush xml:id="br0">
      <inkml:brushProperty name="width" value="0.05" units="cm"/>
      <inkml:brushProperty name="height" value="0.05" units="cm"/>
    </inkml:brush>
  </inkml:definitions>
  <inkml:trace contextRef="#ctx0" brushRef="#br0">0 219 19692,'4'3'451,"1"1"0,-1-1 0,1 0 0,-1 0 0,1 0 0,8 3 0,-11-5-312,0-1 0,0 1 0,0-1 0,0 0 0,1 1 0,-1-1-1,0 0 1,0-1 0,0 1 0,0 0 0,0 0 0,0-1 0,0 1 0,0-1 0,0 0 0,0 0 0,0 0 0,0 0 0,0 0 0,0 0 0,1-2 0,6-4 46,-1 0 0,-1 0 0,1-1 0,-2-1 0,1 1 0,-1-1 1,0 0-1,-1 0 0,6-12 0,-8 14-181,1-1-1,-1-1 1,0 1 0,-1 0 0,0-1-1,-1 1 1,1-1 0,-2 1 0,1-1-1,-1 0 1,-2-15 0,2 23-11,0 0 0,0 0 0,0 0 0,0 0 0,0 0 0,-1 0 0,1 0 0,0 0 0,-1 0 0,1 0 0,-1 0 0,1 0 0,-1 0 0,0 0 0,1 1 0,-1-1 0,0 0 0,1 0 0,-1 1 0,0-1 0,0 0 0,0 1 0,0-1 0,0 1 0,1-1 0,-1 1 0,0-1 0,0 1 0,0 0 0,-1-1 0,1 1 0,0 0 0,0 0 0,0 0 0,0 0 0,-2 0 0,0 0-10,1 1 0,-1 0-1,0 0 1,1 0 0,-1 0 0,1 1 0,-1-1 0,1 1 0,0-1 0,0 1 0,-1 0-1,1 0 1,-2 2 0,-3 5-15,0 1 0,0-1 1,1 1-1,0 0 0,1 0 0,0 1 0,1-1 0,-4 15 0,6-17 28,0-1 0,0 1 0,1-1 0,0 1 0,1 0 0,-1 0 0,2 0 0,-1-1 0,1 1 0,0 0 0,0-1 0,1 1 0,3 8 0,-4-14 4,0 0 0,0-1 0,0 1 0,0 0 0,0 0 0,1-1 0,-1 1 0,0-1 0,1 1-1,-1-1 1,1 1 0,0-1 0,0 0 0,-1 0 0,1 0 0,0 0 0,0 0 0,0 0 0,0 0 0,0-1-1,0 1 1,0-1 0,0 0 0,0 1 0,0-1 0,0 0 0,0 0 0,0 0 0,1 0 0,-1-1 0,0 1-1,0-1 1,0 1 0,2-2 0,4 0-14,-1-1 0,1 0 0,-1-1 0,0 1-1,0-2 1,-1 1 0,1-1 0,5-5 0,8-10-574,-1-2 0,0 0 0,-2-1 1,-1-1-1,-1 0 0,15-32 1,-21 41-172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4.214"/>
    </inkml:context>
    <inkml:brush xml:id="br0">
      <inkml:brushProperty name="width" value="0.05" units="cm"/>
      <inkml:brushProperty name="height" value="0.05" units="cm"/>
    </inkml:brush>
  </inkml:definitions>
  <inkml:trace contextRef="#ctx0" brushRef="#br0">11 277 11755,'44'-127'2866,"-40"112"-2070,0-2 0,-1 1 0,0 0 0,-2-1-1,0-31 1,-6 31 327,4 17-1099,1 0 1,0 0-1,0-1 0,0 1 0,0 0 0,-1 0 1,1-1-1,0 1 0,0 0 0,-1 0 0,1 0 1,0 0-1,0-1 0,-1 1 0,1 0 0,0 0 1,-1 0-1,1 0 0,0 0 0,0 0 1,-1 0-1,1 0 0,0 0 0,-1 0 0,1 0 1,0 0-1,-1 0 0,1 0 0,0 0 0,0 0 1,-1 0-1,1 0 0,0 0 0,-1 0 0,1 1 1,0-1-1,0 0 0,-1 0 0,1 0 1,0 0-1,0 1 0,-1-1 0,1 0 0,0 1 1,-3 2 90,1 0 0,-1 0 1,1 1-1,0-1 1,0 1-1,0 0 0,1 0 1,-1 0-1,-1 7 1,-7 45 425,7-38-376,-5 33 257,-2 95-1,10-116-320,1 1 1,2-1-1,1 0 0,12 44 1,-14-68-84,0 0 1,0 0 0,1 0 0,-1-1 0,1 1 0,0-1-1,1 0 1,-1 0 0,1 0 0,5 5 0,-8-9-15,0 0 1,0 0 0,1 0-1,-1-1 1,0 1 0,1 0 0,-1 0-1,1-1 1,-1 1 0,0-1-1,1 1 1,0-1 0,-1 0-1,1 0 1,-1 1 0,1-1-1,-1 0 1,2-1 0,0 1-2,-1-1 1,0 0-1,0 0 1,1 0 0,-1 0-1,0 0 1,0 0-1,0 0 1,0-1 0,-1 1-1,1-1 1,0 0-1,-1 1 1,1-1-1,1-3 1,3-3 13,-1 0 0,0 0 0,-1-1 0,0 0 0,-1 1 0,0-1 0,0 0 0,3-16 0,-3 1 37,0 0-1,-1-31 0,-2 54-49,0-2 3,0 0 0,0 0 0,0 0 0,0 0 1,0 0-1,0 0 0,-1 0 0,1 0 1,-1 1-1,0-1 0,0 0 0,0 0 1,0 1-1,-1-1 0,1 1 0,-1-1 1,-2-2-1,4 5-6,0 0-1,0 0 1,0 0 0,0 0 0,0 0-1,0-1 1,0 1 0,0 0 0,0 0-1,0 0 1,0 0 0,-1 0 0,1 0-1,0 0 1,0 0 0,0 0 0,0 0-1,0 0 1,0 0 0,0 0 0,0 0 0,-1 0-1,1 0 1,0 0 0,0 0 0,0 0-1,0 0 1,0 0 0,0 0 0,0 0-1,0 0 1,-1 0 0,1 0 0,0 0-1,0 0 1,0 0 0,0 0 0,0 0-1,0 0 1,0 0 0,0 1 0,0-1-1,0 0 1,-1 0 0,1 0 0,0 0 0,0 0-1,0 0 1,0 0 0,0 0 0,0 9 19,3 7 9,-1-11-21,0-1 1,0 1-1,0-1 0,1 0 1,0 0-1,0 0 0,0 0 1,0 0-1,0-1 1,1 1-1,-1-1 0,1 0 1,0 0-1,0 0 0,0-1 1,1 0-1,-1 1 1,1-1-1,-1-1 0,1 1 1,0-1-1,-1 0 0,1 0 1,0 0-1,0 0 0,0-1 1,5 0-1,-1 0 15,0-1-1,0 0 1,0 0 0,0-1-1,0 0 1,0 0-1,0-1 1,0 0 0,-1-1-1,0 0 1,0 0-1,0-1 1,12-9 0,-11 7 43,-1-1 0,1 1 0,-2-2 1,1 1-1,-1-1 0,-1 0 1,1-1-1,-2 0 0,8-15 0,-19 39 455,2-4-434,0 0 0,1 0 0,-3 12 0,4-12-166,0 1 0,1-1 1,0 0-1,1 1 0,0-1 0,0 1 1,4 17-1,-4-28 68,0 1 1,0-1-1,0 1 0,0-1 1,1 0-1,-1 1 0,0-1 1,0 1-1,0-1 0,0 0 1,0 1-1,1-1 0,-1 0 1,0 1-1,0-1 0,0 0 1,1 1-1,-1-1 0,0 0 1,1 1-1,-1-1 0,0 0 1,1 0-1,-1 0 0,0 1 1,1-1-1,-1 0 0,0 0 1,1 0-1,-1 0 0,1 1 1,-1-1-1,0 0 0,1 0 1,-1 0-1,1 0 0,-1 0 1,0 0-1,1 0 0,-1 0 1,1 0-1,-1-1 0,0 1 1,1 0-1,-1 0 0,0 0 1,1 0-1,1-1-1,-1 0 1,0-1-1,0 1 0,0 0 0,0 0 1,0 0-1,0-1 0,0 1 1,-1 0-1,1-1 0,0 1 1,0-3-1,4-18-293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4.677"/>
    </inkml:context>
    <inkml:brush xml:id="br0">
      <inkml:brushProperty name="width" value="0.05" units="cm"/>
      <inkml:brushProperty name="height" value="0.05" units="cm"/>
    </inkml:brush>
  </inkml:definitions>
  <inkml:trace contextRef="#ctx0" brushRef="#br0">6 1 19812,'-4'0'952,"2"4"-936,4 2-16,4 2 305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5.341"/>
    </inkml:context>
    <inkml:brush xml:id="br0">
      <inkml:brushProperty name="width" value="0.05" units="cm"/>
      <inkml:brushProperty name="height" value="0.05" units="cm"/>
    </inkml:brush>
  </inkml:definitions>
  <inkml:trace contextRef="#ctx0" brushRef="#br0">40 6 17180,'0'0'47,"0"0"0,-1 0 0,1-1 0,0 1 0,0 0 0,0 0 0,0-1 1,0 1-1,0 0 0,0 0 0,0-1 0,0 1 0,-1 0 0,1 0 0,0 0 0,0-1 0,0 1 1,0 0-1,-1 0 0,1 0 0,0 0 0,0-1 0,-1 1 0,1 0 0,0 0 0,0 0 1,0 0-1,-1 0 0,1 0 0,0 0 0,0 0 0,-1 0 0,1 0 0,0 0 0,-1 0 0,1 0 1,0 0-1,0 0 0,-1 0 0,1 0 0,0 0 0,0 0 0,-1 0 0,1 0 0,0 0 1,0 0-1,0 0 0,-1 1 0,1-1 0,0 0 0,0 0 0,0 0 0,-1 0 0,1 1 0,0-1 1,0 0-1,0 0 0,0 0 0,-1 1 0,1-1 0,0 0 0,0 0 0,0 1 0,-8 21 980,0 29 1449,-3 87 1,11-60-1522,17 131-1,-15-191-873,8 44 148,-9-56-203,1-1-1,0 0 0,0 0 1,0 0-1,0 0 1,1 0-1,0 0 1,6 7-1,-9-10-22,1-1 0,0 0 0,0 0 0,0 0 0,1 0 0,-1 0 0,0 0 0,0 0 0,0 0 0,1 0 0,-1-1 0,0 1 0,1 0 0,-1-1 0,1 1 0,-1-1 0,1 0 0,-1 1 0,1-1 0,-1 0 0,2 0 0,-1 0 0,-1-1-1,1 1 1,-1-1-1,0 0 1,1 1 0,-1-1-1,0 0 1,0 0-1,1 0 1,-1 0-1,0 0 1,0 0-1,0 0 1,0 0-1,0 0 1,0 0-1,0-2 1,3-4 6,-1 0 1,0 0-1,0 0 0,-1 0 1,0 0-1,2-13 0,6-81 28,-10 88-49,0-1 0,-1 1 0,0 0 0,-1 0-1,-5-20 1,-1 17-79,8 16 89,-1 0 0,1 0 0,0 0-1,0-1 1,0 1 0,0 0 0,0 0 0,0 0 0,0 0-1,-1 0 1,1 0 0,0 0 0,0 0 0,0 0 0,0 0-1,0 0 1,-1 0 0,1 0 0,0 0 0,0 0 0,0 0-1,0 0 1,0 0 0,-1 0 0,1 0 0,0 0 0,0 0-1,0 0 1,0 0 0,0 0 0,-1 0 0,1 0 0,0 0-1,0 0 1,0 0 0,0 0 0,0 1 0,0-1 0,0 0-1,-1 0 1,1 0 0,0 0 0,0 0 0,0 0 0,0 0-1,0 1 1,0-1 0,-1 2-10,0 1 0,0-1 0,1 1 0,-1-1 0,1 1 0,0 0 1,0-1-1,0 1 0,0 4 0,1 2-8,0 0-1,0 0 1,1 0 0,0 0 0,1 0 0,0-1 0,5 12 0,-6-18 19,-1 1 1,1-1 0,-1 1-1,1-1 1,0 0 0,-1 0 0,1 0-1,0 0 1,0 0 0,1-1-1,-1 1 1,0 0 0,1-1 0,-1 0-1,1 1 1,-1-1 0,1 0-1,-1 0 1,1-1 0,0 1 0,0-1-1,-1 1 1,1-1 0,0 0 0,0 0-1,-1 0 1,1 0 0,5-1-1,-3-1 5,1 1 0,-1-1 0,1-1 0,-1 1 0,0-1-1,0 0 1,0 0 0,-1 0 0,1-1 0,-1 1 0,1-1 0,-1 0-1,0-1 1,4-6 0,2-2 17,-1 0 0,-1-1 0,14-29 0,-18 30-14,1-1 0,-2 0 1,3-15-1,-1 2-42,-9 46 24,0-1-1,2 1 0,0-1 0,1 1 0,1 0 0,0 0 1,5 22-1,-5-39 15,1 1 0,-1-1 0,1 0 1,0 1-1,0-1 0,0 0 0,0 0 1,0 0-1,0 0 0,1 0 0,-1 0 1,1 0-1,-1 0 0,3 1 0,-3-2 0,0 0-1,0-1 0,0 1 0,0-1 0,1 1 0,-1-1 0,0 1 0,0-1 1,1 0-1,-1 1 0,0-1 0,0 0 0,1 0 0,-1 0 0,0 0 0,1 0 0,-1-1 1,0 1-1,1 0 0,-1 0 0,0-1 0,0 1 0,1-1 0,-1 1 0,0-1 0,0 0 1,1 0-1,13-11 17,0 0 1,-1 0-1,-1-1 1,-1-1-1,1 0 1,14-25 0,-2 6-95,-9 12-17,-9 11-16,0 1-1,1-1 1,16-14 0,-24 24 101,0-1 0,0 1-1,1 0 1,-1 0 0,0-1 0,0 1-1,0 0 1,1 0 0,-1 0 0,0 0-1,0-1 1,1 1 0,-1 0 0,0 0-1,0 0 1,1 0 0,-1 0 0,0 0-1,1 0 1,-1 0 0,0 0 0,0 0 0,1 0-1,-1 0 1,0 0 0,1 0 0,-1 0-1,0 0 1,1 0 0,-1 0 0,0 0-1,0 0 1,1 0 0,-1 0 0,0 0-1,0 1 1,1-1 0,-1 0 0,0 0 0,0 0-1,1 1 1,-1-1 0,0 0 0,0 0-1,0 1 1,0-1 0,1 0 0,-1 0-1,0 1 1,0-1 0,0 0 0,0 0-1,0 1 1,0-1 0,0 0 0,0 1 0,0-1-1,0 0 1,0 0 0,0 1 0,1 18-191,-5 11-3,-3 31 34,7-56 169,0 0-1,0 0 1,1 0 0,0 0-1,-1-1 1,2 1-1,-1 0 1,0 0 0,5 7-1,-5-10 5,0-1 0,0 1 0,0 0 0,0-1 1,1 1-1,-1-1 0,1 0 0,-1 1 0,1-1 0,0 0 0,-1 0 0,1 0 0,0 0 0,0 0 0,0-1 0,-1 1 1,1 0-1,0-1 0,0 1 0,0-1 0,0 0 0,0 0 0,0 0 0,0 0 0,0 0 0,0 0 0,0 0 1,0-1-1,0 1 0,0-1 0,3-1 0,2 0 23,0-1 0,0 0 0,0 0 1,-1-1-1,0 0 0,1 0 0,5-6 0,-2 1-75,0 0 0,-1-1 0,-1 0 0,0 0 0,0 0 0,-1-1 0,0-1 0,-1 1 0,0-1 0,-1 0 0,0 0 0,-1-1 0,0 1 0,-1-1 0,0 0 0,-1 0 0,0-18 0,-2 30-20,0 0 0,0 1 0,0-1 0,1 0 1,-1 0-1,-1 0 0,1 0 0,0 0 0,0 0 0,0 0 0,0 0 0,-1 0 1,1 1-1,0-1 0,-1 0 0,1 0 0,0 0 0,-1 0 0,0 1 0,1-1 1,-1 0-1,1 0 0,-1 1 0,0-1 0,1 1 0,-1-1 0,0 0 0,0 1 0,1 0 1,-1-1-1,-1 0 0,-1 1-95,0 0 1,1 0-1,-1 0 1,0 0 0,1 1-1,-1-1 1,0 1-1,1 0 1,-4 1-1,-15 4-464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6.412"/>
    </inkml:context>
    <inkml:brush xml:id="br0">
      <inkml:brushProperty name="width" value="0.05" units="cm"/>
      <inkml:brushProperty name="height" value="0.05" units="cm"/>
    </inkml:brush>
  </inkml:definitions>
  <inkml:trace contextRef="#ctx0" brushRef="#br0">4 273 13395,'-1'0'70,"1"0"0,0 0 0,0 0 0,0 0-1,-1 0 1,1 0 0,0 0 0,0-1 0,0 1 0,0 0 0,0 0 0,-1 0 0,1 0 0,0-1 0,0 1-1,0 0 1,0 0 0,0 0 0,0-1 0,0 1 0,0 0 0,0 0 0,0 0 0,0-1 0,0 1 0,0 0-1,0 0 1,0 0 0,0-1 0,0 1 0,0 0 0,0 0 0,0 0 0,0-1 0,0 1 0,0 0 0,0 0-1,6-12 1427,13-12 318,-17 23-1529,56-62 3064,45-56-561,-93 100-2622,-10 19-165,0 0 0,0 0-1,0-1 1,0 1 0,0 0 0,0 0 0,0-1 0,0 1 0,0 0 0,0 0 0,0-1 0,1 1 0,-1 0 0,-1 0 0,1-1-1,0 1 1,0 0 0,0 0 0,0-1 0,0 1 0,0 0 0,0 0 0,0-1 0,0 1 0,0 0 0,0 0 0,-1 0-1,1-1 1,0 1 0,0 0 0,0 0 0,0 0 0,-1-1 0,1 1 0,0 0 0,0 0 0,-1 0 0,1 0 0,0 0 0,0 0-1,0 0 1,-1-1 0,1 1 0,0 0 0,0 0 0,-1 0 0,1 0 0,0 0 0,0 0 0,-1 0 0,1 0 0,0 0-1,0 0 1,-1 0 0,1 1 0,0-1 0,0 0 0,-1 0 0,1 0 0,0 0 0,0 0 0,-1 0 0,1 0 0,0 1 0,0-1-1,0 0 1,0 0 0,-1 1 0,0-1-1,0 0-1,0 1 0,0-1 1,0 1-1,0-1 0,0 1 1,0-1-1,0 1 0,0 0 1,0-1-1,0 1 1,0 0-1,1 0 0,-1 0 1,0 0-1,0 0 0,1 0 1,-1 0-1,1 0 0,-1 0 1,1 0-1,-1 0 0,1 0 1,0 0-1,0 0 1,-1 0-1,1 0 0,0 0 1,0 1-1,0-1 0,0 0 1,0 0-1,0 0 0,1 0 1,-1 0-1,0 1 0,0-1 1,1 0-1,-1 0 1,1 0-1,-1 0 0,1 0 1,1 1-1,-1 1 1,1-1 0,0 1 0,0-1 0,0 0 0,0 0 0,0 1-1,1-2 1,-1 1 0,1 0 0,-1 0 0,1-1 0,0 1 0,0-1 0,-1 0 0,6 1 0,-3-1 6,0 0 0,1-1-1,-1 0 1,0 0 0,0-1 0,0 1 0,0-1 0,0 0-1,0 0 1,0-1 0,0 1 0,0-1 0,6-4 0,-8 5 24,-1-1 0,0 1 0,1-1 0,-1 0 0,0 0 1,0 1-1,0-2 0,0 1 0,-1 0 0,1 0 0,0 0 1,-1-1-1,0 1 0,1-1 0,-1 1 0,0-1 0,0 0 1,-1 1-1,1-1 0,0 0 0,-1 0 0,0 1 0,0-1 1,0 0-1,0 0 0,0-4 0,0 6-15,0 1-1,0-1 1,0 1 0,0-1-1,0 1 1,0-1 0,0 1-1,-1-1 1,1 0 0,0 1-1,0-1 1,0 1 0,0-1-1,-1 1 1,1-1 0,0 1-1,0-1 1,-1 1 0,1 0-1,-1-1 1,1 1 0,0-1-1,-1 1 1,1 0 0,-1-1-1,1 1 1,-1 0 0,1 0-1,-1-1 1,1 1 0,-1 0-1,1 0 1,-1-1 0,1 1-1,-1 0 1,1 0 0,-2 0-1,1 0-1,0 1 0,1-1 0,-1 1 0,0-1 0,0 1 1,0 0-1,1-1 0,-1 1 0,0 0 0,0-1 0,1 1 0,-1 0 0,1 0 0,-1-1 0,1 1 0,-1 0 0,1 0 0,-1 0 0,1 0 0,0 0 0,-1 2 0,-1 3-4,1 1-1,-1 0 0,1 1 1,1-1-1,-1 0 1,1 0-1,1 0 0,-1 0 1,1 0-1,0 0 1,1 0-1,0 0 0,3 9 1,-4-13-3,1 1 0,0-1 1,0 1-1,0-1 1,0 0-1,1 0 1,-1 0-1,1 0 0,0 0 1,0 0-1,0-1 1,0 0-1,0 1 0,0-1 1,1 0-1,-1-1 1,1 1-1,-1-1 0,1 1 1,0-1-1,0 0 1,-1 0-1,1-1 1,0 1-1,6-1 0,3 1-70,-1-1 0,1-1 0,-1 0 0,13-3 0,-22 3 37,0 1 0,0-1 0,0 0 0,0 0 0,0 0 0,-1-1 1,1 1-1,0-1 0,-1 1 0,1-1 0,-1 0 0,1 0 0,-1 0 0,0-1 0,0 1 0,0 0 0,0-1 0,0 1 0,0-1 0,-1 0 0,2-4 0,2-15-157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3.521"/>
    </inkml:context>
    <inkml:brush xml:id="br0">
      <inkml:brushProperty name="width" value="0.05" units="cm"/>
      <inkml:brushProperty name="height" value="0.05" units="cm"/>
    </inkml:brush>
  </inkml:definitions>
  <inkml:trace contextRef="#ctx0" brushRef="#br0">42 1 19260,'12'1'1552,"-7"9"-1135,-5 7-153,-8 8 552,-1 5-256,-1 7-96,1 1-16,2-2-176,-2-3-40,4-3-56,4-2-56,1-4-48,3-4-16,-2-4-360,4-3-328,-3-10 568,-1-3-128,1-5-80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7.310"/>
    </inkml:context>
    <inkml:brush xml:id="br0">
      <inkml:brushProperty name="width" value="0.05" units="cm"/>
      <inkml:brushProperty name="height" value="0.05" units="cm"/>
    </inkml:brush>
  </inkml:definitions>
  <inkml:trace contextRef="#ctx0" brushRef="#br0">361 96 18060,'0'-4'250,"1"-1"-1,-1 0 1,0 1 0,0-1 0,0 1 0,-1-1-1,0 0 1,0 1 0,0-1 0,0 1 0,-1-1-1,0 1 1,-2-6 0,2 8-125,0 0 0,0 0 0,0 0-1,0 0 1,0 0 0,-1 0 0,1 0 0,0 1 0,-1-1-1,1 1 1,-1 0 0,0 0 0,1 0 0,-1 0 0,0 0 0,0 1-1,1-1 1,-1 1 0,0-1 0,0 1 0,0 0 0,0 0-1,-3 1 1,-3 1 90,0-1 0,0 1 0,1 1 0,-1 0 0,1 0 1,0 0-1,0 1 0,0 0 0,0 1 0,1 0 0,0 0 0,-12 11 0,-1 3 47,0 2-1,-28 36 1,33-37-196,1 0-1,-12 22 1,22-34-67,1 0-1,-1-1 1,1 1 0,1 0 0,-1 0-1,1 1 1,1-1 0,0 0-1,-1 13 1,2-19-8,0-1-1,0 1 1,1-1 0,-1 1 0,0-1-1,1 1 1,-1-1 0,1 0 0,-1 1-1,1-1 1,-1 0 0,1 1-1,0-1 1,0 0 0,0 0 0,0 0-1,0 1 1,0-1 0,0 0-1,0 0 1,0-1 0,0 1 0,1 0-1,-1 0 1,0 0 0,1-1 0,-1 1-1,0-1 1,1 1 0,-1-1-1,1 0 1,-1 1 0,0-1 0,1 0-1,2 0 1,6 0-82,0 0 1,-1-1-1,1 0 0,13-4 0,-17 4 46,56-14-381,24-5-114,-75 19 471,-1 0 0,1 0 0,-1 1 0,1 0-1,-1 1 1,12 2 0,-19-3 78,1 1-1,-1 0 1,0 0 0,0 0-1,0 0 1,-1 0 0,1 0 0,0 1-1,0 0 1,-1-1 0,1 1-1,-1 0 1,1 1 0,-1-1 0,0 0-1,0 0 1,0 1 0,0 0-1,0-1 1,-1 1 0,1 0-1,-1 0 1,0-1 0,1 1 0,-1 0-1,-1 1 1,1-1 0,0 0-1,-1 0 1,0 0 0,1 0 0,-1 0-1,0 1 1,-1 2 0,0 3 58,0-1 0,-1 1 0,0-1 0,0 0 0,-1 0 0,0 0 0,0 0 0,-1 0 0,0-1 0,-1 0 0,-8 12 0,6-11-35,-1 0-1,0 0 0,0-1 0,-1 0 0,0 0 0,0-1 0,-1 0 0,-11 5 0,18-9-83,0-1-1,0 0 0,0 1 0,0-1 0,0 0 0,-1-1 1,1 1-1,0 0 0,-1-1 0,1 0 0,0 0 1,-1 0-1,1 0 0,0 0 0,-1-1 0,1 0 0,0 1 1,0-1-1,-1 0 0,1-1 0,0 1 0,0 0 0,0-1 1,0 0-1,1 0 0,-1 0 0,0 0 0,1 0 0,-1 0 1,-2-4-1,3 3 15,0 0 1,0 0 0,0 0-1,0-1 1,0 1 0,1 0-1,0-1 1,-2-4 0,-1-43-369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7.781"/>
    </inkml:context>
    <inkml:brush xml:id="br0">
      <inkml:brushProperty name="width" value="0.05" units="cm"/>
      <inkml:brushProperty name="height" value="0.05" units="cm"/>
    </inkml:brush>
  </inkml:definitions>
  <inkml:trace contextRef="#ctx0" brushRef="#br0">0 1 18732,'3'6'268,"0"-1"1,-1 1-1,1 1 0,-2-1 1,1 0-1,0 0 1,-1 1-1,-1-1 0,1 0 1,-1 1-1,0-1 0,-1 8 1,1 4 172,0 85 1705,2 83 13,1-142-1764,2-1 1,11 52-1,-14-87-354,-1-3-15,0 0-1,0 0 0,0 1 1,1-1-1,0 0 1,0 0-1,0-1 1,1 1-1,-1 0 0,1-1 1,0 0-1,0 1 1,5 3-1,-7-8-21,0 1-1,1 0 1,-1 0 0,1 0-1,-1-1 1,1 1-1,0-1 1,-1 1 0,1-1-1,-1 1 1,1-1-1,0 0 1,0 0 0,-1 0-1,1 0 1,0 0-1,-1 0 1,1-1 0,0 1-1,-1-1 1,1 1-1,-1-1 1,1 1 0,-1-1-1,1 0 1,-1 0-1,1 1 1,-1-1 0,1 0-1,-1-1 1,0 1-1,0 0 1,0 0 0,2-3-1,4-3-5,-1-1-1,0 1 1,0-2-1,7-13 0,-1-5-1,16-47-1,-9 20-22,-19 52 26,1 1-1,-1 0 1,1-1-1,-1 1 1,1 0-1,0-1 0,0 1 1,-1 0-1,1 0 1,0 0-1,2-2 0,-3 3 2,1 0-1,-1 0 0,0 0 0,0 0 0,0 0 1,1 0-1,-1 0 0,0 0 0,0 0 1,1 0-1,-1 0 0,0 0 0,0 0 0,1 0 1,-1 0-1,0 0 0,0 1 0,0-1 0,1 0 1,-1 0-1,0 0 0,0 0 0,0 1 1,1-1-1,-1 0 0,0 0 0,0 0 0,0 1 1,0-1-1,0 0 0,0 0 0,0 1 0,1-1 1,-1 0-1,0 0 0,0 0 0,0 1 1,0-1-1,7 40-35,-6-29 49,-1-6-15,2 8-3,0 0 1,1 0-1,0 0 1,10 24-1,-13-35 6,1 0 1,0 0 0,0 0-1,0 0 1,1 0-1,-1-1 1,0 1-1,1 0 1,-1 0-1,1-1 1,-1 1-1,1-1 1,0 1-1,0-1 1,-1 0-1,1 0 1,0 0-1,0 0 1,1 0-1,-1 0 1,0 0-1,0-1 1,0 1-1,0-1 1,1 0-1,-1 1 1,0-1-1,0 0 1,0 0-1,1 0 1,-1-1-1,0 1 1,0-1-1,1 1 1,-1-1-1,0 0 1,3-1-1,3-2 4,1-1 0,-1 0 0,-1-1 0,1 0-1,-1 0 1,0 0 0,0-1 0,-1 0-1,1 0 1,-2-1 0,8-11 0,5-11 41,24-55 0,9-57 28,-43 120-74,-4 15 25,-1 12-21,0 15-7,-3 11-36,2 85 24,-1-99-141,1 1 0,1-1-1,1 1 1,7 22 0,-10-39 100,-1 0 0,0 0 1,0 1-1,1-1 0,-1 0 0,1 0 0,-1 0 0,1 0 1,-1 0-1,1 0 0,0 0 0,0 0 0,-1 0 1,1 0-1,0 0 0,0 0 0,0 0 0,0-1 1,0 1-1,0 0 0,0-1 0,0 1 0,0 0 1,0-1-1,2 1 0,-1-1-39,-1-1 0,0 1-1,1-1 1,-1 1 0,0-1 0,0 0 0,1 1-1,-1-1 1,0 0 0,0 0 0,0 0 0,0 0-1,0 0 1,0 0 0,0 0 0,0 0 0,-1 0 0,2-2-1,4-7-383,0-1 0,-1 0-1,7-19 1,2-18-377,-3-10-69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8.263"/>
    </inkml:context>
    <inkml:brush xml:id="br0">
      <inkml:brushProperty name="width" value="0.05" units="cm"/>
      <inkml:brushProperty name="height" value="0.05" units="cm"/>
    </inkml:brush>
  </inkml:definitions>
  <inkml:trace contextRef="#ctx0" brushRef="#br0">8 0 17508,'-3'3'1376,"0"17"-1160,2 6-216,1 2 200,3-1 400,3-5-536,1-5-104,4-16-88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8.761"/>
    </inkml:context>
    <inkml:brush xml:id="br0">
      <inkml:brushProperty name="width" value="0.05" units="cm"/>
      <inkml:brushProperty name="height" value="0.05" units="cm"/>
    </inkml:brush>
  </inkml:definitions>
  <inkml:trace contextRef="#ctx0" brushRef="#br0">1 15 17820,'0'-1'105,"0"0"0,0 1 0,1-1 1,-1 0-1,0 0 0,1 0 0,-1 1 0,1-1 1,-1 0-1,1 1 0,-1-1 0,1 0 1,-1 1-1,1-1 0,-1 1 0,1-1 0,0 0 1,-1 1-1,2-1 0,-1 2-45,0-1 0,0 1 1,-1 0-1,1 0 0,0 0 0,-1 0 1,1 0-1,-1 0 0,0 0 0,1 0 0,-1 0 1,0 0-1,1 0 0,-1 0 0,0 0 0,0 0 1,0 0-1,0 0 0,0 0 0,0 2 1,7 156 3781,4 36-1863,34 88-192,-32-228-1590,2 0-1,2-2 0,26 55 0,-28-81-205,-8-23-4,-3-17 18,-4-23-30,-2 0-1,-2 0 1,-8-39 0,0 2-93,-12-106-640,-2-199 0,25 361 668,0 13 70,1 1 0,-1-1 0,1 1 0,0 0 0,0-1-1,1 1 1,-1 0 0,1-1 0,-1 1 0,1 0 0,0-1 0,0 1 0,3-5 0,-3 7 18,-1 1-1,0 0 0,1-1 1,-1 1-1,1 0 0,-1 0 1,1-1-1,-1 1 1,1 0-1,-1 0 0,1 0 1,-1 0-1,1 0 1,-1 0-1,1 0 0,-1 0 1,1 0-1,-1 0 0,1 0 1,-1 0-1,1 0 1,-1 0-1,1 0 0,-1 0 1,1 1-1,-1-1 0,1 0 1,-1 0-1,0 0 1,1 1-1,-1-1 0,1 0 1,-1 1-1,0-1 1,1 0-1,-1 1 0,0-1 1,1 1-1,-1-1 0,0 1 1,1-1-1,-1 1 1,16 21-34,-14-20 30,25 45-36,-15-25 61,20 29 0,-27-45-9,0-1 0,0 1 0,0 0 0,1-1 0,-1 0 0,1-1 1,1 1-1,-1-1 0,7 3 0,-10-6-8,-1 1-1,0-1 1,1-1 0,-1 1 0,0 0 0,1-1-1,-1 1 1,1-1 0,-1 0 0,1 0-1,-1 0 1,1 0 0,-1 0 0,1 0 0,-1-1-1,1 1 1,-1-1 0,0 0 0,1 1 0,3-3-1,-3 1-3,1-1 0,-1 1 0,0-1 0,0 0 0,0 0 0,0 0 0,0 0 0,-1-1-1,1 1 1,-1-1 0,3-5 0,-1 0-3,0 0-1,-1 0 0,0-1 1,0 1-1,-1-1 0,0 0 1,-1 1-1,0-1 0,-1-19 1,-1 23 5,0 0 0,-1 1 0,0-1 0,0 0 0,0 1 1,0 0-1,-1-1 0,0 1 0,0 0 0,-1 0 0,0 1 0,1-1 0,-1 1 0,-9-8 1,11 10-3,0 1 1,-1-1 0,1 0-1,0 1 1,-1-1 0,1 1 0,-1 0-1,0 0 1,1 0 0,-1 0 0,0 0-1,0 1 1,1-1 0,-1 1 0,0 0-1,0-1 1,0 1 0,1 1-1,-1-1 1,0 0 0,0 1 0,0-1-1,1 1 1,-1 0 0,0 0 0,1 0-1,-1 0 1,1 1 0,-1-1 0,1 1-1,-1-1 1,1 1 0,-3 2 0,2 0 3,1-1 1,-1 0 0,1 1-1,-1 0 1,1 0 0,0-1-1,0 1 1,1 1 0,-1-1-1,1 0 1,0 0 0,0 0-1,1 1 1,-1-1 0,1 8-1,0 7 53,1 0 0,5 25 1,2 0 65,3 0 0,2-1 0,2 0 0,1-1 1,2-1-1,2 0 0,32 47 0,-45-77-108,0 0 0,1 0 0,0-1 0,1 0 0,11 10-1,-10-15-32,-6-11-84,-9-17-125,-4 6 52,-1 0 1,0 1-1,-1 0 1,-1 1-1,0 0 1,-20-17-1,20 19 207,-1 1 0,0 1 0,-1 0 0,0 0 0,-24-11 0,136 55 761,-83-29-1058,0 0-1,0-1 0,1-1 1,25 0-1,-37-2 57,0 0-1,-1-1 1,1 1 0,0-1 0,-1 0-1,1 0 1,0 0 0,-1-1-1,0 1 1,1-1 0,-1 0 0,0 0-1,0 0 1,6-5 0,-4 2-33,-1 0 1,1 0 0,-1-1 0,0 0-1,-1 0 1,1 0 0,3-8-1,5-20-707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9.185"/>
    </inkml:context>
    <inkml:brush xml:id="br0">
      <inkml:brushProperty name="width" value="0.05" units="cm"/>
      <inkml:brushProperty name="height" value="0.05" units="cm"/>
    </inkml:brush>
  </inkml:definitions>
  <inkml:trace contextRef="#ctx0" brushRef="#br0">48 1 17932,'-2'0'3135,"-5"10"-2076,-6 13 536,8-11-1169,0 0-1,2 0 1,-1 0 0,1 0 0,1 1-1,0-1 1,1 1 0,1-1-1,1 23 1,-1-34-417,1 0 0,-1 1 0,1-1 0,-1 1 0,1-1 0,0 0 0,0 1 0,-1-1 0,1 0 0,0 0 0,0 0 0,0 0 0,1 0 1,-1 0-1,0 0 0,0 0 0,0 0 0,1 0 0,-1-1 0,0 1 0,1-1 0,-1 1 0,1-1 0,-1 1 0,1-1 0,-1 0 0,1 1 0,-1-1 0,1 0 0,-1 0 0,3-1 0,7 1-125,-1-1-1,0 0 1,16-4-1,-23 4 87,4-1-44,19-4-387,51-4 0,-71 9 417,0 1 0,0 0 0,0 0 0,0 0 0,0 1 0,0 0 0,-1 0 0,1 0 0,0 1 0,-1 0 0,1 0 0,-1 1 0,1-1 0,-1 1 0,5 4 0,-8-6 47,-1 0-1,0 0 1,0 0 0,0 1-1,0-1 1,0 0 0,0 1-1,0-1 1,0 1 0,0-1-1,-1 1 1,1-1 0,0 1-1,-1-1 1,1 1 0,-1 0-1,0-1 1,0 1 0,0-1-1,0 1 1,0 2 0,0-1 9,-1-1 0,0 1 0,0 0-1,0 0 1,0 0 0,0-1 0,0 1 0,-1 0 0,0-1 0,-3 5 0,-3 2 46,0-1 0,-1 0 1,0 0-1,-17 10 0,10-7 32,-1-2 0,0 0 0,0 0 0,-1-2-1,0 0 1,0-1 0,-1-1 0,-27 4 0,23-8 11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29.895"/>
    </inkml:context>
    <inkml:brush xml:id="br0">
      <inkml:brushProperty name="width" value="0.05" units="cm"/>
      <inkml:brushProperty name="height" value="0.05" units="cm"/>
    </inkml:brush>
  </inkml:definitions>
  <inkml:trace contextRef="#ctx0" brushRef="#br0">0 150 18060,'15'31'1496,"-1"1"-1,-2 1 1,14 53 0,-9-24-198,2 0-640,-1 3-196,4-1-1,40 86 0,-60-146-443,0 0 1,1 0-1,-1 0 0,1 0 1,0 0-1,0-1 0,0 1 1,1-1-1,7 6 0,-11-9-14,1 0-1,0 1 1,0-1-1,-1 0 1,1 1-1,0-1 1,0 0-1,0 0 1,-1 0-1,1 1 1,0-1-1,0 0 1,0 0 0,0 0-1,-1 0 1,1-1-1,0 1 1,0 0-1,0 0 1,-1 0-1,1-1 1,1 0-1,-1 0 0,1 0-1,-1 0 1,1 0-1,-1-1 1,0 1-1,0-1 1,0 1-1,0-1 1,0 1-1,0-1 1,0 0-1,-1 1 1,1-1-1,0-2 1,3-10 8,-1 0 1,-1 0 0,0 0 0,-1 0 0,0-19 0,-8-75 60,5 88-59,-23-142-3,19 131-74,7 18-33,5 11 48,10 10-17,-7 0 21,1 0 0,1-1 0,-1-1 0,14 7 0,-20-12 47,0 1 1,-1-1-1,1 0 0,0 0 1,0 0-1,0 0 0,-1-1 1,1 0-1,0 0 1,0 0-1,0 0 0,0 0 1,0-1-1,0 1 0,-1-1 1,1 0-1,7-4 1,-4 1 14,0 0 0,-1-1 0,1 0 0,-1 0 0,0-1 0,0 1 1,-1-2-1,1 1 0,-1 0 0,-1-1 0,1 0 0,6-14 1,-3 3 44,-1 0 1,0-1-1,-2 0 1,6-25 0,-8 29-19,-1-1 1,0 1 0,-1 0 0,-1-1-1,0 1 1,-4-30 0,4 43-42,-1 1 0,1 0 0,0 0 0,0 0 0,0 0 0,-1 0 0,1 0 0,-1 0 0,1 0 0,-1 0 1,1 0-1,-1 0 0,1 0 0,-1 0 0,0 1 0,1-1 0,-1 0 0,0 0 0,0 1 0,0-1 0,-1 0 0,2 1-2,-1 0 1,0 0-1,1 0 0,-1 0 0,0 0 1,1 1-1,-1-1 0,0 0 1,1 1-1,-1-1 0,0 0 0,1 1 1,-1-1-1,1 1 0,-1-1 1,1 1-1,-1-1 0,1 1 0,-1-1 1,1 1-1,0-1 0,-1 1 1,1 0-1,-4 6-2,1-1 0,0 1 1,0 0-1,0 0 0,-1 7 0,-1 14-19,1 0-1,1 0 1,1 1-1,4 47 1,0-55 17,0-1 0,2 0 0,0 0 1,1 0-1,1 0 0,1-1 0,11 24 0,-14-37 5,-1-1 1,0 1-1,1-1 1,0 0-1,1 0 0,-1 0 1,1 0-1,0-1 1,0 0-1,0 0 0,0 0 1,1-1-1,0 1 0,0-1 1,0-1-1,0 1 1,0-1-1,0 0 0,1-1 1,-1 1-1,13 0 1,-9-2 4,1 0 1,-1 0-1,0-2 1,1 1-1,-1-1 1,0-1 0,0 1-1,0-2 1,-1 0-1,1 0 1,-1 0 0,1-1-1,8-7 1,-5 3 9,-1-1 1,0 0-1,-1 0 1,0-1-1,-1-1 1,16-22-1,-21 27-10,-1 0 0,0 0-1,0-1 1,0 1 0,-1-1-1,-1 0 1,1 0 0,-1 0-1,0 0 1,-1-1 0,0 1-1,0 0 1,-2-17 0,1 22-6,0 0 0,-1 0 1,0 1-1,1-1 0,-1 0 0,0 0 1,-1 0-1,1 1 0,0-1 0,-1 1 1,1-1-1,-1 1 0,0-1 0,0 1 0,0 0 1,-4-4-1,4 5-3,1 0 1,-1 1-1,0-1 0,1 0 0,-1 0 1,0 1-1,0-1 0,0 1 1,1 0-1,-1-1 0,0 1 0,0 0 1,0 0-1,0 0 0,0 0 1,0 0-1,1 1 0,-1-1 0,0 1 1,0-1-1,0 1 0,1-1 1,-1 1-1,0 0 0,1 0 1,-1 0-1,-1 2 0,-3 1-23,1 0-1,1 0 1,-1 1-1,1 0 1,0 0-1,0 0 1,0 0-1,1 1 1,0-1 0,0 1-1,0 0 1,0 0-1,1 0 1,0 0-1,1 1 1,-1-1-1,0 10 1,1-7-78,1 1 0,-1-1 0,1 1 0,1 0 0,0-1 0,0 1-1,1-1 1,1 1 0,-1-1 0,1 0 0,6 12 0,-7-17 72,0 0 1,0-1-1,1 1 0,0 0 1,-1-1-1,1 1 0,5 3 1,-1-2-47,0 0 0,0-1 0,13 6 0,-20-10 77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2.042"/>
    </inkml:context>
    <inkml:brush xml:id="br0">
      <inkml:brushProperty name="width" value="0.05" units="cm"/>
      <inkml:brushProperty name="height" value="0.05" units="cm"/>
    </inkml:brush>
  </inkml:definitions>
  <inkml:trace contextRef="#ctx0" brushRef="#br0">22 333 16732,'-22'-5'2216,"34"14"-1224,14-12-328,8-6 1377,9-11-577,1-12-456,4-3-95,-7 1-593,3-9-328,-10-1-1065,-8 0 1017,-21 4-280,-10 8-168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2.496"/>
    </inkml:context>
    <inkml:brush xml:id="br0">
      <inkml:brushProperty name="width" value="0.05" units="cm"/>
      <inkml:brushProperty name="height" value="0.05" units="cm"/>
    </inkml:brush>
  </inkml:definitions>
  <inkml:trace contextRef="#ctx0" brushRef="#br0">2 118 17836,'-1'-3'1784,"5"-5"-1120,8-1-256,11-5 745,7-1-561,3-6-184,9-1-96,14-4-240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2.912"/>
    </inkml:context>
    <inkml:brush xml:id="br0">
      <inkml:brushProperty name="width" value="0.05" units="cm"/>
      <inkml:brushProperty name="height" value="0.05" units="cm"/>
    </inkml:brush>
  </inkml:definitions>
  <inkml:trace contextRef="#ctx0" brushRef="#br0">16 0 19916,'-11'19'2265,"6"-2"-1497,5 9-280,0 4 1432,6 9-903,1 0-217,8 9-296,3 1-112,4-2-96,2-1-80,1 0-216,2-2-176,-4-4-488,-1-2-280,-6-10-521,-3-8 1145,-4-11-344,0-7-232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3.332"/>
    </inkml:context>
    <inkml:brush xml:id="br0">
      <inkml:brushProperty name="width" value="0.05" units="cm"/>
      <inkml:brushProperty name="height" value="0.05" units="cm"/>
    </inkml:brush>
  </inkml:definitions>
  <inkml:trace contextRef="#ctx0" brushRef="#br0">42 510 16420,'-19'-11'2112,"7"2"-888,1 0-408,11-5 1369,8-3-489,12-13-239,9-6-73,15-8-488,8-3-184,14-2-248,5-2-96,5 5-192,-2 2-208,-6 10-608,-5 5-504,-15 9 928,-7 6-144,-15 8-192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4.038"/>
    </inkml:context>
    <inkml:brush xml:id="br0">
      <inkml:brushProperty name="width" value="0.05" units="cm"/>
      <inkml:brushProperty name="height" value="0.05" units="cm"/>
    </inkml:brush>
  </inkml:definitions>
  <inkml:trace contextRef="#ctx0" brushRef="#br0">1 149 20404,'1'8'1689,"13"-10"-1225,12-4-184,16-9 672,12 1-240,12-5-304,5 2-128,3 0-128,-5 2-112,-5 3-336,-12 2-240,-13 6-592,-12-1 272,-18-1 544,-2-1-256,-9-1-233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3.784"/>
    </inkml:context>
    <inkml:brush xml:id="br0">
      <inkml:brushProperty name="width" value="0.05" units="cm"/>
      <inkml:brushProperty name="height" value="0.05" units="cm"/>
    </inkml:brush>
  </inkml:definitions>
  <inkml:trace contextRef="#ctx0" brushRef="#br0">336 55 18012,'-4'-3'296,"0"1"-1,0-1 1,-1 0 0,1 1-1,0 0 1,-1 0 0,0 0 0,1 1-1,-1-1 1,0 1 0,0 0-1,0 1 1,0-1 0,1 1 0,-1 0-1,0 0 1,0 0 0,0 1 0,0 0-1,0 0 1,0 0 0,1 0-1,-9 5 1,-1-1 45,0 2 1,1-1-1,0 2 0,0 0 0,1 1 1,-20 17-1,20-14-244,0 0 0,1 1 0,1 0 1,0 0-1,-12 24 0,18-30-88,0 1 1,0 0-1,1 0 1,0 0-1,1 0 0,0 0 1,0 1-1,1-1 1,0 1-1,0-1 1,1 1-1,1 12 0,-1-18-18,1 0-1,0 1 0,0-1 1,1 0-1,-1 0 0,1 0 0,-1 0 1,1 0-1,0-1 0,0 1 1,0 0-1,0-1 0,1 1 1,-1-1-1,1 0 0,-1 0 0,1 0 1,0 0-1,0-1 0,0 1 1,0-1-1,0 1 0,0-1 0,0 0 1,1 0-1,-1 0 0,7 0 1,8 1-111,-1 0 1,1-1-1,34-4 0,-46 3 86,59-6-243,50-2-178,-102 8 396,1 0-1,-1 1 1,0 1 0,0 0 0,1 1-1,14 5 1,-24-7 64,0 1 0,0 0-1,0-1 1,0 1 0,-1 0-1,1 1 1,-1-1 0,1 1-1,-1-1 1,0 1 0,0 0-1,0 0 1,-1 0 0,1 1-1,-1-1 1,1 1 0,-1-1 0,0 1-1,0 0 1,-1 0 0,1 0-1,-1 0 1,1 7 0,-1-5 30,-1 1 0,0 0 1,-1-1-1,1 1 1,-1 0-1,-1-1 1,1 1-1,-1-1 1,0 1-1,-1-1 1,1 0-1,-1 0 1,0 0-1,-6 7 0,-2 3 34,0-1 0,-2 0 0,0-1 0,0 0 0,-18 13 0,25-21-161,-1-1 1,1 0-1,-2 0 1,1-1-1,0 0 1,-1 0-1,0-1 0,0 0 1,0 0-1,0-1 1,0 0-1,0 0 0,-1-1 1,-8 0-1,14-1 69,1 0 0,0 0 0,-1-1 0,1 1 0,0-1 0,-1 0 0,1 1 0,0-1 0,0 0 0,-4-3 0,-14-16-339</inkml:trace>
  <inkml:trace contextRef="#ctx0" brushRef="#br0" timeOffset="1">685 137 22093,'26'-4'2320,"3"4"-1728,0-4-232,3-1 1129,5-4-857,-1-3-464,0-8-3385,0 0 2977,3-7-456,-6-9-184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4.226"/>
    </inkml:context>
    <inkml:brush xml:id="br0">
      <inkml:brushProperty name="width" value="0.05" units="cm"/>
      <inkml:brushProperty name="height" value="0.05" units="cm"/>
    </inkml:brush>
  </inkml:definitions>
  <inkml:trace contextRef="#ctx0" brushRef="#br0">212 13 20036,'-1'-2'117,"0"1"-1,0 0 0,-1 0 0,1 0 1,0 0-1,-1 0 0,1 1 0,-1-1 1,1 0-1,-1 0 0,1 1 0,-1-1 1,0 1-1,1 0 0,-1-1 0,0 1 1,1 0-1,-1 0 0,0 0 0,1 0 1,-1 0-1,0 1 0,1-1 0,-1 0 1,1 1-1,-1-1 0,0 1 0,-1 0 1,-2 2 91,-1-1-1,1 1 1,0 1 0,-1-1 0,2 1 0,-9 7 0,1 1-6,0 2 1,1-1 0,1 2-1,1-1 1,0 1 0,0 1 0,2 0-1,0 0 1,-9 30 0,11-27-176,0 0 0,2 0 0,0 1 0,1 0 0,1-1 0,1 1-1,0 0 1,6 28 0,-6-43-48,1-1 0,1 1 0,-1-1 0,1 1 0,-1-1-1,1 0 1,0 0 0,1 0 0,-1 0 0,1 0-1,0 0 1,0-1 0,0 1 0,0-1 0,1 0-1,-1 0 1,1 0 0,0 0 0,-1-1 0,2 0 0,-1 1-1,0-1 1,0-1 0,1 1 0,-1-1 0,0 0-1,1 1 1,0-2 0,-1 1 0,1-1 0,-1 1 0,1-1-1,0-1 1,8 0 0,0-2-266,1 0-1,0 0 1,0-1 0,-1-1-1,0 0 1,0-1 0,0-1-1,-1 0 1,0 0 0,0-1-1,13-12 1,-10 7-56,-1-1-1,0 0 1,-1-1 0,-1 0-1,0-1 1,-1-1 0,14-26-1,1-18-744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5.542"/>
    </inkml:context>
    <inkml:brush xml:id="br0">
      <inkml:brushProperty name="width" value="0.05" units="cm"/>
      <inkml:brushProperty name="height" value="0.05" units="cm"/>
    </inkml:brush>
  </inkml:definitions>
  <inkml:trace contextRef="#ctx0" brushRef="#br0">27 376 13675,'-2'2'240,"-1"1"1,1 0 0,0 0-1,0 0 1,0 0-1,1 0 1,-1 0-1,1 1 1,0-1 0,0 0-1,0 1 1,0-1-1,0 1 1,1-1-1,-1 7 1,2 4 1063,0 0-1,5 26 1,1 16 3743,-8-35-4094,-7 37 1,5-47-880,1 0 0,0 1 0,1-1 0,0 0 0,1 1 0,0-1 0,1 1 0,0-1 0,5 22 0,-5-32-60,-1 1 0,0-1 0,1 0 1,-1 0-1,1 1 0,0-1 0,0 0 0,-1 0 1,1 0-1,0 0 0,0 0 0,0 0 0,0 0 1,0 0-1,0 0 0,2 1 0,-2-2-4,0 0-1,-1 1 1,1-1-1,0 0 1,0 0 0,-1 0-1,1 0 1,0 0-1,0 0 1,0 0-1,-1 0 1,1-1-1,0 1 1,0 0 0,-1 0-1,1-1 1,0 1-1,0 0 1,-1-1-1,2 0 1,2-2 22,0-1 1,0 0-1,0 0 0,-1 0 0,1 0 1,4-9-1,14-25 116,-1-2 0,28-76 1,17-90 0,-60 186-146,-2 8 1,-1 3-2,0-1 0,-1 1-1,0-1 1,1-13-1,-10 38 13,-5 29-10,2 1 0,2 0 0,2 0 1,2 0-1,2 1 0,6 67 0,-3-108-4,5 31 1,-6-34 2,1-1 0,-1 1-1,1 0 1,0-1 0,0 1-1,-1 0 1,1-1 0,0 1-1,0-1 1,1 1 0,-1-1-1,0 0 1,0 1 0,1-1-1,-1 0 1,3 2 0,-3-3-2,0 0 0,0 0 1,0 1-1,0-1 0,0 0 0,0 0 1,0 0-1,0-1 0,0 1 0,-1 0 0,1 0 1,0 0-1,0-1 0,0 1 0,0 0 1,0-1-1,0 1 0,0-1 0,0 1 1,-1-1-1,1 0 0,0 1 0,0-1 1,-1 0-1,1 1 0,0-1 0,-1 0 1,1 0-1,-1 0 0,1 1 0,-1-1 1,1 0-1,-1 0 0,1-1 0,14-36 17,-14 36-18,9-36 30,10-71 1,-14 66-64,15-49 1,-20 89 20,0 0-1,1 0 1,0 0-1,-1 0 0,1 0 1,0 0-1,1 1 1,-1-1-1,0 1 1,1-1-1,-1 1 1,1 0-1,0 0 1,0 0-1,-1 1 0,1-1 1,4-1-1,-6 3 4,0-1-1,0 1 1,1-1 0,-1 1-1,0-1 1,1 1-1,-1 0 1,0 0 0,1 0-1,-1 0 1,0 0-1,1 0 1,-1 0 0,0 0-1,0 0 1,1 1-1,-1-1 1,0 0-1,1 1 1,-1-1 0,0 1-1,0 0 1,0-1-1,0 1 1,0 0 0,0 0-1,0 0 1,0-1-1,0 1 1,0 0 0,0 0-1,0 0 1,0 1-1,-1-1 1,1 0-1,0 0 1,-1 0 0,1 1-1,-1-1 1,0 0-1,1 0 1,-1 1 0,0-1-1,0 2 1,2 11-32,-1 0 1,0 0 0,-1 0 0,-3 15-1,2-19 48,0 0-1,0 0 1,1 0 0,0 0-1,1-1 1,0 1-1,1 0 1,0 0-1,6 17 1,-8-26-4,1 0 1,-1 0 0,1 0 0,-1 0-1,1 0 1,0 0 0,-1 0-1,1-1 1,0 1 0,-1 0 0,1 0-1,0-1 1,0 1 0,0 0-1,0-1 1,0 1 0,0-1 0,0 1-1,0-1 1,0 0 0,0 1-1,0-1 1,0 0 0,0 0 0,0 0-1,0 0 1,0 1 0,0-2-1,0 1 1,0 0 0,0 0 0,0 0-1,0 0 1,0-1 0,1 1-1,-1 0 1,0-1 0,-1 1 0,1-1-1,0 1 1,0-1 0,0 0-1,0 1 1,0-1 0,0 0 0,0 0-1,7-6 21,-1 1 0,-1-1 0,13-14 0,-19 20-22,30-41 44,-3 0 0,27-56 0,-8 14-19,-46 83-28,0 1 1,0 0-1,0 0 0,0 0 0,0 0 0,0-1 1,0 1-1,0 0 0,0 0 0,0 0 1,0-1-1,0 1 0,0 0 0,0 0 0,0 0 1,0 0-1,0 0 0,1-1 0,-1 1 1,0 0-1,0 0 0,0 0 0,0 0 0,0 0 1,0-1-1,1 1 0,-1 0 0,0 0 1,0 0-1,0 0 0,0 0 0,1 0 0,-1 0 1,0 0-1,0 0 0,0 0 0,0 0 1,1 0-1,-1 0 0,0 0 0,0 0 0,0 0 1,1 0-1,-1 0 0,0 0 0,0 0 1,0 0-1,0 0 0,1 0 0,-1 0 0,0 0 1,0 0-1,0 0 0,1 1 0,1 13-29,-4 30-1,2-38 27,-1 4 6,0 0 1,1 1-1,1-1 1,0 1-1,0-1 0,1 0 1,1 0-1,-1 0 1,2 0-1,-1 0 0,1-1 1,1 1-1,6 10 0,-10-18 6,0-1-1,0 1 0,0-1 0,0 0 1,0 1-1,1-1 0,-1 0 1,0 0-1,1 0 0,-1 0 0,1 0 1,-1 0-1,1 0 0,0 0 0,-1-1 1,1 1-1,0 0 0,-1-1 0,1 0 1,0 1-1,0-1 0,-1 0 0,1 0 1,0 0-1,0 0 0,0 0 1,-1 0-1,1-1 0,0 1 0,0-1 1,-1 1-1,1-1 0,0 1 0,-1-1 1,1 0-1,-1 0 0,1 0 0,-1 0 1,1 0-1,-1 0 0,0 0 0,1-1 1,1-1-1,3-4 63,0 0 0,-1-1-1,1 1 1,-1-1 0,-1 0-1,0 0 1,4-11 0,-3 5 55,0-1-1,-1 0 1,-1-1-1,0 1 1,1-21 0,-4 30-98,0 1 1,0 0 0,0-1-1,0 1 1,-1 0-1,0 0 1,0 0 0,0-1-1,-1 1 1,1 0 0,-1 0-1,-1 1 1,1-1 0,-1 0-1,0 1 1,0-1-1,0 1 1,0 0 0,-5-4-1,7 7-26,0 0-1,0 0 0,1 1 0,-1-1 1,0 1-1,0-1 0,0 1 0,0-1 1,1 1-1,-1 0 0,0-1 0,0 1 1,0 0-1,0 0 0,0-1 0,0 1 1,0 0-1,0 0 0,0 0 1,0 0-1,0 1 0,0-1 0,0 0 1,0 0-1,0 0 0,0 1 0,0-1 1,-1 1-1,2-1-1,0 1 0,-1-1 0,1 0 0,0 0 0,0 1-1,0-1 1,-1 0 0,1 0 0,0 1 0,0-1 0,0 0 0,0 1 0,0-1 0,-1 0 0,1 1 0,0-1 0,0 1-1,0-1 1,0 0 0,0 1 0,0-1 0,0 0 0,0 1 0,0-1 0,0 0 0,1 1 0,-1 0-3,1 0 0,-1 0 1,1 0-1,-1-1 1,1 1-1,-1 0 0,1 0 1,0-1-1,-1 1 0,1 0 1,0-1-1,0 1 0,0 0 1,0 0-1,5 1-14,1 1 0,-1-1 0,0 0 1,1 0-1,-1 0 0,1-1 0,-1 0 0,1-1 0,0 1 0,-1-1 0,1 0 0,-1-1 0,8-1 0,6-1-62,1-2 0,35-12-1,-38 10 34,0-1 0,0 0 0,-1-2-1,27-19 1,-35 23 39,-1-1-1,0 0 1,0 0-1,-1 0 1,0-1-1,0-1 1,-1 1-1,0-1 1,-1 0-1,6-11 1,-10 19 8,-1-1 0,1 1 1,-1 0-1,1 0 1,-1-1-1,1 1 0,-1 0 1,0 0-1,0-1 1,0 1-1,0 0 0,0-1 1,0 1-1,0 0 1,0-1-1,0 1 0,0 0 1,-1 0-1,1-1 1,-1 1-1,1 0 0,-1 0 1,1 0-1,-1-1 1,0 1-1,0 0 0,1 0 1,-1 0-1,0 0 1,-1-1-1,0 1-1,0 0 0,1 1 1,-1-1-1,0 1 0,0-1 0,1 1 0,-1-1 1,0 1-1,0 0 0,0 0 0,0 0 0,0 0 1,1 0-1,-1 0 0,0 1 0,0-1 0,0 1 1,0-1-1,1 1 0,-1-1 0,-2 2 0,-7 4-2,-1 1 0,2 0-1,-1 0 1,1 1-1,0 0 1,0 1-1,1 0 1,-8 11-1,11-12 3,0-1-1,1 1 0,-1 0 0,2 0 1,-1 0-1,1 1 0,1-1 0,0 1 1,0 0-1,0 0 0,-1 18 0,3-23-33,1 0 0,0 1-1,0-1 1,1 0-1,-1 0 1,1 0-1,0 0 1,0 0 0,0 0-1,1 0 1,0 0-1,-1 0 1,1 0 0,1-1-1,-1 1 1,0-1-1,1 1 1,0-1-1,0 0 1,0 0 0,0 0-1,0 0 1,0-1-1,7 4 1,0-1-86,-1-1-1,1 0 1,0 0-1,0-1 1,0-1 0,0 0-1,0 0 1,1-1 0,11 0-1,32-1-262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6.048"/>
    </inkml:context>
    <inkml:brush xml:id="br0">
      <inkml:brushProperty name="width" value="0.05" units="cm"/>
      <inkml:brushProperty name="height" value="0.05" units="cm"/>
    </inkml:brush>
  </inkml:definitions>
  <inkml:trace contextRef="#ctx0" brushRef="#br0">1 0 17732,'1'1'209,"0"0"0,0-1 1,0 1-1,0 0 0,0 0 1,0 0-1,0 0 0,-1 0 0,1 1 1,0-1-1,0 0 0,-1 0 1,1 0-1,-1 1 0,1-1 0,-1 0 1,1 3-1,6 28 228,-6-23 161,33 178 4647,5 23-3039,-26-155-1854,34 92-1,-44-139-388,-1-3-14,-1-1 0,1 1 0,0-1 0,0 0 0,0 0 0,0 0 0,1 0 0,-1 0 0,1 0 0,0-1 0,0 1 0,5 3 0,-13-21-887,-53-75-471,38 62 1324,2 0 0,1-1 0,1-1 0,-23-58 0,38 83 126,0 0 0,0 0-1,0-1 1,0 1-1,1 0 1,-1 0-1,1 0 1,1-8-1,-1 10-23,0 1 0,1-1 0,0 1 0,-1-1 0,1 1 0,0-1 0,-1 1 0,1 0 0,0-1 0,0 1 0,0 0 0,0 0 0,0 0 0,0 0 0,1 0 0,-1 0 0,0 0 0,1 0 0,-1 0 0,0 0 0,1 1 0,-1-1 0,1 1 0,-1-1 0,4 0 0,26-5-597,2 1-1,37-1 0,18-3-1647,33-15 622,-64 9 492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6.529"/>
    </inkml:context>
    <inkml:brush xml:id="br0">
      <inkml:brushProperty name="width" value="0.05" units="cm"/>
      <inkml:brushProperty name="height" value="0.05" units="cm"/>
    </inkml:brush>
  </inkml:definitions>
  <inkml:trace contextRef="#ctx0" brushRef="#br0">161 79 16179,'-4'0'311,"-1"1"-1,1 0 0,0 0 0,0 0 0,0 0 0,0 1 0,0 0 0,1-1 0,-1 1 0,0 1 0,1-1 0,-5 4 0,-2 3 586,0-1-1,-14 18 1,16-16-453,1-1 1,1 1-1,0 1 1,0-1-1,1 1 1,0 0-1,0 1 1,-3 16-1,7-24-375,0 1-1,0-1 1,0 1-1,0-1 1,1 1-1,0 0 1,0-1-1,0 1 1,1 0-1,-1-1 1,1 1-1,0-1 1,1 1-1,-1-1 1,1 1-1,0-1 1,0 0-1,0 0 1,0 0-1,1 0 0,0 0 1,0 0-1,0-1 1,4 4-1,-4-4-37,-1-1 0,1 0-1,0-1 1,0 1-1,0-1 1,0 1-1,1-1 1,-1 0-1,0 0 1,0 0-1,1 0 1,-1-1 0,1 1-1,-1-1 1,6 0-1,-3-1-4,0 0 1,-1 0-1,1 0 0,-1-1 0,1 0 0,-1 0 1,0 0-1,9-6 0,-3 1 4,-1 0 1,0-1-1,0 0 1,-1-1-1,-1 0 0,1 0 1,-1-1-1,7-11 1,-10 12-86,0 1 1,-1-1-1,0 0 1,0-1 0,-1 1-1,-1-1 1,1 1-1,-1-1 1,-1 0-1,0 0 1,0 0 0,-1 0-1,-1-11 1,0 13-86,0 1 1,-1 0 0,1 0-1,-1 0 1,-1 0-1,1 0 1,-1 0 0,-1 1-1,1-1 1,-1 1-1,0 0 1,-1 0 0,1 0-1,-1 1 1,0-1-1,0 1 1,-1 0 0,-8-5-1,-1 2-442,8 7-77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7.055"/>
    </inkml:context>
    <inkml:brush xml:id="br0">
      <inkml:brushProperty name="width" value="0.05" units="cm"/>
      <inkml:brushProperty name="height" value="0.05" units="cm"/>
    </inkml:brush>
  </inkml:definitions>
  <inkml:trace contextRef="#ctx0" brushRef="#br0">88 40 20348,'-4'1'182,"0"1"-1,1 0 1,-1 0-1,1 0 0,0 1 1,0-1-1,0 1 1,0 0-1,0-1 0,0 2 1,1-1-1,-1 0 1,1 0-1,0 1 0,0-1 1,-1 5-1,-3 4 218,1 1 1,1-1-1,-4 22 0,2-7 75,2 1 0,1 1-1,2-1 1,0 0-1,2 1 1,8 52-1,-5-60-345,1 0-1,1 1 0,1-2 0,1 1 0,0-1 0,2 0 0,0-1 0,1 0 1,20 25-1,-27-39-110,0 0-1,0 0 1,0 0 0,1-1 0,0 1 0,0-1 0,0 0-1,0-1 1,1 1 0,9 3 0,-14-6-15,-1-1 0,1 0 1,-1 0-1,1 0 0,-1 0 0,1 0 0,-1 0 0,1 0 1,-1 0-1,1 0 0,-1 0 0,1 0 0,0 0 0,-1-1 1,1 1-1,-1 0 0,1 0 0,-1-1 0,1 1 1,-1 0-1,0 0 0,1-1 0,-1 1 0,1 0 0,-1-1 1,0 1-1,1-1 0,-1 1 0,0-1 0,1 1 0,-1-1 1,0 1-1,1 0 0,-1-1 0,0 0 0,0 1 1,0-1-1,0 0 0,3-20 29,-3 20-30,0-18-15,-1 0 0,-1 0 0,-1 1 0,-8-31-1,-28-70-246,38 116 253,-1-3-6,-1-3-36,-1-1 1,0 1 0,0 0-1,-1 0 1,-10-14 0,23 35-112,12 11 154,-15-18 12,1-1 1,0 0 0,0 0 0,0-1 0,1 0-1,-1 0 1,1 0 0,0-1 0,-1 0 0,1 0-1,0-1 1,0 1 0,0-2 0,1 1 0,-1-1-1,0 0 1,0 0 0,0-1 0,0 0 0,0-1-1,0 1 1,11-5 0,-6 1 12,0 0 0,0-1 0,-1 0-1,0-1 1,0-1 0,0 1 0,-1-2 0,-1 1 0,1-1 0,-1-1 0,12-16 0,-9 9-2,0-1 1,-2 0 0,0-1 0,9-25 0,-15 33-18,0 0 1,-1 0-1,-1-1 1,0 1-1,0-1 0,-1 1 1,-1-1-1,1 0 1,-3-13-1,2 22-1,-1 1-1,1-1 0,-1 1 0,1-1 0,-1 1 1,0 0-1,0-1 0,0 1 0,0 0 0,0 0 1,-1 0-1,1 0 0,0 0 0,-1 0 0,0 0 1,1 0-1,-1 0 0,0 1 0,0-1 1,-3-1-1,3 2-1,0 1 0,0-1 1,0 1-1,0 0 0,0-1 0,0 1 1,0 0-1,0 0 0,0 0 1,1 0-1,-1 1 0,0-1 1,0 0-1,0 1 0,0 0 0,0-1 1,0 1-1,1 0 0,-1 0 1,0 0-1,0 0 0,1 0 0,-1 0 1,1 0-1,-1 1 0,-1 1 1,-4 4-6,0 1 1,1 0-1,0 1 1,0-1-1,1 1 0,0 0 1,0 1-1,1-1 1,0 1-1,-5 20 1,5-10 10,0 1 1,1-1-1,1 1 1,2 33-1,0-45 2,1 1 0,0-1-1,0 0 1,1 0 0,1 0 0,-1 0-1,1 0 1,1 0 0,0-1 0,0 1-1,8 11 1,-9-16 2,1 1 1,0-1-1,1 1 0,-1-1 0,1 0 0,-1-1 1,1 1-1,0-1 0,1 0 0,-1 0 0,0-1 1,1 1-1,-1-1 0,1 0 0,0-1 0,0 1 1,0-1-1,11 0 0,-4-1 3,1 0 0,-1-1-1,1-1 1,0 0 0,-1-1 0,0-1 0,0 0-1,0 0 1,0-1 0,-1-1 0,0 0 0,16-11-1,-20 12 15,0-1-1,0 0 0,0 0 1,-1-1-1,1 0 0,-2 0 1,1-1-1,-1 0 0,0 0 1,-1 0-1,0-1 0,0 0 0,-1 0 1,0 0-1,-1 0 0,1-1 1,1-14-1,-4 21-7,-1 1 0,0-1 1,0 1-1,0-1 0,0 1 0,0-1 0,0 1 0,-1-1 0,1 1 1,-1 0-1,0-1 0,1 1 0,-1 0 0,-1-1 0,1 1 1,0 0-1,-2-3 0,2 5-8,1-1 1,-1 1 0,1-1-1,-1 1 1,1 0-1,-1-1 1,0 1 0,1 0-1,-1-1 1,0 1-1,1 0 1,-1 0 0,0 0-1,0-1 1,1 1-1,-1 0 1,0 0 0,1 0-1,-1 0 1,0 0-1,0 0 1,-1 1-1,0 0 3,0-1 0,0 1 0,1 0 0,-1 0 0,0 1 0,0-1-1,1 0 1,-1 1 0,1-1 0,-1 1 0,-2 2 0,0 1-2,1 0 0,-1 1 1,1-1-1,0 1 1,1 0-1,-1 0 1,1 0-1,0 0 1,0 0-1,1 0 0,0 1 1,0-1-1,0 1 1,1-1-1,0 0 1,0 1-1,1-1 1,0 1-1,2 6 0,-2-7-17,1-1-1,-1 1 1,1-1-1,1 0 1,-1 1-1,1-1 1,0 0-1,0-1 1,0 1-1,1-1 1,0 1-1,0-1 1,0 0-1,0 0 1,0-1 0,1 1-1,0-1 1,0 0-1,0 0 1,0-1-1,10 5 1,-6-5-166,0 0 0,0 0 0,0 0 0,0-1 0,0-1 0,13 0 0,-16 0 125,-1-1-1,0 1 0,0-1 1,0-1-1,0 1 0,0-1 1,0 0-1,0 0 0,-1 0 1,1-1-1,-1 1 0,1-1 0,3-4 1,22-26-381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8.675"/>
    </inkml:context>
    <inkml:brush xml:id="br0">
      <inkml:brushProperty name="width" value="0.05" units="cm"/>
      <inkml:brushProperty name="height" value="0.05" units="cm"/>
    </inkml:brush>
  </inkml:definitions>
  <inkml:trace contextRef="#ctx0" brushRef="#br0">0 245 21085,'13'47'2467,"27"69"1,-31-95-2132,0-1-1,2 0 0,0-1 0,1 0 0,23 26 0,-32-41-294,1-1-1,0 1 1,0-1 0,0 1-1,0-1 1,1 0-1,-1-1 1,1 1-1,0-1 1,0 0-1,0 0 1,9 2 0,-12-4-26,1 1 0,0-1 1,0 0-1,0 0 1,-1 0-1,1 0 1,0-1-1,0 1 1,-1-1-1,1 0 1,0 1-1,-1-1 1,1 0-1,0-1 1,-1 1-1,0 0 1,1-1-1,-1 1 1,0-1-1,0 0 0,1 0 1,-2 0-1,1 0 1,0 0-1,3-5 1,-2 2 6,0-1-1,0 0 1,-1-1 0,0 1 0,0 0 0,0-1-1,-1 1 1,0-1 0,0 1 0,0-1-1,-1 0 1,0 1 0,0-1 0,-1 0 0,0 1-1,-2-8 1,-2-5 14,0 0-1,-1 0 1,-1 1-1,-12-22 1,10 23-26,-1 0-1,-21-28 1,24 37-14,0 0 0,0 1 0,0 0 0,-1 0 0,0 0 0,0 1 0,-10-5 0,17 10 2,0 1 0,0-1 0,-1 0 0,1 1 0,0-1 0,0 1 0,0 0 0,0-1 0,-1 1 0,1 0 0,0 0 0,0 0 0,-1 0 0,1 0 0,-3 0 0,4 0-1,-1 0 0,1 1 0,0-1 0,-1 0 0,1 1 0,-1-1 0,1 0 0,0 1 0,-1-1 0,1 0 0,0 1 0,0-1 0,-1 1 0,1-1 0,0 0 1,0 1-1,0-1 0,-1 1 0,1-1 0,0 1 0,0-1 0,0 1 0,0-1 0,0 1 0,0-1 0,0 2 0,0 1-7,1 1 1,-1-1-1,1 0 1,0 1 0,0-1-1,1 0 1,-1 0-1,0 0 1,1 1 0,2 2-1,1 0 9,-1 0-1,1 0 1,0 0 0,1-1-1,0 0 1,-1 0-1,1 0 1,1-1 0,-1 0-1,1 0 1,0-1-1,0 1 1,0-1 0,0-1-1,0 0 1,0 0 0,1 0-1,12 1 1,-12-3 17,1 0-1,0 0 1,-1-1 0,1 0 0,-1-1 0,1 0 0,-1 0-1,0 0 1,0-1 0,0-1 0,0 1 0,0-1 0,-1 0-1,1-1 1,-1 0 0,7-7 0,-3 2 25,-1 0 1,-1-1-1,1 0 1,-2 0-1,0-1 0,0 0 1,-1-1-1,7-17 1,-2-2 106,-1-1 0,9-44 1,-22 99-125,1-1 0,0 1 0,5 41 0,-2-36-19,0-1-4,0 4 4,7 44 0,-8-67-4,1 0 1,0 0-1,0 0 1,1 0-1,-1 0 0,1 0 1,1-1-1,0 0 1,-1 1-1,2-1 0,7 8 1,-11-13-1,0 1 0,0-1 1,1 0-1,-1 0 0,0 0 0,1 0 0,-1 0 1,1 0-1,-1-1 0,1 1 0,0 0 1,-1-1-1,1 1 0,-1-1 0,1 0 1,0 0-1,-1 1 0,1-1 0,0 0 0,0 0 1,2-1-1,-2 0-19,1 1 0,-1-1 0,0 0 0,0-1 1,1 1-1,-1 0 0,0-1 0,0 1 0,0-1 0,0 0 0,-1 1 1,1-1-1,1-2 0,2-3-255,0 0-1,-1 0 1,0-1 0,0 1 0,-1-1 0,0 0 0,4-16-1,-4 7-152,-1 0 0,-2-1 0,1 1 0,-2-1 0,0 1 0,-6-27 0,-4-16-610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9.134"/>
    </inkml:context>
    <inkml:brush xml:id="br0">
      <inkml:brushProperty name="width" value="0.05" units="cm"/>
      <inkml:brushProperty name="height" value="0.05" units="cm"/>
    </inkml:brush>
  </inkml:definitions>
  <inkml:trace contextRef="#ctx0" brushRef="#br0">5 0 19620,'-5'9'2121,"5"7"-1545,6 2-248,6 3 1136,8 4-1184,8-2-520,6-5-848,4 1-288,5-7 944,-2-3-273,0-7-327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39.835"/>
    </inkml:context>
    <inkml:brush xml:id="br0">
      <inkml:brushProperty name="width" value="0.05" units="cm"/>
      <inkml:brushProperty name="height" value="0.05" units="cm"/>
    </inkml:brush>
  </inkml:definitions>
  <inkml:trace contextRef="#ctx0" brushRef="#br0">77 750 15019,'0'-1'96,"-1"0"0,1 0 0,-1 0-1,1 0 1,-1 1 0,0-1 0,1 0 0,-1 0 0,0 0-1,0 0 1,0 1 0,1-1 0,-1 0 0,0 1-1,0-1 1,0 1 0,0-1 0,0 1 0,0 0 0,0-1-1,0 1 1,-1 0 0,1-1 0,0 1 0,0 0-1,0 0 1,0 0 0,0 0 0,0 0 0,0 0-1,-1 1 1,1-1 0,0 0 0,0 1 0,0-1 0,0 0-1,0 1 1,0-1 0,0 1 0,0 0 0,0-1-1,0 1 1,1 0 0,-1-1 0,0 1 0,0 0 0,1 0-1,-2 1 1,-1 2 161,-1-1 1,1 1-1,0 0 0,1 0 0,-1 0 0,1 0 1,0 1-1,0-1 0,0 1 0,-1 5 0,2 4-10,0 0-1,1 0 0,0 0 1,2 0-1,-1 0 0,2 0 1,0 0-1,0 0 0,1-1 1,1 1-1,1-1 0,9 18 1,8 10 36,2-1 0,41 50 0,-39-56-206,52 74 35,-70-94-88,0 1-1,-1 1 1,-1-1-1,0 1 1,7 26 0,-13-39-15,0 0 0,-1 1 0,0-1 0,1 0 0,-1 0 0,0 0 0,0 1 0,-1-1 0,1 0 0,-1 0 0,1 0 0,-1 0 0,0 1 0,0-1 0,-1 0 0,1-1 1,-3 5-1,3-5 1,-1 0 1,1 0 0,-1-1 0,0 1 0,0-1-1,1 0 1,-1 1 0,0-1 0,0 0 0,0 0 0,-1 0-1,1 0 1,0 0 0,0-1 0,0 1 0,-1-1-1,1 1 1,0-1 0,-1 0 0,1 0 0,0 0 0,-1 0-1,1 0 1,0 0 0,-4-2 0,1 1-5,-1-1 0,1 0-1,0 0 1,-1-1 0,1 1 0,0-1 0,0 0 0,1-1-1,-1 1 1,1-1 0,0 0 0,0 0 0,0 0 0,0-1 0,1 1-1,-5-8 1,2 3-41,1-1-1,0 0 1,1 0 0,0 0-1,0 0 1,1-1-1,-3-18 1,3-2-93,2 1 0,1-1 1,1 0-1,1 1 0,2-1 0,8-31 1,60-181-709,-22 87 448,-7-16 77,-38 142 294,0 1 1,-2-1 0,-2-54 0,-1 79 36,-1-1 1,1 1-1,-1 0 0,0-1 0,0 1 1,-1 0-1,0 0 0,0 0 1,0 0-1,0 0 0,-1 1 1,-3-5-1,5 8-6,0 0 1,0 0 0,0 0-1,0 0 1,0 0-1,0 0 1,0 0-1,-1 1 1,1-1-1,0 0 1,0 1-1,-1-1 1,1 1-1,0 0 1,-1-1-1,1 1 1,-1 0 0,-1 0-1,0 0 13,0 1 0,0-1 0,1 1 0,-1 0 0,0 0 1,1 0-1,-1 0 0,1 0 0,-1 1 0,1-1 0,0 1 0,-4 3 0,-5 5 73,2 0 0,-1 0 0,1 1 0,1 0 0,0 1 0,0 0 0,2 0 0,-11 25 0,7-11 84,1 1 1,1 0-1,-7 45 1,13-61-123,1 1 1,0 0-1,0 0 1,2 0 0,2 20-1,-3-29-49,1 0 0,0 0-1,0 0 1,0 1 0,0-1-1,0 0 1,1 0 0,-1-1 0,1 1-1,0 0 1,0 0 0,0-1 0,0 1-1,0-1 1,1 0 0,-1 1-1,1-1 1,-1 0 0,1-1 0,0 1-1,0 0 1,0-1 0,0 0 0,6 3-1,-1-3-17,0 1 0,0-1 0,0 0 0,0-1 0,0 0 0,0 0 0,0-1-1,0 0 1,0 0 0,0-1 0,-1 0 0,10-4 0,9-5-135,1-1 1,26-17 0,28-12-289,-80 40 418,1 0-1,0 0 1,-1 0-1,1 0 1,0 1-1,-1-1 1,1 1-1,0 0 1,0-1-1,-1 1 1,1 0 0,0 0-1,0 0 1,0 0-1,-1 0 1,1 0-1,0 1 1,0-1-1,-1 1 1,1-1-1,0 1 1,0 0-1,-1-1 1,4 3-1,-4-1 21,1 1-1,0-1 0,-1 1 0,0-1 0,0 1 0,1-1 0,-2 1 0,1 0 0,0-1 0,0 1 0,-1 0 0,0 0 1,1 0-1,-1 4 0,0 2 30,3 27 92,-3-35-123,0 0 1,0 1-1,0-1 0,0 0 1,1 0-1,-1 0 1,0 1-1,1-1 0,-1 0 1,1 0-1,-1 0 1,1 0-1,0 0 0,0 0 1,-1 0-1,1 0 1,0 0-1,0 0 0,0 0 1,0 0-1,1 0 0,0-1-15,-1 0-1,1 0 0,0 0 0,-1 0 0,1-1 0,0 1 0,-1 0 0,1-1 0,0 1 0,-1-1 0,1 0 0,-1 0 1,1 1-1,-1-1 0,1 0 0,-1 0 0,0-1 0,1 1 0,-1 0 0,0 0 0,0 0 0,0-1 0,0 1 0,1-2 0,25-40-308,-25 39 285,11-22-159,-2 0 0,-1-1 0,0 0-1,-3-1 1,0 1 0,4-37 0,5-173-778,-16 225 931,1 2 10,0-35-22,-5-69 1,4 113 58,0-1 1,0 1 0,0 0 0,0-1 0,-1 1 0,1-1 0,0 1 0,-1 0 0,1-1 0,-1 1 0,1 0 0,-1-1 0,0 0 0,-5 15 268,-1 38 151,4-18-233,2 0 1,2 0-1,1 0 0,1 0 0,2 0 0,16 58 0,-13-63-123,2-1 0,1 0 0,1 0-1,1-1 1,1-1 0,2 0 0,0-1 0,21 23 0,-26-36-248,1 0-1,0 0 1,1-1 0,26 16 0,-32-24-701,-8-6 455,-6-3 93,0 0-1,0 1 1,0 1 0,-1-1 0,-16-8-1,2 1-79,-16-12-125,-29-18 526,2-2 0,-69-62 0,126 100 246,1 0 0,0-1 0,0 0 0,1 0 0,-10-16 0,15 22-177,0 0 0,0 1-1,1-1 1,-1 0 0,0 0-1,1 0 1,-1 0 0,1 0-1,-1 0 1,1 0 0,0 0 0,0 0-1,0 0 1,0 0 0,0 0-1,0 0 1,1 0 0,-1 0-1,1 0 1,-1 0 0,1 0-1,0 1 1,0-1 0,0 0 0,0 0-1,0 1 1,0-1 0,0 0-1,0 1 1,1-1 0,-1 1-1,1 0 1,-1-1 0,1 1-1,-1 0 1,1 0 0,3-1 0,10-6 100,1 1 1,1 1 0,26-7 0,0 1-494,-5-1-268,-1-1 0,0-2 1,0-2-1,60-39 0,-38 14-139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40.300"/>
    </inkml:context>
    <inkml:brush xml:id="br0">
      <inkml:brushProperty name="width" value="0.05" units="cm"/>
      <inkml:brushProperty name="height" value="0.05" units="cm"/>
    </inkml:brush>
  </inkml:definitions>
  <inkml:trace contextRef="#ctx0" brushRef="#br0">16 1 16692,'-11'33'1344,"8"9"-1024,1-1-104,6 8 272,0 0 648,8-2-920,5-4 40,5-4-64</inkml:trace>
  <inkml:trace contextRef="#ctx0" brushRef="#br0" timeOffset="1">244 928 21004,'6'37'2273,"0"-6"-1585,-1-13-448,-1-4 1136,1-10-1232,-1-4 233,-4-3-441,-3 0-200,-3-4-81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4.514"/>
    </inkml:context>
    <inkml:brush xml:id="br0">
      <inkml:brushProperty name="width" value="0.05" units="cm"/>
      <inkml:brushProperty name="height" value="0.05" units="cm"/>
    </inkml:brush>
  </inkml:definitions>
  <inkml:trace contextRef="#ctx0" brushRef="#br0">1 142 19500,'4'-9'1953,"7"-2"-1217,7 3-272,10-3 976,7 2-304,9-1-431,2-1-201,7 5-296,3 1-136,-4 0-624,-2-1-473,-7-5 857,-2-6-168,-8-5-112</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6:55.011"/>
    </inkml:context>
    <inkml:brush xml:id="br0">
      <inkml:brushProperty name="width" value="0.05" units="cm"/>
      <inkml:brushProperty name="height" value="0.05" units="cm"/>
    </inkml:brush>
  </inkml:definitions>
  <inkml:trace contextRef="#ctx0" brushRef="#br0">1266 35 12083,'-65'-13'916,"0"4"0,0 2 0,-1 3 0,1 3 0,-120 13 0,146-5-608,0 1 1,0 1 0,1 3 0,-52 22 0,64-21-222,-1 1 0,2 0 1,0 2-1,1 1 0,1 2 0,-35 33 1,28-18-5,0 1 1,2 1 0,2 2-1,2 1 1,1 1 0,-25 61-1,29-53-31,2 1-1,2 0 0,2 2 1,3-1-1,-6 76 0,14-97-44,2-1 0,1 1 0,1-1 0,1 0 1,2 0-1,1 0 0,1-1 0,1 0 0,16 37 0,-16-48-2,0 1 0,1-2 0,1 1 0,0-2 0,1 1 0,0-1 1,2-1-1,-1 0 0,2-1 0,-1 0 0,2-1 0,-1 0 0,2-2 0,-1 0 0,29 12 0,-14-10 10,1-3 0,0 0-1,0-2 1,1-1 0,-1-2-1,1-1 1,0-1 0,59-7 0,-18-4 21,-2-3 0,125-40 0,-95 17 45,142-72 0,83-68 413,-324 175-491,244-146 598,-187 108-288,-2-3 0,54-52 1,-103 87-254,-1-1 1,1 0 0,-1-1-1,-1 1 1,10-17 0,-14 21-42,0 0 0,0-1-1,0 1 1,-1-1 0,0 1 0,0-1 0,0 1 0,0-1-1,-1 0 1,0 1 0,0-1 0,0 0 0,0 0-1,-1 1 1,-2-9 0,0 4 1,0 0 0,-1 1-1,0 0 1,-1 0 0,1 0 0,-2 1-1,1-1 1,-11-10 0,-8-5 2,-26-21 0,43 39-21,-92-73-996,-4 4 0,-158-85 0,246 151 850,0 1-1,0 1 1,-1 0-1,0 1 0,0 0 1,-25-3-1,-25 1-450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06.199"/>
    </inkml:context>
    <inkml:brush xml:id="br0">
      <inkml:brushProperty name="width" value="0.05" units="cm"/>
      <inkml:brushProperty name="height" value="0.05" units="cm"/>
    </inkml:brush>
  </inkml:definitions>
  <inkml:trace contextRef="#ctx0" brushRef="#br0">22 7 12739,'-4'3'1534,"-10"4"-525,11-6 104,5-6 1423,-2 4-2438,1 0 0,0 0 0,0 0 0,0 0 0,-1 0 0,1 1 0,0-1 1,0 0-1,0 1 0,0-1 0,0 1 0,0-1 0,0 1 0,1-1 0,-1 1 0,0 0 0,0-1 1,0 1-1,0 0 0,0 0 0,1 0 0,-1 0 0,0 0 0,0 0 0,0 0 0,1 0 1,-1 1-1,0-1 0,0 0 0,0 1 0,0-1 0,0 1 0,0-1 0,0 1 0,0-1 0,2 2 1,4 3 148,0 0 0,0 1 0,11 11 0,-15-13-138,26 24 162,1-1 0,2-1 0,38 23-1,-50-34 0,1 1 0,-2 1 0,27 31 0,-25-26-128,1-1 1,26 20-1,37 14-50,-55-37-5,0 1 0,29 26 1,12 18 164,115 98 57,261 163-230,3-32-90,-23 32 19,-107-73 5,25 23 9,-76-44-37,85 76 36,-243-208-24,203 176 38,7 17-39,13 11-18,50 48 15,-264-238 17,4-5 0,169 111 0,94 93-58,-142-106 104,-153-132-52,270 194 20,-356-263-88,-8-2-104,-15-5-356,-28-9-378,20 3 564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07.492"/>
    </inkml:context>
    <inkml:brush xml:id="br0">
      <inkml:brushProperty name="width" value="0.05" units="cm"/>
      <inkml:brushProperty name="height" value="0.05" units="cm"/>
    </inkml:brush>
  </inkml:definitions>
  <inkml:trace contextRef="#ctx0" brushRef="#br0">887 167 13003,'-3'-10'153,"-1"0"-1,0 1 1,-1-1 0,0 1 0,0 0 0,-1 1-1,0-1 1,-1 1 0,0 0 0,0 1 0,-1 0 0,1 0-1,-2 0 1,1 1 0,-1 0 0,0 1 0,0 0-1,0 0 1,-1 1 0,1 0 0,-1 1 0,0 0 0,0 1-1,-1 0 1,1 0 0,0 1 0,-1 0 0,-14 2-1,4 0-69,1 2 0,-1 0 0,1 1-1,0 2 1,0 0 0,1 0-1,0 2 1,0 1 0,1 0 0,-21 14-1,5 0 26,2 1-1,1 1 0,0 2 0,-34 40 0,41-38 12,1 1 0,2 0 0,1 2 0,2 0 0,0 1 0,3 1 0,1 1 0,1 0 0,2 1 0,1 0 0,-7 56 0,12-45-20,1 1-1,3 0 0,2-1 0,1 1 1,3 0-1,2-1 0,2 0 0,24 71 1,-24-92-89,1 0 1,2-1 0,0 0-1,2 0 1,1-2 0,1 0-1,0 0 1,2-2 0,1 0-1,0-1 1,25 19 0,-30-28 18,1 0 0,0-1 1,1-1-1,0 0 1,1-1-1,-1-1 0,2 0 1,-1-2-1,1 0 1,0 0-1,0-2 1,0 0-1,0-2 0,0 0 1,1 0-1,-1-2 1,34-5-1,-24 0 60,0-2-1,-1 0 1,-1-2 0,34-17 0,-15 3 134,65-46 1,-76 44-94,-1-2-1,-2 0 1,-1-3 0,-1 0 0,44-63-1,-45 50-45,-1 0-1,-2-2 1,-2-1 0,22-66-1,-35 84-72,-3-1 1,0 1-1,-2-1 0,0 0 0,-3-1 0,0 1 1,-2 0-1,-1-1 0,-2 1 0,-9-42 0,8 51-98,-2 1-1,0 0 0,-1 0 0,-1 1 0,-1 0 1,-1 0-1,-1 1 0,0 0 0,-1 1 0,-1 0 1,-1 1-1,0 1 0,-1 0 0,0 1 0,-31-22 1,34 28-29,0 0 1,0 1-1,-1 1 1,0 0 0,0 0-1,0 1 1,-1 1 0,0 0-1,0 1 1,0 1 0,0 0-1,0 1 1,-17 0-1,-31 12-344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09.081"/>
    </inkml:context>
    <inkml:brush xml:id="br0">
      <inkml:brushProperty name="width" value="0.05" units="cm"/>
      <inkml:brushProperty name="height" value="0.05" units="cm"/>
    </inkml:brush>
  </inkml:definitions>
  <inkml:trace contextRef="#ctx0" brushRef="#br0">500 77 14995,'0'-4'194,"0"0"0,0 0 0,0 1 0,-1-1 0,1 0 1,-1 0-1,0 0 0,0 1 0,-1-1 0,1 0 0,-1 1 0,-3-6 0,3 6-95,0 2 0,0-1 1,0 0-1,0 0 0,0 0 1,-1 1-1,1 0 0,0-1 0,-1 1 1,1 0-1,-1 0 0,1 0 1,-1 0-1,0 1 0,1-1 0,-1 1 1,0-1-1,-5 1 0,0 0 82,-1 1 1,1 0-1,-1 0 1,1 1-1,0 0 0,0 0 1,0 1-1,0 0 0,0 1 1,1-1-1,-12 9 0,-5 4 68,1 2 0,-22 20 0,21-15-107,0 1-1,2 1 1,1 1-1,1 1 0,-29 52 1,37-56-61,1 0 0,1 1 0,0 0 0,2 1 1,2 0-1,0 0 0,1 1 0,-1 25 0,5-40-59,1-1 0,0 0 0,1 1-1,0-1 1,1 0 0,0 0 0,1 0 0,0 0-1,0 0 1,1 0 0,0-1 0,6 10-1,-6-14-14,0 1 0,0-1 0,0 0 0,1 0 0,0 0 0,0-1 0,0 0 0,1 1 0,-1-2 0,1 1 0,0-1 0,0 0 0,0 0 0,0-1 0,1 1 0,-1-1 0,1-1 0,-1 1 0,9 0 0,-5-2 14,1 0 0,-1 0-1,0-1 1,0 0 0,0-1-1,0 0 1,-1-1 0,1 0-1,-1 0 1,1-1 0,-1 0-1,0-1 1,0 0 0,15-12-1,-16 12 40,-1-2-1,1 1 0,-1-1 0,-1 0 0,1 0 1,-1-1-1,-1 0 0,1 0 0,-1 0 1,-1-1-1,1 0 0,-2 0 0,1 0 0,-1 0 1,3-15-1,-6 21-13,1-1 0,-1 1 0,0-1 0,0 1 0,0-1 0,0 1 0,-1-1 0,0 0 0,1 1 0,-1 0-1,-1-1 1,1 1 0,0 0 0,-1-1 0,-2-3 0,3 5-24,0 1-1,-1 0 0,1 0 1,0 0-1,-1 0 0,1 0 1,-1 0-1,1 0 1,-1 0-1,1 0 0,-1 0 1,1 1-1,-1-1 0,0 1 1,1-1-1,-1 1 0,0 0 1,0 0-1,1 0 0,-1 0 1,0 0-1,1 0 1,-1 0-1,0 0 0,0 1 1,1-1-1,-1 1 0,0-1 1,1 1-1,-1 0 0,1-1 1,-1 1-1,-1 1 0,-2 1 1,1 1 1,0-1-1,0 1 0,0 0 0,0 0 0,0 0 0,1 0 0,0 1 0,0-1 0,0 1 0,0 0 0,1 0 0,-1 0 0,1 0 0,-1 8 0,2-10-19,0-1-1,1 1 0,0-1 0,-1 1 0,1-1 1,0 1-1,0-1 0,0 1 0,1-1 1,-1 1-1,1-1 0,-1 1 0,1-1 0,0 1 1,1 2-1,-1-4-2,1 1 0,-1 0 0,0-1 1,1 1-1,-1-1 0,1 0 0,-1 1 0,1-1 0,0 0 1,0 0-1,0 0 0,-1 0 0,1 0 0,0-1 0,0 1 1,0 0-1,0-1 0,0 0 0,0 1 0,1-1 0,1 0 1,7 0-6,-1-1 1,1 0 0,-1-1 0,1 0-1,-1-1 1,0 0 0,0-1-1,0 1 1,12-8 0,31-10-69,-52 21 68,0-1 0,1 1 1,-1-1-1,0 1 0,0 0 1,0 0-1,1-1 0,-1 1 1,0 0-1,0 0 0,1 0 1,-1 0-1,0 1 0,0-1 1,1 0-1,-1 0 0,0 1 1,0-1-1,0 1 0,0-1 1,1 1-1,0 0 0,-1 0 3,-1 0-1,1 0 0,0 0 1,-1 1-1,1-1 1,0 0-1,-1 0 0,0 0 1,1 1-1,-1-1 0,0 0 1,1 0-1,-1 1 1,0-1-1,0 0 0,0 1 1,0 1-1,-2 8-28,0 0-1,0 0 1,-1-1-1,-5 12 1,4-11-74,-9 29-374,6-21 429,1 0 0,0 1 0,2 0 0,-3 26 0,8-24-93,-1-22 136,0 0 0,1 0 0,-1 1 0,0-1-1,0 0 1,1 0 0,-1 0 0,0 1 0,0-1 0,1 0 0,-1 0-1,0 0 1,0 0 0,1 1 0,-1-1 0,0 0 0,1 0 0,-1 0-1,0 0 1,0 0 0,1 0 0,-1 0 0,0 0 0,1 0-1,-1 0 1,0 0 0,1 0 0,-1 0 0,0 0 0,1-1 0,-1 1 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09.552"/>
    </inkml:context>
    <inkml:brush xml:id="br0">
      <inkml:brushProperty name="width" value="0.05" units="cm"/>
      <inkml:brushProperty name="height" value="0.05" units="cm"/>
    </inkml:brush>
  </inkml:definitions>
  <inkml:trace contextRef="#ctx0" brushRef="#br0">0 200 16836,'0'0'105,"0"1"0,0 0 0,0 0 1,0 0-1,0 0 0,1 0 0,-1 0 1,0 0-1,0 0 0,1-1 1,-1 1-1,0 0 0,1 0 0,-1 0 1,1 0-1,-1-1 0,1 1 0,-1 0 1,1-1-1,-1 1 0,1 0 0,0-1 1,-1 1-1,1-1 0,0 1 0,1 0 1,0 0 52,0-1 0,0 1 0,0-1-1,0 0 1,0 0 0,0 0 0,0 0 0,0 0 0,0 0 0,0 0 0,4-2 0,6-2 388,1 0 0,-1-1 0,13-7 0,-23 10-430,36-20 344,-2-2-1,0-2 1,50-47-1,-29 24-382,-72 75-40,8-13-60,6-11 35,-9 14-290,2 0 1,0 1-1,0 0 1,2 0 0,-7 24-1,15-20 37,6-4-86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0.062"/>
    </inkml:context>
    <inkml:brush xml:id="br0">
      <inkml:brushProperty name="width" value="0.05" units="cm"/>
      <inkml:brushProperty name="height" value="0.05" units="cm"/>
    </inkml:brush>
  </inkml:definitions>
  <inkml:trace contextRef="#ctx0" brushRef="#br0">1 203 18316,'6'14'2088,"15"-2"-1191,4 0-361,12-9 1584,10-1-944,13-7-688,4-4-367,3-6-994,2-1-1191,-14 3 1728,-6 0-344,-12 4-265</inkml:trace>
  <inkml:trace contextRef="#ctx0" brushRef="#br0" timeOffset="1">512 19 17796,'4'-2'182,"-1"-1"1,1 1-1,0 0 0,0 0 1,-1 1-1,1-1 1,1 1-1,-1 0 1,0 0-1,0 0 0,0 1 1,1-1-1,-1 1 1,0 0-1,0 0 1,5 1-1,11 2 271,0 0 1,20 7-1,-29-8-237,5 2-25,-1 1 1,0 0-1,0 1 0,0 0 1,18 11-1,-29-14-131,0 0 0,0 0 0,0 0 0,-1 0 0,1 1 0,-1-1 0,0 1 0,0 0 0,4 7 0,-5-8-13,-1 0 0,0 0 0,0 0 0,0 0 0,0 0 0,-1 1 0,1-1 0,-1 0 0,0 0 0,0 0 0,0 1 0,0-1 0,-1 0 0,1 0 0,-1 0 0,-1 4 0,-3 7 87,-1 0 0,0 0 0,-1-1 0,0 0 0,-15 19 0,-54 60 187,48-61-488,-30 30-282,51-54 413,0-1 0,-1 0 0,0-1 0,0 0 0,0 0 0,-15 5 0,19-8-2,0-1-1,-1 0 0,1-1 1,-1 1-1,-5 0 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0.773"/>
    </inkml:context>
    <inkml:brush xml:id="br0">
      <inkml:brushProperty name="width" value="0.05" units="cm"/>
      <inkml:brushProperty name="height" value="0.05" units="cm"/>
    </inkml:brush>
  </inkml:definitions>
  <inkml:trace contextRef="#ctx0" brushRef="#br0">439 142 16035,'8'-13'1003,"-1"0"-1,8-23 1,-14 33-842,0 0 1,0 0-1,0 0 1,-1 0-1,1 0 1,-1-1-1,1 1 0,-1 0 1,0 0-1,0 0 1,-1-1-1,1 1 0,-1 0 1,1 0-1,-1 0 1,0 0-1,0 0 1,-3-5-1,3 7-60,0 0 0,0-1 0,0 1 0,0 0 0,0 0-1,-1 0 1,1 0 0,0 0 0,-1 1 0,1-1 0,0 0 0,-1 0 0,1 1 0,-1-1 0,1 1 0,-1 0-1,1-1 1,-1 1 0,0 0 0,1 0 0,-1 0 0,1 0 0,-1 0 0,1 0 0,-4 1 0,-1 1 93,0-1 0,0 1 0,0 0 0,0 1 0,-6 3 0,-14 9 55,1 1 1,1 1 0,1 1 0,0 1 0,-28 32 0,18-15-140,2 2 0,-39 63 0,53-74-14,-25 55-1,38-73-79,1-1-1,0 0 0,1 1 1,0 0-1,0 0 0,1-1 0,0 1 1,0 0-1,1 0 0,0 0 1,3 16-1,-3-22-10,1 0 0,0 1-1,0-1 1,0 0 0,0 0 0,1 0 0,-1 0 0,1 0-1,0-1 1,0 1 0,0 0 0,0-1 0,0 1-1,1-1 1,-1 0 0,1 0 0,-1 0 0,5 3 0,-2-3-2,-1-1 0,1 1 0,-1-1-1,1 1 1,0-1 0,-1-1 0,1 1 0,0-1 0,0 0 0,0 0 0,7-1 0,1-1 3,1-1 0,0 0 0,-1-1 0,0-1 0,0 0 0,0-1 0,23-13 0,-25 12 5,0-1 0,0 1 0,0-2 0,-1 0 0,-1 0 1,1-1-1,-1 0 0,-1 0 0,0-1 0,13-22 0,-21 32-9,1 0-1,0-1 0,-1 1 0,1 0 0,-1 0 0,0 0 1,1 0-1,-1-1 0,0 1 0,0 0 0,0 0 0,0 0 1,0-1-1,0 1 0,0 0 0,0 0 0,0-1 0,-1 1 1,1 0-1,0 0 0,-1 0 0,0-2 0,0 2 1,0 1-1,0-1 0,1 1 0,-1 0 1,0-1-1,0 1 0,0 0 0,0-1 0,0 1 1,0 0-1,0 0 0,0 0 0,0 0 1,0 0-1,0 0 0,0 0 0,0 0 1,0 1-1,0-1 0,0 0 0,0 1 0,0-1 1,0 0-1,0 1 0,0-1 0,0 1 1,1-1-1,-2 2 0,-1 0 1,-1-1 1,1 2-1,0-1 1,0 0-1,0 1 0,1-1 1,-1 1-1,1 0 1,-1 0-1,1 0 0,0 0 1,0 0-1,0 0 1,0 1-1,1-1 0,-1 1 1,1-1-1,0 1 1,-1 6-1,2-9-6,0 0 0,1-1 0,-1 1 0,0 0 0,0-1 0,1 1 0,-1 0 0,1 0 0,-1-1 0,0 1 0,1-1 0,0 1 0,-1 0 1,1-1-1,-1 1 0,1-1 0,-1 1 0,1-1 0,0 0 0,-1 1 0,1-1 0,0 0 0,0 1 0,-1-1 0,1 0 0,0 0 0,0 1 0,-1-1 0,1 0 0,0 0 0,0 0 0,0 0 0,-1 0 0,2 0 0,31-4-184,-33 4 186,19-5-183,1 0 0,28-14 0,-32 13 21,1-1 1,-1 2 0,1 0 0,22-3 0,-38 8 150,1-1 0,-1 1 0,1 0 1,-1 0-1,1 0 0,-1 0 0,1 0 1,-1 0-1,0 1 0,1-1 0,-1 0 0,1 1 1,-1-1-1,1 1 0,-1-1 0,0 1 1,1 0-1,-1 0 0,0 0 0,0-1 0,0 1 1,2 2-1,-2-1 11,0 0 0,0 0-1,0 0 1,0 0 0,-1 0 0,1 0 0,-1 0-1,0 0 1,1 0 0,-1 0 0,0 0 0,0 0 0,0 0-1,-1 3 1,-2 9 43,0-1 0,-1 0 0,0-1-1,-7 14 1,9-21-32,-109 241-566,108-241 361,0-3-54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1.301"/>
    </inkml:context>
    <inkml:brush xml:id="br0">
      <inkml:brushProperty name="width" value="0.05" units="cm"/>
      <inkml:brushProperty name="height" value="0.05" units="cm"/>
    </inkml:brush>
  </inkml:definitions>
  <inkml:trace contextRef="#ctx0" brushRef="#br0">319 0 20076,'1'1'158,"-1"0"0,1 0-1,-1 0 1,1 0 0,0-1-1,-1 1 1,1 0 0,0 0-1,0-1 1,0 1 0,-1-1-1,1 1 1,0-1 0,0 1-1,0-1 1,0 0 0,0 1-1,0-1 1,0 0 0,0 0-1,0 1 1,0-1 0,0 0-1,0 0 1,0 0 0,2-1-1,-2 1-98,0 0 0,0 0 0,-1 0-1,1 0 1,0 0 0,0 0 0,0 0-1,0 0 1,0 0 0,0 0 0,0 1-1,-1-1 1,1 0 0,0 0 0,0 1-1,0-1 1,0 1 0,-1-1 0,1 1 0,0-1-1,-1 1 1,1-1 0,0 1 0,-1 0-1,1-1 1,0 1 0,-1 0 0,1-1-1,-1 1 1,0 0 0,1 0 0,-1 0-1,0 0 1,1-1 0,-1 1 0,0 0-1,0 0 1,0 0 0,1 0 0,-1 0-1,0 0 1,0 0 0,0-1 0,-1 1 0,1 0-1,0 0 1,0 1 0,-2 6 3,1 0-1,-1 0 1,-1 0 0,0 0-1,0 0 1,0-1 0,-1 0 0,0 1-1,0-1 1,-8 9 0,-8 10 123,-31 27 0,45-46-139,-33 31 264,-3-1 1,0-2 0,-85 53 0,221-138-343,-86 46 18,2-1 3,-1 0 0,1 1 0,0 0 0,0 1 0,0 0 0,0 0 0,0 1 0,1 0 0,-1 1 0,13 0 0,-21 1 10,-1 0 0,1 0 1,-1 0-1,1 1 0,-1-1 0,0 0 0,1 1 1,-1-1-1,1 1 0,-1 0 0,0-1 0,1 1 1,-1 0-1,0 0 0,0 0 0,0 0 0,0 0 0,0 0 1,0 0-1,0 0 0,0 1 0,0-1 0,0 0 1,0 0-1,-1 1 0,1-1 0,-1 0 0,1 2 1,0 3 0,0 0 0,0 0 0,-1 0 0,0 0 0,-1 10 0,0 10 48,1-25-49,0-1 0,0 1 0,0-1 0,1 1-1,-1-1 1,0 1 0,0-1 0,0 1 0,1-1-1,-1 1 1,0-1 0,0 1 0,1-1 0,-1 1-1,0-1 1,1 0 0,-1 1 0,1-1 0,-1 0 0,1 1-1,-1-1 1,0 0 0,1 1 0,-1-1 0,1 0-1,-1 0 1,1 0 0,0 1 0,-1-1 0,1 0 0,-1 0-1,1 0 1,-1 0 0,1 0 0,-1 0 0,1 0-1,-1 0 1,1 0 0,0 0 0,-1 0 0,1-1-1,-1 1 1,1 0 0,24-11-357,-21 8 216,1 0 1,-1 0 0,0-1-1,0 1 1,-1-1 0,1 0 0,-1-1-1,1 1 1,-1-1 0,-1 1 0,1-1-1,-1 0 1,3-6 0,-4-4-319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2.572"/>
    </inkml:context>
    <inkml:brush xml:id="br0">
      <inkml:brushProperty name="width" value="0.05" units="cm"/>
      <inkml:brushProperty name="height" value="0.05" units="cm"/>
    </inkml:brush>
  </inkml:definitions>
  <inkml:trace contextRef="#ctx0" brushRef="#br0">444 188 8018,'26'-29'1338,"-17"21"-601,0-1-1,-1 0 0,0-1 1,0 0-1,-1 0 1,-1-1-1,0 1 1,0-1-1,4-13 1,-9 22-605,-1 1-1,1 0 1,-1-1 0,0 1-1,1 0 1,-1-1 0,0 1-1,0 0 1,0-1 0,0 1-1,0 0 1,0-1 0,0 1 0,0 0-1,-1-1 1,1 1 0,0 0-1,-1-1 1,1 1 0,-1 0-1,0 0 1,1-1 0,-1 1-1,0 0 1,0 0 0,0 0 0,0 0-1,0 0 1,0 0 0,0 0-1,0 0 1,0 1 0,0-1-1,0 0 1,0 1 0,-1-1-1,1 1 1,0-1 0,-2 0-1,-2 0 107,0 1 0,0-1-1,0 1 1,0 0-1,-1 1 1,1-1-1,0 1 1,0 0-1,0 0 1,-5 2-1,-11 5 37,1 1 0,0 0-1,0 2 1,1 0 0,0 1 0,-20 18-1,-2 5-7,-52 58-1,70-67-162,1 1 0,1 1 0,-32 56 0,45-68-64,0 1 0,1 0-1,0 0 1,2 0 0,0 1-1,1 0 1,0 0 0,-1 36 0,5-48-33,0 0 1,1 0-1,-1 0 1,1 0-1,1-1 1,-1 1-1,1 0 0,0 0 1,0-1-1,1 1 1,-1-1-1,1 0 1,1 0-1,-1 0 1,1 0-1,0 0 1,0-1-1,0 0 1,0 0-1,1 0 1,9 6-1,-8-6-4,1-1-1,-1 0 1,1 0-1,0 0 1,0-1-1,1 0 1,-1-1-1,0 1 1,0-1-1,1-1 1,-1 1-1,1-1 1,-1-1-1,1 1 1,-1-1-1,0-1 0,8-1 1,-3-1 10,-1 0 0,0-1 0,1 0 0,-2-1 0,1 0 0,15-12 0,-21 15 13,-1-1 0,1 0 1,0 0-1,-1-1 0,0 0 1,0 1-1,-1-1 0,1-1 1,-1 1-1,0 0 1,0-1-1,-1 1 0,1-1 1,1-10-1,-3 14-14,-1 1 0,1-1 0,-1 1 0,0-1 0,1 0 0,-1 1 1,0-1-1,0 1 0,0-1 0,-1 0 0,1 1 0,0-1 0,0 1 0,-1-1 0,1 1 0,-1-1 0,0 1 0,1-1 0,-1 1 0,0-1 1,0 1-1,0 0 0,0-1 0,0 1 0,0 0 0,0 0 0,0 0 0,-1 0 0,1 0 0,0 0 0,-1 0 0,1 0 0,-1 1 0,1-1 1,-1 0-1,1 1 0,-1-1 0,1 1 0,-1 0 0,1-1 0,-1 1 0,0 0 0,1 0 0,-3 0 0,-3 0 22,0 1-1,1 0 1,-1 0-1,0 0 1,1 1-1,0 0 1,-1 0-1,1 1 0,-11 5 1,13-5-28,0 0 0,0 0 0,0 0 0,0 0 0,1 1 1,-5 5-1,7-8-5,1-1 0,0 1 1,-1-1-1,1 1 0,0 0 0,-1-1 1,1 1-1,0 0 0,-1-1 1,1 1-1,0 0 0,0-1 0,0 1 1,0 0-1,0-1 0,0 1 1,0 0-1,0-1 0,0 1 0,0 1 1,1-1-1,-1-1 0,1 1 1,0 0-1,-1-1 0,1 1 1,0-1-1,-1 1 0,1-1 1,0 1-1,0-1 0,-1 0 1,1 1-1,0-1 1,0 0-1,0 0 0,0 1 1,-1-1-1,1 0 0,0 0 1,0 0-1,1 0 0,10 0-9,-1 0 1,0 0-1,0-1 0,0-1 0,0 0 0,14-4 0,65-27-162,-69 24 68,1 0-1,0 2 1,39-8-1,-60 14 96,0 1-1,0 0 1,0 0-1,0 0 1,0 0-1,0 0 1,0 0-1,0 0 1,0 0-1,0 1 1,-1-1-1,1 0 1,0 0-1,0 1 1,0-1-1,0 1 1,0-1-1,0 0 1,-1 1-1,1 0 1,0-1-1,0 1 1,-1-1-1,1 1 1,0 0-1,-1 0 1,1-1-1,-1 1 1,1 0-1,-1 0 1,1 0-1,-1 0 1,0 0-1,1-1 1,-1 1-1,0 0 1,0 0-1,0 0 1,1 0-1,-1 0 1,0 0-1,0 0 1,0 0-1,-1 0 1,1 0-1,0 2 1,-2 6-30,1 0 1,-1 0-1,-6 17 1,6-19 13,-23 65-91,12-38-347,1 0 0,3 0 0,-10 54 0,19-83 479,0-1 0,0 1 1,0-1-1,1 1 0,1 7 0,-2-12-24,0 1 0,0 0 0,0-1-1,0 1 1,0 0 0,1-1 0,-1 1 0,0-1-1,1 1 1,-1 0 0,0-1 0,1 1 0,-1-1-1,1 1 1,-1-1 0,0 1 0,1-1 0,0 1-1,-1-1 1,1 0 0,-1 1 0,1-1 0,-1 0-1,1 1 1,0-1 0,-1 0 0,1 0-1,0 0 1,-1 0 0,1 1 0,0-1 0,-1 0-1,1 0 1,0 0 0,-1 0 0,1 0 0,0-1-1,-1 1 1,1 0 0,-1 0 0,1 0 0,0 0-1,-1-1 1,1 1 0,0 0 0,-1-1 0,1 1-1,-1 0 1,1-1 0,0 0 0,26-22-407</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2.973"/>
    </inkml:context>
    <inkml:brush xml:id="br0">
      <inkml:brushProperty name="width" value="0.05" units="cm"/>
      <inkml:brushProperty name="height" value="0.05" units="cm"/>
    </inkml:brush>
  </inkml:definitions>
  <inkml:trace contextRef="#ctx0" brushRef="#br0">1 295 19172,'0'0'51,"0"1"-1,0-1 1,0 0 0,0 1-1,0-1 1,0 0 0,0 1-1,0-1 1,0 1 0,0-1-1,0 0 1,0 1 0,0-1-1,0 0 1,0 1 0,1-1-1,-1 0 1,0 1 0,0-1-1,0 0 1,0 1 0,1-1-1,-1 0 1,0 0 0,0 1-1,1-1 1,-1 0 0,0 0-1,1 1 1,-1-1 0,0 0-1,1 0 1,-1 0-1,0 0 1,1 0 0,-1 1-1,0-1 1,1 0 0,-1 0-1,0 0 1,1 0 0,-1 0-1,1 0 1,-1 0 0,0 0-1,1 0 1,-1 0 0,0-1-1,1 1 1,0 0 0,17-14 410,-14 10-309,104-100 2251,76-64-1879,-162 154-486,-22 14-36,0 0 0,1 0-1,-1-1 1,0 1-1,0 0 1,0 0-1,0 0 1,1 0-1,-1 0 1,0 0-1,0 0 1,0 0-1,1 0 1,-1 0-1,0 0 1,0 0 0,0 0-1,0 0 1,1 0-1,-1 0 1,0 0-1,0 0 1,0 0-1,0 1 1,1-1-1,-1 0 1,0 0-1,0 0 1,0 0-1,0 0 1,0 0 0,1 0-1,-1 1 1,0-1-1,0 0 1,0 0-1,0 0 1,0 0-1,0 0 1,0 1-1,0-1 1,0 0-1,0 0 1,1 0-1,-1 1 1,0-1 0,0 0-1,0 0 1,0 0-1,0 0 1,0 1-1,-2 5 15,1 0 0,-1-1 0,0 1 0,-1-1 0,-2 7-1,-16 30-9,8-17-120,0 2 1,2 0 0,1 0-1,-14 57 1,24-49-669,0-34 766,0 0 0,0-1 0,0 1 0,0 0 0,0 0 0,1 0 0,-1-1 0,0 1 0,0 0 0,1 0 0,-1-1 0,0 1 0,1 0 0,-1 0 0,1-1 0,-1 1 0,1-1 0,0 1 0,-1 0 0,1-1 0,-1 1 0,1-1 0,0 1 0,-1-1 0,1 0 0,0 1 0,0-1 0,-1 0 0,1 1 0,0-1 0,0 0 0,0 0 0,0 0 0,-1 0 0,1 1 0,0-1 0,0 0 0,0-1 0,-1 1 0,1 0 0,1 0 0,26-13-401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5.068"/>
    </inkml:context>
    <inkml:brush xml:id="br0">
      <inkml:brushProperty name="width" value="0.05" units="cm"/>
      <inkml:brushProperty name="height" value="0.05" units="cm"/>
    </inkml:brush>
  </inkml:definitions>
  <inkml:trace contextRef="#ctx0" brushRef="#br0">0 45 15763,'4'-3'2137,"7"3"-1265,6-5-280,10-1 1681,12 0-1145,10-2-248,11 3-264,5 0-112,-1 2-288,1 0-128,-10 5-528,-6 1-312,-16 3-496,-12 0 2168,-17-1-1152,-8-2-152,-26 5-32</inkml:trace>
  <inkml:trace contextRef="#ctx0" brushRef="#br0" timeOffset="1">35 146 15683,'14'3'1793,"15"-1"-857,7-4-320,18-1 960,6 0-271,4-2-249,2 0-240,-3 1-864,-4 0-480,-10 3 528,-10 1-136,-14 0-208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3.392"/>
    </inkml:context>
    <inkml:brush xml:id="br0">
      <inkml:brushProperty name="width" value="0.05" units="cm"/>
      <inkml:brushProperty name="height" value="0.05" units="cm"/>
    </inkml:brush>
  </inkml:definitions>
  <inkml:trace contextRef="#ctx0" brushRef="#br0">482 1 18244,'0'1'153,"0"1"1,1-1 0,-1 1-1,0-1 1,0 1-1,0 0 1,0-1 0,0 1-1,0-1 1,0 1-1,-1-1 1,1 1 0,-1-1-1,1 1 1,-1-1-1,1 1 1,-1-1-1,-1 3 1,-18 26 884,18-27-755,-11 12 149,0 0-1,-1 0 0,0-2 0,-1 0 0,-29 19 0,-90 47 254,120-72-609,-102 49 243,63-32-181,32-12-70,18-4-40,13-2-45,41 4-35,0-2-1,71 2 1,-26-2 46,-46-2-64,-1 2 0,0 3-1,53 18 1,-87-24-15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4.107"/>
    </inkml:context>
    <inkml:brush xml:id="br0">
      <inkml:brushProperty name="width" value="0.05" units="cm"/>
      <inkml:brushProperty name="height" value="0.05" units="cm"/>
    </inkml:brush>
  </inkml:definitions>
  <inkml:trace contextRef="#ctx0" brushRef="#br0">471 171 18340,'5'-11'444,"-1"0"0,-1 0 0,0 0 1,-1-1-1,0 1 0,0-14 0,-2 22-326,0 0 0,0 0 0,0 0 0,0-1 0,-1 1 0,1 0 0,-1 0-1,0 0 1,0 0 0,0 0 0,0 0 0,0 1 0,-1-1 0,1 0 0,-1 0 0,0 1 0,0-1 0,0 1-1,0 0 1,0-1 0,0 1 0,-1 0 0,1 0 0,-1 1 0,0-1 0,1 0 0,-7-1 0,4 1-22,0 1 1,0 0 0,-1 1-1,1-1 1,0 1 0,-1 0 0,1 0-1,0 1 1,-1 0 0,1 0-1,0 0 1,0 0 0,0 1 0,0 0-1,0 0 1,0 0 0,-9 7-1,-4 2 3,1 1-1,0 1 0,-20 19 0,10-5-36,0 1 0,2 1-1,1 1 1,1 1-1,2 1 1,1 1 0,2 1-1,1 1 1,-21 60 0,35-83-48,-1 1 0,2-1 0,0 1 0,0 0 0,1 0 0,1 0 0,0 0 0,0 0 0,4 16 0,-3-23-12,1 0 1,0 0-1,0 0 1,0 0-1,1-1 0,0 1 1,0-1-1,0 1 1,0-1-1,1 0 0,0 0 1,0-1-1,1 1 1,-1-1-1,1 0 0,0 0 1,0 0-1,0-1 1,1 0-1,-1 0 0,7 3 1,-2-3-1,0 0 0,0-1 0,1 0 0,-1 0 1,0-1-1,0-1 0,1 1 0,-1-2 0,1 1 0,-1-2 0,0 1 1,0-1-1,0-1 0,16-5 0,-17 4 3,0 1 0,0-1 0,0-1 0,0 0 0,-1 0-1,0-1 1,0 1 0,0-2 0,-1 1 0,0-1 0,0 0 0,0-1 0,-1 0 0,0 0 0,6-12 0,-11 17-2,1 0 0,-1 0 0,0 0 0,0-1 0,0 1 1,0 0-1,-1-1 0,1 1 0,-1 0 0,0-1 0,0 1 0,0-1 1,-1-4-1,0 6-1,1 0 0,-1 0 0,0 0 0,0 0 0,0 1 0,0-1 0,0 0 0,0 1 0,0-1 0,-1 1 0,1-1 0,-1 1 0,1-1 0,-1 1 0,1 0 0,-1 0 0,0 0 0,0 0 0,1 0 0,-1 0 0,0 0 0,0 1 0,-4-2 0,-1 1 2,0-1 1,-1 1 0,1 1 0,-1 0 0,1 0 0,-1 0-1,-11 2 1,15-1-3,0 0 1,-1 0-1,1 0 0,0 0 0,0 1 0,0 0 1,0-1-1,0 2 0,0-1 0,0 0 0,1 1 1,-1 0-1,-5 5 0,9-8-3,-1 0 0,1 1 0,-1-1 0,1 1 0,0-1 0,-1 1 0,1-1 0,-1 1 0,1-1 0,0 1 0,-1 0 0,1-1 0,0 1 0,0-1 1,0 1-1,-1 0 0,1-1 0,0 1 0,0 0 0,0-1 0,0 1 0,0 0 0,0-1 0,0 1 0,0-1 0,0 1 0,1 0 0,-1-1 0,0 1 0,0 0 0,1-1 0,-1 1 0,0-1 0,0 1 0,1-1 0,-1 1 0,1-1 0,-1 1 0,1-1 0,-1 1 0,0-1 0,1 1 0,0-1 1,-1 0-1,1 1 0,-1-1 0,1 0 0,-1 1 0,1-1 0,0 0 0,-1 0 0,1 0 0,-1 0 0,1 0 0,0 1 0,0-1 0,5 1-21,1 0 0,-1 0 1,1 0-1,9-1 0,16-3-115,0-1 1,57-14 0,27-5-207,-114 23 337,-1-1 0,1 1 0,-1 0-1,1 0 1,-1 0 0,1 0 0,-1 0 0,0 0 0,1 1 0,-1-1 0,1 0 0,-1 1 0,1-1 0,-1 1-1,0-1 1,3 2 0,-4-1 5,1 0 1,-1-1-1,1 1 0,-1 0 0,0-1 0,1 1 0,-1 0 1,1 0-1,-1-1 0,0 1 0,0 0 0,0 0 0,1 0 1,-1-1-1,0 1 0,0 0 0,0 0 0,0 0 0,0 0 0,-1-1 1,1 3-1,-2 4 11,-1 0 0,0 1-1,0-1 1,0 0 0,-6 7 0,1 1-6,-5 10-270,1 1 1,1 0-1,2 0 1,0 1-1,-6 41 0,11-49-428,9-29 260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4.556"/>
    </inkml:context>
    <inkml:brush xml:id="br0">
      <inkml:brushProperty name="width" value="0.05" units="cm"/>
      <inkml:brushProperty name="height" value="0.05" units="cm"/>
    </inkml:brush>
  </inkml:definitions>
  <inkml:trace contextRef="#ctx0" brushRef="#br0">124 3 20476,'9'-1'626,"1"0"0,-1 1-1,1 0 1,-1 1-1,0 0 1,17 4 0,-24-5-581,0 1 1,1 0 0,-1 0 0,0 0 0,0 0 0,0 0 0,0 0 0,0 1-1,0-1 1,0 1 0,0-1 0,0 1 0,-1 0 0,1 0 0,-1 0 0,1 0 0,-1 0-1,0 0 1,0 0 0,0 0 0,0 0 0,0 1 0,0-1 0,-1 0 0,1 1-1,-1-1 1,1 0 0,-1 1 0,0-1 0,0 1 0,0-1 0,-1 3 0,0 6-7,-1 0 0,-1 0 1,0 0-1,0-1 0,-1 1 0,-1-1 1,-9 17-1,-49 68 247,41-64-142,-22 28 135,22-30 9,-31 50 1,52-77-271,0-1 0,0 1 0,1 0 0,-1-1 0,0 1-1,0 0 1,1 0 0,-1 0 0,1 0 0,0-1 0,0 1 0,-1 3 0,2-4-10,-1 0 1,1 0-1,-1 0 0,1 0 1,-1 0-1,1-1 0,0 1 0,-1 0 1,1-1-1,0 1 0,0 0 1,0-1-1,-1 1 0,1-1 1,0 1-1,0-1 0,0 0 1,0 1-1,0-1 0,0 0 1,0 1-1,0-1 0,0 0 0,0 0 1,0 0-1,1 0 0,37 3-309,1-1 0,0-2 0,43-6 0,-79 5 293,44-4-220,-2-11-33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01.182"/>
    </inkml:context>
    <inkml:brush xml:id="br0">
      <inkml:brushProperty name="width" value="0.05" units="cm"/>
      <inkml:brushProperty name="height" value="0.05" units="cm"/>
    </inkml:brush>
  </inkml:definitions>
  <inkml:trace contextRef="#ctx0" brushRef="#br0">53 2 12299,'0'0'46,"0"0"0,0 0 1,0 0-1,0 0 0,0 0 1,0 0-1,0 0 1,0 0-1,0 0 0,0-1 1,0 1-1,0 0 0,0 0 1,0 0-1,0 0 1,0 0-1,0 0 0,0 0 1,0 0-1,0 0 0,0 0 1,-1 0-1,1 0 0,0 0 1,0 0-1,0 0 1,0 0-1,0 0 0,0 0 1,0 0-1,0 0 0,0 0 1,0 0-1,-1 0 1,1 0-1,0 0 0,0 0 1,0 0-1,0 0 0,0 0 1,0 0-1,0 0 0,0 0 1,0 0-1,0 0 1,-1 0-1,1 0 0,0 0 1,0 0-1,0 0 0,0 0 1,0 0-1,0 0 1,0 0-1,0 0 0,0 0 1,0 0-1,0 1 0,0-1 1,0 0-1,0 0 0,0 0 1,0 0-1,0 0 1,0 0-1,-1 0 0,-4 11 1156,-4 15-488,4-2-482,1 0 0,1 0 1,1 1-1,2 26 0,12 99-59,-1 12-721,-17-246 1068,6 46-353,-9-265 734,9 301-897,-4-26 36,4 27-42,0 0 0,0 0 0,0 0-1,-1 0 1,1 0 0,0 0 0,0 0 0,-1 0-1,1 0 1,0 0 0,-1 0 0,1 0-1,-1 0 1,1 1 0,-1-1 0,0 0 0,1 0-1,-1 1 1,0-1 0,0 0 0,1 1-1,-2-2 1,1 3-4,0 0-1,1-1 1,-1 1 0,0 0-1,1 0 1,-1 0 0,1-1-1,-1 1 1,1 0-1,0 0 1,-1 0 0,1 0-1,0 0 1,-1 0-1,1 0 1,0 0 0,0 0-1,0 0 1,0 1-1,-3 25-48,3-24 46,-3 291-326,3-291 335,0 3-2,0 0 1,1-1-1,-1 1 0,1 0 0,2 7 1,-3-13 2,0 0 0,0 0-1,0 0 1,0 1 0,0-1 0,0 0 0,0 0 0,0 0 0,1 0 0,-1 0 0,0 0 0,0 1 0,0-1-1,0 0 1,0 0 0,0 0 0,0 0 0,0 0 0,1 0 0,-1 0 0,0 0 0,0 0 0,0 0 0,0 1-1,0-1 1,1 0 0,-1 0 0,0 0 0,0 0 0,0 0 0,0 0 0,0 0 0,1 0 0,-1 0-1,0 0 1,0 0 0,0 0 0,0 0 0,0 0 0,1-1 0,-1 1 0,0 0 0,0 0 0,0 0 0,0 0-1,0 0 1,0 0 0,1 0 0,-1 0 0,0 0 0,0 0 0,0-1 0,0 1 0,0 0 0,0 0 0,0 0-1,0 0 1,0 0 0,0 0 0,1-1 0,-1 1 0,5-11 45,3-29 128,-1-1-1,-1 0 0,-3 0 0,-4-81 0,1 105-116,-1 1 0,-5-24 0,0 28-41,0 13-43,5 0 19,0 0-1,0 0 1,0 0 0,0 1 0,1-1 0,-1 0-1,0 1 1,1-1 0,0 0 0,-1 1 0,0 2-1,-5 41-351,2 1 0,3 0 0,1 0 0,11 88 0,-9-123 255,0-1-1,0 1 1,6 14 0,0-14-98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10.943"/>
    </inkml:context>
    <inkml:brush xml:id="br0">
      <inkml:brushProperty name="width" value="0.05" units="cm"/>
      <inkml:brushProperty name="height" value="0.05" units="cm"/>
    </inkml:brush>
  </inkml:definitions>
  <inkml:trace contextRef="#ctx0" brushRef="#br0">309 1 10554,'-10'0'247,"0"0"-1,0 1 1,1-1-1,-1 2 0,0 0 1,1 0-1,-1 0 1,1 1-1,0 1 1,0-1-1,0 2 0,0-1 1,1 1-1,0 0 1,0 1-1,0 0 1,1 0-1,-1 1 0,2 0 1,-1 0-1,1 1 1,0 0-1,0 0 1,1 0-1,0 0 1,1 1-1,-6 16 0,-8 24-239,3 1-1,2 0 0,-6 57 0,9-28 8,1 106-1,11-144-4,1-1 0,2 1 0,2-1-1,18 59 1,-2-28 12,49 103 0,-70-169-23,3 7-3,1-1 0,0 0 0,0 0 0,13 14-1,-18-23 8,0-1 0,0 1 0,0-1 0,1 1 0,-1-1 0,1 0 0,-1 0 0,1 0 0,-1 0 0,1 0 0,0 0 0,-1 0 0,1 0 0,0-1 0,0 1 0,-1-1 0,1 1-1,0-1 1,0 0 0,0 1 0,0-1 0,0 0 0,0 0 0,0-1 0,-1 1 0,1 0 0,0 0 0,0-1 0,0 0 0,0 1 0,-1-1 0,1 0 0,0 0 0,-1 0 0,1 0 0,0 0 0,1-1-1,12-11 61,-1 0-1,-1-1 0,0-1 0,-1 0 1,11-16-1,48-89 189,-63 107-222,17-34 22,-2 0-1,23-69 1,-35 83-30,-3 0 1,0 0 0,-3 0-1,4-62 1,-9 53 49,-1-1 0,-2 1 0,-2 0 0,-2 0 1,-1 1-1,-26-72 0,27 96-99,-1 1-1,-2 0 1,1 0 0,-2 1 0,0 0-1,0 1 1,-2 0 0,0 1 0,0 0 0,-30-21-1,41 33-20,0 0 0,0 0 0,0-1 0,0 1 0,0 0 0,0 1 0,0-1 0,-4-1 0,-2 4-265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12.545"/>
    </inkml:context>
    <inkml:brush xml:id="br0">
      <inkml:brushProperty name="width" value="0.05" units="cm"/>
      <inkml:brushProperty name="height" value="0.05" units="cm"/>
    </inkml:brush>
  </inkml:definitions>
  <inkml:trace contextRef="#ctx0" brushRef="#br0">0 645 12579,'1'1'81,"-1"0"1,0 0 0,1-1-1,-1 1 1,1 0-1,-1-1 1,1 1 0,0-1-1,-1 1 1,1 0-1,0-1 1,-1 1 0,1-1-1,0 0 1,0 1-1,-1-1 1,1 0 0,0 1-1,0-1 1,0 0-1,-1 0 1,1 0 0,0 1-1,0-1 1,0 0-1,0 0 1,0 0 0,-1 0-1,2-1 1,30-3 810,-28 4-654,39-10 457,1-2 1,69-28-1,82-49 104,-122 54-548,587-286 614,-544 263-803,-72 36 110,66-42-1,-154 88-3472,34-18 2635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12.290"/>
    </inkml:context>
    <inkml:brush xml:id="br0">
      <inkml:brushProperty name="width" value="0.05" units="cm"/>
      <inkml:brushProperty name="height" value="0.05" units="cm"/>
    </inkml:brush>
  </inkml:definitions>
  <inkml:trace contextRef="#ctx0" brushRef="#br0">2121 271 10346,'-19'-17'521,"-1"0"-1,-1 2 0,0 0 1,0 1-1,-2 1 0,1 1 1,-44-15-1,-14 0 459,-86-15 0,85 22-700,16 5-158,-1 2-1,0 3 0,0 2 0,-98 3 1,93 8-71,0 4 0,0 2 0,-81 22 0,105-18 10,1 2 1,0 2-1,1 2 0,1 2 0,-65 42 0,65-33-56,2 2 0,1 2 0,1 1 0,-46 55 0,63-63-11,2 1-1,1 1 1,1 1 0,2 0-1,0 1 1,3 1 0,-18 55-1,22-49 22,1 1 0,3 0 0,1 0 0,1 0-1,3 1 1,1-1 0,2 1 0,1-1 0,3 1-1,1-1 1,1-1 0,3 0 0,1 0-1,1-1 1,3 0 0,1-2 0,1 0 0,2 0-1,1-2 1,36 42 0,-12-23-6,2-1 0,3-3 0,2-1 0,1-4 0,3-1 0,1-3 0,65 33 0,-36-29-4,1-4-1,2-4 1,2-4 0,147 31 0,58-6 15,-229-47-11,0-3 0,100-3-1,-143-5 10,-1-1-1,0-1 0,0 0 1,-1-2-1,0-1 0,0 0 1,0-2-1,36-20 0,-28 11 126,-1-2-1,-1-1 0,0-2 1,-2 0-1,27-32 0,-2-4-70,-2-2-1,-3-2 0,-2-2 1,-4-1-1,-2-3 1,-4-1-1,-3-1 0,-2-2 1,-4-1-1,-3-1 1,-4-1-1,-3 0 1,-3-2-1,2-83 0,-13 125-125,-1-1 0,-2 1-1,-2 0 1,-1 0-1,-15-57 1,13 72 47,-1 0 0,-1 0 0,0 0 0,-2 1 1,0 0-1,-1 1 0,-1 1 0,-1 0 0,0 0 0,-20-17 1,12 15-1,-1 1 0,-1 2 0,-1 0 1,0 1-1,-1 2 0,-32-14 1,34 19-36,1 0 0,-2 2 0,1 0 0,-1 2 0,0 1 0,0 1 0,-40 0 0,-79 10 1521,108-7-1239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4:14.921"/>
    </inkml:context>
    <inkml:brush xml:id="br0">
      <inkml:brushProperty name="width" value="0.05" units="cm"/>
      <inkml:brushProperty name="height" value="0.05" units="cm"/>
    </inkml:brush>
  </inkml:definitions>
  <inkml:trace contextRef="#ctx0" brushRef="#br0">5457 114 13059,'2'17'18,"-2"-16"15,-2-14 24,-1 0-1,-6-20 1,7 28-39,-1 1 0,0-1-1,0 1 1,0-1 0,-1 1 0,1 0-1,-1 1 1,0-1 0,0 1 0,-1-1-1,1 1 1,-1 0 0,1 1 0,-1-1-1,0 1 1,0 0 0,0 0 0,0 1-1,0-1 1,-1 1 0,-6-1 0,-12 0-75,0 0 1,0 1 0,-33 3 0,54-1 45,-508 73-1031,470-67 997,-62 12-31,-901 156 400,-385 97 547,1036-192-603,-49 12 82,7 20 101,276-69-151,-138 69 0,177-71-34,3 4 0,-111 84 0,152-101-192,2 1 1,0 1-1,3 2 1,-54 68-1,76-87-74,0 0 0,1 1 0,0 1 0,1-1 0,1 1 0,0 0 1,1 1-1,0-1 0,1 1 0,1 0 0,1 0 0,0 0 0,1 0 0,1 0 0,1 1 0,0-1 0,4 18 0,-2-21-3,1 1-1,0-1 1,1 1-1,1-1 0,0-1 1,0 1-1,2-1 1,9 13-1,-5-9-1,2-1 0,0-1 0,0 0 1,1-1-1,20 13 0,4-1-8,1-2 0,1-2 0,2-2 0,59 20 0,268 61-30,12-25 27,-288-58 16,785 120-47,7-73-47,123-99 9,-718 1 7,412-101 1,-497 79 116,-148 37 2,82-39-1,-114 46 29,-1-2-1,0 0 1,-1-2-1,0 0 1,-2-2 0,0-1-1,0 0 1,-2-2-1,-1 0 1,0-1 0,-2-1-1,24-40 1,-27 34 76,-1 0-1,-2 0 1,0-1 0,-2 0 0,-2-1-1,0 0 1,-2 0 0,-2 0-1,0-1 1,-2 0 0,-4-36 0,-4 11 11,-2-1 0,-3 1 0,-2 0 0,-2 1 1,-29-63-1,10 33-352,-5 2 0,-3 1 1,-75-108-1,85 147 24,-1 1 1,-2 2-1,-1 2 0,-3 1 0,-1 2 1,-1 2-1,-62-38 0,-46-7-230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9.146"/>
    </inkml:context>
    <inkml:brush xml:id="br0">
      <inkml:brushProperty name="width" value="0.05" units="cm"/>
      <inkml:brushProperty name="height" value="0.05" units="cm"/>
    </inkml:brush>
  </inkml:definitions>
  <inkml:trace contextRef="#ctx0" brushRef="#br0">4221 269 15275,'-46'6'58,"-1"-1"0,0-3 0,1-2 0,-1-2 0,0-2 0,1-2 0,-65-16 0,55 8-205,0 3-1,-1 3 0,-1 2 0,-73 1 1,-74 27 60,35-3 33,131-16 87,0-3 0,-54-5 0,86 4-29,-495-47 2385,450 45-1871,0-3 0,-85-21 0,-96-47-943,201 62 301,-109-37-368,116 43 441,-1 0 0,1 2 0,-50-2 0,22 6 174,-102 17 0,-53 24 168,93-17-521,-313 54-1165,111-39 3232,185-25-900,98-9-692,20-2-285,0-1-1,-19 0 1,28-2 14,1 0 1,0 0-1,0-1 0,0 1 1,0-1-1,0 0 0,0-1 1,1 1-1,-1-1 0,0 1 1,1-1-1,-7-4 0,-2-7-59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18.947"/>
    </inkml:context>
    <inkml:brush xml:id="br0">
      <inkml:brushProperty name="width" value="0.05" units="cm"/>
      <inkml:brushProperty name="height" value="0.05" units="cm"/>
    </inkml:brush>
  </inkml:definitions>
  <inkml:trace contextRef="#ctx0" brushRef="#br0">318 26 15499,'1'-1'171,"-1"0"0,1 1 0,0-1-1,0 0 1,-1 0 0,1 0 0,-1 0-1,1 0 1,-1 0 0,1 0-1,-1 0 1,0 0 0,1 0 0,-1 0-1,0 0 1,0 0 0,0 0 0,1-1-1,-2 1-67,1 1 1,0 0-1,-1-1 0,1 1 0,0-1 0,-1 1 0,1 0 0,0-1 0,-1 1 0,1 0 0,0 0 0,-1-1 1,1 1-1,-1 0 0,1 0 0,-1-1 0,1 1 0,-1 0 0,1 0 0,-1 0 0,1 0 0,-1 0 0,1 0 0,0 0 1,-1 0-1,0 0 0,-4 0 232,1 1 0,-1-1 0,1 1 0,-1 0 0,1 0 0,-9 3 0,-1 4-241,1 0 1,-1 0-1,1 1 0,1 1 1,0 0-1,0 1 0,1 0 1,0 0-1,1 1 1,1 1-1,0 0 0,0 0 1,-6 15-1,-4 11-85,2-1 0,2 2 0,-17 67 0,24-72 5,0 1 0,-1 39 0,7-61-10,2 0 0,0-1 0,1 1 1,0 0-1,1-1 0,0 1 1,1-1-1,9 23 0,-9-29 1,1 0 0,0 0-1,0-1 1,1 1 0,0-1-1,0 0 1,0-1 0,1 1-1,0-1 1,0 0 0,0-1-1,1 1 1,0-1 0,-1-1 0,1 1-1,1-1 1,-1 0 0,13 3-1,-11-4 5,-1 0 0,1-1 0,0 0 0,0 0 0,0-1 0,0 0 0,-1 0 0,1-1 0,0 0 0,0-1 0,-1 0 0,1 0 0,-1-1 0,1 0 0,-1-1 0,10-5 0,-16 8-3,0-1 1,0 1 0,0 0-1,0-1 1,0 0 0,0 1-1,-1-1 1,1 0 0,0 0-1,-1 0 1,0 0 0,1 0-1,-1 0 1,0-1 0,1-3-1,-2 5 0,1-1-1,-1 1 1,0-1 0,0 1-1,0-1 1,-1 1-1,1 0 1,0-1-1,0 1 1,-1-1 0,1 1-1,-1 0 1,1-1-1,-1 1 1,0 0 0,0-1-1,1 1 1,-1 0-1,0 0 1,0 0-1,0 0 1,0 0 0,0 0-1,0 0 1,-1 0-1,1 0 1,-2 0 0,-7-5 15,0 1 0,-1 0 0,0 0 0,1 2 0,-1-1 0,-1 1 0,-21-2 0,10 2 7,1 2 1,-1 0 0,-24 4-1,46-3-28,-32 4 14,32-3-13,0-1 1,0 0 0,-1 0-1,1 1 1,0-1 0,0 1-1,-1-1 1,1 1-1,0-1 1,0 1 0,0 0-1,0-1 1,0 1 0,0 0-1,0 0 1,0 0-1,0 0 1,0 0 0,0 0-1,1 0 1,-2 1 0,2-1-3,0-1 1,0 1 0,0-1 0,0 0-1,1 1 1,-1-1 0,0 1 0,0-1-1,0 0 1,0 1 0,1-1 0,-1 0-1,0 1 1,0-1 0,1 0 0,-1 1-1,0-1 1,0 0 0,1 0 0,-1 1-1,0-1 1,1 0 0,-1 0 0,0 0-1,1 0 1,-1 1 0,1-1 0,-1 0-1,0 0 1,1 0 0,-1 0 0,1 0-1,16 3-10,0-3-11,-1 0 0,1-1 0,0-1 0,-1-1 0,0 0 0,16-6 0,96-36-116,-63 16 89,-33 14 0,42-14 1,-73 29 50,-1-1-1,1 1 1,-1 0-1,1 0 1,-1-1 0,1 1-1,-1 0 1,1 0-1,-1 0 1,1 0-1,-1 0 1,1 0 0,-1 0-1,1 0 1,-1 0-1,1 0 1,-1 0-1,1 0 1,0 0 0,-1 0-1,1 0 1,-1 1-1,1-1 1,-1 0-1,0 0 1,1 1 0,-1-1-1,1 0 1,-1 0-1,1 1 1,-1-1-1,0 1 1,1-1 0,-1 0-1,0 1 1,1-1-1,-1 1 1,0-1-1,0 1 1,1-1 0,-1 1-1,0-1 1,0 1-1,0-1 1,0 1-1,0-1 1,1 1 0,-1-1-1,0 1 1,0-1-1,0 1 1,0-1-1,-1 1 1,1-1 0,0 1-1,0-1 1,0 2-1,-13 38 108,7-26-63,-5 21 53,-1-1-19,1 1-1,2 0 0,1 0 0,-3 49 1,10-79-238,1 0 1,1-1 0,-1 1-1,1 0 1,1 5 0,-2-10 134,0 1 0,0-1 0,0 1 0,0 0 0,1-1 0,-1 1 0,0-1 0,0 1 0,1-1 0,-1 1 0,1-1 0,-1 1 0,0-1 0,1 1 0,-1-1 0,1 0 0,-1 1 0,1-1 0,-1 0 0,1 1 0,-1-1 0,1 0 0,-1 0 0,1 0 0,0 1 0,-1-1 0,1 0 0,-1 0 0,1 0 0,0 0 0,-1 0 0,1 0 1,-1 0-1,1 0 0,0 0 0,-1 0 0,1 0 0,-1-1 0,1 1 0,-1 0 0,1 0 0,0 0 0,-1-1 0,1 0 0,23-13-361,4-10-135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5.822"/>
    </inkml:context>
    <inkml:brush xml:id="br0">
      <inkml:brushProperty name="width" value="0.05" units="cm"/>
      <inkml:brushProperty name="height" value="0.05" units="cm"/>
    </inkml:brush>
  </inkml:definitions>
  <inkml:trace contextRef="#ctx0" brushRef="#br0">2 0 17468,'0'14'1186,"-1"-3"-617,1 0-1,0 0 1,1 1-1,0-1 1,1 0 0,0 0-1,1 0 1,0-1-1,6 14 1,-4-15-453,0 0 0,1-1 1,0 1-1,0-1 0,1-1 1,0 1-1,0-1 0,1-1 0,0 1 1,1-1-1,-1-1 0,1 1 0,0-1 1,0-1-1,0 0 0,1 0 1,0-1-1,0 0 0,0-1 0,18 3 1,-18-4-300,0-1 1,0 0 0,0 0 0,0-1 0,-1 0-1,1 0 1,0-1 0,0-1 0,-1 0-1,1 0 1,-1-1 0,0 0 0,15-9 0,-20 11 99,-1-1 1,1 0 0,0 0 0,-1 0-1,0 0 1,1 0 0,-1-1 0,-1 0-1,1 1 1,0-1 0,1-5 0,8-20-597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19.424"/>
    </inkml:context>
    <inkml:brush xml:id="br0">
      <inkml:brushProperty name="width" value="0.05" units="cm"/>
      <inkml:brushProperty name="height" value="0.05" units="cm"/>
    </inkml:brush>
  </inkml:definitions>
  <inkml:trace contextRef="#ctx0" brushRef="#br0">93 0 17804,'3'8'1736,"-5"19"-1000,-4 12-240,-3 16 905,1 9-265,-4 16-368,0 5-176,1 6-208,4-3-32,2-8-272,3-10-184,1-18-440,2-10-240,4-24-456,-7-22-681,-5-19 1073,-10-16-144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19.830"/>
    </inkml:context>
    <inkml:brush xml:id="br0">
      <inkml:brushProperty name="width" value="0.05" units="cm"/>
      <inkml:brushProperty name="height" value="0.05" units="cm"/>
    </inkml:brush>
  </inkml:definitions>
  <inkml:trace contextRef="#ctx0" brushRef="#br0">15 441 14483,'0'0'149,"-1"-1"-1,0 1 1,0 0-1,1 0 1,-1-1-1,0 1 1,0-1-1,1 1 1,-1-1-1,0 1 1,1-1-1,-1 1 1,1-1-1,-1 1 1,0-1-1,1 0 1,0 1-1,-1-1 1,1 0-1,-1 0 1,1 1-1,0-1 1,-1 0 0,1 0-1,0-1 1,1 1 112,-1 0 0,1-1 0,0 1 1,0 0-1,1 0 0,-1 0 1,0 0-1,0 0 0,0 0 1,1 0-1,1-1 0,5-3-98,27-20 498,-2-2 0,-1-2 0,0 0 0,30-40 0,94-142 450,-145 197-983,-11 14-123,0 0-1,0 0 1,1 0-1,-1 0 1,0 0 0,0-1-1,0 1 1,1 0-1,-1 0 1,0 0-1,0 0 1,1 0 0,-1 0-1,0 0 1,0 0-1,1 0 1,-1 0-1,0 0 1,0 0 0,1 0-1,-1 0 1,0 0-1,0 0 1,1 0-1,-1 0 1,0 0 0,0 0-1,1 0 1,-1 0-1,0 1 1,1 1 13,0-1 0,0 1 1,0 0-1,0 0 0,0 1 0,-1-1 0,1 0 1,-1 0-1,0 0 0,0 0 0,1 0 0,-2 3 1,7 156 324,8 98-368,-10-229-212,1 0 1,2 0-1,1-1 1,1 0-1,1-1 1,20 38-1,-5-27-36,0-10-101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1.842"/>
    </inkml:context>
    <inkml:brush xml:id="br0">
      <inkml:brushProperty name="width" value="0.05" units="cm"/>
      <inkml:brushProperty name="height" value="0.05" units="cm"/>
    </inkml:brush>
  </inkml:definitions>
  <inkml:trace contextRef="#ctx0" brushRef="#br0">13 0 18156,'-11'10'1312,"10"-3"-1032,5-2-112,15-4 488,5 1-119,14-2-137,8 0-56,14-2-88,4 2-8,2 0-24,2 0-40,-7 3-176,-5-1-248,-8 2-528,-10-2-169,-9-2 721,-1-6-144,-2-12-184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2.275"/>
    </inkml:context>
    <inkml:brush xml:id="br0">
      <inkml:brushProperty name="width" value="0.05" units="cm"/>
      <inkml:brushProperty name="height" value="0.05" units="cm"/>
    </inkml:brush>
  </inkml:definitions>
  <inkml:trace contextRef="#ctx0" brushRef="#br0">1 0 20220,'0'3'115,"0"0"-1,0 0 1,1 0 0,-1 0-1,1 0 1,0 0-1,0 0 1,0-1 0,0 1-1,1 0 1,-1-1-1,1 1 1,0-1 0,-1 1-1,1-1 1,0 0-1,0 1 1,1-1-1,-1 0 1,0-1 0,1 1-1,-1 0 1,5 1-1,5 3-4,1 0 0,0-1 0,26 6 0,-17-5 36,38 9-53,-30-9-69,32 12 0,-54-15-20,0 0 0,0 1 1,-1 0-1,0 0 0,0 0 0,0 1 0,0 0 0,11 11 0,-15-13 5,0 1-1,0 0 1,-1-1-1,1 1 1,-1 0-1,0 1 1,0-1-1,0 0 1,-1 1 0,1-1-1,-1 1 1,0-1-1,0 1 1,0 6-1,-1-3 19,-1 0-1,1 0 1,-1 0-1,-1 1 1,1-1-1,-2 0 1,-4 11 0,-4 6 76,-1 0 1,-2-1 0,-29 39-1,11-21-267,-1 0 0,-56 53 0,86-92-89,-26 21-1592,27-23 1771,1 0 0,-1 0 0,1 0 0,-1 0-1,1-1 1,-1 1 0,0 0 0,1-1 0,-1 1-1,0-1 1,1 0 0,-1 1 0,0-1 0,0 0-1,0 0 1,1 0 0,-1 0 0,-2-1 0,-4-7-772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40.192"/>
    </inkml:context>
    <inkml:brush xml:id="br0">
      <inkml:brushProperty name="width" value="0.05" units="cm"/>
      <inkml:brushProperty name="height" value="0.05" units="cm"/>
    </inkml:brush>
  </inkml:definitions>
  <inkml:trace contextRef="#ctx0" brushRef="#br0">5 1 17196,'-4'11'1776,"5"1"-1040,4 2-232,7-8 1073,9-3-457,15-2-296,0 1-136,15-2-264,2 0-88,6-3-80,-3-3-136,-1 4-176,-6-1-248,-9 2-496,-2 1-376,-12-2 912,-6 1-176,-9-4-216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40.563"/>
    </inkml:context>
    <inkml:brush xml:id="br0">
      <inkml:brushProperty name="width" value="0.05" units="cm"/>
      <inkml:brushProperty name="height" value="0.05" units="cm"/>
    </inkml:brush>
  </inkml:definitions>
  <inkml:trace contextRef="#ctx0" brushRef="#br0">0 18 19020,'45'-12'3811,"-32"10"-3526,0 0-1,0 1 1,16 0-1,-7 2-213,0 0 0,0 1 0,0 1 0,0 2 0,-1 0 0,27 10 1,-41-12-68,1 1 0,0 0 0,-1 0 1,0 0-1,0 1 0,0 0 1,-1 1-1,9 8 0,-11-9 8,0 0-1,-1 0 0,0 0 0,0 0 0,0 1 0,0-1 0,-1 1 0,0-1 1,0 1-1,-1 0 0,0 0 0,0 0 0,1 7 0,-2-1 25,-1 0-1,0 0 1,0 0 0,-1 0-1,-1 0 1,0-1-1,0 1 1,-1-1 0,-1 1-1,0-1 1,0-1-1,-14 20 1,1-5 19,0-1 0,-2-1 0,-44 40 0,39-43-1481,0-1-1,-44 25 1,53-34 621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2.851"/>
    </inkml:context>
    <inkml:brush xml:id="br0">
      <inkml:brushProperty name="width" value="0.05" units="cm"/>
      <inkml:brushProperty name="height" value="0.05" units="cm"/>
    </inkml:brush>
  </inkml:definitions>
  <inkml:trace contextRef="#ctx0" brushRef="#br0">1 13 20100,'4'8'949,"0"-1"1,0 1-1,5 13 0,34 77 146,-36-86-1029,0 1 1,0-1-1,2 0 0,-1-1 0,16 15 0,-22-23-86,1-1-1,0 0 0,0 0 1,0 0-1,0 0 0,0 0 1,0 0-1,0-1 0,1 0 1,-1 1-1,1-1 0,-1 0 1,1-1-1,-1 1 0,8 0 0,-6-2-112,1 1-1,-1-1 1,0 0-1,0-1 1,0 1-1,0-1 0,0 0 1,0 0-1,8-5 1,5-5-592,-1-1 1,-1 0-1,-1-2 1,19-20-1,-27 27 440,109-127-4496,-100 120 4517,-16 15 278,-1 0 1,1 1-1,0-1 0,0 0 0,0 1 1,0-1-1,0 0 0,0 0 1,0 1-1,0-1 0,0 0 0,0 1 1,0-1-1,0 0 0,0 0 0,0 1 1,0-1-1,0 0 0,0 1 1,0-1-1,0 0 0,0 0 0,0 1 1,1-1-1,-1 0 0,0 0 0,0 1 1,0-1-1,0 0 0,1 0 1,-1 1-1,0-1 0,0 0 0,1 0 1,-1 0-1,0 0 0,0 1 0,1-1 1,-1 0-1,0 0 0,0 0 1,1 0-1,-1 0 0,0 0 0,1 0 1,-1 0-1,0 0 0,0 0 0,1 0 1,-1 0-1,0 0 0,1 0 1,-1 0-1,0 0 0,0 0 0,1 0 1,-1 0-1,0 0 0,1-1 1,-1 1-1,0 0 0,0 0 0,0 0 1,1 0-1,-1-1 0,0 1 0,1 0 1,-5 18 678,0 1 0,-1-1 1,-1 1-1,-15 29 0,4-7 223,-17 42 426,-37 103 811,58-147-2238,2 2 0,-10 69 1,19-82-691,2-28 766,0 0 1,0 0-1,0 0 1,0 0-1,0-1 0,0 1 1,0 0-1,0 0 1,0 0-1,1 0 0,-1 0 1,0 0-1,0 0 1,0 0-1,0 0 1,0 0-1,0 0 0,0 0 1,0 0-1,1 0 1,-1 0-1,0 0 1,0 0-1,0 0 0,0 0 1,0 0-1,0 0 1,0 0-1,1 0 0,-1 0 1,0 0-1,0 0 1,0 0-1,0 0 1,0 0-1,0 0 0,0 0 1,0 0-1,1 0 1,-1 1-1,0-1 1,0 0-1,0 0 0,0 0 1,0 0-1,0 0 1,0 0-1,0 0 1,0 0-1,0 0 0,0 1 1,0-1-1,0 0 1,0 0-1,0 0 0,0 0 1,0 0-1,6-10-224,4-17-316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3.750"/>
    </inkml:context>
    <inkml:brush xml:id="br0">
      <inkml:brushProperty name="width" value="0.05" units="cm"/>
      <inkml:brushProperty name="height" value="0.05" units="cm"/>
    </inkml:brush>
  </inkml:definitions>
  <inkml:trace contextRef="#ctx0" brushRef="#br0">45 0 18116,'9'5'1456,"-6"15"-984,-3 4-168,-2 16 697,1 4-265,-4 10-256,1 4-80,-1 3-112,1-1 8,0-10-152,1-4-104,2-14-368,-1-4-256,2-14-400,-12-23-3233,-2-16 3017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34.167"/>
    </inkml:context>
    <inkml:brush xml:id="br0">
      <inkml:brushProperty name="width" value="0.05" units="cm"/>
      <inkml:brushProperty name="height" value="0.05" units="cm"/>
    </inkml:brush>
  </inkml:definitions>
  <inkml:trace contextRef="#ctx0" brushRef="#br0">1 334 17508,'4'3'2569,"10"1"-1687,-4-5-668,1 0 0,0-1 0,-1 0 0,1-1 0,-1 0 0,0 0 0,0-1 0,0-1 0,0 1 0,14-11 0,-4 1 20,0 0 0,0-2 0,25-27 0,-16 11 199,-1-2 0,-1-1 0,33-59 1,-50 80-310,-3 12 33,-6 4-146,0-1 0,0 1 0,0-1 0,0 1 1,-1-1-1,1 1 0,-1 0 0,1-1 0,-1 1 0,1 0 0,-1 0 1,0-1-1,0 3 0,10 46-300,2 1 1,2-2-1,2 0 0,2-1 1,3-1-1,30 53 1,-38-79-106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8.725"/>
    </inkml:context>
    <inkml:brush xml:id="br0">
      <inkml:brushProperty name="width" value="0.05" units="cm"/>
      <inkml:brushProperty name="height" value="0.05" units="cm"/>
    </inkml:brush>
  </inkml:definitions>
  <inkml:trace contextRef="#ctx0" brushRef="#br0">1609 153 14627,'-28'4'321,"1"0"-1,-1-2 0,-38-2 1,55-1-336,-1 0 1,0-1 0,1-1 0,-1 0-1,1-1 1,0 0 0,0 0-1,0-1 1,1-1 0,-16-10-1,9 4-34,-4-3-90,-30-17 0,43 28 118,-1 0 0,1 1 0,0 0 0,-1 0 0,0 1 0,1 0 1,-17-1-1,-7 3 78,-1 1 1,-42 8 0,52-5 143,0-1-1,0-2 1,0 0-1,0-1 1,-1-1 0,-33-6-1,-3-10 416,44 12-521,-1 0 0,0 0 0,0 2 0,0 0 1,0 1-1,-1 1 0,-19 1 0,3 5-158,0 2 0,0 1 1,-45 18-1,-10 3-353,53-20 195,0-1 0,-1-1 1,0-3-1,-1 0 0,-37-3 0,7-5-115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6.279"/>
    </inkml:context>
    <inkml:brush xml:id="br0">
      <inkml:brushProperty name="width" value="0.05" units="cm"/>
      <inkml:brushProperty name="height" value="0.05" units="cm"/>
    </inkml:brush>
  </inkml:definitions>
  <inkml:trace contextRef="#ctx0" brushRef="#br0">154 1 14699,'-5'14'1737,"-1"9"-769,-4 1-280,-3 11 1064,-1 4-311,-1 10-321,-3 5-112,-1 10-296,4 3-104,0-4-328,4 0-232,3-7-640,4-4-416,4-14 848,8-13-176,9-25-160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0.090"/>
    </inkml:context>
    <inkml:brush xml:id="br0">
      <inkml:brushProperty name="width" value="0.05" units="cm"/>
      <inkml:brushProperty name="height" value="0.05" units="cm"/>
    </inkml:brush>
  </inkml:definitions>
  <inkml:trace contextRef="#ctx0" brushRef="#br0">0 490 15571,'2'40'7850,"1"43"-6326,-2-73-1448,0-1-1,0 1 0,1-1 0,0 1 0,1-1 0,3 10 1,-5-17-71,0 0 0,0 0 0,0 0 0,1 0 0,-1 0 0,0-1 0,1 1 0,-1 0 0,1-1 0,0 1 0,-1-1 0,1 0 0,0 0 0,0 1 0,0-1 0,0 0 0,0-1 0,0 1 0,0 0 0,0-1 0,1 1 0,-1-1 0,0 1 0,0-1 0,0 0 0,1 0 1,-1 0-1,0 0 0,0-1 0,0 1 0,1 0 0,-1-1 0,3 0 0,7-4 2,1 0-1,0 0 1,-1-1 0,0-1 0,0 0-1,-1 0 1,0-1 0,0-1 0,-1 0-1,17-18 1,-1-3 18,-1-1-1,30-49 1,-32 43-1,-2-1 0,-1-1 0,-2-1 0,-1-1 0,-3-1 0,-1 0 0,12-72 0,-23 104-14,-1 1 0,-1-1 0,1 1 0,-2-1-1,1 1 1,-3-14 0,3 23-9,0-1 0,-1 1-1,1 0 1,0-1 0,0 1-1,0 0 1,0-1 0,0 1 0,0 0-1,0 0 1,-1-1 0,1 1-1,0 0 1,0-1 0,0 1-1,-1 0 1,1 0 0,0 0 0,0-1-1,-1 1 1,1 0 0,0 0-1,0 0 1,-1-1 0,1 1 0,0 0-1,-1 0 1,1 0 0,0 0-1,-1 0 1,1 0 0,0 0-1,-1 0 1,1 0 0,0 0 0,-1 0-1,1 0 1,0 0 0,-1 0-1,1 0 1,0 0 0,0 0-1,-1 0 1,1 0 0,0 0 0,-1 1-1,-11 10 21,1 8-16,1 0 0,1 0 0,0 1 0,-9 34 0,-15 87 11,25-89-17,2 0-1,3 1 1,4 69 0,25 155 0,2 64 78,-45-579 171,-1-13-238,18 247-7,0-1-1,0 0 1,0 1-1,1-1 1,0 1-1,0-1 0,2-6 1,-2 9-35,0 0-1,0 1 1,0-1 0,1 0 0,-1 1 0,0-1 0,1 1-1,-1 0 1,1-1 0,-1 1 0,1 0 0,-1 0-1,1 0 1,0 0 0,0 0 0,0 0 0,-1 1 0,1-1-1,4 0 1,-2 0-68,-1 0 0,1 0 0,0-1 0,0 1 0,-1-1 0,1 0 0,-1 0 0,1 0 0,-1-1 0,0 1 0,5-5 0,4-9-235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0.565"/>
    </inkml:context>
    <inkml:brush xml:id="br0">
      <inkml:brushProperty name="width" value="0.05" units="cm"/>
      <inkml:brushProperty name="height" value="0.05" units="cm"/>
    </inkml:brush>
  </inkml:definitions>
  <inkml:trace contextRef="#ctx0" brushRef="#br0">22 22 17396,'-13'-14'1720,"7"9"-1184,3 2-208,9 6 544,10 5-511,6 3 31,5 1-184,6 3-320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1.049"/>
    </inkml:context>
    <inkml:brush xml:id="br0">
      <inkml:brushProperty name="width" value="0.05" units="cm"/>
      <inkml:brushProperty name="height" value="0.05" units="cm"/>
    </inkml:brush>
  </inkml:definitions>
  <inkml:trace contextRef="#ctx0" brushRef="#br0">0 307 16732,'9'-21'1158,"14"-31"360,-21 49-1301,0-1 1,0 0-1,1 1 1,-1 0-1,1 0 1,-1-1-1,1 1 1,0 1 0,0-1-1,5-3 1,-8 6-166,1 0 0,-1-1 0,1 1 0,-1 0 0,1 0 0,-1-1 0,1 1 0,-1 0 1,1 0-1,-1 0 0,1 0 0,-1-1 0,1 1 0,0 0 0,-1 0 0,1 0 0,-1 0 0,1 1 0,-1-1 1,1 0-1,-1 0 0,1 0 0,-1 0 0,1 0 0,0 1 0,-1-1 0,1 0 0,-1 1 0,0-1 1,1 0-1,0 1 0,0 0 26,0 1 1,0-1-1,-1 1 1,1-1 0,0 1-1,-1-1 1,1 1-1,-1-1 1,1 1-1,-1 3 1,1 45 449,-1-47-488,-12 95 218,7-67-226,1 0-1,1 31 0,3-60-27,0 0 0,0 0 0,0 0 0,0 0 0,0 0 0,1 0-1,-1 0 1,1 0 0,-1-1 0,1 1 0,0 0 0,-1 0 0,1-1 0,0 1 0,0 0 0,0-1 0,2 2-1,-2-2 3,0-1 0,0 1-1,0-1 1,0 1-1,-1-1 1,1 1 0,0-1-1,1 0 1,-1 0 0,0 0-1,0 1 1,0-1-1,0 0 1,0 0 0,0-1-1,0 1 1,0 0-1,0 0 1,0 0 0,0-1-1,0 1 1,1-1-1,4-1 27,-1-1 0,0-1 0,1 1 0,-1-1-1,0 1 1,-1-1 0,1-1 0,5-6-1,7-11 92,-1-1-1,0-1 0,-2 0 0,-1-1 0,-1-1 0,-1 0 0,-1 0 0,-2-1 0,9-45 0,-42 193 12,22-104-140,-4 53 10,7-64-1,0 1-1,1-1 1,-1 0-1,1 0 1,0 0-1,0 0 1,1 0-1,4 10 0,-6-15 3,1 0-1,-1 0 1,1 0-1,-1 0 1,1 0-1,0 0 1,-1 0-1,1 0 1,0 0-1,-1-1 0,1 1 1,0 0-1,0-1 1,0 1-1,0 0 1,0-1-1,0 1 1,0-1-1,0 1 0,0-1 1,0 0-1,0 1 1,0-1-1,2 0 1,-1 0 7,0 0 1,0-1-1,0 1 1,0-1 0,0 1-1,-1-1 1,1 0-1,0 0 1,0 0 0,0 0-1,-1 0 1,3-2-1,3-3 52,0 0 0,-1-1 0,1 0 0,8-14 0,-1-2 68,-2-1 0,-1 0-1,-1-1 1,0 0 0,-2 0-1,-2-1 1,7-42 0,-11 51-55,-5 23-13,-2 28-33,5-28-32,0 1 0,0-1 0,0 0 1,1 1-1,0-1 0,1 0 0,-1 0 0,1 1 0,5 9 1,-5-13 0,-1-1 0,1 0 0,-1 1 0,1-1 0,0 0 1,0 0-1,0 0 0,0 0 0,1 0 0,-1-1 0,0 1 1,1 0-1,-1-1 0,1 0 0,0 0 0,-1 0 0,1 0 1,0 0-1,-1 0 0,1-1 0,0 1 0,0-1 0,0 0 1,3 0-1,5-1-2,0 0 0,0-1 0,-1 0 1,1-1-1,-1 0 0,1-1 0,-1 0 1,0-1-1,0 0 0,-1 0 0,1-1 0,-1 0 1,14-13-1,-9 6 4,1 0 0,-2-2 1,0 1-1,-1-2 0,0 0 0,17-31 1,-24 39 3,-1 0 0,0-1 1,-1 0-1,1 0 1,-2 0-1,1-1 0,-1 1 1,-1 0-1,1-11 1,-2 20-8,1-1 1,-1 1 0,0-1-1,0 1 1,0-1 0,0 1-1,0-1 1,0 1 0,0-1-1,0 1 1,0-1 0,0 1-1,0-1 1,0 1 0,-1-1 0,1 1-1,0-1 1,0 1 0,0-1-1,-1 1 1,1-1 0,0 1-1,-1-1 1,1 1 0,0 0-1,-1-1 1,1 1 0,0 0 0,-1-1-1,1 1 1,-1 0 0,1-1-1,-1 1 1,1 0 0,0 0-1,-1 0 1,1-1 0,-1 1-1,1 0 1,-1 0 0,0 0-1,1 0 1,-1 0 0,1 0 0,-1 0-1,1 0 1,-1 0 0,1 0-1,-1 0 1,-2 2-1,0-1 1,1 0-1,0 0 0,-1 1 0,1 0 1,0-1-1,-3 4 0,-9 11 0,1 0 0,1 0 0,0 1 0,1 1-1,1 0 1,1 0 0,0 1 0,2 0 0,0 1 0,1-1 0,1 1-1,1 0 1,-2 25 0,5-39 0,1 0 0,0 0 1,1 0-1,-1 0 0,1 0 0,0-1 0,1 1 0,-1 0 1,1 0-1,3 6 0,-3-9-53,0 0-1,0 0 1,0 0 0,0 0 0,0-1 0,0 1 0,1-1 0,-1 0-1,1 0 1,0 0 0,0 0 0,-1 0 0,1 0 0,0-1 0,1 1-1,-1-1 1,0 0 0,0 0 0,6 1 0,-4-1 9,1-1 1,-1 1-1,1-1 1,-1 0-1,1 0 1,-1-1-1,1 1 0,-1-1 1,1 0-1,-1-1 1,9-3-1,24-17-252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1.511"/>
    </inkml:context>
    <inkml:brush xml:id="br0">
      <inkml:brushProperty name="width" value="0.05" units="cm"/>
      <inkml:brushProperty name="height" value="0.05" units="cm"/>
    </inkml:brush>
  </inkml:definitions>
  <inkml:trace contextRef="#ctx0" brushRef="#br0">36 6 15803,'1'-6'2417,"1"12"-1313,-7 23-432,-1 11 2481,-3 17-1841,1 13-336,2 13-463,1 0-97,5-2-168,7-6-40,6-14-184,4-9-72,9-17-344,3-13-281,3-26-439,2-11 864,0-25-176,-4-4-216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2.070"/>
    </inkml:context>
    <inkml:brush xml:id="br0">
      <inkml:brushProperty name="width" value="0.05" units="cm"/>
      <inkml:brushProperty name="height" value="0.05" units="cm"/>
    </inkml:brush>
  </inkml:definitions>
  <inkml:trace contextRef="#ctx0" brushRef="#br0">81 64 17420,'-30'70'2375,"20"-51"-1719,1 1 0,1 0 0,1 1 0,-8 40 1,15-59-592,-1 1 0,1-1 0,0 1 1,0 0-1,0-1 0,0 1 0,0-1 1,1 1-1,-1-1 0,1 1 0,0-1 1,0 0-1,-1 1 0,4 3 0,-3-4-20,0-1-1,0 0 0,0 0 1,0 0-1,0 0 0,0 0 1,1 0-1,-1 0 0,0-1 0,1 1 1,-1 0-1,1-1 0,-1 1 1,0-1-1,1 0 0,-1 1 1,1-1-1,2 0 0,1 0 29,0 0 0,0-1 0,0 1 0,0-1 0,0-1 0,0 1 0,-1-1 0,1 0 0,0 0 0,-1 0 1,1 0-1,6-6 0,-2 1 25,-1 0 1,-1-1 0,1 1 0,-1-2 0,0 1 0,-1-1 0,0 0 0,-1 0 0,1-1 0,-2 0 0,7-17 0,-9 22-71,0 0 1,-1-1 0,0 1 0,1-1-1,-2 0 1,1 1 0,-1-1 0,0 0 0,0 0-1,0 1 1,-1-1 0,0 0 0,0 1-1,0-1 1,-1 1 0,0-1 0,0 1 0,0 0-1,-1 0 1,1 0 0,-1 0 0,0 0-1,-7-7 1,8 10-43,0 0-1,0 0 0,0 0 0,0 1 1,0-1-1,0 1 0,0 0 1,0-1-1,0 1 0,-1 0 0,1 0 1,-1 0-1,1 1 0,0-1 1,-1 1-1,1-1 0,-1 1 0,0 0 1,1 0-1,-1 0 0,1 0 1,-1 0-1,1 1 0,-1-1 1,1 1-1,-1-1 0,1 1 0,0 0 1,-1 0-1,1 0 0,-4 3 1,3-2-88,0 0 1,1 1-1,-1-1 0,1 1 1,-1-1-1,1 1 1,0 0-1,0 0 1,1 0-1,-1 0 1,0 0-1,1 0 1,0 1-1,0-1 1,0 0-1,0 1 1,0-1-1,1 1 0,-1-1 1,1 1-1,0-1 1,1 7-1,0-5-125,0-1-1,0 1 1,0 0-1,1-1 0,-1 1 1,1 0-1,0-1 1,1 0-1,-1 0 0,1 0 1,0 0-1,0 0 1,0 0-1,0 0 0,1-1 1,-1 0-1,1 0 1,0 0-1,0 0 0,0 0 1,1-1-1,-1 0 1,0 0-1,1 0 0,0 0 1,-1-1-1,1 0 1,8 1-1,-1 0-232,-1 0 1,1-2 0,0 1-1,0-2 1,0 1-1,0-1 1,0-1-1,0-1 1,0 1-1,18-8 1,-13 3 155,-2-1 1,1-1-1,-1 0 1,0-1-1,17-15 0,-24 19 627,-1-1 0,0 0 0,-1 0 0,0 0 0,0-1-1,0 0 1,-1 0 0,-1 0 0,1-1 0,-1 0-1,4-12 1,-6 3 601,-2 17-860,0 1-1,-1 0 1,1-1 0,0 1 0,0 0-1,0 0 1,0-1 0,0 1 0,0 0-1,0 0 1,-1-1 0,1 1 0,0 0-1,0 0 1,0-1 0,-1 1 0,1 0 0,0 0-1,0 0 1,-1-1 0,1 1 0,0 0-1,0 0 1,-1 0 0,1 0 0,0 0-1,0 0 1,-1 0 0,1 0 0,-1-1-1,0 2 71,-1-1-1,1 1 1,-1-1-1,1 1 0,-1 0 1,1-1-1,0 1 1,-1 0-1,1 0 0,0 0 1,0 0-1,0 0 0,-1 0 1,1 0-1,0 1 1,0-1-1,-1 2 0,-7 11 133,1 0 0,0 0-1,0 1 1,1 0-1,1 0 1,1 0-1,0 1 1,1 0 0,1 0-1,0 0 1,1 1-1,1-1 1,1 29 0,0-43-240,1 0 0,-1-1 0,0 1 0,1 0 0,-1 0 0,1-1 0,-1 1 1,1 0-1,0 0 0,-1-1 0,1 1 0,0-1 0,0 1 0,1-1 0,-1 1 1,0-1-1,0 0 0,1 0 0,-1 1 0,0-1 0,1 0 0,-1 0 0,3 1 1,-2-2-4,0 1 0,0-1 1,0 0-1,0 0 0,0 0 1,0 0-1,0 0 1,0 0-1,0-1 0,0 1 1,0-1-1,-1 1 1,1-1-1,0 0 0,0 1 1,-1-1-1,1 0 1,0 0-1,-1 0 0,1-1 1,2-2-1,5-4 20,-1 0-1,-1-1 1,0 0 0,0 0-1,0-1 1,-1 0-1,-1 0 1,0 0 0,0-1-1,-1 1 1,0-1-1,-1-1 1,0 1 0,-1 0-1,0-1 1,-1 1-1,0-1 1,-2-21 0,1 30-69,-1-1-1,0 0 1,0 1 0,-1-1 0,1 1 0,-1-1 0,1 1 0,-1-1 0,0 1 0,-1 0 0,1 0 0,0 0-1,-1 0 1,0 1 0,-4-4 0,6 5-37,-1 0-1,1 0 1,0 0-1,-1 0 1,1 0 0,-1 1-1,1-1 1,-1 1-1,0-1 1,1 1 0,-1 0-1,0 0 1,1-1-1,-1 1 1,1 0-1,-1 0 1,0 1 0,1-1-1,-1 0 1,0 1-1,1-1 1,-1 0 0,1 1-1,-1 0 1,1-1-1,-1 1 1,1 0-1,-1 0 1,1 0 0,0 0-1,-1 0 1,1 0-1,0 0 1,0 0 0,0 1-1,0-1 1,-1 3-1,0-2-59,0 0-1,1 0 0,0 1 0,0-1 1,-1 0-1,1 1 0,1-1 0,-1 1 1,0-1-1,1 1 0,-1 0 0,1-1 1,0 1-1,0 0 0,0-1 0,0 1 1,0 0-1,1 4 0,7 6-579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2.690"/>
    </inkml:context>
    <inkml:brush xml:id="br0">
      <inkml:brushProperty name="width" value="0.05" units="cm"/>
      <inkml:brushProperty name="height" value="0.05" units="cm"/>
    </inkml:brush>
  </inkml:definitions>
  <inkml:trace contextRef="#ctx0" brushRef="#br0">52 1 16956,'1'6'331,"-1"1"1,0-1-1,0 0 1,-1 1-1,1-1 1,-2 0-1,1 0 1,-4 11-1,-3 12 616,-4 34 13,2 0-1,-3 110 1,13-163-857,0-1 1,1 1-1,0-1 0,1 0 1,0 1-1,0-1 0,6 13 0,-7-20-68,0-1 0,-1 1 0,1 0 0,0-1 0,1 1 0,-1-1-1,0 1 1,0-1 0,1 0 0,-1 1 0,1-1 0,-1 0 0,1 0-1,-1 0 1,1 0 0,0 0 0,3 1 0,-3-2-3,0 0-1,1 0 1,-1 0 0,0 0 0,1 0 0,-1 0-1,0-1 1,1 1 0,-1-1 0,0 0 0,0 1-1,1-1 1,-1 0 0,0-1 0,0 1-1,0 0 1,0 0 0,2-3 0,7-5 99,-1 0 1,0 0-1,-1-1 1,0-1-1,13-19 1,33-64 503,-53 92-620,79-158 118,-81 160-179,1-1 0,-1 1-1,1-1 1,-1 1 0,0-1 0,0 1 0,1-1-1,-1 0 1,0 1 0,0-1 0,1 1-1,-1-1 1,0 0 0,0 1 0,0-1-1,0 0 1,0 1 0,0-1 0,0 0-1,0 1 1,0-1 0,-1 1 0,1-1-1,0 0 1,0 1 0,0-1 0,-1 1-1,1-1 1,0 1 0,-1-1 0,0 0-1,1 1 11,-1 0-1,0 0 0,0 0 0,0 0 0,0 0 0,0 0 0,1 1 0,-1-1 1,0 0-1,0 1 0,1-1 0,-1 1 0,0-1 0,0 1 0,1-1 0,-1 1 0,0-1 1,1 1-1,-1-1 0,1 1 0,-2 1 0,-10 15-518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3.139"/>
    </inkml:context>
    <inkml:brush xml:id="br0">
      <inkml:brushProperty name="width" value="0.05" units="cm"/>
      <inkml:brushProperty name="height" value="0.05" units="cm"/>
    </inkml:brush>
  </inkml:definitions>
  <inkml:trace contextRef="#ctx0" brushRef="#br0">1 1 17316,'11'30'1600,"4"-8"-1064,3-4-376,7-10 296,1-7-176,-2-8-40,4-9-240,-2-7-232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3.524"/>
    </inkml:context>
    <inkml:brush xml:id="br0">
      <inkml:brushProperty name="width" value="0.05" units="cm"/>
      <inkml:brushProperty name="height" value="0.05" units="cm"/>
    </inkml:brush>
  </inkml:definitions>
  <inkml:trace contextRef="#ctx0" brushRef="#br0">182 1 17252,'-8'0'327,"0"1"0,0 0 0,0 1 0,0 0 0,0 0 1,0 1-1,1 0 0,-1 0 0,1 1 0,0 0 0,0 0 0,0 0 1,-11 10-1,12-9-119,1 0 0,-1 1 0,1-1 1,0 1-1,0 0 0,1 1 0,0-1 0,0 1 1,0 0-1,1 0 0,0 0 0,0 0 0,1 0 0,-3 14 1,5-20-186,0 0-1,0 1 1,-1-1 0,1 1 0,0-1 0,0 0 0,1 1 0,-1-1 0,0 1 0,0-1-1,1 0 1,-1 1 0,1-1 0,-1 0 0,1 1 0,-1-1 0,1 0 0,0 0 0,0 0 0,-1 1-1,1-1 1,0 0 0,0 0 0,0 0 0,0 0 0,0-1 0,1 1 0,-1 0 0,0 0-1,0-1 1,0 1 0,1-1 0,-1 1 0,0-1 0,1 1 0,-1-1 0,1 0 0,-1 1-1,0-1 1,1 0 0,-1 0 0,1 0 0,-1 0 0,0-1 0,2 1 0,6-1 5,-1 0 0,1-1 0,-1 0 1,0 0-1,0 0 0,12-6 1,2-4 18,-1-1 1,0-1-1,28-24 1,-29 21-7,0 2 1,2 0 0,28-15 0,-50 30-40,0 0 0,1-1 1,-1 1-1,1 0 0,-1 0 0,0-1 1,1 1-1,-1 0 0,1 0 0,-1 0 0,0 0 1,1-1-1,-1 1 0,1 0 0,-1 0 1,1 0-1,-1 0 0,1 0 0,-1 0 1,1 0-1,-1 0 0,0 0 0,1 0 0,-1 1 1,1-1-1,-1 0 0,1 0 0,-1 0 1,0 0-1,1 1 0,-1-1 0,1 0 0,-1 0 1,0 1-1,1-1 0,-1 0 0,0 1 1,1-1-1,-1 0 0,0 1 0,0-1 0,1 1 1,-1 0-1,1 24 74,-1-1 16,0-23-86,0-1 0,0 1 0,0 0-1,1-1 1,-1 1 0,0-1 0,0 1-1,0 0 1,1-1 0,-1 1-1,0-1 1,0 1 0,1-1 0,-1 1-1,0-1 1,1 1 0,-1-1 0,1 1-1,-1-1 1,1 0 0,-1 1 0,1-1-1,-1 0 1,1 1 0,-1-1 0,2 0-1,2 1 16,0 0-1,0-1 0,0 0 1,0 0-1,0 0 0,0-1 1,0 0-1,0 1 0,5-3 0,40-14 84,-28 9-57,18-6 12,-15 4-51,0 2 0,1 0 0,0 2 0,28-4 0,-52 10-9,-1-1 0,1 1 0,0 0 1,-1 0-1,1 0 0,0 0 1,-1-1-1,1 1 0,0 0 1,-1 0-1,1 0 0,0 1 1,-1-1-1,1 0 0,0 0 1,-1 0-1,1 0 0,0 1 1,-1-1-1,1 0 0,-1 1 0,1-1 1,0 0-1,-1 1 0,1-1 1,-1 1-1,1-1 0,-1 1 1,0-1-1,2 2 0,-3-1-7,1 0-1,0 0 1,0 0 0,-1 0-1,1 0 1,-1 0-1,1 0 1,-1 0-1,1 0 1,-1 0 0,0 0-1,1 0 1,-1 0-1,0 0 1,-1 1-1,-35 29-829,34-29 792,0 0 1,0-1 0,0 1-1,-1 0 1,1-1 0,0 0-1,-5 1 1,-9 1-204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4.167"/>
    </inkml:context>
    <inkml:brush xml:id="br0">
      <inkml:brushProperty name="width" value="0.05" units="cm"/>
      <inkml:brushProperty name="height" value="0.05" units="cm"/>
    </inkml:brush>
  </inkml:definitions>
  <inkml:trace contextRef="#ctx0" brushRef="#br0">61 1 17988,'-31'111'4752,"21"-67"-3535,-8 82 1,17-115-1135,0-1 0,1 1 0,1 0 0,0 0 1,0 0-1,1-1 0,4 16 0,-5-23-64,1 1-1,-1-1 1,1 0-1,0 0 1,0 1-1,0-1 1,0 0-1,1 0 1,-1-1-1,1 1 1,-1 0-1,1-1 1,0 0-1,0 0 1,0 0-1,1 0 1,-1 0-1,0 0 1,1-1-1,-1 0 1,1 1 0,-1-1-1,1-1 1,0 1-1,3 0 1,4-1-4,-1 0 0,0 0 0,1-1 0,-1 0 0,0-1 0,0-1 0,0 1 0,0-1 0,0-1 0,0 0 0,9-6-1,0 0-4,-1-1-1,0 0 1,-1-2-1,22-20 0,-35 29-9,1-1-1,-1 0 0,-1-1 1,6-8-1,0 1-84,-13 17 79,1 0-1,0 0 1,1 1-1,-1-1 1,1 1-1,0-1 1,0 1-1,0 0 1,1 0-1,0 0 1,-1 0-1,2 0 1,-1 0-1,1 11 0,0-14 6,0 1-1,0-1 1,1 1-1,-1-1 0,1 0 1,0 1-1,0-1 0,-1 0 1,2 1-1,-1-1 0,0 0 1,0 0-1,1 0 0,-1 0 1,1 0-1,-1 0 1,1 0-1,0 0 0,0-1 1,0 1-1,0-1 0,0 1 1,0-1-1,1 0 0,-1 0 1,0 0-1,0 0 0,1 0 1,-1-1-1,1 1 1,-1-1-1,6 1 0,-2 0 0,0-1 0,1 0 0,-1-1 0,1 0 0,-1 0 0,0 0 1,1 0-1,-1-1 0,0 0 0,10-5 0,3-3 15,32-23 1,-46 30-12,-4 2-2,-1 1 0,0 0 0,0 0-1,1-1 1,-1 1 0,0 0 0,1 0-1,-1 0 1,0-1 0,0 1 0,1 0-1,-1 0 1,0 0 0,1 0 0,-1 0-1,1 0 1,-1 0 0,0 0 0,1 0-1,-1 0 1,0 0 0,1 0 0,-1 0-1,0 0 1,1 0 0,-1 0 0,0 0-1,1 0 1,-1 0 0,0 0 0,1 1-1,-1-1 1,0 0 0,1 1 0,2 13-17,-8 30-21,3-34 28,-10 206 213,11-154-121,-2 1-1,-12 66 1,4-85-24,10-42-38,0 1 0,0 0 0,0-1 0,-1 1 0,1 0 0,-1-1 0,0 0 0,1 1 0,-1-1 0,0 0-1,-1 0 1,-2 3 0,5-5-9,-1 0 0,0 1 0,1-1 0,-1 1 0,0-1 0,1 0 0,-1 0-1,0 1 1,1-1 0,-1 0 0,0 0 0,0 0 0,1 0 0,-1 0 0,0 0-1,1 0 1,-1 0 0,0 0 0,0 0 0,1 0 0,-1-1 0,0 1 0,1 0-1,-1 0 1,0-1 0,1 1 0,-1-1 0,0 1 0,1 0 0,-1-1 0,1 1-1,-1-1 1,1 1 0,-1-1 0,1 1 0,-1-2 0,-1 0 19,0-1 0,1 0 0,-1 0 1,1 1-1,0-1 0,-1 0 0,0-5 1,-2-12 19,1 0 0,1 0 0,0 0 0,2-1 0,2-23 0,2 7-327,16-71-1,-15 87-116,1 1 1,1 1 0,0-1-1,16-27 1,-19 40 271,-1 1 1,1 0 0,1 0 0,-1 1 0,1-1 0,0 1-1,0 0 1,1 0 0,0 1 0,-1 0 0,1 0-1,1 0 1,-1 1 0,1-1 0,-1 2 0,12-4-1,26 0-531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4.800"/>
    </inkml:context>
    <inkml:brush xml:id="br0">
      <inkml:brushProperty name="width" value="0.05" units="cm"/>
      <inkml:brushProperty name="height" value="0.05" units="cm"/>
    </inkml:brush>
  </inkml:definitions>
  <inkml:trace contextRef="#ctx0" brushRef="#br0">121 328 17284,'-8'3'276,"0"1"0,0 0 1,1 0-1,-1 1 0,1-1 1,0 2-1,1-1 0,-1 1 1,1 0-1,0 0 0,1 1 1,-9 12-1,11-15-174,0 1-1,0-1 1,1 1-1,0 0 1,0 0-1,0 0 1,0 0 0,1 1-1,0-1 1,0 0-1,0 1 1,1-1-1,0 0 1,0 1-1,0-1 1,1 0-1,-1 1 1,1-1 0,1 0-1,-1 1 1,3 5-1,-3-9-67,0 0 1,0 0-1,0 1 0,1-1 0,-1 0 0,1 0 0,-1 0 0,1 0 0,0-1 1,0 1-1,-1 0 0,1-1 0,0 1 0,1-1 0,-1 0 0,0 0 1,0 0-1,5 2 0,-3-2-5,-1-1 1,1 0-1,-1 1 0,1-1 0,0 0 1,-1-1-1,1 1 0,0-1 1,-1 1-1,1-1 0,5-2 1,1-1 3,-1-1 1,0 0-1,0 0 1,0 0-1,0-1 0,-1-1 1,0 1-1,8-10 1,1-5-53,-2 0-1,0-1 1,-1 0 0,-1-1-1,15-39 1,-30 135-313,2-65 342,0-1 1,0 1 0,1 0-1,0 0 1,0 0 0,1-1 0,4 13-1,-5-18 0,0 0 0,0 0 0,0 0-1,0 0 1,0 0 0,1-1 0,-1 1-1,1 0 1,-1-1 0,1 1 0,0-1 0,-1 0-1,1 1 1,0-1 0,0 0 0,0 0-1,0 0 1,0 0 0,0-1 0,0 1 0,0-1-1,0 1 1,0-1 0,1 1 0,-1-1-1,0 0 1,0 0 0,0 0 0,1-1 0,-1 1-1,0 0 1,3-2 0,4 0 20,0-1 0,0-1 0,-1 1 1,0-1-1,0-1 0,0 0 0,0 0 0,-1 0 1,13-12-1,0-3 37,0 0 0,16-23 0,-17 18-81,0-2 1,-2 1 0,-1-2-1,-1 0 1,-1-1 0,-2 0-1,-1-1 1,11-46 0,-21 69-7,0 4 6,0 0 0,0-1-1,0 1 1,-1 0-1,0-1 1,0 1 0,0 0-1,0-1 1,0 1 0,0 0-1,-1-1 1,0 1 0,0 0-1,-1-4 1,2 7 11,-1-1-1,1 1 1,0-1-1,-1 1 1,1-1 0,0 1-1,-1-1 1,1 1 0,-1-1-1,1 1 1,-1 0 0,1-1-1,-1 1 1,1 0 0,-1 0-1,1-1 1,-1 1 0,1 0-1,-1 0 1,0 0 0,1 0-1,-1 0 1,1 0-1,-1-1 1,0 1 0,1 1-1,-1-1 1,1 0 0,-1 0-1,0 0 1,1 0 0,-1 0-1,1 0 1,-1 1 0,1-1-1,-1 0 1,1 1 0,-1-1-1,1 0 1,-1 1-1,1-1 1,-1 0 0,1 1-1,-1-1 1,1 1 0,0-1-1,-1 1 1,1-1 0,-1 1-1,-2 3-8,-1 1-1,1-1 0,0 0 1,-5 10-1,-1 9 33,0 0 0,2 0 0,1 1 0,0-1 0,2 1 0,1 1 0,1-1 0,1 0-1,1 1 1,1-1 0,1 0 0,1 0 0,2 0 0,0 0 0,11 29 0,4-9 12,-18-41-31,-1 0 0,1 0 1,0-1-1,0 1 0,0-1 0,1 1 1,-1-1-1,1 0 0,-1 0 0,1 0 0,-1 0 1,5 1-1,-7-2-2,1-1 0,-1 0 0,0 0 0,1 0-1,-1 1 1,1-1 0,-1 0 0,0 0 0,1 0 0,-1 0 0,1 0 0,-1 0 0,1 0-1,-1 0 1,0 0 0,1 0 0,-1 0 0,1 0 0,-1 0 0,0 0 0,1 0 0,-1-1 0,1 1-1,-1 0 1,0 0 0,1 0 0,-1-1 0,0 1 0,1 0 0,-1 0 0,0-1 0,1 1 0,-1 0-1,0-1 1,0 1 0,1 0 0,-1-1 0,0 1 0,0-1 0,0 1 0,1 0 0,-1-1-1,0 1 1,0-1 0,0 1 0,0 0 0,0-1 0,0 1 0,0-1 0,0 1 0,0-1 0,0 1 0,-2-25-132,-5 2 10,-1 0 1,-1 0-1,0 0 0,-2 1 0,-17-26 0,12 21 158,1-1-1,-14-38 1,29 66-27,0-1-1,-1 1 1,1 0 0,0-1 0,0 1 0,0-1 0,-1 1 0,1-1-1,0 1 1,0-1 0,0 0 0,0 1 0,0-1 0,0 1 0,0-1-1,0 1 1,0-1 0,0 1 0,0-1 0,1 1 0,-1-1 0,0 1-1,0-1 1,0 1 0,1-1 0,-1 1 0,0-1 0,1 1 0,-1 0-1,0-1 1,1 1 0,-1-1 0,0 1 0,1 0 0,-1-1 0,1 1-1,-1 0 1,1 0 0,-1-1 0,1 1 0,-1 0 0,1 0 0,-1 0-1,1-1 1,-1 1 0,1 0 0,-1 0 0,1 0 0,-1 0 0,1 0-1,-1 0 1,1 0 0,-1 0 0,2 1 0,35 7 266,-30-6-252,11 3-356,1-1-1,0-1 1,-1-1-1,1 0 1,0-1-1,0-2 1,25-2 0,7-5-186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09.966"/>
    </inkml:context>
    <inkml:brush xml:id="br0">
      <inkml:brushProperty name="width" value="0.05" units="cm"/>
      <inkml:brushProperty name="height" value="0.05" units="cm"/>
    </inkml:brush>
  </inkml:definitions>
  <inkml:trace contextRef="#ctx0" brushRef="#br0">1 17 12539,'27'-16'2423,"-26"17"-2261,-1 0 0,0 0 0,0 0 0,0 0 0,0 0 0,0 0 0,0 0 0,0 0 0,0 0 0,0 0 0,0 0 0,-1 0 0,1 0 0,0 0 0,-1 0 0,0 1 0,-2 7 230,0 0 1,1 0-1,0-1 0,1 1 1,0 1-1,0-1 1,1 14-1,10 65 1424,-5-62-2158,1 42-1,-16-92-907,7 4 798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5.746"/>
    </inkml:context>
    <inkml:brush xml:id="br0">
      <inkml:brushProperty name="width" value="0.05" units="cm"/>
      <inkml:brushProperty name="height" value="0.05" units="cm"/>
    </inkml:brush>
  </inkml:definitions>
  <inkml:trace contextRef="#ctx0" brushRef="#br0">1 3 17756,'0'0'62,"1"0"-1,-1-1 1,1 1 0,0 0 0,-1 0-1,1-1 1,0 1 0,-1 0 0,1 0-1,0 0 1,-1 0 0,1 0 0,0 0 0,-1 0-1,1 0 1,0 0 0,-1 0 0,1 1-1,0-1 1,-1 0 0,1 0 0,-1 1-1,1-1 1,0 0 0,-1 1 0,1-1 0,-1 0-1,1 1 1,-1-1 0,1 1 0,-1-1-1,1 1 1,-1-1 0,0 1 0,1-1-1,-1 1 1,0 0 0,1-1 0,-1 1 0,0-1-1,0 1 1,0 0 0,1-1 0,-1 1-1,0 0 1,0-1 0,0 2 0,6 43 976,-5-33-608,12 123 854,15 121-209,-26-241-1008,9 41 147,-10-53-184,0 1 1,1 0-1,-1-1 1,0 0-1,1 1 1,0-1-1,0 0 1,0 0-1,0 0 1,1 0-1,4 4 1,-7-6-22,1-1 1,0 1-1,0-1 0,0 0 1,-1 1-1,1-1 1,0 0-1,0 0 0,0 1 1,0-1-1,0 0 1,0 0-1,-1 0 1,1 0-1,0 0 0,0-1 1,0 1-1,0 0 1,0 0-1,0 0 0,-1-1 1,1 1-1,0 0 1,0-1-1,0 1 1,-1-1-1,1 1 0,0-1 1,-1 1-1,1-1 1,0 0-1,-1 1 0,1-1 1,-1 0-1,1 0 1,-1 1-1,1-1 1,0-1-1,18-35 190,-6-1-68,-2 1-1,12-71 0,-5-80-219,-17 110-334,1 90 406,0 0 1,1-1-1,0 1 0,1-1 0,0 0 0,1 0 0,0 0 1,1-1-1,0 0 0,0 0 0,15 18 0,-16-24 26,-1 1-1,0-1 0,1 1 0,0-2 0,0 1 0,0 0 1,0-1-1,1 0 0,-1 0 0,1 0 0,0-1 0,0 0 1,0 0-1,0-1 0,0 1 0,0-1 0,1-1 1,-1 1-1,0-1 0,0 0 0,1 0 0,-1-1 0,0 0 1,9-2-1,-4-1 16,-1 0-1,1-1 1,-1 0 0,0-1 0,0 0 0,0-1 0,-1 0-1,0 0 1,0-1 0,-1 0 0,8-10 0,-7 7-3,0-1 0,0 0 0,-2 0 0,1-1 0,-1 0 1,-1 0-1,-1-1 0,6-18 0,-11 31-20,1 0 1,-1 0-1,0-1 0,0 1 1,1 0-1,-1-1 0,0 1 1,0 0-1,0-1 1,-1 1-1,1 0 0,0-1 1,0 1-1,-1-2 0,0 3-1,1-1-1,0 1 1,0 0-1,-1-1 1,1 1-1,0 0 0,-1-1 1,1 1-1,-1 0 1,1-1-1,0 1 1,-1 0-1,1-1 1,-1 1-1,1 0 0,-1 0 1,1 0-1,-1 0 1,1 0-1,-1-1 1,1 1-1,-1 0 0,1 0 1,-2 0-1,0 1-3,0-1 0,0 1 0,0-1 0,0 1 0,0 0-1,0 0 1,0 0 0,0 0 0,0 0 0,1 0 0,-1 0 0,0 1-1,1-1 1,-1 1 0,-2 2 0,-4 8-7,1-1 0,0 1 1,0 1-1,2-1 0,-1 1 0,2 0 1,0 1-1,0-1 0,1 1 0,1-1 1,0 1-1,1 0 0,0 0 0,3 24 1,-1-32 10,0 0 0,0-1 1,1 0-1,-1 1 0,1-1 0,1 0 1,-1 0-1,1 0 0,0 0 1,0 0-1,0 0 0,0-1 1,1 0-1,0 0 0,0 0 1,0 0-1,1 0 0,-1-1 1,1 0-1,0 0 0,0 0 1,0 0-1,0-1 0,0 0 1,0 0-1,1-1 0,-1 1 1,1-1-1,-1 0 0,1 0 1,0-1-1,-1 0 0,1 0 1,-1 0-1,1-1 0,6-1 1,0-1 3,0 0 1,0-1 0,-1-1-1,0 0 1,0 0 0,0-1 0,-1 0-1,1-1 1,16-15 0,-16 13 2,-1-1 0,0-1 0,-1 1-1,0-2 1,-1 1 0,0-1 0,0 0 0,6-16 0,-13 24-5,1-1 0,-1 0 0,0 0-1,0 1 1,0-1 0,0-7 0,-1 11-2,0 0 0,0 1 1,0-1-1,0 1 0,0-1 0,0 0 0,0 1 0,0-1 0,0 0 0,0 1 0,0-1 1,0 0-1,0 1 0,-1-1 0,1 1 0,0-1 0,0 1 0,-1-1 0,1 0 1,0 1-1,-1-1 0,1 1 0,-1 0 0,1-1 0,-1 1 0,1-1 0,-1 1 0,1 0 1,-1-1-1,1 1 0,-1 0 0,1-1 0,-1 1 0,0 0 0,1 0 0,-1 0 1,1-1-1,-1 1 0,0 0 0,1 0 0,-1 0 0,0 0 0,1 0 0,-1 0 0,0 0 1,1 1-1,-1-1 0,1 0 0,-1 0 0,0 0 0,1 1 0,-1-1 0,1 0 1,-1 0-1,1 1 0,-2 0 0,-2 1 0,0 1 0,0-1 1,0 1-1,0 1 0,0-1 1,1 0-1,-1 1 0,1 0 1,0 0-1,0 0 0,1 0 0,-1 0 1,1 0-1,0 1 0,-3 7 1,1-2-38,1 1 1,0 0 0,1 0 0,0 1 0,-1 20 0,3-26-62,0 1 0,1 0 1,0 0-1,0-1 0,0 1 1,1-1-1,0 1 0,0-1 1,4 9-1,-4-11 56,1 0 1,-1 0-1,1-1 0,0 1 1,-1-1-1,2 0 0,-1 1 1,0-1-1,1-1 1,-1 1-1,1 0 0,0-1 1,-1 0-1,1 0 0,6 2 1,26 6-282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7.800"/>
    </inkml:context>
    <inkml:brush xml:id="br0">
      <inkml:brushProperty name="width" value="0.05" units="cm"/>
      <inkml:brushProperty name="height" value="0.05" units="cm"/>
    </inkml:brush>
  </inkml:definitions>
  <inkml:trace contextRef="#ctx0" brushRef="#br0">1 140 15963,'27'69'3409,"34"124"-1,-53-156-2941,-1 0 1,-1 0 0,-3 0-1,-1 1 1,-3 48-1,0-75-352,1-4 7,0 1 1,-1-1 0,0 0 0,0 0-1,-1 0 1,0 0 0,0 0 0,-6 12-1,8-19-113,0 0-1,-1 0 0,1 0 0,0 0 0,0 0 0,0 0 1,0 0-1,0 0 0,0 0 0,-1 0 0,1 0 0,0 0 0,0 0 1,0 0-1,0 0 0,0 0 0,-1 0 0,1 0 0,0 0 1,0 0-1,0 0 0,0 0 0,0 0 0,0 0 0,-1 0 1,1 0-1,0-1 0,0 1 0,0 0 0,0 0 0,0 0 1,0 0-1,0 0 0,0 0 0,0-1 0,0 1 0,-1 0 0,1 0 1,0 0-1,0 0 0,0 0 0,0 0 0,0-1 0,0 1 1,0 0-1,0 0 0,0 0 0,0 0 0,0 0 0,0-1 1,0 1-1,0 0 0,0 0 0,1 0 0,-1 0 0,0 0 1,0-1-1,0 1 0,0 0 0,0 0 0,0-15 216,8-67 122,33-132 0,-28 154-323,-6 24-40,8-39-31,45-131-1,-58 201 44,-1 1-3,1 0 1,-1 0 0,1-1-1,0 1 1,0 0-1,0 1 1,0-1 0,1 0-1,0 1 1,-1-1 0,1 1-1,1 0 1,-1 0 0,7-6-1,-8 9 5,0 0-1,-1-1 0,1 1 0,0 0 1,0 0-1,-1 0 0,1 0 0,0 0 1,0 0-1,-1 1 0,1-1 0,0 0 1,-1 1-1,1 0 0,0-1 0,-1 1 1,1 0-1,-1 0 0,1 0 0,-1 0 1,1 0-1,-1 0 0,0 0 0,0 0 1,1 0-1,-1 1 0,0-1 0,0 1 1,0-1-1,0 2 0,5 5-11,-1 0 0,0 1 0,-1-1-1,4 12 1,-4-11 18,-1 1 0,-1 0 0,0-1 0,0 1 0,-1 0 0,0 0 0,-1 0-1,0 0 1,-1 0 0,0 0 0,0 0 0,-1 0 0,0 0 0,-1 0 0,0-1 0,-1 1 0,-7 14-1,6-16 9,0 0-1,0-1 0,0 1 0,-1-1 0,0 0 1,-1-1-1,0 0 0,1 0 0,-2 0 0,1-1 1,-1 0-1,0 0 0,0-1 0,0 0 0,-1 0 1,1-1-1,-1 0 0,0-1 0,-14 3 0,20-4-83,-1-1-1,0 0 0,0 0 0,1 0 0,-1 0 1,0 0-1,0-1 0,0 0 0,1 0 0,-1 0 1,0 0-1,1 0 0,-1-1 0,1 1 0,0-1 1,-4-2-1,6 2-7,-1 1 0,1 0-1,0-1 1,0 1 0,0-1 0,0 0 0,0 1 0,0-1-1,0 0 1,0 1 0,1-1 0,-1 0 0,1 0 0,-1 0-1,1 0 1,0 1 0,-1-1 0,1 0 0,0 0 0,0 0-1,1 0 1,-1 0 0,0 0 0,0 0 0,1 1 0,0-1-1,-1 0 1,1 0 0,0 0 0,0 1 0,0-1 0,0 1-1,1-3 1,2-2-90,0 0 0,1 0 0,0 0-1,0 1 1,0 0 0,0 0 0,11-7 0,18-10-828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8.569"/>
    </inkml:context>
    <inkml:brush xml:id="br0">
      <inkml:brushProperty name="width" value="0.05" units="cm"/>
      <inkml:brushProperty name="height" value="0.05" units="cm"/>
    </inkml:brush>
  </inkml:definitions>
  <inkml:trace contextRef="#ctx0" brushRef="#br0">0 267 14139,'3'-41'4328,"-4"80"1391,-1 35-3519,3-67-2112,-1-1-1,1 1 1,1-1 0,-1 0-1,1 0 1,0 1-1,0-1 1,1 0-1,3 6 1,-5-11-68,-1 0 0,1 0 0,-1 0 0,1 0 0,0-1-1,0 1 1,0 0 0,-1 0 0,1-1 0,0 1 0,0 0 0,0-1 0,0 1 0,0-1 0,0 1 0,0-1 0,0 0 0,0 1 0,0-1 0,1 0 0,-1 0-1,0 0 1,0 0 0,0 0 0,0 0 0,0 0 0,0 0 0,0 0 0,1 0 0,-1 0 0,0-1 0,0 1 0,0-1 0,0 1 0,0-1 0,0 1 0,0-1-1,0 1 1,0-1 0,1-1 0,4-3 45,0 0 0,0-1 0,-1 1 0,8-10 0,-12 14-50,13-18 101,-1 0 0,-1 0 0,0-1 1,-2-1-1,0 0 0,12-42 0,-21 62-110,0-1 0,-1 0 0,1 1 0,-1-1 1,0 0-1,1 0 0,-1 1 0,0-1 0,0 0 1,0 0-1,-1 0 0,1 1 0,-1-3 0,1 4-5,0-1 0,0 1 1,0 0-1,0 0 0,0 0 0,-1 0 0,1 0 0,0 0 0,0 0 0,0 0 0,0 0 0,0 0 0,-1 0 0,1 0 0,0 0 0,0 0 0,0 0 0,0 0 1,0 0-1,-1 0 0,1 0 0,0 0 0,0 0 0,0 0 0,0 0 0,0 0 0,-1 0 0,1 0 0,0 0 0,0 0 0,0 0 0,0 1 0,0-1 0,0 0 0,0 0 1,-1 0-1,1 0 0,0 0 0,0 0 0,0 0 0,0 1 0,0-1 0,-9 15 35,3-1-34,1 1 0,0 0 1,0 0-1,2 1 0,0-1 1,1 1-1,0 0 1,2 17-1,0-31 1,0 1-1,0-1 1,0 0-1,0 0 1,1 0 0,-1 0-1,1 1 1,0-1-1,0 0 1,0 0-1,2 3 1,-3-4-2,1 0 0,0-1-1,0 1 1,0 0 0,0 0 0,0-1-1,0 1 1,0-1 0,1 1 0,-1-1-1,0 0 1,0 1 0,0-1 0,0 0-1,1 0 1,-1 0 0,0 0 0,0 0-1,0 0 1,1 0 0,-1 0 0,0 0-1,0 0 1,0-1 0,2 0 0,5-1 1,1-1 1,-1 0-1,0-1 1,0 0-1,0 0 1,8-7 0,45-37 26,-38 30-18,8-9-7,25-19-60,-50 42 43,-1 0 1,1 1-1,0 0 0,-1 0 0,1 0 0,1 1 0,-1 0 0,7-2 0,-12 4 9,0 0 0,0 0 0,0 0 0,0 0 0,0 0 0,0 0 0,1 0 0,-1 1 0,0-1 0,0 0 0,0 1 0,0-1 0,0 1 0,0-1 0,0 1 0,0-1 0,-1 1 0,1 0 0,0-1 0,0 1 0,0 0 0,-1 0 0,1 0 0,0 0 0,-1-1 0,1 1 0,-1 0 0,1 0 0,-1 0 0,1 0 0,-1 0 0,0 0-1,1 0 1,-1 1 0,0-1 0,0 2 0,2 5-20,-1 1-1,-1 0 0,0 14 0,0-14 25,-3 36-45,1-34 46,1-1 1,1 1-1,0 0 0,0-1 1,4 21-1,-4-31 0,0 1 0,0-1 1,0 1-1,0 0 0,0-1 0,1 1 0,-1-1 1,0 1-1,0-1 0,1 1 0,-1-1 0,0 1 1,1-1-1,-1 1 0,0-1 0,1 1 0,-1-1 1,1 0-1,-1 1 0,1-1 0,-1 0 1,1 1-1,-1-1 0,1 0 0,-1 1 0,1-1 1,-1 0-1,1 0 0,0 0 0,-1 0 0,1 1 1,-1-1-1,1 0 0,-1 0 0,1 0 0,0 0 1,-1 0-1,1-1 0,-1 1 0,1 0 1,0 0-1,-1 0 0,1 0 0,-1-1 0,1 1 1,-1 0-1,1-1 0,-1 1 0,1 0 0,-1-1 1,1 1-1,-1 0 0,1-1 0,-1 1 0,0-1 1,1 0-1,3-3 4,0 1 0,-1-1 0,1 0 0,-1 0 0,3-6 0,0-1 3,0-2 1,-1 1-1,0-1 0,-1 1 1,0-1-1,-1 0 1,-1-1-1,0 1 1,0 0-1,-2-1 1,0 1-1,0-1 1,-4-24-1,-5 18-12,9 20 4,-1-1 0,1 1-1,0-1 1,0 1 0,-1-1-1,1 1 1,-1-1 0,1 1-1,0-1 1,-1 1 0,1 0 0,-1-1-1,1 1 1,-1-1 0,1 1-1,-1 0 1,0 0 0,1-1-1,-1 1 1,1 0 0,-1 0-1,0 0 1,1 0 0,-1 0-1,1-1 1,-1 1 0,0 0 0,1 0-1,-2 1 1,2-1-1,-1 0 0,1 0 1,0 1-1,-1-1 0,1 0 0,0 1 1,0-1-1,-1 0 0,1 1 0,0-1 1,0 0-1,0 1 0,-1-1 0,1 0 1,0 1-1,0-1 0,0 1 0,0-1 1,0 0-1,0 1 0,0-1 0,0 1 1,0-1-1,0 0 0,0 1 0,0-1 1,0 1-1,0-1 0,0 0 0,0 1 1,0-1-1,1 1 0,-1-1 0,0 0 1,0 1-1,0-1 0,1 0 1,-1 1-1,0-1 0,1 0 0,-1 0 1,0 1-1,1-1 0,14 16-9,-10-13 10,1 0-1,0 0 1,0 0 0,0-1-1,0 0 1,1 0-1,-1-1 1,1 1 0,-1-2-1,1 1 1,-1-1-1,1 1 1,-1-2-1,1 1 1,-1-1 0,1 0-1,-1 0 1,11-4-1,0-1 7,-1 0-1,1 0 1,-1-2 0,-1 0-1,27-18 1,-41 26-6,10-8 13,0-1 0,14-13 0,-23 19-9,0 1 0,1 0 0,-1 0 0,-1-1 0,1 0 0,0 1 0,-1-1 0,1 0 0,-1 0 0,0 1 0,0-1 0,0 0 0,0 0 0,0 0 0,-1-1 1,0 1-1,1-4 0,-1 6-4,0 0 1,-1 0 0,1 0 0,0 0 0,-1 0-1,1 0 1,-1-1 0,1 1 0,-1 0 0,1 0-1,-1 1 1,0-1 0,0 0 0,1 0 0,-1 0-1,0 0 1,0 1 0,0-1 0,0 0 0,0 1-1,0-1 1,0 0 0,0 1 0,0-1 0,0 1-1,0 0 1,0-1 0,0 1 0,0 0 0,-1 0-1,1 0 1,0 0 0,0 0 0,0 0 0,0 0-1,0 0 1,-1 0 0,1 0 0,0 1 0,0-1-1,-1 1 1,-4 0-2,0 1 0,1-1 0,-1 1-1,1 1 1,0-1 0,0 1 0,-6 3 0,7-2-15,-1 0-1,1 0 1,0 0 0,1 0 0,-1 0 0,1 1 0,0 0 0,0 0 0,0 0 0,1 0-1,-4 10 1,5-12-26,0 0 0,0 0 0,0 0 0,1 0 0,-1 0 0,1 0 0,0 0 0,0 0 0,0 0 0,0 0 0,1 1 0,-1-1 0,1 0 0,0 0 0,0 0 0,0 0 0,0-1 0,0 1 0,1 0-1,-1 0 1,1-1 0,3 6 0,-3-7 26,-1 0 0,1 0-1,0 0 1,-1 0 0,1 0-1,0 0 1,0 0 0,0 0 0,0 0-1,0-1 1,0 1 0,0-1-1,0 0 1,0 0 0,0 1-1,2-1 1,21-1-276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9.015"/>
    </inkml:context>
    <inkml:brush xml:id="br0">
      <inkml:brushProperty name="width" value="0.05" units="cm"/>
      <inkml:brushProperty name="height" value="0.05" units="cm"/>
    </inkml:brush>
  </inkml:definitions>
  <inkml:trace contextRef="#ctx0" brushRef="#br0">197 59 18796,'2'-3'636,"20"-30"1812,-22 33-2388,1-1-1,-1 1 1,0-1-1,1 1 1,-1-1 0,0 1-1,0-1 1,1 1 0,-1-1-1,0 1 1,0-1-1,0 0 1,0 1 0,0-1-1,0 1 1,0-1 0,0 0-1,0 1 1,0-1 0,0 1-1,0-1 1,0 1-1,0-1 1,-1 0 0,1 1-1,0-1 1,0 1 0,-1-1-1,1 1 1,0-1-1,-1 1 1,1-1 0,0 1-1,-1-1 1,1 1 0,-1 0-1,1-1 1,-1 1-1,1 0 1,-1-1 0,1 1-1,-1 0 1,1 0 0,-1-1-1,1 1 1,-1 0-1,0 0 1,1 0 0,-1 0-1,1 0 1,-1 0 0,1 0-1,-1 0 1,0 0-1,1 0 1,-2 0 0,-3 1 153,0 0 0,0 0-1,-1 0 1,1 1 0,1-1 0,-1 1 0,0 0 0,0 1 0,1-1 0,-1 1 0,1 0 0,-6 5 0,-4 3-44,1 2 0,-16 17 0,18-17-126,1 0 0,0 0 0,1 2 0,1-1 0,-11 24 0,16-32-37,1 0 1,0 1-1,0-1 0,0 1 0,1 0 1,0-1-1,0 1 0,0 0 0,1 0 1,0-1-1,0 1 0,1 0 0,0 0 0,0-1 1,1 1-1,2 8 0,-2-12-16,-1-1 0,1 1 0,0 0-1,0 0 1,0-1 0,0 1 0,0-1-1,0 1 1,1-1 0,-1 0 0,1 0-1,0 0 1,0 0 0,-1-1 0,6 3 0,-2-2-76,0 0 1,1 0 0,-1 0 0,1-1 0,-1 0 0,1-1 0,8 1-1,1-2-312,1 0 0,-1-1-1,0-1 1,0-1-1,23-7 1,58-32-609,-76 32 731,38-19-527</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39.590"/>
    </inkml:context>
    <inkml:brush xml:id="br0">
      <inkml:brushProperty name="width" value="0.05" units="cm"/>
      <inkml:brushProperty name="height" value="0.05" units="cm"/>
    </inkml:brush>
  </inkml:definitions>
  <inkml:trace contextRef="#ctx0" brushRef="#br0">43 65 14875,'-11'12'999,"8"-10"-684,1 0 0,-1 1 0,1-1 0,-1 1-1,1 0 1,0-1 0,0 1 0,0 0-1,1 0 1,-1 1 0,1-1 0,-1 0 0,1 0-1,0 1 1,1-1 0,-1 1 0,0-1-1,1 1 1,0-1 0,0 7 0,0-10-283,0 7 291,1-1 1,0 1 0,0-1 0,1 0-1,3 12 1,-4-17-297,0 0 0,-1 1-1,1-1 1,0 0 0,0 0 0,0 1 0,0-1-1,0 0 1,0 0 0,0 0 0,1 0-1,-1 0 1,0 0 0,0-1 0,1 1 0,-1 0-1,0-1 1,1 1 0,-1-1 0,1 1-1,-1-1 1,1 0 0,-1 1 0,1-1 0,-1 0-1,1 0 1,-1 0 0,1 0 0,-1-1 0,1 1-1,2-1 1,3-1 3,0 0 0,0 0 0,0-1-1,0 0 1,-1 0 0,1-1 0,6-4 0,42-36 107,-37 29-74,44-40 256,12-11 185,-73 65-483,0 0 0,1 1 0,-1-1 0,0 0 0,0 0 0,0 1 0,1-1 0,-1 0 0,0 1 0,1-1 0,-1 1 0,0 0 0,3-1 0,-3 1-12,-1 0-1,0 0 1,1 1 0,-1-1 0,0 0 0,1 0 0,-1 0 0,0 1 0,0-1 0,1 0 0,-1 0-1,0 1 1,0-1 0,1 0 0,-1 1 0,0-1 0,0 0 0,0 0 0,0 1 0,1-1-1,-1 0 1,0 1 0,0-1 0,0 1 0,0-1 0,0 0 0,0 1 0,0-1 0,0 0-1,0 1 1,0-1 0,0 1 0,-1 6 68,0 0 0,-1-1 1,1 1-1,-4 6 0,2-3-62,0 3 41,0-4 9,0 0-1,1-1 1,1 1-1,-1 0 0,1 13 1,1-21-53,0 0-1,0 0 1,0-1 0,0 1 0,1 0 0,-1 0 0,0 0 0,0-1 0,1 1-1,-1 0 1,1 0 0,-1-1 0,0 1 0,1 0 0,-1-1 0,1 1 0,0-1 0,-1 1-1,1-1 1,0 1 0,-1-1 0,1 1 0,0-1 0,0 1 0,1 0 6,1-1 1,-1 1-1,0-1 1,0 1-1,0-1 1,0 0 0,0 0-1,1 0 1,2 0-1,5-2 31,-1 0 0,1-1-1,10-3 1,-19 6-46,39-16 152,42-23 0,12-6-73,-93 44-82,5-1 0,1-1 0,-1 1 0,0 0 0,8 0 0,-14 1 1,1 1-1,0 0 0,0 0 0,0 0 1,-1 0-1,1 0 0,0 0 0,0 0 1,0 0-1,-1 0 0,1 0 0,0 0 1,0 0-1,0 1 0,-1-1 0,1 0 1,0 0-1,0 1 0,-1-1 0,1 1 1,0-1-1,-1 1 0,1-1 0,0 1 0,-1-1 1,1 1-1,-1-1 0,1 1 0,-1 0 1,1 0-1,-1-1 0,0 1 0,1 0 1,-1-1-1,0 1 0,1 0 0,-1 0 1,0 0-1,0-1 0,0 1 0,0 1 1,-1 23-38,0-18 40,0 0 0,0 0 0,1 0 1,1 0-1,1 12 0,-2-17-1,0-1 0,1 0 0,-1 0 1,0 0-1,1 0 0,-1 0 0,1 0 0,0 0 1,-1 0-1,1 0 0,0 0 0,0 0 0,-1-1 1,1 1-1,0 0 0,0 0 0,0-1 0,0 1 0,0-1 1,0 1-1,0 0 0,0-1 0,0 0 0,1 1 1,-1-1-1,0 0 0,0 0 0,0 1 0,0-1 1,0 0-1,1 0 0,-1 0 0,0-1 0,0 1 0,0 0 1,0 0-1,0 0 0,1-1 0,-1 1 0,1-1 1,16-6 32,0-1 1,0 0 0,-1-1 0,0-1-1,27-21 1,-13 9-57,-29 21 8,0-1 1,0 1-1,0 0 1,0 0-1,0 0 1,1 0-1,-1 0 1,0 1-1,0-1 1,0 1-1,4-1 1,-6 1-2,1 0-1,-1 0 1,0 0 0,1 0 0,-1 0-1,0 1 1,1-1 0,-1 0 0,1 0 0,-1 0-1,0 0 1,0 1 0,1-1 0,-1 0-1,0 0 1,1 0 0,-1 1 0,0-1-1,0 0 1,1 1 0,-1-1 0,0 0 0,0 0-1,1 1 1,-1 0 0,-1 15-701,-11 30 143,11-37 324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0.197"/>
    </inkml:context>
    <inkml:brush xml:id="br0">
      <inkml:brushProperty name="width" value="0.05" units="cm"/>
      <inkml:brushProperty name="height" value="0.05" units="cm"/>
    </inkml:brush>
  </inkml:definitions>
  <inkml:trace contextRef="#ctx0" brushRef="#br0">1 1 17556,'4'16'952,"-1"1"-1,-1-1 1,-1 1 0,0 0 0,-2 24-1,0-18 656,5 43 0,-4-63-1526,1 0 0,-1 0 0,1 0 0,0-1 0,0 1 0,0 0-1,0 0 1,0 0 0,1-1 0,-1 1 0,1-1 0,0 1 0,0-1 0,0 1 0,0-1-1,0 0 1,0 0 0,5 3 0,-4-3-47,1-1 1,-1 1-1,1-1 0,-1 0 0,1 0 0,0 0 1,0-1-1,-1 1 0,1-1 0,0 0 0,0 0 1,-1 0-1,1-1 0,6 0 0,6-3-17,-1-1 0,1 0 1,-1-1-1,0-1 0,-1 0 0,27-17 0,74-64-75,-114 87 56,87-77-153,-88 78 154,0-1 0,0 1-1,0 0 1,0 0-1,0 0 1,0 0 0,1-1-1,-1 1 1,0 0-1,0 0 1,0 0 0,0 0-1,1 0 1,-1 0-1,0-1 1,0 1 0,0 0-1,0 0 1,1 0-1,-1 0 1,0 0 0,0 0-1,0 0 1,1 0-1,-1 0 1,0 0 0,0 0-1,0 0 1,1 0 0,-1 0-1,0 0 1,0 0-1,0 0 1,1 0 0,-1 0-1,0 0 1,0 0-1,0 1 1,0-1 0,1 0-1,-1 0 1,0 0-1,0 0 1,0 0 0,1 1-1,-1 12-26,-11 29 54,6-26 15,2-4-18,2-7-14,-1 0-1,1 1 1,0-1-1,0 1 1,1 0-1,-1-1 1,1 1-1,0 0 1,2 8-1,-2-13-4,1 0 0,-1-1-1,1 1 1,-1 0 0,1 0 0,-1-1 0,1 1-1,-1 0 1,1-1 0,0 1 0,-1 0 0,1-1-1,0 1 1,0-1 0,-1 1 0,1-1-1,0 0 1,0 1 0,0-1 0,0 0 0,0 1-1,-1-1 1,1 0 0,0 0 0,0 0 0,0 0-1,0 0 1,0 0 0,0 0 0,0 0-1,0 0 1,-1 0 0,1-1 0,0 1 0,0 0-1,0-1 1,0 1 0,-1-1 0,1 1 0,1-1-1,34-20 53,32-34-71,-49 38 13,0 1 1,1 1-1,1 0 1,0 2-1,26-12 1,-45 24-2,0 0 0,0 0 0,0 0 0,0 1 0,0-1 0,0 1 0,0-1 1,0 1-1,0 0 0,1 0 0,-1 0 0,0 0 0,0 0 0,0 0 0,0 1 0,0-1 0,4 2 0,-5-1 2,1 0 0,-1 0-1,0 0 1,0 0-1,0 0 1,0 1-1,0-1 1,0 0 0,0 1-1,0-1 1,-1 0-1,1 1 1,0-1-1,-1 1 1,1-1 0,-1 1-1,0-1 1,1 1-1,-1 0 1,0-1-1,0 1 1,0-1 0,0 4-1,-1 9-146,-1 1 0,0 0-1,-1-1 1,-9 27 0,-4 19-994,16-56 829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0.834"/>
    </inkml:context>
    <inkml:brush xml:id="br0">
      <inkml:brushProperty name="width" value="0.05" units="cm"/>
      <inkml:brushProperty name="height" value="0.05" units="cm"/>
    </inkml:brush>
  </inkml:definitions>
  <inkml:trace contextRef="#ctx0" brushRef="#br0">257 155 11018,'6'-9'1085,"0"-1"0,-1-1 0,7-19 0,-10 25-681,-1 0 0,0 0 0,0 0 1,0 1-1,0-1 0,-1 0 0,0 0 0,0 0 1,-1 0-1,1 0 0,-2-7 0,1 11-297,1-1-1,-1 1 1,1-1-1,-1 1 1,0-1-1,0 1 1,1-1-1,-1 1 1,0 0-1,0 0 1,0-1-1,-1 1 1,1 0-1,0 0 1,0 0-1,-1 0 1,1 0-1,0 1 1,-1-1-1,1 0 1,-1 0-1,1 1 1,-1-1-1,1 1 1,-1 0-1,1-1 1,-1 1-1,0 0 1,1 0-1,-1 0 0,1 0 1,-1 0-1,0 0 1,1 1-1,-1-1 1,1 0-1,-1 1 1,-1 0-1,-5 2 125,1-1-1,-1 2 1,0-1-1,1 1 1,0 0-1,-7 6 1,-5 3-69,1 1 0,1 1 1,0 1-1,1 0 0,1 1 1,0 1-1,2 0 0,0 1 1,-15 29-1,27-45-153,-1 0 1,1 0-1,0 0 1,0 0-1,0 0 1,0 1-1,1-1 1,0 0-1,-1 1 1,1-1-1,0 0 1,1 1-1,-1-1 1,2 6-1,-2-7-3,1-1 0,0 1-1,0-1 1,0 1 0,0-1-1,0 0 1,0 1 0,1-1 0,-1 0-1,0 0 1,1 0 0,-1 0-1,1 0 1,-1 0 0,1 0-1,-1-1 1,1 1 0,-1 0 0,1-1-1,0 0 1,-1 1 0,1-1-1,0 0 1,0 0 0,-1 0-1,1 0 1,0 0 0,-1 0 0,4-1-1,6 0 16,0-1-1,-1-1 1,1 0-1,0 0 1,-1-1-1,0-1 1,0 1-1,0-2 1,-1 1-1,1-1 1,14-13-1,-8 5 33,0-1-1,-1 0 1,-1-1 0,-1 0-1,15-23 1,-24 32-23,1 0 1,-1 0 0,-1-1-1,1 1 1,-1-1 0,-1 0-1,0 1 1,0-1 0,0 0-1,-1-1 1,1-10 0,-2 18-25,0 0 0,0 1 0,0-1 0,0 0 0,0 1 0,0-1 1,0 0-1,0 0 0,0 1 0,-1-1 0,1 0 0,0 1 0,0-1 0,-1 0 0,1 1 0,0-1 1,-1 1-1,1-1 0,-1 0 0,1 1 0,-1-1 0,1 1 0,-1-1 0,0 0 0,0 1-1,1 0-1,-1 0 1,0 0 0,0 0-1,1 0 1,-1 0-1,0 0 1,0 1-1,1-1 1,-1 0-1,0 0 1,1 0-1,-1 1 1,0-1-1,1 0 1,-1 1 0,0-1-1,0 1 1,-3 3-15,0-1 0,0 0 0,1 1 0,-1 0 1,-4 7-1,4-5-159,0 0 1,1 1-1,0 0 1,0 0-1,1 0 1,-1 0-1,1 0 1,1 0-1,0 1 1,0-1-1,0 0 1,1 1-1,1 14 1,-1-21 139,0 0 1,0 0-1,0 0 1,0 0-1,0 1 1,0-1-1,1 0 0,-1 0 1,0 0-1,1 0 1,-1 0-1,1 0 1,-1 0-1,1-1 1,-1 1-1,1 0 1,0 0-1,-1 0 1,1 0-1,0-1 1,0 1-1,0 0 0,-1-1 1,1 1-1,0-1 1,0 1-1,0-1 1,0 1-1,0-1 1,0 1-1,0-1 1,2 0-1,15 1-598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1.764"/>
    </inkml:context>
    <inkml:brush xml:id="br0">
      <inkml:brushProperty name="width" value="0.05" units="cm"/>
      <inkml:brushProperty name="height" value="0.05" units="cm"/>
    </inkml:brush>
  </inkml:definitions>
  <inkml:trace contextRef="#ctx0" brushRef="#br0">250 282 15787,'1'-4'284,"0"0"0,0 0-1,0 0 1,-1 0 0,0 0-1,0 0 1,0 0 0,0 0-1,0 0 1,-1 0 0,0 0-1,-1-5 1,1 7-169,0 0 1,0 0-1,0 1 0,0-1 0,0 1 0,-1-1 1,1 1-1,0-1 0,-1 1 0,1 0 0,-1-1 1,1 1-1,-1 0 0,0 0 0,1 0 0,-1 0 1,0 1-1,0-1 0,0 0 0,0 1 0,0-1 1,0 1-1,1 0 0,-1-1 0,0 1 0,0 0 1,-3 1-1,-1-1 28,-1 1 0,1 1-1,0-1 1,0 1 0,-1 0 0,1 1 0,0 0 0,1 0 0,-1 0-1,0 0 1,1 1 0,0 0 0,0 0 0,-8 9 0,-1 1-7,1 0 0,0 1 0,-17 29 0,24-36-113,2 1 0,-1-1 1,1 1-1,1-1 0,-1 1 0,1 0 0,1 0 1,0 0-1,0 1 0,1-1 0,0 1 0,0 8 0,1-16-17,0 0-1,0-1 0,1 1 0,-1-1 0,0 1 1,0-1-1,1 1 0,-1-1 0,1 1 0,0-1 0,-1 1 1,1-1-1,0 1 0,0-1 0,0 0 0,0 0 1,0 1-1,0-1 0,0 0 0,0 0 0,0 0 0,1 0 1,-1 0-1,0 0 0,1-1 0,-1 1 0,1 0 1,-1-1-1,0 1 0,1-1 0,0 1 0,-1-1 0,1 0 1,-1 0-1,1 0 0,-1 1 0,1-2 0,0 1 1,-1 0-1,1 0 0,-1 0 0,4-2 0,4 0 14,0 0-1,1-2 0,-1 1 0,0-1 0,15-9 1,7-7 46,-1-1 1,-1-1-1,43-45 1,-27 20 124,45-63-1,-83 102-161,4-6 24,0 0 1,-1-1-1,-1 0 1,0 0-1,-1-1 1,-1 0 0,8-22-1,-15 37-42,1-1 0,-1 0 0,0 1 0,1-1 0,-1 0 0,0 1 0,0-1 0,0 0 0,0 0 0,0 1 0,-1-4 0,1 5-7,0-1-1,-1 1 1,1 0 0,0 0-1,0-1 1,0 1 0,-1 0 0,1 0-1,0-1 1,0 1 0,-1 0-1,1 0 1,0 0 0,-1 0 0,1-1-1,0 1 1,0 0 0,-1 0-1,1 0 1,0 0 0,-1 0 0,1 0-1,0 0 1,-1 0 0,1 0-1,0 0 1,-1 0 0,1 0 0,0 0-1,0 0 1,-1 0 0,1 0-1,0 0 1,-1 1 0,1-1 0,-4 2 2,1 0 0,0-1 1,1 2-1,-1-1 1,0 0-1,1 1 1,-1-1-1,1 1 1,-4 5-1,-5 8-4,1 1 0,1 0 0,1 1 0,0 0 0,1 0-1,-4 20 1,7-24 2,2-1 0,-1 1 0,2 0 0,-1 0 0,2 0-1,0 1 1,1-1 0,0 0 0,4 14 0,-5-25-3,1 0 1,0 0-1,0-1 1,0 1-1,0 0 1,0-1-1,1 1 1,-1-1-1,1 1 1,-1-1-1,1 0 1,0 0-1,0 0 1,0 0-1,0 0 1,1 0-1,-1 0 1,0-1-1,1 1 1,4 1-1,-4-2 3,0 0-1,0 0 0,0-1 1,0 1-1,0-1 0,1 0 1,-1 0-1,0 0 0,0-1 1,1 1-1,-1-1 0,0 0 1,0 1-1,0-1 0,0-1 1,0 1-1,0 0 0,3-3 1,5-3 5,-1 0 0,0-1 1,0 0-1,-1 0 1,0-1-1,0-1 1,9-12-1,48-80 64,-52 78-55,-5 12-14,-10 29 4,1-15-7,-4 30-15,-7 77 31,11-99-33,0 0 1,1 0 0,0 1-1,0-1 1,1 0 0,1-1-1,-1 1 1,6 12 0,-7-20-15,0 0 0,-1 0 0,1 0 0,0 0 0,0-1 0,0 1 0,0 0 0,1-1 0,-1 1 0,0-1 0,1 1 0,-1-1 0,1 0 0,-1 1 0,1-1 0,-1 0 0,1 0 0,0 0 0,0 0 0,0-1 0,-1 1 0,1 0 0,0-1 0,0 1 0,0-1 0,0 0 0,0 0 0,0 0 0,0 0 0,0 0 0,0 0 0,0 0 0,0 0 0,0-1 0,0 1 0,0-1 0,0 0 0,0 1 0,-1-1 0,4-2 0,4-2-269,-1-1 1,0 1 0,0-2-1,0 1 1,-1-1 0,10-13-1,3-5-313,32-52 0,-16 15-130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2.387"/>
    </inkml:context>
    <inkml:brush xml:id="br0">
      <inkml:brushProperty name="width" value="0.05" units="cm"/>
      <inkml:brushProperty name="height" value="0.05" units="cm"/>
    </inkml:brush>
  </inkml:definitions>
  <inkml:trace contextRef="#ctx0" brushRef="#br0">144 1 16980,'-22'38'1318,"-51"103"1970,66-124-2913,0-1 0,2 1 1,0 1-1,1-1 0,1 0 0,-3 32 0,6-42-271,1 0 1,-1 0-1,1 0 0,2 10 1,-3-15-111,1-1 0,-1 1 0,1 0 0,-1-1 0,1 1 0,-1-1 0,1 1 0,0-1 0,0 1 0,0-1 0,0 0 0,0 1 0,0-1 0,0 0 0,1 0 0,-1 1 0,0-1 0,1 0 0,-1 0 0,1-1 1,-1 1-1,1 0 0,2 0 0,-4-1-4,0 0 0,0 0 0,1 0 0,-1 0-1,0 0 1,0 0 0,0 0 0,1 0 0,-1 0 0,0 0 0,0 0 0,0 0 0,1 0 0,-1 0 0,0 0 0,0 0 0,0-1 0,1 1 0,-1 0 0,0 0 0,0 0 0,0 0 0,0-1 0,0 1 0,1 0 0,-1 0 0,0 0 0,0 0 0,0-1 0,0 1 0,0 0 0,0 0 0,0-1 0,0 1 0,0 0 0,0-1 0,1-13-223,-4-12-92,-13-8-45,16 32 373,-1 0 0,-1 1 1,1-1-1,0 0 0,0 1 1,-1-1-1,1 1 1,0 0-1,-1-1 0,0 1 1,1 0-1,-1 0 0,0 0 1,1 0-1,-1 0 1,-3 0-1,5 1 3,0 0 0,-1 0 0,1 0 0,0 0 0,0 1 0,0-1 1,-1 0-1,1 0 0,0 1 0,0-1 0,0 0 0,0 0 0,0 1 0,-1-1 0,1 0 0,0 0 0,0 1 0,0-1 1,0 0-1,0 0 0,0 1 0,0-1 0,0 0 0,0 1 0,0-1 0,0 0 0,0 0 0,0 1 0,0-1 0,0 0 1,0 0-1,1 1 0,-1-1 0,0 0 0,0 1 0,0-1 0,0 0 0,1 0 0,3 13 172,-1-9-127,0 0-1,0-1 1,1 0 0,-1 1 0,1-1 0,-1-1 0,1 1-1,0 0 1,0-1 0,0 0 0,0 0 0,1 0 0,-1-1-1,1 1 1,-1-1 0,1 0 0,8 1 0,-1-1 76,0 0 1,0-1-1,0 0 1,0-1 0,22-4-1,-20 2-39,-1-1-1,-1-1 0,1 0 1,-1 0-1,0-2 1,0 1-1,0-2 1,-1 1-1,0-2 1,-1 1-1,0-1 0,0-1 1,10-13-1,-21 27-87,-1 0 0,1 1 0,0-1 0,0 0 1,1 1-1,-1 8 0,1-6 2,-1 6 13,0 1 1,2 0-1,0 0 0,0-1 0,1 1 1,1-1-1,0 1 0,7 17 0,2-2 54,2-1-1,26 43 1,-32-59-83,-1 2 1,0-1-1,-1 1 0,0 0 1,-1 0-1,0 0 1,3 24-1,-7-30 23,0 0-1,-1 0 1,0 0-1,-1 0 1,0 0-1,0 0 1,0-1-1,-1 1 1,0 0 0,-1 0-1,1-1 1,-2 0-1,1 1 1,-1-1-1,-9 12 1,8-12 100,0 0 0,-1-1 1,0 0-1,-1 0 0,-10 8 1,15-13-42,-1 1 1,1 0-1,0-1 1,-1 1-1,1-1 1,-1 0 0,0 0-1,1 0 1,-1 0-1,0-1 1,1 1-1,-1-1 1,0 1-1,0-1 1,0 0-1,1 0 1,-1 0-1,0-1 1,0 1-1,-5-2 1,6 1-21,0-1 1,0 1-1,0-1 0,1 1 1,-1-1-1,0 0 0,1 1 1,-1-1-1,1 0 0,0 0 1,-1 0-1,1 0 1,0-1-1,0 1 0,1 0 1,-1 0-1,0-1 0,1 1 1,-1 0-1,1-1 0,0 1 1,0-3-1,-1-8 69,1 0 1,2-22-1,1 9-212,1-1 0,2 1 0,0 0 0,2 0-1,1 0 1,17-35 0,-19 47-23,1 0 0,0 1 0,1 0 0,0 0 0,1 1 0,0 0 0,1 1 0,1 0 0,0 1 0,0 0 0,0 1 0,23-12 0,23-3-248,4 7-31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3.067"/>
    </inkml:context>
    <inkml:brush xml:id="br0">
      <inkml:brushProperty name="width" value="0.05" units="cm"/>
      <inkml:brushProperty name="height" value="0.05" units="cm"/>
    </inkml:brush>
  </inkml:definitions>
  <inkml:trace contextRef="#ctx0" brushRef="#br0">20 1 18516,'-1'1'214,"0"0"0,0 0 0,0 1 0,0-1 0,0 0-1,0 1 1,1-1 0,-1 1 0,0 0 0,1-1 0,-1 1 0,1-1 0,-1 1 0,1 3 0,-3 29 729,2-21-26,-4 79 2018,5-83-2755,1-1-1,0 1 1,0-1-1,1 1 1,-1-1-1,2 1 0,-1-1 1,7 12-1,-8-18-141,0 0 0,0 1 0,1-1 0,-1 0 0,1 0 0,0 0 0,-1-1 0,1 1 0,0 0 0,0-1 0,0 1 0,0-1 0,0 1 0,1-1-1,-1 0 1,0 0 0,1 0 0,3 1 0,-3-2-8,1 0 0,-1 1 1,1-1-1,0 0 0,-1-1 0,1 1 0,0-1 0,-1 0 0,1 0 0,-1 0 0,6-2 1,4-3 8,-1-1 1,0 0 0,0-1-1,0-1 1,14-12 0,14-18 44,56-71 0,-69 77-87,-31 40-10,0-1 1,1 1-1,0 1 0,0-1 1,0 0-1,1 1 0,-2 11 1,3-13 10,0 0 0,0 0 0,1 0 0,-1 0 0,1 0 0,0 0 0,1 0 0,0 0 0,0 0 0,0-1 0,4 12 0,-4-15 4,-1-1-1,1 1 1,0 0 0,1-1 0,-1 1 0,0-1 0,0 1 0,1-1 0,-1 0 0,1 1-1,-1-1 1,1 0 0,0 0 0,-1 0 0,1 0 0,0-1 0,0 1 0,-1 0 0,1-1-1,0 1 1,3 0 0,-1-1 2,0 0 1,0-1-1,-1 1 0,1-1 0,-1 1 1,1-1-1,0 0 0,-1-1 0,0 1 0,7-4 1,2-2 5,-1 0 0,0-2 0,0 1 0,0-1 0,9-11 0,-5 4-165,-1-1-1,22-35 1,-40 62-580,1 0-1,0-1 0,1 2 0,0-1 1,-1 20-1,3-30 671,0 1 0,0 0 0,0-1 0,1 1 0,-1 0 0,0-1 0,0 1 0,0-1 0,1 1 0,-1 0 0,0-1 0,1 1 0,-1-1 0,0 1 0,1-1 0,-1 1 1,1-1-1,-1 0 0,1 1 0,-1-1 0,1 1 0,-1-1 0,1 0 0,0 1 0,-1-1 0,1 0 0,-1 0 0,1 0 0,0 1 0,-1-1 0,1 0 0,-1 0 0,1 0 0,0 0 0,-1 0 0,1 0 0,0 0 0,-1 0 0,1 0 0,0-1 0,-1 1 0,1 0 0,-1 0 0,1 0 0,-1-1 0,1 1 1,0 0-1,0-1 0,16-8-968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4.382"/>
    </inkml:context>
    <inkml:brush xml:id="br0">
      <inkml:brushProperty name="width" value="0.05" units="cm"/>
      <inkml:brushProperty name="height" value="0.05" units="cm"/>
    </inkml:brush>
  </inkml:definitions>
  <inkml:trace contextRef="#ctx0" brushRef="#br0">1 74 16476,'0'0'48,"0"0"1,0 0-1,0 0 1,0 0 0,0 0-1,0 0 1,0 0 0,0 0-1,0 0 1,-1 0 0,1 0-1,0 0 1,0 1 0,0-1-1,0 0 1,0 0 0,0 0-1,0 0 1,0 0 0,0 0-1,0 0 1,0 0 0,0 0-1,0 0 1,0 1-1,0-1 1,0 0 0,0 0-1,0 0 1,0 0 0,0 0-1,0 0 1,0 0 0,0 0-1,0 0 1,0 0 0,0 1-1,0-1 1,0 0 0,0 0-1,0 0 1,0 0 0,1 0-1,-1 0 1,0 0 0,0 0-1,0 0 1,0 0 0,0 0-1,0 0 1,0 0-1,0 0 1,0 0 0,0 1-1,0-1 1,1 0 0,-1 0-1,0 0 1,0 0 0,0 0-1,0 0 1,0 0 0,0 0-1,11 0 1040,16-3 404,217-34 3881,128 2-6300,-362 34 440,11-1-670,-12 5-2440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10.415"/>
    </inkml:context>
    <inkml:brush xml:id="br0">
      <inkml:brushProperty name="width" value="0.05" units="cm"/>
      <inkml:brushProperty name="height" value="0.05" units="cm"/>
    </inkml:brush>
  </inkml:definitions>
  <inkml:trace contextRef="#ctx0" brushRef="#br0">0 97 12267,'16'10'4777,"-8"-6"-4512,0 1 0,0-1 1,1-1-1,-1 1 0,1-1 1,-1-1-1,1 0 1,0 0-1,0-1 0,0 0 1,0 0-1,0-1 0,0 0 1,0-1-1,0 0 0,0 0 1,0-1-1,14-4 0,-11 1-229,0 0 0,-1 0 0,1-1 0,-1 0 0,0-1 0,-1-1 0,1 1 0,-1-2 0,-1 1 0,0-1 0,0-1 0,10-14 0,-17 22-31,12-14 37,-10 17-39,-1 12-27,-3-11 75,0 10-202,1 1 1,1-1-1,5 22 1,-6-31 19,0 0 0,0 0 0,0 0 1,0 0-1,1-1 0,-1 1 1,1 0-1,-1-1 0,1 1 1,0-1-1,0 0 0,1 0 0,-1 1 1,0-2-1,1 1 0,-1 0 1,1 0-1,-1-1 0,1 1 1,0-1-1,3 2 0,10-1-481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3.779"/>
    </inkml:context>
    <inkml:brush xml:id="br0">
      <inkml:brushProperty name="width" value="0.05" units="cm"/>
      <inkml:brushProperty name="height" value="0.05" units="cm"/>
    </inkml:brush>
  </inkml:definitions>
  <inkml:trace contextRef="#ctx0" brushRef="#br0">121 486 17676,'-5'5'544,"-1"1"0,1-1-1,-1 0 1,0-1 0,0 0 0,-1 0 0,-7 4 0,8-5-363,1-1 0,0 1 0,0 0 0,0 1 0,1-1 0,-1 1 0,1 0 0,-1 0 0,1 0 0,1 1 0,-1-1 0,-3 7 0,6-11-171,1 1 1,-1 0-1,1 0 1,0 0-1,-1 0 1,1 0-1,0 0 1,0 0-1,-1 0 1,1 0-1,0 0 1,0 0-1,0 0 1,0 0-1,0 0 1,1 0-1,-1 0 0,0 0 1,0 0-1,1 0 1,-1 0-1,0 0 1,1 0-1,-1 0 1,2 1-1,-1 0 3,1-1 0,-1 0 0,1 0 0,-1 0-1,1 0 1,-1 0 0,1 0 0,0 0 0,0-1-1,-1 1 1,1 0 0,4 0 0,0 0 16,0 0 1,1-1-1,-1 0 0,1 0 0,-1 0 1,0-1-1,9-1 0,6-4 36,0-1-1,0 0 1,0-2-1,-1 0 1,23-16-1,-41 24-45,0-1 0,0 1 0,0-1 1,0 0-1,0 0 0,0 0 0,-1 0 0,1 0 0,-1 0 0,1 0 0,-1-1 0,0 1 1,0 0-1,0-1 0,1-3 0,-1 0-51,-1-1 0,1 1 0,-1-1 0,-1-9-1,1 10-144,-1 1 0,1 0 1,0-1-1,0 1 0,1 0 0,0 0 0,0-1 0,0 1 0,3-6 0,2-1-342,2 0 1,0 1-1,0 1 1,1-1 0,0 1-1,14-11 1,5-8-377,12-14-147,56-62-934,-78 84 1929,-1-2 0,-1 0-1,12-25 1,-26 45 208,-1 0 1,0-1 0,1 1-1,-1-1 1,0 1 0,0-7-1,-1 10-113,0-1 0,0 1 0,0 0 0,0-1-1,0 1 1,0-1 0,0 1 0,0 0-1,0-1 1,0 1 0,0-1 0,0 1 0,0 0-1,-1-1 1,1 1 0,0 0 0,0-1 0,0 1-1,-1 0 1,1-1 0,0 1 0,-1 0 0,1-1-1,-1 1 1,1 0 19,-1-1 0,0 1 0,0 0 0,0 0-1,1 0 1,-1 0 0,0 1 0,0-1 0,1 0 0,-1 0 0,0 0-1,0 1 1,1-1 0,-1 0 0,0 1 0,1-1 0,-1 0 0,-1 2 0,-4 2 232,1 0 1,-1 1 0,1-1 0,0 1 0,0 1 0,1-1 0,-1 1 0,-3 6 0,-29 55 1162,34-62-1377,-15 31 388,1 1 0,2 0 1,2 1-1,1 0 0,2 1 0,-8 59 0,17-93-419,1-1-1,0 1 0,0-1 0,0 1 1,1-1-1,0 1 0,-1-1 1,1 0-1,3 7 0,-3-10-31,-1 0-1,1 1 1,0-1 0,0 0-1,0 1 1,0-1 0,0 0 0,0 0-1,1 0 1,-1 0 0,0 0-1,0 0 1,1 0 0,-1 0-1,1-1 1,-1 1 0,1-1-1,-1 1 1,1-1 0,-1 1 0,1-1-1,-1 0 1,1 0 0,0 1-1,-1-1 1,1 0 0,-1-1-1,3 1 1,4-1 39,-1-1 1,0 0-1,0 0 0,0-1 1,0 0-1,0 0 1,0 0-1,-1-1 0,1 0 1,-1 0-1,0-1 0,9-9 1,-1 0 43,0 0 0,-2-1 0,19-28 0,-13 13-237,-1 0 0,-1-1 1,-2-1-1,-2-1 0,0 0 1,8-46-1,-22 91-1327,-1-1 1,0 0-1,-8 20 1,1-11 375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4.203"/>
    </inkml:context>
    <inkml:brush xml:id="br0">
      <inkml:brushProperty name="width" value="0.05" units="cm"/>
      <inkml:brushProperty name="height" value="0.05" units="cm"/>
    </inkml:brush>
  </inkml:definitions>
  <inkml:trace contextRef="#ctx0" brushRef="#br0">0 0 18492,'2'28'1776,"1"-12"-1152,2-3-359,5-9 551,4-2-576,3-7 0,3-6-256,7 1-264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4.637"/>
    </inkml:context>
    <inkml:brush xml:id="br0">
      <inkml:brushProperty name="width" value="0.05" units="cm"/>
      <inkml:brushProperty name="height" value="0.05" units="cm"/>
    </inkml:brush>
  </inkml:definitions>
  <inkml:trace contextRef="#ctx0" brushRef="#br0">23 467 16964,'0'2'166,"0"-1"1,0 1 0,0-1-1,0 1 1,0-1 0,1 1 0,-1-1-1,1 1 1,-1-1 0,1 1-1,0-1 1,0 1 0,-1-1 0,1 0-1,0 1 1,0-1 0,0 0 0,2 2-1,-2-3-66,0 0-1,0 0 0,0 1 1,0-1-1,0 0 0,0 0 0,0 0 1,0 0-1,0 0 0,0 0 1,1 0-1,-1 0 0,0-1 1,0 1-1,0 0 0,0-1 1,0 1-1,0-1 0,0 1 1,0-1-1,-1 1 0,1-1 1,0 0-1,0 1 0,0-1 1,0 0-1,-1 0 0,2-1 1,4-4 94,0-1 1,-1 1 0,0-1 0,-1 0-1,1 0 1,-1-1 0,0 1 0,-1-1 0,3-9-1,-5 14-190,1-1-1,-1 0 1,0 0-1,-1 0 0,1 0 1,-1 0-1,0 0 1,1 0-1,-2 0 1,1 0-1,0 0 0,-1 0 1,0 0-1,0 0 1,0 1-1,0-1 1,-1 0-1,1 0 0,-1 1 1,0-1-1,-3-2 1,5 5-11,-1 0 1,0 0-1,0 0 1,0 0 0,0 0-1,0 0 1,0 0-1,0 1 1,0-1 0,0 1-1,0-1 1,0 0-1,0 1 1,0 0-1,-1-1 1,1 1 0,0 0-1,0-1 1,-1 1-1,1 0 1,0 0-1,-2 0 1,1 1-4,0-1 1,0 1-1,0 0 0,0 0 1,0 0-1,0 0 0,1 0 1,-1 0-1,0 0 0,1 1 1,-1-1-1,-2 3 0,-1 2-21,0 0 0,1 0 0,0 1-1,0-1 1,0 1 0,-3 9 0,3-6 21,2-1 1,-1 1-1,1-1 1,0 1 0,1 0-1,0-1 1,1 1-1,0 0 1,2 13 0,-2-19 28,1 0 0,0 0 0,-1 0 1,2 0-1,-1-1 0,0 1 1,1 0-1,0-1 0,0 1 0,0-1 1,0 0-1,0 0 0,1 0 1,-1 0-1,1 0 0,0 0 0,0-1 1,0 1-1,0-1 0,0 0 1,1 0-1,-1 0 0,1 0 0,-1 0 1,1-1-1,4 2 0,2-2 40,-1 1-1,1-1 0,0-1 1,-1 0-1,1 0 0,0-1 1,-1 0-1,1-1 0,-1 0 1,1 0-1,-1-1 0,0 0 1,0-1-1,17-9 0,-12 5 29,0-1-1,0-1 1,0 0-1,-1-1 1,-1-1-1,0 0 1,19-24-1,-16 14-34,-1-1-1,-1 0 0,-1-1 1,-2-1-1,0 1 0,-2-2 0,0 1 1,-2-1-1,0 0 0,-2-1 1,-2 1-1,0-1 0,-1 1 1,-4-31-1,3 55-49,0 1-1,0-1 1,-1 1 0,1-1-1,0 1 1,-1-1 0,1 1-1,-1 0 1,0-1 0,1 1 0,-1 0-1,0-1 1,0 1 0,-1-1-1,2 1 0,-1 1-1,1 0 0,0 0 1,0 0-1,-1 0 0,1 0 0,0 0 1,0 0-1,-1 0 0,1-1 0,0 1 1,0 0-1,-1 0 0,1 0 0,0 0 1,0 0-1,-1 0 0,1 1 1,0-1-1,0 0 0,-1 0 0,1 0 1,0 0-1,0 0 0,0 0 0,-1 0 1,1 0-1,0 1 0,0-1 1,-1 0-1,-7 14 3,0 8 7,2 1-1,0-1 1,-4 42-1,2 74-16,10 10-85,0-131-132,0 0 0,1 1 0,1-1 0,1-1 0,0 1 0,10 22-1,-20-64-1507,-22-38 941,9 24 1007,2-2 0,1 1 0,3-2 0,-11-57 1,22 93-85,0-1 0,1 0 0,0 1 1,1-13-1,-1 18-115,0 0 0,0-1 0,1 1 1,-1 0-1,0 0 0,1 0 0,-1 0 0,1 0 1,-1 0-1,1 0 0,-1 0 0,1 0 0,0 0 1,-1 0-1,1 0 0,0 0 0,0 1 0,0-1 0,0 0 1,-1 0-1,1 1 0,0-1 0,0 1 0,0-1 1,1 1-1,-1-1 0,0 1 0,0 0 0,0-1 1,0 1-1,0 0 0,0 0 0,0 0 0,3 0 0,49 5-762,-33-2 456,34-1 1,-10-5-14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6.007"/>
    </inkml:context>
    <inkml:brush xml:id="br0">
      <inkml:brushProperty name="width" value="0.05" units="cm"/>
      <inkml:brushProperty name="height" value="0.05" units="cm"/>
    </inkml:brush>
  </inkml:definitions>
  <inkml:trace contextRef="#ctx0" brushRef="#br0">4 307 15971,'-1'-3'190,"0"-1"-1,0 1 0,1-1 0,0 0 0,0 1 0,0-1 0,0 0 0,0 1 0,1-1 1,-1 0-1,1 1 0,0-1 0,2-4 0,0 1 78,0 0 0,1 1 0,0 0 1,0 0-1,0 0 0,8-7 0,-1 1 153,1 1 0,0 1 0,1 0 0,0 1 0,21-12 0,-30 19-311,0 0 1,-1 0 0,1 1-1,0 0 1,0-1-1,0 1 1,0 1-1,0-1 1,0 0-1,7 1 1,-9 0-74,-1 0 0,1 1 0,-1-1 0,1 1 0,-1-1 0,0 1 0,1-1 0,-1 1 0,0 0 0,0 0 0,1 0 0,-1 0 0,0 0 0,0 0 0,0 0 0,0 0 0,0 0 0,0 0 0,-1 0 0,1 1 1,0-1-1,0 0 0,-1 0 0,1 1 0,-1-1 0,1 1 0,-1-1 0,0 1 0,1-1 0,-1 0 0,0 3 0,2 30 127,-1-1-1,-7 65 1,-1 29-136,7-125-26,5 38 5,-5-39-5,0 0 0,0 0 0,0 0 0,1-1 0,-1 1 0,0 0 0,0 0 0,1 0 0,-1 0 0,0 0 0,1-1 0,-1 1 0,1 0 0,-1 0 0,1-1 0,-1 1 0,1 0 0,0-1 0,-1 1 0,1 0 0,0-1 0,0 1 0,-1-1 0,1 1 0,0-1 0,0 0 0,0 1 0,-1-1 0,1 0 0,0 1 0,0-1 0,0 0 0,0 0 0,0 0 0,0 0 0,0 0 0,0 0 0,1 0 0,2-2 6,-1 0-1,1 0 1,-1 0 0,0 0-1,1 0 1,-1-1-1,0 1 1,-1-1 0,1 0-1,0 0 1,2-3-1,26-42 82,-25 37-63,71-128 361,-65 113-261,-1 0 1,-1-1-1,10-44 0,-20 55-17,-8 22-36,-10 25-48,11-12-30,1 1 0,0 1 0,-3 26 0,7-35 9,1-1-1,1 1 1,-1-1-1,2 0 1,0 1-1,0-1 1,5 18-1,-5-26 11,-1 0-1,1 0 0,0-1 1,0 1-1,1-1 1,-1 1-1,0-1 1,1 1-1,-1-1 1,1 0-1,0 0 0,0 0 1,0 0-1,0 0 1,0 0-1,0 0 1,1-1-1,2 2 0,-3-2 13,1 0 0,-1-1 0,1 1 0,-1-1 0,1 1 0,0-1 0,0 0 0,-1 0 0,1 0 0,0 0 0,-1-1-1,1 1 1,-1-1 0,1 0 0,3-1 0,4-2 75,0-1 1,-1 0-1,0-1 0,0 0 1,0-1-1,-1 0 0,15-14 1,-11 6 15,0 0 0,-1 0 0,-1-1-1,0 0 1,-1-1 0,0 0 0,-2 0 0,0-1 0,-1 0 0,-1 0 0,-1 0 0,3-24 0,-6 40-110,-1 0 0,-1 0 0,1 0 0,0 0 0,0 0 0,-1 0 0,1 0-1,-1 0 1,1 0 0,-1 0 0,-1-3 0,2 5-6,-1 0 0,1 0-1,0-1 1,0 1 0,0 0-1,0 0 1,0 0 0,-1-1 0,1 1-1,0 0 1,0 0 0,0 0-1,-1 0 1,1-1 0,0 1-1,0 0 1,0 0 0,-1 0-1,1 0 1,0 0 0,0 0-1,-1 0 1,1 0 0,0 0 0,0 0-1,-1 0 1,1 0 0,0 0-1,0 0 1,-1 0 0,1 0-1,-8 12-44,6-5 19,0 1 0,0 0 0,1 0 0,0 0 0,0 0 0,1 0 0,0 0 0,2 15 0,-2-21 22,1 0 1,-1 0-1,0 0 1,1 0 0,0 0-1,-1 0 1,1 0-1,0 0 1,0 0-1,0 0 1,0 0-1,1 0 1,-1 0 0,0-1-1,1 1 1,-1-1-1,1 1 1,0-1-1,-1 1 1,1-1-1,0 0 1,0 0 0,0 0-1,0 0 1,0 0-1,0-1 1,0 1-1,0 0 1,0-1-1,0 1 1,0-1 0,0 0-1,1 0 1,-1 0-1,0 0 1,3-1-1,4 0 0,0-1 1,-1 0-1,1-1 0,-1 0 0,0-1 0,1 0 0,-1 0 0,-1 0 0,1-1 0,-1 0 0,0-1 0,9-7 0,7-10 15,-1-1-1,18-26 0,-32 42-6,-4 2-14,1 0 0,0 0 0,-1 0 0,0 0 0,-1-1 0,5-9 0,-27 52 0,9-11-47,-24 67 133,31-81-166,0 0-1,1 0 0,0 0 0,1 0 1,0 1-1,1 15 0,0-25-24,1 0 0,-1 0 0,0 0 1,1 0-1,-1 0 0,1 0 0,0 0 0,-1 0 0,1 0 0,0 0 0,0 0 0,1 0 0,1 2 0,-2-3 45,-1-1-1,1 1 1,0 0-1,0-1 0,0 1 1,0-1-1,0 1 0,0-1 1,0 0-1,0 0 1,0 1-1,0-1 0,0 0 1,0 0-1,0 0 1,0 0-1,0 0 0,1 0 1,-1 0-1,0 0 0,0-1 1,0 1-1,0 0 1,0 0-1,0-1 0,0 1 1,0-1-1,1 0 0,17-10-637,1-3-224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6.612"/>
    </inkml:context>
    <inkml:brush xml:id="br0">
      <inkml:brushProperty name="width" value="0.05" units="cm"/>
      <inkml:brushProperty name="height" value="0.05" units="cm"/>
    </inkml:brush>
  </inkml:definitions>
  <inkml:trace contextRef="#ctx0" brushRef="#br0">46 65 19420,'-3'22'755,"-15"79"1866,-5 140 0,22-209-2469,0 52 88,2-76-241,-1 1 0,2 0 0,-1-1 0,1 1 1,0-1-1,6 15 0,-7-22-7,-1 0 0,0 0 1,0 0-1,1 0 0,-1-1 1,1 1-1,-1 0 0,1 0 0,-1 0 1,1-1-1,-1 1 0,1 0 1,0-1-1,-1 1 0,1 0 0,0-1 1,0 1-1,0-1 0,-1 1 1,1-1-1,0 1 0,0-1 0,0 0 1,0 0-1,0 1 0,0-1 1,1 0-1,-1 0-4,1-1 0,-1 1 1,0-1-1,1 0 0,-1 0 0,0 1 0,0-1 1,0 0-1,0 0 0,0 0 0,0 0 0,0 0 1,0 0-1,0 0 0,1-3 0,3-4-26,-1-1-1,0 0 1,6-17-1,13-67-121,-14 51-107,27-73 1,-36 114 255,0 0 0,1 0 0,-1 0 0,1 0 0,-1 0-1,1 0 1,-1 0 0,1 0 0,0 0 0,-1 1 0,1-1 0,0 0 0,0 0 0,-1 1 0,1-1 0,0 0 0,0 1 0,0-1 0,0 1 0,0-1 0,0 1 0,0-1 0,0 1 0,0 0 0,0 0 0,0-1 0,0 1 0,1 0 0,-1 0 0,1 0 0,2 1-8,1 0-1,-1 0 0,1 1 1,-1-1-1,0 1 1,5 3-1,-5-3 22,0 0-1,0 0 1,0 0 0,0-1-1,1 1 1,5 0 0,-5-2 19,0-1-1,0 0 1,0 0 0,0 0-1,0 0 1,0-1 0,0 0 0,-1 0-1,1 0 1,-1-1 0,1 1-1,-1-1 1,0 0 0,0 0-1,0-1 1,5-5 0,1-2 55,0 0 0,-1-1 1,0 0-1,11-20 0,-12 16 39,0 0 1,-2 0-1,8-27 0,-12 37-85,-1 0 0,1 0 0,-1 0 0,-1-1 0,1 1 0,-1 0 0,0 0 0,-1 0 0,1 0 1,-1-1-1,0 1 0,-1 0 0,-3-10 0,4 15-27,1 0 0,-1 0 0,1 0 0,-1 0-1,0-1 1,0 1 0,1 0 0,-1 0 0,0 0 0,0 1 0,0-1 0,0 0 0,0 0 0,0 0 0,0 1 0,0-1 0,-1 0 0,1 1-1,0-1 1,0 1 0,0 0 0,-1-1 0,1 1 0,-2 0 0,1 0-1,-1 0 0,1 1 0,0-1 0,-1 1 0,1-1 0,0 1 0,0 0 0,-1 0 0,1 0 0,0 0 0,0 1 0,-3 1 0,-2 4-7,-1 0-1,1 0 1,0 0 0,0 1 0,-7 12 0,3-2 1,0 0-1,2 1 1,0 0 0,1 0 0,1 1-1,1 0 1,1 0 0,0 0 0,2 1-1,-2 37 1,5-54 4,0 0 0,0-1 0,1 1 0,-1 0 0,1-1 0,0 1 0,0-1 0,1 1-1,-1-1 1,0 0 0,1 1 0,0-1 0,0 0 0,0 0 0,0 0 0,6 5 0,-4-5-5,0 0 1,0 0-1,0-1 1,0 0-1,1 0 1,-1 0-1,1 0 1,0 0-1,-1-1 1,1 0-1,0 0 1,6 0-1,49 2-104,-47-3 69,0 0 1,0 1 0,0 0 0,-1 1 0,1 1 0,0 0 0,20 7-1,-31-9 28,1 1 0,-1-1 0,1 1 0,-1 0 0,0-1 0,0 1 0,0 0 0,0 0 0,0 1 0,0-1 0,0 0 0,-1 1 0,1-1 0,-1 0 0,0 1 0,0 0 0,0-1 0,0 1 0,0 0 0,0 0 0,-1-1 0,1 1 0,-1 0 0,0 0 0,0 0 0,0 0 0,0 0 0,0-1 0,-1 1 0,1 0 0,-1 0 0,0-1 0,-2 5-1,2-4-50,0-1 0,0 1-1,0-1 1,0 0-1,-1 1 1,1-1-1,-1 0 1,0 0-1,0 0 1,0 0-1,0-1 1,0 1-1,0 0 1,0-1-1,0 1 1,-1-1-1,1 0 1,0 0-1,-1 0 1,1 0 0,-1 0-1,0 0 1,1-1-1,-1 1 1,1-1-1,-1 0 1,0 0-1,1 0 1,-1 0-1,0 0 1,1-1-1,-1 1 1,0-1-1,1 0 1,-5-1-1,-23-13-318,-5-10-166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7.029"/>
    </inkml:context>
    <inkml:brush xml:id="br0">
      <inkml:brushProperty name="width" value="0.05" units="cm"/>
      <inkml:brushProperty name="height" value="0.05" units="cm"/>
    </inkml:brush>
  </inkml:definitions>
  <inkml:trace contextRef="#ctx0" brushRef="#br0">4 5 16019,'-3'-5'1313,"7"5"-1313,3 2 336,2 5 416,1 1-320,3 4-312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8.339"/>
    </inkml:context>
    <inkml:brush xml:id="br0">
      <inkml:brushProperty name="width" value="0.05" units="cm"/>
      <inkml:brushProperty name="height" value="0.05" units="cm"/>
    </inkml:brush>
  </inkml:definitions>
  <inkml:trace contextRef="#ctx0" brushRef="#br0">187 608 15907,'1'-6'496,"-1"-1"0,0 1 0,-1-1 0,0 1 0,0-1-1,0 1 1,-3-9 0,3 14-371,0-1 1,1 0-1,-1 1 0,0-1 0,1 1 1,-1 0-1,0-1 0,0 1 0,0 0 1,0-1-1,-1 1 0,1 0 1,0 0-1,0 0 0,-1 0 0,1 0 1,-1 0-1,1 0 0,0 1 0,-1-1 1,0 0-1,1 1 0,-1 0 1,1-1-1,-1 1 0,0 0 0,1-1 1,-1 1-1,0 0 0,1 0 0,-1 1 1,0-1-1,1 0 0,-3 1 1,-2 1 46,1 0 1,0 0 0,-1 1 0,1 0 0,0 0-1,1 0 1,-1 1 0,1-1 0,-1 1 0,1 0-1,0 1 1,0-1 0,1 1 0,-1-1 0,-3 9-1,-2 3-80,1-1 0,0 2-1,-9 30 1,13-35-70,1 0 0,1 0 0,0 0 0,-1 21 1,3-30-17,0-1 1,1 1 0,-1-1 0,0 1 0,1-1 0,-1 0 0,1 1 0,0-1 0,0 0 0,0 1 0,0-1-1,0 0 1,3 4 0,-3-5 2,0 0 0,0-1 0,0 1 0,1 0 0,-1 0 1,0-1-1,1 1 0,-1 0 0,1-1 0,-1 0 0,1 1 0,-1-1 0,0 0 0,1 0 0,-1 0 0,1 0 0,-1 0 0,1 0 0,-1 0 0,1 0 0,-1-1 0,1 1 0,-1 0 1,1-1-1,1 0 0,6-3 37,0 0 0,-1-1 1,1 0-1,-1 0 1,0-1-1,0 0 1,-1 0-1,1-1 1,-1 0-1,-1 0 0,7-10 1,4-5 152,-1-2-1,21-42 1,-34 61-163,32-72 331,-32 70-327,-1-1 0,0 1 0,0-1 0,0 1 0,-1-1 0,0 0 0,-1 1 0,0-13 0,-4 11 51,-3 12-57,-5 19-35,7-10-18,1 0 1,1 0-1,0 0 1,-2 26-1,4-31 11,1 0 0,0 0 0,0 1 0,0-1-1,1 0 1,0 0 0,1 0 0,-1 0 0,2 0 0,2 8-1,-4-14 7,-1 1-1,1-1 0,0 0 0,0 1 1,0-1-1,0 0 0,0 0 1,0 0-1,0 0 0,0 0 0,0 0 1,0 0-1,1 0 0,-1 0 0,0 0 1,1-1-1,-1 1 0,0 0 1,1-1-1,-1 0 0,1 1 0,-1-1 1,3 1-1,-1-2 0,0 1-1,-1 0 1,1-1 0,0 0-1,0 1 1,-1-1 0,1 0-1,0 0 1,-1-1 0,1 1 0,3-4-1,5-2 2,-1-2-1,-1 0 1,0 0-1,12-15 1,-2 0 5,21-38-1,-33 50-3,0 0 0,-2-1 1,1 0-1,-1 0 0,4-20 0,-8 22-7,-3 10-4,-8 20-15,-1 7 10,2 1 0,0 0 0,2 1 0,1 0 0,2 0-1,-3 58 1,7-84 16,0 0 1,0-1-1,0 1 0,0 0 0,0 0 1,1 0-1,-1 0 0,1-1 0,-1 1 0,1 0 1,0 0-1,-1-1 0,1 1 0,0 0 1,0-1-1,0 1 0,2 1 0,-2-2 0,0-1 0,0 1 1,0-1-1,0 0 0,-1 0 0,1 0 0,0 1 0,0-1 1,0 0-1,0 0 0,0 0 0,0 0 0,0 0 0,0-1 1,-1 1-1,1 0 0,0 0 0,0-1 0,0 1 0,0 0 1,-1-1-1,1 1 0,0-1 0,1 0 0,4-3 2,0-1-1,0 0 1,-1-1 0,0 1-1,0-1 1,7-9 0,26-47 5,-2-1 0,30-75 0,-57 123-31,-8 22-5,-8 30 13,7-37 17,-4 18-9,-16 90-43,18-93 51,1 0-1,0 0 0,1 0 1,1 0-1,2 18 1,-2-31 3,-1 0 0,1 1 0,-1-1 0,1 0 0,0 0 0,0 1 0,0-1 0,0 0 1,0 0-1,0 0 0,0 0 0,1 0 0,-1 0 0,1-1 0,0 1 0,2 2 0,-2-3 2,-1 0 0,1-1-1,0 1 1,0 0-1,-1-1 1,1 1-1,0-1 1,0 0-1,0 1 1,0-1-1,0 0 1,0 0-1,0 0 1,-1 0-1,1-1 1,2 0-1,3-1 9,0 0 1,0-1-1,0 0 0,-1 0 0,0-1 0,1 1 0,-1-1 1,-1-1-1,7-4 0,12-16-7,0 0 1,-2-1-1,0-1 0,-2-1 1,-1-1-1,-2-1 0,0 0 1,-3-2-1,22-63 0,-33 89-35,3-16-24,-6 22 39,0-1 1,0 0-1,0 0 1,0 0-1,0 1 0,0-1 1,0 0-1,0 0 1,0 0-1,0 1 0,0-1 1,-1 0-1,1 0 1,0 0-1,-1 1 0,1-1 1,0 0-1,-1 1 1,1-1-1,-1 0 0,0-1 1,0 3-24,1-1-1,-1 0 1,1 0-1,-1 0 1,1 1 0,-1-1-1,1 0 1,-1 1 0,1-1-1,-1 0 1,1 1-1,0-1 1,-1 1 0,1-1-1,0 1 1,-1-1 0,1 1-1,0-1 1,0 1-1,-1-1 1,1 1 0,0-1-1,0 1 1,0-1 0,0 1-1,0-1 1,-1 1 0,1 0-1,-5 18-1310,6-19 1321,-1 0 0,0 0 0,0-1 0,0 1 0,0 0 0,0 0-1,0 0 1,0 0 0,0 0 0,0 0 0,0 0 0,0 0 0,1 0 0,-1 0 0,0 0 0,0 0 0,0 0 0,0 0 0,0 0-1,0 0 1,0 0 0,0 0 0,1 0 0,-1 0 0,0 0 0,0 0 0,0 0 0,0 0 0,0 0 0,0 0 0,0 0 0,0 0-1,1 0 1,-1 0 0,0 0 0,0 0 0,0 0 0,0 0 0,0 0 0,0 0 0,0 0 0,0 0 0,0 1 0,0-1 0,0 0-1,1 0 1,-1 0 0,0 0 0,0 0 0,0 0 0,0 0 0,0 0 0,0 0 0,0 1 0,0-1 0,0 0 0,0 0 0,0 0-1,6-10-481,28-155-331,-12 70 854,-22 94 0,1 0 0,-1 0 0,0 0 1,1 0-1,-1 0 0,0 0 0,0-1 1,0 1-1,0 0 0,0 0 0,0 0 0,0 0 1,0 0-1,0 0 0,0 0 0,-1 0 1,1 0-1,-1-2 0,0 4 8,0-1 0,-1 1 1,1-1-1,0 1 0,0 0 0,0 0 1,0 0-1,0 0 0,0 0 0,0 0 0,1 0 1,-1 0-1,0 0 0,0 0 0,0 2 1,-25 33 347,3 2 0,1 0 0,1 2 1,2 0-1,-15 49 0,27-67-258,2 0 0,0 0-1,1 0 1,1 0 0,1 1 0,1-1-1,1 1 1,1 0 0,1-1 0,1 1-1,1-1 1,8 24 0,-7-30-9,14 29 0,-17-41-84,0 0 0,0 0 0,1 0-1,-1-1 1,1 1 0,0-1-1,0 0 1,0 0 0,0 0 0,1 0-1,-1 0 1,6 2 0,-8-4-8,0-1 0,0 1 1,0-1-1,1 1 0,-1-1 1,0 0-1,1 1 0,-1-1 1,0 0-1,1 0 0,-1 0 0,1 0 1,-1 0-1,0 0 0,1 0 1,-1-1-1,0 1 0,1 0 1,-1-1-1,0 1 0,0-1 1,1 1-1,-1-1 0,0 0 1,0 1-1,0-1 0,0 0 0,0 0 1,0 0-1,0 0 0,0 0 1,0 0-1,0 0 0,0 0 1,-1 0-1,1-1 0,0-1 1,3-3 30,-1-1 0,0-1 0,-1 1 0,0 0 0,2-11 1,-1-2-85,-1 0 0,-1 0 1,0 0-1,-1-1 0,-2 1 1,0 0-1,-1 0 1,-8-29-1,6 34-83,0-1 0,-1 1 0,0 0 0,-2 0 0,1 1 0,-2 0 0,0 0 0,0 1 0,-2 1 0,-21-23 0,29 33 101,-1-1 1,1 1 0,-1-1-1,1 1 1,-1 0 0,0 1-1,-6-3 1,30 19 223,2-5-337,0-1 1,1-1-1,0-1 1,0-1-1,0 0 1,1-2-1,-1-1 1,1-1-1,29-1 1,-20-4-193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49.328"/>
    </inkml:context>
    <inkml:brush xml:id="br0">
      <inkml:brushProperty name="width" value="0.05" units="cm"/>
      <inkml:brushProperty name="height" value="0.05" units="cm"/>
    </inkml:brush>
  </inkml:definitions>
  <inkml:trace contextRef="#ctx0" brushRef="#br0">49 79 16428,'0'-1'259,"0"-1"0,0 1 0,-1-1 1,1 1-1,0-1 0,-1 1 0,1-1 1,-1 1-1,0-1 0,1 1 0,-1 0 1,0-1-1,0 1 0,0 0 0,-2-2 1,3 2-190,0 1 1,-1 0-1,1 0 1,0 0-1,-1 0 1,1 0 0,0 0-1,-1-1 1,1 1-1,0 0 1,-1 0-1,1 0 1,0 0-1,-1 0 1,1 0 0,0 0-1,-1 0 1,1 0-1,0 1 1,-1-1-1,1 0 1,0 0 0,0 0-1,-1 0 1,1 0-1,-1 1 1,-8 12 1461,5-3-1158,0 0 0,1 0 0,1 0 0,0 0 0,0 1-1,0 14 1,1-23-356,1 0-1,1 1 1,-1-1 0,0 0-1,0 1 1,1-1-1,0 0 1,-1 1-1,1-1 1,0 0 0,0 0-1,0 0 1,0 1-1,3 2 1,-3-4-7,1 0 0,-1 0 0,1 0 0,-1 0 0,1 0 0,0 0 0,-1 0 0,1-1 0,0 1 0,0-1 0,-1 1 0,1-1 0,0 0 0,0 0 0,0 1 0,-1-1 0,1 0 0,0-1 0,0 1 0,0 0 0,-1-1 0,4 0 0,4-1 15,0-1-1,1-1 1,-1 0-1,-1 0 1,1 0-1,-1-1 1,1-1-1,11-9 1,60-61 117,-36 31-20,-39 41-112,-1 0 0,1 0 0,-1 0 0,1 1 0,0-1-1,10-3 1,-15 6-9,1 1-1,-1 0 1,1 0-1,-1 1 1,0-1-1,1 0 1,-1 0-1,1 0 1,-1 0-1,1 0 1,-1 0-1,0 1 1,1-1-1,-1 0 1,1 0-1,-1 0 1,0 1-1,1-1 1,-1 0-1,0 1 1,1-1-1,-1 0 1,0 1-1,0-1 1,1 0-1,-1 1 1,0-1-1,0 1 1,0-1-1,0 0 1,1 1-1,-1-1 1,0 1-1,0-1 1,0 0-1,0 1 1,0-1-1,0 1 1,0-1-1,0 1 1,0-1-1,0 1 1,-1 21 23,1-21-21,-3 23 46,2-15-41,0 0 0,0 1 1,0-1-1,1 0 0,1 0 0,-1 0 0,3 11 1,-2-19-5,-1 1-1,1-1 1,0 0 0,-1 0 0,1 1 0,0-1 0,-1 0 0,1 0 0,0 0-1,0 0 1,0 0 0,0 0 0,0 0 0,0 0 0,1-1 0,-1 1 0,0 0 0,0-1-1,0 1 1,1 0 0,-1-1 0,0 0 0,1 1 0,-1-1 0,1 0 0,-1 0 0,0 1-1,1-1 1,-1 0 0,1 0 0,-1-1 0,0 1 0,3-1 0,4 0 18,1-1 0,-1-1 1,0 1-1,9-6 0,13-6 34,32-22 0,-34 19-58,31-14 0,-57 29-12,1 1-1,-1 0 1,1 0-1,0 0 1,-1 1-1,1-1 1,0 1-1,0-1 0,4 1 1,-6 0 8,0 1-1,-1-1 1,1 0 0,0 0 0,-1 1-1,1-1 1,0 0 0,-1 1-1,1-1 1,0 1 0,-1-1 0,1 1-1,-1-1 1,1 1 0,-1-1-1,1 1 1,-1-1 0,1 1 0,-1 0-1,0-1 1,1 1 0,-1 0 0,0-1-1,0 1 1,1 0 0,-1-1-1,0 1 1,0 0 0,0 0 0,0-1-1,0 1 1,0 0 0,0 0 0,0-1-1,0 1 1,-1 1 0,0 9-420,-1 0 1,0 0 0,-1 0 0,-1 0-1,0 0 1,-7 12 0,9-34-1486,8-10 1142,5-8-140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0.251"/>
    </inkml:context>
    <inkml:brush xml:id="br0">
      <inkml:brushProperty name="width" value="0.05" units="cm"/>
      <inkml:brushProperty name="height" value="0.05" units="cm"/>
    </inkml:brush>
  </inkml:definitions>
  <inkml:trace contextRef="#ctx0" brushRef="#br0">102 0 17900,'-61'240'6951,"57"-222"-6434,-8 34 113,2 1 1,3 0-1,2 0 0,2 78 0,4-120-583,0 0-1,6 20 0,-7-29-43,1 1-1,0 0 1,0-1 0,0 0 0,1 1-1,-1-1 1,4 4 0,-5-5-5,1 0 1,0-1-1,-1 1 1,1 0-1,0-1 1,0 1-1,-1-1 1,1 1-1,0-1 1,0 0-1,0 1 0,0-1 1,0 0-1,-1 0 1,1 1-1,0-1 1,0 0-1,0 0 1,0 0-1,0 0 1,0 0-1,1-1 1,0 1-2,-1-1 1,1 0-1,-1 1 0,0-1 1,1 0-1,-1 0 0,0 0 1,0 0-1,0-1 1,0 1-1,0 0 0,0 0 1,0-1-1,0 1 0,0 0 1,0-1-1,-1 1 1,1-1-1,-1 1 0,1-1 1,-1 1-1,1-4 0,6-41-99,-6 38 69,1-21-142,-1-1 0,-1 0 1,-4-35-1,2 62-87,0 11 190,0 14 62,2-17 7,1 0 0,-1 0 0,1 0 0,1 0 0,-1 0 0,1 0 0,0 0 0,0 0 0,5 8 0,-6-11 5,1 0-1,-1-1 1,0 1-1,1-1 1,-1 0 0,1 1-1,-1-1 1,1 0-1,-1 0 1,1 0-1,0 0 1,0 0 0,0 0-1,-1 0 1,1-1-1,0 1 1,0-1-1,0 1 1,0-1-1,0 0 1,0 0 0,0 0-1,0 0 1,0 0-1,0 0 1,0-1-1,0 1 1,0-1 0,2 0-1,4-3 10,0 0-1,-1 0 1,0 0-1,1-1 1,-2 0 0,1-1-1,-1 0 1,1 0-1,-1 0 1,-1-1 0,0 1-1,0-1 1,8-15-1,-17 32-36,0-1 0,1 1-1,0-1 1,-3 17 0,5-21 22,0 1 0,0 0 1,1 0-1,0 0 1,0 0-1,0 0 1,1 0-1,0 0 1,0-1-1,3 9 1,-3-11 2,1-1 0,0 1 1,0-1-1,0 1 1,0-1-1,0 0 1,0 0-1,1 0 1,-1 0-1,1 0 1,0-1-1,-1 1 1,1-1-1,0 1 1,0-1-1,0 0 1,0 0-1,0-1 1,0 1-1,0 0 0,5-1 1,5 1 8,0 0 0,0-1 0,25-4 0,-20 1 39,-1 0 1,1-2 0,-1 0 0,24-11-1,-33 13 6,0-1 0,-1 0-1,1 0 1,-1-1 0,0 0-1,-1 0 1,1 0 0,-1-1-1,0 0 1,0-1 0,7-9-1,-12 13-24,0 1-1,1-1 1,-1 1-1,0-1 0,0 1 1,0-1-1,-1 1 1,1-1-1,-1 0 0,1 1 1,-1-1-1,0 0 1,0 0-1,0 1 0,0-1 1,0 0-1,-1 1 1,0-1-1,-1-4 0,1 3-1,-1 1 0,0-1-1,0 1 1,-1-1-1,1 1 1,-1 0 0,0 0-1,1 0 1,-1 0 0,-1 1-1,1-1 1,-4-2 0,2 2-11,-1-1 1,1 1 0,-1 1 0,0-1 0,0 1 0,0 0 0,0 0 0,0 1 0,0-1 0,-1 1 0,1 1 0,0-1 0,-1 1 0,1 1 0,0-1 0,-11 3 0,16-3-16,0 0-1,0 0 1,0 0 0,0 1 0,0-1 0,0 1 0,0-1 0,0 1 0,1-1 0,-1 1 0,0-1 0,0 1 0,1-1 0,-1 1 0,0 0 0,1 0 0,-1-1-1,0 1 1,1 0 0,-1 0 0,0 1 0,1-1 1,0 0-1,0 0 0,0 0 1,0 0-1,1-1 1,-1 1-1,0 0 0,0 0 1,1 0-1,-1-1 1,0 1-1,1 0 0,-1 0 1,1-1-1,-1 1 0,1 0 1,-1-1-1,1 1 1,0 1-1,3 1-2,0 0-1,0 0 1,0 0 0,0-1 0,0 1-1,1-1 1,7 2 0,5 1-83,1-1 0,0 0 0,0-2 0,0 0 0,0-1 0,0-1 0,24-2 0,-29 0-157,1 0 0,-1 0 0,0-1 0,0-1 0,0 0 0,-1-1 0,1-1 1,-1 1-1,0-2 0,17-11 0,-25 13 62,1 1 0,-1 0-1,0-1 1,0 0 0,0 0 0,-1 0 0,1-1 0,-1 1-1,-1-1 1,1 1 0,2-11 0,-4 14 153,0 0 0,0-1 0,-1 1 0,0 0 0,1 0 0,-1-1 0,0 1 0,0 0 0,0-1 0,0 1 0,0 0 0,-1-1 0,1 1 0,-1 0 0,0 0 0,1 0 0,-1-1 0,0 1 0,0 0 0,0 0 0,-1 0 0,1 0 0,0 1 0,-1-1 0,1 0 0,-1 0 0,0 1 0,1-1 0,-1 1 1,0 0-1,0-1 0,0 1 0,-4-2 0,3 2 99,0 0 0,0 0 0,1 0 1,-1 1-1,0-1 0,0 1 0,0 0 0,0-1 1,0 1-1,0 1 0,0-1 0,0 0 1,0 1-1,0-1 0,0 1 0,-5 2 1,4-1 90,0 0 0,0 1 0,-1-1 0,2 1 0,-1 0 1,0 0-1,1 0 0,-1 1 0,-5 7 0,5-6-39,1 0 0,-1 0-1,1 0 1,1 1 0,-1-1-1,1 1 1,0 0 0,0 0 0,0 0-1,1 0 1,0 0 0,0 0-1,0 0 1,1 0 0,0 0-1,2 12 1,0-12-240,0 1 0,1-1 0,0 0 0,0 0-1,0 0 1,1 0 0,0-1 0,0 1 0,1-1 0,-1 0 0,11 8 0,-11-10 10,0 1 1,0-1 0,0 0 0,1 0-1,-1-1 1,1 1 0,0-1-1,0 0 1,0-1 0,0 1-1,0-1 1,0 0 0,0 0 0,1 0-1,9-1 1,6-3-362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0.701"/>
    </inkml:context>
    <inkml:brush xml:id="br0">
      <inkml:brushProperty name="width" value="0.05" units="cm"/>
      <inkml:brushProperty name="height" value="0.05" units="cm"/>
    </inkml:brush>
  </inkml:definitions>
  <inkml:trace contextRef="#ctx0" brushRef="#br0">172 58 17556,'-2'-5'323,"0"0"1,0 0-1,-1 1 1,0-1-1,0 1 1,0 0-1,0-1 0,-5-3 1,6 7-225,1-1 0,-1 1-1,0 0 1,1 0 0,-1 0 0,0 0 0,0 0-1,0 1 1,0-1 0,1 0 0,-1 1-1,0-1 1,0 1 0,0 0 0,0 0 0,0 0-1,0 0 1,0 0 0,0 0 0,0 0 0,0 1-1,0-1 1,0 1 0,0-1 0,-3 3 0,-2 1 53,1 0 0,-1 0 1,1 1-1,0 0 1,1 1-1,-1-1 1,1 1-1,0 0 0,1 0 1,-1 0-1,1 1 1,1 0-1,-1 0 0,1 0 1,0 0-1,1 0 1,-1 1-1,1-1 1,1 1-1,0-1 0,0 1 1,0 0-1,1 8 1,1-13-148,-1 1 0,1-1 1,0 0-1,0 0 0,1 0 0,-1 0 1,1-1-1,-1 1 0,1 0 0,0-1 1,0 1-1,0-1 0,0 1 0,1-1 1,-1 0-1,1 0 0,-1 0 1,1 0-1,0-1 0,-1 1 0,1 0 1,0-1-1,0 0 0,0 0 0,4 1 1,10 2-61,-1 0 1,1-1 0,26 1 0,-29-3 22,28 1-55,27 2-105,-63-4 179,0 1 0,0 1 0,0-1 0,0 1 0,0 0 0,-1 0 0,1 1 0,6 3 0,-12-6 19,1 0 0,-1 1 0,1-1 0,-1 0 0,1 1 0,-1-1 0,1 0 0,-1 1 0,1-1 0,-1 1 0,0-1 0,1 1 0,-1-1 0,0 1 0,1-1 0,-1 1 1,0 0-1,0-1 0,1 1 0,-1-1 0,0 1 0,0 0 0,0-1 0,0 1 0,0-1 0,0 1 0,0 1 0,0-1 7,-1 0 0,1 0 0,-1 0-1,0 0 1,1 0 0,-1 0 0,0 0 0,0 0 0,1 0-1,-1 0 1,0 0 0,-2 1 0,-33 18 217,33-19-220,-28 13 146,-35 11 1,55-22-322,0 0 0,0-1 0,0 0 0,-1 0 0,1-1 0,0-1 0,-13 0 0,7-5-113,8 0-90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6.740"/>
    </inkml:context>
    <inkml:brush xml:id="br0">
      <inkml:brushProperty name="width" value="0.05" units="cm"/>
      <inkml:brushProperty name="height" value="0.05" units="cm"/>
    </inkml:brush>
  </inkml:definitions>
  <inkml:trace contextRef="#ctx0" brushRef="#br0">12 1 17380,'-11'0'2112,"11"1"-1080,1 2-343,15-3 1583,5 0-704,12 0-583,3 0-201,5 0-320,1 0-136,-1 0-384,-3 0-368,-14-1-1809,-5 2 1985,-13 4-304,-4 0-224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3.707"/>
    </inkml:context>
    <inkml:brush xml:id="br0">
      <inkml:brushProperty name="width" value="0.05" units="cm"/>
      <inkml:brushProperty name="height" value="0.05" units="cm"/>
    </inkml:brush>
  </inkml:definitions>
  <inkml:trace contextRef="#ctx0" brushRef="#br0">91 44 17100,'3'-5'597,"-1"0"0,1 1 0,0-1 0,0 1 0,1-1 0,4-4 0,-7 9-513,-1-1 0,1 0-1,0 1 1,0-1 0,-1 1 0,1-1 0,0 1 0,0 0 0,-1-1 0,1 1 0,0 0 0,0-1 0,0 1 0,0 0-1,0 0 1,0 0 0,-1 0 0,1 0 0,0 0 0,0 0 0,0 0 0,0 0 0,0 0 0,0 0 0,0 1 0,-1-1-1,1 0 1,0 1 0,0-1 0,0 1 0,-1-1 0,1 0 0,0 1 0,0 0 0,-1-1 0,1 1 0,0-1 0,-1 1-1,1 0 1,-1 0 0,1-1 0,-1 1 0,1 0 0,-1 0 0,0 0 0,1-1 0,-1 3 0,5 7 192,0 1 1,-1 0-1,0 0 1,-1 0-1,3 16 0,4 63 366,-6-50-406,3 29 44,3 36 111,35 147 0,-44-246-382,0-1 1,1 0-1,-1 0 1,1 0-1,1 0 1,-1 0-1,4 5 1,-6-10-10,0-1 0,0 1 0,0 0 0,0 0 0,0 0-1,0-1 1,0 1 0,0 0 0,0 0 0,0 0 0,0-1 0,0 1 0,0 0 0,0 0 0,0 0 0,0 0 0,0-1 0,0 1 0,0 0-1,0 0 1,1 0 0,-1-1 0,0 1 0,0 0 0,0 0 0,0 0 0,0 0 0,1 0 0,-1 0 0,0-1 0,0 1 0,0 0 0,0 0 0,1 0-1,-1 0 1,0 0 0,0 0 0,0 0 0,1 0 0,-1 0 0,0 0 0,0 0 0,0 0 0,1 0 0,-1 0 0,0 0 0,0 0 0,0 0 0,1 0-1,-1 0 1,0 0 0,0 0 0,0 0 0,1 0 0,-1 0 0,0 1 0,0-1 0,0 0 0,0 0 0,1 0 0,-1 0 0,0 0 0,0 1 0,-1-19-83,-2-1-86,-2 0-1,0 0 0,-1 0 1,-1 1-1,-13-27 1,-3 3-323,-31-43-1,52 83 472,-64-88-554,58 80 587,-1 0 1,-1 1 0,1 0-1,-1 0 1,-1 1 0,-13-8-1,16 12 197,8 6 22,11 7 56,11 1-363,1-1 0,0-1 0,0-1-1,1-1 1,-1-2 0,1 0 0,0-1 0,32 0 0,-12-7-119,-3-5-134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4.159"/>
    </inkml:context>
    <inkml:brush xml:id="br0">
      <inkml:brushProperty name="width" value="0.05" units="cm"/>
      <inkml:brushProperty name="height" value="0.05" units="cm"/>
    </inkml:brush>
  </inkml:definitions>
  <inkml:trace contextRef="#ctx0" brushRef="#br0">11 1 19596,'1'0'111,"0"0"0,-1 0-1,1 0 1,0 0 0,0 0 0,0 0 0,0 0-1,-1 0 1,1 0 0,0 1 0,0-1-1,-1 0 1,1 1 0,0-1 0,0 0-1,-1 1 1,1-1 0,0 1 0,-1-1-1,1 1 1,0-1 0,-1 1 0,1-1-1,-1 1 1,1 0 0,-1-1 0,1 1 0,-1 0-1,0-1 1,1 1 0,-1 0 0,0 0-1,1 0 1,-1-1 0,0 1 0,0 0-1,0 0 1,0 0 0,6 44 1789,-5-30-1117,8 107 1057,6 45-1070,-15-163-749,7 28 69,-7-31-83,0 0-1,1 0 1,-1 0 0,0 0 0,1 0 0,-1 0 0,0 0 0,1 0 0,-1-1-1,1 1 1,-1 0 0,1 0 0,0 0 0,-1-1 0,1 1 0,0 0-1,0-1 1,-1 1 0,1-1 0,0 1 0,0-1 0,0 1 0,0-1 0,-1 0-1,3 1 1,-3-1-1,1 0 1,0-1-1,0 1 0,0 0 0,0-1 0,0 1 0,-1 0 0,1-1 0,0 1 0,0-1 0,0 0 1,-1 1-1,1-1 0,0 0 0,-1 1 0,1-1 0,-1 0 0,1 0 0,-1 1 0,1-1 0,-1 0 1,0 0-1,1 0 0,-1 0 0,0 1 0,1-1 0,-1-2 0,5-29 84,-5 31-85,1-23 29,0-1-1,-2 1 1,-1 0 0,-1 0 0,-1 0 0,-1 1 0,-1-1 0,-1 1 0,-19-42-1,6 32-29,20 32-8,-1-1 0,0 1 0,0 0 0,0 0 0,0 0 0,0 0 0,0 0 0,0 0 0,-1 0 0,1 0-1,0 0 1,0 1 0,-1-1 0,1 0 0,-1 1 0,1-1 0,0 1 0,-1-1 0,1 1 0,-1 0 0,-1 0 0,3 0-3,-1 0 0,1 0 0,-1 0 0,1 0 0,0 0 0,-1 0 0,1 0 0,-1 0 0,1 0-1,0 1 1,-1-1 0,1 0 0,0 0 0,-1 0 0,1 1 0,0-1 0,-1 0 0,1 1 0,0-1 0,0 0 0,-1 1 0,1-1 0,0 0 0,0 1 0,-1-1-1,1 0 1,0 1 0,0-1 0,0 0 0,0 1 0,0-1 0,0 1 0,0-1 0,0 0 0,0 2 0,6 17-335,19 15-606,-19-28 601,1 0 0,0-1 0,1 1 0,-1-1 0,1-1 0,0 1 0,0-2 1,0 1-1,1-1 0,9 3 0,-3-2-49,0-1-1,1-1 1,-1 0 0,0-1 0,19-2-1,15-4-749</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4.749"/>
    </inkml:context>
    <inkml:brush xml:id="br0">
      <inkml:brushProperty name="width" value="0.05" units="cm"/>
      <inkml:brushProperty name="height" value="0.05" units="cm"/>
    </inkml:brush>
  </inkml:definitions>
  <inkml:trace contextRef="#ctx0" brushRef="#br0">132 326 17020,'-4'1'203,"0"-1"1,1 1 0,-1 0 0,0 0-1,0 1 1,0-1 0,1 1 0,-1-1 0,1 1-1,-1 0 1,1 1 0,0-1 0,-1 1-1,1-1 1,1 1 0,-1 0 0,0 0-1,-3 5 1,-2 3 318,1 0 0,0 0 0,1 1 0,-7 16 0,8-15-165,1 0 0,0 0 0,1 1 1,1-1-1,0 0 0,0 17 0,2-26-284,0-1-1,0 0 1,0 1-1,1-1 1,-1 1 0,1-1-1,0 0 1,0 1 0,1-1-1,-1 0 1,1 0 0,3 6-1,-4-7-43,1-1 0,0 1 0,0-1 0,-1 1 0,1-1 0,0 0 0,0 0 0,0 0 0,1 0 0,-1 0 0,0 0-1,0 0 1,0-1 0,1 1 0,-1-1 0,0 0 0,1 1 0,-1-1 0,0 0 0,1-1 0,3 1 0,2-2-15,0 0-1,0 0 1,0-1-1,0 0 1,0 0 0,0-1-1,-1 0 1,1-1-1,-1 1 1,0-1 0,-1 0-1,1-1 1,-1 0-1,9-11 1,-2 1-32,0 1 0,-2-2-1,0 0 1,-1 0 0,9-21 0,-17 33-4,2-4-29,0 1-1,0-1 0,-1 1 0,-1-1 0,1 0 0,-2 0 0,1 0 0,0-11 0,-2 19 44,0 0 0,0 1 0,0-1 0,0 0-1,0 0 1,0 0 0,-1 1 0,1-1 0,0 0-1,0 0 1,-1 1 0,1-1 0,0 0-1,-1 1 1,1-1 0,-1 0 0,0 0 0,1 1 1,0 0 1,0 0-1,-1 0 1,1-1-1,0 1 1,-1 0-1,1 0 1,0 0-1,-1 0 1,1 0-1,0 0 1,-1 0-1,1 0 1,0 0-1,-1 0 1,1 0-1,0 0 1,-1 1-1,1-1 1,0 0-1,0 0 1,-1 0-1,1 0 1,0 0-1,-1 1 1,1-1-1,0 0 1,-2 2-15,0-1 0,1 1-1,-1-1 1,1 1 0,0 0 0,0 0 0,-1-1 0,1 1 0,0 0 0,-1 4 0,1-2 16,0 0 1,0 0-1,0 0 1,0 0-1,1 0 1,0 0-1,0 0 1,0 0-1,0 0 0,2 5 1,-2-8 10,1 1-1,-1-1 1,1 0 0,-1 0 0,1 0 0,0 0-1,-1 1 1,1-1 0,0 0 0,0 0 0,0 0-1,0-1 1,0 1 0,0 0 0,0 0 0,0 0-1,0-1 1,0 1 0,0 0 0,0-1 0,1 1-1,-1-1 1,0 0 0,0 1 0,1-1 0,-1 0-1,0 0 1,0 0 0,1 0 0,-1 0 0,0 0 0,1 0-1,-1 0 1,0 0 0,2-1 0,5-1 20,0 0 1,-1-1 0,1 0-1,-1 0 1,0-1 0,0 1 0,0-2-1,0 1 1,-1-1 0,9-7-1,0-3 39,0 0 0,23-30 0,-30 32-66,0 0 0,-1 0 0,0-1 0,-1 0 0,0 0 0,-1 0 0,-1-1 0,0 0 1,-1 0-1,0 0 0,-2 0 0,1 0 0,-2 0 0,0 0 0,-3-20 0,2 33-4,1-1 0,-1 1 1,0-1-1,1 1 0,-1-1 0,-1 1 0,1 0 0,0 0 1,0-1-1,-1 1 0,1 0 0,-1 0 0,-2-2 0,3 4 4,1-1-1,-1 1 0,0-1 1,0 1-1,0 0 0,1 0 1,-1-1-1,0 1 0,0 0 1,0 0-1,0 0 0,1 0 1,-1 0-1,0 0 1,0 0-1,0 0 0,0 0 1,0 0-1,1 0 0,-1 0 1,0 1-1,0-1 0,0 0 1,1 1-1,-1-1 0,0 1 1,0-1-1,1 1 0,-1-1 1,0 1-1,1-1 0,-1 1 1,1 0-1,-1-1 0,1 1 1,-1 0-1,1-1 0,-1 1 1,1 0-1,0 0 0,-1 1 1,-5 8 16,0 1 0,2 0 0,-1 0 0,1 0 0,1 0 0,0 1 0,-2 14 0,2-7 32,1 0 0,1 0 0,3 36 0,0-39-9,1 0 1,1 0-1,0 0 0,1 0 1,1 0-1,8 14 1,-10-21-26,0-1 0,1 0 0,0 0 0,1 0 0,0-1 1,0 1-1,0-1 0,1-1 0,0 1 0,1-1 0,13 8 1,-20-13-13,0 0 0,1 0 1,-1 0-1,1 0 1,-1-1-1,1 1 0,-1-1 1,1 1-1,0-1 1,-1 0-1,1 1 0,-1-1 1,1 0-1,0 0 0,-1 0 1,1 0-1,0 0 1,-1-1-1,1 1 0,2-1 1,-3 0-1,0 0 0,0 0 0,0 0 0,0 0 0,0 0 0,0 0 0,0 0 0,0 0 0,-1 0 0,1-1 0,0 1 0,-1 0 0,1 0 0,-1-1 0,0 1 0,1 0 0,-1-1 1,0 1-1,0-2 0,1-5 7,-1 0 0,-1 1 1,1-1-1,-1 0 1,0 0-1,-1 1 1,-3-9-1,2 4 12,-2 0 0,0 0 0,0 1 0,-1-1 0,-1 1 0,0 0 0,0 1 0,-1 0 0,0 0 0,-19-17 0,17 21 9,7 9-72,3-2 13,0 0 0,1 0-1,-1 0 1,0 0 0,1 0 0,-1 0 0,1 0-1,-1 0 1,1 0 0,0 0 0,-1 0-1,1-1 1,0 1 0,-1 0 0,3 1 0,3 1-153,0 0 1,0-1 0,0 1 0,1-1 0,-1-1 0,1 1 0,-1-1 0,1 0 0,0 0 0,-1-1 0,1 0-1,9-1 1,-5 1 56,31 0-440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5.180"/>
    </inkml:context>
    <inkml:brush xml:id="br0">
      <inkml:brushProperty name="width" value="0.05" units="cm"/>
      <inkml:brushProperty name="height" value="0.05" units="cm"/>
    </inkml:brush>
  </inkml:definitions>
  <inkml:trace contextRef="#ctx0" brushRef="#br0">191 1 19780,'-17'0'662,"1"1"-1,0 0 1,0 2-1,0 0 1,0 0-1,0 2 1,0 0-1,-16 8 0,29-12-554,1 1 0,-1-1 0,1 1-1,0-1 1,-1 1 0,1 0 0,0 0-1,0 0 1,-3 4 0,5-5-89,-1 0 0,1 0 0,-1-1 0,1 1 0,0 0 0,-1 0 0,1-1 0,0 1 0,0 0 0,0 0 0,0 0 0,0 0 0,0-1 0,0 1 0,0 0 1,0 0-1,0 0 0,0 0 0,0-1 0,0 1 0,1 0 0,-1 0 0,0 0 0,1-1 0,-1 1 0,0 0 0,1-1 0,-1 1 0,1 0 0,-1-1 0,1 1 0,0 0 0,-1-1 0,1 1 0,0-1 0,1 2 1,8 3-70,1 1 0,0-2 1,0 1-1,0-1 1,1-1-1,14 3 0,-3-1-85,5 2-16,-10-3 23,-1 1 1,1 0-1,-1 1 1,29 15-1,-44-21 136,-1 1 1,0-1-1,0 1 1,0-1-1,0 1 1,0-1-1,0 1 1,0 0-1,-1-1 1,1 1-1,0 0 1,0 0-1,0 0 1,-1 0-1,1 0 0,0 0 1,-1 0-1,1 0 1,-1 0-1,1 0 1,-1 0-1,0 0 1,1 0-1,-1 0 1,0 0-1,0 0 1,0 0-1,0 1 1,0-1-1,0 0 1,0 0-1,0 0 1,0 0-1,-1 0 0,1 1 1,0-1-1,-1 0 1,1 0-1,-1 0 1,1 0-1,-1 0 1,1 0-1,-1 0 1,0 0-1,1 0 1,-1-1-1,-2 3 1,-2 1 61,0 1 0,-1-1 1,1 0-1,-1 0 0,0-1 1,-10 4-1,-6 2-96,0-1-1,-1-1 1,0-1 0,0-1-1,-37 3 1,58-8-113,1 1 0,-1-1 0,0 0 0,1 0 0,-1 0-1,1 0 1,-1-1 0,1 1 0,-1 0 0,1-1 0,-1 1 0,1-1 0,-1 1 0,1-1-1,-1 0 1,1 0 0,0 1 0,-3-3 0,4 2 60,-1 0 1,0 0-1,1-1 1,-1 1-1,1 0 1,0 0-1,-1 0 1,1 0-1,0-1 0,0 1 1,0 0-1,0 0 1,0-1-1,0 1 1,0 0-1,0 0 0,0-1 1,1 1-1,-1 0 1,0 0-1,1 0 1,-1 0-1,2-2 0,8-15-966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5.682"/>
    </inkml:context>
    <inkml:brush xml:id="br0">
      <inkml:brushProperty name="width" value="0.05" units="cm"/>
      <inkml:brushProperty name="height" value="0.05" units="cm"/>
    </inkml:brush>
  </inkml:definitions>
  <inkml:trace contextRef="#ctx0" brushRef="#br0">1 207 17044,'0'0'80,"0"0"0,0 0 0,0 0 0,0 0 0,0 1 0,0-1 0,0 0 0,0 0 0,0 0 0,0 0 0,0 1 0,0-1 0,0 0 0,0 0 0,1 0 0,-1 0 0,0 1 0,0-1 0,0 0 0,0 0 0,0 0 1,0 0-1,1 0 0,-1 0 0,0 1 0,0-1 0,0 0 0,0 0 0,1 0 0,-1 0 0,0 0 0,0 0 0,0 0 0,0 0 0,1 0 0,-1 0 0,0 0 0,0 0 0,0 0 0,0 0 0,1 0 0,-1 0 0,12-4 1818,16-12 102,-25 13-1434,25-15 986,38-31-1,-58 42-1458,0 0 1,0-1-1,-1 0 0,0 0 0,-1 0 1,0-1-1,0 0 0,8-19 0,-13 27-84,-1 0 0,1 0 0,-1 0-1,0 0 1,1 0 0,-1 0-1,0 0 1,0 0 0,0-1 0,0 1-1,0 0 1,0 0 0,0 0-1,0 0 1,0-1 0,0 1 0,-1 0-1,1 0 1,-1-2 0,0 2-3,0 1 0,1-1 1,-1 1-1,0 0 0,1-1 1,-1 1-1,0 0 1,0-1-1,1 1 0,-1 0 1,0 0-1,0-1 0,0 1 1,1 0-1,-1 0 0,0 0 1,0 0-1,0 0 1,0 0-1,1 1 0,-1-1 1,0 0-1,0 0 0,0 0 1,1 1-1,-1-1 0,0 1 1,-1 0-1,-4 2-2,1 0 0,-1 1 0,1-1 0,0 1 0,0 1 0,0-1 0,0 1-1,1 0 1,0 0 0,0 0 0,0 0 0,0 1 0,1-1 0,0 1 0,0 0 0,1 0-1,-3 9 1,1-4-31,2-1-1,-1 1 0,1 0 0,1 0 0,0 1 0,0-1 1,1 0-1,0 0 0,4 17 0,-3-22-93,0-1-1,1 0 1,-1-1-1,1 1 1,1 0-1,-1 0 1,1-1-1,-1 1 1,1-1-1,1 0 1,-1 0-1,6 5 1,-7-7 38,1 0 0,0 1 0,-1-2 0,1 1 0,0 0 0,0-1 0,0 1 1,1-1-1,-1 0 0,0 0 0,1 0 0,-1 0 0,0-1 0,1 1 0,-1-1 0,1 0 0,-1 0 0,0 0 0,1-1 0,3 0 0,23-9-625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56.177"/>
    </inkml:context>
    <inkml:brush xml:id="br0">
      <inkml:brushProperty name="width" value="0.05" units="cm"/>
      <inkml:brushProperty name="height" value="0.05" units="cm"/>
    </inkml:brush>
  </inkml:definitions>
  <inkml:trace contextRef="#ctx0" brushRef="#br0">7 1 22397,'1'7'1928,"1"18"-1280,-2 7-216,0 17 841,-3 6-265,0 8-416,0 3-96,3-2-328,1-3-224,8-12-840,3-8 1360,5-10-568,0-5-104,-2-9-80</inkml:trace>
  <inkml:trace contextRef="#ctx0" brushRef="#br0" timeOffset="1">76 748 19444,'-10'27'2121,"4"1"-1321,2-7-360,2-7 1232,2-2-864,0-10-432,3-4-87,2-10-353,-1-6-80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0.771"/>
    </inkml:context>
    <inkml:brush xml:id="br0">
      <inkml:brushProperty name="width" value="0.05" units="cm"/>
      <inkml:brushProperty name="height" value="0.05" units="cm"/>
    </inkml:brush>
  </inkml:definitions>
  <inkml:trace contextRef="#ctx0" brushRef="#br0">70 1 17980,'-3'68'6793,"-5"36"-4154,3-51-1868,-21 259-1736,26-311 836,0 1 41,0-1 0,0 1 0,0-1 0,0 0 1,0 1-1,0-1 0,-1 0 0,1 1 0,0-1 0,-1 1 0,1-1 0,-1 0 0,1 0 0,-1 1 0,0-1 0,1 0 0,-1 0 0,0 0 0,0 0 0,0 0 0,0 0 0,0 0 0,0 0 0,0 0 1,0 0-1,-2 0 0,-7 0-734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1.206"/>
    </inkml:context>
    <inkml:brush xml:id="br0">
      <inkml:brushProperty name="width" value="0.05" units="cm"/>
      <inkml:brushProperty name="height" value="0.05" units="cm"/>
    </inkml:brush>
  </inkml:definitions>
  <inkml:trace contextRef="#ctx0" brushRef="#br0">0 639 18468,'14'1'1912,"15"-2"-991,6-4-297,14-2 880,5-4-192,6-3-344,-1-3-207,-2 0-217,-5-2-208,-11 0-560,-4 1-456,-14-1 1328,-9 0-720,-14 3-64,-5-1-8</inkml:trace>
  <inkml:trace contextRef="#ctx0" brushRef="#br0" timeOffset="1">104 92 19996,'-6'2'2105,"20"-1"-1161,3-4-344,15-3 1232,8 0-567,12-3-441,1-2-320,9-1-616,0 0-448,-4-2 488,-1 2-168,-6 3-56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1.655"/>
    </inkml:context>
    <inkml:brush xml:id="br0">
      <inkml:brushProperty name="width" value="0.05" units="cm"/>
      <inkml:brushProperty name="height" value="0.05" units="cm"/>
    </inkml:brush>
  </inkml:definitions>
  <inkml:trace contextRef="#ctx0" brushRef="#br0">338 1 20364,'-33'12'925,"0"2"0,2 1 0,-56 35 0,72-40-726,1 1 0,0 1 0,0 0-1,1 1 1,1 1 0,0 0 0,1 0 0,0 1-1,-8 17 1,16-27-159,0 1 0,1-1 0,0 1 0,0-1 0,0 1 0,1 0 0,-1 0 0,1 0 0,1 0-1,-1 0 1,1 6 0,1-9-28,-1 0-1,1 0 1,0 1-1,-1-1 1,2 0-1,-1 0 0,0 0 1,0 0-1,1 0 1,0 0-1,0-1 1,0 1-1,0 0 1,0-1-1,0 0 0,0 1 1,1-1-1,-1 0 1,1 0-1,0 0 1,3 1-1,5 2-29,0 0 1,1-1-1,-1-1 0,1 0 1,0-1-1,0 0 0,0 0 1,0-2-1,19 0 1,-18 0-11,-1 0 1,0 0-1,1 2 1,-1-1-1,0 1 1,0 1-1,0 0 0,23 10 1,-33-12 30,1 1 0,0-1-1,-1 1 1,1-1 0,-1 1 0,1 0 0,-1 0 0,0 0-1,0 0 1,0 1 0,0-1 0,0 1 0,0-1 0,-1 1-1,1-1 1,-1 1 0,0 0 0,0 0 0,0 0 0,0-1-1,0 1 1,0 0 0,-1 0 0,0 0 0,1 0 0,-1 0-1,0 1 1,-1-1 0,1 0 0,0 0 0,-1 0 0,0 0-1,0-1 1,0 1 0,-1 4 0,-3 3 39,0-1 1,-1 1-1,0-1 1,0 0-1,-1-1 1,0 1-1,0-1 1,-16 12-1,6-6 99,-1 0 0,-38 20 1,46-29-313,1 0 0,-1-1 1,0-1-1,-1 1 0,1-1 1,-1-1-1,1 0 0,-14 0 1,22-2 102,1 1 47,-1-1-1,1 0 1,0 0-1,-1 1 0,1-1 1,0 0-1,0 0 0,-1-1 1,1 1-1,0 0 1,-1 0-1,1-1 0,0 1 1,0 0-1,-1-1 0,1 1 1,0-1-1,0 0 1,0 1-1,0-1 0,0 0 1,0 0-1,0 0 0,0 0 1,0 0-1,0 0 1,0 0-1,0 0 0,0-1 1,-2-17-413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2.134"/>
    </inkml:context>
    <inkml:brush xml:id="br0">
      <inkml:brushProperty name="width" value="0.05" units="cm"/>
      <inkml:brushProperty name="height" value="0.05" units="cm"/>
    </inkml:brush>
  </inkml:definitions>
  <inkml:trace contextRef="#ctx0" brushRef="#br0">395 22 16163,'5'-17'2104,"-5"17"-2072,0 0 1,1 0-1,-1 0 0,0 0 1,0-1-1,0 1 1,0 0-1,0 0 1,0 0-1,0 0 1,0 0-1,-1-1 1,1 1-1,0 0 1,0 0-1,0 0 1,0 0-1,0 0 1,0-1-1,0 1 1,0 0-1,0 0 1,0 0-1,0 0 1,0 0-1,-1 0 1,1 0-1,0-1 0,0 1 1,0 0-1,0 0 1,0 0-1,0 0 1,0 0-1,-1 0 1,1 0-1,0 0 1,0 0-1,0 0 1,0 0-1,0 0 1,-1 0-1,1 0 1,0 0-1,0 0 1,0 0-1,0 0 1,0 0-1,-1 0 1,1 0-1,0 0 1,0 0-1,0 0 0,0 0 1,0 0-1,-1 1 1,-8 2 537,-3 4 320,0 0 0,0 2-1,0-1 1,-14 16 0,-41 47 811,34-31-1285,2 1 0,2 1 0,-30 59 1,43-69-266,1 1 1,1 0 0,2 1-1,1 1 1,-9 54 0,18-72-101,0-1 0,1 1 0,1-1 0,1 1 0,3 24-1,-3-34-70,0-1 0,1 0 0,0 1-1,0-1 1,1 0 0,-1 0 0,1 0 0,0-1-1,1 1 1,0-1 0,0 0 0,0 0-1,0 0 1,1 0 0,-1-1 0,10 7-1,-4-5-158,-1-2-1,1 1 1,0-1-1,0 0 1,0-1-1,0-1 0,1 1 1,-1-2-1,1 1 1,-1-1-1,1-1 1,12-1-1,-2 0 12,1-2 1,-1 0-1,0-2 0,-1 0 0,24-9 1,24-16-451,-1-13-25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7.979"/>
    </inkml:context>
    <inkml:brush xml:id="br0">
      <inkml:brushProperty name="width" value="0.05" units="cm"/>
      <inkml:brushProperty name="height" value="0.05" units="cm"/>
    </inkml:brush>
  </inkml:definitions>
  <inkml:trace contextRef="#ctx0" brushRef="#br0">385 57 15267,'2'-1'218,"0"-1"-1,0 1 0,0-1 0,0 0 1,-1 1-1,1-1 0,0 0 1,-1 0-1,1 0 0,-1-1 1,2-2-1,-3 4-141,0 0 1,0 0-1,0 1 1,0-1-1,0 0 1,0 0-1,0 0 1,0 0-1,-1 0 1,1 0-1,0 0 1,-1 0-1,1 1 0,0-1 1,-1 0-1,1 0 1,-1 0-1,1 1 1,-1-1-1,0 0 1,1 1-1,-1-1 1,0 0-1,1 1 1,-1-1-1,0 1 1,0-1-1,1 1 1,-1-1-1,0 1 1,0 0-1,0-1 1,0 1-1,0 0 0,0 0 1,-1 0-1,-4-2 104,0 0 0,0 1 1,-1 0-1,1 0 0,-1 1 0,1 0 0,0 0 0,-1 0 0,1 1 0,-12 3 0,-5 2 167,-35 13-1,39-11-185,0 1-1,1 1 1,0 0-1,-30 23 1,37-24-62,0 1-1,0 0 1,1 0 0,1 1-1,0 0 1,0 1 0,-12 23 0,19-33-87,1 1 0,-1 0 0,1 0 0,0 0 0,0 0-1,0 0 1,0 0 0,1 0 0,-1 0 0,1 0 0,0 0 0,0 0 0,0 1 0,0-1 0,0 0 0,1 0 0,-1 0 0,1 0 0,0 0 0,0 0 0,0 0 0,0 0 0,1 0 0,-1 0 0,1-1 0,0 1 0,0-1 0,0 1 0,0-1 0,0 0 0,0 1 0,0-1 0,1 0 0,-1 0-1,1-1 1,4 3 0,7 3-66,1-1 0,0 0 0,1-2 0,-1 1 0,1-2 0,-1 0 0,1-1 0,18 0 0,12-1 175,72-8-1,-59-1-191,-1-3-21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2.538"/>
    </inkml:context>
    <inkml:brush xml:id="br0">
      <inkml:brushProperty name="width" value="0.05" units="cm"/>
      <inkml:brushProperty name="height" value="0.05" units="cm"/>
    </inkml:brush>
  </inkml:definitions>
  <inkml:trace contextRef="#ctx0" brushRef="#br0">410 23 16972,'-6'-3'222,"0"0"1,0 0-1,0 0 1,-1 1 0,1 0-1,0 0 1,-1 0 0,0 1-1,1 0 1,-1 1-1,0-1 1,1 1 0,-1 0-1,0 1 1,0 0-1,-8 2 1,-1 0 238,1 1 0,0 1 0,0 1-1,0 0 1,-26 15 0,28-12-201,-1 0 0,1 1 0,0 1 0,1 0 0,1 1 1,-1 0-1,2 0 0,0 1 0,0 1 0,2 0 0,-9 17 0,11-20-151,2 0 1,-1 0-1,2 0 0,-1 1 0,1-1 1,1 1-1,0 0 0,1 0 0,0 0 1,1 0-1,1 0 0,-1 0 0,2 0 1,0 0-1,6 22 0,-4-25-82,0-1-1,0 0 1,1 0-1,0-1 1,0 0 0,0 1-1,1-2 1,0 1-1,1-1 1,-1 0 0,1 0-1,1-1 1,-1 0-1,1 0 1,-1 0 0,1-1-1,1 0 1,14 4-1,-6-3-21,-1 0 0,1-1-1,0-1 1,0-1 0,0 0 0,0-2-1,0 1 1,0-2 0,18-3-1,6-6 41,-39 10-42,-1-1-1,0 1 1,1-1 0,-1 1 0,1-1 0,-1 1-1,0-1 1,0 0 0,1 0 0,-1 0 0,0 1-1,0-1 1,0 0 0,0-1 0,0 1 0,0 0-1,0 0 1,0 0 0,0 0 0,-1-1 0,1 1-1,-1 0 1,1-1 0,0-1 0,-1 1 3,-1 1 0,1 0 0,-1-1 0,1 1 0,-1 0 0,0 0 0,1-1 0,-1 1 0,0 0 0,0 0-1,0 0 1,0 0 0,0 0 0,0 0 0,0 0 0,0 0 0,-1 0 0,1 1 0,0-1 0,0 0 0,-1 1 0,1-1 0,-3 0 0,-34-10 40,37 11-43,-23-5 10,0 2-1,-1 0 1,1 2 0,-1 1-1,-46 5 1,51 0-48,20-5 34,0 0 0,0 0-1,0 0 1,0 0-1,0 0 1,0 0 0,0 0-1,0 0 1,0 0 0,0 0-1,0 0 1,0 0 0,0 0-1,0 0 1,0 0-1,0 0 1,0 1 0,0-1-1,0 0 1,0 0 0,0 0-1,0 0 1,0 0 0,0 0-1,0 0 1,0 0-1,0 0 1,0 0 0,0 0-1,0 0 1,0 0 0,0 0-1,0 0 1,0 0 0,0 0-1,0 1 1,0-1-1,0 0 1,0 0 0,0 0-1,0 0 1,0 0 0,0 0-1,0 0 1,-1 0 0,1 0-1,0 0 1,0 0-1,0 0 1,0 0 0,0 0-1,0 0 1,0 0 0,0 0-1,0 0 1,0 0 0,0 0-1,8 1-49,14-2-48,13-7-199,1-1 1,-1-2 0,52-24-1,-3 1-410,-79 33 650,33-10-322,-37 11 369,0 0 1,0 0-1,0-1 1,0 1-1,0 0 1,0 0 0,1 0-1,-1 0 1,0 1-1,0-1 1,0 0-1,0 0 1,0 1 0,0-1-1,0 1 1,0-1-1,0 1 1,0-1 0,0 1-1,0-1 1,0 1-1,-1 0 1,1-1-1,0 1 1,0 0 0,-1 0-1,1 0 1,0 0-1,-1 0 1,1 0-1,0 1 1,0 1 16,-1 1 0,1 0 0,-1 0-1,1 0 1,-1-1 0,-1 1 0,1 0 0,0 0 0,-1-1-1,-1 7 1,-15 40 203,13-39-153,-29 69 399,19-47-208,0 1 0,-9 39 1,22-72-286,1 1 0,-1-1 1,1 0-1,0 0 1,-1 1-1,1-1 0,0 0 1,0 1-1,0-1 1,0 0-1,0 1 0,0-1 1,0 0-1,0 1 0,1-1 1,-1 0-1,0 1 1,1-1-1,-1 0 0,1 0 1,1 2-1,-1-2 8,0-1-1,1 0 1,-1 1-1,0-1 1,1 0 0,-1 0-1,0 0 1,1 0-1,-1 0 1,1-1-1,-1 1 1,0 0-1,1-1 1,-1 1 0,0-1-1,0 1 1,1-1-1,-1 1 1,2-2-1,23-11-307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2.969"/>
    </inkml:context>
    <inkml:brush xml:id="br0">
      <inkml:brushProperty name="width" value="0.05" units="cm"/>
      <inkml:brushProperty name="height" value="0.05" units="cm"/>
    </inkml:brush>
  </inkml:definitions>
  <inkml:trace contextRef="#ctx0" brushRef="#br0">85 18 21109,'12'-4'622,"1"0"1,0 1-1,0 1 1,0 0 0,0 0-1,1 2 1,-1-1 0,15 3-1,-26-2-583,-1 0 0,1 0-1,-1 1 1,1-1-1,-1 0 1,1 1-1,-1 0 1,1-1 0,-1 1-1,1 0 1,-1-1-1,1 1 1,-1 0 0,0 0-1,0 0 1,0 0-1,1 0 1,-1 1 0,0-1-1,0 0 1,0 0-1,-1 1 1,1-1 0,1 3-1,-2-2-10,1 0 0,-1 1-1,0-1 1,-1 0 0,1 1 0,0-1-1,-1 0 1,1 0 0,-1 0 0,1 1-1,-1-1 1,0 0 0,0 0 0,0 0-1,-2 2 1,-5 8 71,0 0-1,-2-1 1,1 0 0,-12 9-1,-47 40 473,37-34-105,-41 44 0,71-68-450,-1-1 1,1 0-1,0 1 0,0-1 1,0 1-1,0-1 0,0 1 1,0-1-1,1 1 0,-1 0 1,0-1-1,1 1 0,-1 2 1,1-3-16,0-1 0,0 1-1,0-1 1,0 0 0,1 1 0,-1-1 0,0 1 0,0-1 0,0 0-1,1 1 1,-1-1 0,0 0 0,0 1 0,1-1 0,-1 0 0,0 1-1,1-1 1,-1 0 0,1 0 0,-1 1 0,0-1 0,1 0 0,-1 0-1,0 0 1,1 1 0,-1-1 0,1 0 0,-1 0 0,1 0 0,-1 0-1,1 0 1,-1 0 0,6 0-71,-1 0-1,1-1 1,-1 1-1,1-1 1,-1 0-1,9-3 1,46-17-1427,75-37 0,-71 25 816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3.390"/>
    </inkml:context>
    <inkml:brush xml:id="br0">
      <inkml:brushProperty name="width" value="0.05" units="cm"/>
      <inkml:brushProperty name="height" value="0.05" units="cm"/>
    </inkml:brush>
  </inkml:definitions>
  <inkml:trace contextRef="#ctx0" brushRef="#br0">331 1 18244,'8'48'6519,"2"-14"-5941,-3 1 0,0 1 0,-3-1 0,-1 1 0,-1 0 1,-2 0-1,-2 0 0,-1-1 0,-10 46 0,1-30-580,-2 0 1,-2 0-1,-3-2 0,-1 0 0,-44 73 0,49-96-179,-46 71-228,52-83 366,-1-2-1,-1 0 0,0 0 1,-25 20-1,-19 5-163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19.841"/>
    </inkml:context>
    <inkml:brush xml:id="br0">
      <inkml:brushProperty name="width" value="0.05" units="cm"/>
      <inkml:brushProperty name="height" value="0.05" units="cm"/>
    </inkml:brush>
  </inkml:definitions>
  <inkml:trace contextRef="#ctx0" brushRef="#br0">1 210 17564,'4'-3'373,"1"0"1,-1 0-1,1 0 0,0 0 1,0 1-1,0-1 1,0 1-1,0 1 0,0-1 1,7-1-1,11-3 503,-4-1-534,124-40 1683,148-30 0,-244 68-2120,1 2 0,-1 2 0,1 2 0,-1 2 1,1 2-1,0 3 0,69 13 0,-95-12-18,-8-1-548,1-1 1,0 0-1,28 0 1,-39-2 506,0-2 0,0 1 1,0-1-1,0 1 0,0-1 0,0 0 1,0 0-1,0-1 0,0 1 0,-1-1 0,1 0 1,0 0-1,-1 0 0,0 0 0,1-1 1,-1 1-1,0-1 0,0 0 0,2-3 1,13-19-785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0.263"/>
    </inkml:context>
    <inkml:brush xml:id="br0">
      <inkml:brushProperty name="width" value="0.05" units="cm"/>
      <inkml:brushProperty name="height" value="0.05" units="cm"/>
    </inkml:brush>
  </inkml:definitions>
  <inkml:trace contextRef="#ctx0" brushRef="#br0">1 1 17916,'21'7'7334,"93"35"-5772,-95-34-1475,5 1-39,0 1 0,-1 1 0,0 1 0,24 17 0,-42-26-38,-1 1 0,0-1-1,1 1 1,-1 0 0,-1 0-1,1 0 1,0 0 0,-1 1 0,0-1-1,0 1 1,0 0 0,-1 0-1,0 0 1,0 0 0,0 0-1,0 1 1,-1-1 0,0 0-1,0 1 1,0-1 0,-1 1-1,0-1 1,0 1 0,0 0-1,-2 6 1,-1-1 23,0 0 0,-1-1 0,0 1 0,-1-1 0,0 0 0,0 0 0,-1-1 0,0 0 0,-11 12 0,-9 8-224,-40 34 0,25-25-829,37-34 915,0 0 1,0 0-1,0 1 0,1 0 1,-4 6-1,5-6-325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29.739"/>
    </inkml:context>
    <inkml:brush xml:id="br0">
      <inkml:brushProperty name="width" value="0.05" units="cm"/>
      <inkml:brushProperty name="height" value="0.05" units="cm"/>
    </inkml:brush>
  </inkml:definitions>
  <inkml:trace contextRef="#ctx0" brushRef="#br0">2 0 15523,'1'0'1737,"2"0"-1193,-4 8-256,-1 4 728,1 11-296,-1 5-136,2 10-272,0 5-176,0 9-120,0 1-40,3 2-288,-1 1-200,1-4 272,-2 1 112,-1-5-104,0-2-80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0.187"/>
    </inkml:context>
    <inkml:brush xml:id="br0">
      <inkml:brushProperty name="width" value="0.05" units="cm"/>
      <inkml:brushProperty name="height" value="0.05" units="cm"/>
    </inkml:brush>
  </inkml:definitions>
  <inkml:trace contextRef="#ctx0" brushRef="#br0">0 0 10946,'2'52'424,"0"20"-60,3-1 1,29 139-1,-30-195-292,9 29 289,-3 1-1,-1-1 1,-2 2 0,0 47 0,-12 146 229,0 89 1765,9-278-2005,11 51 0,2 40-3165,-3 54 1745,-9-153 1118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2.235"/>
    </inkml:context>
    <inkml:brush xml:id="br0">
      <inkml:brushProperty name="width" value="0.05" units="cm"/>
      <inkml:brushProperty name="height" value="0.05" units="cm"/>
    </inkml:brush>
  </inkml:definitions>
  <inkml:trace contextRef="#ctx0" brushRef="#br0">1 1105 12003,'6'-3'372,"1"0"0,-1 0 0,0-1 0,-1 0 0,1 0 0,-1 0 0,1-1 0,-1 0 0,7-9 0,56-70-381,-43 50 594,-3 6-375,1 1-1,1 1 1,1 2-1,1 0 0,1 1 1,31-19-1,-8 14-131,103-41 0,-63 32-66,-23 9 3,-42 19 5,-1-1 0,0-1 0,-1-1 0,0-1 0,32-24 0,147-114 206,-4 3 179,-154 111-192,-15 11-52,49-33 1,32-6-128,-104 62-769,-11 4-446,2 0 1280,-1 1-435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2.654"/>
    </inkml:context>
    <inkml:brush xml:id="br0">
      <inkml:brushProperty name="width" value="0.05" units="cm"/>
      <inkml:brushProperty name="height" value="0.05" units="cm"/>
    </inkml:brush>
  </inkml:definitions>
  <inkml:trace contextRef="#ctx0" brushRef="#br0">27 87 14435,'-19'-1'2151,"11"0"-339,19 2-923,0 0-880,-1-1 0,1-1 0,0 0 0,0 0 0,15-5 0,56-20 4,-39 12 20,-6 0-8,-24 9-28,-1 1 0,1 0 0,0 0-1,22-2 1,-35 6 1,1 0-1,-1 0 1,1 0-1,0 0 0,-1 0 1,1 0-1,-1 0 1,1 0-1,0 0 1,-1 0-1,1 0 1,-1 0-1,1 0 1,-1 1-1,1-1 0,0 0 1,-1 0-1,1 1 1,-1-1-1,1 0 1,-1 1-1,0-1 1,1 0-1,-1 1 1,1-1-1,-1 1 0,0-1 1,1 1-1,-1-1 1,0 1-1,1-1 1,-1 1-1,0 0 1,1 1-1,-1 0 0,0 0 0,0 0 0,-1 0 0,1 0 0,0 0 0,-1 0 0,1 0-1,-1 0 1,-1 3 0,-3 7-42,-1-1-1,-10 15 0,15-24 28,-107 152-22,88-130 27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7.858"/>
    </inkml:context>
    <inkml:brush xml:id="br0">
      <inkml:brushProperty name="width" value="0.05" units="cm"/>
      <inkml:brushProperty name="height" value="0.05" units="cm"/>
    </inkml:brush>
  </inkml:definitions>
  <inkml:trace contextRef="#ctx0" brushRef="#br0">553 24 14587,'2'-4'2384,"-7"13"-609,5-8-1709,-1 1-1,0-1 1,1 0 0,-1 0 0,0 0 0,0 0 0,0 0 0,0 0 0,0 0 0,0-1-1,0 1 1,0 0 0,0 0 0,0-1 0,0 1 0,0-1 0,-1 1 0,1-1 0,0 1-1,0-1 1,-1 0 0,1 0 0,-2 1 0,-1-2-143,1 0-1,0 0 0,-1 0 1,1-1-1,0 1 1,0-1-1,0 0 1,0 0-1,0 0 1,-3-3-1,-22-12-1105,22 15 943,0 0 0,-1 0 0,1 1 0,0 0 0,-1 0 0,1 1 0,-1-1 1,1 2-1,-1-1 0,-9 2 0,-5 3-170,-38 13 0,43-12 397,1-1 0,-1-1 0,0 0 0,-26 2 0,20-6-52,0-2-1,0 0 0,1-2 1,-23-6-1,24 6 33,-21-6-82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8.475"/>
    </inkml:context>
    <inkml:brush xml:id="br0">
      <inkml:brushProperty name="width" value="0.05" units="cm"/>
      <inkml:brushProperty name="height" value="0.05" units="cm"/>
    </inkml:brush>
  </inkml:definitions>
  <inkml:trace contextRef="#ctx0" brushRef="#br0">71 10 18388,'12'-9'2975,"-17"23"-763,2-6-2010,-16 43 715,4-16-459,-11 44 0,23-67-647,1-1 1,0 1-1,1 0 1,0 0-1,0-1 1,2 1-1,-1 0 1,4 14-1,-4-25 32,0-1 130,0 0 0,0 0 0,0 0 1,-1 0-1,1 0 0,0 0 0,0 0 0,0 0 0,0 0 0,0 0 1,0 0-1,0 0 0,-1 0 0,1 0 0,0 0 0,0 0 1,0 0-1,0 0 0,0 0 0,0 0 0,0 0 0,-1 0 0,1 0 1,0 0-1,0 0 0,0 0 0,0 0 0,0 0 0,0 0 1,0 1-1,0-1 0,-1 0 0,1 0 0,0 0 0,0 0 1,0 0-1,0 0 0,0 0 0,0 0 0,0 0 0,0 1 0,0-1 1,0 0-1,0 0 0,0 0 0,0 0 0,0 0 0,0 0 1,0 0-1,0 1 0,0-1 0,0 0 0,0 0 0,0 0 0,0 0 1,0 0-1,0 0 0,0 0 0,0 1 0,0-1 0,0 0 1,0 0-1,-6-4-609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48.326"/>
    </inkml:context>
    <inkml:brush xml:id="br0">
      <inkml:brushProperty name="width" value="0.05" units="cm"/>
      <inkml:brushProperty name="height" value="0.05" units="cm"/>
    </inkml:brush>
  </inkml:definitions>
  <inkml:trace contextRef="#ctx0" brushRef="#br0">150 0 5841,'-47'6'272,"-2"-1"-192,-5-2-80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4.876"/>
    </inkml:context>
    <inkml:brush xml:id="br0">
      <inkml:brushProperty name="width" value="0.05" units="cm"/>
      <inkml:brushProperty name="height" value="0.05" units="cm"/>
    </inkml:brush>
  </inkml:definitions>
  <inkml:trace contextRef="#ctx0" brushRef="#br0">1 74 14595,'0'-1'74,"0"0"-1,1 0 0,-1 0 1,1 0-1,-1 0 1,1 0-1,-1 0 1,1 1-1,0-1 0,-1 0 1,1 0-1,0 0 1,0 1-1,-1-1 1,1 1-1,0-1 1,0 0-1,0 1 0,0 0 1,0-1-1,0 1 1,0-1-1,0 1 1,0 0-1,0 0 0,0 0 1,0 0-1,1-1 1,37-2 1696,-35 3-1733,97 3-1138,-72 0 545,0-2-1,-1-1 1,36-5 0,475-48-340,-489 51 669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5.310"/>
    </inkml:context>
    <inkml:brush xml:id="br0">
      <inkml:brushProperty name="width" value="0.05" units="cm"/>
      <inkml:brushProperty name="height" value="0.05" units="cm"/>
    </inkml:brush>
  </inkml:definitions>
  <inkml:trace contextRef="#ctx0" brushRef="#br0">1 1 11955,'20'4'1048,"-5"1"-752,0-2-136,5 0 400,5 3-104,7-3-304,3 2-128,12 1-640,4 2 544,4-8-80,5 3-56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5.701"/>
    </inkml:context>
    <inkml:brush xml:id="br0">
      <inkml:brushProperty name="width" value="0.05" units="cm"/>
      <inkml:brushProperty name="height" value="0.05" units="cm"/>
    </inkml:brush>
  </inkml:definitions>
  <inkml:trace contextRef="#ctx0" brushRef="#br0">1 1 7314,'41'0'1259,"0"2"0,0 2 0,52 11 1,-41-5-584,98 7 1,54-13-354,-184-3 49,0 1 0,-1 0-1,27 8 1,-2 0 285,-32-9-549,0 0 0,-1-1 0,15-2 0,-16 1-43,-49 7-642,34-18-104,4 4 466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6.306"/>
    </inkml:context>
    <inkml:brush xml:id="br0">
      <inkml:brushProperty name="width" value="0.05" units="cm"/>
      <inkml:brushProperty name="height" value="0.05" units="cm"/>
    </inkml:brush>
  </inkml:definitions>
  <inkml:trace contextRef="#ctx0" brushRef="#br0">91 1 13891,'-1'3'280,"0"0"0,0 0 1,0 0-1,0 0 0,-1 0 0,1-1 1,-1 1-1,-2 3 0,-5 7 469,-2 14-16,1 0 0,0 0 0,2 1 0,2 0-1,-5 34 1,5 4 83,1 72-1,11-34 870,5-361-238,0 11-1829,-12 328 329,6 159-138,3-131 298,-8-110-97,0 0-1,0 1 1,0-1 0,0 0 0,0 0-1,0 0 1,0 0 0,0 1 0,0-1 0,0 0-1,0 0 1,0 0 0,0 0 0,0 1-1,0-1 1,0 0 0,0 0 0,0 0 0,0 0-1,1 1 1,-1-1 0,0 0 0,0 0-1,0 0 1,0 0 0,0 0 0,0 1-1,0-1 1,1 0 0,-1 0 0,0 0 0,0 0-1,0 0 1,0 0 0,1 0 0,-1 0-1,0 0 1,0 0 0,0 1 0,0-1 0,1 0-1,-1 0 1,0 0 0,7-8 222,6-18-26,-12 23-150,14-30-25,-1-1 0,13-50 0,-26 67-212,-1 17 176,0-1 0,0 1 0,0 0 0,0 0 0,0 0 0,0 0 0,0 0 0,0-1 0,0 1 0,0 0 0,0 0 0,0 0 0,-1 0 0,1 0 0,0 0 0,0 0 0,0-1 0,0 1 0,0 0 0,0 0 0,-1 0 0,1 0 0,0 0 0,0 0 0,0 0 0,0 0 0,0 0 0,-1 0 0,1 0 0,0 0 0,0 0 0,0 0 0,0 0 0,0 0 0,-1 0 0,1 0 0,0 0 0,0 0 0,0 0 0,0 0 0,0 0 0,-1 0 0,1 0 0,0 0 0,0 0 0,0 0 0,0 1 0,-3 0-30,1 2-1,-1-1 0,1 0 1,0 0-1,0 1 0,0-1 0,-3 6 1,-4 7-84,0 1-1,2 1 1,0-1 0,0 1 0,2 0 0,-4 18 0,2-1-400,3-1 1,-2 45-1,6-57 144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17.223"/>
    </inkml:context>
    <inkml:brush xml:id="br0">
      <inkml:brushProperty name="width" value="0.05" units="cm"/>
      <inkml:brushProperty name="height" value="0.05" units="cm"/>
    </inkml:brush>
  </inkml:definitions>
  <inkml:trace contextRef="#ctx0" brushRef="#br0">139 122 11082,'4'-23'1173,"-2"8"-94,0 0 1,1 1-1,1 0 0,10-27 1,-19 61 126,-6 39 1,9-44-1038,-35 464 777,32-352-445,3-113 471,-2-21-263,-2-24 3,-16-142 616,-26-160-1562,47 324 198,-1-1-1,-1 0 1,0 1 0,-4-11 0,7 20 34,0 0 1,0 0 0,0 0-1,0 1 1,0-1-1,0 0 1,0 0 0,0 0-1,0 0 1,0 0 0,0 0-1,-1 1 1,1-1-1,0 0 1,0 0 0,0 0-1,0 0 1,0 0 0,0 0-1,0 0 1,0 0-1,0 0 1,0 1 0,-1-1-1,1 0 1,0 0 0,0 0-1,0 0 1,0 0-1,0 0 1,0 0 0,-1 0-1,1 0 1,0 0 0,0 0-1,0 0 1,0 0-1,0 0 1,0 0 0,-1 0-1,1 0 1,0 0 0,0 0-1,0 0 1,0 0 0,0 0-1,0 0 1,-1 0-1,1 0 1,0 0 0,0-1-1,0 1 1,0 0 0,0 0-1,0 0 1,0 0-1,0 0 1,-1 0 0,1 0-1,0 0 1,0 0 0,0-1-1,0 1 1,0 0-1,0 0 1,0 0 0,-2 12-31,1 31-29,1 1 0,3 0 0,14 74 0,-3-22 54,1 12 19,-9-93 11,-6-15-22,0 0 0,0 0 0,0 0 0,0 0 0,1 0 0,-1 1 0,0-1 0,0 0 0,0 0 0,1 0 0,-1 0 0,0 0 0,0 0 0,0 0 0,1 0 0,-1 0 0,0 0 0,0 0 0,1 0 0,-1 0 0,0 0 0,0 0 0,0 0 0,1 0 0,-1 0 0,0 0 0,0 0 0,0-1 0,1 1 0,-1 0 0,0 0 0,0 0 0,0 0 0,1-1 0,0 0 2,1-1 0,-1 0-1,1 0 1,-1 0 0,0 0-1,1 0 1,-1-1 0,0 1 0,0-3-1,9-26-46,-3 0 0,0 0 0,3-49 1,-4-96-522,-6 155 391,-1 0 0,-6-36 1,1 42-41,3 13 75,-1 11-60,2 12 38,0 0 0,1 0 1,1 1-1,1-1 0,6 36 1,1-16-129,1-1 0,16 42 0,6-7 54,5-13-39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0.694"/>
    </inkml:context>
    <inkml:brush xml:id="br0">
      <inkml:brushProperty name="width" value="0.05" units="cm"/>
      <inkml:brushProperty name="height" value="0.05" units="cm"/>
    </inkml:brush>
  </inkml:definitions>
  <inkml:trace contextRef="#ctx0" brushRef="#br0">4 1 13755,'0'1'81,"-1"0"0,1-1 0,-1 1 0,1 0 0,0 0 0,-1 0 1,1 0-1,0 0 0,0 0 0,-1 0 0,1 0 0,0 0 0,0 0 0,0 0 0,0 0 0,1 0 0,-1 0 1,0 0-1,0 0 0,1 0 0,3 25 511,-1-13-452,1 0 0,0-1 0,1 0 0,0 0 0,1 0 0,1-1 0,-1 1 0,2-2 0,-1 1 0,2-1 0,-1 0 0,1-1 0,1 1 1,0-2-1,0 0 0,0 0 0,1-1 0,0 0 0,1-1 0,0 0 0,0-1 0,0 0 0,0-1 0,1 0 0,0-1 0,20 3 0,4-3 276,0-2 1,0 0-1,67-10 0,111-31 502,-24 3-584,101 5 259,-254 30-450,0 2-1,-1 2 0,1 1 0,-1 2 0,65 17 1,-89-18-117,1 1 1,-1 1-1,0 0 1,0 1-1,-1 0 1,0 1-1,0 1 1,-1-1-1,0 2 1,-1 0-1,19 21 1,-24-24-3,0 0 0,0 0 0,-1 1 0,0-1 0,0 1 0,-1 0 0,0 0 0,0 0 0,-1 0 0,0 1 0,-1-1 0,1 1 0,-2-1 0,1 1 0,-1 0 0,0-1 0,-1 1 0,0-1 0,-1 1 0,-4 15 0,4-18-879,5-18 962,8-20-67,-2 9-264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1.146"/>
    </inkml:context>
    <inkml:brush xml:id="br0">
      <inkml:brushProperty name="width" value="0.05" units="cm"/>
      <inkml:brushProperty name="height" value="0.05" units="cm"/>
    </inkml:brush>
  </inkml:definitions>
  <inkml:trace contextRef="#ctx0" brushRef="#br0">6 305 14059,'-6'9'2501,"13"-18"-741,8-12-760,14-11-516,1 1-1,2 1 1,1 2-1,73-47 1,-97 69-424,1 1 1,0 0-1,0 1 1,1 0-1,-1 1 1,15-3-1,-22 5-36,1 0 0,0 1-1,-1 0 1,1 0-1,0 0 1,0 0 0,-1 0-1,1 1 1,0 0 0,0-1-1,-1 2 1,1-1-1,-1 0 1,1 1 0,-1-1-1,0 1 1,1 0-1,-1 0 1,0 0 0,0 1-1,4 4 1,3 6 79,-1 0 0,-1 0 1,0 1-1,-1 0 0,0 1 1,4 16-1,-3-11 74,0-1 0,21 35 1,-25-48-130,0 0 1,1 0-1,0 0 0,0-1 1,1 0-1,-1 0 0,1 0 1,0 0-1,1-1 1,-1 0-1,1-1 0,-1 1 1,1-1-1,0-1 1,1 1-1,11 2 0,-7-4 7,-1 0 0,0 0-1,0-1 1,0 0 0,0-1 0,0-1-1,0 0 1,0 0 0,0-1-1,19-7 1,-1-3 48,0-1-1,-1-1 0,-1-2 1,-1-1-1,26-21 1,-22 13 0,-1-2 1,-1 0 0,38-52 0,-63 76-118,0 0 0,0 0 0,0 0 0,-1-1 1,0 1-1,4-10 0,-6 13-11,0 0-1,0 0 1,0 0 0,0 0-1,0 0 1,0 0-1,0 0 1,0 0 0,0 0-1,0 0 1,0 1-1,-1-1 1,1 0 0,0 0-1,-1 0 1,1 0-1,0 0 1,-1 1 0,1-1-1,-1 0 1,0 0 0,1 1-1,-1-1 1,0 0-1,1 1 1,-1-1 0,0 1-1,1-1 1,-1 1-1,0-1 1,0 1 0,0-1-1,0 1 1,1 0-1,-1-1 1,0 1 0,0 0-1,0 0 1,0 0 0,0 0-1,0 0 1,-1 0-1,-15-2-180,-3 2-64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1.871"/>
    </inkml:context>
    <inkml:brush xml:id="br0">
      <inkml:brushProperty name="width" value="0.05" units="cm"/>
      <inkml:brushProperty name="height" value="0.05" units="cm"/>
    </inkml:brush>
  </inkml:definitions>
  <inkml:trace contextRef="#ctx0" brushRef="#br0">0 1316 15299,'404'32'3401,"-241"-33"-3270,281-40 0,-328 21-118,0-5-1,-2-6 1,130-52-1,697-348 145,269-135 1041,-1124 530-689,1 4 0,170-40 0,-242 69-513,0 0 0,0 1 1,0 1-1,0 0 0,21 2 0,-36-1-58,0 0 30,0 0 1,0 0-1,0 0 1,0 0 0,0 0-1,0 0 1,0 0 0,0 1-1,-1-1 1,1 0-1,0 0 1,0 0 0,0 0-1,0 0 1,0 0-1,0 0 1,0 0 0,0 0-1,0 0 1,0 0 0,0 0-1,1 0 1,-9 1-48,-6-3-149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2.539"/>
    </inkml:context>
    <inkml:brush xml:id="br0">
      <inkml:brushProperty name="width" value="0.05" units="cm"/>
      <inkml:brushProperty name="height" value="0.05" units="cm"/>
    </inkml:brush>
  </inkml:definitions>
  <inkml:trace contextRef="#ctx0" brushRef="#br0">1 1 20188,'1'3'648,"4"8"-199,-2 4-89,0 5-112,0 9-40,-1 0-40,4 32 304,3-6-136,5 5-448,1 1-216,0-7-480,1-5-1,-9-19 569,-4 1-208,-9-14-168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8.955"/>
    </inkml:context>
    <inkml:brush xml:id="br0">
      <inkml:brushProperty name="width" value="0.05" units="cm"/>
      <inkml:brushProperty name="height" value="0.05" units="cm"/>
    </inkml:brush>
  </inkml:definitions>
  <inkml:trace contextRef="#ctx0" brushRef="#br0">0 45 18868,'14'-3'1880,"16"1"-1215,5-3-289,12 0 808,5 1-296,10-1-464,1 0-392,-8 2-864,-3-2 752,-11 1-192,-3 1-96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2.991"/>
    </inkml:context>
    <inkml:brush xml:id="br0">
      <inkml:brushProperty name="width" value="0.05" units="cm"/>
      <inkml:brushProperty name="height" value="0.05" units="cm"/>
    </inkml:brush>
  </inkml:definitions>
  <inkml:trace contextRef="#ctx0" brushRef="#br0">86 517 16500,'2'2'1584,"13"-2"-968,4-3-192,13 3 672,4-5-215,10-1-297,5-3-64,-1-5-360,1-4-232,-10-5-624,-6-5-193,-18-8 681,-14-3-152,-19-4-176</inkml:trace>
  <inkml:trace contextRef="#ctx0" brushRef="#br0" timeOffset="1">5 28 16139,'-4'1'1889,"4"1"-1201,10-2-176,13-2 840,16-2-303,10-1-137,9 0-320,6 2-192,0-1-488,1-1-392,-9 4-344,-8-1 672,-13 4-176,-11 1-168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3.396"/>
    </inkml:context>
    <inkml:brush xml:id="br0">
      <inkml:brushProperty name="width" value="0.05" units="cm"/>
      <inkml:brushProperty name="height" value="0.05" units="cm"/>
    </inkml:brush>
  </inkml:definitions>
  <inkml:trace contextRef="#ctx0" brushRef="#br0">1 1 16764,'9'52'2946,"-8"-41"-2317,1 1-1,0-1 1,1 1 0,6 18-1,-7-27-563,-1-1 0,0 1 0,1-1 0,-1 1 0,1-1 0,0 0 0,0 0 0,0 0 0,0 0 0,0 0 0,0 0-1,0 0 1,1-1 0,-1 1 0,1-1 0,-1 1 0,1-1 0,-1 0 0,1 0 0,0 0 0,0-1 0,0 1 0,5 0 0,4-1-31,1 0 0,-1-1 0,1 0 0,-1-1 0,0 0 1,0-1-1,18-6 0,83-40-14,-73 31 3,-1-1 1,35-14 24,-66 30-19,0 0 0,0 1 0,0 0 0,1 0 1,-1 1-1,16-1 0,-23 2-16,0 0 0,0 0-1,0 0 1,0 0 0,0 1 0,0-1 0,0 0-1,0 1 1,0-1 0,0 0 0,0 1 0,-1-1-1,1 1 1,0 0 0,0-1 0,0 1-1,-1 0 1,1-1 0,0 1 0,-1 0 0,1 0-1,0-1 1,-1 1 0,1 0 0,-1 0 0,1 0-1,-1 0 1,0 0 0,1 0 0,-1 0 0,0 0-1,0 0 1,0 0 0,1 0 0,-1 0-1,0 0 1,-1 0 0,1 1 0,0 6 61,-1-1 1,0 1-1,-1-1 0,-2 9 1,1-6 13,2-8-71,-4 20 112,0 0 1,-2 36-1,7-57-152,0 1 0,0-1 0,0 1 0,0-1 0,0 1 0,0-1 0,1 1 0,-1-1 0,0 1 0,1-1 0,-1 0 0,1 1 0,0-1 0,-1 0 0,3 3 0,-3-4 17,1 1-1,0-1 0,0 1 1,0-1-1,0 0 0,0 1 1,0-1-1,0 0 1,0 0-1,0 0 0,0 0 1,0 0-1,0 0 1,0 0-1,0 0 0,0 0 1,0 0-1,0 0 0,0-1 1,0 1-1,0 0 1,0-1-1,0 1 0,0-1 1,-1 1-1,1-1 0,1 0 1,26-16-172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3.874"/>
    </inkml:context>
    <inkml:brush xml:id="br0">
      <inkml:brushProperty name="width" value="0.05" units="cm"/>
      <inkml:brushProperty name="height" value="0.05" units="cm"/>
    </inkml:brush>
  </inkml:definitions>
  <inkml:trace contextRef="#ctx0" brushRef="#br0">139 50 16492,'5'-4'704,"-4"3"-536,1 0 1,0-1 0,0 1 0,-1-1 0,1 1-1,-1-1 1,1 0 0,-1 1 0,0-1 0,1 0-1,-1 0 1,0 0 0,0 0 0,-1 0 0,1 0 0,0 0-1,-1 0 1,1-3 0,-1 4-103,0 1-1,0-1 1,0 1-1,0 0 1,0-1-1,0 1 1,0 0-1,-1-1 1,1 1-1,0-1 1,0 1-1,0 0 1,-1-1 0,1 1-1,0 0 1,0-1-1,-1 1 1,1 0-1,0 0 1,-1-1-1,1 1 1,0 0-1,-1 0 1,1-1-1,0 1 1,-1 0-1,1 0 1,-1 0 0,1 0-1,0 0 1,-1 0-1,0 0 1,-17 2 1115,-16 12-193,26-8-948,0 0 0,0 1 0,0 0 0,1 0 0,0 0 0,0 1 1,1 0-1,0 0 0,1 1 0,-1 0 0,2 0 0,-1 0 0,1 0 1,1 1-1,-1-1 0,2 1 0,-1 0 0,1 0 0,1 0 0,-1 16 0,2-24-51,0 1 0,0 0-1,0-1 1,0 1 0,1-1-1,-1 1 1,1 0 0,-1-1-1,1 1 1,0-1 0,0 1-1,0-1 1,0 0-1,1 1 1,-1-1 0,1 0-1,-1 0 1,1 0 0,0 0-1,-1 0 1,1 0 0,0-1-1,0 1 1,1 0 0,-1-1-1,0 0 1,0 1 0,1-1-1,-1 0 1,1 0-1,-1-1 1,5 2 0,0-1-131,-1-1 0,1 0 0,-1 0 0,1-1 0,-1 1 0,1-2-1,-1 1 1,0-1 0,0 1 0,0-2 0,12-5 0,-2 0-50,-1-1-1,0-1 0,16-13 1,9-13-331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4.341"/>
    </inkml:context>
    <inkml:brush xml:id="br0">
      <inkml:brushProperty name="width" value="0.05" units="cm"/>
      <inkml:brushProperty name="height" value="0.05" units="cm"/>
    </inkml:brush>
  </inkml:definitions>
  <inkml:trace contextRef="#ctx0" brushRef="#br0">21 102 16972,'-5'16'1254,"2"-8"-838,0 1 0,1-1 0,0 0 0,0 0 0,1 1 1,0-1-1,0 1 0,1 0 0,0-1 0,1 1 0,1 8 1,-1-10-312,1-1-1,0 0 1,1 0 0,-1 0 0,1 0 0,0-1 0,0 1 0,1-1 0,5 7 0,-7-10-96,0 0 0,0 0-1,0 0 1,0 0 0,0 0 0,0-1 0,0 1 0,1-1-1,-1 1 1,1-1 0,-1 0 0,1 0 0,-1 0 0,1 0 0,0-1-1,-1 1 1,1-1 0,0 1 0,0-1 0,-1 0 0,1 0 0,0 0-1,5-2 1,-5 1 8,-1 0 0,0 0-1,1 0 1,-1-1 0,0 1 0,0-1-1,0 0 1,0 1 0,0-1 0,0 0-1,0 0 1,-1 0 0,1-1 0,-1 1-1,1 0 1,1-4 0,1-3 40,0 0 0,-1 0 1,3-11-1,5-31 178,-11 47-216,1 1 0,-1-1-1,0 1 1,0-1 0,0 1 0,0-1-1,-1 1 1,1-1 0,-1 1-1,0 0 1,0-1 0,-2-4-1,3 7-14,-1 1 0,1-1-1,0 1 1,-1-1-1,1 1 1,0-1 0,-1 1-1,1 0 1,-1-1-1,1 1 1,0 0-1,-1-1 1,1 1 0,-1 0-1,1-1 1,-1 1-1,1 0 1,-1 0 0,1 0-1,-1-1 1,0 1-1,1 0 1,-1 0 0,1 0-1,-1 0 1,1 0-1,-1 0 1,0 0-1,1 0 1,-1 0 0,1 0-1,-1 1 1,1-1-1,-1 0 1,1 0 0,-1 0-1,1 1 1,-1-1-1,1 0 1,-1 1 0,1-1-1,-1 0 1,1 1-1,0-1 1,-1 1-1,0 0 0,1-1 0,-1 1-1,1 0 1,-1-1 0,1 1-1,0 0 1,-1 0 0,1-1 0,0 1-1,0 0 1,-1 0 0,1-1-1,0 1 1,0 0 0,0 0-1,0-1 1,0 1 0,0 0-1,0 0 1,0 0 0,0-1-1,1 1 1,-1 0 0,0 0-1,0-1 1,1 1 0,-1 0-1,1 0 1,-1-1 0,0 1-1,1-1 1,-1 1 0,1 0-1,0 0 1,2 1-1,-1-1 0,1 1 1,0 0-1,-1-1 0,1 0 0,0 0 0,0 0 0,0 0 1,0 0-1,0 0 0,0-1 0,1 0 0,-1 1 0,3-1 0,47-5 20,-51 5-21,26-4 9,-1-2 1,1-1-1,-1-1 0,0-1 1,-1-1-1,0-2 0,-1 0 1,45-31-1,-66 39-8,0 1 1,0-1-1,-1 1 0,1-1 1,-1 0-1,5-9 0,-7 12-2,-1 1 1,1-1-1,-1 0 0,0 1 0,0-1 0,1 0 0,-1 1 0,0-1 0,0 0 0,0 1 1,0-1-1,1 0 0,-1 1 0,0-1 0,0 0 0,-1 0 0,1 1 0,0-1 0,0 0 1,0 1-1,0-1 0,-1-1 0,0 2 0,0-1 0,0 0 0,0 1 1,1-1-1,-1 1 0,0 0 0,0-1 0,0 1 1,0 0-1,0 0 0,-1-1 0,1 1 0,0 0 0,0 0 1,0 0-1,0 0 0,0 0 0,0 1 0,0-1 1,0 0-1,-1 1 0,-7 1 27,1 1-1,0 0 1,0 0 0,0 1-1,1 0 1,-1 0 0,1 1-1,0-1 1,0 2 0,0-1-1,1 1 1,0 0 0,0 1-1,0-1 1,1 1 0,0 0-1,1 1 1,-6 9 0,9-15-9,1 0 1,-1 0-1,0 0 1,0 0 0,1 0-1,-1 0 1,1 0-1,0 0 1,0 0 0,-1 1-1,1-1 1,1 0-1,-1 0 1,0 0 0,0 0-1,1 1 1,0-1-1,-1 0 1,1 0 0,0 0-1,1 2 1,0-1-55,0-1 0,0 0 0,0 0 0,1 0 0,-1 0 0,0-1 0,1 1-1,-1-1 1,1 1 0,0-1 0,-1 0 0,1 0 0,5 1 0,6 1-247,-1-1-1,0 0 1,1-1-1,0-1 1,21-2-1,8-3-81,2-2-142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4.878"/>
    </inkml:context>
    <inkml:brush xml:id="br0">
      <inkml:brushProperty name="width" value="0.05" units="cm"/>
      <inkml:brushProperty name="height" value="0.05" units="cm"/>
    </inkml:brush>
  </inkml:definitions>
  <inkml:trace contextRef="#ctx0" brushRef="#br0">141 21 15859,'-6'0'340,"1"1"-1,-1 0 0,1 1 1,-1-1-1,1 1 0,0 0 0,0 1 1,0-1-1,0 1 0,0 0 0,0 0 1,1 0-1,-6 5 0,2-1 106,0 1 0,1-1 0,0 1 0,0 1-1,-11 17 1,17-24-404,0-1-1,0 1 1,0 0-1,0 0 1,0-1-1,1 1 1,-1 0-1,0 0 1,1 0-1,0 0 1,-1 0 0,1 0-1,0 0 1,0 0-1,0 0 1,0 0-1,1 3 1,0-4-22,-1 0 0,1 0 1,-1-1-1,1 1 0,0 0 1,-1 0-1,1 0 0,0-1 1,0 1-1,0 0 0,0-1 1,0 1-1,-1 0 0,1-1 1,0 1-1,0-1 1,0 0-1,0 1 0,1-1 1,-1 0-1,0 0 0,2 1 1,3-1 6,1 0 0,-1 0 0,1-1 1,0 0-1,-1 0 0,1 0 1,-1-1-1,11-4 0,3-4 0,-2 0 0,1-1-1,-2-1 1,1 0 0,-2-1 0,1-1-1,-2-1 1,0 0 0,20-28 0,-33 40 12,-5 3-25,-5 7 2,-20 37 48,27-41-129,-1 0-1,1 0 1,0 0-1,0 0 1,0 0-1,0 0 1,0 0-1,0 0 1,1 0-1,0 1 1,0-1-1,0 0 1,0 0-1,0 5 0,1-7-23,0 0 0,-1 0 0,1 0 0,0 0 0,-1 0 0,1 0 0,0-1 0,0 1 0,0 0 0,0 0 0,0 0 0,0-1 0,0 1 0,0-1 0,0 1 0,0 0 0,0-1 0,0 0 0,0 1 0,0-1 0,0 0 0,1 0 0,-1 1 0,0-1 0,0 0 0,0 0 0,1 0 0,-1 0 0,0-1 0,0 1 0,0 0 0,1 0 0,-1-1 0,1 0 0,6-1-272,0 0 0,0-1 0,12-6 0,14-10-565,5-6-206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5.320"/>
    </inkml:context>
    <inkml:brush xml:id="br0">
      <inkml:brushProperty name="width" value="0.05" units="cm"/>
      <inkml:brushProperty name="height" value="0.05" units="cm"/>
    </inkml:brush>
  </inkml:definitions>
  <inkml:trace contextRef="#ctx0" brushRef="#br0">139 0 15811,'-11'7'1156,"1"0"0,0 0-1,1 1 1,-17 17 0,14-13-159,6-6-692,1-1 0,-1 1-1,1 1 1,-5 7-1,9-13-290,1 0-1,-1-1 1,1 1-1,-1 0 1,1 0-1,-1-1 1,1 1 0,0 0-1,-1 0 1,1 0-1,0-1 1,0 1-1,0 0 1,-1 0-1,1 0 1,0 0-1,0 0 1,0 0-1,0-1 1,0 1 0,1 0-1,-1 0 1,0 0-1,0 0 1,1 0-1,-1-1 1,0 1-1,1 0 1,-1 0-1,1 0 1,-1-1 0,1 1-1,-1 0 1,1-1-1,-1 1 1,1 0-1,0-1 1,-1 1-1,1-1 1,0 1-1,0-1 1,-1 1 0,1-1-1,0 0 1,0 1-1,0-1 1,0 0-1,-1 0 1,1 1-1,0-1 1,0 0-1,1 0 1,19 2-182,0 0 0,0-2 0,0 0 0,21-4 0,-14 1-154,40 2 0,-67 1 332,0 0 0,1 0 0,-1 0 0,0 0 0,1 0 0,-1 1 0,0-1 0,0 0 0,1 0 0,-1 1 0,0-1 0,0 1 0,1-1 1,-1 1-1,0 0 0,0-1 0,0 1 0,0 0 0,0 0 0,0 0 0,0 0 0,0 0 0,0 0 0,0 0 0,-1 0 0,1 0 0,0 0 0,0 2 0,-1-2 24,0 1 0,0 0 0,-1-1-1,1 1 1,0-1 0,-1 1 0,1-1-1,-1 1 1,0-1 0,1 1 0,-1-1-1,0 0 1,0 1 0,0-1 0,0 0-1,0 0 1,0 0 0,-1 0 0,1 0-1,0 0 1,0 0 0,-1 0-1,-1 1 1,-15 9 121,0-2 0,0 0 0,-1 0 0,0-2 0,-21 6 0,-1-3-2267,-58 7-1,95-17 1191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6.174"/>
    </inkml:context>
    <inkml:brush xml:id="br0">
      <inkml:brushProperty name="width" value="0.05" units="cm"/>
      <inkml:brushProperty name="height" value="0.05" units="cm"/>
    </inkml:brush>
  </inkml:definitions>
  <inkml:trace contextRef="#ctx0" brushRef="#br0">20 107 13475,'0'2'182,"0"0"0,1-1 0,0 1 0,-1 0 0,1-1 0,0 1 0,0-1 0,0 1 0,0-1 0,0 1 0,0-1 0,0 0 0,0 1 0,0-1 0,1 0 0,-1 0 0,1 0 0,1 1 0,0 0 121,1-1 0,0 1 0,-1-1 1,1 0-1,0 0 0,0 0 0,7 0 0,-2 0 89,0-1 0,0-1 0,-1 1 0,1-1 0,0-1 0,14-4 0,-9 1 54,0-1 1,0-1-1,21-13 0,-31 18-366,1-1-1,-1-1 0,1 1 1,-1 0-1,0-1 1,-1 0-1,1 0 0,-1 0 1,1-1-1,-1 1 1,-1-1-1,1 1 0,3-10 1,-6 13-72,1 0-1,-1 0 1,0 0 0,0 0 0,1 0 0,-1 0 0,0 0-1,0 0 1,-1 0 0,1-1 0,0 1 0,0 0 0,0 0 0,-1 0-1,1 0 1,0 0 0,-1 0 0,1 0 0,-1 0 0,1 0 0,-1 0-1,0 0 1,1 1 0,-1-1 0,0 0 0,0 0 0,0 1-1,1-1 1,-1 0 0,0 1 0,0-1 0,0 0 0,0 1 0,0 0-1,0-1 1,0 1 0,0 0 0,0-1 0,0 1 0,0 0-1,-1 0 1,1 0 0,-1 0 0,-5-1 2,1 1-1,0 0 1,-1 0-1,1 1 1,0-1-1,-9 4 1,2 0-5,1 1 0,-1 1 0,1 0 0,1 1 0,-1 0 0,1 1 0,1 0 0,-1 0 0,1 1 1,1 1-1,-1 0 0,2 0 0,-1 1 0,2 0 0,-1 0 0,2 1 0,-1 0 0,2 0 0,-1 0 0,-5 22 0,10-27-2,-1 0-1,1 0 1,1 0-1,-1 0 1,1 0-1,1 0 0,-1 0 1,1 1-1,0-1 1,4 13-1,-3-16-5,0 0 1,0 0-1,0 0 0,1 0 1,-1 0-1,1 0 0,0 0 1,0-1-1,0 1 0,1-1 1,-1 0-1,1 0 0,0 0 1,0-1-1,0 1 0,0-1 1,6 2-1,4 1-113,0 0 1,0-1-1,0-1 0,0-1 1,0 0-1,23 0 0,88-8-360,-119 5 482,64-6-241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7.680"/>
    </inkml:context>
    <inkml:brush xml:id="br0">
      <inkml:brushProperty name="width" value="0.05" units="cm"/>
      <inkml:brushProperty name="height" value="0.05" units="cm"/>
    </inkml:brush>
  </inkml:definitions>
  <inkml:trace contextRef="#ctx0" brushRef="#br0">182 441 17108,'-3'-1'187,"0"-1"1,0 1-1,0 0 0,0 0 1,0 1-1,0-1 1,0 1-1,-1 0 0,1-1 1,0 1-1,0 0 1,0 1-1,0-1 1,0 1-1,0-1 0,0 1 1,0 0-1,0 0 1,0 0-1,0 1 1,0-1-1,0 1 0,1-1 1,-1 1-1,-4 4 1,-3 2 55,0 0 1,1 1 0,0 0-1,0 0 1,1 1 0,-9 14-1,14-19-198,-1 0-1,1 0 1,1 1-1,-1-1 1,1 0-1,-1 1 1,2 0-1,-1 0 1,1-1-1,0 1 1,0 0-1,0 0 1,1 0 0,0 0-1,0 8 1,1-13-40,-1 0 0,0-1 1,0 1-1,0 0 1,1 0-1,-1 0 0,1-1 1,-1 1-1,0 0 1,1 0-1,-1-1 0,1 1 1,-1 0-1,1-1 1,0 1-1,-1-1 1,1 1-1,0-1 0,-1 1 1,1-1-1,0 1 1,0-1-1,-1 0 0,1 1 1,0-1-1,0 0 1,0 1-1,0-1 0,-1 0 1,1 0-1,0 0 1,0 0-1,0 0 0,0 0 1,0 0-1,-1 0 1,1-1-1,0 1 1,0 0-1,1-1 0,2 0 9,0 0-1,-1-1 0,1 1 0,0-1 1,-1 0-1,7-5 0,1-3 8,0 0-1,-1-1 0,0 0 0,-1 0 1,0-1-1,0-1 0,6-14 1,-1 0 50,-1 0 1,13-43 0,-25 66-62,3-5 17,-1-1-1,0 1 0,-1-1 1,0 1-1,0-1 1,-1 0-1,-1 0 0,0-13 1,-4 17 38,0 12-22,-4 15-2,7-9-34,-1 0 0,1 24 0,2-31-10,-1 0 1,0 0-1,1 0 1,0 0-1,0 0 1,0-1-1,1 1 1,0 0-1,0-1 1,3 6-1,-4-8 3,0-1 0,0 0-1,0 0 1,-1 0-1,1 0 1,0 0-1,1-1 1,-1 1-1,0 0 1,0 0-1,0-1 1,0 1-1,1 0 1,-1-1-1,0 0 1,0 1 0,1-1-1,-1 0 1,0 1-1,1-1 1,1 0-1,0 0 3,-1-1 0,1 1-1,0-1 1,-1 0-1,1 1 1,-1-1 0,1 0-1,-1-1 1,1 1 0,2-2-1,4-3 11,-1-1 0,0 0 0,0 0 0,10-12 0,6-10 68,-2 0-1,-1-1 1,-1-2-1,-2 0 0,-1-1 1,-1 0-1,-2-2 0,-2 0 1,10-39-1,-22 73-74,1 0 0,-1 0 1,0-1-1,1 1 0,-1 0 0,0 0 0,0-1 1,0 1-1,0 0 0,0 0 0,0-1 0,0 1 1,0 0-1,-1 0 0,1 0 0,0-1 1,-1 1-1,1 0 0,-1 0 0,1 0 0,-2-2 1,2 3-5,0 0 0,-1 0 0,1 0 0,0 0 0,-1 0 0,1 0 0,0 0 0,-1 0 1,1 0-1,0 0 0,-1 0 0,1 0 0,0 0 0,-1 0 0,1 0 0,0 0 1,0 1-1,-1-1 0,1 0 0,0 0 0,-1 0 0,1 0 0,0 1 0,0-1 0,0 0 1,-1 1-1,-9 15-6,-4 19 0,2 0-1,2 0 1,1 2 0,2-1-1,2 1 1,-2 43 0,5-39 10,2-1 0,2 0 0,8 49-1,-5-62 1,1 0-1,1-1 0,2 0 0,0 0 1,22 40-1,-6-23-2,-15-28-3,-1 0 0,-1 1 1,0 0-1,-1 0 0,0 0 0,-2 1 1,7 27-1,-12-40 1,0 1 0,0-1-1,0 1 1,-1-1 0,1 1 0,-1-1 0,0 1-1,0-1 1,-1 0 0,1 0 0,-5 8 0,5-11 0,0 1 1,1-1 0,-1 1 0,0-1 0,0 0 0,0 0 0,0 0 0,-1 1 0,1-1-1,0 0 1,0 0 0,-1-1 0,1 1 0,-1 0 0,1 0 0,-1-1 0,1 1 0,-1-1 0,1 1-1,-1-1 1,1 0 0,-1 1 0,0-1 0,1 0 0,-1 0 0,1 0 0,-1 0 0,0 0 0,1-1-1,-1 1 1,1 0 0,-1-1 0,1 1 0,-1-1 0,1 0 0,-3-1 0,-2-2 7,0 0 0,0 0 0,1-1 0,-1 0 0,1 0 0,0-1 1,1 1-1,-1-1 0,1 0 0,0 0 0,1-1 0,-1 1 0,-3-10 1,-2-9 24,0 0 1,-7-36-1,1-27 59,14 77-76,1 1 0,-1-1 0,2 0 0,0 1 0,0-1 0,4-14 0,-4 22-37,0 0-1,0 0 0,1 0 1,-1 0-1,1 0 0,0 1 0,0-1 1,0 1-1,0-1 0,0 1 1,0 0-1,1 0 0,-1 0 0,1 0 1,0 0-1,-1 1 0,7-3 1,4-2-183,1 2 1,26-7-1,12-4 97,5-13-108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8:28.688"/>
    </inkml:context>
    <inkml:brush xml:id="br0">
      <inkml:brushProperty name="width" value="0.05" units="cm"/>
      <inkml:brushProperty name="height" value="0.05" units="cm"/>
    </inkml:brush>
  </inkml:definitions>
  <inkml:trace contextRef="#ctx0" brushRef="#br0">1 42 17924,'8'7'572,"0"0"1,0 0-1,0 0 1,-1 1-1,9 13 1,-8-11-81,0 0 0,1-1-1,11 10 1,-15-15-476,0 0 1,0 0-1,0-1 0,0 0 0,1 0 0,0 0 0,-1-1 0,1 0 0,0 0 0,0 0 0,0-1 0,0 0 0,1 0 1,-1 0-1,0-1 0,0 0 0,1 0 0,-1-1 0,0 0 0,0 0 0,0 0 0,0-1 0,0 0 0,0 0 1,0 0-1,0-1 0,-1 0 0,1 0 0,-1 0 0,9-8 0,-5 3-395,0-1-1,0 1 1,-1-2 0,0 1-1,0-1 1,-2 0 0,1-1-1,-1 0 1,-1 0-1,1 0 1,-2-1 0,5-15-1,-22 73 1411,-32 288 2897,35-109-4858,10-219 851,0 0-1,0 0 0,0 0 0,1 0 1,0 0-1,0 0 0,1 0 0,2 7 1,5 1-433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18.597"/>
    </inkml:context>
    <inkml:brush xml:id="br0">
      <inkml:brushProperty name="width" value="0.05" units="cm"/>
      <inkml:brushProperty name="height" value="0.05" units="cm"/>
    </inkml:brush>
  </inkml:definitions>
  <inkml:trace contextRef="#ctx0" brushRef="#br0">0 72 10282,'8'-4'5521,"25"-1"-4386,-11 2-492,44-8-316,1 4 1,0 2-1,0 4 0,99 9 0,-144-7-307,0-2-1,0-1 0,0 0 0,-1-2 0,1 0 0,23-9 0,16-3 101,-48 15-100,-1 0 1,1 0-1,0 1 1,-1 1-1,1 0 0,-1 1 1,23 5-1,-15-2 3,0-2-1,20 1 1,36-1 79,437-4 762,-458-1-857,1 3 0,96 15-1,-45-9 32,-81-7-37,0 2-1,1 0 1,-1 2-1,44 11 0,-52-9-3,1-1 0,0-2 0,1 1 0,33 0 0,78-9 22,-85 1 2,79 5 0,-50 7-26,196 10 24,-217-12 530,-50-5-334,-2-1-195,-1 0 0,0 0 0,1 0-1,-1 0 1,0-1 0,0 1 0,1 0-1,-1 0 1,0-1 0,0 1 0,1-1 0,-1 1-1,0-1 1,0 0 0,2 0 0,-1-1 186,0 0 473,-10 4-627,7-2-37,1 0-11,0 0-2,0 1-1,0-1 1,0 0 0,0 0 0,-1 1 0,1-1 0,0 0-1,0 1 1,-1-1 0,1 0 0,0 0 0,0 1 0,-1-1 0,1 0-1,0 0 1,-1 0 0,1 1 0,0-1 0,-1 0 0,1 0 0,0 0-1,-1 0 1,1 0 0,0 0 0,-1 0 0,1 0 0,0 0 0,-1 0-1,1 0 1,0 0 0,-1 0 0,1 0 0,0 0 0,-1 0-1,1 0 1,-1 0 0,1 0 0,-1-1 0,1 1 11,0 0-45,-1-1 1,0 0-1,1 1 0,-1-1 0,0 0 1,0 1-1,1-1 0,-1 1 0,0-1 1,0 1-1,0-1 0,0 1 0,0 0 1,0-1-1,0 1 0,0 0 0,1 0 1,-1 0-1,0 0 0,0 0 0,0 0 1,0 0-1,0 0 0,0 0 0,-2 0 1,3 1 33,-1-1 1,1 0-1,-1 0 1,1 0 0,-1 0-1,1 1 1,-1-1-1,1 0 1,-1 0 0,0 0-1,1 0 1,-1 0-1,1 0 1,-1-1 0,1 1-1,-1 0 1,1 0-1,-1 0 1,1 0-1,-1-1 1,1 1 0,-1 0-1,1-1 1,-1 1-1,1 0 1,-1-1 0,1 1-1,-1 0 1,1-1-1,0 1 1,-1-1 0,1 0-1,-1 1 12,1-1 0,0 1 0,-1-1 1,1 1-1,-1-1 0,1 1 0,0 0 0,-1-1 0,1 1 0,-1-1 0,1 1 0,-1 0 0,1 0 0,-1-1 1,0 1-1,1 0 0,-1 0 0,1 0 0,-1 0 0,0-1 0,0 1 26,-4-13 586,5 13-636,-10 6 116,9-7-105,0 0 1,0 0 0,0 1 0,-1-1 0,1 0 0,0 1-1,0 0 1,-1-1 0,1 1 0,0-1 0,-1 1 0,1 0-1,0 0 1,-1 0 0,1 0 0,-2 0 0,-27 5-520,11-2-260,-8-2 342,14-3 130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9.421"/>
    </inkml:context>
    <inkml:brush xml:id="br0">
      <inkml:brushProperty name="width" value="0.05" units="cm"/>
      <inkml:brushProperty name="height" value="0.05" units="cm"/>
    </inkml:brush>
  </inkml:definitions>
  <inkml:trace contextRef="#ctx0" brushRef="#br0">302 39 17780,'1'-1'123,"-1"0"0,1 0-1,0 0 1,-1 0 0,1 0 0,-1 0 0,1 0 0,-1 0 0,1 0 0,-1 0-1,0 0 1,1-1 0,-1 1 0,0 0 0,0 0 0,0 0 0,0 0 0,0-1 0,0 1-1,0 0 1,-1 0 0,1 0 0,0-1 0,-1 1 0,0-2 0,0 3-61,1-1 1,-1 0-1,0 1 0,0-1 1,0 0-1,0 1 1,0-1-1,1 1 1,-1-1-1,0 1 0,0 0 1,0-1-1,0 1 1,0 0-1,0 0 1,0 0-1,0 0 1,0 0-1,0 0 0,-1 0 1,1 0-1,0 0 1,0 0-1,0 0 1,0 1-1,0-1 0,0 0 1,0 1-1,1-1 1,-2 1-1,-8 4-11,1 0-1,0 1 0,0 0 1,0 0-1,1 1 1,0 0-1,0 0 0,-11 14 1,-48 71 147,66-90-198,-22 34-5,-37 76-1,53-97 6,1 0 0,1 1 0,0-1 0,1 1 0,1 0 0,0 1 1,2-1-1,-1 21 0,2-33 6,0 0 0,1 1 0,-1-1 1,1 0-1,0 0 0,0 0 0,0 0 1,1 0-1,0 0 0,-1 0 0,1 0 1,1 0-1,-1-1 0,0 1 0,1-1 1,0 1-1,0-1 0,0 0 0,0 0 1,5 3-1,-4-4 19,0 0 1,0 0-1,0 0 1,0-1-1,1 0 1,-1 1-1,1-2 1,-1 1 0,1 0-1,-1-1 1,1 0-1,-1 0 1,1 0-1,0-1 1,-1 1-1,1-1 1,-1 0-1,8-3 1,-6 1 46,0 1 0,0-2 0,0 1 1,0-1-1,-1 0 0,1 0 0,-1 0 0,0-1 0,-1 0 1,1 0-1,4-7 0,-7 9-29,0 1-1,0-1 1,-1 0-1,1 0 1,-1 0 0,0 0-1,0 0 1,0 0-1,-1 0 1,1 0 0,0-5-1,-1 6-21,0 0 0,-1 0 1,1 0-1,0 0 0,-1 0 0,1 0 0,-1 0 0,0 0 1,0 0-1,0 0 0,0 1 0,0-1 0,0 0 0,0 1 0,0-1 1,-1 0-1,1 1 0,-1 0 0,-2-3 0,-18-6 81,21 10-102,0 0-1,0-1 1,0 1-1,0 0 0,0 0 1,0 0-1,0-1 1,0 1-1,0 0 1,0 1-1,0-1 0,0 0 1,0 0-1,0 0 1,-1 1-1,1-1 1,0 0-1,1 1 0,-3 0 1,3 0-1,0-1-1,-1 0 1,1 0 0,0 1 0,0-1 0,0 0-1,0 1 1,0-1 0,0 0 0,0 1 0,0-1-1,0 0 1,1 1 0,-1-1 0,0 0 0,0 0-1,0 1 1,0-1 0,0 0 0,0 0 0,1 1-1,-1-1 1,0 0 0,0 0 0,0 1 0,1-1-1,-1 0 1,0 0 0,0 1 0,0-1 0,1 0-1,-1 0 1,0 0 0,1 0 0,-1 0 0,0 0-1,0 1 1,1-1 0,-1 0 0,0 0 0,1 0-1,-1 0 1,0 0 0,1 0 0,17 5-22,13-2 8,1-2 1,0-1 0,0-2 0,0-1 0,35-8 0,5 1-12,-71 10 23,-1-1 0,1 1 0,0 0 0,0 0 0,0 0 0,-1 0 0,1 0 0,0 0 0,0 0 0,-1 0 0,1 0 0,0 1 0,0-1 0,-1 0 0,1 0 0,0 1 0,0-1 0,0 1 0,-1-1 2,0 0-1,0 1 0,0-1 0,0 1 1,0-1-1,0 0 0,0 1 1,0-1-1,0 0 0,0 1 0,0-1 1,0 0-1,0 1 0,0-1 0,0 0 1,0 1-1,-1-1 0,1 0 0,0 1 1,0-1-1,0 0 0,-1 1 0,1-1 1,0 0-1,0 0 0,-1 1 0,-28 24-55,21-19 51,-43 44-258,35-33-221,-1 0-1,-24 18 1,31-28 194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21.451"/>
    </inkml:context>
    <inkml:brush xml:id="br0">
      <inkml:brushProperty name="width" value="0.05" units="cm"/>
      <inkml:brushProperty name="height" value="0.05" units="cm"/>
    </inkml:brush>
  </inkml:definitions>
  <inkml:trace contextRef="#ctx0" brushRef="#br0">0 18 11618,'4'-8'1251,"2"-2"329,-6 10-1556,1 0 1,-1 0-1,0 0 0,1 0 1,-1 1-1,1-1 0,-1 0 1,1 0-1,-1 0 1,0 0-1,1 0 0,-1 1 1,1-1-1,-1 0 0,0 0 1,1 1-1,-1-1 0,0 0 1,1 1-1,-1-1 1,0 0-1,0 1 0,1-1 1,-1 0-1,0 1 0,0-1 1,1 1-1,-1-1 0,0 0 1,0 1-1,0 0 1,3 4 67,-1 1 0,0-1 0,0 1 0,0-1 0,-1 1 0,0 0 0,0 0 0,0 9 1,-1 53 522,-1-40-367,-6 80 427,3-66-401,2 0 0,6 76 1,-2-105 663,-2-16-295,-2-28 46,0 8-366,7-146 541,1 28-918,2 265-338,1-12 313,-9-91 79,0 3 28,5 31-1,-5-55-25,0 0 0,0 0 0,0 0 0,0 0 0,0 1 0,0-1 0,0 0 0,0 0 0,0 0 0,0 0 0,0 0 0,0 0 0,0 0 0,0 1 0,0-1-1,1 0 1,-1 0 0,0 0 0,0 0 0,0 0 0,0 0 0,0 0 0,0 0 0,0 0 0,1 0 0,-1 0 0,0 0 0,0 0 0,0 1 0,0-1 0,0 0 0,0 0 0,1 0 0,-1 0 0,0 0 0,0 0 0,0 0 0,0 0 0,0 0 0,0-1 0,1 1 0,-1 0 0,0 0 0,0 0 0,0 0 0,0 0 0,0 0 0,0 0 0,1 0 0,-1 0 0,0 0-1,0 0 1,0 0 0,0-1 0,0 1 0,0 0 0,0 0 0,0 0 0,0 0 0,0 0 0,0 0 0,1 0 0,-1-1 0,0 1 0,0 0 0,6-9 65,8-26 20,-2-1 0,-1 0 0,-2-1 0,-2 0 0,5-69 0,-10 93-89,-1 9-3,0 0-1,-1 0 0,1 0 1,-1 1-1,0-1 0,0 0 1,-1 0-1,1 0 0,-1 0 1,1 1-1,-3-6 0,3 9 4,-1-1-1,1 1 1,0 1-1,0-1 0,0 0 1,-1 0-1,1 0 0,0 0 1,0 0-1,-1 0 1,1 0-1,0 0 0,0 0 1,0 0-1,-1 0 1,1 1-1,0-1 0,0 0 1,0 0-1,0 0 1,-1 0-1,1 0 0,0 1 1,0-1-1,0 0 0,0 0 1,0 0-1,0 1 1,-1-1-1,1 0 0,0 0 1,0 1-1,0-1 1,0 0-1,0 0 0,0 0 1,0 1-1,0-1 0,0 0 1,-4 13-55,-6 36-75,2 2-1,2-1 1,2 67 0,3-87 112,3-6 15,3-20 11,3-14 11,-3 2 3,-2 0-1,1-1 1,-1 1-1,-1-1 1,1 0-1,1-18 0,2-57 107,-6 75-113,1-10-10,-1-1-1,0 1 1,-2 0 0,0 0-1,-8-31 1,9 49-8,1 0 0,0 0-1,0 0 1,0 0 0,-1 0 0,1 0 0,0 0 0,-1 0-1,1 0 1,-1 0 0,1 0 0,-1 1 0,0-1 0,1 0-1,-1 0 1,0 1 0,1-1 0,-1 0 0,0 1-1,0-1 1,0 1 0,-1-1 0,2 1-1,-1 0 0,0 0-1,1 1 1,-1-1 0,0 0 0,1 1-1,-1-1 1,0 1 0,1-1 0,-1 0 0,1 1-1,-1-1 1,1 1 0,-1 0 0,1-1 0,-1 1-1,1-1 1,0 1 0,-1 0 0,1-1 0,-1 2-1,-2 6-38,0 0-1,1 0 0,-4 14 0,1 7-230,1 0 0,2 1-1,0 0 1,3 0 0,5 46 0,0-24-237,-6-32 184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24.310"/>
    </inkml:context>
    <inkml:brush xml:id="br0">
      <inkml:brushProperty name="width" value="0.05" units="cm"/>
      <inkml:brushProperty name="height" value="0.05" units="cm"/>
    </inkml:brush>
  </inkml:definitions>
  <inkml:trace contextRef="#ctx0" brushRef="#br0">1388 1291 11426,'-1'-7'3448,"-6"12"-1549,-8 13-743,11-1-946,5-17-198,-1 0 0,0 1 1,0-1-1,0 1 1,0-1-1,0 0 1,1 0-1,-1 1 0,0-1 1,0 0-1,0 1 1,1-1-1,-1 0 0,0 0 1,1 1-1,-1-1 1,0 0-1,0 0 0,1 0 1,-1 1-1,0-1 1,1 0-1,-1 0 0,0 0 1,1 0-1,0 0 1,1 0 42,-1 0 1,1 0-1,0 0 1,0 0-1,-1-1 1,1 1-1,0-1 1,-1 1-1,1-1 1,0 0-1,-1 0 1,1 1-1,-1-1 0,1 0 1,1-2-1,1 0 186,0 0 0,0 0 0,0-1 0,-1 1 0,0-1 0,1 0 0,-2 0-1,1 0 1,0 0 0,-1 0 0,1 0 0,2-8 0,-5 12-219,0-1 0,0 1 1,0 0-1,0 0 0,0-1 1,0 1-1,0 0 0,1 0 0,-1 0 1,0-1-1,0 1 0,0 0 1,0 0-1,0-1 0,0 1 0,0 0 1,0 0-1,0-1 0,-1 1 0,1 0 1,0 0-1,0-1 0,0 1 1,0 0-1,0 0 0,0 0 0,0-1 1,0 1-1,-1 0 0,1 0 1,0 0-1,0 0 0,0-1 0,0 1 1,-1 0-1,1 0 0,0 0 1,0 0-1,0 0 0,-1-1 0,1 1 1,0 0-1,0 0 0,-1 0 1,1 0-1,0 0 0,0 0 0,-1 0 1,1 0-1,0 0 0,-16 8 521,-13 17-319,26-21-247,0 0 1,0 0 0,1 1-1,-1-1 1,1 1-1,0-1 1,0 1 0,1 0-1,-3 10 1,4-15 23,0 0 0,0 0 0,0 0-1,0 0 1,0 0 0,0 1 0,0-1 0,0 0 0,0 0 0,0 0 0,0 0 0,0 1-1,0-1 1,0 0 0,0 0 0,0 0 0,0 0 0,0 1 0,0-1 0,0 0 0,0 0-1,0 0 1,0 0 0,0 1 0,0-1 0,0 0 0,0 0 0,0 0 0,0 0 0,0 1-1,1-1 1,-1 0 0,0 0 0,0 0 0,0 0 0,0 0 0,0 0 0,1 0 0,-1 0-1,0 1 1,0-1 0,0 0 0,9-4 52,5-9 243,-13 13-274,-2 4-53,-5 11-78,-1 2 240,15-36 1501,-8 14-1629,-3-4 33,1 1-226,1 18-31,1-10 253,0 0-35,0 0 0,0 0-1,0 0 1,0 0 0,0 0-1,0 0 1,1 0 0,-1 0 0,0 0-1,0 1 1,0-1 0,0 0-1,0 0 1,0 0 0,0 0 0,0 0-1,0 0 1,0 0 0,0 0-1,0 0 1,0 0 0,0 0-1,0 0 1,0 0 0,0 0 0,0 0-1,0 1 1,1-1 0,-1 0-1,0 0 1,0 0 0,0 0 0,0 0-1,0 0 1,0 0 0,0 0-1,0 0 1,0 0 0,0 0-1,-1 1 1,1-1 0,0 0 0,0 0-1,0 0 1,0 0 0,0 0-1,0 0 1,0 0 0,0 0 0,0 0-1,0 0 1,0 0 0,0 0-1,0 0 1,0 0 0,0 0 0,0 1-1,0-1 1,0 0 0,-1 0-1,1 0 1,0 0 0,0 0-1,0 0 1,0 0 0,0 0 0,0 0-1,0 0 1,5 10-103,-5-10 94,0 0 1,0 0 0,-1 0-1,1 1 1,0-1 0,0 0-1,0 0 1,0 0 0,0 0-1,0 0 1,-1 1-1,1-1 1,0 0 0,0 0-1,0 0 1,0 0 0,-1 0-1,1 0 1,0 0-1,0 0 1,0 0 0,0 0-1,-1 0 1,1 0 0,0 1-1,0-1 1,0 0 0,-1 0-1,1-1 1,0 1-1,0 0 1,0 0 0,0 0-1,-1 0 1,1 0 0,0 0-1,0 0 1,0 0 0,-1 0-1,1 0 1,0 0-1,0 0 1,0-1 0,-14-3-357,13 4 292,-2-3-95,0 1 91,0-1 0,-1 1-1,1 0 1,-1 0 0,0 0 0,1 1 0,-1-1 0,-6-1 0,2 0-101,3 1 170,1 0 0,-1-1 0,1 1-1,0-1 1,0 0 0,0-1-1,0 1 1,1-1 0,-4-4 0,-28-41-119,5 7 176,-9-5 78,1-2 0,-32-57 0,64 93-114,-1 1 1,-1 1-1,0-1 0,-1 1 0,0 1 0,-1 0 0,1 0 0,-2 0 0,0 2 0,0-1 0,0 1 1,-1 1-1,-16-8 0,-15-4 33,1-3 1,0-1 0,2-2 0,1-2-1,1-1 1,1-2 0,2-2-1,-59-67 1,-186-221 347,133 154-191,139 158-359,0 0 0,0 0 0,-1 1 0,0 0 0,-20-11 0,36 17-4265,2 0 3633,-4 1 36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24.813"/>
    </inkml:context>
    <inkml:brush xml:id="br0">
      <inkml:brushProperty name="width" value="0.05" units="cm"/>
      <inkml:brushProperty name="height" value="0.05" units="cm"/>
    </inkml:brush>
  </inkml:definitions>
  <inkml:trace contextRef="#ctx0" brushRef="#br0">77 227 13411,'0'1'123,"0"-1"1,-1 1-1,1 0 1,0-1-1,-1 1 1,1 0-1,-1-1 0,1 1 1,-1-1-1,1 1 1,-1-1-1,1 1 1,-1-1-1,1 0 1,-1 1-1,1-1 0,-1 0 1,0 1-1,1-1 1,-1 0-1,0 1 1,1-1-1,-1 0 1,0 0-1,0 0 1,1 0-1,-1 0 0,0 0 1,1 0-1,-2 0 1,0-1 42,0 0 1,1 0-1,0 0 1,-1 0-1,1 0 1,-1 0-1,1 0 1,0 0 0,0 0-1,0-1 1,0 1-1,-2-3 1,-2-4 284,0-1 1,1 0-1,-6-14 1,7 11-230,-1 0 1,1 0-1,1 0 1,-2-25-1,4 32-223,0-1 0,0 0 0,1 1 0,0-1-1,0 0 1,0 1 0,0-1 0,1 1 0,0 0-1,0-1 1,0 1 0,1 0 0,3-5 0,-6 10-14,1-1 1,-1 1 0,1-1-1,-1 1 1,1-1 0,-1 1-1,1 0 1,-1-1-1,1 1 1,-1 0 0,1-1-1,0 1 1,-1 0 0,1 0-1,-1 0 1,1-1 0,0 1-1,-1 0 1,1 0-1,0 0 1,-1 0 0,1 0-1,0 0 1,-1 0 0,1 0-1,-1 0 1,1 1 0,0-1-1,-1 0 1,1 0-1,-1 1 1,2-1 0,19 15-447,-12-8 309,9 4-284,1-1 1,1 0-1,0-1 1,0-2-1,1 0 1,-1-1-1,2-1 0,-1-1 1,36 3-1,-4-4-207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49.477"/>
    </inkml:context>
    <inkml:brush xml:id="br0">
      <inkml:brushProperty name="width" value="0.05" units="cm"/>
      <inkml:brushProperty name="height" value="0.05" units="cm"/>
    </inkml:brush>
  </inkml:definitions>
  <inkml:trace contextRef="#ctx0" brushRef="#br0">75 1 11915,'-11'0'1117,"-28"0"792,18 6 2450,21-5-4306,0-1 0,0 0 0,-1 0 0,1 0 0,0 1-1,0-1 1,-1 0 0,1 0 0,0 1 0,0-1 0,0 0 0,-1 0 0,1 1 0,0-1 0,0 0-1,0 0 1,0 1 0,0-1 0,0 0 0,0 1 0,0-1 0,0 0 0,0 1 0,0-1-1,0 0 1,0 1 0,0-1 0,0 0 0,0 1 0,0-1 0,0 0 0,0 1 0,0-1-1,1 1 1,10 9 548,17 5-407,-1-6-159,0-2 0,0-1-1,1 0 1,50 1 0,20 5-14,-93-11-19,-1-1 1,0 1-1,0 0 1,0 0 0,0 1-1,0-1 1,0 1-1,-1 0 1,1 0 0,0 0-1,-1 1 1,1-1-1,-1 1 1,5 4-1,-6-3 7,0-1 0,0 0 0,0 1 0,-1 0 0,1-1-1,-1 1 1,0 0 0,0 0 0,0 0 0,0-1 0,-1 1-1,1 0 1,-1 0 0,0 0 0,-1 5 0,-2 16 129,-2-1 1,0 0-1,-2 0 1,0-1-1,-12 25 0,-8 27 181,-13 55-637,39-122-618,5-11 281,6-13 247,4-11-31,4-7-143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49.971"/>
    </inkml:context>
    <inkml:brush xml:id="br0">
      <inkml:brushProperty name="width" value="0.05" units="cm"/>
      <inkml:brushProperty name="height" value="0.05" units="cm"/>
    </inkml:brush>
  </inkml:definitions>
  <inkml:trace contextRef="#ctx0" brushRef="#br0">4 174 16588,'-3'4'3400,"10"-3"-2082,13-2-590,6-4-578,0-2 1,0 0-1,-1-2 0,42-21 1,92-60-117,-124 69 22,-16 13-23,-18 8-29,-1 0-1,1 0 0,-1 0 0,1 0 1,-1 0-1,1 0 0,-1 0 1,1 0-1,-1 0 0,1 0 1,-1 0-1,1 0 0,-1 0 1,1 0-1,-1 1 0,0-1 0,1 0 1,-1 0-1,1 1 0,-1-1 1,0 0-1,1 1 0,0 1 3,0 1 0,0-1 0,0 1 0,0-1 0,-1 0 0,1 1 0,-1-1 1,0 1-1,0-1 0,0 1 0,0-1 0,-1 4 0,-4 56 87,-18 86 0,11-86-584,-6 88-1,17-133 339,-2-6-28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0.812"/>
    </inkml:context>
    <inkml:brush xml:id="br0">
      <inkml:brushProperty name="width" value="0.05" units="cm"/>
      <inkml:brushProperty name="height" value="0.05" units="cm"/>
    </inkml:brush>
  </inkml:definitions>
  <inkml:trace contextRef="#ctx0" brushRef="#br0">47 1 10562,'1'116'2551,"30"216"-1,-16-234-2940,-4 1 0,-5 0-1,-7 118 1,-11 162 1971,13-263-1862,1-23-395,-16 156 1,-26 102 2113,15-107 1100,13-17 2039,9-96-2056,0-116-2166,2-13-276,1 0 0,-1 0 1,1 0-1,-1 0 1,1 0-1,0 0 0,0 0 1,0 1-1,0-1 1,0 0-1,0 2 0,3-8-409,-1 0 0,0 0-1,0 0 1,0 0 0,-1-1-1,2-4 1,-4-7-201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1.709"/>
    </inkml:context>
    <inkml:brush xml:id="br0">
      <inkml:brushProperty name="width" value="0.05" units="cm"/>
      <inkml:brushProperty name="height" value="0.05" units="cm"/>
    </inkml:brush>
  </inkml:definitions>
  <inkml:trace contextRef="#ctx0" brushRef="#br0">8 208 29006,'-8'11'8,"46"-31"-240,2-8-728,2-10-488,-6-6 1144,-7-2-169,2 3-239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2.159"/>
    </inkml:context>
    <inkml:brush xml:id="br0">
      <inkml:brushProperty name="width" value="0.05" units="cm"/>
      <inkml:brushProperty name="height" value="0.05" units="cm"/>
    </inkml:brush>
  </inkml:definitions>
  <inkml:trace contextRef="#ctx0" brushRef="#br0">312 1 17620,'-21'44'2096,"-7"21"-1088,-7 5-359,-5 11 1399,1 5-496,-1 3-535,3-2-281,10-14-496,5-8-296,7-21-808,7-12-265,8-29 825,0 3-168,6-24-272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2.637"/>
    </inkml:context>
    <inkml:brush xml:id="br0">
      <inkml:brushProperty name="width" value="0.05" units="cm"/>
      <inkml:brushProperty name="height" value="0.05" units="cm"/>
    </inkml:brush>
  </inkml:definitions>
  <inkml:trace contextRef="#ctx0" brushRef="#br0">175 1 18628,'0'0'90,"1"0"0,-1 0 0,0 0 0,1 0 0,-1 0 1,0 0-1,0 0 0,1 0 0,-1 0 0,0 0 0,1 0 0,-1 1 0,0-1 0,0 0 0,1 0 1,-1 0-1,0 0 0,0 1 0,1-1 0,-1 0 0,0 0 0,0 0 0,0 1 0,1-1 0,-1 0 0,0 0 1,0 1-1,0-1 0,0 0 0,0 1 0,0-1 0,1 0 0,-1 1 0,-2 14 1645,-12 19-1,11-27-1193,-88 214 2610,18 4-3924,88-291-4049,12-122 0,-7 34 4201,-23 192 5685,5 28-3917,-1-42-500,1 5 76,7 42 1,-7-60-582,1-1 0,0 1 0,0 0 0,1-1 1,1 1-1,10 17 0,-14-26-130,0-1 1,0 1-1,0-1 1,1 1-1,-1-1 1,1 1-1,-1-1 1,1 0 0,-1 0-1,1 0 1,0 0-1,-1 0 1,1 0-1,0 0 1,0 0-1,3 0 1,-4-1-13,0 0 0,-1 0 1,1 0-1,-1 0 1,1 0-1,0 0 0,-1 0 1,1 0-1,-1 0 0,1-1 1,-1 1-1,1 0 0,0 0 1,-1-1-1,1 1 1,-1 0-1,1-1 0,-1 1 1,0 0-1,1-1 0,0 0 1,0 0-1,-1 0 0,1-1 1,0 1-1,-1 0 0,1-1 1,-1 1-1,0 0 0,1-1 1,-1 1-1,0 0 0,0-1 1,0 1-1,0-2 0,0-5 5,-1 0-1,0 1 1,-1-1-1,0 1 1,0-1 0,0 1-1,-7-14 1,-32-50-4,19 35 81,22 36-76,-1-1-1,1 1 1,0-1-1,-1 1 1,1-1-1,0 0 1,-1 1-1,1-1 1,0 1-1,0-1 1,0 0-1,0 1 1,-1-1-1,1 0 1,0 1-1,0-1 1,0 0-1,0 1 1,0-1-1,0 0 0,1 1 1,-1-1-1,0 1 1,0-1-1,0 0 1,1 0-1,0 0 2,0 1 0,-1-1-1,1 1 1,0 0-1,0-1 1,-1 1-1,1 0 1,0-1-1,0 1 1,0 0-1,0 0 1,0 0-1,-1 0 1,1 0 0,0 0-1,2 0 1,37 10-328,-39-10 285,67 19-1306,-54-14 1007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3.070"/>
    </inkml:context>
    <inkml:brush xml:id="br0">
      <inkml:brushProperty name="width" value="0.05" units="cm"/>
      <inkml:brushProperty name="height" value="0.05" units="cm"/>
    </inkml:brush>
  </inkml:definitions>
  <inkml:trace contextRef="#ctx0" brushRef="#br0">1 3 17084,'0'0'78,"0"0"0,0-1 0,1 1 0,-1 0 0,0 0 0,1 0 0,-1-1 0,0 1 0,0 0 0,1 0 0,-1 0 0,0 0 0,1 0 0,-1 0 0,0 0 0,1-1 0,-1 1 0,0 0 0,1 0 0,-1 0 0,0 1 0,1-1 0,-1 0 0,0 0 1,1 0-1,-1 0 0,0 0 0,1 0 0,-1 0 0,0 0 0,1 1 0,-1-1 0,0 0 0,0 0 0,1 0 0,-1 1 0,0-1 0,0 0 0,1 0 0,-1 1 0,0-1 0,0 0 0,0 0 0,0 1 0,1-1 0,-1 0 0,0 1 0,0-1 0,0 0 0,0 1 0,0-1 0,0 1 1,8 25 1068,-6-18-145,15 48 904,25 56-1,-30-84-1730,2-1-1,0-1 1,2-1-1,19 24 1,-28-41-164,-1-1 0,1 0 0,1 0 0,-1 0 0,1-1 0,0 0 0,1-1 0,-1 0 0,1 0 0,15 5 0,-9-5-314,0-1 0,0-1 0,0 0 0,0-1 0,0 0-1,19-1 1,-25-1-32,-4 3-113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49.779"/>
    </inkml:context>
    <inkml:brush xml:id="br0">
      <inkml:brushProperty name="width" value="0.05" units="cm"/>
      <inkml:brushProperty name="height" value="0.05" units="cm"/>
    </inkml:brush>
  </inkml:definitions>
  <inkml:trace contextRef="#ctx0" brushRef="#br0">292 0 18164,'-1'8'1784,"6"13"-1008,4 4-303,4 14 1007,1 6-432,3 11-472,1 3-80,-4 4-176,-3 0-72,-13-3-184,-9-4-40,-16 0-24,-6 2-128,-19 0-344,-5 2-296,-10-3 632,-4 1-144,0-10-88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3.629"/>
    </inkml:context>
    <inkml:brush xml:id="br0">
      <inkml:brushProperty name="width" value="0.05" units="cm"/>
      <inkml:brushProperty name="height" value="0.05" units="cm"/>
    </inkml:brush>
  </inkml:definitions>
  <inkml:trace contextRef="#ctx0" brushRef="#br0">319 1 19148,'-5'5'520,"0"1"0,1-1-1,-1 1 1,1 0 0,0 0-1,-5 13 1,-6 9 771,-148 249 3030,144-239-4105,2 1 0,1 0 0,2 1 0,2 1 0,-10 63 0,20-90-230,0 0-1,1 0 0,1 0 0,0 0 0,1-1 1,1 1-1,3 18 0,-4-27-69,1-1-1,0 0 1,-1 0 0,1 0-1,1 0 1,-1 0-1,0 0 1,1 0 0,0-1-1,0 1 1,0-1 0,0 0-1,1 0 1,-1 0-1,1 0 1,0-1 0,0 1-1,0-1 1,0 0-1,0 0 1,0 0 0,0-1-1,1 0 1,-1 0 0,1 0-1,4 1 1,29 1-359,2-3-158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4.216"/>
    </inkml:context>
    <inkml:brush xml:id="br0">
      <inkml:brushProperty name="width" value="0.05" units="cm"/>
      <inkml:brushProperty name="height" value="0.05" units="cm"/>
    </inkml:brush>
  </inkml:definitions>
  <inkml:trace contextRef="#ctx0" brushRef="#br0">225 0 18636,'-8'1'275,"1"-1"0,-1 1 0,0 0 0,1 1 0,0 0 0,-1 0 0,1 0 0,0 1 0,0 0 0,1 1 0,-8 4 0,4-1 111,1 0-1,0 0 1,0 1-1,1 0 1,0 1-1,-13 18 1,13-16-184,1 0-1,1 1 1,0 0 0,0 0-1,1 1 1,1-1-1,0 1 1,1 0 0,0 0-1,1 1 1,0-1 0,1 0-1,1 19 1,1-25-171,-1 0 0,2 0 1,-1 0-1,1 0 0,0 0 1,0 0-1,1 0 0,0 0 1,0-1-1,0 0 0,1 1 1,0-1-1,0 0 0,1-1 0,0 1 1,0-1-1,0 0 0,0 0 1,1-1-1,0 1 0,0-1 1,0-1-1,1 1 0,-1-1 1,1 0-1,0 0 0,-1-1 0,1 0 1,0 0-1,1-1 0,-1 0 1,0 0-1,0-1 0,0 1 1,1-2-1,-1 1 0,13-3 0,-11 1-18,0 1-1,-1-1 0,1-1 1,-1 0-1,0 0 0,0-1 1,0 0-1,0 0 0,0-1 1,-1 0-1,0 0 0,7-7 0,-13 12-2,-1-1 0,1 0 0,0 1-1,-1-1 1,1 0 0,-1 1 0,1-1-1,-1 0 1,1 0 0,-1 0-1,1 0 1,-1 1 0,0-1 0,1 0-1,-1 0 1,0 0 0,0 0 0,0 0-1,0 0 1,0 0 0,0 0-1,0 0 1,0 0 0,-1-1 0,1 1 2,-1 0 1,0 0-1,1 0 0,-1 0 1,0 0-1,0 0 1,0 0-1,0 1 1,0-1-1,0 0 1,0 1-1,0-1 0,0 0 1,-1 1-1,1 0 1,-1-1-1,-6-1 42,1 0-1,-1 1 0,1 0 1,-16 0-1,1 2 17,0 1 1,1 0-1,-1 2 1,1 0-1,0 2 0,0 0 1,1 2-1,-39 18 0,58-25-65,0-1 0,0 0 0,0 1 0,0-1 0,0 1 0,0 0 0,0-1 0,0 1 0,0 0 0,0 0 0,1-1 0,-1 1 0,0 0 0,0 0 0,1 0 0,-1 0 0,1 0 0,-1 0 0,1 0 0,-1 0 0,1 0 0,-1 0 0,1 0 0,0 1 0,0-1 0,0 1 0,0-1-1,1 0 0,0 0-1,0 0 1,0 0 0,0 0-1,0-1 1,0 1 0,0 0-1,0-1 1,0 1 0,0-1-1,0 1 1,0-1 0,1 0-1,-1 1 1,0-1 0,0 0-1,0 0 1,1 0 0,-1 0-1,0 0 1,0 0 0,0 0 0,3 0-1,10-1-58,1-1 1,-1 0-1,0-1 0,0-1 0,-1 0 1,27-11-1,74-48-728,-31 17-9,-82 45 778,0 1-1,0-1 0,0 1 1,0-1-1,0 1 0,0-1 0,0 1 1,0 0-1,0 0 0,0-1 1,1 1-1,-1 0 0,0 0 1,0 0-1,0 0 0,0 0 0,0 0 1,0 1-1,1-1 0,-1 1 15,0-1 0,-1 1 0,1-1 0,-1 1 0,1-1 0,-1 1 0,1 0 0,-1-1 0,0 1 0,1-1 0,-1 1 0,0 0 0,1-1 0,-1 1 0,0 0 0,0 0 0,1-1 0,-1 1 0,0 0 0,0 0 0,0 0 0,-1 7 71,1 0-1,-1-1 0,0 1 0,-4 10 1,3-8 1,-40 195 1215,38-157-1794,4-48 502,-1 0-1,1 1 1,0-1 0,0 0 0,0 0 0,0 1-1,0-1 1,0 0 0,0 1 0,0-1-1,0 0 1,0 1 0,0-1 0,0 0-1,0 1 1,0-1 0,0 0 0,0 0-1,0 1 1,0-1 0,0 0 0,1 1 0,-1-1-1,0 0 1,0 0 0,0 1 0,0-1-1,1 0 1,-1 0 0,0 1 0,0-1-1,1 0 1,-1 0 0,0 0 0,0 0-1,1 1 1,-1-1 0,0 0 0,0 0-1,1 0 1,-1 0 0,0 0 0,1 0 0,-1 0-1,0 0 1,1 0 0,-1 0 0,0 0-1,1 0 1,-1 0 0,0 0 0,0 0-1,1 0 1,12-6-199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4.683"/>
    </inkml:context>
    <inkml:brush xml:id="br0">
      <inkml:brushProperty name="width" value="0.05" units="cm"/>
      <inkml:brushProperty name="height" value="0.05" units="cm"/>
    </inkml:brush>
  </inkml:definitions>
  <inkml:trace contextRef="#ctx0" brushRef="#br0">1 73 21261,'35'-23'3448,"-27"17"-3057,-1 0 0,1 1 1,0 0-1,0 0 1,1 1-1,-1 0 1,1 1-1,0 0 0,0 0 1,16-2-1,-24 5-357,1 0 1,0-1-1,-1 1 0,1 0 0,-1 0 0,1 1 0,0-1 1,-1 0-1,1 1 0,-1-1 0,1 0 0,-1 1 0,1 0 1,-1-1-1,1 1 0,-1 0 0,0 0 0,1 0 0,-1 0 1,0 0-1,0 0 0,0 0 0,2 2 0,-2-1 0,0 1 0,0-1 0,0 1 0,0 0 0,0-1 0,-1 1 0,1-1 0,-1 1 1,0 0-1,0-1 0,0 1 0,0 4 0,-2 5 15,0-1 1,0 0-1,-1 0 0,-1 0 1,-6 15-1,-46 74 153,5-9-104,50-88-101,-1 0-1,1 1 1,-1-1-1,1 1 1,0 0-1,-1 5 1,2-8-5,0-1 1,0 1-1,0-1 1,0 1-1,0-1 1,0 1-1,0-1 1,0 1-1,1-1 1,-1 1-1,0-1 1,0 0-1,0 1 0,1-1 1,-1 1-1,0-1 1,0 0-1,1 1 1,-1-1-1,0 0 1,1 1-1,0-1 1,-1 1-20,1-1 0,0 1 0,0-1 0,0 0 0,0 0 0,0 0 0,0 1 0,0-1 0,0 0 0,0 0 0,0-1 0,0 1 0,0 0 0,2 0-1,8-3-302,0-1-1,0 0 1,-1 0-1,0-1 1,0 0-1,0-1 0,15-11 1,-3 0-39,-1-1 0,19-21 0,10-17-400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5.057"/>
    </inkml:context>
    <inkml:brush xml:id="br0">
      <inkml:brushProperty name="width" value="0.05" units="cm"/>
      <inkml:brushProperty name="height" value="0.05" units="cm"/>
    </inkml:brush>
  </inkml:definitions>
  <inkml:trace contextRef="#ctx0" brushRef="#br0">169 1 18676,'-1'1'165,"0"0"-1,1 0 1,-1 1 0,0-1-1,1 1 1,-1-1-1,1 0 1,-1 1 0,1-1-1,0 1 1,-1-1 0,1 1-1,0-1 1,0 1 0,0-1-1,0 1 1,1-1-1,-1 1 1,0-1 0,1 1-1,0 1 1,11 35 1894,-12-37-1868,13 34 1189,33 93 959,-39-103-2150,-1 1 1,-1-1-1,2 33 1,-5-16-151,-3 0 0,-2 0 1,-1 0-1,-2-1 0,-2 0 0,-2 0 0,-1 0 1,-3-1-1,-1-1 0,-1-1 0,-23 38 1,31-63-76,0 0 0,-1-1 0,0 0 0,-1-1 1,0 0-1,-22 18 0,-17 1-163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6.546"/>
    </inkml:context>
    <inkml:brush xml:id="br0">
      <inkml:brushProperty name="width" value="0.05" units="cm"/>
      <inkml:brushProperty name="height" value="0.05" units="cm"/>
    </inkml:brush>
  </inkml:definitions>
  <inkml:trace contextRef="#ctx0" brushRef="#br0">10 28 16844,'-9'-3'1944,"11"1"-1048,1 4-304,13 2 1041,10 2-257,13-1-328,5 0-216,10-2-392,5-2-159,1-2-345,1-2-305,-7-4-631,-5 1-272,-8-6 944,-3 1-240,-10 2-232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7:36.931"/>
    </inkml:context>
    <inkml:brush xml:id="br0">
      <inkml:brushProperty name="width" value="0.05" units="cm"/>
      <inkml:brushProperty name="height" value="0.05" units="cm"/>
    </inkml:brush>
  </inkml:definitions>
  <inkml:trace contextRef="#ctx0" brushRef="#br0">0 1 15707,'1'0'144,"1"0"-1,-1-1 0,0 1 0,0 0 1,0 0-1,0 1 0,0-1 0,0 0 1,0 0-1,0 0 0,0 1 1,0-1-1,0 1 0,0-1 0,0 0 1,0 1-1,1 0 0,4 2 328,114 42 3154,86 37-2223,-203-80-1389,2 0 23,0 0-1,0 1 0,0-1 1,-1 1-1,9 7 0,-13-10-24,1 1-1,0 0 1,-1 0-1,1 0 1,0 0 0,-1-1-1,1 1 1,-1 0-1,1 0 1,-1 0-1,0 0 1,0 0-1,1 0 1,-1 0-1,0 0 1,0 0-1,0 0 1,0 0-1,0 1 1,0-1-1,0 0 1,0 0-1,0 0 1,-1 0-1,1 0 1,0 0-1,-1 0 1,1 0-1,-1-1 1,1 1-1,-1 0 1,1 0-1,-1 0 1,0 0 0,1 0-1,-3 0 1,-11 14 121,-1-1 0,-1 0 0,-31 19 0,-3 3 60,-127 113 456,172-145-604,0 0-1,1-1 1,-1 1 0,-1-1-1,1-1 1,0 1 0,-9 2-1,3-5 79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49.660"/>
    </inkml:context>
    <inkml:brush xml:id="br0">
      <inkml:brushProperty name="width" value="0.05" units="cm"/>
      <inkml:brushProperty name="height" value="0.05" units="cm"/>
    </inkml:brush>
  </inkml:definitions>
  <inkml:trace contextRef="#ctx0" brushRef="#br0">18 45 14579,'5'-23'2034,"-1"2"2074,-6 36-1377,0 0-2195,-8 51 218,3 0 0,1 76 0,6-137-747,1 0 1,-1 0-1,1 0 1,0 0-1,0-1 1,1 1-1,2 7 1,-3-11-4,-1 0 1,1 0 0,-1 0 0,1 0-1,0-1 1,-1 1 0,1 0 0,0 0-1,0-1 1,-1 1 0,1-1 0,0 1-1,0 0 1,0-1 0,0 0 0,0 1-1,0-1 1,0 0 0,0 1 0,0-1-1,0 0 1,0 0 0,0 0 0,0 0-1,0 0 1,0 0 0,0 0-1,0 0 1,0 0 0,0 0 0,0-1-1,0 1 1,0 0 0,0-1 0,0 1-1,0-1 1,0 1 0,0-1 0,0 1-1,-1-1 1,1 0 0,1 0 0,8-6 50,0-1 1,0 0-1,-1-1 0,0 0 1,0 0-1,8-12 1,43-71 370,-16 25-51,-38 58-315,0 1 0,0 0 0,1 1 0,9-9 0,-16 15-56,1 1 0,-1 0 0,1-1 0,-1 1 0,1 0 0,-1 0 0,0-1 0,1 1 0,-1 0 0,1 0-1,-1 0 1,1 0 0,-1 0 0,1 0 0,0-1 0,-1 1 0,1 0 0,-1 0 0,1 1 0,-1-1 0,1 0 0,-1 0 0,1 0-1,-1 0 1,1 0 0,-1 0 0,1 1 0,-1-1 0,1 0 0,-1 0 0,0 1 0,1-1 0,-1 0 0,1 1 0,-1-1 0,0 1-1,1-1 1,-1 0 0,0 1 0,1-1 0,-1 1 0,0-1 0,0 1 0,1-1 0,-1 1 0,0-1 0,0 1 0,0-1 0,0 1 0,0-1-1,0 1 1,0 0 0,5 34 22,-4-28-8,1 20 14,4 23 10,-6-49-41,0 0 1,0-1-1,0 1 1,0-1-1,0 1 1,0-1-1,0 1 1,0-1-1,1 1 1,-1-1-1,0 1 1,0 0-1,1-1 1,-1 1-1,0-1 1,0 0-1,1 1 1,-1-1-1,1 1 1,-1-1-1,0 1 1,1-1-1,-1 0 1,1 1-1,-1-1 1,1 0-1,-1 0 1,1 1-1,-1-1 1,1 0-1,-1 0 1,1 0-1,-1 0 1,1 1-1,0-1 1,-1 0-1,1 0 1,-1 0-1,1 0 1,-1 0-1,1-1 1,0 1-1,-1 0 1,1 0-1,-1 0 1,1 0-1,-1-1 1,1 1-1,-1 0 1,1 0-1,-1-1 1,1 1-1,-1 0 1,1-1-1,-1 1 1,0 0-1,1-1 1,0 0-1,25-30 59,-23 27-52,22-30 26,47-59 42,-69 91-71,-1-1 1,1 1-1,-1 0 0,1-1 0,0 1 0,5-2 0,-8 4-4,1-1 0,-1 1 0,1 0 0,0 0 1,-1-1-1,1 1 0,0 0 0,-1 0 0,1 0 0,-1 0 1,1 0-1,0 0 0,-1 0 0,1 0 0,0 0 0,-1 1 1,1-1-1,0 0 0,-1 0 0,1 0 0,-1 1 0,1-1 1,0 0-1,-1 1 0,1-1 0,-1 0 0,1 1 0,-1-1 1,1 1-1,-1-1 0,0 1 0,1-1 0,-1 1 0,1-1 1,-1 1-1,0 0 0,0-1 0,1 1 0,-1-1 0,0 1 1,0 0-1,0-1 0,1 2 0,1 7 8,0 0-1,-1-1 1,0 1-1,0 0 1,-1 0-1,-1 14 1,-10 59-274,8-60 27,1-10 36,-5 23-1531,4-32 181,1-13 964,1-17-92,0-11-279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0.092"/>
    </inkml:context>
    <inkml:brush xml:id="br0">
      <inkml:brushProperty name="width" value="0.05" units="cm"/>
      <inkml:brushProperty name="height" value="0.05" units="cm"/>
    </inkml:brush>
  </inkml:definitions>
  <inkml:trace contextRef="#ctx0" brushRef="#br0">12 5 21501,'-2'-2'1960,"-1"1"-1344,-2-1-352,4 2 480,1 3-744,0 2 184,6 9-232,2 2-296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0.557"/>
    </inkml:context>
    <inkml:brush xml:id="br0">
      <inkml:brushProperty name="width" value="0.05" units="cm"/>
      <inkml:brushProperty name="height" value="0.05" units="cm"/>
    </inkml:brush>
  </inkml:definitions>
  <inkml:trace contextRef="#ctx0" brushRef="#br0">208 145 15747,'9'-16'1388,"-1"0"0,0-1 0,-1 0 0,-1-1 0,5-17-1,-11 34-1310,0 1-1,1-1 0,-1 0 1,0 1-1,0-1 0,0 0 1,1 1-1,-1-1 0,0 0 1,0 0-1,0 1 0,0-1 1,0 0-1,0 0 0,0 1 1,-1-1-1,1 0 0,0 1 1,0-1-1,-1 0 0,1 1 1,0-1-1,-1 0 0,1 1 1,0-1-1,-1 0 0,1 1 1,-1-1-1,1 1 0,-1-1 1,1 1-1,-1-1 0,1 1 1,-1 0-1,0-1 0,1 1 1,-1 0-1,0-1 0,1 1 1,-1 0-1,0 0 0,1-1 1,-1 1-1,0 0 0,0 0 1,1 0-1,-1 0 0,0 0 1,0 0-1,1 0 0,-1 0 1,0 0-1,1 1 0,-1-1 1,0 0-1,1 0 0,-1 1 1,-1-1-1,-3 2 84,-1 0 0,1 0 0,-1 1 0,1-1 0,0 1 0,-7 4 0,-6 8-86,1 1 0,0 0-1,1 1 1,0 1 0,2 0-1,0 1 1,1 1 0,1 0-1,1 1 1,0 0 0,-8 28 0,16-42-88,1 1 0,0 0 0,1-1 0,0 1 0,0 0 0,1 0 0,0 0 0,0-1 0,2 11 0,-1-15-32,-1-1 0,1 1-1,0 0 1,0-1 0,0 1 0,0-1 0,1 1 0,-1-1 0,1 0 0,-1 1 0,1-1 0,0 0 0,0 0 0,0 0 0,0-1 0,0 1 0,0 0 0,1-1 0,-1 1-1,1-1 1,-1 0 0,1 0 0,-1 0 0,1 0 0,0 0 0,-1 0 0,1-1 0,0 1 0,3-1 0,4 0-333,1 0 1,0 0 0,-1-1-1,1-1 1,-1 1-1,1-2 1,-1 0-1,0 0 1,0-1 0,0 0-1,-1 0 1,1-1-1,-1-1 1,0 1-1,0-1 1,15-15 0,3-8-797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1.478"/>
    </inkml:context>
    <inkml:brush xml:id="br0">
      <inkml:brushProperty name="width" value="0.05" units="cm"/>
      <inkml:brushProperty name="height" value="0.05" units="cm"/>
    </inkml:brush>
  </inkml:definitions>
  <inkml:trace contextRef="#ctx0" brushRef="#br0">20 91 15851,'1'-19'3877,"-4"42"-784,1-6-2362,-6 55 881,0 117 0,9-184-1594,-1 0-1,1 0 1,-1 0-1,1 0 1,1 0-1,-1-1 1,4 8-1,-5-12-15,0 0 0,0 1 0,0-1 1,0 0-1,0 0 0,0 1 0,1-1 0,-1 0 1,0 0-1,0 1 0,1-1 0,-1 0 0,0 0 0,0 1 1,1-1-1,-1 0 0,0 0 0,0 0 0,1 0 1,-1 1-1,0-1 0,1 0 0,-1 0 0,0 0 0,1 0 1,-1 0-1,0 0 0,1 0 0,-1 0 0,0 0 1,1 0-1,-1 0 0,0 0 0,1 0 0,-1 0 0,0 0 1,0 0-1,1-1 0,1 0 4,-1-1 0,0 1 0,1-1 0,-1 0 0,0 1 0,0-1 0,0 0 0,0 0 0,0 0 0,0 0-1,0-2 1,5-14 55,-2 0 0,0 0 1,-1-1-1,1-20 0,-2-76 463,-2 110-476,0 1 0,-1-1-1,0 1 1,1-1 0,-4-8 0,1 11 87,0 7-78,1 6-28,2-7-29,-1 0 0,1 0 0,0-1 0,1 1 0,-1 0 0,1 0 0,1 6 0,-1-9-2,-1 0 0,1 0 1,-1 0-1,1 0 0,0-1 0,-1 1 1,1 0-1,0 0 0,0-1 1,-1 1-1,1 0 0,0-1 0,0 1 1,0-1-1,0 1 0,0-1 1,0 0-1,0 1 0,0-1 0,0 0 1,0 1-1,0-1 0,0 0 1,0 0-1,0 0 0,0 0 0,0 0 1,0 0-1,0 0 0,0-1 1,0 1-1,0 0 0,2-1 0,6-2-3,0 0-1,0 0 0,0-1 1,-1 0-1,1-1 0,8-6 1,47-38-28,-33 25 35,-16 13 6,-12 9-4,1 0 0,0-1 0,-1 1 1,0-1-1,0 0 0,1 0 0,-2 0 1,1 0-1,0 0 0,3-7 0,-6 10-3,0 0-1,0 0 0,0-1 0,0 1 1,0 0-1,0 0 0,0 0 1,0 0-1,0 0 0,-1 0 0,1 0 1,0 0-1,0-1 0,0 1 0,0 0 1,0 0-1,0 0 0,0 0 0,-1 0 1,1 0-1,0 0 0,0 0 1,0 0-1,0 0 0,0 0 0,-1 0 1,1 0-1,0 0 0,0 0 0,0 0 1,0 0-1,0 0 0,0 0 0,-1 0 1,1 0-1,0 0 0,0 0 1,0 0-1,0 0 0,0 0 0,0 0 1,-1 1-1,1-1 0,0 0 0,0 0 1,0 0-1,0 0 0,0 0 0,0 0 1,0 0-1,0 0 0,0 1 1,-1-1-1,1 0 0,0 0 0,0 0 1,0 0-1,-9 6 12,2 0 15,0 1-1,0 1 0,0-1 1,1 1-1,0 0 1,1 0-1,0 1 0,0 0 1,1 0-1,-6 14 0,6-9 28,0 0-1,1 0 1,0 0-1,1 0 1,0 1-1,2 24 1,0-33-63,1 0 0,0 0 0,0-1 0,1 1 0,-1 0 0,1-1 0,0 1 0,1-1 0,0 1 0,0-1 1,0 0-1,4 5 0,-5-8-75,-1 0 0,0-1 0,1 1 1,0-1-1,-1 1 0,1-1 0,0 1 0,0-1 1,0 0-1,0 0 0,0 0 0,0 0 0,0 0 1,0-1-1,1 1 0,-1-1 0,0 1 0,0-1 1,1 0-1,-1 0 0,0 0 0,0 0 0,1 0 1,-1 0-1,0-1 0,0 1 0,0-1 0,1 1 1,-1-1-1,0 0 0,0 0 0,0 0 0,0 0 1,3-2-1,0-2-357,1 1 1,-1-1-1,0 1 0,0-2 1,0 1-1,-1 0 0,1-1 1,-2 0-1,5-7 0,4-11-1013,10-28 0,-4 9 115,-12 30 1076,44-91-998,-14 38 3376,-69 128 3799,21-35-5255,0 1 1,2 0 0,-12 56-1,21-75-550,0-1 0,0 0-1,1 16 1,0-23-102,0-1 0,0 1 0,0 0 1,0 0-1,0 0 0,0 0 0,0 0 0,0 0 0,0-1 0,1 1 0,-1 0 0,0 0 1,1 0-1,-1-1 0,1 1 0,-1 0 0,0 0 0,1-1 0,0 1 0,-1 0 0,1-1 1,-1 1-1,1-1 0,0 1 0,-1 0 0,1-1 0,0 0 0,0 1 0,0-1 0,-1 1 1,1-1-1,0 0 0,0 0 0,0 1 0,0-1 0,-1 0 0,1 0 0,0 0 1,0 0-1,0 0 0,0 0 0,0 0 0,-1 0 0,1-1 0,0 1 0,0 0 0,1-1 0,7-3-8,-1 0 0,0 0 0,0-1 0,0 0 0,0-1 0,-1 1 0,0-1 0,0-1 0,-1 0 0,7-8 0,8-11-52,24-42 0,-40 60 42,-1 1 0,1-1 0,-1 0 0,-1 0 0,1 0 0,-2-1 0,4-13 0,-6 22 11,1-1 1,-1 1-1,0 0 0,0-1 0,0 1 1,0-1-1,0 1 0,0 0 0,0-1 1,0 1-1,0-1 0,0 1 1,0-1-1,0 1 0,0 0 0,0-1 1,-1 1-1,1 0 0,0-1 0,0 1 1,0-1-1,0 1 0,-1 0 0,1-1 1,0 1-1,0 0 0,-1-1 0,1 1 1,0 0-1,-1 0 0,0-1 1,-11 6 8,-12 19 28,11-9-40,1 2 1,0-1-1,1 2 1,1-1-1,1 1 1,0 1-1,-8 25 1,13-13-377,4-30 341,0 0-1,-1 0 1,2 0-1,-1 0 0,0-1 1,0 1-1,0 0 1,0 0-1,1 0 1,-1 0-1,0-1 0,0 1 1,1 0-1,-1 0 1,1-1-1,-1 1 1,1 0-1,-1 0 0,1-1 1,0 1-1,-1-1 1,1 1-1,-1-1 1,1 1-1,0-1 0,0 1 1,-1-1-1,1 1 1,0-1-1,0 0 1,0 0-1,-1 1 1,1-1-1,2 0 0,2 0-197,-1 0 0,1-1 0,-1 1 0,1-1 0,0 0-1,-1-1 1,1 1 0,-1-1 0,0 0 0,0 0 0,1 0-1,3-4 1,49-37-2317,-53 40 2377,38-34-1685,48-54 1,-65 62 2922,25-38 0,-47 60 2235,-16 18-1670,-19 23-1,23-22-1172,-37 48 936,42-54-1282,1 0 1,-1 1-1,1-1 1,0 1 0,0 0-1,1-1 1,-3 15-1,5-20-106,0 0 1,0 0-1,0 0 1,0 0-1,0 0 0,0 0 1,1 0-1,-1 0 0,0 0 1,1 0-1,-1 0 0,1-1 1,-1 1-1,1 0 0,-1 0 1,1 0-1,0 0 0,-1-1 1,1 1-1,0 0 0,0-1 1,0 1-1,-1-1 0,1 1 1,0-1-1,0 1 0,0-1 1,0 1-1,0-1 0,0 0 1,0 1-1,0-1 0,0 0 1,0 0-1,0 0 1,0 0-1,0 0 0,1 0 1,8 1-83,0-1 1,21-2 0,-22 1 22,6-1-26,3 1-50,1 0-1,27 2 1,-42-1 117,-1 0 1,1 1-1,0 0 0,-1-1 1,1 1-1,0 0 1,-1 1-1,1-1 0,-1 1 1,0-1-1,1 1 1,-1 0-1,0 0 0,0 0 1,0 1-1,-1-1 1,1 1-1,4 5 0,-6-6 25,-1 0 0,1 0 0,0 0 0,-1 0 0,1 0 0,-1 0 0,1 0 0,-1 0 0,0 1 0,0-1 0,0 0 0,0 0 0,-1 0 0,1 0 0,0 0 0,-1 0 0,0 0 0,1 0 0,-1 0 0,0 0 0,0 0 0,0 0 0,0 0 0,-1 0 0,1 0 0,-2 1 0,-5 7 66,0-1-1,-1 0 1,-12 10 0,13-12-25,1 0-144,0 0-1,-1-1 0,0 0 0,0 0 0,0-1 1,-1 0-1,0 0 0,0-1 0,0 0 0,-15 4 1,23-8 24,0 0 1,0 1 0,1-1 0,-1 0-1,0 0 1,0 0 0,1 0 0,-1 0 0,0 0-1,0-1 1,1 1 0,-1 0 0,0 0-1,0 0 1,1-1 0,-1 1 0,0 0 0,1-1-1,-1 1 1,0 0 0,1-1 0,-1 1-1,1-1 1,-1 1 0,0-1 0,1 0 0,0 1-1,-1-1 1,1 1 0,-1-1 0,1 0-1,0 1 1,-1-1 0,1-1 0,-1-1-53,0-1 0,1 1 0,-1-1 0,1 0 0,0 0 0,1-6 0,4-25-790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50.212"/>
    </inkml:context>
    <inkml:brush xml:id="br0">
      <inkml:brushProperty name="width" value="0.05" units="cm"/>
      <inkml:brushProperty name="height" value="0.05" units="cm"/>
    </inkml:brush>
  </inkml:definitions>
  <inkml:trace contextRef="#ctx0" brushRef="#br0">394 84 16131,'2'-11'647,"0"6"-396,0-1 0,-1 0 0,0 0 0,0 0 0,0 0 0,-1 0 0,0 0 0,-1-10 0,1 15-205,0 1 0,0-1-1,-1 1 1,1-1-1,0 1 1,0-1-1,-1 1 1,1-1-1,0 1 1,-1-1-1,1 1 1,-1 0 0,1-1-1,0 1 1,-1 0-1,1-1 1,-1 1-1,1 0 1,-1-1-1,1 1 1,-1 0-1,1 0 1,-1 0 0,1 0-1,-1-1 1,1 1-1,-1 0 1,0 0-1,1 0 1,-1 0-1,1 0 1,-1 0-1,1 1 1,-1-1 0,1 0-1,-1 0 1,1 0-1,-1 0 1,0 1-1,-21 10 637,20-10-612,-17 12 55,1 1-1,1 0 1,0 2-1,1-1 1,1 2-1,-18 25 1,-70 117 184,84-126-209,2 1 0,1 1 0,1 0 0,3 1 0,0 0 0,3 1 0,0 0 0,-4 68 0,12-83-93,1-1 1,1 1-1,2 0 0,0-1 1,1 0-1,1 0 0,8 25 1,-6-29-95,1-1-1,0 0 1,1 0 0,0 0 0,2-1 0,0-1 0,0 1 0,1-2 0,20 18 0,-18-20 5,26 19 0,15-3-133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2.272"/>
    </inkml:context>
    <inkml:brush xml:id="br0">
      <inkml:brushProperty name="width" value="0.05" units="cm"/>
      <inkml:brushProperty name="height" value="0.05" units="cm"/>
    </inkml:brush>
  </inkml:definitions>
  <inkml:trace contextRef="#ctx0" brushRef="#br0">38 206 20236,'-9'14'2667,"9"-13"-2620,0-1 0,0 0 0,0 0 0,0 0 0,0 0 0,0 0 0,1 1 0,-1-1-1,0 0 1,0 0 0,0 0 0,0 0 0,0 0 0,1 0 0,-1 0 0,0 0 0,0 0 0,0 0 0,1 0 0,-1 1 0,0-1 0,0 0 0,0 0 0,0 0 0,1 0 0,-1 0 0,0 0 0,0 0 0,0-1 0,1 1 0,-1 0-1,0 0 1,0 0 0,0 0 0,0 0 0,1 0 0,-1 0 0,0 0 0,0 0 0,0 0 0,0-1 0,31-15 1522,-16 6-1406,-1 0 0,0-1-1,23-24 1,-31 29-110,-1-1 0,0 1 1,0-1-1,0 1 0,-1-1 0,0-1 0,0 1 0,-1 0 0,0-1 0,3-13 0,-6 20-42,1 0 0,-1 1 1,0-1-1,0 0 0,0 1 0,0-1 0,0 0 0,0 0 0,0 1 0,0-1 0,0 0 0,0 1 0,0-1 1,0 0-1,0 0 0,0 1 0,-1-1 0,1 0 0,0 1 0,-1-1 0,1 0 0,0 1 0,-1-1 0,1 1 1,-1-1-1,1 1 0,-1-1 0,1 1 0,-1-1 0,1 1 0,-1-1 0,0 1 0,1-1 0,-1 1 1,0 0-1,1 0 0,-1-1 0,0 1 0,1 0 0,-1 0 0,0 0 0,1 0 0,-1-1 0,0 1 0,-1 0 1,-1 1 32,0-1 0,-1 1 0,1-1 0,0 1 1,0 0-1,-1 0 0,1 0 0,-5 3 0,-1 2 10,0 0 0,0 1 0,0 0-1,1 0 1,1 1 0,-1 0 0,1 0-1,0 1 1,1 0 0,-6 11-1,2-3-13,2 0-1,0 0 0,1 1 1,1 0-1,-4 19 0,9-31-38,0 0 1,0 1-1,0-1 0,1 1 0,0-1 0,0 1 1,1-1-1,0 0 0,0 1 0,0-1 0,3 7 1,-3-10-51,0-1 0,0 0 0,0 0 0,0 0 0,1 0 0,-1 0 0,1 0 0,-1-1 0,1 1 0,0 0 0,-1-1 1,1 1-1,0-1 0,0 0 0,0 1 0,1-1 0,-1 0 0,0 0 0,0 0 0,0-1 0,1 1 0,-1-1 0,1 1 0,-1-1 0,0 0 0,1 0 1,-1 0-1,0 0 0,1 0 0,-1 0 0,1-1 0,3 0 0,5-2-355,-1-1 0,0 0 0,-1 0 0,1 0 0,-1-2 1,1 1-1,-2-1 0,1 0 0,-1-1 0,12-11 0,5-8-1977,39-50 0,-39 42-15,22-40 0,-35 53 2986,13-35 0,-25 56-428,1-1 0,-1 0 0,0 1 0,1-1 0,-1 0 0,0 0 0,0 1 0,1-1 0,-1 0 0,0 0 0,0 0 0,0 1 0,0-1 0,0 0 0,0 0 0,0 0 0,0 1 0,-1-2 0,-8 8 2759,-14 23 312,20-25-2864,-1 0-176,1 1 1,-1-1-1,1 1 1,0 0-1,0 0 0,1 0 1,-1 0-1,1 0 1,1 0-1,-1 1 1,1-1-1,-1 1 0,1 6 1,1-11-186,0 0 0,1 0-1,-1 1 1,1-1 0,-1 0 0,1 0 0,-1 1 0,1-1 0,0 0 0,0 0-1,-1 0 1,1 0 0,0 0 0,0 0 0,0 0 0,0 0 0,0-1 0,0 1-1,1 0 1,-1-1 0,0 1 0,0 0 0,0-1 0,1 0 0,-1 1 0,0-1-1,0 0 1,1 1 0,-1-1 0,3 0 0,7 1-69,-1 0-1,21-2 1,-17 1 30,3 0-38,-4-1-19,0 1 0,1 0-1,-1 2 1,25 4 0,-36-6 88,0 1 0,0-1-1,0 1 1,0 0 0,0 0 0,0 0 0,0 0 0,0 0 0,-1 0 0,1 0 0,0 1 0,-1-1 0,1 1 0,-1-1 0,1 1-1,-1-1 1,0 1 0,1 0 0,-1 0 0,0 0 0,0-1 0,-1 1 0,1 0 0,0 0 0,-1 1 0,1-1 0,-1 0 0,1 0-1,-1 0 1,0 0 0,0 0 0,0 0 0,0 0 0,0 1 0,-1-1 0,1 0 0,-2 3 0,0 4 36,-2 1 0,1-1-1,-2 0 1,1-1 0,-1 1 0,0-1 0,-1 0 0,-7 9 0,-3 1 25,0-1-1,-24 19 1,34-31-268,-1 0-1,0 0 1,0-1-1,-12 7 0,18-11 182,0 1-1,0-1 0,0 1 0,0-1 0,0 1 0,0-1 0,-1 1 0,1-1 0,0 0 0,0 0 0,0 0 0,0 0 0,-1 0 1,1 0-1,0 0 0,0 0 0,0 0 0,0 0 0,-1-1 0,1 1 0,0 0 0,0-1 0,0 1 0,0-1 0,0 1 0,0-1 1,0 0-1,0 1 0,0-1 0,0 0 0,0 0 0,1 0 0,-1 0 0,0 1 0,1-1 0,-1 0 0,0 0 0,1 0 0,-1-1 1,1 1-1,-1-1 0,-4-28-423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3.111"/>
    </inkml:context>
    <inkml:brush xml:id="br0">
      <inkml:brushProperty name="width" value="0.05" units="cm"/>
      <inkml:brushProperty name="height" value="0.05" units="cm"/>
    </inkml:brush>
  </inkml:definitions>
  <inkml:trace contextRef="#ctx0" brushRef="#br0">44 1 22333,'-2'2'183,"0"0"-1,0 1 1,0 0 0,0-1 0,0 1 0,1 0 0,0 0-1,-1 0 1,1 0 0,0 0 0,0 0 0,0 0 0,1 1 0,-1 3-1,0-1 55,-8 46 499,2 0 0,3 1 0,2 65-1,3-111-714,3 55 131,-4-57-135,1 1 1,0-1-1,0 0 0,1 0 0,0 0 1,0 0-1,0-1 0,0 1 1,4 5-1,-5-9-12,-1 0 0,1-1 1,0 1-1,-1 0 0,1 0 1,0-1-1,0 1 0,0-1 1,0 1-1,0 0 0,0-1 1,-1 0-1,1 1 0,0-1 1,0 1-1,0-1 0,0 0 0,1 0 1,-1 0-1,0 0 0,0 0 1,0 0-1,0 0 0,0 0 1,0 0-1,0 0 0,0 0 1,0-1-1,0 1 0,0 0 1,0-1-1,0 1 0,0-1 1,0 1-1,0-1 0,1-1 1,2-1 13,1-1 1,-1 1 0,0-1-1,0 0 1,4-6 0,20-29 176,-2-1 0,25-54 0,-12 21 82,-28 59-186,-11 15-89,0-1 0,0 0 0,0 0 0,1 0 0,-1 0 0,0 0 0,0 0-1,0 1 1,0-1 0,0 0 0,1 0 0,-1 0 0,0 1 0,0-1 0,0 0-1,0 0 1,0 0 0,0 1 0,0-1 0,0 0 0,1 0 0,-1 0 0,0 1 0,0-1-1,0 0 1,0 0 0,0 1 0,0-1 0,0 0 0,0 0 0,-1 0 0,1 1-1,0-1 1,0 1 0,-5 33 70,-29 111-85,34-143 14,-1 1 1,1-1-1,0 1 0,0-1 1,0 1-1,0-1 1,0 1-1,1 3 1,-1-5-3,1-1 1,-1 1 0,0-1 0,1 1-1,-1-1 1,0 1 0,1-1 0,-1 1 0,1-1-1,-1 1 1,0-1 0,1 0 0,-1 1-1,1-1 1,-1 0 0,1 0 0,0 1 0,-1-1-1,1 0 1,-1 0 0,1 0 0,-1 0-1,1 0 1,0 1 0,-1-1 0,1 0 0,-1 0-1,1 0 1,-1-1 0,1 1 0,0 0-1,-1 0 1,1 0 0,-1 0 0,1 0 0,-1-1-1,1 1 1,-1 0 0,1-1 0,-1 1-1,1 0 1,-1-1 0,1 0 0,10-6 8,-1 0 0,0 0 0,0-1 1,-1-1-1,9-10 0,6-5 6,7-6 18,-16 14-23,1 1 0,1 0 0,0 2 0,23-15 0,-39 27-9,-1 1-1,1-1 1,0 1 0,0-1 0,0 1-1,0-1 1,-1 1 0,1 0-1,0-1 1,0 1 0,0 0-1,0 0 1,0-1 0,0 1-1,0 0 1,0 0 0,0 0-1,0 0 1,0 1 0,0-1-1,0 0 1,0 0 0,0 1-1,0-1 1,0 0 0,0 1 0,0-1-1,-1 1 1,1-1 0,0 1-1,0-1 1,0 1 0,-1 0-1,1-1 1,0 1 0,-1 0-1,1-1 1,-1 1 0,1 0-1,0 0 1,-1 0 0,0 0-1,1 0 1,-1 0 0,0 0-1,1-1 1,-1 1 0,0 0 0,0 0-1,0 0 1,0 0 0,0 2-1,2 7 18,-2 1 0,1 0 0,-3 20 1,1-21-7,-13 140 255,16-127-589,-2-23 304,0 0-1,1 0 1,-1 0-1,0 0 0,0 0 1,1 0-1,-1 0 1,0 0-1,0 0 1,1 0-1,-1 0 1,0 0-1,0 0 0,1 0 1,-1 0-1,0-1 1,0 1-1,0 0 1,1 0-1,-1 0 1,0 0-1,0-1 0,0 1 1,0 0-1,1 0 1,-1 0-1,0-1 1,0 1-1,0 0 0,0 0 1,0 0-1,0-1 1,1 1-1,-1 0 1,0 0-1,0-1 1,0 1-1,0 0 0,0-1 1,15-40-817,-14 38 923,11-34-440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4.498"/>
    </inkml:context>
    <inkml:brush xml:id="br0">
      <inkml:brushProperty name="width" value="0.05" units="cm"/>
      <inkml:brushProperty name="height" value="0.05" units="cm"/>
    </inkml:brush>
  </inkml:definitions>
  <inkml:trace contextRef="#ctx0" brushRef="#br0">216 182 14891,'-1'-3'268,"0"0"0,0-1 0,-1 1 0,1 0 0,-1 0 0,1-1 0,-1 1 0,0 1 0,0-1 0,-1 0 0,1 0 0,0 1 0,-1-1 0,0 1 0,1 0 0,-1 0 0,0 0 0,0 0 0,0 0-1,-1 1 1,1 0 0,0-1 0,-1 1 0,1 0 0,-4 0 0,2 0-68,1 1-1,0 0 0,0 0 0,0 0 1,-1 0-1,1 1 0,0 0 0,0 0 1,0 0-1,0 0 0,0 1 0,0-1 1,0 1-1,1 0 0,-1 0 1,0 1-1,1-1 0,0 1 0,-1-1 1,-4 7-1,1-1-72,1 0 1,-1 1-1,2 0 1,-1 0-1,1 1 1,0 0-1,1-1 1,0 2 0,1-1-1,0 0 1,1 1-1,-3 20 1,5-30-115,0 1 0,0-1 0,0 1 0,0-1 0,0 1 0,0-1 0,0 1 0,1-1 0,-1 1 1,0-1-1,1 1 0,-1-1 0,1 1 0,0-1 0,-1 0 0,1 1 0,0-1 0,0 0 0,1 2 1,-1-2-4,1-1 0,-1 1 1,0-1-1,0 0 1,0 1-1,0-1 1,0 0-1,0 1 0,1-1 1,-1 0-1,0 0 1,0 0-1,0 0 1,1 0-1,-1 0 1,0-1-1,0 1 0,0 0 1,2-1-1,6-3 35,-1 1-1,1-2 1,-1 1-1,14-11 0,-19 13-39,45-34 89,-31 23-49,0 0-1,1 1 1,0 0-1,1 2 1,36-16-1,-54 26-37,1-1 0,-1 1 0,0-1 0,1 1 0,-1 0 0,1-1 0,0 1 0,-1 0-1,1 0 1,-1 0 0,1 0 0,-1 0 0,1 1 0,-1-1 0,1 0 0,-1 1-1,1-1 1,-1 1 0,1-1 0,-1 1 0,0 0 0,1 0 0,-1-1 0,0 1-1,0 0 1,0 0 0,1 0 0,-1 0 0,0 1 0,0-1 0,0 0 0,-1 0-1,1 1 1,0-1 0,0 0 0,-1 1 0,1-1 0,0 3 0,1 6 35,0 0 0,0 0 0,-1 0 0,-1 0 0,0 11 0,1 14 75,-1-34-112,0-1 0,0 1 1,1-1-1,-1 1 0,0 0 0,0-1 1,0 1-1,0-1 0,1 1 0,-1-1 0,0 1 1,0-1-1,1 1 0,-1-1 0,0 1 1,1-1-1,-1 1 0,1-1 0,-1 1 0,0-1 1,1 0-1,-1 1 0,1-1 0,-1 0 1,1 1-1,-1-1 0,1 0 0,-1 0 0,1 0 1,0 1-1,1-1 2,-1-1 0,1 1 0,-1 0 0,0 0 0,1-1 0,-1 1 0,1-1 0,-1 1 0,0-1 0,0 1 0,1-1 0,1-1 0,6-5 13,0 0-1,13-14 0,-16 15-14,15-15 35,-14 13-37,1 0-1,0 0 1,0 1 0,0 0-1,1 1 1,0 0 0,14-7-1,-22 13-5,0-1 0,0 1-1,0 0 1,0-1-1,0 1 1,1 0 0,-1 0-1,0-1 1,0 1-1,0 0 1,0 0 0,1 0-1,-1 0 1,0 1-1,0-1 1,0 0-1,0 0 1,1 1 0,-1-1-1,0 1 1,0-1-1,0 1 1,0-1 0,0 1-1,0 0 1,0-1-1,0 1 1,0 0 0,-1 0-1,1 0 1,0 0-1,0 0 1,-1 0 0,1 0-1,0 0 1,-1 0-1,1 0 1,-1 0 0,0 0-1,1 0 1,-1 0-1,0 0 1,1 1 0,-1 0-1,1 8-19,0 0-1,0-1 1,-1 1 0,-1 13-1,1-13-19,-1-1-8,1-7 27,-1 1-1,1-1 0,-1 0 0,1 1 0,0-1 0,0 1 0,0-1 0,1 0 0,-1 1 0,0-1 0,1 0 0,0 1 0,1 3 0,-1-6-16,0 0 1,0 0 0,0 0-1,0-1 1,-1 1-1,1 0 1,0 0-1,0-1 1,0 1-1,0-1 1,-1 1-1,1-1 1,0 1-1,0-1 1,-1 0 0,1 1-1,-1-1 1,1 0-1,0 1 1,-1-1-1,1-1 1,0 1-64,47-62-2599,10-11-697,-50 65 2863,0 1-1,1 0 0,0 0 0,0 1 0,18-11 0,-26 17 550,0 0 0,0 1 0,0-1 0,0 0 0,1 1 0,-1-1 0,0 1 0,0 0 0,0-1 0,0 1 0,1 0 0,-1 0 0,0-1 0,0 1 0,0 0 0,1 0 0,-1 1 0,0-1 0,0 0 0,1 0 0,-1 0-1,1 1 1,0 1 301,0-1-1,-1 1 0,1 0 1,-1-1-1,1 1 0,-1 0 0,0 0 1,0 0-1,0 0 0,2 3 0,-3-5-247,0 1-1,1-1 1,-1 1-1,0-1 0,1 0 1,-1 1-1,1-1 1,-1 0-1,1 1 0,-1-1 1,1 0-1,-1 0 1,1 0-1,-1 1 0,1-1 1,-1 0-1,1 0 1,-1 0-1,1 0 0,-1 0 1,1 0-1,-1 0 1,1 0-1,-1 0 0,1 0 1,-1 0-1,1 0 1,-1-1-1,1 1 0,-1 0 1,1 0-1,-1 0 1,1-1-1,-1 1 0,1 0 1,-1-1-1,1 1 1,-1 0-1,1-1 0,20-16 756,-19 15-684,16-15 303,-1 0-1,-1-1 1,25-34 0,-36 39-298,-8 9-23,2 5-110,-1-1 1,1 1-1,-1-1 1,1 1-1,-1-1 1,1 1-1,-1 0 1,1 0-1,0 0 1,-1 0-1,1 0 1,-1 1-1,-7 6-1,1 0-1,0 1 1,1-1 0,0 2-1,0-1 1,1 1-1,0 0 1,1 0-1,0 0 1,0 1-1,-3 13 1,8-23-6,-1 1-1,1-1 1,0 1 0,0-1-1,-1 1 1,1-1 0,0 1-1,0-1 1,0 1 0,1-1-1,-1 1 1,0-1 0,1 1-1,-1-1 1,0 1 0,1-1-1,0 0 1,-1 1 0,1-1 0,0 0-1,0 1 1,0-1 0,0 0-1,1 2 1,0-2-1,0 0 1,0-1-1,0 1 1,0 0-1,0-1 1,0 1-1,0-1 1,0 1-1,0-1 1,0 0-1,0 0 1,0 0-1,0 0 1,0 0-1,3-1 0,6-2-17,0 0 0,0 0 0,0-1 0,-1 0 0,13-8-1,10-8-233,49-41 0,-38 25-116,-42 35 344,-1 0 0,0 0 1,0 1-1,0-1 0,1 0 0,-1 0 1,0 1-1,1-1 0,-1 0 1,1 1-1,-1 0 0,1-1 0,1 1 1,-3 0 16,0 0 0,1 0 0,-1 0 0,0 0 0,1 1 0,-1-1 1,0 0-1,0 0 0,1 0 0,-1 1 0,0-1 0,0 0 0,0 0 0,1 1 1,-1-1-1,0 0 0,0 0 0,0 1 0,1-1 0,-1 0 0,0 1 0,0-1 0,0 0 1,0 1-1,0-1 0,0 0 0,0 1 0,0-1 0,0 0 0,0 1 0,0-1 0,0 0 1,0 1-1,0-1 0,-1 7-12,-1 0 1,1-1-1,-6 13 1,6-16 32,1-3-15,-9 24 124,0 1-1,2 0 1,-4 30-1,10-48-96,0 0-1,0 0 0,1 0 0,0 0 1,1 0-1,-1 0 0,1 0 0,1 0 1,-1-1-1,1 1 0,1 0 0,-1-1 1,1 0-1,0 1 0,0-1 0,1 0 1,4 6-1,3 0-109,-2 1 0,0 0 0,0 1-1,-1-1 1,-1 2 0,9 25 0,-14-34 79,0 0 1,0 1-1,-1-1 1,0 0-1,0 1 1,-1-1-1,0 1 1,0-1-1,-1 1 1,1-1-1,-1 1 1,-1-1-1,1 0 1,-1 0-1,0 1 1,-1-1-1,1 0 1,-1-1-1,-5 9 1,5-10 77,0 1 1,-1-1 0,1 0-1,-1-1 1,0 1 0,0-1-1,0 1 1,0-1 0,-1 0-1,1-1 1,-6 3 0,8-4-35,0 0 1,0 0 0,0-1-1,0 0 1,0 1 0,0-1-1,0 0 1,0 0-1,-1 0 1,1 0 0,0 0-1,0 0 1,0-1-1,0 1 1,0-1 0,0 0-1,0 1 1,0-1 0,1 0-1,-1 0 1,0 0-1,0 0 1,1 0 0,-1-1-1,0 1 1,1-1-1,-1 1 1,1-1 0,0 1-1,-3-4 1,1-1 11,0 1 1,0-1-1,1 0 0,-1 0 1,1 0-1,1 0 0,-1 0 1,1-1-1,0 1 0,0 0 1,1-1-1,0-9 0,1 1-72,0 0 1,1 0-1,1 0 0,6-19 0,-6 25-174,1 0-1,0 0 1,0 0 0,1 1-1,0 0 1,1 0-1,-1 0 1,11-10-1,6-2-718,33-27 1,-45 40 893,26-20-672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5.140"/>
    </inkml:context>
    <inkml:brush xml:id="br0">
      <inkml:brushProperty name="width" value="0.05" units="cm"/>
      <inkml:brushProperty name="height" value="0.05" units="cm"/>
    </inkml:brush>
  </inkml:definitions>
  <inkml:trace contextRef="#ctx0" brushRef="#br0">105 231 19220,'2'-5'423,"0"-1"1,-1 1-1,0-1 0,0 0 0,0 1 1,0-9-1,-1 13-357,1 1 0,-1-1 0,0 0 0,0 0 0,0 0 0,0 0 0,0 0 0,0 1 1,-1-1-1,1 0 0,0 0 0,0 0 0,0 1 0,-1-1 0,1 0 0,-1 0 0,1 1 0,0-1 0,-1 0 0,1 1 0,-1-1 0,0 0 0,1 1 0,-1-1 0,1 1 1,-1-1-1,0 1 0,1-1 0,-1 1 0,0-1 0,0 1 0,1 0 0,-1-1 0,0 1 0,0 0 0,0 0 0,1 0 0,-1-1 0,0 1 0,0 0 0,0 0 0,0 0 1,0 0-1,1 1 0,-1-1 0,0 0 0,0 0 0,0 0 0,1 1 0,-1-1 0,0 0 0,0 1 0,1-1 0,-2 1 0,-3 2 80,0 0 1,1 0-1,0 0 0,-1 1 1,1-1-1,0 1 0,1 0 1,-1 0-1,1 0 0,-1 1 1,1-1-1,-3 8 0,0-2-83,2 0-1,-1 0 0,2 0 1,-1 0-1,-2 16 1,5-22-56,1-1 1,-1 1-1,1-1 1,0 1-1,0-1 1,1 1-1,0 3 1,-1-6-7,0 0 1,0 0 0,1 0 0,-1-1-1,0 1 1,1 0 0,-1 0 0,0-1-1,1 1 1,-1 0 0,1 0 0,0-1-1,-1 1 1,1-1 0,-1 1 0,1 0-1,0-1 1,-1 1 0,1-1 0,0 0-1,0 1 1,0-1 0,-1 1-1,1-1 1,0 0 0,0 0 0,0 0-1,0 1 1,-1-1 0,1 0 0,0 0-1,0 0 1,0 0 0,0 0 0,1-1-1,5 0 10,0-2 1,0 1-1,0 0 0,0-1 0,-1-1 0,1 1 0,-1-1 0,0 0 0,0 0 0,0-1 0,6-6 0,10-11 118,25-30-1,-10 6 450,-2-2 0,46-82 1,-99 171-633,1 0 0,3 1 0,1 0 0,-12 76 0,23-109-186,1 0 0,0-1 0,1 1-1,0 0 1,1 9 0,-1-18 192,0 1 1,0-1-1,0 0 1,0 1 0,0-1-1,0 1 1,0-1-1,0 0 1,0 1 0,0-1-1,0 1 1,0-1-1,1 0 1,-1 1-1,0-1 1,0 1 0,0-1-1,1 0 1,-1 1-1,0-1 1,0 0-1,1 1 1,-1-1 0,0 0-1,1 0 1,-1 1-1,0-1 1,1 0-1,-1 0 1,0 0 0,1 1-1,-1-1 1,0 0-1,1 0 1,-1 0-1,1 0 1,-1 0 0,1 0-1,-1 0 1,0 0-1,1 0 1,-1 0-1,1 0 1,-1 0 0,0 0-1,1 0 1,-1 0-1,1 0 1,-1 0-1,0 0 1,1-1 0,-1 1-1,0 0 1,1 0-1,-1 0 1,0-1-1,1 1 1,0-1 0,14-18-925,-1-10 69,-1-8-160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5.699"/>
    </inkml:context>
    <inkml:brush xml:id="br0">
      <inkml:brushProperty name="width" value="0.05" units="cm"/>
      <inkml:brushProperty name="height" value="0.05" units="cm"/>
    </inkml:brush>
  </inkml:definitions>
  <inkml:trace contextRef="#ctx0" brushRef="#br0">1 57 14603,'2'6'588,"0"1"364,1-1 0,-1 0-1,1 0 1,1 0-1,-1 0 1,7 7-1,-9-11-767,1-1 1,-1 0-1,1 1 0,-1-1 0,1 0 0,0 0 1,0-1-1,-1 1 0,1 0 0,0 0 0,0-1 1,0 1-1,0-1 0,-1 0 0,1 1 0,0-1 1,0 0-1,0 0 0,0 0 0,0 0 0,0-1 1,0 1-1,0 0 0,0-1 0,0 0 0,-1 1 1,4-3-1,0 1-35,-1 0 1,1-1-1,-1 0 1,0 0-1,0 0 0,-1 0 1,1 0-1,-1-1 1,1 0-1,-1 0 1,5-7-1,-7 8-105,1 1 0,0-1 1,-1 0-1,0 1 0,0-1 0,1 0 0,-2 0 0,1 0 1,0 0-1,-1 0 0,1 0 0,-1 0 0,0 0 0,0 0 1,0 0-1,0-1 0,-1 1 0,1 0 0,-3-5 0,3 7-40,0 0-1,-1 0 1,1 1-1,-1-1 1,1 0-1,-1 1 1,0-1-1,1 1 1,-1-1-1,1 0 1,-1 1-1,0-1 1,0 1-1,1 0 1,-1-1-1,0 1 1,0 0-1,0-1 1,1 1-1,-1 0 1,0 0-1,0 0 1,0 0-1,0-1 1,1 1-1,-1 0 1,0 1-1,0-1 1,0 0-1,0 0 1,0 0-1,1 0 1,-1 1-1,0-1 1,-1 1-1,-1 0-2,0 1-1,0-1 0,0 1 0,0 0 0,0 0 0,0 0 0,-4 3 0,3 0-8,0 0 0,0 1 0,0-1 1,1 1-1,0 0 0,0 0 0,-4 11 0,6-14 4,0 1 0,0-1 0,0 1 0,0 0 0,1-1 0,-1 1 0,1 0 0,0-1 0,0 1-1,0 0 1,1-1 0,-1 1 0,1-1 0,0 1 0,1 4 0,0-6 3,-1 0 1,0-1-1,1 0 1,-1 1-1,1-1 1,-1 0-1,1 0 1,0 0-1,0 0 0,-1 0 1,1 0-1,0 0 1,0 0-1,0-1 1,0 1-1,0-1 1,0 0-1,0 1 0,0-1 1,0 0-1,0 0 1,0 0-1,0-1 1,0 1-1,3-1 1,7-1 2,1 0 0,19-8 1,-31 10-4,73-30 8,-55 21-4,1 0-1,-1 2 1,41-9-1,-58 15 0,-1 1-1,0 0 1,0-1-1,0 1 1,0 0-1,0 0 1,1 0-1,-1 0 1,0 0-1,0 0 0,0 0 1,1 0-1,-1 1 1,0-1-1,0 0 1,0 1-1,0-1 1,0 1-1,0-1 1,0 1-1,0-1 1,0 1-1,0 0 0,0 0 1,0-1-1,0 1 1,0 0-1,-1 0 1,1 0-1,0 0 1,0 2-1,0 1 12,0 0 0,0 0 0,0 0 0,-1 0 0,0 1 0,0-1 0,-1 6 0,1-6-2,0 0 1,-1 0-1,1-1 0,1 1 1,-1 0-1,0 0 0,1-1 1,0 1-1,2 5 0,-3-8 1,1 0-1,-1 0 0,1 0 0,0-1 0,-1 1 0,1 0 1,0-1-1,-1 1 0,1 0 0,0-1 0,0 1 0,0-1 1,-1 1-1,1-1 0,0 0 0,0 1 0,0-1 0,0 0 1,0 1-1,0-1 0,1 0 0,1 0 10,0 0 0,-1 0 0,1-1-1,0 1 1,-1-1 0,1 1 0,0-1 0,2-1 0,6-3 65,0-1 1,18-12 0,-21 13-39,25-17 49,-15 10-37,0 0 0,26-12 0,-43 23-60,0 1 0,1-1 0,-1 0 0,0 1 0,0-1-1,0 1 1,0 0 0,0-1 0,1 1 0,-1 0 0,0 0-1,0 0 1,1 0 0,-1 0 0,0 0 0,0 0 0,1 0 0,-1 0-1,0 0 1,0 1 0,0-1 0,1 1 0,-1-1 0,0 1-1,0-1 1,0 1 0,0-1 0,2 2 0,-2 1-1,1 0 0,-1-1 0,1 1 0,-1 0 0,0 0 0,0 0 0,-1 0 0,1 0 0,0 4 0,0-3 0,0 0-1,0 1 1,0-1-1,0 0 1,4 6-1,-5-9 2,1 0 0,0 0 0,-1 0 0,1 0-1,0 0 1,0 0 0,0-1 0,0 1 0,0 0-1,0 0 1,0-1 0,0 1 0,0-1 0,0 1-1,0-1 1,0 1 0,0-1 0,0 0 0,0 0-1,1 1 1,-1-1 0,0 0 0,0 0 0,0 0-1,2 0 1,6-2-111,-1 0 0,1-1 0,-1 0 0,16-7 0,-13 5-3507,-18 9 2848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6.334"/>
    </inkml:context>
    <inkml:brush xml:id="br0">
      <inkml:brushProperty name="width" value="0.05" units="cm"/>
      <inkml:brushProperty name="height" value="0.05" units="cm"/>
    </inkml:brush>
  </inkml:definitions>
  <inkml:trace contextRef="#ctx0" brushRef="#br0">189 3 19676,'-4'-1'278,"-1"0"-1,1 1 0,-1 0 1,1 0-1,-1 0 1,1 0-1,-1 1 0,1 0 1,-1 0-1,1 0 1,-1 0-1,1 1 0,0 0 1,0 0-1,0 0 1,0 0-1,0 0 0,0 1 1,-5 5-1,-3 2 128,1 0-1,0 1 1,1 1 0,-13 17-1,19-22-313,-1 0-1,2 0 1,-1 0 0,1 1-1,0 0 1,1-1 0,0 1-1,-2 9 1,4-15-69,0-1 0,0 1-1,0 0 1,0-1 0,0 1 0,0-1-1,0 1 1,0 0 0,1-1 0,-1 1-1,0-1 1,1 1 0,0 0 0,-1-1-1,1 1 1,0-1 0,0 0-1,2 3 1,-2-3-3,1 0 0,0 0 0,-1 0 0,1 0 0,0-1 0,0 1-1,-1-1 1,1 1 0,0-1 0,0 0 0,0 0 0,0 1 0,0-1 0,0 0 0,0-1-1,-1 1 1,1 0 0,0-1 0,0 1 0,3-2 0,13-5 40,0-1 0,0 0 1,-1-1-1,-1-1 0,1-1 1,-2 0-1,15-13 0,22-15 80,-50 37-135,0 1 0,1-1 0,-1 1-1,1-1 1,-1 1 0,1 0 0,4-1-1,-6 2-2,-1 0-1,1 0 1,-1 0-1,1 0 1,-1 0-1,1 0 1,-1 0-1,1 0 1,-1 1-1,0-1 1,1 0-1,-1 0 1,1 0-1,-1 1 1,1-1-1,-1 0 1,0 1-1,1-1 0,-1 0 1,0 1-1,1-1 1,-1 0-1,0 1 1,0-1-1,1 1 1,-1-1-1,0 0 1,0 1-1,0-1 1,1 1-1,-1-1 1,0 1-1,0-1 1,0 1-1,0-1 1,0 1-1,0-1 1,0 1-1,0-1 0,0 1 1,0-1-1,0 1 1,-1-1-1,1 0 1,0 1-1,-7 30 30,6-27-26,-1 0 1,1 0-1,0 0 0,0 0 1,1 0-1,-1 0 0,1 1 1,0-1-1,0 0 0,1 8 1,0-11-2,-1-1 0,1 0-1,-1 1 1,0-1 0,1 1 0,-1-1 0,1 0 0,-1 1 0,1-1 0,0 0 0,-1 0 0,1 1 0,-1-1 0,1 0 0,-1 0 0,1 0 0,0 0 0,-1 0 0,1 0-1,-1 0 1,1 0 0,0 0 0,-1 0 0,1 0 0,-1 0 0,1 0 0,0 0 0,-1 0 0,1-1 0,-1 1 0,2-1 0,19-8 37,26-23 33,-36 23-73,1 1 0,1 0-1,-1 0 1,2 1 0,-1 1-1,20-7 1,-32 13-3,0-1 0,0 1 0,0 0 0,0-1 0,0 1 0,0 0-1,-1 0 1,1-1 0,0 1 0,0 0 0,0 0 0,0 0 0,0 0 0,0 0 0,0 1 0,0-1 0,0 0 0,0 0-1,0 0 1,-1 1 0,1-1 0,0 1 0,0-1 0,0 0 0,0 1 0,-1 0 0,1-1 0,0 1 0,-1-1 0,1 1-1,0 0 1,-1-1 0,1 1 0,-1 0 0,1 0 0,0 0 0,-1 3-21,1-1 1,-1 1-1,0-1 0,0 1 1,0-1-1,0 0 0,-2 8 1,0 7-315,2-18 300,0 1 1,0-1 0,0 0 0,0 0-1,0 1 1,0-1 0,0 0 0,0 1-1,0-1 1,1 0 0,-1 0-1,0 1 1,0-1 0,0 0 0,0 0-1,1 1 1,-1-1 0,0 0 0,0 0-1,1 1 1,-1-1 0,0 0 0,0 0-1,1 0 1,-1 0 0,0 0 0,0 1-1,1-1 1,-1 0 0,0 0 0,1 0-1,-1 0 1,0 0 0,1 0 0,16-2-1048,14-8-922,-30 10 1954,106-50-3765,-100 46 3581,39-19-1075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6.772"/>
    </inkml:context>
    <inkml:brush xml:id="br0">
      <inkml:brushProperty name="width" value="0.05" units="cm"/>
      <inkml:brushProperty name="height" value="0.05" units="cm"/>
    </inkml:brush>
  </inkml:definitions>
  <inkml:trace contextRef="#ctx0" brushRef="#br0">140 123 20396,'-39'36'3419,"27"-26"-2709,0 1-1,1 0 1,0 0-1,1 1 1,0 1 0,1 0-1,-13 22 1,22-34-688,0-1 1,-1 1-1,1 0 1,-1-1-1,1 1 1,0 0-1,-1 0 1,1-1-1,0 1 1,0 0-1,0 0 1,0-1-1,-1 1 1,1 0-1,0 0 1,0-1-1,1 1 1,-1 0-1,0 0 1,0-1-1,0 1 1,0 0-1,1 0 1,-1-1 0,0 1-1,1 0 1,-1 0-1,1 0-10,0-1 0,0 0 0,0 1 0,0-1 0,0 0 0,0 0 0,0 0 0,0 0 0,0 0-1,0 0 1,0 0 0,0 0 0,0 0 0,0 0 0,0 0 0,0-1 0,2 1 0,4-3-20,1 0-1,-1 0 0,0-1 1,10-6-1,-3-1-20,-1 0 0,0-1 0,0-1 0,-1 0 0,-1-1 0,17-26 0,-16 21-18,-1-1 0,-1-1 0,-1 1 0,13-41 0,-22 60 41,1 0 1,-1 0 0,0 0-1,1 0 1,-1 0-1,0 0 1,0 0 0,0 0-1,1 0 1,-1-1 0,0 1-1,-1 0 1,1 0-1,0 0 1,0-1 0,-9 11-64,-12 27 42,9-13 133,-13 44 0,22-58-243,1-1 1,0 1-1,0 0 0,1 0 0,1 0 1,-1 0-1,1 0 0,3 16 0,-3-23 20,1 0-1,-1-1 1,1 1-1,0 0 0,-1 0 1,1-1-1,0 1 1,0-1-1,0 1 0,0-1 1,1 1-1,-1-1 1,0 0-1,1 1 1,-1-1-1,0 0 0,1 0 1,0 0-1,-1 0 1,1 0-1,0-1 0,-1 1 1,1 0-1,0-1 1,0 1-1,-1-1 0,3 1 1,14 0-769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8.205"/>
    </inkml:context>
    <inkml:brush xml:id="br0">
      <inkml:brushProperty name="width" value="0.05" units="cm"/>
      <inkml:brushProperty name="height" value="0.05" units="cm"/>
    </inkml:brush>
  </inkml:definitions>
  <inkml:trace contextRef="#ctx0" brushRef="#br0">25 104 15787,'-6'-19'3471,"2"16"-1433,-1 13-8,2 4-1514,0-1-1,2 1 0,-1 0 1,2 0-1,0-1 1,0 1-1,1 0 0,1 0 1,0-1-1,5 15 1,-6-26-493,0 1 0,-1-1 1,2 0-1,-1 0 1,0 0-1,0 0 1,1 0-1,-1 0 1,1-1-1,-1 1 1,1 0-1,0-1 0,0 1 1,0-1-1,0 1 1,0-1-1,0 0 1,3 1-1,-1-1 0,-1 0-1,0 0 1,1-1 0,-1 0-1,0 0 1,1 0-1,-1 0 1,0 0-1,1-1 1,-1 1 0,6-3-1,2 0 33,0-2-1,0 0 0,-1 0 1,0-1-1,0 0 1,12-10-1,-9 5 57,1-1-1,-2 0 1,15-18 0,-23 25-62,1-1 0,-1 0 0,-1 0 0,1 0 0,-1 0 0,0-1 1,0 1-1,-1-1 0,1 0 0,1-12 0,-4 18-45,0 1 1,1-1-1,-1 0 1,0 1-1,0-1 1,0 1-1,0-1 1,0 1-1,0-1 1,0 0-1,0 1 1,0-1-1,0 1 1,0-1-1,0 1 1,-1-1-1,1 0 1,0 1-1,0-1 1,-1 1-1,1-1 1,0 1-1,-1-1 1,1 1-1,0-1 1,-1 1-1,1 0 0,-1-1 1,1 1-1,0-1 1,-1 1-1,1 0 1,-1 0-1,0-1 1,1 1-1,-1 0 1,1 0-1,-1-1 1,1 1-1,-1 0 1,1 0-1,-1 0 1,0 0-1,1 0 1,-2 0-1,0 0-1,1 1 1,-1-1-1,1 1 0,-1 0 0,0-1 0,1 1 1,-1 0-1,1 0 0,-1 0 0,1 0 0,0 0 1,0 0-1,-1 0 0,1 1 0,-1 1 0,-1 1-2,0 0 0,1 1 0,0-1 0,0 1 0,0 0 0,0 0 0,1 0 0,0 0 0,-1 8 0,1-11-1,1 0 1,0 0-1,0 0 0,0 0 0,0 0 1,0 0-1,0 1 0,1-2 0,-1 1 1,1 0-1,-1 0 0,1 0 1,0 0-1,0 0 0,0 0 0,0-1 1,0 1-1,0 0 0,0-1 1,1 1-1,-1-1 0,0 1 0,1-1 1,-1 1-1,1-1 0,0 0 0,1 1 1,3 0 1,0 0 0,0-1 0,0 0 1,0 0-1,0 0 0,0-1 0,0 1 1,0-2-1,0 1 0,0-1 0,0 1 1,0-2-1,0 1 0,0-1 0,-1 0 0,7-2 1,6-4 19,0-1-1,0 0 1,25-19 0,-23 14 13,-1-1 0,-1-1 0,0-1 0,-1-1-1,-1 0 1,17-25 0,-48 88-20,14-43-17,-9 20-74,1 1 1,1-1 0,1 1 0,1 0 0,-5 39-1,11-61 32,0 0 0,0 0-1,0 0 1,0 0-1,0 1 1,0-1-1,0 0 1,0 0 0,1 0-1,-1 0 1,0 0-1,1 0 1,-1 0-1,1 0 1,-1 0 0,1 0-1,-1 0 1,1 0-1,0 0 1,0 0-1,1 1 1,-2-2-38,1 0 0,0 1-1,0-1 1,0 0 0,0 0 0,-1 0 0,1 0 0,0 0 0,0 0-1,0-1 1,0 1 0,0 0 0,-1 0 0,1 0 0,0-1-1,0 1 1,0-1 0,-1 1 0,1 0 0,0-1 0,-1 1 0,1-1-1,0 0 1,-1 1 0,1-1 0,-1 1 0,1-1 0,-1 0-1,1 0 1,3-5-176,0 0-1,0 0 1,-1 0-1,0 0 1,-1-1-1,1 1 0,-1-1 1,-1 1-1,1-1 1,-1 0-1,1-7 1,-1 8 72,6-45-824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8.624"/>
    </inkml:context>
    <inkml:brush xml:id="br0">
      <inkml:brushProperty name="width" value="0.05" units="cm"/>
      <inkml:brushProperty name="height" value="0.05" units="cm"/>
    </inkml:brush>
  </inkml:definitions>
  <inkml:trace contextRef="#ctx0" brushRef="#br0">25 2 17996,'-7'-1'2240,"2"10"-1215,-1 3-425,1 3 1512,4 2-608,1-3-1047,4 0-577,6-2-1681,2-1 1633,6 2-344,2 6-232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9.045"/>
    </inkml:context>
    <inkml:brush xml:id="br0">
      <inkml:brushProperty name="width" value="0.05" units="cm"/>
      <inkml:brushProperty name="height" value="0.05" units="cm"/>
    </inkml:brush>
  </inkml:definitions>
  <inkml:trace contextRef="#ctx0" brushRef="#br0">200 25 18652,'0'-1'126,"1"1"0,0-1 0,0 1-1,0-1 1,-1 1 0,1-1 0,0 0 0,0 1 0,-1-1 0,1 0 0,-1 0-1,1 1 1,-1-1 0,1 0 0,-1 0 0,1 0 0,-1 0 0,1-1 0,-1 1-54,0 1 1,-1-1 0,1 1 0,0 0 0,0-1 0,0 1-1,-1-1 1,1 1 0,0 0 0,-1-1 0,1 1 0,0 0-1,-1-1 1,1 1 0,0 0 0,-1 0 0,1-1 0,-1 1-1,1 0 1,0 0 0,-1 0 0,1 0 0,-1-1-1,1 1 1,-1 0 0,0 0 0,-2-1 199,-1 1-1,1 0 1,-1 0-1,1 0 1,-1 0 0,1 0-1,-1 1 1,1-1-1,-1 1 1,-3 1 0,-6 4 163,0 1 0,0 0 0,1 0 0,0 1 0,-20 18 0,25-20-343,1 0 0,0 1-1,0-1 1,0 1 0,1 1 0,0-1-1,0 1 1,1 0 0,0 0-1,-4 13 1,7-20-82,1 0 0,0 0-1,-1 0 1,1 0 0,0 0 0,0 0 0,-1 0-1,1 1 1,0-1 0,0 0 0,0 0 0,0 0-1,1 0 1,-1 0 0,0 0 0,0 0-1,1 1 1,-1-1 0,1 0 0,-1 0 0,1 0-1,-1 0 1,1 0 0,0 0 0,-1-1 0,1 1-1,0 0 1,0 0 0,-1 0 0,1-1 0,0 1-1,0 0 1,0-1 0,0 1 0,0-1 0,0 1-1,0-1 1,0 1 0,0-1 0,1 0-1,-1 0 1,0 1 0,0-1 0,2 0 0,4 0 13,0 0 0,0 0 0,0 0 0,-1-1 0,1 0 1,8-3-1,16-6 20,-1-2 1,-1-1-1,0-1 1,0-2-1,32-24 1,32-16 48,-93 55-92,0 1-1,0 0 1,0 0-1,0 0 1,0 0-1,1 0 1,-1-1-1,0 1 1,0 0-1,0 0 1,0 0-1,1 0 1,-1 0-1,0 0 1,0 0-1,0 0 1,0 0-1,1-1 1,-1 1-1,0 0 1,0 0-1,0 0 1,1 0-1,-1 0 1,0 0-1,0 0 1,0 0-1,1 1 1,-1-1-1,0 0 1,0 0-1,0 0 1,0 0-1,1 0 1,-1 0-1,0 0 1,0 0-1,0 0 1,0 0-1,1 1 1,-1-1-1,0 0 1,0 0-1,0 0 1,0 0-1,0 0 1,0 1-1,0-1 1,1 0-1,-1 0 1,0 0-1,0 1 1,0-1-1,0 0 1,-4 17-90,-15 24-272,17-36 257,-4 7-193,-14 32-932,19-42 1161,0 1 0,0 0-1,1 0 1,-1 0 0,1-1 0,-1 1 0,1 0 0,0 0-1,0 0 1,0 0 0,0 0 0,1-1 0,0 4 0,8 6-490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54.271"/>
    </inkml:context>
    <inkml:brush xml:id="br0">
      <inkml:brushProperty name="width" value="0.05" units="cm"/>
      <inkml:brushProperty name="height" value="0.05" units="cm"/>
    </inkml:brush>
  </inkml:definitions>
  <inkml:trace contextRef="#ctx0" brushRef="#br0">0 118 15987,'35'-3'6624,"-18"1"-6424,1-2 0,-1 0 0,0-1 0,32-13-1,-34 9-94,0-1 0,22-17-1,7-6 68,-44 33-171,1-1 0,-1 1 0,0 0 0,0 0 1,1 0-1,-1-1 0,0 1 0,1 0 0,-1 0 0,0 0 1,1 0-1,-1 0 0,0-1 0,1 1 0,-1 0 0,0 0 1,1 0-1,-1 0 0,0 0 0,1 0 0,-1 0 0,0 0 0,1 0 1,-1 1-1,0-1 0,1 0 0,-1 0 0,0 0 0,1 0 1,-1 0-1,0 1 0,1-1 0,-1 0 0,0 0 0,0 0 1,1 1-1,-1-1 0,0 0 0,0 0 0,1 1 0,-1-1 0,0 0 1,0 1-1,0-1 0,0 0 0,0 1 0,1-1 0,-1 0 1,0 1-1,0-1 0,3 24-11,-3-14 2,4 14-206,0-1 1,13 37-1,-13-48 76,1 0 0,0 0 0,1 0-1,0-1 1,1 0 0,12 16 0,8-2-154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9.445"/>
    </inkml:context>
    <inkml:brush xml:id="br0">
      <inkml:brushProperty name="width" value="0.05" units="cm"/>
      <inkml:brushProperty name="height" value="0.05" units="cm"/>
    </inkml:brush>
  </inkml:definitions>
  <inkml:trace contextRef="#ctx0" brushRef="#br0">278 1 18772,'-7'11'5033,"0"0"-3830,-95 158 4700,-26 47-4338,124-208-1536,-1 2 17,-1 1-1,1 0 0,-6 21 0,11-30-42,-1-1-1,1 1 0,-1 0 1,1-1-1,0 1 0,0 0 1,-1-1-1,1 1 0,0 0 0,1-1 1,-1 1-1,0 0 0,0-1 1,1 1-1,-1 0 0,1-1 1,-1 1-1,1-1 0,0 1 0,0-1 1,0 1-1,-1-1 0,1 0 1,1 1-1,-1-1 0,0 0 1,0 0-1,0 0 0,1 1 0,-1-1 1,0-1-1,1 1 0,-1 0 1,3 1-1,6 1-9,0 0 0,0-1 0,1-1-1,-1 1 1,0-2 0,13 1 0,68-8-162,-47 2 21,8 0-513,47-2-726,-77 7 937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29:59.908"/>
    </inkml:context>
    <inkml:brush xml:id="br0">
      <inkml:brushProperty name="width" value="0.05" units="cm"/>
      <inkml:brushProperty name="height" value="0.05" units="cm"/>
    </inkml:brush>
  </inkml:definitions>
  <inkml:trace contextRef="#ctx0" brushRef="#br0">237 0 23821,'-34'42'1454,"2"1"-1,2 1 1,-40 80-1,57-98-1283,2 0-1,1 1 1,1 0-1,1 1 1,2 0 0,1 0-1,1 0 1,-1 43-1,5-63-172,0 0-1,1 0 0,0 0 0,0 0 1,1 0-1,0-1 0,1 1 0,-1-1 0,1 1 1,7 11-1,-7-15-90,0 1 0,1-1 1,0 0-1,0 0 0,0 0 0,0-1 1,0 1-1,1-1 0,-1 0 1,1 0-1,0 0 0,0-1 0,0 0 1,0 0-1,1 0 0,6 1 0,0-1 14,-1-1 0,1 1 0,0-2 0,0 0-1,0 0 1,0-1 0,18-4 0,11-4-375</inkml:trace>
  <inkml:trace contextRef="#ctx0" brushRef="#br0" timeOffset="1">442 181 21325,'-10'16'644,"1"1"1,1 0 0,1 1 0,1-1 0,0 2-1,1-1 1,1 0 0,0 1 0,2 0 0,0 0-1,2 37 1,0-53-649,0 0 1,1 1-1,-1-1 0,1 0 0,0 0 1,0 0-1,0 0 0,0 0 0,0 0 1,0 0-1,1 0 0,0-1 0,0 1 0,-1 0 1,1-1-1,1 1 0,-1-1 0,0 0 1,1 0-1,-1 0 0,1 0 0,-1 0 1,1 0-1,0-1 0,0 0 0,0 1 0,0-1 1,0 0-1,0 0 0,0-1 0,0 1 1,0 0-1,1-1 0,-1 0 0,0 0 1,0 0-1,0 0 0,1-1 0,3 0 1,2-2-309,0 0 0,0-1 0,0 0 0,0 0 0,0-1 0,-1 0 0,0-1 0,0 0 0,0 0 0,-1-1 0,11-12 1,2-4-1520,-1-1 1,22-39 0,-30 44 803,-9 13 742,0 1 1,1 0-1,0 1 1,0-1-1,0 0 0,0 1 1,7-6-1,-10 12 369,0-1-1,1 1 1,-1 0-1,0-1 0,0 1 1,0 0-1,0-1 1,0 1-1,0 0 1,-1-1-1,0 3 1,-13 40 2091,-1-1 1,-30 57-1,27-62-1107,1 0-1,1 1 1,-13 57 0,28-92-1153,0 0 1,1 0-1,-1 0 1,1 1 0,0-1-1,0 0 1,1 5-1,-1-8 46,0 0-1,1 0 0,-1 0 1,1 0-1,-1 0 0,1 0 0,-1 0 1,1 0-1,-1 0 0,1 0 1,0 0-1,0 0 0,-1 0 0,1-1 1,0 1-1,0 0 0,0-1 1,0 1-1,0 0 0,0-1 1,0 1-1,0-1 0,0 0 0,0 1 1,0-1-1,0 0 0,2 1 1,11-1-589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0.332"/>
    </inkml:context>
    <inkml:brush xml:id="br0">
      <inkml:brushProperty name="width" value="0.05" units="cm"/>
      <inkml:brushProperty name="height" value="0.05" units="cm"/>
    </inkml:brush>
  </inkml:definitions>
  <inkml:trace contextRef="#ctx0" brushRef="#br0">143 1 24981,'-11'21'1961,"-10"7"-1497,1 1-264,-3 1 816,5 1-464,1-3-784,2-2-624,7-10 712,2 0-128,3-9-152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0.842"/>
    </inkml:context>
    <inkml:brush xml:id="br0">
      <inkml:brushProperty name="width" value="0.05" units="cm"/>
      <inkml:brushProperty name="height" value="0.05" units="cm"/>
    </inkml:brush>
  </inkml:definitions>
  <inkml:trace contextRef="#ctx0" brushRef="#br0">8 277 23277,'2'22'2016,"-2"4"-1423,0 6-273,-2 9 928,1 4-376,-1 5-456,0-1-112,1-5-264,1-5-104,-2-9-424,2-8-368,0-15-2297,0-5 2721,3-7-416,1-8-360</inkml:trace>
  <inkml:trace contextRef="#ctx0" brushRef="#br0" timeOffset="1">92 22 20180,'0'-11'2537,"-1"0"4064,4 14-6961,-2 2 408,-1-1-136,-3 9-168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1.283"/>
    </inkml:context>
    <inkml:brush xml:id="br0">
      <inkml:brushProperty name="width" value="0.05" units="cm"/>
      <inkml:brushProperty name="height" value="0.05" units="cm"/>
    </inkml:brush>
  </inkml:definitions>
  <inkml:trace contextRef="#ctx0" brushRef="#br0">175 9 22301,'5'-7'2048,"-4"5"-1496,-1 5-232,-1 16 857,-4 5-273,0 13-456,-2 3-312,1 5-568,-2 3-304,3-5-449,2-5-263,3-6-296,0-7 303,2-12 601,-1-3-376</inkml:trace>
  <inkml:trace contextRef="#ctx0" brushRef="#br0" timeOffset="1">17 257 17284,'-10'-9'2384,"3"3"-1400,9-2-375,9 2 1287,13-1-552,8 3-192,13-2-615,8 2-425,5-2-889,1-1-359,-7 4 920,-10 0-240,-14-1-184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1.733"/>
    </inkml:context>
    <inkml:brush xml:id="br0">
      <inkml:brushProperty name="width" value="0.05" units="cm"/>
      <inkml:brushProperty name="height" value="0.05" units="cm"/>
    </inkml:brush>
  </inkml:definitions>
  <inkml:trace contextRef="#ctx0" brushRef="#br0">64 0 20196,'-9'18'2025,"-26"56"2489,31-65-4439,1 1-1,0 0 0,0-1 1,1 1-1,-2 16 1,4-25-97,0 0 1,0 0-1,0-1 0,0 1 1,0 0-1,0-1 1,0 1-1,0 0 0,0 0 1,0-1-1,1 1 0,-1 0 1,0-1-1,0 1 1,1 0-1,-1-1 0,0 1 1,1 0-1,-1-1 1,0 1-1,1-1 0,-1 1 1,1-1-1,-1 1 0,1-1 1,-1 1-1,1-1 1,0 0-1,-1 1 0,1-1 1,0 1-1,-1-1 1,1 0-1,0 0 0,-1 0 1,1 1-1,0-1 1,-1 0-1,1 0 0,0 0 1,0 0-1,-1 0 0,1 0 1,0 0-1,-1 0 1,1 0-1,0-1 0,0 1 1,4-1-155,0-1 1,1 0 0,-2 0-1,1 0 1,6-4 0,13-10-413,-1-1 0,-1-1 0,-1-1 0,25-28-1,-15 15 300,-66 97 1862,32-59-1527,1-2-8,-1 0 1,1 0-1,0 0 0,0 1 0,1 0 1,-1-1-1,1 1 0,0 0 1,0-1-1,0 10 0,1-14-60,0 1 0,0-1 0,0 1 0,0 0 0,0-1 0,1 1 0,-1-1 0,0 1 0,0 0 0,1-1 0,-1 1-1,0-1 1,1 1 0,-1-1 0,0 1 0,1-1 0,-1 0 0,1 1 0,-1-1 0,1 1 0,-1-1 0,1 0 0,-1 1 0,1-1 0,-1 0 0,1 0 0,0 1 0,-1-1 0,1 0 0,-1 0-1,1 0 1,0 0 0,-1 0 0,1 0 0,-1 0 0,1 0 0,0 0 0,-1 0 0,1 0 0,0 0 0,-1 0 0,1-1 0,-1 1 0,1 0 0,-1 0 0,1-1 0,-1 1 0,2-1 0,30-15-376,-32 16 394,27-18-318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2.200"/>
    </inkml:context>
    <inkml:brush xml:id="br0">
      <inkml:brushProperty name="width" value="0.05" units="cm"/>
      <inkml:brushProperty name="height" value="0.05" units="cm"/>
    </inkml:brush>
  </inkml:definitions>
  <inkml:trace contextRef="#ctx0" brushRef="#br0">20 0 17772,'1'0'82,"-1"0"-1,0 1 1,1-1 0,-1 0 0,0 0 0,1 0 0,-1 1 0,0-1-1,0 0 1,1 0 0,-1 1 0,0-1 0,0 0 0,0 1 0,1-1-1,-1 0 1,0 1 0,0-1 0,0 0 0,0 1 0,0-1-1,0 0 1,1 1 0,-1-1 0,0 0 0,0 1 0,0-1 0,0 1-1,0-1 1,-1 0 0,1 1 0,0-1 0,-2 19 530,2-15-302,-9 54 2179,4-33-1879,1 1 1,1 0-1,2 0 1,2 50-1,-1-73-614,1-1 0,-1 0 0,1 1 0,-1-1 0,1 0 0,0 1 0,0-1-1,0 0 1,0 0 0,0 1 0,0-1 0,1 0 0,-1 0 0,1-1-1,-1 1 1,1 0 0,0 0 0,3 2 0,-3-3-34,0-1 1,0 1-1,0-1 0,0 1 0,0-1 1,0 0-1,0 0 0,0 1 1,0-2-1,0 1 0,0 0 1,0 0-1,0-1 0,0 1 0,0-1 1,0 1-1,0-1 0,-1 0 1,1 0-1,0 0 0,0 0 1,2-2-1,9-6-300,-1 0 0,0-1-1,0-1 1,-1 0 0,18-23 0,-6 3-949,22-39-1,-58 92 1341,1 1-1,1 0 1,1 1 0,1 0-1,2 1 1,-9 43-1,15-35-50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02.682"/>
    </inkml:context>
    <inkml:brush xml:id="br0">
      <inkml:brushProperty name="width" value="0.05" units="cm"/>
      <inkml:brushProperty name="height" value="0.05" units="cm"/>
    </inkml:brush>
  </inkml:definitions>
  <inkml:trace contextRef="#ctx0" brushRef="#br0">143 0 14379,'16'5'2321,"2"4"-1169,3 17-280,4 8 1473,-1 16-705,-2 10-176,-5 20-480,-7 5-143,-11 7-369,-8 3-96,-17 2-208,-10 1-32,-8-1-344,-2 0-384,-1-18 520,1-2-56,6-20-48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17.817"/>
    </inkml:context>
    <inkml:brush xml:id="br0">
      <inkml:brushProperty name="width" value="0.05" units="cm"/>
      <inkml:brushProperty name="height" value="0.05" units="cm"/>
    </inkml:brush>
  </inkml:definitions>
  <inkml:trace contextRef="#ctx0" brushRef="#br0">185 13 14387,'-10'-9'1866,"10"9"-1828,-1 0 0,1 0 0,0 0 0,0-1 0,0 1 0,0 0-1,0 0 1,0 0 0,0 0 0,0 0 0,0 0 0,0 0 0,0 0 0,0 0 0,0 0 0,0 0 0,0-1 0,0 1 0,0 0 0,0 0 0,0 0 0,0 0-1,0 0 1,0 0 0,0 0 0,0 0 0,0 0 0,0 0 0,0 0 0,0 0 0,0-1 0,0 1 0,0 0 0,0 0 0,0 0 0,1 0 0,-1 0 0,0 0-1,0 0 1,0 0 0,0 0 0,0 0 0,0 0 0,0 0 0,0 0 0,0 0 0,0 0 0,0 0 0,0 0 0,1 0 0,-1 0 0,0 0 0,0 0-1,0 0 1,0 0 0,0 0 0,0 0 0,0 0 0,23 3 3292,-10 0-3357,22 2 631,274 57 1551,-266-50-2141,-1 1-1,0 2 1,-2 2-1,0 2 1,42 26 0,-68-36 16,-1 0 1,-1 1 0,1 1 0,-2 0 0,1 1-1,-2 0 1,0 0 0,0 1 0,-1 1 0,0-1 0,-1 2-1,8 19 1,-12-22 17,0 1 0,-1-1-1,0 1 1,0 0 0,-2 0 0,1 0-1,-2 0 1,0 0 0,0 0-1,-1 0 1,-1 0 0,0 0 0,-1 0-1,0-1 1,-9 22 0,3-14-7,-2-1 1,0 1 0,-1-2-1,-1 0 1,0 0 0,-2-1-1,0-1 1,-24 21 0,-19 10 50,-73 45 0,123-87-80,-144 93 36,-224 106 0,366-200-161,4 0-63,0-1 1,0 0-1,-1 0 1,1-1-1,-1 1 1,1-2 0,-1 1-1,0-1 1,0 0-1,0 0 1,1-1-1,-11 0 1,16 0 178,0 0 0,0-1 1,0 1-1,0 0 0,0-1 1,0 1-1,0-1 0,0 1 1,1-1-1,-1 1 0,0-1 1,0 0-1,0 0 0,1 1 1,-1-1-1,0 0 0,1 0 1,-1 0-1,1 0 0,-1 0 0,1 1 1,-1-1-1,1 0 0,0 0 1,-1 0-1,1 0 0,0-2 1,-1-1-95,1 0 0,0 0 1,0 0-1,0 0 1,2-7-1,5-22-381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18.247"/>
    </inkml:context>
    <inkml:brush xml:id="br0">
      <inkml:brushProperty name="width" value="0.05" units="cm"/>
      <inkml:brushProperty name="height" value="0.05" units="cm"/>
    </inkml:brush>
  </inkml:definitions>
  <inkml:trace contextRef="#ctx0" brushRef="#br0">493 18 16948,'8'-9'1594,"-2"1"-465,-7 12 2056,-12 18-2051,-29 39 1,26-40-903,-39 50 425,-68 69-1,-75 52 567,185-180-1122,-17 17 116,29-27-200,-1 0 1,0 0-1,1 0 1,0 1-1,-1-1 1,1 0-1,0 1 1,0-1-1,0 0 1,1 1-1,-1-1 1,0 5-1,1-5-14,0-1 1,0 0-1,1 1 1,-1-1-1,0 0 0,1 0 1,-1 1-1,1-1 1,0 0-1,-1 0 0,1 0 1,0 0-1,0 0 1,-1 0-1,1 0 0,0 0 1,0 0-1,0 0 1,0 0-1,0 0 0,0-1 1,1 1-1,-1 0 0,2 0 1,36 12 13,-35-11-20,62 11-1034,0-2-1,106 3 1,-126-11 868,9 0-450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56.894"/>
    </inkml:context>
    <inkml:brush xml:id="br0">
      <inkml:brushProperty name="width" value="0.05" units="cm"/>
      <inkml:brushProperty name="height" value="0.05" units="cm"/>
    </inkml:brush>
  </inkml:definitions>
  <inkml:trace contextRef="#ctx0" brushRef="#br0">29 0 17132,'-3'4'368,"1"-1"-1,0 1 1,0 0 0,0 0 0,0 0 0,0 0 0,1 0 0,0 0 0,0 0-1,0 1 1,0 6 0,-3 56 774,4-56-885,1 28 66,2 0-1,9 51 1,-10-78-374,0-5 268,0 20-2608,-2-26 2313,0-1-1,0 1 1,0-1-1,0 1 0,0-1 1,0 1-1,0 0 1,-1-1-1,1 1 0,0-1 1,0 1-1,-1-1 1,1 1-1,0-1 0,-1 1 1,1-1-1,-1 1 1,1-1-1,0 0 0,-1 1 1,1-1-1,-1 0 0,1 1 1,-1-1-1,1 0 1,-1 1-1,1-1 0,-1 0 1,0 0-1,1 0 1,-1 0-1,1 1 0,-1-1 1,1 0-1,-1 0 1,0 0-1,-12-1-889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19.137"/>
    </inkml:context>
    <inkml:brush xml:id="br0">
      <inkml:brushProperty name="width" value="0.05" units="cm"/>
      <inkml:brushProperty name="height" value="0.05" units="cm"/>
    </inkml:brush>
  </inkml:definitions>
  <inkml:trace contextRef="#ctx0" brushRef="#br0">150 108 17284,'18'-30'3458,"21"-47"0,-56 102-328,0-2-2847,-86 163 1140,89-156-1269,1 1 1,2 0-1,1 1 0,-8 45 1,16-67-110,1-1 0,0 1 0,1 0 0,0 0 0,1-1 0,3 19 0,-4-26-40,1 0-1,0 0 0,-1 0 0,1 0 1,0 0-1,0 0 0,0 0 1,0-1-1,0 1 0,1 0 0,-1-1 1,0 1-1,1-1 0,-1 1 1,1-1-1,2 2 0,-2-3-15,0 1-1,0 0 0,0-1 0,0 1 1,0-1-1,0 0 0,0 1 0,1-1 1,-1 0-1,0 0 0,0-1 0,0 1 1,0 0-1,0-1 0,1 1 0,-1-1 1,0 0-1,4-1 0,3-3-266,0 0 0,0-1 0,-1 0 0,0 0 0,1 0 0,-2-1 0,1 0 0,-1-1 0,-1 0 0,7-8 0,3-8-522,-1 0 0,18-38 0,-12 15-318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19.599"/>
    </inkml:context>
    <inkml:brush xml:id="br0">
      <inkml:brushProperty name="width" value="0.05" units="cm"/>
      <inkml:brushProperty name="height" value="0.05" units="cm"/>
    </inkml:brush>
  </inkml:definitions>
  <inkml:trace contextRef="#ctx0" brushRef="#br0">29 22 25742,'-8'-10'2104,"2"5"-1576,0-1-232,3 6 816,1 3-399,1 5-713,-1-1-649,2 4 569,3 1-120,2-1-112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0.108"/>
    </inkml:context>
    <inkml:brush xml:id="br0">
      <inkml:brushProperty name="width" value="0.05" units="cm"/>
      <inkml:brushProperty name="height" value="0.05" units="cm"/>
    </inkml:brush>
  </inkml:definitions>
  <inkml:trace contextRef="#ctx0" brushRef="#br0">92 2 21989,'0'0'61,"0"0"0,0 0 0,0 0 0,0 0 0,0 0 0,0-1 0,1 1 0,-1 0 0,0 0 0,0 0 0,0 0 0,0 0 0,0 0 0,0 0 0,1 0 0,-1 0 0,0 0 1,0 0-1,0 0 0,0 0 0,0 0 0,0 0 0,1 0 0,-1 0 0,0 0 0,0 0 0,0 0 0,0 0 0,0 0 0,1 0 0,-1 0 0,0 0 0,0 0 0,0 0 0,0 0 0,0 0 0,0 0 0,1 0 1,-1 0-1,0 1 0,0-1 0,0 0 0,0 0 0,1 9 1037,-5 16-412,3-21-173,-34 151 2213,16-79-2693,4 1 1,-9 105-1,25-151-435,3-20-240,-4-11 607,0 0 0,0 0 1,0 0-1,1 1 0,-1-1 1,0 0-1,0 0 0,0 0 1,0 0-1,1 0 0,-1 0 1,0 0-1,0 0 0,0 0 1,1 0-1,-1 0 0,0 0 1,0 0-1,0 0 0,1 0 1,-1 0-1,0 0 0,0 0 1,0 0-1,0 0 0,1 0 1,-1-1-1,0 1 0,0 0 1,0 0-1,0 0 0,1 0 1,-1 0-1,0 0 0,0-1 1,0 1-1,0 0 0,0 0 1,0 0-1,1 0 0,-1-1 1,0 1-1,0 0 0,0 0 1,3-7-214,0 1-1,0 0 1,-1-1 0,0 0 0,0 1 0,-1-1-1,0 0 1,0 0 0,0-12 0,1 0-221,2-31-489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0.498"/>
    </inkml:context>
    <inkml:brush xml:id="br0">
      <inkml:brushProperty name="width" value="0.05" units="cm"/>
      <inkml:brushProperty name="height" value="0.05" units="cm"/>
    </inkml:brush>
  </inkml:definitions>
  <inkml:trace contextRef="#ctx0" brushRef="#br0">0 273 16700,'1'1'317,"-1"0"1,1 1 0,0-1 0,-1 0 0,1 0 0,0 0 0,0 0 0,0 0 0,0 0 0,0 0 0,0-1 0,0 1 0,0 0-1,0 0 1,1-1 0,-1 1 0,0-1 0,0 1 0,1-1 0,1 1 0,29 8 2177,-24-8-2248,1-1 0,-1 0 0,1-1 0,-1 1 0,1-2 0,-1 1 0,0-1 0,1 0 0,-1-1 0,0 0 1,-1 0-1,1-1 0,8-4 0,5-5 20,0-1-1,-1 0 1,23-22 0,-14 9-117,-1-2 0,-2-1 1,0-1-1,20-35 0,-40 55-175,-14 24-69,-5 21-276,2 1-1,1 0 1,2 0-1,-4 37 1,10-58 20,0 0 1,1 19-1,1-29 282,1 1 0,-1-1-1,1 0 1,0 1 0,0-1-1,0 0 1,0 0 0,1 0-1,0 0 1,0 0 0,4 6-1,12 7-473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3.109"/>
    </inkml:context>
    <inkml:brush xml:id="br0">
      <inkml:brushProperty name="width" value="0.05" units="cm"/>
      <inkml:brushProperty name="height" value="0.05" units="cm"/>
    </inkml:brush>
  </inkml:definitions>
  <inkml:trace contextRef="#ctx0" brushRef="#br0">23 21 5537,'-1'-3'784,"-2"0"-616,-2 0-832,1 0 1488,-1-1-688,0-1-120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3.824"/>
    </inkml:context>
    <inkml:brush xml:id="br0">
      <inkml:brushProperty name="width" value="0.05" units="cm"/>
      <inkml:brushProperty name="height" value="0.05" units="cm"/>
    </inkml:brush>
  </inkml:definitions>
  <inkml:trace contextRef="#ctx0" brushRef="#br0">155 356 10194,'-4'-10'1934,"-7"-9"4434,10 19-6209,1-1 1,-1 1-1,0-1 1,0 1-1,0 0 1,1 0-1,-1-1 1,0 1-1,0 0 1,0 0-1,0 0 1,0 0-1,0 0 1,1 0-1,-1 0 1,0 0-1,0 0 1,0 0-1,0 0 1,0 1-1,1-1 1,-1 0-1,0 1 1,0-1-1,0 0 1,0 1-1,-4 2 141,0 1 1,0-1-1,0 1 0,0 0 0,1 0 0,-1 0 1,1 1-1,0-1 0,1 1 0,-5 8 0,-3 4 122,-13 33-1,1 13-158,22-58-254,0-1 0,0 1 0,0 0 0,0-1-1,1 1 1,0 0 0,0-1 0,0 1 0,0 0 0,1 0 0,1 7-1,-2-12-6,1 1-1,-1-1 1,0 1-1,0-1 0,0 0 1,1 1-1,-1-1 1,0 1-1,0-1 0,1 0 1,-1 1-1,0-1 0,1 1 1,-1-1-1,0 0 1,1 0-1,-1 1 0,1-1 1,-1 0-1,0 0 0,1 1 1,-1-1-1,1 0 1,-1 0-1,1 0 0,-1 0 1,1 0-1,-1 0 1,1 0-1,0 0 0,14-8 20,8-18 21,-4-4 131,-1 0 1,-1-2-1,-2 0 1,-2-1 0,-1 0-1,-1-1 1,7-44-1,-18 77 103,0 3-106,-4 9-49,-4 20-90,2 5-137,2 0 1,0 61 0,4-95 93,0 0 1,1 1 0,-1-1 0,0 0 0,1 0 0,-1 1 0,1-1 0,0 0 0,-1 0 0,3 3 0,-3-5 7,0 0 0,0 1-1,1-1 1,-1 0 0,0 1 0,1-1 0,-1 0 0,0 0 0,1 1-1,-1-1 1,0 0 0,1 0 0,-1 1 0,1-1 0,-1 0 0,1 0-1,-1 0 1,0 0 0,1 0 0,-1 0 0,1 0 0,-1 0 0,1 0 0,-1 0-1,0 0 1,1 0 0,-1 0 0,1 0 0,-1 0 0,1 0 0,0-1-1,2-1-7,1-1-1,0 0 1,-1 0-1,0 0 0,1 0 1,-1 0-1,0-1 1,-1 0-1,4-4 0,29-48 84,-2-2 0,30-75 0,34-62 249,-89 185-289,-4 13 0,-5 16-25,-27 121-43,17-96 44,2 0 0,1 1 0,-1 53 1,9-92-1,1 0 0,-1 0 0,1 0-1,3 11 1,-4-17-7,0 1 0,0 0-1,1-1 1,-1 1 0,0-1-1,0 1 1,0 0 0,1-1-1,-1 1 1,0-1-1,1 1 1,-1-1 0,0 1-1,1-1 1,-1 1 0,1-1-1,-1 1 1,1-1 0,-1 0-1,1 1 1,-1-1-1,1 0 1,-1 1 0,1-1-1,0 0 1,-1 0 0,1 1-1,-1-1 1,1 0 0,0 0-1,-1 0 1,1 0-1,0 0 1,-1 0 0,1 0-1,-1 0 1,1 0 0,0 0-1,-1-1 1,1 1-1,0 0 1,-1 0 0,1 0-1,-1-1 1,1 1 0,-1 0-1,1-1 1,-1 1 0,1 0-1,-1-1 1,1 1-1,-1-1 1,1 1 0,-1-1-1,0 1 1,1-1 0,-1 1-1,1-2 1,0 1-32,1-1-1,-1 0 1,0 0 0,0 0-1,0 0 1,0 0 0,0 0-1,0 0 1,0 0 0,-1-1-1,1 1 1,-1 0 0,0 0-1,1 0 1,-1-1 0,0 1-1,-1 0 1,1 0 0,0-1-1,0 1 1,-1 0 0,1 0-1,-1 0 1,0-1 0,0 1-1,0 0 1,0 0 0,0 0-1,0 0 1,-2-2 0,-5-8-218,-1 1 0,0 0 0,-16-16 0,19 20 158,-18-15-159,14 13 336,1 0 0,-12-14 0,22 22-65,-1 1 0,0 0 0,1-1-1,-1 1 1,0 0 0,1 0 0,-1 0 0,0-1 0,1 1-1,-1 0 1,1 0 0,-1 0 0,0 0 0,1 0-1,-1 0 1,1 0 0,-1 0 0,1 0 0,-1 0 0,0 0-1,1 0 1,-1 0 0,1 0 0,-1 0 0,0 0 0,1 0-1,-1 0 1,1 1 0,-1-1 0,1 0 0,24 4 171,-22-3-139,17 2-229,1-1 1,-1-1 0,0 0 0,1-2 0,-1-1-1,38-7 1,-21 0-101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4.489"/>
    </inkml:context>
    <inkml:brush xml:id="br0">
      <inkml:brushProperty name="width" value="0.05" units="cm"/>
      <inkml:brushProperty name="height" value="0.05" units="cm"/>
    </inkml:brush>
  </inkml:definitions>
  <inkml:trace contextRef="#ctx0" brushRef="#br0">14 91 20028,'0'16'848,"-1"130"3695,-7 71-3006,6-198-1467,1-13-36,0 0 0,1 1 0,0-1 0,0 0-1,0 1 1,2 11 0,7-36 54,2-30-237,-2 0 0,-2-1 0,0-65 1,-5 73-41,0 18-85,-2 43 170,-1 19 83,8 22 18,-7-57 14,1 1-1,0-1 1,1 0 0,-1 0 0,1 0 0,-1 0 0,1 0-1,0 0 1,1 0 0,-1-1 0,1 1 0,3 3 0,-5-6 2,1 0 1,-1 0-1,1-1 0,-1 1 1,1 0-1,-1 0 1,1-1-1,0 1 1,0-1-1,-1 1 1,1-1-1,0 0 1,-1 0-1,1 0 0,0 0 1,0 0-1,-1 0 1,1 0-1,0-1 1,0 1-1,-1-1 1,1 1-1,0-1 1,-1 1-1,1-1 1,-1 0-1,1 0 0,-1 0 1,4-2-1,2-2 57,0-1-1,0 0 0,-1 0 0,10-12 0,-3 1 24,-1-1-1,-1 0 0,-1 0 1,0-1-1,-2 0 1,0 0-1,-1-1 0,-1 0 1,-1-1-1,-1 1 1,0-1-1,-2 0 0,0-21 1,-7 11 0,5 31-91,0-1 0,0 1 0,0-1 0,-1 0 0,1 1 0,0-1 0,0 1 0,-1-1 1,1 1-1,0-1 0,-1 1 0,1-1 0,0 1 0,-1 0 0,1-1 0,0 1 0,-1-1 0,1 1 0,-1 0 0,1-1 1,-1 1-1,1 0 0,-1 0 0,1-1 0,-1 1 0,1 0 0,-1 0 0,0 0 0,1 0 0,-1 0 0,1-1 0,-1 1 0,1 0 1,-1 0-1,0 1 0,1-1 0,-1 0 0,1 0 0,-1 0 0,1 0 0,-1 0 0,0 1 0,1-1 0,-1 0 0,1 0 1,-1 1-1,1-1 0,0 0 0,-1 1 0,1-1 0,-1 1 0,1-1 0,-1 1 0,-5 5 4,1 0 0,0 0 1,1 1-1,-1-1 0,1 1 0,0 0 0,1 0 0,-5 13 1,-19 68 35,22-70-28,-2 5 20,2 0 0,0 0 1,1 1-1,0 47 0,4-68-30,0 1-1,0 0 1,1 0 0,0 0 0,0 0 0,0 0-1,0-1 1,0 1 0,3 4 0,-3-7-2,-1 0 1,1 1 0,0-1 0,1 0-1,-1 0 1,0 0 0,0 0-1,0 0 1,1 0 0,-1 0-1,0 0 1,1 0 0,-1 0 0,1-1-1,-1 1 1,1-1 0,-1 1-1,1-1 1,0 0 0,-1 1-1,1-1 1,-1 0 0,1 0-1,3 0 1,2-2 3,-1 1-1,1-1 1,0 0-1,0 0 1,-1 0-1,1-1 0,-1 0 1,1-1-1,-1 1 1,-1-1-1,1-1 1,10-8-1,0-3-3,0 0 0,24-33-1,-31 37 7,-1 0 0,0 0 0,-1 0 0,12-27 0,-18 29 4,-7 15-3,-10 17 22,-15 55 157,28-68-155,1 0-1,0 0 0,0 1 0,1-1 0,0 1 0,0 16 1,1-25-46,0 1 0,0 0 0,0-1 0,0 1 1,1 0-1,-1-1 0,0 1 0,1 0 0,-1-1 0,1 1 1,0-1-1,0 1 0,-1-1 0,1 0 0,0 1 0,0-1 1,0 0-1,0 1 0,0-1 0,1 0 0,-1 0 0,0 0 1,1 0-1,-1 0 0,0 0 0,1 0 0,-1-1 0,1 1 1,-1 0-1,1-1 0,0 1 0,2-1 0,1 0-26,1 0-1,-1 0 0,0-1 0,0 1 0,0-1 0,0-1 1,1 1-1,-1-1 0,5-2 0,23-12-200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5.252"/>
    </inkml:context>
    <inkml:brush xml:id="br0">
      <inkml:brushProperty name="width" value="0.05" units="cm"/>
      <inkml:brushProperty name="height" value="0.05" units="cm"/>
    </inkml:brush>
  </inkml:definitions>
  <inkml:trace contextRef="#ctx0" brushRef="#br0">13 0 17988,'-12'126'6639,"14"-2"-3443,5-90-2649,-7-33-530,0 0 1,0-1-1,0 1 1,1 0-1,-1 0 1,0 0-1,1 0 1,-1-1-1,0 1 1,1 0 0,-1 0-1,1-1 1,0 1-1,-1 0 1,1-1-1,0 1 1,-1-1-1,1 1 1,0 0-1,-1-1 1,1 0-1,0 1 1,0-1-1,0 1 1,-1-1-1,1 0 1,0 0-1,0 1 1,0-1 0,0 0-1,0 0 1,0 0-1,-1 0 1,1 0-1,0 0 1,1 0-1,2-2 16,-1 0 0,0 1 0,1-1 0,-1 0 0,0-1 0,0 1 0,0 0 0,0-1 0,0 0 0,-1 0 0,3-3 0,26-39 155,-27 39-154,48-91 345,-10 18 0,-41 76-364,0 1 0,1 0-1,-1 0 1,0 0-1,1 0 1,-1 0 0,1 0-1,0 0 1,0 1-1,2-3 1,-3 4-13,-1 0 1,0 0-1,0 0 0,0 0 1,1 0-1,-1 0 0,0 0 1,0 0-1,0 0 0,0 0 1,1 0-1,-1 0 0,0 0 1,0 0-1,0 0 0,0 0 1,1 0-1,-1 0 0,0 1 1,0-1-1,0 0 0,0 0 1,0 0-1,0 0 0,1 0 1,-1 0-1,0 1 0,0-1 1,0 0-1,0 0 1,0 0-1,0 0 0,0 1 1,0-1-1,0 0 0,0 0 1,0 0-1,0 1 0,0-1 1,1 19 33,-8 33-1,4-29-30,1 0 1,0 37 0,2-59-5,0-1 0,-1 1 1,1 0-1,0-1 0,0 1 0,0 0 0,1-1 0,-1 1 0,0 0 0,0-1 0,0 1 0,0 0 1,1-1-1,-1 1 0,0-1 0,0 1 0,1 0 0,-1-1 0,0 1 0,1-1 0,-1 1 0,1-1 1,-1 1-1,1-1 0,-1 1 0,1-1 0,-1 0 0,1 1 0,0-1 0,-1 0 0,1 1 0,-1-1 1,1 0-1,0 0 0,-1 1 0,1-1 0,0 0 0,-1 0 0,1 0 0,0 0 0,-1 0 0,1 0 1,0 0-1,-1 0 0,1 0 0,0-1 0,-1 1 0,1 0 0,0 0 0,-1 0 0,2-1 0,3-2 3,-1 1 0,1-1 1,-1 0-1,0 0 0,6-5 0,8-10 12,22-29 1,-26 29-4,1 1-1,22-20 0,-36 36-13,0 0-1,0 0 1,0 0 0,0 0-1,0 1 1,0-1-1,0 0 1,1 1 0,-1-1-1,0 1 1,0-1-1,1 1 1,-1 0 0,0-1-1,0 1 1,3 0-1,-3 0 2,-1 0-1,1 0 0,0 1 0,-1-1 0,1 0 0,0 1 1,-1-1-1,1 1 0,-1-1 0,1 0 0,-1 1 0,1-1 1,-1 1-1,1-1 0,-1 1 0,1 0 0,-1-1 0,0 1 1,1-1-1,-1 1 0,0 0 0,1 0 0,0 6-8,1-1 0,-1 1 0,0 0 0,0-1-1,-1 9 1,0-4-17,2 16-86,-2-11-205,1 0 0,1 0 0,0 0 0,7 26 0,-9-42 267,0 1 0,1 0 1,-1-1-1,0 1 0,0-1 1,0 1-1,1 0 0,-1-1 1,0 1-1,0-1 0,1 1 1,-1-1-1,0 1 1,1-1-1,-1 1 0,1-1 1,-1 0-1,1 1 0,-1-1 1,1 1-1,-1-1 0,1 0 1,-1 0-1,1 1 1,0-1-1,-1 0 0,1 0 1,-1 0-1,1 1 0,0-1 1,-1 0-1,1 0 0,-1 0 1,1 0-1,0 0 0,-1 0 1,1 0-1,-1 0 1,1-1-1,0 1 0,-1 0 1,1 0-1,-1 0 0,1-1 1,-1 1-1,1 0 0,0-1 1,-1 1-1,1-1 0,3-2-164,0-1-1,0 0 1,0 1-1,5-9 1,-6 8 85,18-23-706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5.842"/>
    </inkml:context>
    <inkml:brush xml:id="br0">
      <inkml:brushProperty name="width" value="0.05" units="cm"/>
      <inkml:brushProperty name="height" value="0.05" units="cm"/>
    </inkml:brush>
  </inkml:definitions>
  <inkml:trace contextRef="#ctx0" brushRef="#br0">123 43 15875,'0'-3'414,"-1"1"0,0-1-1,1 1 1,-1-1 0,0 1 0,0-1-1,-1 1 1,1 0 0,-1 0-1,1-1 1,-1 1 0,1 0 0,-1 0-1,-4-3 1,5 5-263,0-1-1,0 0 1,0 1 0,0-1 0,0 1-1,-1 0 1,1-1 0,0 1 0,0 0-1,-1 0 1,1 0 0,0 0-1,0 0 1,-1 0 0,1 0 0,0 0-1,0 0 1,-1 1 0,1-1 0,0 1-1,0-1 1,0 0 0,0 1-1,0 0 1,0-1 0,-1 1 0,1 0-1,1 0 1,-1-1 0,0 1 0,0 0-1,0 0 1,-1 2 0,-4 4 6,1 0 0,0 0 1,0 1-1,1-1 0,0 1 1,0 0-1,1 1 0,-4 10 1,2 3-128,0-1 0,-2 26 1,6-44-24,1 0 1,0 0-1,0 0 1,0 0 0,0 0-1,1 0 1,-1 0-1,1 0 1,-1 0-1,3 4 1,-3-7-4,1 1 0,-1 0 0,1 0-1,-1-1 1,1 1 0,0 0 0,-1-1 0,1 1 0,0-1 0,0 1 0,-1-1 0,1 1-1,0-1 1,0 0 0,0 1 0,0-1 0,-1 0 0,1 1 0,0-1 0,0 0 0,0 0-1,0 0 1,0 0 0,0 0 0,0 0 0,-1 0 0,1 0 0,0 0 0,0-1 0,0 1-1,0 0 1,0-1 0,0 1 0,-1 0 0,1-1 0,0 1 0,0-1 0,0 0 0,13-7 48,0-2 1,0 1 0,-1-2 0,-1 1 0,0-2 0,0 0 0,11-15 0,-9 11 58,1 0 0,0 0-1,22-16 1,-36 32-98,0-1-1,0 0 0,0 1 1,0-1-1,0 0 1,0 1-1,0-1 0,0 1 1,0-1-1,0 1 1,0 0-1,0 0 0,0-1 1,0 1-1,0 0 0,1 0 1,0 0-1,-1 0-6,-1 1 0,1-1 0,-1 0 0,0 1 0,1-1 0,-1 0 0,1 1 0,-1-1 0,0 0 0,1 1 0,-1-1 0,0 1 0,0-1 0,1 1 0,-1-1 0,0 1 0,0-1 0,0 1 0,0-1 0,1 1 0,-1-1 0,0 1 0,0-1 0,0 1 0,0 0 0,-1 7 29,0 0 0,0 1 1,-4 13-1,1-7-31,2-4 3,1-8 5,1 0-1,-1 1 1,1-1 0,-1 0-1,1 1 1,1 5-1,-1-9-9,0 0-1,0 0 0,0 0 1,0 1-1,0-1 0,0 0 1,0 0-1,0 0 0,0 1 1,0-1-1,1 0 0,-1 0 1,0 0-1,0 0 0,0 0 1,0 1-1,1-1 0,-1 0 1,0 0-1,0 0 0,0 0 1,0 0-1,1 0 0,-1 0 1,0 0-1,0 0 0,1 0 1,-1 1-1,0-1 0,0 0 1,0 0-1,1 0 0,-1 0 1,0-1-1,0 1 0,0 0 0,1 0 1,-1 0-1,16-10 41,32-38 41,-38 36-67,1 1-1,0 0 0,1 0 1,0 1-1,1 0 0,23-12 1,-35 21-16,0 0 1,0 1-1,1-1 1,-1 1-1,0-1 1,0 1 0,1-1-1,-1 1 1,0 0-1,1 0 1,-1 0 0,0-1-1,1 1 1,-1 1-1,0-1 1,1 0 0,-1 0-1,0 0 1,1 1-1,-1-1 1,0 1-1,1-1 1,-1 1 0,0-1-1,0 1 1,0 0-1,0-1 1,0 1 0,1 0-1,-1 0 1,-1 0-1,1 0 1,0 0-1,0 0 1,0 0 0,0 0-1,-1 0 1,1 1-1,-1-1 1,1 0 0,-1 0-1,2 3 1,0 6 0,0 0 1,0 0-1,-1 1 0,1 17 1,-1-9 7,3 6-340,1-26-254,3-11 441,15-27-126,-10 8-10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6.609"/>
    </inkml:context>
    <inkml:brush xml:id="br0">
      <inkml:brushProperty name="width" value="0.05" units="cm"/>
      <inkml:brushProperty name="height" value="0.05" units="cm"/>
    </inkml:brush>
  </inkml:definitions>
  <inkml:trace contextRef="#ctx0" brushRef="#br0">35 176 19932,'-25'46'4303,"24"-43"-3991,-1 0-1,1 0 0,0 1 0,-1-1 1,2 0-1,-1 1 0,0-1 1,1 1-1,-1-1 0,1 1 0,0-1 1,1 5-1,-1-7-288,0-1-1,0 0 1,0 1 0,1-1-1,-1 0 1,0 1-1,0-1 1,0 0 0,1 0-1,-1 1 1,0-1-1,1 0 1,-1 0 0,0 0-1,0 1 1,1-1-1,-1 0 1,0 0 0,1 0-1,-1 0 1,0 0 0,1 1-1,-1-1 1,0 0-1,1 0 1,-1 0 0,0 0-1,1 0 1,-1 0-1,0 0 1,1 0 0,-1 0-1,0-1 1,1 1 0,-1 0-1,0 0 1,1 0-1,-1 0 1,0 0 0,1-1-1,-1 1 1,0 0-1,1 0 1,-1 0 0,0-1-1,0 1 1,1 0 0,-1 0-1,0-1 1,0 1-1,16-15 213,-5-2-157,-1 0-1,-1-1 0,0 0 1,-1-1-1,-1 0 0,-1 0 1,8-37-1,-15 48 7,-3 13-37,-6 14-10,5-4-65,0 0-1,1 0 1,1 0-1,0 0 1,1 1-1,1-1 1,0 1 0,3 29-1,-2-44 25,1 0 0,-1 0 0,0-1-1,0 1 1,0 0 0,0 0 0,0-1 0,1 1-1,-1 0 1,0 0 0,1-1 0,-1 1 0,1 0-1,-1-1 1,0 1 0,1-1 0,-1 1 0,1-1-1,0 1 1,-1-1 0,1 1 0,-1-1 0,1 1-1,0-1 1,-1 0 0,1 1 0,1-1-1,-1 0 1,0 0-1,0 0 1,0 0-1,1 0 0,-1-1 1,0 1-1,0 0 0,0-1 1,0 1-1,0-1 0,0 1 1,0-1-1,0 0 1,0 1-1,2-2 0,3-4-15,0 0 0,-1 0 0,10-12 0,8-17-19,26-56 0,5-6-124,-47 90 63,-4 10-6,-2 15-15,-1-17 122,-6 79-206,0 20 113,6-86 96,0-1 0,2 1 0,0 0 1,0-1-1,5 16 0,-5-26-3,-1 1 0,0-1-1,1 0 1,0 0 0,0 0-1,0-1 1,0 1 0,0 0-1,1-1 1,-1 1 0,1-1-1,-1 0 1,1 0 0,0 0-1,0 0 1,0-1 0,0 1-1,4 1 1,17 11-4,-22-12 1,0-1 1,-1 1 0,1 0 0,0-1 0,-1 1 0,0 0 0,1 0 0,-1 0 0,0 1 0,0-1 0,0 0 0,-1 0 0,1 0 0,0 1 0,-1-1 0,1 0 0,-1 1 0,0-1 0,0 0 0,0 1-1,0-1 1,0 1 0,-1-1 0,1 0 0,-1 1 0,-1 3 0,0 3 22,-2 0 1,1-1-1,-1 1 0,0-1 0,-8 11 0,9-14 17,-1 0-1,1-1 0,-1 0 0,0 0 1,0 0-1,0-1 0,0 1 1,-1-1-1,-5 3 0,8-5-18,1 0 0,-1 0 0,0-1 0,1 1 0,-1 0 0,0-1 0,0 0 0,1 1 0,-1-1 0,0 0-1,0 0 1,0 0 0,1 0 0,-1 0 0,0 0 0,0-1 0,1 1 0,-1-1 0,0 1 0,0-1 0,1 0 0,-1 1 0,1-1-1,-1 0 1,1 0 0,-1 0 0,1 0 0,-1 0 0,1-1 0,0 1 0,0 0 0,-2-2 0,-1-3 23,0-1 1,0 1 0,1-1-1,0 0 1,0 0 0,1 0-1,0-1 1,0 1 0,0 0-1,1-1 1,0-7 0,0-2-148,0-1 1,2 1 0,4-31-1,-3 37 3,0 0 0,1 0-1,1 0 1,0 1-1,0-1 1,1 1 0,0 0-1,1 0 1,14-17-1,15-9-221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21:32.269"/>
    </inkml:context>
    <inkml:brush xml:id="br0">
      <inkml:brushProperty name="width" value="0.05" units="cm"/>
      <inkml:brushProperty name="height" value="0.05" units="cm"/>
    </inkml:brush>
  </inkml:definitions>
  <inkml:trace contextRef="#ctx0" brushRef="#br0">9 182 18580,'-2'-3'-1,"1"0"1,0 0-1,0 0 1,0 0-1,0 0 1,1 0-1,-1 0 0,1 0 1,-1 0-1,1 0 1,0 0-1,1 0 1,-1 0-1,0 0 1,1 0-1,-1 0 0,1 0 1,2-4-1,1-4-310,2 1-1,-1-1 1,11-14 0,2-3 179,-16 25 110,16-24-164,-18 27 184,0-1 1,0 1-1,1 0 0,-1-1 0,0 1 1,0 0-1,1-1 0,-1 1 0,0 0 1,1 0-1,-1-1 0,0 1 0,1 0 1,-1 0-1,1 0 0,-1-1 1,0 1-1,1 0 0,-1 0 0,1 0 1,-1 0-1,0 0 0,1 0 0,-1 0 1,1 0-1,-1 0 0,1 0 0,-1 0 1,0 0-1,1 0 0,-1 0 0,1 0 1,-1 1-1,0-1 0,1 0 0,-1 0 1,0 0-1,1 1 0,-1-1 0,1 0 1,-1 0-1,0 1 0,0-1 0,1 0 1,-1 1-1,0-1 0,0 0 0,1 1 1,-1-1-1,0 0 0,0 1 0,0-1 1,1 1-1,-1-1 0,0 0 0,0 1 1,0-1-1,0 1 0,0-1 1,0 1-1,0-1 0,0 1 0,6 27 1,-1 1-1,-2-1 1,0 33 0,1 2 0,0-20-47,2-1 0,1 0 1,2 0-1,2 0 0,22 53 1,-27-81 18,1 0 0,1-1 1,0 1-1,1-2 0,0 1 1,1-1-1,22 20 0,-24-25 16,1 0-1,0-1 1,0 0 0,1-1-1,-1 0 1,1 0-1,0-1 1,1 0 0,-1-1-1,1-1 1,-1 1 0,18 0-1,-6-2-42,0-1 0,1-1 0,-1-2 0,0 0 0,0-1 0,0-1 0,0-1 1,22-10-1,165-82-336,-191 89 360,58-32-65,-25 12 66,2 3 1,85-31-1,-124 53 38,-1 0 0,1 2-1,0-1 1,-1 1 0,1 1 0,22 1 0,-28 1 0,1 0-1,-1 0 1,0 1 0,0 0-1,1 1 1,-1 0 0,-1 0-1,1 0 1,0 1 0,-1 0-1,0 1 1,7 5 0,0 3 9,0-1 1,-1 2-1,-1 0 0,-1 0 1,13 21-1,44 85 77,-18-28-12,-34-66-47,0-2 1,2 0 0,0 0 0,25 23 0,-33-38-20,0 0 1,0-1-1,1 0 0,0-1 1,0 0-1,0-1 0,1 0 1,0-1-1,1 0 1,-1-1-1,26 6 0,-19-8 3,-1-1 0,1-1 0,-1 0 0,1-1 0,-1-1 0,1-1 0,-1 0 0,0-2 1,0 0-1,30-13 0,8-8-98,99-65 1,-19 10-1229,-122 74 1206,0 0 1,1 1-1,-1 0 0,1 2 0,1 0 1,28-4-1,-39 7 33,0 1 1,1 1-1,-1-1 0,0 1 1,7 2-1,-12-3 69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4.781"/>
    </inkml:context>
    <inkml:brush xml:id="br0">
      <inkml:brushProperty name="width" value="0.05" units="cm"/>
      <inkml:brushProperty name="height" value="0.05" units="cm"/>
    </inkml:brush>
  </inkml:definitions>
  <inkml:trace contextRef="#ctx0" brushRef="#br0">287 70 16508,'3'-5'577,"-1"1"1,0-1 0,0 1 0,0-1 0,-1 0-1,1 0 1,0-10 0,-1 14-476,-1 0 1,0 1-1,-1-1 1,1 0-1,0 0 0,0 0 1,0 0-1,0 1 1,-1-1-1,1 0 0,0 0 1,-1 0-1,1 1 1,0-1-1,-1 0 0,1 0 1,-1 1-1,0-1 0,1 1 1,-1-1-1,0 0 1,-1 0 23,0 0-1,1 1 1,-1-1 0,1 1 0,-1-1 0,0 1 0,0 0 0,1-1 0,-1 1 0,0 0 0,0 0 0,1 1 0,-1-1 0,0 0-1,-1 1 1,-8 2-7,1 0-1,0 0 0,0 1 0,1 1 0,-1 0 0,1 0 0,0 1 1,0 0-1,0 0 0,1 1 0,0 0 0,-13 16 0,3-2-69,1 1-1,2 0 1,-26 47-1,34-54-5,0 0-1,1 0 1,1 1 0,0-1-1,1 1 1,1 0-1,-3 31 1,6-42-43,0 0 0,0 1-1,1-1 1,0 0 0,0 1 0,0-1-1,1 0 1,-1 0 0,1 0 0,0 0-1,6 9 1,-5-11-32,-1 1-1,1-1 1,1 0 0,-1 0-1,0 0 1,1 0 0,0-1-1,-1 1 1,1-1 0,0 0-1,0 0 1,0 0-1,1-1 1,-1 1 0,0-1-1,6 1 1,6 0-167,-1-1 0,1 0 0,-1-1 0,1 0 1,-1-2-1,1 0 0,-1 0 0,0-2 0,0 1 0,0-2 0,0 0 0,-1-1 0,15-8 0,36-26-438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57.357"/>
    </inkml:context>
    <inkml:brush xml:id="br0">
      <inkml:brushProperty name="width" value="0.05" units="cm"/>
      <inkml:brushProperty name="height" value="0.05" units="cm"/>
    </inkml:brush>
  </inkml:definitions>
  <inkml:trace contextRef="#ctx0" brushRef="#br0">1 50 16371,'27'12'3269,"-12"-7"-2860,-1-1 0,1 0 0,0-1 0,0 0-1,1-1 1,-1-1 0,18 0 0,-25-2-291,1 0-1,-1 0 0,0-1 1,0 0-1,0-1 1,-1 1-1,1-1 1,0-1-1,-1 1 1,0-1-1,0-1 1,0 0-1,-1 1 1,13-13-1,-13 11-21,-4 3-52,1 0 0,0 0 0,0 0 0,0 1 0,7-5-1,-10 7-40,0 0-1,1 0 1,-1 0-1,0 0 1,0 0-1,1-1 1,-1 1-1,0 0 1,0 0-1,1 0 1,-1 0-1,0 0 1,1 0-1,-1 0 1,0 0-1,0 0 1,1 0-1,-1 1 1,0-1-1,0 0 1,1 0-1,-1 0 1,0 0-1,0 0 0,1 0 1,-1 0-1,0 1 1,0-1-1,0 0 1,1 0-1,-1 0 1,0 1-1,0-1 1,0 0-1,2 19 63,-3 5 109,-2 3-508,3 45 0,0-64 168,1-1 0,0 1 0,1-1 0,0 1 0,0-1 0,0 0 0,1 1 0,0-1 0,0-1 0,8 13 0,-10-17 133,1-1 0,0 1 0,-1 0 1,1 0-1,0-1 0,0 1 0,0 0 1,0-1-1,0 0 0,3 1 0,21 4-473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7.119"/>
    </inkml:context>
    <inkml:brush xml:id="br0">
      <inkml:brushProperty name="width" value="0.05" units="cm"/>
      <inkml:brushProperty name="height" value="0.05" units="cm"/>
    </inkml:brush>
  </inkml:definitions>
  <inkml:trace contextRef="#ctx0" brushRef="#br0">20 1 19972,'-5'30'2265,"-4"60"-1,7-54-651,-1 54 300,3-77-1779,1-1 1,0 0 0,1 0 0,1 0 0,4 14-1,-7-25-119,0 0-1,0 0 0,1 0 0,-1 0 1,1 0-1,-1 0 0,1 0 0,-1 0 1,1 0-1,0 0 0,-1 0 0,1 0 1,0-1-1,0 1 0,0 0 0,-1 0 1,1-1-1,0 1 0,0-1 0,2 2 1,-2-2-4,0 0-1,0 0 1,0 0 0,0 0 0,0 0 0,0-1 0,0 1 0,0 0 0,0 0 0,0-1-1,0 1 1,0-1 0,0 1 0,0-1 0,0 1 0,0-1 0,1-1 0,4-3 28,-1 0 1,0-1 0,0 0-1,7-10 1,10-21 98,22-48 0,-27 49-14,36-56 0,-52 91-121,0-1-1,0 0 1,0 1 0,1 0-1,-1-1 1,0 1-1,0 0 1,1-1 0,-1 1-1,1 0 1,1-1-1,-2 2-1,-1 0-1,0 0 0,0 0 1,1 0-1,-1 0 0,0 0 0,1 0 1,-1 0-1,0 0 0,0 0 1,1 0-1,-1 1 0,0-1 1,0 0-1,1 0 0,-1 0 0,0 0 1,0 0-1,1 1 0,-1-1 1,0 0-1,0 0 0,0 0 1,1 1-1,-1-1 0,0 0 0,0 0 1,0 1-1,0-1 0,1 0 1,-1 0-1,0 1 0,0-1 1,0 0-1,0 0 0,0 1 1,0-1-1,0 1 0,1 5 0,-1 0-1,1 0 1,-1 0 0,-2 12-1,-2 12 2,2-18-1,1 0 1,-1 1-1,2 0 1,1 17-1,-1-29 1,0-1-1,0 1 1,0 0-1,0-1 1,0 1-1,1 0 1,-1-1-1,0 1 1,0-1-1,0 1 1,1-1-1,-1 1 1,0-1-1,1 1 1,-1-1-1,0 1 1,1-1-1,-1 1 1,1-1-1,-1 1 1,0-1-1,1 0 1,-1 1-1,1-1 1,-1 0-1,1 1 1,0-1-1,-1 0 1,1 0-1,-1 1 1,1-1-1,-1 0 1,1 0-1,0 0 1,-1 0-1,1 0 1,-1 0-1,1 0 1,0 0-1,-1 0 1,1 0 0,-1 0-1,1 0 1,0-1-1,-1 1 1,1 0-1,-1 0 1,1-1-1,-1 1 1,1 0-1,-1-1 1,1 1-1,0-1 1,28-22-6,30-42-583,-40 43-1446,41-39-1,-60 61 2016,0 0 0,0 0 0,0 0 1,0 0-1,0 0 0,0 1 0,0-1 0,0 0 1,0 0-1,0 0 0,0 0 0,0 0 0,0 0 1,0 0-1,0 0 0,0 0 0,0 0 1,0 0-1,0 0 0,0 1 0,0-1 0,0 0 1,0 0-1,0 0 0,1 0 0,-1 0 0,0 0 1,0 0-1,0 0 0,0 0 0,0 0 0,0 0 1,0 0-1,0 0 0,0 0 0,0 0 1,0 0-1,0 0 0,0 0 0,0 0 0,1 0 1,-1 0-1,0 0 0,0 0 0,0 0 0,0 0 1,0 0-1,0 0 0,0 0 0,0 0 0,0 0 1,0 0-1,0 0 0,0 0 0,0 0 1,1 0-1,-1 1-72,-2 6-565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7.536"/>
    </inkml:context>
    <inkml:brush xml:id="br0">
      <inkml:brushProperty name="width" value="0.05" units="cm"/>
      <inkml:brushProperty name="height" value="0.05" units="cm"/>
    </inkml:brush>
  </inkml:definitions>
  <inkml:trace contextRef="#ctx0" brushRef="#br0">31 45 15747,'0'0'184,"1"-1"0,-1 0 0,1 1-1,-1-1 1,1 1 0,-1-1 0,1 1-1,-1-1 1,1 1 0,0 0 0,-1-1-1,1 1 1,0 0 0,-1-1 0,1 1 0,0 0-1,-1 0 1,1-1 0,0 1 0,1 0-1,-6 14 3859,-1 2-3245,-9 28 897,9-31-1350,1 1-1,0-1 1,1 1-1,-2 15 1,5-28-331,0 0 0,0-1 1,0 1-1,0-1 0,0 1 1,0 0-1,0-1 1,0 1-1,0-1 0,1 1 1,-1 0-1,0-1 0,0 1 1,1-1-1,-1 1 1,0-1-1,1 1 0,-1-1 1,1 0-1,-1 1 0,0-1 1,1 1-1,-1-1 1,1 0-1,-1 1 0,1-1 1,-1 0-1,1 1 0,0-1 1,-1 0-1,1 0 1,-1 0-1,1 0 0,-1 1 1,1-1-1,0 0 0,-1 0 1,1 0-1,-1 0 1,1 0-1,0-1 0,-1 1 1,1 0-1,-1 0 0,2 0 1,33-10 118,-24 6-94,3 0 4,-2 0-14,0 0 0,1 1 0,-1 1 1,20-2-1,-31 1 105,0 1 0,-1 0 0,1-1 0,-1 1 0,1-1 0,-1 1 0,0-1 0,0 1 0,0-1 0,-1-4 0,-4-14 561,4 17-599,0-1 0,0 1 0,0-1 0,0 1-1,1-1 1,-1 1 0,1-1 0,0 0 0,1 1 0,-1-1-1,3-8 1,-1 11-230,0 0 0,0 1 0,1-1 0,-1 0 0,0 1 0,1 0 0,-1-1 0,1 1 0,0 0 0,-1 1 0,1-1 0,0 0 0,-1 1 0,1-1 0,5 1 0,13-4-1304,26-16 62,-23 5 583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8.338"/>
    </inkml:context>
    <inkml:brush xml:id="br0">
      <inkml:brushProperty name="width" value="0.05" units="cm"/>
      <inkml:brushProperty name="height" value="0.05" units="cm"/>
    </inkml:brush>
  </inkml:definitions>
  <inkml:trace contextRef="#ctx0" brushRef="#br0">0 1 20756,'8'27'1088,"-2"1"1,-1 0-1,-1 0 0,-1 1 0,-2 37 0,1-9-243,1 6-241,-1-9-68,14 91 0,-15-139-486,0-1-1,0 0 0,1 0 0,0 0 0,4 9 1,-5-13-37,0 0 1,-1 0 0,1 0 0,0 0 0,-1 0 0,1 0-1,0 0 1,0 0 0,0-1 0,0 1 0,0 0 0,0-1-1,0 1 1,0 0 0,0-1 0,0 0 0,0 1 0,0-1-1,1 1 1,-1-1 0,0 0 0,0 0 0,0 0 0,1 0-1,-1 0 1,0 0 0,0 0 0,0 0 0,0 0 0,1-1-1,-1 1 1,0 0 0,2-2 0,3-1 32,0 0 0,0 0 0,-1-1-1,0 0 1,1 0 0,-1 0 0,-1-1 0,9-9 0,31-47 236,-39 53-240,49-75 344,71-147-1,-100 164-682,-56 114-4798,-11 15 1165,29-48 2673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8.774"/>
    </inkml:context>
    <inkml:brush xml:id="br0">
      <inkml:brushProperty name="width" value="0.05" units="cm"/>
      <inkml:brushProperty name="height" value="0.05" units="cm"/>
    </inkml:brush>
  </inkml:definitions>
  <inkml:trace contextRef="#ctx0" brushRef="#br0">1 0 17404,'1'42'2600,"2"2"-1367,-1-3-401,3-1 1400,2-9-511,2-4-265,7-11-824,-1-7-304,5-12-896,0-8-520,4-9 848,-7-8-200,3-8-241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29.146"/>
    </inkml:context>
    <inkml:brush xml:id="br0">
      <inkml:brushProperty name="width" value="0.05" units="cm"/>
      <inkml:brushProperty name="height" value="0.05" units="cm"/>
    </inkml:brush>
  </inkml:definitions>
  <inkml:trace contextRef="#ctx0" brushRef="#br0">0 242 19428,'0'3'215,"1"-1"1,-1 1-1,1 0 0,0-1 1,0 1-1,0-1 0,0 1 1,0-1-1,0 1 1,1-1-1,-1 0 0,2 3 1,-2-4-125,0 0 1,1-1 0,-1 1 0,0 0 0,0 0 0,0-1 0,1 1 0,-1 0 0,0-1 0,0 1 0,1-1-1,-1 0 1,1 1 0,-1-1 0,0 0 0,1 0 0,-1 0 0,0 0 0,1 0 0,-1 0 0,1 0 0,-1-1 0,0 1-1,1 0 1,1-2 0,5-1 276,1-1-1,-1 0 1,0 0 0,-1-1-1,1 0 1,-1-1-1,8-6 1,44-49 950,-42 42-824,21-31 0,-33 44-403,-1-1 0,0-1 0,0 1 0,-1-1 1,0 1-1,0-1 0,0 0 0,1-12 0,-4 18-77,1 1 0,-1-1 0,0 1 0,0 0 0,0-1 1,0 1-1,-1 0 0,1-1 0,0 1 0,0-1 0,-1 1 0,1 0 0,-1 0 0,1-1 1,-2-1-1,1 2-7,1 1 1,-1-1-1,0 1 1,1-1-1,-1 1 1,0-1-1,1 1 0,-1-1 1,0 1-1,0 0 1,1-1-1,-1 1 1,0 0-1,0 0 1,0 0-1,1-1 1,-1 1-1,0 0 1,-1 0-1,-1 1 1,-1-1 0,1 1 0,0 0 0,0 0 0,0 0 0,0 0 0,0 0 0,0 1 0,0 0 0,0-1 0,0 1 0,-2 3 0,-8 7-15,1 0-1,1 1 1,0 1 0,1 0 0,1 0 0,0 1 0,1 0-1,0 1 1,1 0 0,1 0 0,1 0 0,0 1 0,1-1-1,1 1 1,0 0 0,2 1 0,0-1 0,2 32 0,-1-46-68,0 1 0,1 0 1,-1 0-1,1-1 0,0 1 1,0-1-1,0 1 0,1-1 1,-1 1-1,1-1 1,0 1-1,0-1 0,0 0 1,0 0-1,0 0 0,1 0 1,-1-1-1,1 1 0,0-1 1,0 1-1,0-1 0,0 0 1,0 0-1,1 0 0,-1-1 1,0 1-1,1-1 0,0 0 1,-1 0-1,1 0 1,-1 0-1,1-1 0,0 1 1,0-1-1,-1 0 0,1 0 1,0 0-1,6-2 0,19-3-482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2.483"/>
    </inkml:context>
    <inkml:brush xml:id="br0">
      <inkml:brushProperty name="width" value="0.05" units="cm"/>
      <inkml:brushProperty name="height" value="0.05" units="cm"/>
    </inkml:brush>
  </inkml:definitions>
  <inkml:trace contextRef="#ctx0" brushRef="#br0">1856 1 14083,'1'0'45,"-1"0"1,1 0-1,-1 0 1,1 0-1,-1 0 1,0 0-1,1 0 0,-1 0 1,1 0-1,-1 0 1,1 0-1,-1 0 0,0 0 1,1 1-1,-1-1 1,1 0-1,-1 0 1,0 0-1,1 1 0,-1-1 1,0 0-1,1 1 1,-1-1-1,0 0 0,0 1 1,1-1-1,-1 0 1,0 1-1,0-1 1,1 1-1,-12 6 717,-26 4-9,35-11-694,-282 48 3089,28-8-2419,-247 113-91,161-42 25,293-98-432,0-2 0,-1-2 0,0-3-1,-73 1 1,20-7-1879,103 0 1617,0 0 0,0 0 1,-1 0-1,1 0 1,0 0-1,-1 1 0,1-1 1,0-1-1,-1 1 0,1 0 1,0 0-1,0 0 1,-1 0-1,1 0 0,0 0 1,0 0-1,-1 0 1,1 0-1,0-1 0,-1 1 1,1 0-1,0 0 0,0 0 1,0 0-1,-1-1 1,1 1-1,0 0 0,0 0 1,0-1-1,-1 1 0,1 0 1,0 0-1,0-1 1,0 1-1,0-1 0,7-11-531,11-6 90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2.912"/>
    </inkml:context>
    <inkml:brush xml:id="br0">
      <inkml:brushProperty name="width" value="0.05" units="cm"/>
      <inkml:brushProperty name="height" value="0.05" units="cm"/>
    </inkml:brush>
  </inkml:definitions>
  <inkml:trace contextRef="#ctx0" brushRef="#br0">981 3 17572,'-1'-3'1665,"-4"6"-1187,-7 6-85,-44 61 936,39-47-1072,-38 40 0,20-32 41,-1 0 1,-2-3-1,-73 42 0,-137 54 680,14-8-211,217-107-725,0 0-1,0 2 0,1 0 1,1 1-1,-24 23 0,38-34-43,0 0-1,0 0 0,0 0 0,0 0 0,0 1 1,0-1-1,0 0 0,1 1 0,-1-1 0,0 1 0,1-1 1,-1 1-1,1-1 0,0 1 0,-1-1 0,1 1 1,0-1-1,0 4 0,1-4-1,-1 0 0,1 0 0,-1 1 0,1-1 1,-1 0-1,1 0 0,0 0 0,0 0 0,-1 0 0,1 0 0,0 0 0,0 0 0,0 0 1,0 0-1,0 0 0,1-1 0,0 2 0,7 2-11,-1-1 0,1 1 0,0-2 0,-1 1-1,11 0 1,-11-1 17,48 10-446,1-3 0,0-2-1,0-3 1,78-3 0,-46-9 73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4.031"/>
    </inkml:context>
    <inkml:brush xml:id="br0">
      <inkml:brushProperty name="width" value="0.05" units="cm"/>
      <inkml:brushProperty name="height" value="0.05" units="cm"/>
    </inkml:brush>
  </inkml:definitions>
  <inkml:trace contextRef="#ctx0" brushRef="#br0">68 7 15595,'0'-1'87,"0"1"-1,-1-1 0,1 1 1,-1-1-1,1 1 1,-1-1-1,1 1 0,-1 0 1,0-1-1,1 1 1,-1 0-1,1 0 0,-1-1 1,0 1-1,1 0 0,-1 0 1,0 0-1,1 0 1,-1-1-1,0 1 0,1 0 1,-1 0-1,0 0 1,1 1-1,-1-1 0,1 0 1,-1 0-1,0 0 0,1 0 1,-1 1-1,0-1 1,1 0-1,-1 0 0,1 1 1,-1-1-1,1 1 0,-1-1 1,1 0-1,-1 1 1,1-1-1,-1 1 0,1-1 1,-1 1-1,1 0 1,0-1-1,-1 1 0,1-1 1,0 1-1,0 0 0,-1-1 1,1 2-1,-3 5 244,0 0 1,0 1-1,-2 11 0,3-10-24,-6 23 377,2 0-1,-4 65 1,10 67 436,13-8-473,-9-132-686,1-1 0,0 0-1,2 0 1,14 35-1,-10-39-519,-11-19 462,1 1 0,-1 0 0,0-1-1,1 1 1,-1 0 0,0-1 0,1 1-1,-1 0 1,1-1 0,-1 1-1,1-1 1,-1 1 0,1-1 0,-1 1-1,1-1 1,0 1 0,-1-1 0,1 0-1,0 1 1,-1-1 0,2 1 0,-2-3 18,0 1 1,0 0 0,0 0 0,0-1 0,0 1 0,-1 0-1,1 0 1,-1-1 0,1 1 0,-1 0 0,1 0 0,-1 0-1,-1-2 1,-7-11-748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4.488"/>
    </inkml:context>
    <inkml:brush xml:id="br0">
      <inkml:brushProperty name="width" value="0.05" units="cm"/>
      <inkml:brushProperty name="height" value="0.05" units="cm"/>
    </inkml:brush>
  </inkml:definitions>
  <inkml:trace contextRef="#ctx0" brushRef="#br0">118 907 15315,'5'12'1993,"2"-4"-1169,16-7-264,7-1 1384,11-4-855,2-6-153,9-2-224,1-3-128,-5-5-256,-5-1-160,-13-2-528,-7 1-384,-15-2 616,-8-4-128,-12-6-120</inkml:trace>
  <inkml:trace contextRef="#ctx0" brushRef="#br0" timeOffset="1">33 145 18316,'-25'-8'1840,"17"5"-1160,10-3-223,22-4 823,9 0-128,14-1-304,4-1-216,7-2-232,1 0-215,-4 4-642,-6 0-463,-18 0 776,-9-4-152,-13 2-144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5.030"/>
    </inkml:context>
    <inkml:brush xml:id="br0">
      <inkml:brushProperty name="width" value="0.05" units="cm"/>
      <inkml:brushProperty name="height" value="0.05" units="cm"/>
    </inkml:brush>
  </inkml:definitions>
  <inkml:trace contextRef="#ctx0" brushRef="#br0">251 1 16724,'-106'120'9912,"84"-90"-9112,1 0 0,-25 50 0,37-62-803,0 0 0,2 0 0,0 1-1,1 0 1,1 0 0,1 0 0,0 1-1,2 0 1,0-1 0,1 1 0,1 0-1,1 0 1,1 0 0,6 29 0,-6-41-4,0-1 0,1 1 0,0 0 1,0 0-1,1-1 0,0 0 0,0 0 1,1 0-1,0 0 0,0-1 1,1 0-1,-1 0 0,1 0 0,11 7 1,-12-9-112,1-1 0,0 0 0,0 0 0,0 0 0,0-1 0,1 0 1,-1 0-1,1-1 0,-1 0 0,1 0 0,0 0 0,-1-1 0,1 0 0,0 0 1,0-1-1,-1 0 0,1 0 0,8-3 0,-5 2-59,0-2 1,0 1-1,0-1 1,14-9-1,4-11-390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3.811"/>
    </inkml:context>
    <inkml:brush xml:id="br0">
      <inkml:brushProperty name="width" value="0.05" units="cm"/>
      <inkml:brushProperty name="height" value="0.05" units="cm"/>
    </inkml:brush>
  </inkml:definitions>
  <inkml:trace contextRef="#ctx0" brushRef="#br0">5 8 19004,'-4'5'1064,"4"-2"-1576,7-6-848,5-2 1120,2-3-320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5.479"/>
    </inkml:context>
    <inkml:brush xml:id="br0">
      <inkml:brushProperty name="width" value="0.05" units="cm"/>
      <inkml:brushProperty name="height" value="0.05" units="cm"/>
    </inkml:brush>
  </inkml:definitions>
  <inkml:trace contextRef="#ctx0" brushRef="#br0">51 0 20156,'9'0'2257,"-6"8"-1489,-8 7-344,-4 5 1336,0 8-903,-5 4-209,4 6-304,0 3-96,6-1-184,2-3-96,7-8-160,6-6-104,4-12-384,3-8-265,1-13 73,-1-6 536,-9-12-184,-1-4-168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5.910"/>
    </inkml:context>
    <inkml:brush xml:id="br0">
      <inkml:brushProperty name="width" value="0.05" units="cm"/>
      <inkml:brushProperty name="height" value="0.05" units="cm"/>
    </inkml:brush>
  </inkml:definitions>
  <inkml:trace contextRef="#ctx0" brushRef="#br0">1 12 18668,'0'5'1968,"2"-3"-1111,-1 1-337,2-2 944,3 1-232,0 1-544,-1-3-384,-5-5-1024,-6-4 528,-2-5-120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6.375"/>
    </inkml:context>
    <inkml:brush xml:id="br0">
      <inkml:brushProperty name="width" value="0.05" units="cm"/>
      <inkml:brushProperty name="height" value="0.05" units="cm"/>
    </inkml:brush>
  </inkml:definitions>
  <inkml:trace contextRef="#ctx0" brushRef="#br0">97 2 17556,'1'0'150,"0"-1"1,0 1-1,0 0 1,0 0 0,0 0-1,0 0 1,0 0-1,0 0 1,0 0-1,0 0 1,0 0 0,-1 1-1,1-1 1,0 0-1,0 1 1,0-1-1,0 0 1,0 1 0,0-1-1,1 2 1,7 19 1583,-8-17-1382,19 70 670,-4 1 0,-2 0 0,5 140 0,-18-170-850,-2 0-1,-13 83 1,9-100-224,-2-1 1,0-1 0,-2 0 0,-1 0-1,-24 46 1,27-61-121,0 0 0,0-1-1,-11 12 1,15-19 133,1-1 0,-1 0 0,0 0-1,1 0 1,-1 0 0,0 0 0,-5 2 0,7-3 25,0-1 1,0 1 0,-1-1 0,1 0 0,0 0 0,0 1 0,0-1 0,0 0 0,-1 0 0,1 0 0,0 0 0,0-1 0,0 1 0,-1 0 0,1 0 0,0-1 0,0 1 0,0-1 0,0 1 0,0-1 0,-2 0 0,-14-17-296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6.990"/>
    </inkml:context>
    <inkml:brush xml:id="br0">
      <inkml:brushProperty name="width" value="0.05" units="cm"/>
      <inkml:brushProperty name="height" value="0.05" units="cm"/>
    </inkml:brush>
  </inkml:definitions>
  <inkml:trace contextRef="#ctx0" brushRef="#br0">16 36 17308,'1'-2'550,"11"-25"1872,-5 21-991,-6 6-1334,-1 0 0,1 1 0,-1-1 0,1 0 0,-1 1 0,1-1-1,-1 0 1,0 1 0,1-1 0,-1 0 0,0 1 0,1-1 0,-1 1 0,0-1 0,1 1 0,-1-1-1,0 1 1,0-1 0,0 1 0,1-1 0,-1 1 0,0 0 0,5 21 432,-2 0 0,0 0 0,-1 1 0,-2 40 0,0-36-324,-22 421 1128,6-224-2857,14-217-100,-1-11 1205,-3-10 132,-1-12-473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37.470"/>
    </inkml:context>
    <inkml:brush xml:id="br0">
      <inkml:brushProperty name="width" value="0.05" units="cm"/>
      <inkml:brushProperty name="height" value="0.05" units="cm"/>
    </inkml:brush>
  </inkml:definitions>
  <inkml:trace contextRef="#ctx0" brushRef="#br0">0 1 17148,'2'72'2930,"14"84"1,22 70-578,-28-171-1856,-6-32-306,0 1 133,1 0 0,13 40 0,-17-63-306,-1 0 0,0 0 0,1 0 0,-1 0 0,1 0 0,0 1 0,-1-1 0,1 0 0,0 0 0,0-1 1,0 1-1,-1 0 0,1 0 0,0 0 0,0 0 0,0-1 0,1 1 0,0 0 0,-1-1-5,0 1-1,0-1 1,0 0 0,0 0-1,0 0 1,0 0 0,0-1-1,0 1 1,0 0 0,0 0-1,0 0 1,0-1 0,0 1-1,0-1 1,0 1 0,-1-1-1,1 1 1,1-2 0,3-2 28,0-1 1,0 1-1,-1-1 1,0-1 0,6-8-1,126-224-63,-35 53-2013,-77 149 1620,-6 15-187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48.832"/>
    </inkml:context>
    <inkml:brush xml:id="br0">
      <inkml:brushProperty name="width" value="0.05" units="cm"/>
      <inkml:brushProperty name="height" value="0.05" units="cm"/>
    </inkml:brush>
  </inkml:definitions>
  <inkml:trace contextRef="#ctx0" brushRef="#br0">4 2 16636,'-2'-1'1864,"1"7"-1040,1 11-264,0 10 969,0 6-169,3 11-440,1 3-208,5 8-288,2 1-104,3 0-152,0-2-176,1-10-408,0-1-272,-2-15-432,-3-5-160,-7-16 872,-3-2-297,-9-7-207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49.281"/>
    </inkml:context>
    <inkml:brush xml:id="br0">
      <inkml:brushProperty name="width" value="0.05" units="cm"/>
      <inkml:brushProperty name="height" value="0.05" units="cm"/>
    </inkml:brush>
  </inkml:definitions>
  <inkml:trace contextRef="#ctx0" brushRef="#br0">105 550 14851,'-2'9'1785,"2"2"-1105,7-4-160,5 2 872,9-6-312,7-4-79,9-10-313,1-3-96,6-7-152,1-2-48,-4 0-248,0-1-240,-15 1-592,-6 4-288,-20 2 792,-8 2-176,-18-2-185</inkml:trace>
  <inkml:trace contextRef="#ctx0" brushRef="#br0" timeOffset="1">38 57 16964,'-16'-14'2056,"4"3"-1328,6 4-328,3 0 1025,7 6-529,6-2-160,6 0-376,1-2-168,5 2-192,-1 2-152,4-1-424,-1 4-296,-2 1 736,-3 1-144,0 10-128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49.729"/>
    </inkml:context>
    <inkml:brush xml:id="br0">
      <inkml:brushProperty name="width" value="0.05" units="cm"/>
      <inkml:brushProperty name="height" value="0.05" units="cm"/>
    </inkml:brush>
  </inkml:definitions>
  <inkml:trace contextRef="#ctx0" brushRef="#br0">1 0 15067,'17'55'2703,"-13"-41"-1927,0 1-1,1-1 1,0 0 0,12 21-1,-15-32-707,0 0 0,0 0-1,0 0 1,1 0 0,-1-1 0,1 1-1,-1-1 1,1 0 0,0 0-1,0 0 1,0 0 0,0 0 0,0 0-1,0-1 1,0 0 0,1 1-1,-1-1 1,1 0 0,-1-1-1,0 1 1,1-1 0,0 1 0,-1-1-1,6-1 1,-5 1-56,1-1 0,0 0 0,0 0 0,-1 0 0,1-1 0,-1 0 1,1 0-1,-1 0 0,0 0 0,5-3 0,37-34 175,-10 9 49,-35 29-224,-1 0 0,1 1 0,0-1 0,-1 1 0,1-1 0,0 1 0,0-1 0,0 1 0,-1-1 0,1 1 0,0 0 0,0-1 0,0 1 0,0 0 0,0 0 0,0 0 0,0-1 0,0 1 0,0 0 0,0 0 0,0 1 0,0-1 0,-1 0 0,1 0 0,0 0 0,0 1 1,0-1-1,0 0 0,0 1 0,0-1 0,-1 1 0,1-1 0,0 1 0,0-1 0,0 1 0,-1-1 0,1 1 0,0 0 0,-1 0 0,1-1 0,-1 1 0,1 0 0,-1 0 0,1 0 0,-1-1 0,0 1 0,1 0 0,-1 0 0,0 0 0,1 1 0,1 7 65,0 0 0,0 0 1,0 0-1,-1 11 0,0-9-16,5 63 264,-4-37-135,10 52-1,-12-88-197,0-1-1,0 1 1,0-1-1,0 1 0,0 0 1,0-1-1,1 1 1,-1 0-1,0-1 1,0 1-1,0-1 0,1 1 1,-1-1-1,0 1 1,1 0-1,-1-1 0,1 1 1,-1-1-1,1 0 1,-1 1-1,0-1 0,2 1 1,5-10 272,3-28 197,-9 35-516,8-35 103,1-4 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0.384"/>
    </inkml:context>
    <inkml:brush xml:id="br0">
      <inkml:brushProperty name="width" value="0.05" units="cm"/>
      <inkml:brushProperty name="height" value="0.05" units="cm"/>
    </inkml:brush>
  </inkml:definitions>
  <inkml:trace contextRef="#ctx0" brushRef="#br0">8 85 17156,'-1'0'157,"1"0"1,-1 1-1,0-1 0,1 1 1,-1-1-1,1 1 1,0-1-1,-1 1 0,1-1 1,-1 1-1,1-1 1,0 1-1,-1-1 1,1 1-1,0 0 0,0-1 1,0 1-1,-1-1 1,1 1-1,0 0 0,0-1 1,0 1-1,0 0 1,0-1-1,0 1 1,0 0-1,0-1 0,0 1 1,1 0-1,-1 0 1,3 24 1027,3 9-259,20 60 0,-20-79-814,0 0 0,1 0-1,1 0 1,0-1 0,0 0-1,12 13 1,-18-24-89,0-1 0,0 1 0,0-1 0,1 0 0,-1 1 0,1-1 0,-1 0 0,1-1 0,0 1 0,-1 0 0,1-1-1,0 1 1,0-1 0,0 0 0,0 0 0,1 0 0,-1-1 0,0 1 0,0-1 0,0 0 0,1 1 0,-1-1 0,0-1 0,0 1 0,1 0 0,-1-1 0,0 0 0,0 0 0,0 0 0,0 0 0,5-2 0,-1-1 41,-1-1 0,0 1 0,0-1-1,0 0 1,-1 0 0,1 0 0,-1-1 0,0 0 0,-1 0 0,0 0 0,0-1 0,5-10 0,-2 3 66,-2 0 0,0 0 0,-1-1 0,0 1 0,-1-1 0,2-18 0,-5 26-91,1 1 0,-1-1 1,-1 0-1,1 1 0,-1-1 0,0 1 0,0-1 0,-1 1 1,0-1-1,0 1 0,-1 0 0,1 0 0,-1 0 0,-1 0 1,1 0-1,-6-5 0,8 9-34,0 1 0,1 0 1,-1 0-1,0 0 0,-1 0 0,1 0 0,0 0 1,0 0-1,0 0 0,0 1 0,-1-1 1,1 0-1,0 1 0,-1-1 0,1 1 0,0-1 1,-1 1-1,1 0 0,-1-1 0,1 1 1,-1 0-1,1 0 0,-1 0 0,1 0 1,-1 0-1,1 1 0,0-1 0,-1 0 0,1 1 1,-1-1-1,1 1 0,0-1 0,-1 1 1,-1 1-1,1-1-5,1 1 0,-1-1 0,1 1 0,-1 0 1,1-1-1,0 1 0,0 0 0,-1 0 0,1 0 0,1 0 1,-1 0-1,0 0 0,0 0 0,1 0 0,-1 0 0,1 0 1,0 0-1,-1 1 0,1-1 0,0 0 0,0 0 0,1 4 1,-1-4-4,1 1 1,-1-1-1,1 1 1,0-1-1,0 1 1,0-1-1,0 0 1,0 1-1,0-1 1,0 0-1,1 0 1,-1 0-1,1 0 1,0 0-1,0 0 1,-1 0-1,1-1 1,0 1-1,0-1 1,1 1-1,-1-1 1,0 0-1,0 0 1,1 0-1,-1 0 1,1 0-1,-1 0 1,1-1-1,-1 1 1,1-1-1,-1 0 1,1 0-1,-1 0 1,4 0-1,3-1-12,0 0 1,-1 0-1,1-1 0,-1 0 0,1 0 0,-1-1 0,0 0 0,0-1 0,8-4 1,-2-1-42,-1 0 0,1-1 1,17-17-1,-25 22 18,-1-1-1,1-1 1,-1 1-1,0-1 1,-1 0 0,1 0-1,-1 0 1,5-14-1,-7 7-46,-7 12 8,3 2 74,1 1 0,0 0 0,-1 0 1,1 0-1,0-1 0,-1 1 0,1 1 0,0-1 0,0 0 0,0 0 0,-2 3 0,-1 1 14,0 1 0,0 0 0,1 0 0,0 0 0,0 1 0,0-1 0,1 1 0,0-1 0,1 1 0,-1 0 0,1 0 0,0 0 0,1 0 0,0 0 0,0 0 0,1 7 0,1-4-10,0-1 0,1 1 0,0-1 0,1 0 0,0 0 0,0 0 0,1-1 0,0 1 1,0-1-1,14 14 0,-15-16-176,0-1 1,1-1-1,0 1 0,0-1 1,0 0-1,0 0 1,1 0-1,8 4 0,-12-7 37,0-1-1,0 1 1,0-1-1,0 1 1,0-1-1,0 0 1,0 0-1,0 0 1,0 0-1,0 0 1,0 0-1,0 0 1,0-1-1,-1 1 1,1-1-1,0 1 0,0-1 1,0 0-1,0 0 1,-1 0-1,1 0 1,0 0-1,-1 0 1,1 0-1,-1 0 1,1-1-1,-1 1 1,1-1-1,-1 1 1,0-1-1,0 0 1,2-3-1,1-2-200,1-1 0,-2 0 0,1-1-1,-1 1 1,4-18 0,1-20-780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0.819"/>
    </inkml:context>
    <inkml:brush xml:id="br0">
      <inkml:brushProperty name="width" value="0.05" units="cm"/>
      <inkml:brushProperty name="height" value="0.05" units="cm"/>
    </inkml:brush>
  </inkml:definitions>
  <inkml:trace contextRef="#ctx0" brushRef="#br0">39 29 13115,'0'-1'170,"-7"-21"1321,2 17-451,-1 13 432,1 7-892,1 0 0,0 0 0,1 1 0,1-1 0,1 1 0,0 16 1,1-31-559,0 1 0,0-1 0,0 0 0,0 1 0,0-1 0,0 0 0,1 0 0,-1 1 0,1-1 0,-1 0 0,1 0 0,-1 1 0,1-1 0,0 0 0,-1 0 0,1 0 0,0 0 0,0 0 0,0 0 0,0 0 0,0 0 0,0 0 0,0-1 0,0 1 0,0 0 0,1-1 0,-1 1 0,0 0 0,0-1 0,0 0 0,1 1 0,-1-1 1,3 1-1,4-1 17,0 1 1,0-1 0,0 0 0,13-3 0,-5 1-51,28-2 31,53-3 24,-86 7-26,0 0 1,1 1 0,-1 1 0,0 0 0,0 0 0,13 5 0,-22-7-2,-1 1-1,1-1 1,0 1 0,-1 0-1,1 0 1,0-1-1,-1 1 1,1 0 0,-1 0-1,0 1 1,1-1-1,-1 0 1,0 0 0,0 1-1,1-1 1,-1 1-1,0-1 1,0 1 0,-1-1-1,1 1 1,0-1-1,-1 1 1,2 2 0,-2-1 20,0 0 0,0 0 0,-1-1 0,1 1 0,0 0 0,-1 0 1,0-1-1,0 1 0,0 0 0,0-1 0,0 1 0,0-1 0,-3 4 1,-4 6 145,-1 0 0,-1-1 0,0 0 0,-17 13 0,20-16-152,-2-1 0,1 0 0,-1 0 0,0-1-1,0 0 1,-1-1 0,0 0 0,0 0 0,0-1 0,-14 3 0,23-6-83,-1-1 0,1 0 1,0 0-1,-1 0 0,1 0 0,-1 0 1,1 0-1,-1 0 0,1 0 0,-1 0 1,1-1-1,0 1 0,-1-1 0,1 1 1,0-1-1,-1 0 0,1 1 0,0-1 1,0 0-1,-1 0 0,1 0 0,0 0 1,0 0-1,0 0 0,0 0 0,0 0 1,-1-3-1,0 1-24,1-1 0,-1 0 0,1 0-1,0-1 1,0 1 0,0 0 0,0 0 0,1-8 0,0-27-449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4.988"/>
    </inkml:context>
    <inkml:brush xml:id="br0">
      <inkml:brushProperty name="width" value="0.05" units="cm"/>
      <inkml:brushProperty name="height" value="0.05" units="cm"/>
    </inkml:brush>
  </inkml:definitions>
  <inkml:trace contextRef="#ctx0" brushRef="#br0">20 1 16243,'-5'66'1287,"4"0"0,2 0 0,3 0 0,13 66 0,-15-120-1173,2 8 203,-1 0 0,-1 1 0,-1 26 0,-3-44 282,0-11-268,-2-12-89,2-57-93,3 1 1,3 0-1,15-84 1,-17 153-152,-1 0 0,1 0 0,0 0 0,0 1 0,1-1 0,0 1 0,0 0 0,8-11 0,-10 15 1,0 1 0,1-1 0,-1 1 0,1 0 0,-1-1 1,1 1-1,0 0 0,-1 0 0,1 0 0,0 1 0,0-1 1,0 0-1,0 1 0,0-1 0,-1 1 0,1-1 0,0 1 1,0 0-1,0 0 0,0 0 0,0 0 0,0 0 0,0 1 1,0-1-1,0 0 0,0 1 0,0 0 0,0-1 0,-1 1 0,1 0 1,0 0-1,0 0 0,-1 0 0,1 0 0,2 2 1,0 0-3,0 0 1,-1 0 0,1 0 0,0 0 0,-1 1 0,0-1 0,0 1 0,0 0 0,0 0 0,0 0 0,-1 0 0,0 1 0,0-1 0,0 1 0,1 6 0,-2-8 2,0 0 1,-1 0-1,1 1 0,-1-1 0,0 0 0,0 0 0,-1 1 0,1-1 0,-1 0 0,1 0 1,-1 1-1,0-1 0,0 0 0,-1 0 0,1 0 0,0 0 0,-1 0 0,0-1 1,0 1-1,0 0 0,0-1 0,0 1 0,-4 2 0,-5 4-84,0-1 0,0 0 0,0-1 0,-1 0 0,0-1-1,-1 0 1,1-1 0,-1 0 0,0-1 0,0-1 0,-27 4 0,40-7 51,-1 0 1,1 0 0,0 0-1,-1 0 1,1 0 0,-1 0-1,1-1 1,0 1 0,-1 0-1,1 0 1,0 0 0,-1-1-1,1 1 1,0 0 0,-1 0-1,1-1 1,0 1 0,0 0 0,-1 0-1,1-1 1,0 1 0,0 0-1,0-1 1,-1 1 0,1 0-1,0-1 1,0 1 0,0-1-1,0 1 1,0 0 0,0-1-1,0 1 1,0 0 0,0-1-1,0 1 1,0-1 0,0 1-1,0 0 1,0-1 0,0 1-1,0-1 1,0 0 0,6-16-233,5-10-226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1.216"/>
    </inkml:context>
    <inkml:brush xml:id="br0">
      <inkml:brushProperty name="width" value="0.05" units="cm"/>
      <inkml:brushProperty name="height" value="0.05" units="cm"/>
    </inkml:brush>
  </inkml:definitions>
  <inkml:trace contextRef="#ctx0" brushRef="#br0">54 0 17900,'1'1'127,"0"-1"1,-1 1 0,1-1-1,0 1 1,0-1 0,-1 1-1,1 0 1,0-1 0,-1 1-1,1 0 1,0 0 0,-1 0-1,1 0 1,-1-1 0,0 1-1,1 0 1,-1 0 0,1 0-1,-1 0 1,0 0 0,0 0-1,0 0 1,0 0 0,0 0-1,0 1 1,1 35 1196,-1-23-153,3 24-532,1 1-1,3-1 0,1-1 1,16 47-1,-2-21-487,51 97-1,-65-142-151,-7-12-28,-7-12-29,-29-34-139,-1 1 0,-58-47 0,49 62 457,54 26-241,1 0-1,0-1 0,0-1 0,0 0 0,0 0 1,16-3-1,60-16-471,-81 18 359,0 0 0,0-1 1,0 0-1,-1 0 0,1 0 0,0 0 1,-1-1-1,0 0 0,1 0 0,-1 0 1,0 0-1,3-5 0,9-13-217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1.812"/>
    </inkml:context>
    <inkml:brush xml:id="br0">
      <inkml:brushProperty name="width" value="0.05" units="cm"/>
      <inkml:brushProperty name="height" value="0.05" units="cm"/>
    </inkml:brush>
  </inkml:definitions>
  <inkml:trace contextRef="#ctx0" brushRef="#br0">7 69 17756,'-3'12'617,"2"1"0,-1-1 0,1 0 0,1 0 1,0 1-1,1-1 0,1 0 0,0 0 0,0 0 0,1 0 1,0 0-1,8 17 0,-10-27-598,0 0 0,0 0-1,0 0 1,0-1 0,0 1 0,0 0 0,0 0 0,1-1 0,-1 1-1,1-1 1,-1 1 0,1-1 0,-1 0 0,1 0 0,0 0 0,0 1-1,0-2 1,3 3 0,-4-3-11,1 0-1,0 0 1,0 0 0,0 0-1,-1 0 1,1 0-1,0-1 1,0 1 0,0-1-1,-1 1 1,1-1 0,0 0-1,-1 1 1,1-1-1,-1 0 1,1 0 0,-1 0-1,1 0 1,-1 0-1,1-1 1,-1 1 0,2-2-1,11-15 73,0 0 0,-1 0-1,16-31 1,-19 30 3,1 2-1,0-1 1,1 2 0,19-21-1,-31 36-74,1 0 1,0 0-1,0 1 0,0-1 0,0 0 0,0 0 0,0 1 0,0-1 0,0 1 0,0-1 0,0 1 0,0-1 0,0 1 0,0 0 0,0-1 0,0 1 0,2 0 0,-2 0-2,-1 0-1,1 0 0,0 1 0,-1-1 0,1 0 0,-1 1 0,1-1 0,0 0 0,-1 1 0,1-1 0,-1 0 0,1 1 0,-1-1 0,1 1 1,-1-1-1,1 1 0,-1-1 0,0 1 0,1 0 0,-1-1 0,1 2 0,1 3 19,0 1 1,-1 0-1,1-1 0,-1 1 1,0 7-1,0-8-10,4 53 109,-3-31-11,6 36 1,-8-62-105,1 0 0,-1 0 0,0 0 0,0 0 1,1 0-1,-1 1 0,0-1 0,1 0 0,-1 0 0,1-1 1,-1 1-1,1 0 0,0 0 0,-1 0 0,1 0 0,0 0 1,0-1-1,0 1 0,0 0 0,-1-1 0,3 2 1,-2-2-3,0 0 0,0 0 0,0 0 1,0 0-1,0 0 0,0 0 1,-1 0-1,1 0 0,0 0 0,0-1 1,0 1-1,0 0 0,0-1 1,0 1-1,0-1 0,0 1 1,0-1-1,1 0 0,3-3 17,0-1-1,0 0 1,0 0-1,0 0 1,4-7-1,42-66 162,-32 46-125,2 2 0,26-32 1,-45 60-59,0 0 0,0 0 0,0 0 0,0 1 0,0-1 0,1 0 0,-1 1 0,0-1 0,5-1 0,-6 3 1,-1 0 0,1 0 0,0 0 0,0 0 0,0 0 0,0 0 0,-1 0 0,1 0 0,0 0 0,0 1 0,0-1 0,0 0 0,-1 1 0,1-1 0,0 0 0,0 1 0,-1-1 0,1 1 0,0-1 0,-1 1 0,1-1 0,0 1 0,-1 0 0,1-1 0,-1 1 0,1 0 0,-1-1 0,1 1 0,-1 0 0,1 0 0,-1-1 0,0 1 0,0 0 0,1 0 0,-1 0 0,0 1 0,5 16 13,0 1-1,-2 0 1,0 0 0,-1 0 0,-2 39 0,0-28-2,4 32 1,-4-61-34,0 0-1,1 0 1,-1 0 0,0 1-1,0-1 1,1 0 0,-1 0-1,0 0 1,1 0 0,-1 0-1,1 0 1,-1 0 0,1 0 0,1 2-1,-2-3-5,1 0-1,-1 0 1,0 0-1,1 0 1,-1 0-1,0 0 1,0 0 0,1 0-1,-1 0 1,0 0-1,1 0 1,-1 0-1,0 0 1,1-1-1,-1 1 1,0 0-1,0 0 1,1 0-1,-1 0 1,0-1-1,0 1 1,1 0-1,-1 0 1,0 0 0,0-1-1,0 1 1,1 0-1,-1 0 1,0-1-1,0 1 1,0 0-1,1-1 1,12-33-1623,8-61 572,-7 37 341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2.505"/>
    </inkml:context>
    <inkml:brush xml:id="br0">
      <inkml:brushProperty name="width" value="0.05" units="cm"/>
      <inkml:brushProperty name="height" value="0.05" units="cm"/>
    </inkml:brush>
  </inkml:definitions>
  <inkml:trace contextRef="#ctx0" brushRef="#br0">61 449 17916,'-6'66'3599,"9"-59"-1079,1-13-1620,4-16-434,-5 9-363,-1 0 0,2-18 0,-4 28-89,0 0 0,0 0 0,0 0 0,0 0 0,0 0 0,-1 0 0,0 0 1,1 0-1,-1 0 0,0 0 0,0 0 0,-1 0 0,1 0 0,-1 1 0,1-1 0,-3-2 1,4 4-12,-1 1 1,1-1 0,-1 1-1,1-1 1,-1 1 0,1 0-1,-1-1 1,1 1 0,-1 0 0,1 0-1,-1-1 1,1 1 0,-1 0-1,1 0 1,-1 0 0,1 0-1,-1-1 1,0 1 0,1 0-1,-1 0 1,1 0 0,-1 0 0,0 0-1,1 1 1,-1-1 0,1 0-1,-1 0 1,0 0 0,0 1 2,-1 0 0,1 0 0,0 0 0,0 0 0,0 0 0,0 0 1,0 0-1,0 0 0,0 0 0,-1 3 0,-15 34 54,13-20-56,-1 1 1,2-1-1,-2 30 0,5-36-2,0 0 0,0-1 0,1 1 1,1 0-1,0 0 0,5 19 0,-6-29 0,0 0-1,-1 0 1,1 0-1,0 0 1,0 0-1,0 0 1,0 0-1,1 0 1,-1-1-1,0 1 1,1 0-1,-1-1 1,1 1-1,0-1 1,0 0-1,-1 1 1,1-1-1,0 0 1,0 0-1,0 0 1,0 0-1,0 0 1,0-1-1,0 1 1,1-1-1,-1 1 1,0-1-1,0 0 1,0 0-1,1 0 1,-1 0-1,0 0 1,0 0-1,0-1 1,1 1-1,-1-1 1,3 0-1,6-4 7,0 1 0,-1-1 0,1-1 0,-1 0-1,15-11 1,10-11-17,35-35 0,27-21-161,-96 82 160,1 1 0,0 0 0,-1 0 0,1 0 0,0 0-1,-1 0 1,1 1 0,0-1 0,0 0 0,3 0 0,-5 1 6,1 0 0,-1 0 1,1 0-1,-1 0 0,1 0 0,-1 1 0,0-1 1,1 0-1,-1 0 0,1 0 0,-1 0 1,0 0-1,1 1 0,-1-1 0,0 0 0,1 0 1,-1 1-1,0-1 0,1 0 0,-1 1 1,0-1-1,1 0 0,-1 1 0,0-1 0,0 0 1,0 1-1,1-1 0,-1 1 0,1 4-12,-1-1 0,1 0-1,-1 1 1,0-1-1,0 0 1,0 0 0,-2 5-1,1 5 23,1-11-14,-1 5 11,1-1 0,0 1-1,2 15 1,-2-23-1,0 1 1,0-1-1,0 1 1,0-1-1,0 0 0,0 1 1,1-1-1,-1 0 1,0 1-1,0-1 0,0 0 1,0 1-1,1-1 0,-1 0 1,0 1-1,0-1 1,0 0-1,1 0 0,-1 1 1,0-1-1,1 0 1,-1 0-1,0 1 0,1-1 1,-1 0-1,0 0 0,1 0 1,-1 0-1,0 1 1,1-1-1,-1 0 0,0 0 1,1 0-1,-1 0 1,1 0-1,0-1 9,1 0 0,0 0 1,-1 0-1,1 0 0,-1 0 1,0 0-1,1-1 0,-1 1 0,0 0 1,0-1-1,0 1 0,2-4 1,15-23 127,-1-2 1,-1 0-1,-1-1 1,-2 0 0,9-36-1,-6 10 62,-3 0 0,6-65 0,-17 107-160,0 1-1,-2-1 1,-1-18 0,1 33-39,0-1 0,0 1 0,0-1 0,0 0 0,0 1 0,0-1 0,0 1 0,0-1 0,0 0 0,0 1 0,-1-1 0,1 1 0,0-1 1,-1 1-1,1-1 0,0 1 0,-1-1 0,1 1 0,0-1 0,-1 1 0,0-1 0,-6 7 24,-3 19-3,2 12 2,1 0 0,1 0 0,0 41 0,6-53-10,1-1 0,0 1 0,2 0 0,1-1 0,12 42 0,-13-58-26,0 1-1,1-1 1,0 0 0,0 0 0,6 7 0,-8-12-35,1 0 1,-1 1-1,1-1 0,0 0 1,0-1-1,0 1 0,1 0 1,-1-1-1,0 0 0,1 0 1,0 0-1,5 2 1,-9-4 18,1 1 0,0-1 0,-1 1 0,1-1 0,0 0 1,0 0-1,0 1 0,-1-1 0,1 0 0,0 0 1,0 0-1,0 0 0,0 0 0,-1 0 0,1 0 0,0 0 1,0 0-1,0 0 0,-1 0 0,1-1 0,0 1 1,0 0-1,0-1 0,-1 1 0,1 0 0,0-1 1,-1 1-1,1-1 0,0 1 0,-1-1 0,1 1 0,0-1 1,-1 0-1,1 1 0,-1-1 0,1 0 0,-1 1 1,0-1-1,1 0 0,-1 0 0,0 1 0,1-1 1,-1 0-1,0 0 0,0 1 0,0-1 0,0 0 0,0 0 1,0 0-1,0 0 0,0 1 0,0-1 0,0 0 1,0 0-1,0 0 0,0 0 0,-1 0 0,0-5-70,0 1-1,0 0 1,-1 1-1,0-1 1,1 0-1,-2 0 1,1 1-1,-3-6 1,-4 0 161,-1 1-1,0 0 1,0 0 0,0 1-1,-1 0 1,-1 1 0,-18-9 0,-5-4 638,34 19-654,0 1 1,-1-1-1,1 0 0,0 0 0,0 1 0,0-1 1,0 0-1,0 0 0,0 0 0,0 0 0,0 0 0,0 0 1,1 0-1,-1-1 0,0 1 0,1 0 0,-1 0 1,0-3-1,1 3-28,0 0 0,0 0 0,0 1 0,1-1 1,-1 0-1,0 0 0,0 0 0,1 0 0,-1 1 1,1-1-1,-1 0 0,1 0 0,-1 1 0,1-1 0,-1 0 1,1 1-1,-1-1 0,1 0 0,0 1 0,0-1 1,0 0-1,8-4-109,-1 1 0,1 0-1,0 1 1,12-4 0,-7 2-390,0 1 283,1 0-1,22-4 1,-4 3-161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3.202"/>
    </inkml:context>
    <inkml:brush xml:id="br0">
      <inkml:brushProperty name="width" value="0.05" units="cm"/>
      <inkml:brushProperty name="height" value="0.05" units="cm"/>
    </inkml:brush>
  </inkml:definitions>
  <inkml:trace contextRef="#ctx0" brushRef="#br0">109 230 16524,'-1'-1'99,"0"-1"1,1 1 0,-1 0 0,0-1 0,0 1 0,0 0 0,0 0 0,0 0 0,0 0 0,0 0 0,0 0 0,-1 0 0,1 0 0,0 0 0,0 1 0,-1-1 0,1 0 0,-1 1 0,1-1 0,-1 1-1,1 0 1,0-1 0,-1 1 0,1 0 0,-1 0 0,0 0 0,1 0 0,-1 0 0,1 0 0,-1 0 0,1 1 0,0-1 0,-1 1 0,1-1 0,-1 1 0,1-1 0,-1 1 0,1 0 0,0-1 0,0 1-1,-1 0 1,1 0 0,0 0 0,0 0 0,0 0 0,-1 2 0,-3 1 127,1 1-1,0 0 1,0 1 0,0-1-1,0 1 1,1 0 0,0-1-1,0 1 1,-2 9 0,2-2-44,0 0 0,1 0 0,1 0 0,0 1 1,2 21-1,-1-30-170,0 1 1,1-1-1,0 0 1,0 1-1,0-1 1,1 0-1,0 1 1,0-1-1,0 0 1,0 0-1,1-1 1,0 1-1,0 0 1,0-1-1,1 0 1,3 4-1,-5-6-8,-1-1-1,0 0 1,1-1-1,-1 1 1,1 0 0,-1 0-1,1-1 1,-1 1-1,1-1 1,0 1 0,-1-1-1,1 1 1,0-1-1,-1 0 1,1 0 0,0 0-1,-1 0 1,1 0-1,0 0 1,2-1-1,-1-1 6,1 1 0,-1 0 0,0-1 0,0 0 0,0 0 0,0 0 0,0 0 0,0 0 0,3-4-1,4-5 38,0-1 0,-1 0 0,12-21 0,-3 1 98,-1-2 0,-2 0 0,-2 0 1,-1-1-1,-1-1 0,-2 0 0,-2-1 0,4-51 1,-10 86-129,-1 0 1,0 0 0,0 0-1,0 0 1,0 0 0,-1 0 0,1 0-1,0 0 1,-1 1 0,1-1-1,-2-3 1,2 5-16,-1 0 0,1 0 0,0 0 0,0-1 0,0 1 0,0 0 0,0 0 0,0 0 0,0 0 0,0 0 0,0 0 0,0 0 0,-1 0 0,1 0 0,0 0 0,0 0 0,0 0 0,0 0 0,0 0 1,0 0-1,0 0 0,0 0 0,-1 0 0,1 0 0,0 0 0,0 0 0,0 0 0,0 0 0,0 0 0,0 0 0,0 0 0,0 0 0,-1 0 0,1 0 0,0 0 0,0 0 0,0 1 0,0-1 0,0 0 0,0 0 0,0 0 0,0 0 0,0 0 0,0 0 0,0 0 0,0 0 0,0 0 0,-1 0 0,1 1 0,0-1 0,0 0 0,-3 14 51,0 11-24,1 1 1,2 0-1,5 47 0,23 75-34,-23-124-111,2-1 0,0-1-1,2 1 1,0-1-1,2-1 1,16 26 0,-25-43 23,1 0 0,0 0 1,0 0-1,1-1 1,-1 0-1,1 1 0,0-1 1,5 3-1,-8-5 75,0-1-1,1 1 0,-1 0 1,1-1-1,0 1 0,-1-1 1,1 0-1,-1 1 0,1-1 1,0 0-1,-1 0 0,1 0 0,-1 0 1,1 0-1,0-1 0,-1 1 1,1 0-1,-1-1 0,1 1 1,0-1-1,-1 0 0,1 1 1,-1-1-1,0 0 0,1 0 1,-1 0-1,0 0 0,1 0 1,0-1-1,24-33-380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3.648"/>
    </inkml:context>
    <inkml:brush xml:id="br0">
      <inkml:brushProperty name="width" value="0.05" units="cm"/>
      <inkml:brushProperty name="height" value="0.05" units="cm"/>
    </inkml:brush>
  </inkml:definitions>
  <inkml:trace contextRef="#ctx0" brushRef="#br0">1 129 17764,'1'16'1054,"0"1"-421,1 1-1,5 18 0,-7-33-509,1 0-1,0 0 0,0 0 0,0 0 0,0 0 0,1 0 0,-1 0 0,1-1 0,-1 1 1,1 0-1,0-1 0,0 1 0,0-1 0,1 0 0,-1 0 0,1 0 0,-1 0 0,4 2 1,-5-4-79,1 1 1,-1-1 0,1 0-1,-1 1 1,1-1 0,-1 0-1,1 0 1,-1 0 0,1 0-1,-1-1 1,1 1 0,-1 0-1,1-1 1,-1 1-1,1-1 1,-1 1 0,0-1-1,1 0 1,-1 1 0,0-1-1,1 0 1,-1 0 0,0 0-1,0 0 1,0 0 0,0 0-1,0-1 1,0 1 0,0 0-1,0 0 1,1-3 0,3-4 90,-1 1 0,0-2 1,0 1-1,3-9 0,-3 5 13,-1-1 0,0 1 0,-1-1 1,0 1-1,-1-21 0,0 27-82,-1 0 0,-1 0 1,1 0-1,-1 0 1,0 0-1,-1 0 0,1 0 1,-1 0-1,0 1 1,-1-1-1,1 1 0,-1-1 1,-5-6-1,7 11-50,0-1 1,1 1-1,-1 0 0,0 0 0,0 0 1,0 0-1,0 0 0,0 1 1,0-1-1,-1 0 0,1 0 0,0 1 1,0-1-1,0 1 0,-1-1 0,1 1 1,0-1-1,-1 1 0,1 0 1,0 0-1,-1 0 0,1 0 0,-1 0 1,-1 0-1,1 0-5,1 1 0,-1 0 0,0 0 0,0 0 0,1 0 0,-1 0 0,1 0 0,-1 1 0,1-1 0,-1 0 0,1 1 0,0-1 1,0 1-1,-2 3 0,-2 3-3,1 0-1,0 0 1,1 1 0,0-1 0,-4 18 0,3-2-25,1 1 1,2-1-1,2 38 0,0-46-108,0-1 1,2 1-1,0-1 1,1 0-1,0 1 1,10 20-1,-13-33 29,1 0-1,-1-1 0,1 1 0,-1 0 0,1-1 0,0 1 1,0-1-1,0 1 0,0-1 0,1 0 0,-1 0 0,1 0 1,-1 0-1,1 0 0,0 0 0,-1-1 0,1 0 0,0 1 0,6 0 1,-6-1 25,1-1 1,0 0-1,-1 0 1,1 0-1,0-1 1,-1 1-1,1-1 1,0 0-1,-1 0 1,1 0-1,-1 0 1,1-1-1,-1 0 1,0 1-1,0-1 1,5-4-1,29-25-661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4.117"/>
    </inkml:context>
    <inkml:brush xml:id="br0">
      <inkml:brushProperty name="width" value="0.05" units="cm"/>
      <inkml:brushProperty name="height" value="0.05" units="cm"/>
    </inkml:brush>
  </inkml:definitions>
  <inkml:trace contextRef="#ctx0" brushRef="#br0">188 10 15859,'-10'-6'2545,"-9"3"-1393,-4 5-488,-1 5 2481,-4 13-1841,1 5-256,4 8-527,3 4-225,9 4-136,8 1-32,9-6-232,6-5-192,13-16-489,2-12-479,6-16 1000,0-12-176,3-16-216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4.527"/>
    </inkml:context>
    <inkml:brush xml:id="br0">
      <inkml:brushProperty name="width" value="0.05" units="cm"/>
      <inkml:brushProperty name="height" value="0.05" units="cm"/>
    </inkml:brush>
  </inkml:definitions>
  <inkml:trace contextRef="#ctx0" brushRef="#br0">13 0 17220,'0'21'996,"0"-1"0,-1 0-1,-4 21 1,-1 28 941,6-65-1847,1 76 1269,0-72-1268,0 0 0,0 0 1,1 0-1,0-1 1,1 1-1,-1 0 1,8 13-1,-10-20-88,1 0 0,-1 0 1,1 0-1,0 0 0,0 0 0,-1 0 0,1 0 0,0 0 0,0 0 1,0-1-1,0 1 0,0 0 0,0 0 0,0-1 0,0 1 1,1 0-1,-1-1-2,-1 0-1,0 0 1,1 0 0,-1 0 0,1 0 0,-1-1 0,1 1 0,-1 0 0,0 0 0,1 0-1,-1-1 1,0 1 0,1 0 0,-1 0 0,0-1 0,1 1 0,-1 0 0,0-1 0,1 1 0,-1 0-1,0-1 1,0 1 0,1 0 0,-1-1 0,0 1 0,0-1 0,0 1 0,1-1 0,0-4 3,0 1 1,0-1 0,0 1 0,-1-1 0,1 0 0,-2-8-1,-2-20 28,-15-64-1,18 99-34,1 0 1,-1 0-1,1 0 1,0 0-1,0 0 0,0 0 1,0-1-1,0 1 0,0 0 1,1-1-1,-1 1 0,0 0 1,1-1-1,-1 0 0,1 1 1,0-1-1,0 0 1,-1 0-1,4 1 0,0 0-10,-1-1-1,0 1 1,1-1-1,-1 0 1,1-1-1,0 1 1,-1-1-1,9-1 0,1 0-24,-1-1 0,1-1-1,-1 0 1,0-1-1,24-11 1,-19 6-25,0 0 1,0-2-1,22-17 1,-33 22 52,0 1 0,-1-1 1,0 0-1,0-1 0,0 1 0,-1-1 0,0 0 1,-1-1-1,1 1 0,4-13 0,-8 19 13,-1 0 0,1 0 0,-1-1-1,0 1 1,1 0 0,-1 0 0,0-1-1,0 1 1,0 0 0,1 0-1,-2-1 1,1 1 0,0 0 0,0-1-1,0 1 1,0 0 0,-1 0 0,1-1-1,-1 1 1,1 0 0,-2-2 0,1 2 2,0 1 0,1-1 1,-1 0-1,0 0 0,0 1 1,-1-1-1,1 1 0,0-1 1,0 1-1,0 0 0,0-1 1,0 1-1,0 0 0,-1 0 1,1-1-1,0 1 0,0 0 1,-2 1-1,-2-1 15,1 0 1,-1 1-1,0 0 0,1 0 1,-1 1-1,1-1 0,-1 1 1,1 0-1,0 0 0,-4 3 1,1 1 15,0-1-1,1 2 1,0-1 0,0 1 0,1 0 0,-1 0-1,2 0 1,-1 1 0,-6 15 0,8-17-15,1 0 1,0 0-1,0 0 1,1 0 0,0 1-1,0-1 1,0 1-1,1-1 1,0 0-1,0 1 1,1-1-1,0 1 1,0-1 0,2 8-1,-2-12-19,-1 0-1,1 0 0,0 0 1,0 0-1,0-1 1,0 1-1,0 0 0,0-1 1,0 1-1,0 0 1,1-1-1,-1 0 0,1 1 1,-1-1-1,1 0 1,0 0-1,-1 0 0,1 0 1,0 0-1,3 1 1,-2-1-76,1 0 0,-1-1 0,0 0 0,1 1 0,-1-1 0,0 0 0,1-1 0,-1 1 1,0-1-1,1 0 0,3-1 0,5-2-209,-1-1 0,0 0 1,0-1-1,0 0 0,17-15 0,4-8-159,-5-4-165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4.942"/>
    </inkml:context>
    <inkml:brush xml:id="br0">
      <inkml:brushProperty name="width" value="0.05" units="cm"/>
      <inkml:brushProperty name="height" value="0.05" units="cm"/>
    </inkml:brush>
  </inkml:definitions>
  <inkml:trace contextRef="#ctx0" brushRef="#br0">56 73 14147,'1'3'558,"-1"0"0,1-1 0,-1 1 0,1 0 0,0 0-1,0-1 1,0 1 0,0-1 0,1 1 0,-1-1 0,3 4 528,-4-9-923,0 1-1,0-1 1,-1 0 0,1 0-1,-1 1 1,0-1 0,1 1 0,-1-1-1,0 0 1,-1 1 0,1 0-1,0-1 1,-3-2 0,3 6-48,0 1 0,0-1 1,0 0-1,0 0 0,0 1 0,0-1 1,0 1-1,1-1 0,-1 1 0,0-1 1,1 1-1,0-1 0,-1 3 0,0-3-7,-1 8 250,7-8-234,-4-2-134,0 1 1,0-1 0,0 1 0,0-1-1,-1 1 1,1-1 0,0 0 0,0 0-1,-1 1 1,1-1 0,0 0 0,-1 0-1,1 0 1,-1 0 0,1 0 0,0-1-1,-1-2-82,0 3 21,0 0-1,0 0 1,0 1 0,1-1 0,-1 0 0,0 0-1,0 1 1,0-1 0,0 0 0,1 0 0,-1 1-1,0-1 1,1 0 0,-1 1 0,1-1 0,-1 1-1,1-1 1,-1 0 0,1 1 0,-1-1 0,1 0-1,-2-1 77,1 1 15,0 1-1,0-1 0,0 1 0,0-1 1,0 1-1,0-1 0,-1 1 1,1-1-1,0 1 0,0-1 0,-1 1 1,1-1-1,0 1 0,-1-1 1,1 1-1,-1-1 0,1 1 0,0 0 1,-1-1-1,1 1 0,-1 0 1,1-1-1,-1 1 0,1 0 0,-1 0 1,1-1-1,-1 1 0,-1 0 1,1 0 18,-1 1 1,1 0 0,-1-1 0,1 1 0,-1 0 0,1 0 0,-1 0 0,1 0-1,0 0 1,-1 0 0,1 0 0,0 0 0,0 1 0,0-1 0,0 0 0,0 1 0,0-1-1,-1 3 1,-12 29 315,12-29-303,0 2 9,-1 1 0,1 0 0,0 0 0,0 0 0,1 0 0,0 0 0,0 0 0,1 0 0,0 1 0,1 10 0,-1-17-54,0 0 1,0-1 0,0 1 0,0 0 0,0-1 0,1 1 0,-1 0-1,0 0 1,1-1 0,-1 1 0,0 0 0,1-1 0,-1 1 0,0 0-1,1-1 1,-1 1 0,1-1 0,0 1 0,-1-1 0,1 1-1,-1-1 1,1 1 0,0-1 0,-1 0 0,1 1 0,1-1 0,-1 0-1,1 0 1,-1 0-1,0 0 1,0 0-1,1 0 1,-1-1 0,0 1-1,0 0 1,1-1-1,-1 1 1,0-1-1,0 0 1,0 1 0,2-2-1,3-3 4,0 0-1,0-1 0,0 1 1,5-8-1,4-9-6,-1 0 0,-1-2-1,0 1 1,12-36-1,-14 33-60,-18 70-27,6-26 69,0-13-10,-2 13-107,1 1 0,1-1 0,0 0 0,1 0-1,1 1 1,5 22 0,-6-40 115,0-1-1,0 1 1,0 0 0,0-1 0,0 1-1,0-1 1,0 1 0,0 0-1,1-1 1,-1 1 0,0 0-1,0-1 1,1 1 0,-1-1-1,1 1 1,-1-1 0,0 1-1,1-1 1,-1 1 0,1-1-1,-1 1 1,1-1 0,-1 0-1,1 1 1,0-1 0,-1 0-1,1 1 1,-1-1 0,1 0-1,0 0 1,-1 0 0,1 1 0,-1-1-1,1 0 1,0 0 0,-1 0-1,1 0 1,0 0 0,-1 0-1,2 0 1,0-1 3,-1 0 0,1 0 0,0-1 0,-1 1 0,1 0 0,-1 0 0,0-1 0,1 1 0,-1-1 0,0 1 0,2-4 0,9-16-413</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5.345"/>
    </inkml:context>
    <inkml:brush xml:id="br0">
      <inkml:brushProperty name="width" value="0.05" units="cm"/>
      <inkml:brushProperty name="height" value="0.05" units="cm"/>
    </inkml:brush>
  </inkml:definitions>
  <inkml:trace contextRef="#ctx0" brushRef="#br0">65 1 16908,'-1'3'312,"0"-1"1,1 1-1,-1 0 1,0-1-1,-1 1 0,1-1 1,0 1-1,-1-1 1,1 0-1,-4 4 1,-5 10 1071,4-5-1088,0 0 1,1 1-1,0 0 1,1 0-1,0 1 1,1-1 0,-2 19-1,5-31-300,0 1 1,0-1-1,0 1 0,0-1 0,0 1 0,1-1 1,-1 1-1,0-1 0,0 0 0,0 1 1,1-1-1,-1 1 0,0-1 0,1 0 1,-1 1-1,0-1 0,1 0 0,-1 1 0,0-1 1,1 0-1,-1 0 0,1 1 0,-1-1 1,0 0-1,1 0 0,-1 0 0,1 0 0,-1 0 1,1 1-1,-1-1 0,0 0 0,1 0 1,-1 0-1,1 0 0,-1 0 0,1 0 0,-1 0 1,1 0-1,-1-1 0,1 1 0,26-6-176,-12 3 60,-10 3 124,-1 1-1,1 0 0,0-1 0,-1 2 0,1-1 0,-1 0 0,0 1 0,0 0 1,1 0-1,-1 0 0,0 1 0,-1-1 0,1 1 0,0 0 0,-1 0 0,1 0 0,-1 0 1,0 1-1,0 0 0,-1-1 0,1 1 0,-1 0 0,1 0 0,-1 0 0,1 5 1,-1-5 58,0 1 1,-1-1 0,1 0 0,-1 1 0,0-1 0,-1 1 0,1 0 0,-1-1 0,0 1-1,0-1 1,0 1 0,-1 0 0,1-1 0,-1 1 0,0-1 0,0 1 0,-1-1 0,0 0 0,1 1-1,-1-1 1,-1 0 0,1 0 0,-1 0 0,1-1 0,-4 5 0,5-7-74,0 0 0,0 0 0,0-1 0,0 1 0,-1 0 0,1 0 0,0-1 0,0 1 0,0 0 0,0-1 0,-1 1 0,1-1 0,0 0 0,-1 1 0,1-1 0,0 0 0,-1 0 0,1 0 0,0 0 0,-1 0 0,1 0 0,0 0 0,-1 0 0,1-1 0,0 1 0,0-1 0,-1 1 0,1-1 0,0 1 0,0-1 0,-1 1 1,1-1-1,-1-1 0,-2-1-45,0 0 0,1 0 0,0-1 0,0 1 0,0-1 0,0 1 0,0-1 0,-2-5 1,-5-15-235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5.782"/>
    </inkml:context>
    <inkml:brush xml:id="br0">
      <inkml:brushProperty name="width" value="0.05" units="cm"/>
      <inkml:brushProperty name="height" value="0.05" units="cm"/>
    </inkml:brush>
  </inkml:definitions>
  <inkml:trace contextRef="#ctx0" brushRef="#br0">1 198 17612,'8'-4'535,"1"0"0,-1-1 1,0 0-1,0 0 0,-1-1 0,1 0 1,-1 0-1,-1-1 0,1 0 1,8-11-1,-2 0 37,-1-1 1,-1 0-1,12-26 1,-22 44-554,-1 1 1,1-1-1,-1 0 1,0 0 0,1 0-1,-1 0 1,0 0 0,0 0-1,1 0 1,-1 0 0,0 0-1,0 0 1,0 1 0,0-1-1,-1 0 1,1 0 0,0 0-1,0 0 1,0 0 0,-1 0-1,0-2 1,1 3-6,-1 0-1,0 0 1,1-1-1,-1 1 1,1 0-1,-1 0 1,0 0-1,1-1 1,-1 1-1,0 0 1,1 0-1,-1 0 1,0 0-1,1 0 1,-1 1-1,0-1 1,1 0-1,-1 0 1,0 0-1,1 0 1,-1 1-1,1-1 1,-1 0-1,0 1 1,1-1 0,-1 0-1,1 1 1,-1-1-1,1 1 1,-1-1-1,1 1 1,-1-1-1,0 2 1,-10 8 83,1 1 1,0 1 0,0 0-1,1 0 1,1 1-1,0 0 1,-12 26 0,15-27-87,0 1 1,0-1 0,2 1-1,-1 0 1,2 0 0,0 0-1,0 0 1,1 1 0,1 17-1,0-29-11,0 1-1,1-1 1,-1 1-1,1-1 0,-1 1 1,1-1-1,0 1 1,0-1-1,0 0 1,0 1-1,0-1 0,1 0 1,-1 0-1,1 0 1,-1 0-1,3 2 1,-2-2-27,0-1 1,0 0 0,0 0-1,0 0 1,-1 0 0,1-1-1,0 1 1,1 0 0,-1-1-1,0 0 1,0 1 0,0-1-1,0 0 1,0 0 0,4 0-1,2-2-202,0 0 0,-1 0 0,1 0-1,-1-1 1,1 0 0,-1 0 0,0-1 0,13-9-1,-1-2-572,-1-1 0,0-1-1,-2-1 1,1 0-1,24-38 1,-13 16-297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5.700"/>
    </inkml:context>
    <inkml:brush xml:id="br0">
      <inkml:brushProperty name="width" value="0.05" units="cm"/>
      <inkml:brushProperty name="height" value="0.05" units="cm"/>
    </inkml:brush>
  </inkml:definitions>
  <inkml:trace contextRef="#ctx0" brushRef="#br0">52 1 16660,'-21'103'5548,"-5"36"-2324,23-120-3082,2 1 0,0 0 0,1-1 0,1 1 0,4 20 0,-5-39-136,1 1 0,-1-1 0,0 0 0,0 1 0,1-1 1,-1 0-1,1 0 0,-1 0 0,1 0 0,-1 1 0,1-1 0,0 0 0,-1 0 0,1 0 0,1 1 0,-2-2-1,1 0-1,-1 0 1,1 0 0,-1 0 0,0 0 0,1 1-1,-1-1 1,1 0 0,-1 0 0,0 0 0,1 0-1,-1 0 1,1-1 0,-1 1 0,0 0 0,1 0-1,-1 0 1,0 0 0,1 0 0,-1 0 0,1-1-1,-1 1 1,0 0 0,1 0 0,-1-1 0,0 1-1,0 0 1,1 0 0,-1-1 0,3-2 17,-1-1 0,1 1 1,-1 0-1,0-1 0,0 1 1,-1-1-1,1 0 0,0-4 1,4-14 25,-1 0 1,-1-1-1,-1 1 1,-1-1-1,-1 0 1,0 1-1,-7-45 1,6 65-47,-1-1 1,0 1-1,1-1 0,-1 1 1,0-1-1,0 1 1,-1 0-1,1-1 0,0 1 1,-1 0-1,1 0 1,-4-3-1,5 4-1,-1 1 0,1 0-1,-1-1 1,1 1 0,-1 0 0,1 0-1,-1 0 1,1-1 0,0 1 0,-1 0 0,1 0-1,-1 0 1,1 0 0,-1 0 0,1 0 0,-1 0-1,1 0 1,-1 0 0,1 0 0,-1 0 0,1 0-1,-1 0 1,0 1 0,0-1 0,0 1-1,0 0 1,0-1 0,0 1-1,0 0 1,0 0 0,0 0-1,1 0 1,-1 0 0,0 0-1,1 0 1,-1 0-1,0 0 1,0 2 0,0 2 1,-1-1 0,0 1 1,1 1-1,0-1 0,0 0 1,1 0-1,0 0 0,-1 0 0,2 1 1,-1-1-1,0 0 0,1 0 1,3 9-1,-4-12-1,1 0 0,-1-1 0,1 1 0,0 0 0,0 0 0,0-1-1,0 1 1,0-1 0,0 1 0,0-1 0,0 1 0,1-1 0,-1 0 0,0 1 0,1-1 0,0 0 0,-1 0 0,1 0 0,-1 0 0,1 0 0,0-1 0,0 1 0,-1-1-1,1 1 1,0-1 0,0 1 0,0-1 0,0 0 0,0 0 0,0 0 0,-1 0 0,1 0 0,0 0 0,0-1 0,0 1 0,0 0 0,-1-1 0,1 0 0,0 1 0,2-2-1,-2 1 2,1 0-1,-1-1 1,1 1-1,-1 0 0,0-1 1,0 0-1,0 0 0,1 1 1,-2-1-1,1 0 1,0 0-1,0-1 0,-1 1 1,1 0-1,-1-1 0,1 1 1,1-5-1,11-19 38,-13 27-39,0-1 0,0 0 0,-1 0 0,1 1 0,0-1 0,0 1 0,-1-1 0,1 1 0,0-1 0,-1 1 0,1-1-1,-1 1 1,1-1 0,-1 1 0,1 0 0,-1-1 0,1 1 0,-1 0 0,1 0 0,-1-1 0,0 1 0,0 0-1,1 1 1,1 1 0,-1 0-1,1-1 1,0 1-1,0 0 1,0-1-1,0 1 1,0-1-1,5 4 1,1-4-1,0-1 0,0 0 0,-1 0 0,1-1 1,0 0-1,0-1 0,0 1 0,0-1 0,0-1 0,8-2 1,10-1 0,-23 5-1,1-1 1,-1 1 0,0 0 0,0 0-1,0 0 1,0 0 0,1 0 0,-1 0 0,0 1-1,0 0 1,4 1 0,-6-1-1,0-1 0,0 1 1,0 0-1,0 0 0,0 0 0,0 1 1,0-1-1,0 0 0,0 0 0,0 0 0,0 1 1,-1-1-1,1 0 0,-1 1 0,1-1 1,-1 1-1,1-1 0,-1 0 0,0 1 0,0-1 1,0 1-1,0-1 0,0 1 0,0-1 1,0 4-1,-5 30 0,4-28 1,-1 0 0,1-1 1,1 1-1,0 0 0,-1 0 1,2 0-1,1 9 0,-2-15 2,0 0-1,0 0 0,0-1 1,1 1-1,-1 0 0,0-1 1,1 1-1,-1-1 0,0 1 1,1 0-1,-1-1 0,1 1 1,-1-1-1,1 1 1,-1-1-1,1 1 0,-1-1 1,1 1-1,-1-1 0,1 0 1,0 1-1,-1-1 0,1 0 1,0 0-1,-1 1 0,2-1 1,0 0 0,-1 0 0,1 0-1,0 0 1,-1 0 0,1 0 0,0-1 0,-1 1 0,1-1-1,0 1 1,2-2 0,2-1 8,0 0 0,-1 0 0,0-1-1,1 1 1,4-6 0,-4 4-16,0-1 0,0 0-1,-1-1 1,8-9 0,-11 12-111,-1 0 0,1 1 0,-1-1 0,0 0 1,0 0-1,0 0 0,0 0 0,0 0 0,-1 0 0,0 0 0,0-7 1,-2-11-135,-2-7-79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6.189"/>
    </inkml:context>
    <inkml:brush xml:id="br0">
      <inkml:brushProperty name="width" value="0.05" units="cm"/>
      <inkml:brushProperty name="height" value="0.05" units="cm"/>
    </inkml:brush>
  </inkml:definitions>
  <inkml:trace contextRef="#ctx0" brushRef="#br0">67 8 15139,'0'-1'59,"0"1"-1,0 0 1,0 0 0,0-1-1,0 1 1,0 0 0,0 0-1,0 0 1,0-1-1,0 1 1,0 0 0,0 0-1,0-1 1,0 1 0,0 0-1,0 0 1,0 0-1,0-1 1,0 1 0,0 0-1,0 0 1,0-1 0,-1 1-1,1 0 1,0 0-1,0 0 1,0 0 0,0-1-1,-1 1 1,1 0-1,0 0 1,0 0 0,0 0-1,-1 0 1,1 0 0,0-1-1,0 1 1,0 0-1,-1 0 1,1 0 0,-10 7 1154,-7 14 609,-10 24 1147,26-42-2847,0-1 0,-1 1 0,1 0 0,0 0 0,1 0 0,-1 0 0,0 0 0,1 0 0,0 0 0,0 1 0,0-1 0,0 0 0,0 0 0,1 5 0,0-7-113,-1 0-1,1 0 1,0 0-1,-1-1 1,1 1-1,0 0 1,0 0-1,0-1 1,-1 1-1,1 0 1,0-1-1,0 1 1,0-1-1,0 0 1,0 1-1,0-1 1,0 0-1,0 1 1,0-1-1,0 0 1,0 0-1,0 0 1,0 0-1,0 0 1,0 0-1,1 0 1,-1 0-1,0 0 1,0 0-1,0-1 1,0 1-1,1-1 1,39-14-127,-37 13 121,4-1-19,0 0 1,0 0-1,0 0 1,0 1-1,1 1 1,10-2 0,-17 3 19,0 0 1,0 0 0,0 0 0,0 0 0,0 0 0,0 1 0,0-1 0,0 1 0,0-1 0,0 1 0,0 0 0,0 0 0,0 0 0,0 0 0,-1 0 0,1 0 0,0 0 0,-1 0 0,1 1 0,-1-1 0,1 1 0,-1-1 0,0 1 0,1 0 0,-1-1 0,0 1 0,0 0 0,0 0 0,0 0 0,-1 0-1,2 2 1,-1 4 65,0-1 0,0 1 0,0 0 0,-1-1 0,0 1-1,-1 0 1,0-1 0,0 1 0,0 0 0,-1-1 0,0 0 0,-1 1-1,-4 8 1,4-8-22,-1 0-1,0 0 0,-1 0 1,0 0-1,0-1 1,-1 0-1,0 0 0,0 0 1,0-1-1,-14 11 0,1-8-782,18-9 716,1 0 0,-1 1 1,0-1-1,1 0 0,-1 0 0,1 1 0,-1-1 0,0 0 0,1 0 0,-1 0 0,0 0 0,1 0 0,-1 0 0,0 0 0,1 0 0,-1 0 0,0 0 0,1 0 0,-1 0 0,1-1 0,-1 1 0,0 0 0,1 0 0,-1-1 0,1 1 0,-2-1 1,2-4-343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7.101"/>
    </inkml:context>
    <inkml:brush xml:id="br0">
      <inkml:brushProperty name="width" value="0.05" units="cm"/>
      <inkml:brushProperty name="height" value="0.05" units="cm"/>
    </inkml:brush>
  </inkml:definitions>
  <inkml:trace contextRef="#ctx0" brushRef="#br0">117 585 17604,'-1'-2'143,"1"1"1,0-1-1,-1 1 1,0-1 0,1 1-1,-1-1 1,0 1-1,0 0 1,0-1-1,0 1 1,0 0-1,0 0 1,0 0 0,0 0-1,0 0 1,-1 0-1,1 0 1,0 0-1,-4-1 1,4 2-38,0-1 1,-1 1-1,1 0 1,0 0 0,-1 1-1,1-1 1,0 0-1,0 0 1,-1 0-1,1 1 1,0-1-1,0 1 1,-1-1-1,1 1 1,0 0-1,0-1 1,0 1-1,-2 1 1,-3 4 89,1-1-1,0 0 1,0 1 0,1 0 0,-1 0 0,1 0-1,-3 9 1,-15 36 131,21-48-314,0 0 0,0 0-1,0 0 1,0 1 0,1-1-1,-1 0 1,1 1-1,0-1 1,0 1 0,0-1-1,0 0 1,1 1 0,1 3-1,-2-6-9,0-1-1,0 0 1,0 0-1,0 0 0,0 1 1,1-1-1,-1 0 1,0 0-1,0 0 1,0 0-1,1 1 0,-1-1 1,0 0-1,0 0 1,1 0-1,-1 0 1,0 0-1,0 0 0,1 0 1,-1 0-1,0 0 1,0 1-1,1-1 1,-1 0-1,0 0 1,0 0-1,1-1 0,-1 1 1,0 0-1,0 0 1,1 0-1,-1 0 1,0 0-1,0 0 0,1 0 1,-1 0-1,0 0 1,0-1-1,0 1 1,1 0-1,-1 0 0,0-1 1,11-9 91,-3-3-23,0-1 1,-1 1 0,-1-1-1,0-1 1,4-14-1,16-79 337,-10 35-13,-15 73-388,-1 0 0,0 0-1,0 0 1,0 1-1,0-1 1,0 0 0,0 0-1,0 0 1,0 0 0,0 0-1,1 0 1,-1 0 0,0 0-1,0 0 1,0 0 0,0 0-1,0 0 1,0 0-1,0 0 1,1 0 0,-1 0-1,0 0 1,0 0 0,0 0-1,0 0 1,0 0 0,0 0-1,0 0 1,1 0 0,-1 0-1,0 0 1,0 0 0,0 0-1,0 0 1,0 0-1,0 0 1,0 0 0,0-1-1,1 1 1,0 16 2,0 10 16,5 54 21,-5-70-48,1 0-1,0 1 1,0-1 0,1 0 0,5 11-1,-8-20 2,0 0 1,0-1-1,1 1 0,-1-1 0,0 1 1,0-1-1,1 1 0,-1-1 0,0 1 0,1-1 1,-1 1-1,0-1 0,1 1 0,-1-1 1,1 0-1,-1 1 0,0-1 0,1 0 0,-1 1 1,1-1-1,-1 0 0,1 1 0,-1-1 1,1 0-1,0 0 0,-1 0 0,1 0 0,-1 0 1,1 1-1,-1-1 0,1 0 0,0 0 0,-1 0 1,1 0-1,-1-1 0,1 1 0,-1 0 1,1 0-1,0 0 0,-1 0 0,1-1 0,-1 1 1,1 0-1,-1 0 0,1-1 0,-1 1 1,1 0-1,-1-1 0,0 1 0,1-1 0,-1 1 1,1 0-1,-1-2 0,4-2 1,-1 0 0,0-1 0,0 1 0,0-1 0,3-6 0,14-38 42,-1 0 0,19-81 1,9-107 199,-30 102-6,-22 197-230,5 97 0,1-84 17,-1-30 37,1 1 0,3-1 1,1 0-1,16 59 0,-19-97-41,0 0 0,1 0 0,5 11 1,-7-17-18,-1 0 0,0-1 1,1 1-1,-1 0 1,1 0-1,-1 0 0,1 0 1,-1-1-1,1 1 1,0 0-1,-1-1 0,1 1 1,0 0-1,-1-1 1,1 1-1,0-1 0,0 1 1,0-1-1,0 1 1,-1-1-1,1 0 0,0 0 1,0 1-1,0-1 1,0 0-1,0 0 0,0 0 1,0 0-1,0 0 1,0 0-1,0 0 0,0 0 1,0 0-1,0 0 0,-1-1 1,1 1-1,0 0 1,0-1-1,0 1 0,1-1 1,1-2-18,-1 1 0,0-1 0,1 0 0,-1 0 0,0 0 0,0 0 0,-1 0 0,1 0 0,-1-1 0,1 1 0,-1 0 0,0-1 0,0 1 0,-1-1 0,1 1 0,-1-1 0,0-6 0,1-3-103,-2 0 0,0 0-1,-4-24 1,0 18-40,0 1 0,-1-1 0,-1 1 0,-1 1 0,-12-22 0,14 29 68,-1 0 1,1 0-1,-2 1 0,1 0 1,-1 0-1,0 1 1,-1 0-1,0 1 0,-18-13 1,26 20 86,-1-1 0,1 0 1,0 1-1,-1-1 1,1 0-1,0 1 1,-1 0-1,1-1 0,-1 1 1,1 0-1,-1 0 1,1 0-1,0-1 1,-3 2-1,4-1 8,-1 0 0,1 0 1,-1 0-1,1 1 0,-1-1 0,1 0 0,-1 1 0,1-1 0,-1 0 1,1 1-1,-1-1 0,1 0 0,0 1 0,-1-1 0,1 1 1,0-1-1,-1 1 0,1-1 0,0 1 0,0-1 0,-1 1 0,1-1 1,0 1-1,0 0 0,-1 1 19,1 1 0,0-1-1,0 0 1,0 0 0,1 0 0,-1 1-1,0-1 1,1 0 0,-1 0 0,1 0 0,0 0-1,0 0 1,0 0 0,0 0 0,2 4-1,0-4-2,-1 1 0,0 0 0,1-1 0,0 1 0,-1-1 0,1 0 0,0 0-1,0 0 1,0 0 0,1 0 0,-1-1 0,0 1 0,1-1 0,-1 0 0,1 0 0,-1-1-1,1 1 1,-1 0 0,1-1 0,-1 0 0,1 0 0,0 0 0,-1-1 0,5 0 0,0 0 0,0-1 1,0-1 0,-1 1 0,1-1 0,-1-1 0,1 1 0,-1-1 0,0-1 0,10-7 0,16-15 25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8.001"/>
    </inkml:context>
    <inkml:brush xml:id="br0">
      <inkml:brushProperty name="width" value="0.05" units="cm"/>
      <inkml:brushProperty name="height" value="0.05" units="cm"/>
    </inkml:brush>
  </inkml:definitions>
  <inkml:trace contextRef="#ctx0" brushRef="#br0">0 67 20364,'8'40'1237,"-3"0"-1,1 45 1,-2-11-223,1-11-428,-1-4 19,20 98 0,-25-156-597,1-1 0,0 1 0,0 0 0,0-1 0,0 1 0,1 0 0,-1-1-1,0 1 1,0 0 0,0-1 0,0 1 0,1-1 0,-1 1 0,0 0 0,1-1-1,-1 1 1,0-1 0,1 1 0,-1-1 0,1 1 0,-1-1 0,1 1 0,-1-1 0,1 1-1,-1-1 1,2 1 0,-1-2 6,-1-1-1,1 1 0,0-1 1,-1 1-1,1-1 0,-1 1 1,0-1-1,1 0 1,-1 1-1,0-1 0,0 1 1,0-3-1,0-55 85,-2 0 0,-3 1-1,-18-90 1,21 137-87,-1 0 0,0 0 0,-5-13 0,8 24-11,-1 0 1,1 0-1,0 0 1,0 0-1,0 0 0,0 0 1,0 0-1,0 0 1,0 0-1,-1 0 0,1 0 1,0 0-1,0 0 0,0 0 1,0 0-1,0 0 1,0 0-1,0 0 0,-1 0 1,1 0-1,0 0 1,0 0-1,0 0 0,0 1 1,0-1-1,0 0 1,0 0-1,0 0 0,0 0 1,0 0-1,-1 0 1,1 0-1,0 0 0,0 0 1,0 1-1,0-1 1,0 0-1,0 0 0,0 0 1,0 0-1,0 0 1,0 0-1,0 0 0,0 1 1,0-1-1,0 0 1,0 0-1,0 0 0,0 0 1,0 0-1,0 0 1,0 0-1,0 1 0,0-1 1,0 0-1,0 0 1,0 0-1,0 0 0,1 0 1,-1 0-1,0 0 1,0 1-1,-1 12 2,3 6 1,1 1 1,0 0-1,1-1 1,2 0-1,0 0 1,0 0-1,2-1 1,14 26 0,-21-42-5,0 0 0,1 1 0,-1-1 0,1 0 0,0 0 0,-1 0 0,1 0 0,0 0 0,0 0 0,0-1 0,0 1 0,0-1 0,1 1 0,-1-1 0,0 0 0,1 0 0,-1 0 0,1 0 0,-1 0 0,1 0 0,0-1 0,-1 1 0,1-1 0,0 0 0,-1 0 0,1 0 0,0 0 0,-1 0 0,1-1 0,-1 1 0,1-1 0,0 0 0,4-1 0,0-3 6,0 1 1,-1-1-1,1 0 0,-1 0 0,0-1 0,0 0 0,0 0 0,-1 0 1,0-1-1,5-8 0,2-5 11,-1-1 0,13-31 1,-16 28 6,0 1 0,-2-1 1,4-25-1,-8 38-7,0-1 1,-1 1-1,-1-1 1,0 1-1,-1-1 1,0 1-1,0-1 1,-7-20-1,8 30-12,-1-1 1,0 1-1,0 0 1,0 0-1,-1 0 0,1 0 1,0 0-1,-1 0 1,1 0-1,-1 1 0,0-1 1,1 0-1,-1 1 1,0-1-1,0 1 0,0 0 1,0 0-1,-3-2 1,4 3-5,-1 0 0,1 0 0,-1-1 1,1 1-1,0 0 0,-1 0 0,1 0 0,-1 0 1,1 1-1,-1-1 0,1 0 0,0 1 1,-1-1-1,1 1 0,0-1 0,-1 1 0,1 0 1,0-1-1,0 1 0,-1 0 0,1 0 0,0 0 1,0 0-1,0 0 0,0 0 0,0 0 1,0 0-1,1 0 0,-1 1 0,0-1 0,0 2 1,-5 8-11,1 1-1,0-1 1,1 1 0,0 0 0,1 0 0,1 0 0,-1 0 0,2 1 0,0 16 0,0-8-1,2-1 1,1 1 0,1-1 0,9 39 0,-6-40 8,0-1 0,1 0 0,1-1 1,1 0-1,16 25 0,-21-36 1,0-1 1,0 1-1,0-1 0,1 0 0,0 0 1,0 0-1,0-1 0,1 0 0,0 0 0,-1 0 1,1-1-1,1 0 0,-1 0 0,0 0 0,1-1 1,-1 0-1,1 0 0,11 1 0,-13-3 4,0 0-1,1-1 0,-1 0 1,1 0-1,-1 0 1,0-1-1,0 0 0,0 0 1,0 0-1,0 0 1,0-1-1,-1 0 0,1 0 1,-1 0-1,1-1 1,-1 1-1,-1-1 0,1 0 1,0 0-1,-1 0 1,5-8-1,1-2 23,0-1 0,-1 0 0,0-1 0,-1 1 0,7-28 0,-12 36-11,-1 4-6,0 0-1,0 0 1,0 0-1,0 0 1,-1 0-1,1-1 1,-1 1 0,0 0-1,0 0 1,0 0-1,0-1 1,-1-3-1,1 7-6,0 0-1,0-1 1,-1 1-1,1 0 1,0 0 0,0 0-1,0-1 1,0 1-1,0 0 1,0 0 0,-1 0-1,1-1 1,0 1-1,0 0 1,0 0 0,-1 0-1,1 0 1,0-1-1,0 1 1,0 0 0,-1 0-1,1 0 1,0 0-1,0 0 1,-1 0 0,1 0-1,0 0 1,0 0-1,0 0 1,-1 0 0,1 0-1,0 0 1,0 0-1,-1 0 1,1 0 0,-1 0-1,-8 7 4,-4 15-5,9-11 8,1-1-1,0 1 1,0 0-1,1 0 1,1 0-1,0 0 0,0 0 1,1 0-1,1 0 1,-1 0-1,2 1 1,0-1-1,0-1 0,1 1 1,0 0-1,5 10 1,-7-19-2,0 1 0,0 0 0,1-1 0,-1 1 0,1-1 1,-1 0-1,1 1 0,0-1 0,0 0 0,0 0 0,0 0 0,0-1 0,1 1 1,-1 0-1,0-1 0,1 1 0,-1-1 0,1 0 0,0 0 0,-1 0 1,1 0-1,0 0 0,0-1 0,-1 1 0,1-1 0,0 0 0,0 0 0,0 0 1,3 0-1,-2-1-147,-1 0 0,1 0 0,0-1 0,0 0 0,-1 1 0,1-1 0,-1 0-1,0-1 1,1 1 0,-1 0 0,0-1 0,0 0 0,-1 0 0,1 0 0,-1 0 0,1 0 0,-1 0 0,0-1 0,0 1 0,3-8 0,1-5-294,-1 1 1,5-24-1,-5 5-336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8.998"/>
    </inkml:context>
    <inkml:brush xml:id="br0">
      <inkml:brushProperty name="width" value="0.05" units="cm"/>
      <inkml:brushProperty name="height" value="0.05" units="cm"/>
    </inkml:brush>
  </inkml:definitions>
  <inkml:trace contextRef="#ctx0" brushRef="#br0">148 62 17444,'3'-3'344,"0"-1"1,0 1 0,0-1-1,-1 1 1,1-1 0,-1 0-1,0 0 1,2-5 0,-4 8-273,0 0 0,1 0 0,-1 1 0,0-1 0,0 0 0,0 1 0,0-1 0,0 0 0,0 0 0,0 1 0,0-1 0,0 0 0,0 0 0,0 1 0,-1-1 0,1 0 0,0 0 0,-1 1 0,1-1 0,0 0 0,-1 1 0,0-2 0,0 2 55,0-1 1,0 0 0,0 1 0,0-1-1,-1 0 1,1 1 0,0 0 0,-1-1-1,1 1 1,0 0 0,-1-1 0,1 1-1,0 0 1,-1 0 0,1 0 0,0 0-1,-3 1 1,-2 0 9,0 0-1,1 1 0,-1 0 1,0 0-1,1 0 0,-1 1 1,1 0-1,0 0 0,-1 0 1,2 1-1,-1 0 0,0 0 1,1 0-1,0 0 0,-1 1 1,2-1-1,-1 1 0,1 0 1,-6 10-1,2-3-95,1 0 1,0 1-1,1 0 0,1 0 0,0 0 0,0 0 1,-2 25-1,5-32-32,1 0 1,0 0-1,0 0 1,1 0-1,-1 0 1,1 0-1,1 0 1,-1 0-1,1-1 1,0 1-1,0 0 1,1-1-1,0 0 1,4 8-1,-4-10-22,-1 0 0,1 0 0,0 0 0,0-1 0,0 1 0,0-1 0,0 0 0,1 0 0,-1 0 0,1 0 0,-1-1 0,1 1 0,0-1 0,0 0 0,-1 0 0,1 0-1,0 0 1,0-1 0,0 0 0,0 0 0,0 0 0,0 0 0,4-1 0,5-2-206,-1 0 0,0 0 1,0-1-1,0-1 0,-1 0 0,0-1 0,1 0 0,-2 0 0,1-1 0,-1-1 1,17-15-1,-16 12-625,0 0 0,0-1 1,-1 0-1,-1 0 1,0-1-1,-1-1 1,0 1-1,-1-1 0,6-17 1,-17 56-3967,3 19 6358,2-24-752,-1-20-695,0 0-1,-1 1 1,1-1-1,0 1 1,0-1-1,0 1 1,0-1-1,0 1 1,0-1 0,0 1-1,0-1 1,0 1-1,0-1 1,0 0-1,1 1 1,-1-1-1,0 1 1,0-1 0,0 1-1,1-1 1,-1 0-1,0 1 1,0-1-1,1 1 1,-1-1-1,0 0 1,1 1 0,-1-1-1,0 0 1,1 0-1,-1 1 1,1-1-1,0 0 1,0 0 32,0 0 1,0-1-1,0 1 1,-1 0-1,1-1 1,0 1-1,0-1 1,0 0-1,0 1 1,0-1-1,-1 0 1,1 1-1,1-3 1,23-32 1618,-24 34-1629,3-6 154,5-8 419,1 1 0,0-1 0,1 2 0,23-24 0,-33 36-653,0 1 1,0-1 0,-1 0 0,1 0-1,0 1 1,0-1 0,0 1 0,0-1 0,0 1-1,0-1 1,0 1 0,0 0 0,0-1-1,0 1 1,0 0 0,0 0 0,0 0-1,0 0 1,1-1 0,-1 2 0,0-1-1,0 0 1,0 0 0,0 0 0,2 1 0,-2 0 1,0 0 0,1 0 1,-1 0-1,1 1 1,-1-1-1,0 0 0,0 1 1,0-1-1,0 1 1,0-1-1,0 1 0,0-1 1,-1 1-1,2 2 1,2 9 90,0 1 0,-1-1 0,1 20 0,-2-21-68,0 3-21,-2-10-30,1 1 1,-1 0-1,1 0 1,1-1 0,-1 1-1,1-1 1,0 1-1,0-1 1,4 5 0,-6-9-15,1-1 0,-1 0 1,0 1-1,1-1 1,-1 0-1,1 1 0,-1-1 1,1 0-1,-1 0 1,1 0-1,-1 0 0,1 1 1,0-1-1,-1 0 1,1 0-1,-1 0 1,1 0-1,-1 0 0,1 0 1,-1-1-1,1 1 1,-1 0-1,1 0 0,0 0 1,-1 0-1,1-1 1,-1 1-1,1 0 0,-1 0 1,0-1-1,1 1 1,-1 0-1,1-1 1,-1 1-1,1 0 0,-1-1 1,0 1-1,1-1 1,-1 0-1,15-18 51,-14 18-48,9-14 26,31-42 99,-38 53-122,0 0 0,0 1-1,1 0 1,-1-1 0,1 1-1,0 1 1,0-1 0,0 0 0,0 1-1,1 0 1,6-3 0,-8 5-10,-1 0 1,1 0 0,-1 0 0,0 0-1,1 1 1,-1-1 0,1 0 0,-1 1-1,0 0 1,1 0 0,-1 0 0,0 0-1,0 0 1,1 0 0,-1 0 0,0 1-1,0-1 1,0 1 0,-1-1 0,1 1-1,0 0 1,-1 0 0,1 0 0,-1 0 0,3 3-1,3 6-5,-1 0-1,0 0 1,6 17 0,-7-15 0,-3-8 5,0 1-1,1 0 1,0 0 0,-1-1-1,2 1 1,3 5-1,-6-11 4,-1 1-1,1 0 1,0 0-1,0-1 1,0 1-1,0 0 1,0-1-1,0 1 0,0-1 1,0 1-1,0-1 1,0 1-1,0-1 1,1 0-1,-1 0 1,0 1-1,0-1 0,0 0 1,0 0-1,0 0 1,1 0-1,-1-1 1,0 1-1,0 0 1,0 0-1,0-1 0,0 1 1,0 0-1,0-1 1,1 1-1,-1-1 1,0 0-1,-1 1 1,1-1-1,0 0 1,0 1-1,0-1 0,0 0 1,0-1-1,11-9 24,-2 0-1,0-1 0,13-19 0,-17 22-20,0 0-1,0 0 1,1 1 0,0 0-1,1 0 1,-1 1 0,2 0-1,-1 0 1,16-9 0,-22 15-11,-1 1 1,1-1 0,-1 0 0,1 1-1,-1-1 1,1 1 0,-1 0 0,1 0-1,-1-1 1,1 1 0,-1 0 0,1 0-1,0 0 1,-1 1 0,1-1 0,-1 0-1,1 1 1,-1-1 0,1 1 0,-1-1-1,3 2 1,-2 0-6,1 0 0,-2-1 0,1 1 0,0 0 0,0 0 0,-1 0 0,1 1 0,-1-1 0,1 0 0,-1 1 0,2 4 0,0 3-242,0 1-1,0 0 0,-1 0 0,1 21 1,2 3-2231,-2-43 1833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9.507"/>
    </inkml:context>
    <inkml:brush xml:id="br0">
      <inkml:brushProperty name="width" value="0.05" units="cm"/>
      <inkml:brushProperty name="height" value="0.05" units="cm"/>
    </inkml:brush>
  </inkml:definitions>
  <inkml:trace contextRef="#ctx0" brushRef="#br0">1 0 18404,'0'1'155,"1"-1"0,-1 0 1,1 1-1,-1-1 0,0 0 0,1 1 1,-1-1-1,1 1 0,-1-1 0,0 1 0,0-1 1,1 0-1,-1 1 0,0 0 0,0-1 1,1 1-1,-1-1 0,0 1 0,0-1 1,0 1-1,0-1 0,0 1 0,0-1 0,0 1 1,0 0-1,1 23 577,0-16 200,1 19 397,-2-12-1044,1-1 1,0 1-1,1-1 1,1 0-1,1 1 1,9 24-1,-13-38-282,0 0 1,1 0-1,-1-1 0,1 1 0,-1 0 1,1 0-1,-1-1 0,1 1 0,-1 0 1,1-1-1,0 1 0,-1-1 1,1 1-1,0 0 0,0-1 0,-1 0 1,1 1-1,0-1 0,0 1 0,0-1 1,0 0-1,0 0 0,-1 0 0,1 1 1,2-1-1,-2 0-2,1-1 0,0 1 0,0-1 0,-1 1 0,1-1 1,0 0-1,-1 0 0,1 1 0,-1-1 0,1 0 0,-1 0 0,3-2 0,4-6-10,1 1 0,-1-2 0,8-11 0,-10 13 12,14-21-5,-14 19 3,0 1 0,1-1 0,1 1 0,-1 0 0,1 1 0,1 0 0,16-12 0,-24 19 0,0 0 0,0 1 0,0-1 0,0 1 0,0-1 0,0 1 0,0 0 0,1-1 0,-1 1 0,0 0 0,0 0 0,0 0 1,0 0-1,1 0 0,-1 0 0,0 0 0,0 0 0,0 1 0,0-1 0,0 0 0,0 1 0,0-1 0,2 1 0,-1 0 1,-1 1 0,1-1 0,-1 1 0,1-1 0,-1 1 0,0-1 0,0 1 0,0 0 1,0 0-1,0-1 0,0 1 0,1 2 0,1 6 5,0-1-1,-1 1 1,2 19 0,-4-29-7,2 19-6,3 27 80,-4-43-87,-1 0 1,1 1-1,0-1 1,0 0-1,0 0 1,1 0-1,-1 0 1,1 0-1,3 5 1,-5-7-8,1-1 1,-1 0 0,0 1-1,1-1 1,-1 0 0,0 0 0,0 1-1,1-1 1,-1 0 0,0 0-1,1 0 1,-1 0 0,1 0 0,-1 1-1,0-1 1,1 0 0,-1 0 0,0 0-1,1 0 1,-1 0 0,1 0-1,-1 0 1,0 0 0,1 0 0,-1 0-1,1 0 1,-1-1 0,0 1-1,1 0 1,0 0 0,10-11-876,7-21-1056,-16 29 1672,4-10-223,2 1 0,12-19-1,3 3-499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0:59.950"/>
    </inkml:context>
    <inkml:brush xml:id="br0">
      <inkml:brushProperty name="width" value="0.05" units="cm"/>
      <inkml:brushProperty name="height" value="0.05" units="cm"/>
    </inkml:brush>
  </inkml:definitions>
  <inkml:trace contextRef="#ctx0" brushRef="#br0">89 39 17828,'0'-1'141,"0"0"0,-1 0-1,1 1 1,0-1 0,-1 0 0,1 1 0,-1-1 0,1 1 0,-1-1-1,1 0 1,-1 1 0,0-1 0,1 1 0,-1-1 0,0 1 0,1 0 0,-1-1-1,0 1 1,0 0 0,1-1 0,-1 1 0,0 0 0,0 0 0,1 0 0,-1 0-1,0-1 1,0 1 0,0 0 0,-1 1 0,-1-2 159,0 1 0,1 0 1,-1 0-1,0 1 0,0-1 0,0 0 1,-4 2-1,4 0-201,0 0-1,0 0 1,0 0 0,1 1 0,-1-1-1,1 0 1,-1 1 0,1 0 0,0 0-1,0 0 1,1 0 0,-1 0 0,0 0-1,1 0 1,0 0 0,0 0 0,0 1-1,0-1 1,0 1 0,0 3 0,0-2-92,1-1 1,0 0 0,0 1-1,0-1 1,0 0 0,0 1-1,1-1 1,0 0 0,0 1-1,0-1 1,0 0 0,1 0-1,0 0 1,0 0 0,4 6-1,-5-9-1,0 1 1,0-1-1,0 0 0,0 0 0,0 0 0,0 0 0,0 0 0,0-1 0,1 1 0,-1 0 0,0 0 0,0-1 1,1 1-1,-1-1 0,1 1 0,-1-1 0,0 0 0,1 1 0,-1-1 0,1 0 0,1 0 0,-1 0 8,1-1-1,-1 1 1,0-1-1,1 0 1,-1 0-1,0 0 1,0 0-1,1 0 1,-1 0 0,0-1-1,3-2 1,1-1 41,0-1 1,0 0 0,-1-1 0,0 1 0,0-1-1,5-11 1,-5 9 45,-1 0-1,-1 0 1,5-19 0,-7 26-85,-1 0 1,1 0 0,-1 0 0,1-1 0,-1 1 0,0 0 0,0 0 0,0-1 0,0 1-1,0 0 1,-1 0 0,1 0 0,0-1 0,-1 1 0,0 0 0,0 0 0,0 0 0,0 0-1,0 0 1,0 0 0,0 0 0,-3-3 0,3 4-54,0 1 1,-1-1-1,1 1 1,0-1-1,0 1 1,-1 0-1,1-1 1,0 1-1,0 0 1,-1 0-1,1 0 1,0 0-1,-1 0 0,1 0 1,0 0-1,-1 0 1,1 1-1,0-1 1,0 0-1,-1 1 1,1-1-1,0 1 1,0 0-1,0-1 0,0 1 1,0 0-1,0-1 1,0 1-1,0 0 1,0 0-1,-1 1 1,0 0-67,0 0 1,0 0-1,1 0 1,-1 0-1,1 0 0,-1 0 1,1 0-1,0 0 1,0 0-1,0 1 1,0-1-1,0 0 1,0 1-1,1-1 1,-1 5-1,4 7-484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0.459"/>
    </inkml:context>
    <inkml:brush xml:id="br0">
      <inkml:brushProperty name="width" value="0.05" units="cm"/>
      <inkml:brushProperty name="height" value="0.05" units="cm"/>
    </inkml:brush>
  </inkml:definitions>
  <inkml:trace contextRef="#ctx0" brushRef="#br0">92 297 18180,'-1'0'123,"0"0"0,0 0-1,0 1 1,-1-1 0,1 0 0,0 0 0,0 1 0,0-1 0,0 1-1,0-1 1,0 1 0,0 0 0,0-1 0,0 1 0,0 0-1,0-1 1,0 1 0,0 0 0,-1 2 0,-16 21 351,17-23-366,-6 11 245,0 1 0,1-1 0,0 1 0,1 1 0,0-1 0,1 0 0,1 1 0,0 0 0,-1 21 0,4-33-331,0 1 1,-1-1-1,2 1 0,-1-1 0,0 0 0,0 1 1,1-1-1,-1 1 0,1-1 0,0 0 0,-1 1 0,1-1 1,0 0-1,0 0 0,1 0 0,-1 0 0,0 0 1,1 0-1,-1 0 0,1 0 0,0 0 0,3 2 0,-2-3-10,-1 0-1,1 0 0,-1 0 1,1 0-1,0-1 0,-1 1 1,1-1-1,0 0 0,-1 0 0,1 0 1,0 0-1,-1 0 0,1-1 1,-1 1-1,1-1 0,0 1 1,-1-1-1,1 0 0,-1 0 1,0 0-1,4-3 0,8-4 4,-1-1-1,1-1 0,-2 0 1,1 0-1,-2-2 1,1 1-1,-2-1 1,1-1-1,9-16 1,0-2 83,-2-1-1,-1 0 1,13-36 0,-18 34 90,12-47 0,-20 66-89,-1-1 1,-1 1-1,-1 0 0,0-1 0,-2-24 0,1 39-87,0 0 0,0 0 0,0 0 0,0 0-1,0 0 1,-1 1 0,1-1 0,0 0 0,0 0 0,-1 0 0,1 0 0,0 1-1,-1-1 1,1 0 0,-1 0 0,1 1 0,-2-2 0,2 2-7,-1 0 0,1 0 0,0 0 0,-1 0 0,1 0 0,-1 0 0,1 0 0,0 0 0,-1 0 0,1 0 0,0 0 0,-1 1 0,1-1 0,0 0 0,-1 0 1,1 0-1,0 0 0,-1 1 0,1-1 0,0 0 0,0 0 0,-1 1 0,1-1 0,0 0 0,0 0 0,-1 1 0,1 0 0,-3 3 13,1-1-1,0 2 1,0-1 0,0 0 0,0 0-1,-1 6 1,-5 31 10,1 0 0,3 1 0,1 0 1,2 0-1,1 0 0,8 43 0,-7-67-25,2-1 1,0 0-1,7 19 0,-8-32-3,-1 0 0,1 0 1,0 0-1,1 0 0,-1 0 0,1 0 0,4 5 1,-6-7-2,1-1 0,-1 0 0,1 1 1,-1-1-1,1 0 0,0 0 1,0 0-1,-1 0 0,1-1 1,0 1-1,0 0 0,0-1 1,0 1-1,-1-1 0,1 0 1,0 0-1,0 0 0,3 0 1,-1 0 1,0-1 0,0 0 1,0-1-1,0 1 1,0-1-1,-1 0 1,1 0-1,0 0 0,-1 0 1,1-1-1,-1 1 1,0-1-1,0 0 1,0 0-1,0 0 0,0 0 1,-1-1-1,1 1 1,2-6-1,5-9 18,-1 0-1,12-29 1,-21 47-19,3-7 4,33-95 53,-33 89-39,0 1 0,0 0 1,-1 0-1,-1-1 0,0 1 0,-1-19 0,-7 64 7,1-9-21,2 0-32,-2 10-393,1 1 1,2-1-1,1 65 0,2-97 376,0 1-1,1-1 1,-1 0 0,0 1 0,1-1-1,0 0 1,-1 0 0,1 0 0,0 0-1,0 0 1,0 0 0,0 0 0,1 0-1,-1 0 1,3 3 0,9-3-389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1.473"/>
    </inkml:context>
    <inkml:brush xml:id="br0">
      <inkml:brushProperty name="width" value="0.05" units="cm"/>
      <inkml:brushProperty name="height" value="0.05" units="cm"/>
    </inkml:brush>
  </inkml:definitions>
  <inkml:trace contextRef="#ctx0" brushRef="#br0">1 93 14867,'1'-24'1603,"0"11"-483,0 0 0,1 0 0,4-16 0,-2 78 3253,-2 65-2986,3 62-816,-2-135-523,2 0 1,14 50 0,-17-83-37,-2-6-4,0 1 1,1-1-1,-1 1 1,1-1-1,0 1 1,-1-1-1,1 1 0,1-1 1,-1 0-1,0 0 1,0 1-1,1-1 1,-1 0-1,1 0 0,0 0 1,0-1-1,0 1 1,3 2-1,-4-3-2,0-1 1,0 0-1,1 0 0,-1 0 0,0 0 0,0 0 0,0 0 0,0 0 0,0 0 1,0-1-1,0 1 0,0 0 0,0-1 0,0 1 0,0-1 0,0 1 1,0-1-1,0 1 0,0-1 0,0 0 0,0 1 0,0-1 0,0 0 1,-1 0-1,1 0 0,0 0 0,-1 1 0,1-1 0,-1 0 0,1 0 0,-1 0 1,1 0-1,0-2 0,15-38 103,-9 12-40,-1 1 1,-2-1-1,0 0 1,-2 0-1,-4-53 1,0 69-66,-1 11 5,2 4-7,0-1-1,1 1 0,-1 0 0,0-1 0,1 1 1,0 0-1,-1 0 0,1-1 0,0 1 1,0 3-1,0 7-11,0 0 0,1 1 0,0-1 0,1 0 0,6 20 0,-6-24 3,0-1 0,1 0 0,0 0 0,0 0-1,1 0 1,0 0 0,0-1 0,1 0-1,-1 0 1,8 8 0,-9-12 4,-1-1-1,1 1 0,0 0 1,-1-1-1,1 1 1,0-1-1,0 0 1,0 0-1,0 0 1,0 0-1,0-1 1,0 1-1,0-1 1,0 0-1,0 0 1,0 0-1,1 0 1,-1 0-1,0-1 1,0 1-1,0-1 1,0 0-1,0 0 1,0 0-1,-1-1 0,1 1 1,0 0-1,4-4 1,3-2 4,0 0 1,0-1-1,-1 0 1,0-1-1,0 0 1,7-10-1,0-3 11,-1-2 0,15-31 0,-7 12-59,-17 37-69,-3 8 59,-2 14-2,-1-14 37,1 26-82,10 135-203,-9-143 309,2 0 0,1 0 0,0-1-1,1 0 1,2 0 0,10 20 0,-10-23-43,10 16-178,21 54 1,-36-76 186,1 1 0,-2-1 0,1 0 0,-2 1 0,1-1 0,-1 1 0,-1 0-1,0-1 1,0 1 0,-3 11 0,3-20 46,0-1-1,0 1 0,-1 0 1,1 0-1,-1 0 0,0 0 0,1-1 1,-1 1-1,0 0 0,0-1 1,0 1-1,0 0 0,-1-1 1,-1 3-1,2-4 3,0 1 0,0-1 0,1 1 0,-1-1 0,0 0-1,0 1 1,0-1 0,0 0 0,0 0 0,1 0 0,-1 1 0,0-1 0,0 0 0,0 0 0,0 0 0,0-1 0,0 1 0,0 0 0,1 0-1,-1 0 1,-2-1 0,0-1 33,-1 0-1,0-1 0,1 1 1,0-1-1,-1 0 0,1 1 0,0-1 1,0-1-1,1 1 0,-1 0 1,-2-4-1,-6-12 95,1-1 1,0 1-1,2-1 1,0-1-1,1 0 1,1 0-1,1 0 1,1 0-1,-3-39 1,7 57-148,0 0 0,0 0 0,1 1-1,-1-1 1,1 0 0,-1 0 0,1 1 0,0-1 0,0 0 0,0 1 0,0-1-1,1 1 1,-1-1 0,1 1 0,-1 0 0,5-5 0,0 2 24,0 0 1,0 1 0,1 0-1,12-7 1,-10 7 61,13-12-134,0-5-6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2.215"/>
    </inkml:context>
    <inkml:brush xml:id="br0">
      <inkml:brushProperty name="width" value="0.05" units="cm"/>
      <inkml:brushProperty name="height" value="0.05" units="cm"/>
    </inkml:brush>
  </inkml:definitions>
  <inkml:trace contextRef="#ctx0" brushRef="#br0">1 35 15211,'2'3'466,"-1"-1"-1,1 1 1,0 0-1,-1-1 1,0 1-1,0 0 1,1 0-1,-2 0 1,1 0-1,0 0 1,0 4-1,3 38 1447,-3-31-1205,0 7-69,12 109 1898,-13-129-2515,0 1 0,0-1 1,0 1-1,1-1 1,-1 1-1,0-1 0,1 1 1,-1-1-1,1 1 1,0-1-1,-1 0 0,1 1 1,0-1-1,0 0 0,0 0 1,0 1-1,0-1 1,0 0-1,0 0 0,0 0 1,2 1-1,-2-2-9,1 0 0,-1 0 0,0 0-1,0 0 1,0 0 0,0 0 0,0 0 0,0-1 0,1 1-1,-1 0 1,0-1 0,0 1 0,0-1 0,0 1 0,0-1-1,0 0 1,-1 1 0,1-1 0,0 0 0,0 0 0,1-1-1,6-7 33,0-1-1,-1 1 1,11-21-1,42-88 152,-4 6-34,-56 111-159,1 0 0,-1 0 0,1 0 0,-1 0 0,1 0 0,0 0 0,-1 0 0,1 0 0,0 1 0,0-1 0,-1 0 0,1 0 0,0 1 0,0-1 0,0 1 0,2-2 0,-3 2-1,0 0 0,1 1 0,-1-1 0,1 0 0,-1 0 0,0 0 0,1 1 0,-1-1-1,0 0 1,1 0 0,-1 1 0,0-1 0,1 0 0,-1 1 0,0-1 0,0 0 0,0 1-1,1-1 1,-1 0 0,0 1 0,0-1 0,0 1 0,0-1 0,1 0 0,-1 1 0,0-1 0,0 1-1,0 0 1,3 42 39,-3-34-29,1 35 6,3 46 10,-3-78-25,0 0 0,2 0 0,-1 0 0,1-1 0,6 13 0,-9-23-3,0 0 1,0 0-1,1 0 1,-1 0-1,0-1 1,1 1-1,-1 0 1,0 0-1,1 0 1,-1-1-1,1 1 0,-1 0 1,1-1-1,0 1 1,-1 0-1,1-1 1,0 1-1,-1-1 1,1 1-1,0-1 1,0 1-1,-1-1 1,1 0-1,0 1 1,0-1-1,0 0 1,0 0-1,0 1 1,-1-1-1,1 0 1,0 0-1,0 0 1,0 0-1,0 0 1,0 0-1,0 0 1,-1-1-1,1 1 1,0 0-1,0 0 1,0-1-1,0 1 1,-1 0-1,1-1 1,0 1-1,0-1 1,-1 1-1,1-1 0,0 1 1,-1-1-1,1 0 1,0 0-1,4-5-20,0 1 0,0-1 0,-1 1-1,0-1 1,4-8 0,7-14-357,-2-1 0,14-42 0,0-21-4453,-25 87 3980,-2 8-167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2.681"/>
    </inkml:context>
    <inkml:brush xml:id="br0">
      <inkml:brushProperty name="width" value="0.05" units="cm"/>
      <inkml:brushProperty name="height" value="0.05" units="cm"/>
    </inkml:brush>
  </inkml:definitions>
  <inkml:trace contextRef="#ctx0" brushRef="#br0">77 76 13843,'9'-6'1494,"10"-7"307,-5 9 2520,-15 1-2191,-9 3-1214,6 2-787,0 0-1,-1 0 0,1 1 0,0-1 1,1 1-1,-1 0 0,0 0 0,1 1 1,-1-1-1,1 1 0,0 0 1,0 0-1,-3 7 0,-4 6 59,-13 36 0,18-40-149,1 0 1,-5 20-1,9-29-34,-1 0 0,0 0-1,1-1 1,0 1 0,0 0 0,0 0 0,0-1-1,1 1 1,-1 0 0,1 0 0,0-1 0,0 1-1,3 6 1,-3-9-3,-1-1-1,0 1 1,1-1-1,-1 1 1,1-1-1,-1 1 1,1-1-1,-1 1 1,1-1 0,0 1-1,-1-1 1,1 0-1,0 1 1,-1-1-1,1 0 1,0 1-1,-1-1 1,1 0 0,0 0-1,-1 0 1,1 0-1,0 0 1,0 0-1,-1 0 1,1 0-1,0 0 1,0 0 0,-1 0-1,1 0 1,0 0-1,-1-1 1,1 1-1,0 0 1,-1 0-1,1-1 1,0 1 0,-1 0-1,1-1 1,0 0-1,22-20-7,-5-3 9,-1 0 1,-1-1 0,-1 0-1,-1-1 1,-1-1 0,-2 0-1,13-47 1,-23 73-2,-1 0 0,0 1 0,1-1 0,-1 0 0,0 0 0,0 1 0,1-1 0,-1 0 1,0 0-1,0 1 0,0-1 0,0 0 0,0 0 0,0 1 0,0-1 0,0 0 0,-1 0 0,1 1 0,0-1 0,0 0 0,-1 1 0,1-1 0,-1 0 0,1 1 0,-1 0-1,0 0 1,1 0-1,-1 0 0,0 0 1,1 0-1,-1 1 1,0-1-1,1 0 0,-1 1 1,1-1-1,-1 0 1,0 1-1,1-1 1,-1 1-1,1-1 0,-1 0 1,0 2-1,-24 28-13,-8 28-25,31-54 16,-1 1 1,2-1-1,-1 1 1,1-1-1,-1 1 0,1 0 1,1 0-1,-1-1 0,1 1 1,-1 0-1,2 7 1,-1-11-23,0 0-1,0 0 1,1 0 0,-1 0 0,0 0 0,1 0 0,-1-1 0,0 1-1,1 0 1,0 0 0,-1 0 0,1 0 0,-1 0 0,1-1 0,0 1-1,0 0 1,-1 0 0,1-1 0,0 1 0,0-1 0,0 1 0,0-1 0,0 1-1,0-1 1,-1 1 0,1-1 0,0 0 0,0 1 0,0-1 0,1 0-1,-1 0 1,0 0 0,0 0 0,0 0 0,0 0 0,0 0 0,0 0-1,0-1 1,0 1 0,0 0 0,0 0 0,0-1 0,0 1 0,0-1-1,6-2-404,0 0-1,-1 0 0,1-1 0,9-7 0,-5 2-53,0-1 0,16-18-1,-2 2-412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6.174"/>
    </inkml:context>
    <inkml:brush xml:id="br0">
      <inkml:brushProperty name="width" value="0.05" units="cm"/>
      <inkml:brushProperty name="height" value="0.05" units="cm"/>
    </inkml:brush>
  </inkml:definitions>
  <inkml:trace contextRef="#ctx0" brushRef="#br0">1 0 14219,'5'5'1520,"1"3"-928,3-2-375,4-3 487,3-1-280,0 1-336,6 0-40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3.077"/>
    </inkml:context>
    <inkml:brush xml:id="br0">
      <inkml:brushProperty name="width" value="0.05" units="cm"/>
      <inkml:brushProperty name="height" value="0.05" units="cm"/>
    </inkml:brush>
  </inkml:definitions>
  <inkml:trace contextRef="#ctx0" brushRef="#br0">40 1 18020,'-20'263'6663,"1"-3"-4319,19-253-2266,0-1-1,0 1 1,1 0 0,3 11-1,-4-17-66,0-1-1,0 1 1,1 0-1,-1 0 0,0-1 1,1 1-1,-1 0 1,0-1-1,1 1 1,-1 0-1,1-1 1,-1 1-1,1-1 1,-1 1-1,1-1 0,0 1 1,-1-1-1,1 1 1,0-1-1,0 1 1,0-1-4,0 0-1,0 0 1,0 0 0,0 0 0,0-1 0,0 1-1,0 0 1,0 0 0,0-1 0,0 1 0,0-1 0,0 1-1,0-1 1,0 1 0,-1-1 0,1 1 0,0-1-1,0 0 1,-1 0 0,2-1 0,10-12 25,-1 0 0,-1-1 0,0-1 0,-1 1 0,-1-2 0,11-28 1,-8 18 5,76-190 174,-137 298-3434,35-58 2628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3.534"/>
    </inkml:context>
    <inkml:brush xml:id="br0">
      <inkml:brushProperty name="width" value="0.05" units="cm"/>
      <inkml:brushProperty name="height" value="0.05" units="cm"/>
    </inkml:brush>
  </inkml:definitions>
  <inkml:trace contextRef="#ctx0" brushRef="#br0">0 0 14427,'14'34'2105,"3"4"-1105,-3-4-424,4-5 2136,1-8-1623,4-13-1025,0-8-488,-1-17 368,4-6-184,-6-14-137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3.922"/>
    </inkml:context>
    <inkml:brush xml:id="br0">
      <inkml:brushProperty name="width" value="0.05" units="cm"/>
      <inkml:brushProperty name="height" value="0.05" units="cm"/>
    </inkml:brush>
  </inkml:definitions>
  <inkml:trace contextRef="#ctx0" brushRef="#br0">12 506 15419,'-1'1'121,"1"0"-1,-1 0 0,0 0 0,0 0 1,0 0-1,0 0 0,1 0 0,-1 0 1,1 1-1,-1-1 0,1 0 1,-1 0-1,1 1 0,-1-1 0,1 0 1,0 0-1,0 1 0,0-1 1,0 2-1,0 30 588,0-26-212,0 9 122,-1-12-495,1 0 0,0 1 1,0-1-1,0 0 0,0 1 1,1-1-1,-1 0 0,1 1 1,0-1-1,1 0 0,-1 0 1,3 6-1,-3-9-102,0-1 1,0 1-1,1 0 1,-1-1-1,0 1 0,0-1 1,0 1-1,0-1 1,1 1-1,-1-1 0,0 0 1,0 0-1,1 0 1,-1 0-1,0 1 0,0-2 1,1 1-1,-1 0 1,0 0-1,0 0 0,1 0 1,1-2-1,30-11 228,-30 12-211,46-25 246,-31 15-127,2 1-1,33-13 0,-36 21 211,-17 2-345,1 0 1,-1 1-1,0-1 1,1 0-1,-1 0 1,0 0 0,1 1-1,-1-1 1,0 0-1,1 0 1,-1 1-1,0-1 1,0 0-1,1 1 1,-1-1-1,0 0 1,0 1-1,0-1 1,1 0 0,-1 1-1,0-1 1,0 0-1,0 1 1,0 0-1,0 2 106,0 0 0,0 0 0,-1 0 1,1 1-1,-1-1 0,0 0 0,-1 3 0,-1 7-4,2-12-104,1 1-1,0-1 1,-1 0-1,1 1 1,0-1-1,0 0 1,0 1-1,0-1 0,0 1 1,0-1-1,0 1 1,1-1-1,-1 0 1,1 2-1,-1-2-15,0-1-1,1 0 1,-1 0-1,0 1 0,1-1 1,-1 0-1,0 0 1,1 0-1,-1 1 1,0-1-1,1 0 0,-1 0 1,0 0-1,1 0 1,-1 0-1,0 0 0,1 0 1,-1 0-1,1 0 1,-1 0-1,0 0 1,1 0-1,-1 0 0,0 0 1,1 0-1,-1 0 1,0 0-1,1-1 1,-1 1-1,0 0 0,1 0 1,0-1-1,3-1-5,-1-1 0,1 1 0,0-1 0,-1 0 1,1-1-1,-1 1 0,4-6 0,12-17 58,-3 0 0,0-1 0,-1-1 0,-2 0 0,-1-1 0,11-41 0,-7 11 269,-3 0 1,6-79 0,-16 117-123,-2 1-1,-2-34 0,-4 35-42,5 19-155,0 0 1,0-1-1,0 1 0,0 0 0,-1-1 1,1 1-1,0 0 0,0 0 1,-1-1-1,1 1 0,0 0 1,0 0-1,-1 0 0,1-1 0,0 1 1,0 0-1,-1 0 0,1 0 1,0 0-1,-1 0 0,1-1 1,0 1-1,-1 0 0,1 0 1,-1 0-1,0 1 3,0-1-1,0 1 1,0 0 0,0-1 0,0 1 0,0 0-1,0 0 1,0-1 0,1 1 0,-1 0-1,0 0 1,0 0 0,1 0 0,-1 0 0,1 0-1,-1 0 1,1 1 0,-1-1 0,0 2 0,-8 26 37,1 0 1,1 1 0,-5 53 0,8-25-45,3 61 0,3-89 2,8 55 1,-8-74-34,1-1 1,0 0 0,0-1 0,0 1 0,2-1-1,-1 1 1,1-1 0,0 0 0,8 9 0,-12-16-46,1-1 1,0 1 0,-1-1 0,1 1 0,0-1 0,-1 0 0,1 0 0,0 0 0,0 0 0,0 0-1,0 0 1,3 1 0,-4-2 35,-1 0-1,0 0 1,0 0 0,1 0-1,-1 0 1,0 0 0,1 0-1,-1 0 1,0 0-1,0 0 1,1 0 0,-1 0-1,0 0 1,0 0-1,1 0 1,-1 0 0,0-1-1,0 1 1,0 0-1,1 0 1,-1 0 0,0 0-1,0 0 1,1-1 0,-1 1-1,0 0 1,0 0-1,0 0 1,0-1 0,0 1-1,1 0 1,-1 0-1,0-1 1,0 0-65,0 0 0,0 0 0,0 0 0,0 0 0,0 0 0,-1 0 0,1-1 0,0 1 0,-1 0 0,1 0 0,0 0 0,-1 0 0,0-1 0,-4-5-294,1 0 0,-1 0 0,-1 1 0,1 0 0,-1 0 0,0 0 0,-9-6 0,-50-32-757,58 39 1108,-100-60 2598,106 65-2492,0 0-1,1-1 0,-1 1 0,0 0 0,1-1 0,-1 1 0,1-1 0,-1 1 1,0-1-1,1 1 0,-1-1 0,1 1 0,0-1 0,-1 0 0,1 1 0,-1-1 1,1 0-1,0 1 0,-1-1 0,1 0 0,0 1 0,0-1 0,0 0 1,0 0-1,-1 1 0,1-1 0,0 0 0,0 0 0,0 1 0,1-1 0,-1 0 1,0 0-1,0 1 0,0-1 0,0 0 0,1 0 0,-1 1 0,0-1 1,1 0-1,-1 1 0,1-1 0,-1 1 0,0-1 0,1 0 0,-1 1 0,1-1 1,0 1-1,-1-1 0,1 1 0,-1 0 0,1-1 0,0 0 0,6-3 168,-1 0-1,1 1 0,0-1 0,8-2 0,-8 4-105,16-8-107,-10 6-121,1-2 0,-1 0 0,0 0 0,-1-2 1,0 1-1,0-1 0,13-12 0,2-7-167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4.805"/>
    </inkml:context>
    <inkml:brush xml:id="br0">
      <inkml:brushProperty name="width" value="0.05" units="cm"/>
      <inkml:brushProperty name="height" value="0.05" units="cm"/>
    </inkml:brush>
  </inkml:definitions>
  <inkml:trace contextRef="#ctx0" brushRef="#br0">745 1 16035,'-18'12'474,"0"-1"-1,-1 0 0,0-1 0,-1-1 0,0-1 0,-38 10 1,-3-5 699,-65 5 1,115-17-1039,2 0-59,-176 29 1286,163-25-1220,0 1 0,0 1 1,1 1-1,0 1 0,0 1 1,-22 14-1,35-21-452,8-10-372,7-11-153,0 8 535,2-1-80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5.236"/>
    </inkml:context>
    <inkml:brush xml:id="br0">
      <inkml:brushProperty name="width" value="0.05" units="cm"/>
      <inkml:brushProperty name="height" value="0.05" units="cm"/>
    </inkml:brush>
  </inkml:definitions>
  <inkml:trace contextRef="#ctx0" brushRef="#br0">1176 4 13131,'-7'-2'583,"0"2"0,1-1 0,-1 1 0,1 0 0,-1 0 0,0 1 0,1 0 0,-1 0 0,-11 4 0,0-1 154,-102 28 1625,-198 80 1,278-97-2067,-47 20 106,1 4 1,2 3 0,-119 82 0,184-111-393,0 1 1,1 1 0,1 0-1,1 2 1,-25 30 0,40-46-19,-1 1 1,1 0 0,0 0 0,0 0-1,0 0 1,0 0 0,0 0-1,1 0 1,-1 0 0,0 4 0,1-5 0,0 0 0,0 0 1,0-1-1,0 1 0,0 0 0,0 0 1,1-1-1,-1 1 0,0 0 1,0 0-1,1-1 0,-1 1 1,0 0-1,1-1 0,-1 1 0,1-1 1,-1 1-1,1 0 0,-1-1 1,1 1-1,0 0 0,4 1-19,-1 0-1,1 0 0,0-1 0,-1 1 0,1-1 1,0 0-1,9 1 0,394 48-1409,-340-44 1213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6.183"/>
    </inkml:context>
    <inkml:brush xml:id="br0">
      <inkml:brushProperty name="width" value="0.05" units="cm"/>
      <inkml:brushProperty name="height" value="0.05" units="cm"/>
    </inkml:brush>
  </inkml:definitions>
  <inkml:trace contextRef="#ctx0" brushRef="#br0">14 223 17260,'-1'0'90,"0"0"0,1 0 0,-1 0 0,1 0 1,-1 0-1,1 1 0,-1-1 0,0 0 0,1 0 1,-1 1-1,1-1 0,-1 0 0,1 1 0,-1-1 1,1 0-1,-1 1 0,1-1 0,0 1 0,-1-1 1,1 1-1,0-1 0,-1 1 0,1-1 0,0 1 1,-1-1-1,1 1 0,0 0 0,0 1 42,0-1 0,-1 1 0,2-1 0,-1 0-1,0 1 1,0-1 0,0 1 0,1-1 0,-1 0 0,1 1 0,0 1-1,2 3 289,0-1-1,0 1 0,1-1 0,7 9 1,11 11 402,2-2 0,44 36-1,-60-53-771,0-1-1,0 1 0,0-1 0,1-1 0,0 0 0,0 0 0,0 0 0,0-1 0,0-1 0,1 1 0,0-2 0,-1 1 0,20-1 0,-21-2-133,-1-1-1,1 1 1,-1-2-1,0 1 1,1-1-1,-1 0 1,0-1-1,-1 0 0,1 0 1,-1 0-1,1-1 1,-1 0-1,-1 0 1,1 0-1,-1-1 1,0 0-1,7-10 1,2-4-634,-1-1 1,-1-1 0,-1 0 0,11-29 0,14-55-2349,-31 91 2568,-2-1-1,0 0 1,-1 0 0,1-31-1,-6 33 1019,-2 19 515,-4 22 599,-23 178 2555,13 108-2911,18-298-1297,0 3-165,1 0 0,0-1 0,1 1 0,1 0 0,1 0 0,8 27 0,-11-43 154,1 1 0,0-1 0,0 1 0,0-1 0,1 0 0,-1 1 0,0-1 0,4 4 0,-4-6 5,0 1-1,0 0 0,0-1 1,0 1-1,0-1 1,0 0-1,0 1 1,1-1-1,-1 0 0,0 0 1,0 0-1,0 0 1,0 1-1,3-2 0,-4 1 25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7.010"/>
    </inkml:context>
    <inkml:brush xml:id="br0">
      <inkml:brushProperty name="width" value="0.05" units="cm"/>
      <inkml:brushProperty name="height" value="0.05" units="cm"/>
    </inkml:brush>
  </inkml:definitions>
  <inkml:trace contextRef="#ctx0" brushRef="#br0">1 1 17996,'0'0'83,"1"0"-1,0 0 1,-1 0 0,1 0 0,-1 0-1,1 0 1,0 0 0,-1 0 0,1 1-1,-1-1 1,1 0 0,-1 0 0,1 1 0,0-1-1,-1 0 1,1 1 0,-1-1 0,1 0-1,-1 1 1,0-1 0,1 1 0,-1-1-1,1 1 1,-1-1 0,0 1 0,1-1-1,-1 1 1,0-1 0,0 1 0,1-1-1,-1 1 1,0 0 0,0-1 0,0 1-1,0-1 1,0 1 0,0 0 0,0-1 0,0 2-1,2 35 879,-2-21-134,17 242 2646,24 128-3672,-37-365-293,-2-8-2658,-13-26 1356,-6-11 618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1:07.459"/>
    </inkml:context>
    <inkml:brush xml:id="br0">
      <inkml:brushProperty name="width" value="0.05" units="cm"/>
      <inkml:brushProperty name="height" value="0.05" units="cm"/>
    </inkml:brush>
  </inkml:definitions>
  <inkml:trace contextRef="#ctx0" brushRef="#br0">1 51 17028,'29'52'2740,"55"71"1,-61-95-2045,1 0-1,1-2 0,48 39 1,-65-59-628,0 0 0,0 0 0,0-1 0,0-1 0,1 1 0,0-1 0,0-1 0,10 3 1,-16-5-54,1 0 1,0-1 0,0 1-1,-1-1 1,1 0-1,0 0 1,0-1 0,-1 1-1,1-1 1,0 0 0,-1 0-1,1 0 1,-1 0 0,1-1-1,-1 1 1,1-1 0,-1 0-1,0 0 1,0 0 0,0-1-1,0 1 1,0-1 0,-1 1-1,3-4 1,8-10-22,-1 0 1,-1-1-1,-1 0 1,13-28-1,27-82-1209,-41 102 746,24-68-294,-20 62 244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17.514"/>
    </inkml:context>
    <inkml:brush xml:id="br0">
      <inkml:brushProperty name="width" value="0.05" units="cm"/>
      <inkml:brushProperty name="height" value="0.05" units="cm"/>
    </inkml:brush>
  </inkml:definitions>
  <inkml:trace contextRef="#ctx0" brushRef="#br0">0 4254 12379,'42'-77'2141,"91"-128"1,72-56-1623,-127 166-332,284-318-100,-120 145-74,183-185 73,-225 246-56,287-282 83,-202 206-41,658-572 503,-357 418 488,-483 366-782,119-61-1,-210 125-598,-18 9-18,-22 12 94,-4 4 54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18.144"/>
    </inkml:context>
    <inkml:brush xml:id="br0">
      <inkml:brushProperty name="width" value="0.05" units="cm"/>
      <inkml:brushProperty name="height" value="0.05" units="cm"/>
    </inkml:brush>
  </inkml:definitions>
  <inkml:trace contextRef="#ctx0" brushRef="#br0">176 0 15635,'-10'25'678,"1"-1"0,0 1 0,-7 40-1,0 0-378,-88 286 1770,103-347-2024,-2 4 91,1 1 1,0-1 0,1 1 0,0 0-1,0 9 1,1-17-112,0 0-1,0 1 1,0-1 0,0 0-1,0 0 1,1 0 0,-1 0-1,0 1 1,1-1 0,-1 0-1,1 0 1,-1 0 0,1 0-1,-1 0 1,1 0-1,0 0 1,0 0 0,-1 0-1,1 0 1,0-1 0,0 1-1,0 0 1,0 0 0,0-1-1,0 1 1,0-1 0,0 1-1,0-1 1,0 1 0,1-1-1,-1 0 1,0 1-1,0-1 1,0 0 0,1 0-1,-1 0 1,0 0 0,0 0-1,0 0 1,0 0 0,1 0-1,-1-1 1,0 1 0,0 0-1,2-2 1,15-3 117,-1 0 1,0-2-1,-1 0 0,0-1 0,18-11 1,7-4 47,625-356-667,-556 312 242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6.654"/>
    </inkml:context>
    <inkml:brush xml:id="br0">
      <inkml:brushProperty name="width" value="0.05" units="cm"/>
      <inkml:brushProperty name="height" value="0.05" units="cm"/>
    </inkml:brush>
  </inkml:definitions>
  <inkml:trace contextRef="#ctx0" brushRef="#br0">100 166 18244,'-23'18'1693,"9"-8"-933,2 1-1,-14 13 1,23-21-576,1 0-1,0-1 1,0 1 0,0 0 0,0 0 0,0 0 0,1 0 0,-1 0-1,1 0 1,0 1 0,0-1 0,0 0 0,0 1 0,1-1 0,-1 7-1,1-9-153,0 0 0,0 0-1,0-1 1,0 1 0,0 0-1,1 0 1,-1 0 0,0-1-1,0 1 1,1 0 0,-1 0-1,1-1 1,-1 1-1,1 0 1,-1-1 0,1 1-1,-1 0 1,1-1 0,-1 1-1,1-1 1,0 1 0,-1-1-1,1 1 1,0-1 0,1 1-1,0 0-1,0-1-1,0 1 0,0-1 1,0 0-1,1 1 0,-1-1 1,0 0-1,1 0 0,2-1 1,2 0-20,-1 0 1,0 0-1,1-1 0,-1 0 1,0-1-1,8-3 0,-6 0-5,-1 0 1,1 0-1,-1-1 0,0 0 0,-1 0 0,0-1 1,0 1-1,-1-1 0,0-1 0,0 1 0,0-1 0,-1 0 1,-1 0-1,0 0 0,0 0 0,0 0 0,-1-1 0,-1 0 1,0 1-1,0-17 0,-4 16-9,-3 13-4,-4 17-27,10-19 36,0 0 0,-1 0 0,1 0 0,0 0 0,0 0 0,0 1 0,0-1 1,0 0-1,0 0 0,0 0 0,0 1 0,0-1 0,0 0 0,1 0 0,-1 0 1,0 0-1,1 0 0,-1 0 0,1 0 0,-1 0 0,2 2 0,-1-2 1,0-1-1,0 0 1,0 0-1,0 0 1,0 0 0,-1 1-1,1-1 1,0 0-1,0 0 1,0 0-1,0-1 1,0 1-1,0 0 1,-1 0-1,1 0 1,0-1-1,0 1 1,0 0-1,0-1 1,-1 1-1,1-1 1,0 1 0,0-1-1,-1 1 1,1-1-1,0 0 1,-1 1-1,1-1 1,0-1-1,6-6 4,0 0-1,0-1 1,-1 0-1,-1 0 1,1 0 0,-1-1-1,-1 0 1,0 0-1,0 0 1,3-19-1,-7 29-3,1-1 0,-1 1 0,0 0 0,0-1 0,0 1 0,0 0 0,0-1 0,0 1 0,0 0 0,0-1 0,0 1 0,0 0 1,0-1-1,0 1 0,0 0 0,0-1 0,0 1 0,0 0 0,0 0 0,0-1 0,0 1 0,0 0 0,0-1 0,0 1 0,-1 0 0,1-1 0,0 1 0,0 0 0,0 0 0,-1-1 0,1 1 0,0 0 0,0 0 0,-1 0 0,1-1 0,-1 1 0,1 1 0,-1-1 1,1 0-1,0 0 0,-1 0 0,1 1 0,-1-1 1,1 0-1,0 1 0,-1-1 0,1 0 1,0 1-1,-1-1 0,1 0 0,0 1 0,-1-1 1,1 1-1,0-1 0,0 1 0,0-1 1,-1 1-1,1 0 0,-5 16 21,0 1 1,1 0 0,1 0-1,0 0 1,2 0-1,0 0 1,3 32-1,3-7 25,1 0-1,14 46 0,-19-86-33,8 28 38,-8-30-36,-1 0 1,1 0-1,-1 0 0,0 0 0,1 0 0,0 0 0,-1 0 0,1 0 0,-1 0 0,1-1 0,0 1 0,0 0 0,0 0 0,-1-1 0,1 1 0,0 0 0,0-1 0,0 1 0,0-1 1,0 1-1,0-1 0,0 0 0,2 1 0,-2-1 3,0-1 1,0 1 0,0-1 0,0 1-1,0-1 1,0 0 0,-1 1-1,1-1 1,0 0 0,0 0 0,-1 1-1,1-1 1,0 0 0,-1 0-1,1 0 1,-1 0 0,1 0-1,-1 0 1,1 0 0,-1 0 0,0 0-1,1 0 1,-1 0 0,0 0-1,0-1 1,6-33 239,-6 32-223,4-122 356,-5 84-360,1 40-30,0 0 0,0 0 0,1-1 0,-1 1 0,0 0-1,0 0 1,1 0 0,-1 0 0,1 0 0,-1 0 0,1 0-1,-1 0 1,1 0 0,-1 0 0,1 0 0,0 0 0,0 0 0,-1 1-1,1-1 1,0 0 0,0 0 0,0 1 0,0-1 0,0 1-1,0-1 1,0 1 0,0-1 0,0 1 0,0 0 0,0-1 0,1 1-1,-1 0 1,0 0 0,0 0 0,2 0 0,7-1 4,-1 2 0,0-1 0,17 4 0,-6-1-4,15-1-3,-1-1 0,48-5 0,-69 3 5,-1-1 1,1 0-1,-1-1 0,0-1 1,1 0-1,-2 0 1,1-1-1,0-1 1,18-11-1,-28 16 1,-1 0 0,0 0 0,1 0 0,-1-1 0,0 1 0,0 0 0,1 0 0,-1-1 0,0 1 0,0-1 0,0 1 0,-1-1 0,1 1 0,0-1 0,0-1 0,-1 2 1,0 0 0,0 0 0,0 1 0,0-1 0,0 0-1,0 0 1,0 0 0,0 1 0,-1-1 0,1 0 0,0 0 0,0 1-1,-1-1 1,1 0 0,-1 1 0,1-1 0,0 0 0,-1 1 0,1-1-1,-1 0 1,0 1 0,0-2 0,-2 1 4,1-1 0,-1 1 0,1 0 0,-1 0-1,1 0 1,-1 0 0,0 0 0,1 0 0,-1 1 0,0-1 0,0 1 0,0 0 0,1 0-1,-1 0 1,0 0 0,-3 1 0,1 0 3,0 1-1,0 0 1,1 0 0,-1 0 0,0 0-1,1 1 1,0 0 0,0 0-1,0 0 1,0 0 0,0 1-1,1 0 1,-1-1 0,1 1 0,0 0-1,-4 7 1,6-9-47,0 0-1,-1 0 1,1 1 0,0-1-1,0 0 1,0 1 0,0-1-1,1 1 1,-1 0 0,1-1-1,-1 1 1,1-1 0,0 1-1,0 0 1,0-1 0,0 1-1,1-1 1,-1 1 0,1-1-1,0 1 1,-1-1 0,1 1-1,0-1 1,0 1 0,1-1-1,-1 0 1,0 0 0,1 1-1,0-1 1,-1 0 0,1-1-1,0 1 1,3 3 0,-2-4 4,-1 1 0,1-1 1,-1 0-1,1 0 0,0 0 1,0 0-1,-1 0 0,1-1 1,0 1-1,0-1 0,0 0 1,0 0-1,0 0 0,0 0 1,3-1-1,30-5-276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19.753"/>
    </inkml:context>
    <inkml:brush xml:id="br0">
      <inkml:brushProperty name="width" value="0.05" units="cm"/>
      <inkml:brushProperty name="height" value="0.05" units="cm"/>
    </inkml:brush>
  </inkml:definitions>
  <inkml:trace contextRef="#ctx0" brushRef="#br0">64 129 18500,'-5'17'487,"1"1"0,1 0 0,0 0 0,1 21 0,-1 0 33,-6 80 358,9 200 1,0-311-865,0 0-3,1 1 0,0-1-1,0 0 1,4 12 0,-5-20-15,0 0 0,0 0 0,0 0 1,1 0-1,-1 0 0,0 0 1,0-1-1,0 1 0,0 0 0,0 0 1,0 0-1,0 0 0,0 0 0,0 0 1,0 0-1,0 0 0,0 0 1,0 0-1,1 0 0,-1 0 0,0 0 1,0 0-1,0 0 0,0 0 1,0 0-1,0 0 0,0 0 0,0 0 1,0 0-1,0 0 0,0 0 0,1 0 1,-1 0-1,0 0 0,0 1 1,0-1-1,0 0 0,0 0 0,0 0 1,0 0-1,0 0 0,0 0 0,0 0 1,0 0-1,0 0 0,0 0 1,0 0-1,0 0 0,0 0 0,0 0 1,0 1-1,0-1 0,0 0 1,0 0-1,0 0 0,0 0 0,0 0 1,0 0-1,0 0 0,0 0 0,0 0 1,0 0-1,2-10-234,-1-19-227,-5-43-967,-4 0 0,-27-113 1,34 181 1383,0 5 47,3 12 94,5 19 151,-3-19-126,0 1 1,2-1-1,-1 0 1,10 15 0,-14-25-88,1-1 0,0 1 0,-1-1 0,1 1 1,0-1-1,0 0 0,0 1 0,1-1 0,-1 0 1,1 0-1,-1-1 0,1 1 0,-1-1 0,1 1 1,0-1-1,0 0 0,0 0 0,0 0 0,0 0 1,0 0-1,0-1 0,0 1 0,0-1 0,0 0 1,5 0-1,-2-1 21,-1-1 0,0 0 1,1 1-1,-1-2 0,0 1 1,0-1-1,-1 1 0,1-1 0,0-1 1,-1 1-1,0 0 0,4-5 0,6-6 135,-2-1-1,13-18 1,-8 6 32,-1 0 0,-2-1 0,0-1 1,-2 0-1,-2-1 0,0 0 0,-2-1 0,-1 0 1,-2 0-1,2-37 0,-6 60-161,0-49 314,-1 55-348,0-1 0,0 1 0,-1-1 0,1 1 0,0-1-1,-1 1 1,0-1 0,0 1 0,0 0 0,0-1 0,0 1 0,0 0 0,-1 0 0,1 0 0,-1 0-1,1 0 1,-1 0 0,-2-2 0,3 4-18,0-1 0,0 1 0,0 0 0,0 0 0,1 0 0,-1-1 0,0 1 0,0 0 0,0 0-1,0 0 1,0 0 0,0 0 0,0 1 0,0-1 0,0 0 0,1 0 0,-1 1 0,0-1 0,0 0 0,0 1 0,0-1 0,1 1 0,-1-1-1,0 1 1,0-1 0,1 1 0,-1 0 0,0-1 0,1 1 0,-1 0 0,1-1 0,-1 1 0,1 0 0,-1 0 0,1 0 0,-1-1 0,1 1 0,-1 2-1,-14 37 72,5-4-65,2 0 0,2 0 0,1 0 0,2 1 0,2-1 0,1 1 0,6 45 0,-5-73-10,1 1 0,0-1 0,0 1 0,1-1 0,1 0 0,0 0-1,0 0 1,0 0 0,1-1 0,1 0 0,7 10 0,-10-14-1,1-1-1,0 1 1,0 0 0,1-1 0,-1 0-1,1 0 1,-1 0 0,1-1-1,0 0 1,0 0 0,0 0 0,0 0-1,1-1 1,-1 0 0,0 0 0,1 0-1,-1 0 1,0-1 0,1 0 0,-1 0-1,9-2 1,-3-1 3,-1 1 0,0-2 0,0 0 0,0 0 0,0 0 0,0-2 1,-1 1-1,0-1 0,0 0 0,-1-1 0,1 0 0,-2 0 0,1-1 0,9-12 0,-11 13 39,-1 0 0,1 0 0,-1-1 0,0 0 0,-1 0 0,0-1 0,-1 1 0,1-1-1,-1 0 1,-1 0 0,0 0 0,0 0 0,-1 0 0,0 0 0,0 0 0,-2-18 0,1 26-23,-1-1 0,1 1 0,0-1 1,0 1-1,-1-1 0,1 1 0,-1-1 0,0 1 1,1 0-1,-1-1 0,0 1 0,0 0 0,1-1 1,-1 1-1,-2-1 0,3 1-8,-1 1 1,1 0-1,-1 0 1,0-1-1,1 1 0,-1 0 1,1 0-1,-1 0 1,0 0-1,1 0 1,-1 0-1,0 0 0,1 0 1,-1 0-1,1 0 1,-1 0-1,0 0 1,1 0-1,-1 0 0,1 0 1,-1 1-1,0-1 1,1 0-1,-2 1 0,0 1 17,-1 0 0,0 1-1,1-1 1,-1 0-1,1 1 1,0 0 0,0-1-1,0 1 1,0 0-1,-3 6 1,1 1-12,0 0-1,1 1 1,0 0-1,1-1 1,0 1 0,0 0-1,1 0 1,1 0-1,1 15 1,-1-22-15,0 0 1,0 0 0,1-1-1,0 1 1,-1 0 0,1-1-1,1 1 1,-1 0-1,1-1 1,-1 0 0,1 1-1,0-1 1,0 0-1,0 0 1,1 0 0,-1 0-1,1 0 1,-1 0-1,1-1 1,0 0 0,0 1-1,0-1 1,1 0-1,-1 0 1,0-1 0,1 1-1,-1-1 1,1 1-1,0-1 1,3 0 0,0 1 96,30 2-1351,-35-4 1125,0 0 0,0 0-1,-1 0 1,1 0 0,0 0-1,0 0 1,-1-1 0,1 1-1,0-1 1,-1 1 0,1-1 0,-1 0-1,1 0 1,-1 1 0,1-1-1,-1 0 1,1 0 0,0-2-1,4-6-541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0.237"/>
    </inkml:context>
    <inkml:brush xml:id="br0">
      <inkml:brushProperty name="width" value="0.05" units="cm"/>
      <inkml:brushProperty name="height" value="0.05" units="cm"/>
    </inkml:brush>
  </inkml:definitions>
  <inkml:trace contextRef="#ctx0" brushRef="#br0">6 46 17852,'-3'-15'2184,"3"4"-1176,-3 0-407,3 7 1223,0-1-392,2 5-575,-1 2-385,1 5-1049,-1 2-439,4 4 816,1 2-200,3 2-144</inkml:trace>
  <inkml:trace contextRef="#ctx0" brushRef="#br0" timeOffset="1">265 153 9874,'-4'-6'248,"0"0"-688,3 1-40,1 1 88,-6 7-2697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0.698"/>
    </inkml:context>
    <inkml:brush xml:id="br0">
      <inkml:brushProperty name="width" value="0.05" units="cm"/>
      <inkml:brushProperty name="height" value="0.05" units="cm"/>
    </inkml:brush>
  </inkml:definitions>
  <inkml:trace contextRef="#ctx0" brushRef="#br0">149 26 17524,'1'0'156,"-1"-1"1,1 0-1,-1 0 1,0 0-1,1 0 1,-1 0-1,0 1 1,1-1 0,-1 0-1,0 0 1,0 0-1,0 0 1,0 0-1,0 0 1,0 0-1,0 0 1,0 0-1,0 0 1,-1-1-1,1 1-51,-1 1-1,1-1 1,-1 1-1,1-1 1,-1 1-1,1-1 1,-1 1-1,1-1 1,-1 1-1,0 0 1,1-1-1,-1 1 1,1 0-1,-1 0 1,0 0 0,1-1-1,-1 1 1,0 0-1,1 0 1,-1 0-1,0 0 1,-3 0 110,1 0 0,0 1 0,0-1 0,-1 1 0,1 0 0,0-1 0,0 1 0,0 1 0,0-1 0,-4 3 0,-3 2-160,1 1 1,0 0 0,1 0-1,-1 1 1,2 0 0,-1 1-1,1 0 1,0 0 0,1 0 0,0 1-1,-6 12 1,12-22-60,0 0 0,0 1 0,-1-1 1,1 1-1,0-1 0,0 1 0,0-1 0,0 1 0,-1-1 0,1 1 1,0-1-1,0 1 0,0-1 0,0 1 0,0-1 0,0 1 1,0-1-1,0 1 0,1-1 0,-1 1 0,0-1 0,0 0 0,0 1 1,0-1-1,1 1 0,-1-1 0,0 1 0,0-1 0,1 0 1,-1 1-1,0-1 0,1 1 0,-1-1 0,1 0 0,-1 0 0,0 1 1,1-1-1,-1 0 0,1 0 0,-1 1 0,1-1 0,-1 0 1,0 0-1,1 0 0,-1 0 0,1 1 0,-1-1 0,2 0 0,27-3-104,-25 2 87,37-7-36,51-7-141,-83 15 185,-1-1 1,1 1-1,-1 1 0,1-1 0,-1 1 0,0 1 0,1 0 1,12 4-1,-19-5 17,0-1 1,0 1-1,0 0 1,0 0 0,0 0-1,-1 0 1,1 0-1,0 0 1,0 0 0,-1 0-1,1 1 1,-1-1-1,1 1 1,-1-1-1,0 1 1,1 0 0,-1-1-1,0 1 1,0 0-1,0 0 1,0 0-1,-1 0 1,1 0 0,0 0-1,-1 0 1,0 0-1,1 0 1,-1 0-1,0 0 1,0 0 0,0 0-1,0 0 1,0 0-1,-1 0 1,1 0-1,-1 0 1,1 0 0,-1 0-1,0 0 1,0 0-1,0 0 1,0 0 0,-1 2-1,-4 5 29,0-1 0,0 1 1,-1-1-1,0 0 0,0-1 0,-1 0 0,-11 8 1,9-7-34,-2 0 1,1-1 0,-1-1 0,0 0-1,0 0 1,-17 4 0,26-9-28,0 1 0,0-2-1,0 1 1,-1 0 0,1-1 0,0 1 0,-1-1 0,1 0 0,0 0-1,-1-1 1,1 1 0,0-1 0,0 1 0,-1-1 0,1 0 0,0 0-1,0 0 1,0-1 0,0 1 0,0-1 0,0 0 0,0 1-1,1-1 1,-1-1 0,1 1 0,-1 0 0,1-1 0,0 1 0,0-1-1,-3-3 1,-7-23-185</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1.382"/>
    </inkml:context>
    <inkml:brush xml:id="br0">
      <inkml:brushProperty name="width" value="0.05" units="cm"/>
      <inkml:brushProperty name="height" value="0.05" units="cm"/>
    </inkml:brush>
  </inkml:definitions>
  <inkml:trace contextRef="#ctx0" brushRef="#br0">0 4 14915,'0'0'52,"0"-1"0,0 1 0,0 0 0,0 0 0,0 0 0,0 0 0,0 0-1,0-1 1,0 1 0,0 0 0,1 0 0,-1 0 0,0 0 0,0 0 0,0-1 0,0 1 0,0 0 0,0 0-1,0 0 1,1 0 0,-1 0 0,0 0 0,0 0 0,0 0 0,0 0 0,0-1 0,1 1 0,-1 0 0,0 0-1,0 0 1,0 0 0,0 0 0,0 0 0,1 0 0,-1 0 0,0 0 0,0 0 0,0 0 0,0 0 0,1 0-1,-1 0 1,0 0 0,0 0 0,0 1 0,0-1 0,0 0 0,1 0 0,-1 0 0,0 0 0,0 0-1,0 0 1,0 0 0,0 0 0,0 0 0,1 1 0,-1-1 0,0 0 0,0 0 0,0 0 0,0 0 0,0 0-1,0 1 1,0-1 0,0 0 0,3 19 2369,-5 33-72,2-44-2214,-2 16 341,1-14-394,0-1-1,0 1 0,1-1 0,1 1 0,0 0 1,0-1-1,0 1 0,4 9 0,-5-18-66,1 0 0,0 1-1,-1-1 1,1 0 0,-1 0 0,1 0-1,0 0 1,0 0 0,0 0-1,0 0 1,0 0 0,0 0 0,0 0-1,0-1 1,0 1 0,0 0-1,0-1 1,0 1 0,1 0 0,-1-1-1,2 1 1,-1-1 11,1 0 0,-1 1 1,1-1-1,-1-1 0,1 1 0,-1 0 1,1 0-1,-1-1 0,1 0 0,2-1 0,6-2 75,-1-1 0,0 0 0,17-13 0,22-19 391,-31 22-99,33-21-1,-50 35-371,0 1 0,1-1 0,-1 0 0,0 0 0,1 1 0,-1-1 1,1 1-1,-1-1 0,1 1 0,-1 0 0,1 0 0,-1 0 0,1-1 1,-1 1-1,1 1 0,2-1 0,-3 0-8,-1 1 0,1-1 1,0 1-1,0-1 0,0 1 0,0-1 1,-1 1-1,1 0 0,0-1 0,0 1 0,-1 0 1,1 0-1,-1 0 0,1-1 0,-1 1 1,1 0-1,-1 0 0,1 0 0,-1 1 1,2 6 25,0-1 0,-1 1 0,0-1 0,-1 1 0,0 10 0,0 2-61,0-19 23,0 0 0,0 0 0,0 0 0,0 0 0,0-1 0,1 1-1,-1 0 1,0 0 0,0 0 0,1 0 0,-1 0 0,1 0 0,-1 0 0,0 0 0,1-1 0,0 1 0,-1 0 0,1 0 0,-1-1 0,1 1 0,0 0 0,0-1 0,0 2 0,1-2 2,-1 0 0,0 0 0,0 0 0,0 0 1,0 0-1,1 0 0,-1 0 0,0-1 1,0 1-1,0 0 0,0-1 0,0 1 1,0-1-1,1 1 0,-1-1 0,0 1 1,0-1-1,-1 0 0,1 0 0,1-1 1,12-10 79,22-24 1,-30 28-60,1 0 0,0 0 0,1 1 1,0 0-1,0 0 0,0 1 0,1 0 1,0 1-1,19-9 0,-27 13-23,1 1 0,-1-1 1,1 1-1,-1 0 0,1-1 0,-1 1 1,1 0-1,-1 0 0,1 0 1,0 0-1,-1 0 0,1 1 0,-1-1 1,1 0-1,-1 1 0,1-1 0,-1 1 1,0-1-1,1 1 0,-1 0 0,0 0 1,1 0-1,-1-1 0,0 1 0,0 0 1,0 0-1,1 1 0,-1-1 0,0 0 1,-1 0-1,1 0 0,0 1 0,0-1 1,0 1-1,-1-1 0,1 0 0,-1 1 1,1-1-1,-1 1 0,0-1 0,1 3 1,1 7-16,-1 1 0,0-1 0,-1 0 0,-1 17 0,1-24 4,0 6-234,-1 1 0,0-1 0,-1 0 0,-4 13 0,6-23 232,0 0 0,0 1 0,0-1 0,0 0 0,0 0 0,0 1 0,0-1 0,0 0 0,-1 0 0,1 1 0,0-1 0,0 0 0,0 0 0,0 0 0,-1 1 0,1-1 0,0 0 0,0 0 0,0 0 0,-1 0 0,1 1 0,0-1 0,0 0 0,-1 0 0,1 0 0,0 0 0,0 0 0,-1 0 0,1 0 0,0 0 0,-1 0 0,1 0 0,0 0 0,0 0 0,-1 0 0,1 0 0,0 0 0,0 0 0,-1 0 0,1 0 0,-1 0 0,-2-7-309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2.062"/>
    </inkml:context>
    <inkml:brush xml:id="br0">
      <inkml:brushProperty name="width" value="0.05" units="cm"/>
      <inkml:brushProperty name="height" value="0.05" units="cm"/>
    </inkml:brush>
  </inkml:definitions>
  <inkml:trace contextRef="#ctx0" brushRef="#br0">77 250 13619,'0'0'148,"-1"0"1,0 0-1,1 1 1,-1-1-1,1 0 0,-1 1 1,1-1-1,-1 0 0,1 1 1,-1-1-1,1 1 1,-1-1-1,1 0 0,-1 1 1,1-1-1,0 1 1,-1 0-1,1-1 0,0 1 1,0-1-1,-1 1 1,1-1-1,0 1 0,0 0 1,0-1-1,0 1 1,-1-1-1,1 1 0,0 0 1,0-1-1,1 2 1,-1-2-22,1 1 0,-1-1 1,1 0-1,-1 1 0,1-1 0,0 0 1,-1 0-1,1 1 0,0-1 1,-1 0-1,1 0 0,-1 0 1,1 0-1,0 0 0,-1 0 1,1 0-1,0 0 0,-1 0 0,1 0 1,0 0-1,-1-1 0,1 1 1,0 0-1,-1 0 0,1-1 1,-1 1-1,1 0 0,0-1 0,-1 1 1,1-1-1,4-2 58,-1 0-1,0 0 1,0 0-1,0-1 1,0 1-1,-1-1 1,1 0-1,3-6 1,22-39 576,-23 40-569,1-5 131,0 0 0,9-28-1,-14 36-236,0 0 0,0-1-1,-1 1 1,0-1-1,-1 0 1,1 1 0,-1-1-1,0 1 1,-2-10-1,2 15-73,0 0 0,0 0-1,0 0 1,0 0-1,-1 0 1,1 0-1,0 0 1,0 0 0,-1 0-1,1 0 1,-1 0-1,1 0 1,-1 0-1,1 0 1,-1 0 0,1 1-1,-1-1 1,0 0-1,1 0 1,-1 1 0,0-1-1,0 0 1,0 1-1,1-1 1,-1 1-1,0-1 1,0 1 0,0-1-1,0 1 1,0 0-1,0 0 1,0-1 0,0 1-1,0 0 1,0 0-1,0 0 1,0 0-1,0 0 1,0 0 0,0 0-1,0 0 1,0 1-1,0-1 1,0 0-1,0 1 1,-2 0 0,-2 1 10,0 1 0,1 0 1,-1 0-1,1 1 0,-1-1 1,1 1-1,-6 7 0,-4 7-32,0 0-1,2 2 0,0-1 1,1 1-1,1 1 0,1 0 1,1 0-1,1 1 0,1 0 1,1 0-1,0 0 0,-1 27 1,6-44-30,0-1 0,0 1 0,0-1 0,0 1 0,1-1 0,0 1 0,0-1 0,0 0 0,0 1 0,4 6-1,-4-10-12,0 1-1,0-1 0,0 1 0,0-1 0,1 1 0,-1-1 0,0 0 0,1 0 0,-1 0 0,1 0 0,0 0 0,-1 0 1,1 0-1,0 0 0,-1-1 0,1 1 0,0-1 0,0 1 0,-1-1 0,1 1 0,0-1 0,0 0 0,0 0 0,0 0 0,-1 0 1,1-1-1,3 0 0,5-1-127,-1-1 0,0-1 0,-1 0 0,1 0 0,-1 0 0,0-1 0,0-1 0,0 1 0,0-1 0,-1-1 1,7-7-1,25-26-454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2.591"/>
    </inkml:context>
    <inkml:brush xml:id="br0">
      <inkml:brushProperty name="width" value="0.05" units="cm"/>
      <inkml:brushProperty name="height" value="0.05" units="cm"/>
    </inkml:brush>
  </inkml:definitions>
  <inkml:trace contextRef="#ctx0" brushRef="#br0">114 1 15467,'-10'17'1213,"-1"0"-1,-15 19 0,11-17-49,-16 28-1,28-41-1019,0 0 1,0 0-1,1 0 1,0 0-1,0 1 1,0-1-1,1 1 1,0-1-1,0 11 1,0-16-141,1 0 1,0 0-1,0 0 1,1 0 0,-1 0-1,0 0 1,0 0-1,0 0 1,1-1-1,-1 1 1,0 0 0,1 0-1,-1 0 1,1 0-1,-1 0 1,1-1 0,-1 1-1,1 0 1,0-1-1,-1 1 1,1 0 0,0-1-1,-1 1 1,1-1-1,0 1 1,0-1 0,0 1-1,0-1 1,-1 0-1,1 1 1,0-1 0,0 0-1,0 0 1,0 1-1,0-1 1,0 0 0,0 0-1,0 0 1,0 0-1,0 0 1,0 0 0,-1-1-1,1 1 1,2-1-1,2 0 24,0 0 0,0 0 0,1-1 0,-1 0 0,0 0 0,5-4 0,10-8 257,0 0-1,-1-2 0,21-22 1,-12 11 324,-28 27-594,0 0 0,0-1 0,1 1 0,-1 0 0,0-1 0,0 1 0,1 0 0,-1-1 0,0 1 0,0 0 0,1 0 0,-1-1 0,0 1 0,1 0-1,-1 0 1,0 0 0,1 0 0,-1 0 0,1-1 0,-1 1 0,0 0 0,1 0 0,-1 0 0,0 0 0,1 0 0,-1 0 0,1 0 0,-1 0 0,0 0 0,1 0 0,-1 0 0,0 1 0,1-1 0,-1 0 0,1 0 0,-1 0 0,0 0 0,1 1 0,-1-1 0,0 0 0,1 0 0,-1 0 0,0 1 0,0-1-1,1 0 1,-1 1 0,0-1 0,0 0 0,0 1 0,1-1 0,-1 0 0,0 1 0,7 28 260,-7-25-258,1-1-1,-1 0 0,1 1 0,0-1 0,0 0 0,0 1 0,3 4 0,-3-6-8,0-1 0,1 0 1,-1-1-1,0 1 0,0 0 0,1 0 1,-1 0-1,1-1 0,-1 1 0,1-1 0,-1 1 1,0-1-1,1 1 0,0-1 0,-1 0 1,1 0-1,-1 0 0,1 0 0,-1 0 0,1 0 1,-1 0-1,1-1 0,-1 1 0,1 0 1,2-2-1,4-1 31,0-1-1,0 1 1,11-8 0,-13 7-17,33-21 76,-27 16-65,0 0 1,1 1-1,0 1 1,0 0-1,0 1 1,28-8-1,-40 13-31,1 1-1,-1 0 1,1 0 0,-1 0 0,1 0-1,-1 0 1,0 0 0,1 0-1,-1 1 1,1-1 0,-1 0 0,1 1-1,-1-1 1,0 1 0,1 0-1,-1-1 1,0 1 0,0 0-1,1 0 1,-1 0 0,0 0 0,0 0-1,0 0 1,0 0 0,0 0-1,0 0 1,0 0 0,-1 0-1,1 1 1,0-1 0,-1 0 0,1 1-1,-1-1 1,1 2 0,2 7 0,-1-1 0,-1 1 0,1 0 0,-1 13 0,2 6 12,-4-28-12,1-1-1,0 1 1,0-1 0,0 0 0,0 1 0,0-1 0,0 0-1,0 1 1,0-1 0,1 1 0,-1-1 0,0 0 0,0 1-1,0-1 1,0 0 0,0 1 0,1-1 0,-1 0-1,0 1 1,0-1 0,0 0 0,1 0 0,-1 1 0,0-1-1,1 0 1,-1 0 0,0 1 0,0-1 0,1 0 0,-1 0-1,0 0 1,1 1 0,-1-1 0,0 0 0,1 0 0,-1 0-1,1 0 1,-1 0 0,0 0 0,1 0 0,-1 0 0,0 0-1,1 0 1,-1 0 0,1 0 0,-1 0 0,0 0-1,1 0 1,-1 0 0,0-1 0,1 1 0,-1 0 0,0 0-1,1 0 1,-1 0 0,0-1 0,1 1 0,-1 0 0,0 0-1,0-1 1,1 1 0,-1-1 0,19-23 41,-16 20-31,2-4-3,9-13-56,0 0 1,2 2 0,1-1-1,24-22 1,-40 41 23,0 1 1,-1-1-1,1 0 0,0 0 1,0 1-1,0-1 1,0 1-1,0-1 1,0 1-1,0-1 0,0 1 1,0 0-1,0-1 1,0 1-1,0 0 1,0 0-1,0 0 1,0-1-1,0 1 0,0 0 1,0 1-1,1-1 1,-1 0-1,0 0 1,2 1-1,-3 0-42,1 0 0,0 0 1,0-1-1,-1 1 0,1 0 0,0 0 1,-1 0-1,1 1 0,-1-1 0,1 0 1,-1 0-1,0 0 0,0 0 0,1 0 0,-1 0 1,0 1-1,0-1 0,0 0 0,0 0 1,0 0-1,0 0 0,0 1 0,-1 1 1,-1 4-154,0 1 1,0-1 0,-6 13 0,7-20 204,-8 22-493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3.323"/>
    </inkml:context>
    <inkml:brush xml:id="br0">
      <inkml:brushProperty name="width" value="0.05" units="cm"/>
      <inkml:brushProperty name="height" value="0.05" units="cm"/>
    </inkml:brush>
  </inkml:definitions>
  <inkml:trace contextRef="#ctx0" brushRef="#br0">226 74 17204,'15'-34'2830,"-14"33"-2690,-1-1-1,1 1 0,-1 0 1,0-1-1,1 1 0,-1-1 1,0 1-1,0 0 0,0-1 1,0 1-1,0-1 0,0 1 1,0-1-1,0 1 0,-1 0 1,1-1-1,-1 1 0,1 0 1,-1-1-1,1 1 0,-1 0 1,0 0-1,-1-2 0,1 2-18,0 0-1,0 1 0,0-1 0,0 1 0,0-1 1,0 1-1,0 0 0,0 0 0,-1-1 0,1 1 1,0 0-1,0 0 0,0 0 0,0 0 1,-1 0-1,1 0 0,0 0 0,0 1 0,0-1 1,0 0-1,0 1 0,-2 0 0,-25 13 846,28-13-955,-20 11 78,1 1 0,0 0 0,1 2 0,1 0-1,1 2 1,0-1 0,0 2 0,-17 27-1,32-44-95,0 0 0,1 1 0,-1-1-1,0 0 1,0 1 0,1-1 0,-1 1-1,1-1 1,-1 1 0,1 0 0,0-1-1,0 1 1,0-1 0,-1 1 0,2 0-1,-1-1 1,0 1 0,0 2 0,1-3-1,0 0 1,-1 0 0,1-1 0,0 1 0,-1 0 0,1 0-1,0 0 1,0-1 0,0 1 0,-1 0 0,1-1-1,0 1 1,0-1 0,0 1 0,0-1 0,0 1 0,0-1-1,0 0 1,1 1 0,0-1 0,6 1-31,1 0 0,0-1-1,0 0 1,-1 0 0,11-3 0,-18 3 34,46-7-133,33-3-25,-71 9 154,-1 1-1,0 0 1,0 1-1,0 0 1,0 0-1,0 0 1,10 5-1,-15-6 9,-1 1 0,1 0 0,-1 0 0,0 1 1,1-1-1,-1 0 0,0 1 0,0-1 0,0 1 0,0 0 0,0 0 0,-1 0 0,1 0 0,0 0 1,-1 0-1,0 0 0,1 1 0,-1-1 0,1 3 0,-1-1 7,0 0-1,-1-1 1,1 1 0,-1 0-1,0-1 1,0 1-1,0 0 1,-1-1 0,1 1-1,-1 0 1,0-1-1,-1 5 1,-2 1 24,1 0 1,-2 0-1,1-1 0,-1 0 1,0 0-1,-1 0 0,0 0 1,0-1-1,-11 10 1,12-13-24,-1 0 0,1 0 0,-1-1 1,1 1-1,-1-2 0,0 1 0,0 0 1,-1-1-1,1-1 0,-10 3 0,13-4-66,0 1-1,0-1 0,0 0 1,0 0-1,0 0 0,0 0 1,0-1-1,1 1 0,-1-1 1,0 0-1,0 0 0,0 0 1,1 0-1,-1 0 0,1 0 0,-1-1 1,1 0-1,-1 1 0,1-1 1,0 0-1,0 0 0,0 0 1,0 0-1,0 0 0,0-1 1,-1-2-1,-8-18-251,3-2-122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6.777"/>
    </inkml:context>
    <inkml:brush xml:id="br0">
      <inkml:brushProperty name="width" value="0.05" units="cm"/>
      <inkml:brushProperty name="height" value="0.05" units="cm"/>
    </inkml:brush>
  </inkml:definitions>
  <inkml:trace contextRef="#ctx0" brushRef="#br0">1 69 16388,'0'1'125,"1"0"0,-1-1 0,1 1 1,-1 0-1,0 0 0,1 0 1,-1 0-1,0 0 0,0 0 0,1 0 1,-1 0-1,0 0 0,0 0 1,0 0-1,0 0 0,0 0 1,-1 0-1,1 2 0,0 2 204,-1 28 589,2 0-1,2 0 0,7 36 0,-10-68-900,0 0-1,0 0 0,0 0 0,0-1 1,0 1-1,0 0 0,1 0 1,-1 0-1,0 0 0,1 0 1,-1 0-1,1 0 0,-1-1 1,1 1-1,-1 0 0,1 0 0,-1-1 1,1 1-1,0 0 0,-1-1 1,1 1-1,0 0 0,0-1 1,-1 1-1,1-1 0,0 0 1,0 1-1,0-1 0,0 1 1,0-1-1,0 0 0,-1 0 0,1 0 1,0 0-1,0 1 0,0-1 1,0 0-1,0-1 0,0 1 1,0 0-1,0 0 0,0 0 1,0 0-1,0-1 0,0 1 1,-1 0-1,1-1 0,0 1 0,0-1 1,0 1-1,1-2 0,4-3 113,0 1-1,1-2 1,-2 1 0,10-12-1,34-49 767,-34 44-344,28-32 0,-43 53-531,1 1 1,0-1-1,0 0 1,-1 0 0,1 0-1,0 1 1,0-1 0,0 1-1,0-1 1,0 0-1,0 1 1,0 0 0,0-1-1,2 0 1,-3 1-13,1 1 0,-1-1-1,1 0 1,-1 0 0,1 0 0,-1 0 0,0 0 0,1 0 0,-1 1 0,1-1-1,-1 0 1,0 0 0,1 0 0,-1 1 0,1-1 0,-1 0 0,0 1 0,0-1-1,1 0 1,-1 1 0,0-1 0,1 0 0,-1 1 0,0 0 0,2 3 16,0 1 1,-1 0-1,0 0 1,0-1-1,0 8 1,2 4-30,-3-14 4,0-1 1,0 0-1,0 1 1,1-1 0,-1 0-1,0 0 1,1 1-1,-1-1 1,1 0-1,-1 0 1,1 0-1,0 0 1,-1 0 0,1 0-1,0 0 1,0 0-1,0 0 1,0 0-1,0 0 1,0 0 0,0 0-1,0-1 1,0 1-1,0-1 1,0 1-1,0 0 1,1-1-1,1 1 1,-1-1 1,1-1-1,-1 0 1,0 1 0,0-1-1,1 0 1,-1 0-1,0 0 1,0 0 0,0-1-1,0 1 1,0 0 0,0-1-1,0 1 1,-1-1-1,3-2 1,14-16 44,18-26 1,-24 29 8,0 1 0,29-27 0,-39 41-48,-1 1-1,1 0 0,-1-1 1,1 1-1,0 0 0,0 0 1,-1 0-1,1 0 0,0 1 0,0-1 1,0 0-1,0 1 0,0-1 1,4 0-1,-6 2-4,1-1-1,0 0 1,0 1-1,0-1 1,-1 0-1,1 1 1,0-1-1,0 1 1,-1-1-1,1 1 1,0 0-1,-1-1 1,1 1-1,-1-1 1,1 1-1,-1 0 1,1 0-1,-1-1 1,1 1-1,-1 0 1,0 0 0,1 0-1,-1-1 1,0 1-1,0 0 1,0 0-1,0 0 1,1 0-1,-1-1 1,0 1-1,-1 0 1,1 0-1,0 1 1,0 14-296,0-1 1,-4 19-1,4-28 59,-2 0 0,1-1 0,0 1 0,-1 0 0,0-1 0,-1 1-1,1-1 1,-7 11 0,-2-6-255,1-6-158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7.162"/>
    </inkml:context>
    <inkml:brush xml:id="br0">
      <inkml:brushProperty name="width" value="0.05" units="cm"/>
      <inkml:brushProperty name="height" value="0.05" units="cm"/>
    </inkml:brush>
  </inkml:definitions>
  <inkml:trace contextRef="#ctx0" brushRef="#br0">8 1 17156,'-5'14'1632,"4"4"-1144,-1 0-168,2-1 648,2 3-848,1-2 104,0-4-96,3-5-232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7.642"/>
    </inkml:context>
    <inkml:brush xml:id="br0">
      <inkml:brushProperty name="width" value="0.05" units="cm"/>
      <inkml:brushProperty name="height" value="0.05" units="cm"/>
    </inkml:brush>
  </inkml:definitions>
  <inkml:trace contextRef="#ctx0" brushRef="#br0">268 30 16051,'0'-1'218,"0"-1"0,-1 1 0,1 0 0,-1 0 0,1-1 0,-1 1 0,1 0 0,-1 0 0,0 0 0,0 0 0,0 0 0,0 0 0,1 0 0,-1 0 0,0 0 0,-1 0 0,1 0 0,0 1 0,0-1 0,0 0 0,0 1 0,-1-1 0,1 1 0,0-1 0,0 1 0,-1 0 0,-1-1 0,-3 0 258,0 0 1,1 0-1,-1 0 1,-12 0-1,9 3-329,0-1 0,0 1 0,0 1 0,0-1 0,1 1 0,-1 1 0,1 0 0,0 0 0,0 1 0,0 0 0,0 0 0,-7 8 0,6-6-120,1 0 1,1 1-1,-1 0 0,1 0 1,0 1-1,1 0 1,0 0-1,1 1 0,-9 19 1,13-26-26,0 1 1,0-1 0,0 1 0,1 0-1,-1-1 1,1 1 0,-1 0-1,1-1 1,1 1 0,-1 0 0,0 0-1,2 6 1,-1-8-16,0 0 0,0-1-1,0 1 1,0 0 0,0 0 0,0 0 0,1-1 0,-1 1-1,1 0 1,-1-1 0,1 1 0,-1-1 0,1 0-1,0 1 1,-1-1 0,1 0 0,0 0 0,0 0-1,0-1 1,0 1 0,0 0 0,0-1 0,3 1-1,9 1-279,1-1 0,-1 0 0,1-1 1,-1-1-1,1-1 0,-1 0 0,0 0 0,1-1 0,-1-1 0,-1-1 0,21-9 0,4-3-379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7.540"/>
    </inkml:context>
    <inkml:brush xml:id="br0">
      <inkml:brushProperty name="width" value="0.05" units="cm"/>
      <inkml:brushProperty name="height" value="0.05" units="cm"/>
    </inkml:brush>
  </inkml:definitions>
  <inkml:trace contextRef="#ctx0" brushRef="#br0">228 52 11362,'1'-1'249,"0"0"-1,0-1 0,0 1 1,-1 0-1,1 0 0,0 0 1,-1 0-1,1-1 0,-1 1 1,1 0-1,-1 0 0,1-1 1,-1 1-1,0 0 0,0-1 0,0 1 1,0 0-1,0-1 0,0 1 1,0-1-1,0 1 0,0 0 1,-1-1-1,0-1 0,0 2-44,0-1-1,0 1 1,0 0-1,0-1 1,0 1-1,0 0 1,-1 0-1,1 0 1,-1 0-1,1 0 1,-1 0-1,1 1 1,-1-1-1,1 0 0,-1 1 1,1-1-1,-1 1 1,0 0-1,1 0 1,-4-1-1,-4 1 40,1 0-1,-1 1 0,1 0 0,0 0 0,-1 1 1,1 0-1,0 0 0,0 1 0,0 0 0,0 0 1,1 1-1,0 0 0,-1 1 0,-6 5 0,8-6-192,0 1 0,0-1 0,0 1 0,1 1 0,0-1 0,0 1 0,1-1-1,-1 2 1,1-1 0,1 0 0,-1 1 0,1-1 0,0 1 0,0 0 0,1 0-1,-2 11 1,3-17-39,1 0 0,0 1 0,0-1 0,0 0 0,0 0-1,0 1 1,0-1 0,0 0 0,0 0 0,1 1 0,-1-1 0,0 0-1,1 0 1,-1 0 0,1 1 0,-1-1 0,1 0 0,0 0 0,-1 0-1,1 0 1,0 0 0,0 0 0,0 0 0,1 1 0,0-1-1,0 0 1,0 0-1,0-1 1,0 1-1,0-1 0,0 1 1,0-1-1,0 1 1,1-1-1,-1 0 1,0 0-1,0 0 1,3-1-1,4 0 9,0-1 0,1 0 0,-1-1-1,0 0 1,12-6 0,5-4 8,-1-2 0,0-1 0,29-26 0,-45 38 90,-5 11 16,-7 21 128,0-13-134,3-12-98,0 1 1,1-1-1,-1 0 1,0 1-1,1-1 1,0 0-1,0 0 1,0 0-1,0 0 1,0 1-1,1-2 1,-1 1-1,1 0 1,0 0-1,0 0 1,0-1-1,0 1 1,4 3-1,-3-4-9,1 1-1,0-1 0,0 0 1,-1 0-1,1 0 1,0-1-1,1 1 1,-1-1-1,0 0 1,0 0-1,0-1 0,1 1 1,-1-1-1,5 0 1,-1 0-43,0-1 1,0 0-1,0 0 1,1-1-1,-2 0 0,1-1 1,0 0-1,0 0 1,-1 0-1,11-7 1,4-5-1231,-2 0-1,21-19 1,-34 28 548,1 0 1,0 1-1,13-8 0,0 5-197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8.109"/>
    </inkml:context>
    <inkml:brush xml:id="br0">
      <inkml:brushProperty name="width" value="0.05" units="cm"/>
      <inkml:brushProperty name="height" value="0.05" units="cm"/>
    </inkml:brush>
  </inkml:definitions>
  <inkml:trace contextRef="#ctx0" brushRef="#br0">65 93 19820,'-9'14'752,"0"-1"-1,1 2 0,1-1 1,1 1-1,-10 31 0,13-36-618,1 0 0,0 0 0,1 1-1,0-1 1,1 0 0,0 1-1,0-1 1,1 0 0,1 0-1,3 15 1,-4-21-126,0-1 0,0 0-1,0 0 1,1 0 0,-1 0 0,1-1-1,0 1 1,0 0 0,0-1-1,0 1 1,1-1 0,-1 1 0,0-1-1,1 0 1,3 2 0,-5-3-6,0-1 1,0 1-1,1-1 1,-1 1-1,0-1 1,0 0-1,0 0 1,0 0-1,0 1 1,0-1-1,1 0 1,-1 0-1,0 0 1,0-1-1,0 1 1,0 0-1,0 0 0,2-1 1,-1 0-1,-1 0-1,1 0 1,0-1 0,-1 1-1,1 0 1,-1 0-1,0-1 1,1 1 0,-1-1-1,0 0 1,0 1 0,0-1-1,0 0 1,1-2 0,2-7 2,-1 0 1,0 0-1,0 0 1,-1-1-1,-1 1 1,0-1 0,0 1-1,-1-1 1,-1 1-1,0-1 1,0 1 0,-6-21-1,6 30-2,1 1 0,-1-1 0,1 1 0,-1 0 0,0-1 0,1 1 0,-1 0 0,0-1 0,0 1 0,0 0-1,0 0 1,0 0 0,-2-2 0,-4 3 8,1 12-5,6-9-6,-1 0 1,0 0-1,1 0 1,0-1 0,0 1-1,0 0 1,0 0-1,0 0 1,0 0 0,1 0-1,-1 0 1,1-1-1,0 1 1,0 0 0,0 0-1,0-1 1,1 1 0,-1-1-1,1 1 1,-1-1-1,1 0 1,0 1 0,0-1-1,0 0 1,0 0-1,0 0 1,1-1 0,-1 1-1,0 0 1,1-1-1,-1 0 1,1 1 0,0-1-1,-1 0 1,1 0 0,0-1-1,0 1 1,0 0-1,-1-1 1,1 0 0,0 0-1,0 0 1,0 0-1,0 0 1,0 0 0,5-2-1,5-2 0,1 0-1,-1 0 1,0-2 0,0 1-1,-1-2 1,1 0 0,-2 0-1,1-1 1,18-16 0,-17 12 18,-1 0 0,0 0 0,-1-2 0,-1 1 0,0-1 0,0-1 0,11-23 1,-19 32 1,0 0 1,0 0 0,-1 0 0,2-12 0,-3 17-15,0 0 0,1 0 1,-1 1-1,0-1 0,-1 0 0,1 0 0,0 0 1,0 0-1,0 0 0,0 0 0,-1 0 0,1 0 0,0 0 1,-1 0-1,1 1 0,-1-1 0,0-1 0,1 2 1,-1 0-1,0-1 0,1 1 0,-1 0 0,0 0 0,1 0 0,-1-1 0,0 1 0,0 0 0,1 0 0,-1 0 0,0 0 0,1 0 1,-1 1-1,0-1 0,0 0 0,1 0 0,-1 0 0,0 0 0,1 1 0,-1-1 0,0 0 0,1 1 0,-1-1 0,1 1 1,-2 0-1,-4 3 12,0 1 1,0 0-1,0 0 1,1 1-1,0 0 1,0 0-1,0 0 1,-6 11 0,-29 60 23,37-72-39,-6 14 8,1 0 0,-8 31-1,14-43-30,0 0-1,1 0 0,0 0 0,0 1 1,1-1-1,0 0 0,0 0 0,1 1 1,0-1-1,3 13 0,-3-18-26,0 0-1,0 0 0,0 0 1,0 0-1,0 0 0,0 0 1,1 0-1,-1 0 0,1-1 1,-1 1-1,1 0 0,0-1 1,0 1-1,0-1 0,0 0 1,0 0-1,0 0 0,0 0 1,0 0-1,0 0 0,0 0 0,0-1 1,1 1-1,-1-1 0,0 1 1,1-1-1,-1 0 0,0 0 1,1 0-1,-1 0 0,0-1 1,1 1-1,2-1 0,3-1-72,-1 0-1,1 0 0,0 0 0,-1-1 0,1-1 0,-1 1 0,0-1 0,9-7 0,20-20-465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8.523"/>
    </inkml:context>
    <inkml:brush xml:id="br0">
      <inkml:brushProperty name="width" value="0.05" units="cm"/>
      <inkml:brushProperty name="height" value="0.05" units="cm"/>
    </inkml:brush>
  </inkml:definitions>
  <inkml:trace contextRef="#ctx0" brushRef="#br0">139 1 19420,'-29'17'1599,"-34"25"471,58-39-1965,0 1-1,0 0 1,1 1-1,0-1 1,0 1-1,0 0 1,0 0-1,1 0 1,-5 9 0,8-14-106,0 0 0,0 1 1,0-1-1,0 1 1,0-1-1,0 0 1,0 1-1,0-1 1,0 1-1,0-1 1,0 0-1,0 1 0,0-1 1,0 0-1,1 1 1,-1-1-1,0 0 1,0 1-1,0-1 1,0 0-1,1 1 1,-1-1-1,0 0 0,0 1 1,1-1-1,-1 0 1,0 0-1,1 1 1,-1-1-1,0 0 1,1 0-1,-1 1 1,0-1-1,1 0 0,-1 0 1,0 0-1,1 0 1,-1 0-1,0 0 1,1 0-1,-1 0 1,1 0-1,-1 0 1,0 0-1,1 0 0,-1 0 1,1 0-1,0 0 1,26-1-137,-20 0 95,8 0-30,0 1 0,0 0 1,0 1-1,0 1 0,0 0 0,26 7 0,-37-7 59,0-1 0,0 1 0,0 0 1,0 0-1,0 1 0,0-1 0,0 1 0,-1 0 0,1-1 0,-1 2 0,5 5 1,-6-6 17,0 0 0,0 0 1,-1 0-1,0 0 1,1 1-1,-1-1 0,0 0 1,0 1-1,-1-1 1,1 1-1,-1-1 1,0 1-1,0 0 0,0-1 1,0 1-1,-2 6 1,0-3 40,0 1 0,0-1 0,-1 0 1,0 1-1,-1-1 0,0-1 0,0 1 1,0-1-1,-1 1 0,-6 6 0,8-9-50,0-1 0,0 0 0,0 0-1,0 0 1,-1 0 0,1-1 0,-1 0-1,1 1 1,-1-1 0,0 0 0,0-1 0,0 1-1,0-1 1,0 0 0,0 0 0,-1 0-1,1 0 1,0-1 0,-8 1 0,10-2-32,1 1 1,-1 0 0,0-1-1,1 0 1,-1 1 0,1-1-1,0 0 1,-1 1 0,1-1-1,0 0 1,-1 0 0,1 0-1,0 0 1,0 0 0,0-1-1,0 1 1,0 0 0,0 0-1,0-1 1,-1-1 0,0-1 0,0-1 0,1 1 0,-1 0 1,1-1-1,0 1 0,0-7 0,0-24-274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8.956"/>
    </inkml:context>
    <inkml:brush xml:id="br0">
      <inkml:brushProperty name="width" value="0.05" units="cm"/>
      <inkml:brushProperty name="height" value="0.05" units="cm"/>
    </inkml:brush>
  </inkml:definitions>
  <inkml:trace contextRef="#ctx0" brushRef="#br0">116 56 15659,'2'-3'395,"-1"0"-1,0 1 0,0-1 0,0 0 0,0 1 1,-1-1-1,1 0 0,0-4 0,-1 7-310,0-1-1,0 1 0,0-1 1,0 1-1,0-1 1,-1 0-1,1 1 1,0-1-1,0 1 1,0-1-1,0 1 1,0-1-1,-1 1 0,1-1 1,0 1-1,-1 0 1,1-1-1,0 1 1,-1-1-1,0 0 1,1 1 21,-1 0 0,0 0 0,1-1 0,-1 1 0,0 0 0,0 0 1,1 0-1,-1 0 0,0 0 0,1 0 0,-1 0 0,0 0 0,0 0 1,1 1-1,-1-1 0,0 0 0,1 0 0,-1 1 0,0-1 0,0 1 1,-4 2 95,1 0 0,0 0 1,0 0-1,0 0 0,1 1 0,-1-1 1,1 1-1,0 0 0,0 0 1,0 1-1,-3 6 0,-4 9 64,-9 27 1,13-31-244,0 1 0,1-1 0,2 1 0,-1 0 0,2 0 0,0 1 0,1-1 0,1 0 0,3 29 0,-3-44-21,0 0 0,1 0 1,-1 0-1,1 0 1,0 0-1,-1 0 1,1 0-1,0 0 1,0 0-1,0 0 0,0 0 1,1-1-1,-1 1 1,0 0-1,1-1 1,-1 1-1,1-1 0,-1 0 1,1 1-1,0-1 1,2 1-1,-2-1 1,0-1-1,1 1 1,-1-1-1,0 0 1,0 0 0,1 0-1,-1 0 1,0 0-1,1 0 1,-1-1-1,0 1 1,0-1-1,1 1 1,-1-1-1,0 0 1,2-1 0,7-4 4,-1 0 0,-1 0 1,1-1-1,-1-1 1,0 1-1,9-11 0,4-7 11,0-1 0,-2-1 0,-1 0 0,-1-2 0,-1 0 0,23-57 0,-38 79-16,0 0 0,-1 1 1,0-1-1,1-10 0,-2 16-1,0 0 0,0 0 1,0 0-1,0 1 0,0-1 0,0 0 1,0 0-1,0 0 0,0 1 0,-1-1 1,1 0-1,0 0 0,-1 1 0,1-1 0,0 0 1,-1 1-1,1-1 0,-1 0 0,0 0 1,0 1-1,1 0 0,-1 0 1,0 0-1,0 0 0,1 0 1,-1 0-1,0 0 0,0 0 0,1 0 1,-1 0-1,0 0 0,0 1 1,1-1-1,-1 0 0,0 0 1,1 1-1,-1-1 0,0 1 1,1-1-1,-1 1 0,1-1 0,-1 1 1,1-1-1,-1 1 0,0 0 1,-5 5 1,1 0 1,0 0-1,0 1 1,0 0-1,1 0 1,0 0-1,0 0 1,-3 9-1,-20 65 14,27-81-16,-6 19 7,2 0 1,0-1-1,-2 32 0,5-45-12,1 0 1,0 0 0,0 0-1,0 0 1,1 0-1,-1 0 1,1 0-1,0-1 1,1 1 0,-1 0-1,1-1 1,0 1-1,0-1 1,1 1-1,-1-1 1,1 0 0,0 0-1,0 0 1,5 5-1,-5-7-83,1 0 0,-1 0 0,1 0 0,-1-1 0,1 1 0,0-1 0,-1 0 0,1 0 0,0 0 0,0 0 0,0 0 0,0-1 0,0 0 0,0 0 0,0 0 0,0-1 0,0 1 0,0-1 1,6-1-1,-1-1-73,0 0 1,0-1-1,-1 0 1,1 0-1,-1-1 1,0 0-1,10-7 1,13-17-440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9.388"/>
    </inkml:context>
    <inkml:brush xml:id="br0">
      <inkml:brushProperty name="width" value="0.05" units="cm"/>
      <inkml:brushProperty name="height" value="0.05" units="cm"/>
    </inkml:brush>
  </inkml:definitions>
  <inkml:trace contextRef="#ctx0" brushRef="#br0">111 2 21861,'-3'0'158,"1"-1"0,-1 1 0,0-1-1,0 1 1,1 0 0,-1 1 0,0-1 0,1 0 0,-1 1 0,0-1 0,1 1 0,-1 0 0,0 0 0,1 0 0,-1 0 0,1 0 0,0 1 0,-1-1 0,1 1 0,0-1 0,-4 4-1,-2 3-5,-1 0 0,1 0 0,-12 17 0,20-25-159,-1 0 1,1 1 0,-1-1-1,1 1 1,0-1-1,-1 0 1,1 1-1,0-1 1,-1 1 0,1-1-1,0 1 1,0-1-1,0 1 1,-1 0-1,1-1 1,0 1 0,0-1-1,0 1 1,0-1-1,0 1 1,0-1-1,0 1 1,0 0 0,0-1-1,0 1 1,0-1-1,0 1 1,1-1-1,-1 1 1,0-1 0,1 2-1,0-2-4,0 1 0,0 0 0,0-1-1,0 0 1,0 1 0,1-1 0,-1 1-1,0-1 1,0 0 0,0 0 0,1 0-1,-1 0 1,0 0 0,2 0 0,55-9-226,-44 6 178,-6 2 33,0 0 0,1 0 0,-1 1 0,0 0 0,1 1-1,-1 0 1,12 2 0,-18-2 25,-1-1 0,1 1 0,0 0 0,0-1 0,-1 1 0,1 0 0,0 0 0,-1 0 1,1 0-1,-1 1 0,1-1 0,-1 0 0,0 1 0,0-1 0,1 1 0,-1-1 0,0 1 0,0-1 0,-1 1 0,1 0 0,0 0 0,0-1 0,-1 1 0,1 0 0,-1 0 0,0 0 0,1 0 0,-1 0 0,0-1 0,0 1 0,0 0 0,0 0 0,-1 0 0,1 0 1,0 0-1,-1 0 0,1-1 0,-2 4 0,-3 9 60,0 1 1,-1-1 0,-1-1 0,0 1 0,-1-1 0,0 0-1,-1 0 1,0-1 0,-1-1 0,0 1 0,-1-2-1,-14 12 1,21-20-150,0 1-1,1-1 1,-1 0-1,0 0 1,-7 2-1,10-3 58,0-1 0,0 0 0,1 0 1,-1 0-1,0 0 0,0 1 0,1-1 0,-1 0 0,0 0 0,0-1 0,1 1 0,-1 0 0,0 0 0,1 0 0,-1 0 0,0-1 0,0 1 0,1 0 0,-1-1 1,0 1-1,1 0 0,-1-1 0,1 1 0,-1-1 0,0 1 0,1-1 0,-1 1 0,1-1 0,-1 0 0,1 1 0,0-1 0,-1 0 0,1 1 0,0-1 0,-1 0 1,1 1-1,0-1 0,0 0 0,-1-1 0,-2-19-321,4-2-119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29.868"/>
    </inkml:context>
    <inkml:brush xml:id="br0">
      <inkml:brushProperty name="width" value="0.05" units="cm"/>
      <inkml:brushProperty name="height" value="0.05" units="cm"/>
    </inkml:brush>
  </inkml:definitions>
  <inkml:trace contextRef="#ctx0" brushRef="#br0">1 252 16323,'9'-1'545,"-1"0"-1,1-1 0,0 0 0,-1 0 0,0 0 0,1-1 0,-1-1 0,13-6 0,58-40 1053,-60 36-1181,-1 0 1,19-18-1,-33 28-318,0-1 0,0 1 1,0-1-1,0 1 0,-1-1 0,1 0 1,-1 0-1,-1-1 0,1 1 0,-1 0 1,0-1-1,0 0 0,2-8 0,-4 12-75,0 1 0,0 0 0,0 0 0,0-1 0,0 1 0,0 0-1,0-1 1,0 1 0,-1 0 0,1 0 0,0-1 0,-1 1 0,1 0 0,-1 0-1,1 0 1,-1 0 0,0 0 0,1 0 0,-1 0 0,0 0 0,0 0-1,0 0 1,0 0 0,-1-1 0,0 1-2,0 0 0,0 0 0,-1 1-1,1-1 1,0 1 0,0-1 0,0 1 0,0 0 0,-1 0 0,1 0-1,0 0 1,0 0 0,-3 1 0,-3 1 10,0 0-1,0 0 1,0 1 0,0 0 0,0 0 0,-9 6-1,7-2-25,-1 0-1,1 1 1,1 0-1,-1 1 1,1 0-1,1 0 1,-1 1-1,2 0 1,0 1-1,0-1 1,0 1-1,2 1 1,-1-1-1,1 1 1,1 0-1,0 0 1,1 0-1,0 1 1,1-1-1,1 1 1,-1 20-1,2-29-5,0 1 0,0 0 0,1-1 0,0 1 0,0-1 0,0 1 1,1-1-1,-1 1 0,1-1 0,0 0 0,0 0 0,0 0 0,1 0 0,-1 0 0,1 0 0,0-1 0,5 5 0,-3-4-20,0 0-1,0-1 1,0 0-1,0 0 1,1 0-1,-1-1 1,1 0-1,0 0 1,0 0-1,0 0 1,0-1-1,9 1 1,4-2-76,0 0 0,-1-2 0,1 0 1,-1-1-1,1 0 0,-1-2 0,34-12 0,11-8-78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1.700"/>
    </inkml:context>
    <inkml:brush xml:id="br0">
      <inkml:brushProperty name="width" value="0.05" units="cm"/>
      <inkml:brushProperty name="height" value="0.05" units="cm"/>
    </inkml:brush>
  </inkml:definitions>
  <inkml:trace contextRef="#ctx0" brushRef="#br0">195 354 19236,'-1'-2'130,"0"0"0,-1 0 0,1 0 0,0 0 0,-1 0 0,0 0-1,1 0 1,-1 0 0,0 1 0,0-1 0,0 1 0,0-1 0,0 1 0,0 0 0,0 0 0,0 0 0,-1 0-1,1 0 1,-3-1 0,1 2-7,1 0 0,0 0 0,0 0 0,-1 0 0,1 1 1,0-1-1,-1 1 0,1-1 0,0 1 0,0 1 0,0-1 0,-5 3 0,0 0-19,0 1 0,0 1 0,1-1 0,0 1 0,0 1 0,0-1 0,1 1 0,0 0 0,-7 12 1,7-10-107,1 1 1,0 0 0,-6 19 0,10-27-4,1 1 1,-1 0-1,0-1 1,0 1-1,1-1 1,0 1-1,-1 0 1,1-1 0,0 1-1,1 0 1,-1-1-1,0 1 1,1 0-1,-1-1 1,1 1 0,0-1-1,0 1 1,0-1-1,0 1 1,0-1-1,2 3 1,-2-4 6,1 1 0,-1-1 0,0 0 1,0-1-1,1 1 0,-1 0 0,1 0 1,-1 0-1,1-1 0,-1 1 0,1-1 0,-1 1 1,1-1-1,-1 0 0,1 1 0,0-1 0,-1 0 1,3 0-1,0-1 13,0 1 1,0-1 0,0 0-1,0 0 1,-1 0 0,1-1 0,4-2-1,4-2 88,-1-1 0,0 0 0,16-15 0,-9 6 109,-1-1 0,-1-1 1,-1 0-1,0-1 0,22-41 0,-27 43-43,-2 0 0,0-1-1,-1 0 1,-1 0 0,-1 0 0,0-1-1,3-33 1,-9 41-101,-4 13-21,-4 15-13,6-6-58,0 0 0,0 1 0,1-1 0,1 0 0,0 1 0,0-1-1,1 1 1,1-1 0,0 1 0,3 14 0,-3-24 15,-1 0-1,1 1 1,0-1 0,-1 0-1,1 1 1,0-1 0,1 0-1,-1 0 1,0 0 0,1 0 0,-1 0-1,3 2 1,-3-3 4,1 0 0,-1 0-1,0-1 1,0 1 0,1 0 0,-1-1 0,0 1-1,1-1 1,-1 1 0,0-1 0,1 0 0,-1 0-1,1 0 1,-1 0 0,0 0 0,1 0 0,-1 0-1,1 0 1,-1 0 0,0-1 0,1 1 0,-1 0 0,1-1-1,0 0 1,7-3-5,-1-1 1,0 0-1,-1 0 0,1-1 1,-1 0-1,0 0 0,-1-1 0,0 0 1,0 0-1,0 0 0,8-14 0,5-11 74,23-52 0,-31 59-1,0-2 0,12-47 0,-23 65 2,-4 17-44,-7 16-20,-12 51 16,2 0 1,-13 101-1,29-138-22,1 0-1,1 0 1,3 0 0,1 1-1,1-1 1,3 0 0,1 0-1,17 58 1,-17-78-17,-3-11 1,0 0 0,-1 1 0,0 0 0,1 14 0,-14-37-24,-10-34 84,3-1-1,2-1 1,-13-75 0,26 110 1,0 0 1,2 0 0,0-1 0,0 1 0,3-17 0,-2 31-84,0 0-1,1 0 1,-1 0 0,1 0-1,-1 1 1,1-1-1,0 0 1,0 0 0,0 0-1,0 1 1,0-1 0,0 0-1,0 1 1,0-1 0,1 1-1,-1-1 1,0 1 0,1 0-1,-1 0 1,1 0 0,0-1-1,-1 1 1,1 1 0,0-1-1,0 0 1,0 0-1,0 1 1,-1-1 0,1 1-1,0-1 1,0 1 0,3 0-1,7-1-469,-1 1-1,1 1 0,0 0 0,15 3 1,-12-2 431,19 3-726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2.661"/>
    </inkml:context>
    <inkml:brush xml:id="br0">
      <inkml:brushProperty name="width" value="0.05" units="cm"/>
      <inkml:brushProperty name="height" value="0.05" units="cm"/>
    </inkml:brush>
  </inkml:definitions>
  <inkml:trace contextRef="#ctx0" brushRef="#br0">214 18 19588,'-1'-1'114,"1"0"1,0 0-1,-1 1 0,1-1 0,-1 0 1,1 1-1,-1-1 0,0 1 1,1-1-1,-1 1 0,1-1 0,-1 1 1,0-1-1,0 1 0,1 0 0,-1-1 1,0 1-1,0 0 0,1-1 0,-1 1 1,0 0-1,0 0 0,0 0 0,1 0 1,-1 0-1,-1 0 0,1 0-12,0 1 1,0-1-1,0 1 0,0 0 0,0-1 0,0 1 0,0 0 1,1 0-1,-1 0 0,0 0 0,0-1 0,1 1 0,-1 0 1,1 0-1,-1 0 0,0 2 0,-1 1-7,1 1 0,0-1 0,-1 0 0,2 1-1,-1-1 1,0 1 0,1-1 0,0 9 0,0-12-93,0-1 0,0 0 1,0 1-1,0-1 0,0 0 0,0 1 1,0-1-1,0 0 0,1 1 0,-1-1 0,0 0 1,0 0-1,0 1 0,0-1 0,1 0 0,-1 1 1,0-1-1,0 0 0,0 0 0,1 0 0,-1 1 1,0-1-1,1 0 0,-1 0 0,0 0 0,0 0 1,1 1-1,-1-1 0,0 0 0,1 0 0,-1 0 1,1 0-1,10-5 22,9-12-20,18-26 8,-38 43-12,0-1 0,1 1 0,-1 0-1,0 0 1,0 0 0,0 0-1,0-1 1,0 1 0,1 0-1,-1 0 1,0 0 0,0 0 0,0 0-1,0-1 1,1 1 0,-1 0-1,0 0 1,0 0 0,0 0-1,1 0 1,-1 0 0,0 0 0,0 0-1,1 0 1,-1 0 0,0 0-1,0 0 1,0 0 0,1 0 0,-1 0-1,0 0 1,0 0 0,1 0-1,-1 0 1,0 0 0,0 1-1,0-1 1,0 0 0,1 0 0,-1 0-1,4 11-10,-4 18 1,0-26 11,-21-36 1481,20 32-1467,0-1 1,-1 1-1,1 0 0,0 0 0,-1-1 0,1 1 1,-1 0-1,1 1 0,-1-1 0,0 0 0,1 0 1,-1 1-1,0-1 0,0 1 0,1-1 1,-1 1-1,0 0 0,0 0 0,0-1 0,1 1 1,-1 1-1,0-1 0,0 0 0,0 0 1,1 1-1,-1-1 0,0 1 0,0-1 0,1 1 1,-1 0-1,1 0 0,-1 0 0,0 0 1,1 0-1,-3 2 0,-6 5-31,0 0 1,0 1-1,-16 19 0,16-17 57,-55 67-3,57-69-33,2 2-1,-1-1 0,1 1 1,1 0-1,0 0 0,-4 12 1,9-22-5,0-1 0,0 1 0,-1-1 0,1 1 0,0-1 0,0 1 0,0-1 0,0 1 0,0 0 0,0-1 0,0 1 0,0-1 0,0 1 0,0-1 0,0 1 0,0 0 0,1-1 0,-1 1 0,0-1 0,0 1 0,0-1 0,1 1 0,-1-1 0,0 1 0,1-1 0,-1 0 0,0 1 0,1-1 0,-1 1 0,1-1 0,-1 0 0,1 1 0,-1-1 0,0 0 0,1 1 0,0-1 0,-1 0 0,1 0 0,-1 0 0,1 1 0,-1-1 0,1 0 0,-1 0 0,1 0 0,-1 0 0,1 0 0,0 0 0,-1 0 0,1 0 0,-1 0 0,1 0 0,-1-1 0,1 1 0,0 0 0,31-10-1,-10-4-12,0-1 0,-1-1 0,0-1 0,-2 0 0,32-37 0,32-28-84,-83 81 95,0 1 1,0 0-1,1-1 1,-1 1 0,0 0-1,0-1 1,0 1-1,1 0 1,-1 0-1,0-1 1,0 1-1,1 0 1,-1 0-1,0 0 1,1-1-1,-1 1 1,0 0-1,1 0 1,-1 0 0,0 0-1,1 0 1,-1 0-1,0 0 1,1-1-1,-1 1 1,0 0-1,1 0 1,-1 0-1,0 0 1,1 1-1,-1-1 1,0 0 0,1 0-1,-1 0 1,0 0-1,1 0 1,-1 0-1,0 0 1,1 1-1,-1-1 1,0 0-1,0 0 1,1 0-1,-1 1 1,0-1 0,0 0-1,1 0 1,-1 1-1,0-1 1,0 0-1,0 1 1,1-1-1,-1 0 1,0 0-1,0 1 1,0-1-1,0 0 1,0 1 0,0-1-1,0 0 1,0 1-1,0 0 1,0 22-43,0-22 42,-31 170-134,18-115 140,-8 93 0,21-141 5,-2 20 40,0 1 0,-13 55 0,14-78-48,-1 1 1,0-1-1,-1 0 1,1 0 0,-1 1-1,0-2 1,-1 1-1,1 0 1,-1-1 0,0 1-1,0-1 1,-1 0-1,0-1 1,0 1-1,0-1 1,0 0 0,-1 0-1,-8 4 1,13-7-1,-1 0 0,0 0 0,1-1 0,-1 1 1,1 0-1,-1-1 0,0 0 0,0 1 0,1-1 0,-1 0 1,0 0-1,1 0 0,-1 0 0,0 0 0,0 0 0,1-1 0,-1 1 1,-1-1-1,2 0 0,-1 1 1,1-1-1,0 0 0,1 0 1,-1 0-1,0 0 1,0 0-1,0 0 0,0 0 1,1 0-1,-1 0 1,0 0-1,1 0 0,-1 0 1,1 0-1,0-1 1,-1 1-1,0-2 0,1-4 4,-1 1 0,1-1 0,0 1 0,1-1 0,-1 1 0,1 0 0,0-1 0,3-6 0,7-20 18,1 1 0,2 0 0,24-42 1,65-85-14,73-71 5,-171 224-20,-2 2 2,0 0-1,1-1 0,0 1 0,0 1 1,0-1-1,0 1 0,0-1 0,1 1 0,0 0 1,0 1-1,9-4 0,-14 5 3,0 1 0,1 0 1,-1 0-1,0 0 0,0 0 0,1 0 0,-1 0 0,0 0 0,1 0 0,-1 0 0,0 0 1,1 0-1,-1 0 0,0 0 0,1 0 0,-1 0 0,0 0 0,1 1 0,-1-1 0,0 0 1,1 0-1,-1 0 0,0 0 0,0 1 0,1-1 0,-1 0 0,0 0 0,0 0 0,1 1 1,-1-1-1,0 0 0,0 1 0,0-1 0,1 0 0,-1 0 0,0 1 0,0-1 0,0 0 1,0 1-1,0-1 0,0 1 0,-3 19-23,-15 18 9,2-20-779,9-16-733,4-14 262,5 1 678,4-2-198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4.983"/>
    </inkml:context>
    <inkml:brush xml:id="br0">
      <inkml:brushProperty name="width" value="0.05" units="cm"/>
      <inkml:brushProperty name="height" value="0.05" units="cm"/>
    </inkml:brush>
  </inkml:definitions>
  <inkml:trace contextRef="#ctx0" brushRef="#br0">258 727 15811,'-3'-3'274,"1"0"0,-1 1 0,1-1 0,-1 1-1,0 0 1,0 0 0,0-1 0,0 2 0,-1-1 0,1 0-1,0 1 1,-1 0 0,1-1 0,-1 1 0,1 1 0,-1-1-1,-5 0 1,4 1-30,0 1 0,1-1 0,-1 1 1,0 0-1,1 0 0,-1 1 0,1-1 0,-1 1 0,1 0 0,0 0 0,-8 6 0,1 1-34,0 0 0,1 0-1,0 1 1,0 0 0,1 1-1,1 0 1,0 1-1,-8 14 1,10-14-148,0-1-1,1 1 1,0 0 0,1 0-1,0 0 1,1 0-1,1 1 1,0 0 0,-1 22-1,3-34-55,0 0 0,0 0 1,0 0-1,0 0 0,0 0 0,0 0 0,0 0 0,0 0 0,0-1 0,0 1 0,1 0 0,-1 0 1,0 0-1,1 0 0,-1 0 0,1-1 0,-1 1 0,1 0 0,-1 0 0,1-1 0,0 1 0,-1 0 1,1-1-1,0 1 0,1 0 0,-1-1-1,0 1 0,1-1-1,-1 0 1,0 0 0,0 0 0,0-1 0,1 1 0,-1 0-1,0 0 1,0-1 0,0 1 0,0 0 0,0-1 0,1 1-1,-1-1 1,1-1 0,5-2 7,-1-1 0,0 0 0,0 0 0,0-1-1,5-6 1,10-17 35,20-35 0,-26 39-27,1 0 1,34-40-1,-48 63-21,0 0-1,0 1 1,1-1 0,-1 1 0,0 0-1,1 0 1,-1 0 0,1 0 0,-1 0-1,1 0 1,-1 1 0,1-1 0,0 1-1,-1 0 1,1 0 0,0 0-1,-1 0 1,1 0 0,0 0 0,-1 1-1,1-1 1,-1 1 0,1 0 0,-1 0-1,1 0 1,-1 0 0,1 0 0,-1 0-1,3 2 1,0 0 0,0 1 0,0-1 0,0 1 0,0-1 0,0 1 0,-1 1 0,0-1 0,0 1 0,0-1-1,0 1 1,4 10 0,-6-10 1,0 0 0,-1-1 0,0 1-1,0 0 1,0 1 0,0-1-1,-1 0 1,0 0 0,0 0 0,-1 6-1,-14 53-1,2-4 1,13-61 1,0 1 0,0 0 1,1 0-1,-1-1 1,0 1-1,0 0 0,1 0 1,-1-1-1,0 1 1,1 0-1,-1 0 0,0 0 1,1-1-1,-1 1 0,0 0 1,1 0-1,-1 0 1,0 0-1,1 0 0,-1 0 1,1 0-1,-1 0 1,0 0-1,1 0 0,-1 0 1,0 0-1,1 0 1,-1 0-1,1 0 0,-1 0 1,0 0-1,1 0 0,-1 1 1,0-1-1,1 0 1,-1 0-1,0 0 0,1 1 1,-1-1-1,0 0 1,0 0-1,1 1 0,-1-1 1,0 0-1,0 1 0,1-1 1,-1 0-1,0 1 1,0-1-1,0 0 0,0 1 1,0-1-1,1 0 1,-1 1-1,0-1 0,0 0 1,0 1-1,0-1 1,0 1-1,0-1 0,0 0 1,0 1-1,0-1 0,-1 0 1,1 1-1,0-1 1,0 1-1,0 0 0,23-22 43,-9 4 33,0-1 0,-2 0-1,0-1 1,-1 0 0,-1-1 0,0 0-1,-2-1 1,-1 0 0,0 0 0,4-27 0,-10 43-34,0-1 0,0 1 0,-1-1 0,0 1 1,-1-7-1,1 12-40,0 0 0,0 0 0,0 0 0,0 0 0,0-1 0,0 1 0,0 0 0,0 0 0,0 0 1,0 0-1,0-1 0,0 1 0,0 0 0,0 0 0,0 0 0,-1 0 0,1-1 0,0 1 0,0 0 0,0 0 0,0 0 0,0 0 0,-1 0 0,1 0 0,0 0 0,0-1 1,0 1-1,0 0 0,0 0 0,-1 0 0,1 0 0,0 0 0,0 0 0,0 0 0,-1 0 0,1 0 0,0 0 0,0 0 0,0 0 0,0 0 0,-1 0 0,1 0 0,0 0 1,0 0-1,0 0 0,0 0 0,-1 1 0,1-1 0,0 0 0,0 0 0,0 0 0,0 0 0,-1 0 0,1 0 0,0 0 0,0 1 0,0-1 0,0 0 0,0 0 0,0 0 0,0 0 1,-1 0-1,1 1 0,0-1 0,0 0 0,0 0 0,0 0 0,0 0 0,0 1 0,-7 10 33,-7 30-11,13-38-19,0 0 1,1 0-1,-1 0 1,1 0-1,-1 1 1,1-1-1,0 0 1,1 0 0,-1 0-1,0 0 1,2 4-1,-2-6-1,1-1-1,-1 1 1,1-1-1,-1 1 1,1-1 0,-1 0-1,1 1 1,-1-1-1,1 1 1,-1-1-1,1 0 1,-1 1-1,1-1 1,-1 0-1,1 0 1,0 0 0,-1 1-1,1-1 1,0 0-1,-1 0 1,1 0-1,0 0 1,-1 0-1,1 0 1,0 0-1,-1 0 1,1 0-1,-1 0 1,1-1 0,0 1-1,-1 0 1,1 0-1,0-1 1,-1 1-1,1 0 1,-1-1-1,1 1 1,-1 0-1,1-1 1,0 0 0,23-18 122,-3-1 4,24-33 0,9-9-719,-59 79-4,7-14 481,3-14 85,-2 5 18,-1-1 1,0 0-1,-1 1 1,0-1 0,1-8-1,-2 14 11,0 0 1,0 0-1,0 0 1,0 0-1,0 0 1,0 0-1,-1 0 0,1 0 1,0 1-1,0-1 1,-1 0-1,1 0 1,0 0-1,-1 0 0,1 1 1,-1-1-1,1 0 1,-1 1-1,-1-2 1,1 2 2,1-1 0,-1 1 0,0 0 0,0 0 1,0-1-1,0 1 0,0 0 0,0 0 0,0 0 1,0 0-1,0 1 0,0-1 0,0 0 0,0 0 1,0 1-1,0-1 0,0 0 0,0 1 0,0-1 1,0 1-1,1-1 0,-3 2 0,-9 5 61,0 1-1,0 0 1,0 1 0,-10 9-1,26-20-46,-1 1-1,1-1 0,-1 0 1,1 1-1,-1 0 1,7-2-1,21-9-76,-30 12 54,-1-1 15,0 0-13,0 0 1,1 0-1,-1 0 1,0 0-1,0 0 1,0 0-1,-1 1 1,1-1-1,0 0 1,0 0-1,0 0 1,-1 0-1,1 0 1,-1 0-1,1 0 1,0 0-1,-2 0 1,2 1 0,0 0 1,-1 0-1,1 0 0,-1 0 1,1 0-1,0 0 1,-1 0-1,1 0 0,-1 0 1,1 1-1,0-1 0,-1 0 1,1 0-1,0 0 1,-1 1-1,1-1 0,0 0 1,0 1-1,-1-1 1,1 0-1,0 0 0,0 1 1,-1-1-1,1 0 1,0 1-1,0 0 0,-16 30-22,4-2 101,2 0 1,0 1-1,3 1 1,0 0-1,-3 38 1,10-68-72,0 0 1,0 0 0,-1 1 0,1-1-1,0 0 1,0 0 0,1 0 0,-1 1-1,0-1 1,0 0 0,1 0 0,-1 0-1,0 0 1,1 1 0,-1-1 0,1 0-1,-1 0 1,1 0 0,0 0 0,0 0 0,-1 0-1,1 0 1,0-1 0,0 1 0,0 0-1,0 0 1,2 1 0,-1-2 0,0 0 0,0 0 0,0 0 0,0 0 1,0 0-1,0 0 0,0 0 0,0-1 0,0 1 1,0-1-1,0 1 0,0-1 0,0 0 0,-1 0 0,1 0 1,2-2-1,24-15 23,0-1 0,-2-2 0,34-33 1,23-19 21,-71 63-48,-6 5-3,0 0 0,0 0 0,1 0-1,-1 1 1,1 0 0,0 0 0,0 1 0,14-5 0,-20 8-3,-1 0 1,1 0-1,-1 0 0,1 0 1,0 0-1,-1 0 1,1 0-1,-1 0 0,1 1 1,-1-1-1,1 0 1,-1 0-1,1 0 0,-1 1 1,1-1-1,-1 0 1,1 1-1,-1-1 0,1 0 1,-1 1-1,0-1 1,1 0-1,-1 1 0,0-1 1,1 1-1,-1-1 1,0 1-1,1-1 0,-1 1 1,0-1-1,0 1 1,0-1-1,1 1 0,-1-1 1,0 1-1,0 0 1,0-1-1,0 1 0,0-1 1,0 1-1,0 0 1,-3 24-19,-10 20-16,8-30 38,-6 31-1,11-45 0,0 0 0,0 0-1,-1 0 1,1 0 0,0 0 0,0 0-1,0 0 1,0 0 0,0 0-1,0 0 1,1 0 0,-1-1-1,0 1 1,0 0 0,1 0-1,-1 0 1,0 0 0,1 0-1,-1 0 1,1 0 0,-1-1-1,2 3 1,-1-3 1,0 0-1,0 1 1,0-1-1,0 0 1,0 1-1,0-1 1,0 0 0,0 0-1,-1 0 1,1 0-1,0 0 1,0 0-1,0 0 1,0 0 0,0-1-1,0 1 1,0 0-1,2-1 1,3-2 4,1 0 1,0 0-1,-1-1 0,11-8 0,36-35 3,-43 36-3,1 0 1,1 1-1,0 0 0,0 1 0,1 0 0,23-11 0,-35 19-6,-1 1-1,0 0 1,1 0-1,-1 0 0,1 0 1,-1-1-1,1 1 1,-1 0-1,1 0 0,-1 0 1,1 0-1,-1 0 1,0 0-1,1 0 0,-1 0 1,1 0-1,-1 0 1,1 0-1,-1 1 0,1-1 1,-1 0-1,1 0 1,-1 0-1,0 1 0,1-1 1,-1 0-1,1 0 1,-1 1-1,0-1 0,1 0 1,-1 1-1,0-1 1,1 0-1,-1 1 0,0-1 1,0 1-1,1-1 1,-1 0-1,0 1 0,0-1 1,0 1-1,0-1 1,1 1-1,-1-1 0,0 1 1,0 25 11,0-20-16,-1 10 3,0-10-8,0 0-1,1 0 1,-1 0 0,2 1 0,0 9-1,0-15 9,-1 0 0,0 0 0,0 0-1,1-1 1,-1 1 0,1 0 0,-1 0 0,0-1-1,1 1 1,-1 0 0,1 0 0,0-1-1,-1 1 1,1-1 0,-1 1 0,1-1 0,0 1-1,-1-1 1,2 1 0,0 0 1,-1-1 0,0 0 0,1 0 0,-1 0 0,0 1 0,1-1 0,-1-1 1,1 1-1,-1 0 0,0 0 0,1 0 0,-1-1 0,0 1 0,1-1 0,1 0 0,5-3-60,0 0 0,0-1 0,-1 0 0,0 0 0,13-12 1,32-36-941,-34 34 397,58-60-4599,-82 91 5419,6-12-187,0 1-1,0-1 1,0 0-1,0 0 1,1 0-1,-1 1 1,0-1-1,0 0 1,0 0-1,0 0 1,0 1-1,0-1 1,0 0-1,0 0 1,0 0-1,0 1 1,1-1 0,-1 0-1,0 0 1,0 0-1,0 0 1,0 1-1,1-1 1,-1 0-1,0 0 1,0 0-1,0 0 1,1 0-1,-1 0 1,0 0-1,0 0 1,0 1-1,1-1 1,-1 0-1,0 0 1,0 0-1,1 0 1,-1 0-1,0 0 1,0 0-1,0 0 1,1 0-1,-1 0 1,0-1-1,0 1 1,0 0 0,1 0-1,-1 0 1,0 0-1,0 0 1,0 0-1,1 0 1,-1 0-1,0-1 1,0 1-1,0 0 1,0 0-1,1 0 1,-1 0-1,0-1 1,4-1 141,0 0 0,0 0 1,0 0-1,0 1 0,1 0 1,-1 0-1,0 0 0,1 0 1,7 0-1,-10 1-151,-1 1 0,1-1 0,0 0-1,0 1 1,0 0 0,-1-1 0,1 1 0,0 0-1,-1 0 1,1 0 0,-1 0 0,1 0 0,-1 0-1,1 0 1,-1 1 0,0-1 0,1 1 0,-1-1 0,0 1-1,0-1 1,0 1 0,0-1 0,-1 1 0,1 0-1,1 3 1,9 36 182,-9-33-124,-1 0-1,1 0 1,1 0-1,0 0 1,7 13-1,-9-19-53,0 0 0,1 0 0,-1-1-1,1 1 1,-1-1 0,1 1 0,0-1-1,0 1 1,-1-1 0,1 0 0,0 0-1,0 0 1,0 0 0,0 0-1,1 0 1,-1-1 0,0 1 0,0-1-1,0 0 1,0 1 0,1-1 0,-1 0-1,0 0 1,0 0 0,1-1 0,2 1-1,5-3 24,0 1-1,0-1 0,0-1 0,-1 0 0,1 0 0,-1-1 0,0 0 0,0-1 0,0 1 1,13-14-1,0 0 16,-1-2 0,27-36 0,-41 49-57,-1-1 0,9-16 0,-14 24-6,0 0 0,0 0 1,-1-1-1,1 1 0,0-1 0,-1 1 1,1-1-1,-1 1 0,1-1 1,-1 1-1,0-1 0,0 1 0,0-1 1,0 1-1,0-1 0,0 0 1,0 1-1,0-1 0,0 1 0,-1-1 1,1 1-1,-1-1 0,1 1 1,-1 0-1,0-1 0,1 1 0,-3-3 1,2 4-1,0-1 1,0 1 0,0-1 0,0 1 0,0 0 0,0-1 0,0 1-1,0 0 1,0 0 0,0 0 0,0 0 0,0 0 0,0 0-1,0 0 1,0 0 0,0 0 0,0 1 0,0-1 0,-1 0-1,1 1 1,0-1 0,1 0 0,-1 1 0,0-1 0,0 1 0,0 0-1,0-1 1,0 1 0,0 0 0,1 0 0,-1-1 0,0 1-1,0 1 1,-4 3 1,1-1-1,1 1 1,-1-1-1,-5 10 1,9-13 0,-1 1 1,0-1-1,0 0 1,1 1-1,-1-1 0,1 0 1,-1 1-1,1-1 1,0 1-1,-1-1 1,1 1-1,0-1 0,0 1 1,0-1-1,0 1 1,0-1-1,1 1 1,-1-1-1,0 0 0,1 3 1,0-3 0,0 1 0,0-1 0,0 0 0,0 0 0,0 0 0,0 0 0,0 0 0,1 0 1,-1-1-1,0 1 0,0 0 0,1-1 0,-1 1 0,0-1 0,1 1 0,-1-1 0,2 1 0,4 0-12,0 0 0,0-1 1,0 0-1,0 0 0,0 0 0,0-1 0,11-2 0,1-3-67,-1 0 0,0-1 1,0-1-1,-1 0 0,0-1 0,0-1 0,-1-1 1,-1-1-1,0 0 0,0 0 0,-1-2 0,-1 0 1,0 0-1,-1-1 0,-1-1 0,0 0 1,-1 0-1,9-21 0,81-190 39,-73 162 96,-17 45-6,-3 12 9,-7 8-58,0 0-1,0 0 1,0 0-1,0 0 1,0 0-1,0 0 1,0 0-1,1 0 1,-1 0-1,0 0 0,0 0 1,0 0-1,0 0 1,0 0-1,0 0 1,0 0-1,1 0 1,-1 0-1,0 0 1,0 0-1,0 0 1,0 0-1,0 0 0,0 0 1,0 0-1,0 0 1,1 0-1,-1 0 1,0 0-1,0 1 1,0-1-1,0 0 1,0 0-1,0 0 1,0 0-1,0 0 0,0 0 1,0 0-1,0 0 1,0 1-1,0-1 1,0 0-1,0 0 1,0 0-1,0 0 1,0 0-1,0 0 0,0 0 1,0 1-1,0-1 1,0 0-1,0 0 1,0 0-1,0 0 1,0 0-1,0 0 1,0 1-1,3 87 328,-2-54-223,4 36-1,1-36-88,1-2 0,2 1 0,2-1-1,0-1 1,3 0 0,32 58 0,-46-89-22,1 0 0,-1 0 0,0 0 0,0 0-1,0 0 1,0 0 0,0 0 0,1 0 0,-1 0 0,0 1 0,0-1-1,0 0 1,0 0 0,0 0 0,0 0 0,0 0 0,0 1-1,1-1 1,-1 0 0,0 0 0,0 0 0,0 0 0,0 0 0,0 1-1,0-1 1,0 0 0,0 0 0,0 0 0,0 0 0,0 1 0,0-1-1,0 0 1,0 0 0,0 0 0,0 0 0,-1 1 0,1-1 0,0 0-1,0 0 1,0 0 0,0 0 0,0 0 0,0 1 0,0-1-1,0 0 1,0 0 0,-1 0 0,1 0 0,0 0 0,0 0 0,0 0-1,0 1 1,0-1 0,-1 0 0,1 0 0,0 0 0,0 0 0,-14-5-179,-18-13-82,-190-140 17,221 158 269,1 0 0,-1-1-1,1 1 1,-1 0 0,1-1 0,-1 1-1,1-1 1,0 1 0,-1 0 0,1-1 0,0 1-1,-1-1 1,1 1 0,0-1 0,-1 1 0,1-1-1,0 1 1,0-1 0,0 1 0,0-1 0,-1 0-1,10-2 276,28 8-30,-24-2-215,15 0-518,50-1 0,-68-2 365,1-1 0,-1 0-1,0-1 1,0 0 0,1-1 0,-2 0-1,1 0 1,12-7 0,27-22-256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6.256"/>
    </inkml:context>
    <inkml:brush xml:id="br0">
      <inkml:brushProperty name="width" value="0.05" units="cm"/>
      <inkml:brushProperty name="height" value="0.05" units="cm"/>
    </inkml:brush>
  </inkml:definitions>
  <inkml:trace contextRef="#ctx0" brushRef="#br0">0 391 16724,'5'4'178,"-1"-1"0,1 0 1,-1 0-1,1 0 1,0 0-1,0-1 1,1 0-1,-1 0 0,0 0 1,1-1-1,-1 1 1,1-1-1,-1-1 0,1 1 1,-1-1-1,1 0 1,0 0-1,-1-1 1,1 0-1,-1 0 0,1 0 1,-1 0-1,0-1 1,8-3-1,3-2 169,0 0 0,-1-2 0,0 1 0,-1-2 0,0 0 0,23-21 0,-23 18-108,-1-1-1,-1-1 1,0 1-1,15-26 1,-23 33-171,0 1 1,0-1 0,-1 0 0,0 0 0,-1 0 0,1-1 0,-1 1 0,-1-1 0,1 1-1,-1-1 1,-1 1 0,1-1 0,-1 0 0,-2-8 0,2 14-54,0-1 1,0 1-1,-1 0 0,1 0 1,-1-1-1,0 1 0,0 0 1,1 0-1,-1 0 0,-1 0 1,1 0-1,0 0 0,0 0 1,-1 0-1,1 1 0,-1-1 1,0 0-1,1 1 0,-1-1 1,0 1-1,0 0 0,0 0 1,0-1-1,0 1 0,0 0 1,0 1-1,0-1 0,0 0 1,-1 1-1,1-1 0,0 1 1,0 0-1,-1-1 0,1 1 1,0 0-1,-1 1 0,1-1 1,0 0-1,0 1 0,-1-1 1,-2 2-1,-3 0-9,0 1 0,0 0 0,1 1 0,-1 0 0,1 0 0,0 0 0,0 1 0,1 0-1,-1 0 1,-8 10 0,5-2-13,0 0 0,0 1 0,2 1-1,-1-1 1,2 1 0,0 0 0,1 1-1,0 0 1,2 0 0,0 0-1,0 1 1,2-1 0,0 1 0,0 0-1,2-1 1,0 1 0,5 32 0,-4-45-4,0 0-1,0 0 1,1 0 0,-1 0 0,1-1 0,0 1 0,0 0 0,0-1 0,0 0-1,1 1 1,3 3 0,-4-5-18,1 0-1,-1 0 0,0-1 1,1 1-1,-1-1 0,1 1 1,-1-1-1,1 0 0,0 0 1,-1 0-1,1-1 1,0 1-1,0-1 0,0 1 1,0-1-1,-1 0 0,6-1 1,2 0-179,-1-1 1,0 0-1,0-1 0,0 0 1,0-1-1,-1 0 0,1 0 1,-1-1-1,0 0 0,13-10 1,9-10-543,33-35 0,-61 59 745,167-182-3832,-40 41 657,-128 141 3193,6-7 463,1-1-1,18-12 1,-26 21-458,0 0-1,0 0 1,0 0 0,0 0-1,0 0 1,1 0 0,-1 0-1,0 1 1,0-1 0,0 0-1,0 0 1,0 0 0,0 0 0,1 0-1,-1 0 1,0 0 0,0 1-1,0-1 1,0 0 0,0 0-1,0 0 1,0 0 0,0 0-1,0 0 1,0 1 0,0-1-1,0 0 1,0 0 0,0 0 0,0 0-1,0 1 1,0-1 0,0 0-1,0 0 1,0 0 0,0 0-1,0 0 1,0 1 0,0-1-1,0 0 1,0 0 0,0 0 0,0 0-1,0 0 1,-1 0 0,1 1-1,0-1 1,0 0 0,0 0-1,0 0 1,0 0 0,0 0-1,-1 0 1,-4 13 362,-70 96 2583,26-42-2145,19-22-420,3-4-401,-40 47 1,46-70 858,20-17-852,1-1 1,-1 0-1,1 0 0,-1 0 1,1 0-1,0 0 1,-1 0-1,1 0 1,-1 0-1,1 0 1,-1 0-1,1 0 1,-1 0-1,1-1 1,-1 1-1,1 0 1,0 0-1,-1 0 0,1 0 1,-1-1-1,1 1 1,0 0-1,-1-1 1,1 1-1,0 0 1,-1 0-1,1-1 1,0 1-1,-1-1 1,1 1-1,0 0 1,0-1-1,0 1 1,-1-1-1,1 1 0,0 0 1,0-1-1,0 1 1,0-1-1,0 1 1,0-1-1,0 1 1,0-1-1,0 1 1,0-1-1,0 0 1,-3-20 24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6.718"/>
    </inkml:context>
    <inkml:brush xml:id="br0">
      <inkml:brushProperty name="width" value="0.05" units="cm"/>
      <inkml:brushProperty name="height" value="0.05" units="cm"/>
    </inkml:brush>
  </inkml:definitions>
  <inkml:trace contextRef="#ctx0" brushRef="#br0">0 6 15147,'9'-6'1585,"7"8"-921,0 4-248,10 9 784,5 2-224,7 5-312,5 0-264,3 3-608,0-2 304,3-3-112,2-2-64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8.031"/>
    </inkml:context>
    <inkml:brush xml:id="br0">
      <inkml:brushProperty name="width" value="0.05" units="cm"/>
      <inkml:brushProperty name="height" value="0.05" units="cm"/>
    </inkml:brush>
  </inkml:definitions>
  <inkml:trace contextRef="#ctx0" brushRef="#br0">73 91 17300,'-9'3'1172,"1"0"0,-1 1 0,-15 8 1,22-11-945,0 1 0,0-1 0,0 1 0,0-1 0,0 1 0,0 0 0,1 0 0,-3 4 0,3-5-137,1-1 0,-1 1 0,1 0 0,-1 0 0,1 0-1,0 0 1,0 0 0,-1 0 0,1 0 0,0 1 0,0-1 0,0 0-1,0 0 1,0 0 0,0 0 0,1 0 0,-1 0 0,0 0 0,0 0 0,1 0-1,0 1 1,0-1-48,0 1-1,1-1 1,-1 0-1,0 0 0,1 0 1,-1-1-1,0 1 1,1 0-1,-1-1 0,1 1 1,-1 0-1,1-1 1,-1 0-1,1 1 1,0-1-1,-1 0 0,1 0 1,0 0-1,-1 0 1,1 0-1,2-1 1,35-4 82,-29 3-125,-1-1 1,-1 0-1,1-1 0,0 0 0,-1-1 0,0 1 1,0-2-1,14-11 0,-11 8-42,0-1-1,-2-1 1,1 1 0,-1-2-1,9-14 1,-9 8-5,-9 18 46,0-1 0,1 1 0,-1-1 1,0 0-1,0 1 0,0-1 1,1 0-1,-1 1 0,0-1 0,0 0 1,0 1-1,0-1 0,0 0 1,0 1-1,0-1 0,0 0 0,0 1 1,-1-1-1,1 1 0,0-1 1,0 0-1,-1 1 0,1-1 0,-1 0 1,1 0 0,-1 1 1,1 0 0,0 0 0,-1 0-1,1 0 1,-1 0 0,1 0-1,-1 1 1,1-1 0,0 0 0,-1 0-1,1 0 1,-1 0 0,1 0-1,0 1 1,-1-1 0,1 0 0,0 0-1,-1 0 1,1 1 0,0-1-1,-1 0 1,1 1 0,0-1-1,-1 0 1,1 1 0,0-1 0,0 0-1,0 1 1,-1-1 0,1 1-1,-8 14 43,7-8-121,0 0-1,0 0 1,1 1 0,0-1-1,0 0 1,1 1 0,0-1-1,0 0 1,0 0 0,1 0-1,0 0 1,1 0 0,-1 0-1,2-1 1,-1 1 0,0-1-1,1 0 1,7 8 0,2 0-212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7.183"/>
    </inkml:context>
    <inkml:brush xml:id="br0">
      <inkml:brushProperty name="width" value="0.05" units="cm"/>
      <inkml:brushProperty name="height" value="0.05" units="cm"/>
    </inkml:brush>
  </inkml:definitions>
  <inkml:trace contextRef="#ctx0" brushRef="#br0">32 22 15315,'-8'195'7715,"23"93"-6120,-14-278-1588,1 6 2,0 0 0,-2 1 0,0-1 0,-3 26 0,-3-27 11,6-15-19,0 0 0,0 0 0,0 0 0,0 0 0,0 0 0,-1 0 0,1 1 0,0-1 1,0 0-1,0 0 0,0 0 0,0 0 0,-1 0 0,1 0 0,0 0 0,0 0 0,0 0 0,0 0 0,-1 0 0,1 0 0,0 0 0,0 0 1,0 0-1,-1 0 0,1 0 0,0 0 0,0 0 0,0 0 0,0 0 0,-1 0 0,1 0 0,0 0 0,0 0 0,0 0 0,0 0 0,0 0 1,-1-1-1,1 1 0,-1-1 4,0-1 1,0 1-1,0-1 0,0 0 1,0 0-1,1 1 1,-1-1-1,1 0 1,-1 0-1,1 0 0,-1 1 1,1-4-1,-2-27 28,1 0-1,2-1 1,1 1 0,9-47-1,39-126 17,-41 176-55,18-40 0,-23 59 2,1 1 1,0 0-1,1 0 0,0 0 1,1 1-1,-1 0 1,15-13-1,-19 19 3,1 0-1,-1 0 1,0 1-1,1-1 1,-1 1-1,1 0 1,-1-1-1,1 1 1,0 0-1,-1 1 1,1-1-1,0 0 1,0 1-1,4-1 1,-6 1 1,1 1 0,-1-1 0,0 0 0,1 1 0,-1-1-1,0 0 1,0 1 0,1-1 0,-1 1 0,0 0 0,0 0 0,0-1 0,1 1 0,-1 0 0,0 0 0,0 0 0,0 0 0,-1 0 0,1 0 0,0 0 0,0 0 0,-1 1-1,1-1 1,0 0 0,-1 0 0,1 1 0,-1-1 0,1 0 0,-1 1 0,0 1 0,1 3 2,0 0 0,-1 0 0,0 0 0,-1 1 0,1-1 1,-1 0-1,0 0 0,0-1 0,-1 1 0,0 0 0,0 0 0,0-1 0,-1 1 0,0-1 0,-6 9 0,-3 3 10,-1 0 0,0 0-1,-18 14 1,13-13 19,-29 22 1,39-34-110,-1-1 0,1 1-1,-1-1 1,0-1 0,0 0 0,-13 4 0,22-7 49,-1-1 1,1 0-1,0 0 1,-1 1-1,1-1 1,0 0-1,-1 0 1,1 0 0,-1 0-1,1 1 1,0-1-1,-1 0 1,1 0-1,-1 0 1,1 0-1,0 0 1,-1 0-1,1 0 1,-1 0-1,1 0 1,0 0-1,-1 0 1,1-1-1,-1 1 1,1 0-1,0 0 1,-1 0-1,1 0 1,0-1-1,-1 1 1,1 0-1,0 0 1,-1-1-1,1 1 1,0 0-1,-1-1 1,1 1-1,0 0 1,0-1-1,0 1 1,-1 0-1,1-1 1,0 1-1,0 0 1,0-1-1,0 1 1,0-1 0,-1 1-1,1 0 1,0-1-1,0 1 1,0-1-1,0 1 1,0 0-1,0-1 1,0 1-1,1-1 1,-1 1-1,0 0 1,0-1-1,10-22-520,9-5 89,9-3-164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7.680"/>
    </inkml:context>
    <inkml:brush xml:id="br0">
      <inkml:brushProperty name="width" value="0.05" units="cm"/>
      <inkml:brushProperty name="height" value="0.05" units="cm"/>
    </inkml:brush>
  </inkml:definitions>
  <inkml:trace contextRef="#ctx0" brushRef="#br0">1 150 15219,'12'17'1465,"-11"-14"-1210,1 0 0,0 0 0,0-1 0,0 1 0,0 0 0,0-1-1,1 1 1,-1-1 0,1 0 0,0 0 0,3 2 0,-4-4-143,-1 0 0,1 0 0,-1 0 0,1-1 0,-1 1 0,0 0 0,1-1 0,-1 1 0,0-1 0,1 0 0,-1 1 0,0-1 0,0 0 0,1 0 0,-1 0 0,0 0 0,0 0 0,0 0 0,0 0 0,0 0 1,0-1-1,-1 1 0,1 0 0,1-3 0,16-32 849,-13 23-732,0 0 0,-1-1 0,-1 1 0,0-1 0,-1 1 0,0-1 0,0-15 0,-2 28-209,0 0-1,0 0 0,0 0 0,-1 0 1,1 0-1,0 0 0,0 0 0,-1 0 1,1 0-1,0 0 0,-1 0 0,1 0 1,-1 0-1,0-1 0,1 2-9,-1-1 0,1 1 0,0 0 0,0 0 0,-1 0 0,1-1 0,0 1 0,-1 0 0,1 0 0,0 0 0,-1 0 0,1 0 0,0 0 1,-1 0-1,1 0 0,-1 0 0,1 0 0,0 0 0,-1 0 0,1 0 0,0 0 0,-1 0 0,1 0 0,0 0 0,-1 0 0,1 0 0,-1 1 0,-1 0 9,1 0 1,-1 1-1,0-1 0,0 1 0,1-1 1,-1 1-1,1 0 0,0-1 0,-1 1 1,1 0-1,0 0 0,-1 3 1,-4 9-6,0 1 0,1 0 0,1 0 0,-4 23 1,7-33-18,0-1 1,1 1-1,-1 0 0,1 0 1,0 0-1,0 0 1,1 0-1,0 0 1,0 0-1,0 0 1,0-1-1,1 1 1,-1 0-1,1-1 0,0 1 1,1-1-1,-1 0 1,5 6-1,-5-9 3,0 1-1,0 0 1,1-1-1,-1 1 1,1-1-1,-1 0 1,1 1-1,-1-1 1,1 0-1,0-1 1,-1 1-1,1-1 1,0 1-1,0-1 1,-1 0-1,1 0 1,0 0-1,0 0 1,0 0-1,-1-1 1,1 1-1,0-1 1,0 0-1,-1 1 1,5-3 0,5-2-75,-1-1 0,1 0 0,-1 0 0,13-11 1,-4 0-503,0 0 1,-1-2 0,30-39-1,-32 38 429,9-10-387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8.562"/>
    </inkml:context>
    <inkml:brush xml:id="br0">
      <inkml:brushProperty name="width" value="0.05" units="cm"/>
      <inkml:brushProperty name="height" value="0.05" units="cm"/>
    </inkml:brush>
  </inkml:definitions>
  <inkml:trace contextRef="#ctx0" brushRef="#br0">117 448 15435,'1'-2'190,"1"0"0,-1 0 0,0 0 0,0 0 0,0 0 0,0-1 0,0 1 0,-1 0 0,1 0 0,0-1 0,-1 1 0,0 0 1,0-1-1,0-2 0,0 4-123,0 0 1,0 1-1,0-1 1,-1 0-1,1 0 1,0 0-1,-1 1 1,1-1-1,0 0 1,-1 1-1,1-1 1,-1 0-1,1 1 1,-1-1-1,1 0 1,-1 1-1,0-1 1,1 1-1,-1-1 1,0 1 0,0-1-1,1 1 1,-1 0-1,0-1 1,0 1-1,1 0 1,-1-1-1,0 1 1,0 0-1,0 0 1,0 0-1,1 0 1,-1 0-1,0 0 1,0 0-1,0 0 1,0 0-1,0 0 1,1 1-1,-1-1 1,0 0 0,0 1-1,-1 0 1,-3 1 56,0 0 0,0 0 0,0 0 1,0 1-1,1 0 0,-1 0 0,1 1 1,0-1-1,0 1 0,0 0 0,0 0 1,1 0-1,-1 0 0,1 1 0,-3 6 1,2-4-104,0 0 0,0 0 0,1 0 0,0 1 0,1 0 0,-1-1 0,2 1 0,-1 0 1,0 14-1,1-20-17,1 0 0,0 1 0,1-1 0,-1 0 0,0 0 0,0 0 1,1 0-1,-1 0 0,1-1 0,0 1 0,0 0 0,-1 0 0,1 0 0,0 0 1,1-1-1,-1 1 0,2 2 0,-2-3 3,1 0 1,-1 0-1,1 0 0,-1-1 1,1 1-1,-1 0 1,1-1-1,0 1 0,-1-1 1,1 1-1,0-1 1,-1 0-1,1 0 0,0 0 1,0 0-1,2 0 1,3-1 24,-1-1 0,1 1 0,-1-1 0,1-1 0,-1 1 1,0-1-1,0 0 0,11-7 0,-3-1 56,-1 0-1,0-1 0,-1 0 1,0-1-1,-1-1 1,0 1-1,12-22 1,-9 11 82,-1-1 0,-1 0 0,15-50 0,-24 67-113,-1-1 0,0 0-1,0 1 1,0-16-1,-2 24-54,0 0 0,0 0 0,0-1 0,1 1 0,-1 0 1,0 0-1,0 0 0,0 0 0,0-1 0,0 1 0,0 0 0,0 0 0,0 0 0,0 0 0,0-1 0,0 1 0,0 0 0,0 0 0,0 0 0,0 0 0,0-1 1,0 1-1,0 0 0,-1 0 0,1 0 0,0 0 0,0-1 0,0 1 0,0 0 0,0 0 0,0 0 0,0 0 0,-1 0 0,1 0 0,0-1 0,0 1 0,0 0 1,0 0-1,0 0 0,-1 0 0,1 0 0,0 0 0,0 0 0,0 0 0,-1 0 0,-5 8 29,-5 19-25,2 7 4,1 1 0,-3 42 0,9-63 2,2-1-1,-1 1 1,2 0 0,0 0-1,0 0 1,1-1 0,1 1-1,8 22 1,-10-33-8,0 0 1,0-1-1,0 1 0,0-1 0,1 0 1,-1 1-1,1-1 0,0 0 1,-1 0-1,1 0 0,0 0 1,0 0-1,1 0 0,-1-1 1,0 1-1,0-1 0,1 1 1,3 0-1,-3-1 1,-1-1 1,1 1-1,-1-1 0,1 0 0,-1 0 0,1 0 1,0-1-1,-1 1 0,1-1 0,-1 1 1,1-1-1,-1 0 0,0 0 0,1 0 0,-1 0 1,0 0-1,0 0 0,1-1 0,2-2 1,4-4 7,0-1-1,-1 0 1,0 0 0,0 0 0,-1-1 0,-1 0 0,0 0 0,0-1 0,7-18 0,0-5 50,16-65 1,-29 99-64,-13 68 7,12-58-12,0-1 0,0 1 1,1 0-1,0-1 0,1 1 0,0 0 1,3 10-1,-4-19-4,0 0 0,0 0 1,1 0-1,-1 0 0,1 0 1,-1 0-1,1 0 0,-1 0 0,1 0 1,-1 0-1,1 0 0,0 0 0,-1 0 1,1-1-1,0 1 0,0 0 1,0 0-1,0-1 0,0 1 0,0-1 1,-1 1-1,1-1 0,0 1 0,1-1 1,-1 0-1,0 1 0,0-1 1,0 0-1,0 0 0,0 0 0,0 0 1,0 0-1,0 0 0,0 0 0,0 0 1,1 0-1,-1 0 0,0-1 0,0 1 1,2-1-1,2-1-111,0-1-1,0 0 0,0 0 1,-1 0-1,1 0 1,7-8-1,14-16-829,-2 0 0,0-2-1,-2 0 1,31-56 0,-19 19-835,36-93 1,-65 145 2004,0 0 0,3-17 0,-9 28 1437,-3 6-1122,-5 12 30,-4 12-126,2 0 0,1 1 0,1 1 0,1-1 0,1 2 0,2-1 0,1 0 0,1 1 0,2 0 1,1 0-1,6 48 0,3-45-319,0-18-96,-9-15-24,0 0-1,1 1 1,-1-1 0,0 0 0,1 1 0,-1-1 0,0 0 0,1 0 0,-1 0 0,0 1 0,1-1 0,-1 0 0,0 0 0,1 0 0,-1 0 0,0 0 0,1 0 0,-1 1 0,1-1 0,-1 0 0,0 0 0,1 0 0,-1 0 0,0 0 0,1-1 0,-1 1 0,1 0 0,-1 0-1,1 0 1,0-1-4,0 0 0,0 0 0,0-1 0,0 1 0,0 0 0,0-1 0,0 1 0,0 0 0,-1-1 0,1 1 0,0-1 0,-1 1 0,0-1 0,1 1-1,-1-1 1,0 1 0,1-1 0,-1-2 0,0-1-11,6-43-62,-2 0 0,-4-80-1,-1 113 89,2 22 38,5 26 30,-4-27-64,1-1 0,-1 1-1,1-1 1,1 0 0,-1 0-1,1 0 1,0 0 0,0 0 0,0-1-1,1 0 1,-1 0 0,1 0 0,6 3-1,-6-4-3,0-1-1,-1 0 1,1 0-1,0-1 1,0 0 0,0 0-1,0 0 1,0 0-1,0-1 1,0 1-1,0-1 1,0-1-1,0 1 1,0-1-1,0 0 1,7-2 0,-2 0-1,-1 0 1,1-1-1,-1-1 1,0 1-1,0-1 1,-1-1-1,1 0 1,-1 0-1,-1 0 1,1-1-1,-1 0 1,0-1-1,-1 0 1,1 0-1,-2 0 1,1-1 0,-1 1-1,6-15 1,-10 9 9,-1 14-20,0 0 1,-1-1 0,1 1-1,0 0 1,0 0 0,0 0-1,0 0 1,-1-1-1,1 1 1,0 0 0,0 0-1,0 0 1,-1 0 0,1 0-1,0 0 1,0 0 0,-1 0-1,1 0 1,0 0-1,0 0 1,-1 0 0,1 0-1,0 0 1,0 0 0,0 0-1,-1 0 1,1 0 0,0 0-1,0 0 1,-1 0-1,1 0 1,-2 1 2,0 0-1,0 0 1,1 0 0,-1 0-1,0 0 1,1 1-1,-1-1 1,1 0 0,-1 1-1,-1 2 1,-3 5 17,0 0 0,1 0 0,-8 20 1,11-25-8,0 0 1,1 1-1,0-1 1,0 0 0,0 1-1,1-1 1,-1 1-1,1-1 1,0 1 0,0-1-1,0 1 1,2 5-1,-2-9-5,1 0 1,-1 0-1,1 0 0,-1 0 0,1 1 0,0-1 1,-1 0-1,1 0 0,0 0 0,0-1 0,-1 1 1,1 0-1,0 0 0,0 0 0,0 0 0,0-1 1,0 1-1,0-1 0,0 1 0,1 0 0,-1-1 1,0 0-1,0 1 0,0-1 0,1 0 0,-1 0 0,0 1 1,0-1-1,1 0 0,-1 0 0,0 0 0,0-1 1,0 1-1,1 0 0,-1 0 0,0-1 0,0 1 1,0-1-1,1 1 0,-1-1 0,1 0 0,5-2 27,1-1 0,-1 0-1,0 0 1,13-10 0,7-10 51,44-50 1,-65 71-112,-4 10 11,-4 18-5,1-21 9,1-2 9,-1 0 0,1-1 0,0 1 0,0 0 0,-1 0 0,1-1 0,1 1 0,-1 0 0,0 0 0,0 0 0,1-1 0,-1 1 0,1 0 0,-1-1 0,1 1 0,0 0 0,-1-1 0,1 1 0,0-1 0,0 1 0,0-1 0,0 1 0,1-1 0,-1 0 0,0 1 0,1-1 0,-1 0-1,1 0 1,-1 0 0,1 0 0,-1 0 0,1-1 0,-1 1 0,1 0 0,0-1 0,0 1 0,-1-1 0,1 0 0,0 1 0,0-1 0,-1 0 0,1 0 0,0 0 0,0 0 0,0-1 0,1 1 0,19-3 11,-1-1 0,0-1-1,0 0 1,21-9 0,-15 4 121,37-7 1,-52 16 325,-9 0-320,0 1-1,0-1 1,0 1 0,-1-1-1,1 0 1,0 0-1,5-3 1,10-5-2,-9 5-296,0 0 0,0-1-1,0 0 1,-1-1 0,0 1-1,0-1 1,9-10 0,-16 15 118,-1 1-1,0 0 1,0-1 0,1 1-1,-1 0 1,0-1 0,0 1-1,0-1 1,1 1 0,-1-1-1,0 1 1,0 0 0,0-1-1,0 1 1,0-1 0,0 1 0,0-1-1,0 1 1,0-1 0,0 1-1,0-1 1,0 1 0,0 0-1,0-1 1,-1 1 0,1-1-1,0 1 1,0-1 0,0 1-1,-1 0 1,1-1 0,0 1-1,-1 0 1,1-1 0,0 1 0,-1 0-1,1-1 1,0 1 0,-1 0-1,1-1 1,0 1 0,-1 0-1,-19-8-387,20 8 430,-33-8-709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8.967"/>
    </inkml:context>
    <inkml:brush xml:id="br0">
      <inkml:brushProperty name="width" value="0.05" units="cm"/>
      <inkml:brushProperty name="height" value="0.05" units="cm"/>
    </inkml:brush>
  </inkml:definitions>
  <inkml:trace contextRef="#ctx0" brushRef="#br0">0 20 19068,'8'-6'1984,"4"2"-1439,6-1-313,7 2 904,2 1-1264,4 2 392,-2 0-352,6 0-160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39.374"/>
    </inkml:context>
    <inkml:brush xml:id="br0">
      <inkml:brushProperty name="width" value="0.05" units="cm"/>
      <inkml:brushProperty name="height" value="0.05" units="cm"/>
    </inkml:brush>
  </inkml:definitions>
  <inkml:trace contextRef="#ctx0" brushRef="#br0">119 166 20732,'-4'2'1331,"5"-1"-422,10-1 11,19-5-89,-14-1-639,0 0 0,-1 0 0,19-11 0,-30 15-181,0-1 1,0 1-1,0-1 0,-1 0 0,1 0 0,-1 0 0,1 0 0,-1-1 0,0 1 0,-1-1 1,1 0-1,-1 0 0,1 0 0,-1 0 0,0 0 0,2-8 0,-3 10-9,-1 1 0,0-1 0,0 0 0,0 1 0,0-1 0,0 0-1,0 1 1,0-1 0,0 1 0,-1-1 0,1 0 0,-1 1 0,1-1 0,-1 1 0,0-1-1,1 1 1,-1-1 0,0 1 0,-2-2 0,1 0 2,0 1-1,0 0 0,-1 0 1,1 0-1,-1 0 1,0 1-1,1-1 1,-1 1-1,-5-2 1,0 0 2,1 1-1,0 1 1,-1-1 0,1 1 0,-1 0-1,0 1 1,-12 0 0,10 2-3,0 0-1,1 1 1,-1 0 0,1 0 0,0 1-1,0 0 1,0 0 0,0 1 0,1 0 0,-1 1-1,2 0 1,-1 0 0,0 1 0,-10 12-1,14-14 0,0 0-1,0 0 1,1 0-1,-1 1 0,1-1 1,0 1-1,1 0 0,-1 0 1,1 0-1,0 0 1,1 0-1,-1 0 0,1 0 1,1 1-1,-1-1 0,1 1 1,0-1-1,0 0 1,1 1-1,0-1 0,0 0 1,1 1-1,3 10 1,-3-13-55,0 0 0,1 0 0,-1 0 0,1 0 0,-1 0 0,1-1 1,1 1-1,-1-1 0,0 0 0,1 0 0,-1 0 0,8 4 0,-3-3-14,-1 0-1,1-1 1,0 1-1,0-2 0,1 1 1,8 1-1,17 1-160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0.293"/>
    </inkml:context>
    <inkml:brush xml:id="br0">
      <inkml:brushProperty name="width" value="0.05" units="cm"/>
      <inkml:brushProperty name="height" value="0.05" units="cm"/>
    </inkml:brush>
  </inkml:definitions>
  <inkml:trace contextRef="#ctx0" brushRef="#br0">0 303 13131,'1'1'176,"1"0"1,-1 1 0,1-1-1,-1 0 1,1 0-1,-1 0 1,1 0-1,0-1 1,-1 1 0,1 0-1,0-1 1,0 1-1,-1-1 1,1 0 0,2 1-1,31 0 408,-29-2-286,60-5 1118,-1-3 0,119-33 0,-120 26-933,94-24 173,326-75 283,3 33-407,-373 77 2100,-117 5-2796,-3 0-5,1 0 0,-1 0 0,1 1-1,0-1 1,-1 1 0,1 0 0,-6 3 0,-7 3-237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6.327"/>
    </inkml:context>
    <inkml:brush xml:id="br0">
      <inkml:brushProperty name="width" value="0.05" units="cm"/>
      <inkml:brushProperty name="height" value="0.05" units="cm"/>
    </inkml:brush>
  </inkml:definitions>
  <inkml:trace contextRef="#ctx0" brushRef="#br0">1 9 17372,'7'-8'1984,"-2"14"-505,-2 22 159,-3-27-1602,1 14 326,3 75 655,5-2 0,23 109 0,-32-196-1015,2 6 58,0 1 0,1 0 0,-1-1 0,7 11 1,-9-17-52,0 0 1,1 0 0,-1 0 0,1 0 0,0-1 0,-1 1 0,1 0 0,0 0 0,-1 0 0,1-1 0,0 1 0,0 0 0,0-1 0,-1 1 0,1-1 0,0 1-1,0-1 1,0 1 0,0-1 0,0 0 0,0 1 0,0-1 0,0 0 0,0 0 0,0 0 0,0 0 0,0 1 0,1-2 0,-1 1 0,0 0 0,0 0-1,0 0 1,0 0 0,0-1 0,0 1 0,0 0 0,0-1 0,0 1 0,-1-1 0,1 1 0,0-1 0,0 0 0,1 0 0,2-3 14,0 0 0,0-1-1,0 1 1,-1-1 0,1 0 0,-1 0 0,0 0 0,-1 0 0,1-1 0,-1 1 0,0-1 0,-1 0 0,1 1 0,0-7-1,1-4 6,-1 0-1,-1 0 0,0 0 1,-2-18-1,0 21-24,-1 0 0,-1-1 0,0 1 0,-1 0 0,-8-19 0,9 24-7,-1 0 0,0 0 0,-1 1 1,0-1-1,0 1 0,0 0 0,-1 0 0,0 1 1,-10-8-1,15 13-1,0 0 0,-1 0 0,1 0 0,0 0 1,-1 1-1,1-1 0,0 0 0,-1 1 0,1-1 0,-1 1 1,1-1-1,-1 1 0,1 0 0,-1 0 0,1 0 0,-1 0 0,1 0 1,-1 0-1,1 0 0,-4 1 0,5-1 0,-1 0 1,1 0-1,0 0 1,-1 1-1,1-1 0,0 0 1,-1 1-1,1-1 0,0 0 1,-1 1-1,1-1 1,0 0-1,0 1 0,-1-1 1,1 0-1,0 1 0,0-1 1,0 1-1,-1-1 0,1 0 1,0 1-1,0-1 1,0 1-1,0-1 0,0 1 1,0 0-7,0 1 0,0-1 0,1 0 0,-1 1 1,0-1-1,1 0 0,-1 0 0,1 1 0,0-1 1,-1 0-1,1 0 0,1 2 0,0-1-24,1 1-1,0-1 1,-1 0-1,1 0 1,0 0 0,0 0-1,0 0 1,0-1-1,0 1 1,0-1 0,1 0-1,-1 0 1,0 0 0,1-1-1,-1 1 1,0-1-1,1 1 1,-1-1 0,6-1-1,4 1-214,-1-2 0,0 1 0,0-1 1,14-5-1,-5 0-110,0-1 1,0-1-1,-1-1 1,25-16-1,-3-2-166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6.827"/>
    </inkml:context>
    <inkml:brush xml:id="br0">
      <inkml:brushProperty name="width" value="0.05" units="cm"/>
      <inkml:brushProperty name="height" value="0.05" units="cm"/>
    </inkml:brush>
  </inkml:definitions>
  <inkml:trace contextRef="#ctx0" brushRef="#br0">70 132 13819,'-3'-1'310,"1"-1"-1,-1 1 1,0 0 0,0 1-1,0-1 1,1 1 0,-1-1 0,0 1-1,0 0 1,0 0 0,0 0-1,0 0 1,-5 1 0,6 0-161,1 0 1,-1 0-1,1 0 1,0 0-1,-1 0 1,1 0-1,0 0 0,0 0 1,-1 0-1,1 0 1,0 1-1,0-1 1,0 0-1,1 1 1,-1-1-1,0 1 1,0-1-1,1 1 0,-1 0 1,1-1-1,-1 1 1,1-1-1,0 1 1,0 0-1,0 1 1,-1 1 2,1-1 1,0 0-1,-1 1 1,2-1-1,-1 1 0,0-1 1,1 0-1,-1 1 1,1-1-1,0 0 1,0 0-1,1 0 1,1 5-1,-2-7-120,-1-1 0,1 1 0,0 0 0,-1 0 0,1 0 0,0-1 0,0 1-1,0-1 1,-1 1 0,1 0 0,0-1 0,0 1 0,0-1 0,0 0 0,0 1 0,0-1 0,0 0 0,2 1-1,-2-1-3,1 0-1,0-1 0,0 1 0,0 0 0,0-1 0,0 1 0,-1-1 0,1 1 0,0-1 0,0 0 0,-1 0 0,1 0 0,2-1 0,6-7 68,0 1-1,0-2 1,-1 1 0,0-1-1,-1-1 1,0 0 0,-1 0 0,0 0-1,-1-1 1,0 0 0,0 0-1,-2 0 1,1-1 0,-2 0-1,4-19 1,-7 31-84,0 1 0,1-1 0,-1 0 0,0 0 1,0 0-1,0 0 0,0 0 0,0 0 0,0 0 0,0 1 0,0-1 0,-1 0 0,1 0 1,0 0-1,0 0 0,-1 0 0,1 1 0,0-1 0,-1 0 0,0-1 0,1 2-5,-1 0-1,1 0 0,-1 0 1,0 0-1,1 0 0,-1 0 0,1 0 1,-1 0-1,1 0 0,-1 1 1,1-1-1,-1 0 0,1 0 1,-1 0-1,1 1 0,0-1 1,-1 0-1,1 0 0,-1 1 1,1-1-1,-1 0 0,1 1 0,0-1 1,-1 1-1,-4 4 22,1-1 1,0 1-1,0 1 0,-4 5 1,-8 18-44,2 0 1,2 1 0,0 0-1,2 1 1,2 0-1,0 1 1,2 0 0,-2 33-1,8-60-61,0 0 0,0-1 0,0 1 0,0 0-1,1 0 1,-1-1 0,1 1 0,1 0 0,-1-1 0,3 7 0,-3-10 4,0 0 1,0 1 0,0-1 0,0 1 0,0-1-1,0 0 1,0 0 0,1 0 0,-1 0-1,0 0 1,1 0 0,-1 0 0,1 0 0,-1 0-1,1-1 1,0 1 0,-1-1 0,1 1-1,0-1 1,-1 0 0,1 1 0,0-1 0,-1 0-1,1 0 1,0 0 0,0 0 0,-1-1-1,1 1 1,0 0 0,2-2 0,4 0-82,1-1-1,-1 0 1,-1-1 0,1 0 0,0 0 0,-1-1-1,11-8 1,22-21-663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7.490"/>
    </inkml:context>
    <inkml:brush xml:id="br0">
      <inkml:brushProperty name="width" value="0.05" units="cm"/>
      <inkml:brushProperty name="height" value="0.05" units="cm"/>
    </inkml:brush>
  </inkml:definitions>
  <inkml:trace contextRef="#ctx0" brushRef="#br0">231 104 13667,'-4'1'226,"-1"1"0,1 0 0,-1 1 0,1-1 1,0 1-1,0 0 0,0 0 0,0 0 0,0 1 0,1-1 0,0 1 1,0 0-1,-5 6 0,-1 1 231,-18 22 1437,-40 65 0,54-77-1517,1 1 0,2 0-1,0 0 1,-9 35 0,18-53-330,0-1 0,0 0-1,0 1 1,1-1 0,-1 1-1,1-1 1,0 1 0,0-1-1,0 1 1,1-1 0,-1 1-1,1-1 1,0 0 0,0 1-1,0-1 1,2 4 0,-2-6-29,-1 0 1,1 0-1,0 0 1,0 0-1,0 0 1,0 0-1,0 0 1,0-1-1,0 1 1,0 0-1,1-1 0,-1 1 1,0 0-1,0-1 1,1 0-1,1 1 1,0 0-6,0-1-1,0 0 1,0 0 0,0 0-1,-1-1 1,1 1 0,0-1-1,0 1 1,0-1 0,2-1-1,5-3 3,-1 1 0,1-1 1,-1-1-1,-1 0 0,1 0 0,-1-1 0,0 0 0,0 0 0,-1-1 1,0 0-1,9-13 0,0-4 143,-1 0 1,23-51 0,-24 41 173,18-63 0,-28 80-154,0 0-1,-1-1 0,-1 0 0,0 0 1,-2-24-1,0 42-160,0-1 0,0 1 1,0 0-1,0 0 0,0 0 0,0 0 1,-1 0-1,1 0 0,0-1 0,-1 1 0,1 0 1,-1 0-1,1 0 0,-1 0 0,1 0 1,-1 0-1,0 1 0,-1-3 0,2 3-9,-1 0-1,0 0 1,1 0-1,-1 0 1,1 0-1,-1 0 1,1 0-1,-1 0 1,1 0-1,-1 0 1,0 0-1,1 1 1,-1-1-1,1 0 1,-1 0-1,1 0 1,-1 1 0,1-1-1,-1 0 1,1 1-1,0-1 1,-1 0-1,1 1 1,-1-1-1,0 1 1,-3 4 18,0 0 0,1 0 0,-1 1 1,1-1-1,-4 7 0,-1 8-4,1 0 0,0 0-1,-4 26 1,8-35-19,2 0 1,-1 1-1,1 0 1,1-1-1,0 1 1,1-1-1,3 19 1,-3-27-5,-1-1 1,1 1 0,-1-1-1,1 1 1,0-1-1,0 1 1,0-1-1,1 0 1,-1 1-1,0-1 1,1 0-1,0 0 1,-1 0 0,1 0-1,0 0 1,0 0-1,0-1 1,0 1-1,0-1 1,1 1-1,-1-1 1,0 0 0,1 0-1,-1 0 1,1 0-1,-1 0 1,1 0-1,-1-1 1,1 1-1,-1-1 1,1 0-1,0 0 1,-1 0 0,1 0-1,0 0 1,3-2-1,4 0 0,0 0-1,0-2 1,-1 1-1,1-1 0,-1 0 1,0-1-1,-1 0 1,11-8-1,6-7-13,-1 0 0,-1-2 0,20-24 0,-42 45 12,0-1 0,1 1 0,-1-1 0,1 1 0,-1-1 0,1 1-1,-1 0 1,1 0 0,0 0 0,-1 0 0,4-1 0,-4 2 2,-1 0 0,0 0 0,0 0 0,1 0 0,-1 0 0,0 0 0,0 0 0,1 0 0,-1 0 0,0 0 1,0 0-1,0 0 0,1 0 0,-1 0 0,0 1 0,0-1 0,0 0 0,1 0 0,-1 0 0,0 0 0,0 1 0,0-1 0,0 0 0,0 0 0,0 0 0,1 1 1,-1-1-1,0 0 0,0 0 0,0 0 0,0 1 0,0-1 0,0 17-12,-4 12 24,-4 38-15,7-61 6,1 1 0,0-1 0,1 1 0,0-1 0,0 0 0,0 1 1,4 10-1,-5-16 2,1 1 1,0-1-1,0 1 0,-1-1 1,1 1-1,0-1 1,0 0-1,0 1 0,0-1 1,1 0-1,-1 0 1,0 0-1,0 0 1,1 0-1,-1 0 0,1 0 1,-1 0-1,1 0 1,-1-1-1,1 1 0,-1-1 1,3 1-1,0 0 2,-1-1 1,1 0-1,-1 0 0,1 0 0,-1-1 0,1 1 0,-1-1 1,0 0-1,1 0 0,3-2 0,7-4 16,0 0 0,-1-1 0,22-16 0,-8 3 39,-1-2 0,35-38 1,-47 46-44,-2-1 1,1-1 0,-2 0 0,0 0-1,12-30 1,-22 46-16,-1 0 0,1 0 0,-1 0 0,1 0-1,-1 0 1,1 0 0,-1 0 0,0 0 0,1-1 0,-1 1-1,0 0 1,0 0 0,0 0 0,0 0 0,0-1-1,0 1 1,0 0 0,-1 0 0,1 0 0,0 0 0,-1-2-1,0 3 0,0 0-1,0 0 0,0 0 0,0 0 0,0 0 1,0 0-1,0 0 0,0 1 0,1-1 1,-1 0-1,0 0 0,0 1 0,0-1 0,0 1 1,1-1-1,-1 1 0,0-1 0,1 1 0,-1 0 1,0-1-1,1 1 0,-1 0 0,0-1 0,1 1 1,-1 0-1,1 0 0,-1 1 0,-6 7 4,1 0-1,0 0 1,0 1-1,1 0 1,0 0-1,-4 13 0,7-17-24,0 0 0,1 0 0,-1-1 0,1 1-1,1 0 1,-1 0 0,1 1 0,0-1-1,0 0 1,0 0 0,1 0 0,0 0-1,2 6 1,-2-10-50,0 0 0,0 0 0,0 0 0,1 0 0,-1-1 0,0 1 0,1-1 0,-1 1 0,1-1 0,-1 1 0,1-1 0,0 0 0,0 0 0,-1 0 0,1 0 0,0 0 0,0 0 0,0 0 0,0-1 0,0 1 0,0-1 0,0 1 0,0-1 0,1 0 0,-1 0 0,0 0 0,0 0 0,3-1 0,3 0-106,1 0 1,-1 0-1,0-1 1,0-1-1,0 1 0,8-5 1,21-12-496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7.910"/>
    </inkml:context>
    <inkml:brush xml:id="br0">
      <inkml:brushProperty name="width" value="0.05" units="cm"/>
      <inkml:brushProperty name="height" value="0.05" units="cm"/>
    </inkml:brush>
  </inkml:definitions>
  <inkml:trace contextRef="#ctx0" brushRef="#br0">121 26 17084,'0'-2'294,"0"1"0,0-1 1,0 1-1,0-1 0,0 1 0,0-1 1,0 1-1,-1-1 0,1 1 0,-1-1 1,1 1-1,-1-1 0,0 1 1,-1-2-1,-6 2 1906,-6 11-673,4 1-1399,0 1-1,1 1 0,0 0 1,1 0-1,1 0 1,0 1-1,1 0 0,1 0 1,0 1-1,1 0 0,0 0 1,1 0-1,1 0 0,0 0 1,1 23-1,1-36-141,0 0 0,0 0 0,0 0 0,0 0 0,0 0 0,1 0 0,-1 0 0,1 0 0,0 0 0,-1 0 0,1 0 0,0 0 0,0 0 0,0 0 0,1-1 0,-1 1 0,0 0 0,0-1 0,1 1 0,-1-1 0,1 0 0,0 1 0,-1-1 0,1 0 0,0 0 0,0 0 0,0 0 0,0 0 0,0 0 0,0-1 0,0 1 0,0-1 0,0 1 1,0-1-1,0 0 0,0 1 0,0-1 0,0-1 0,0 1 0,0 0 0,0 0 0,0-1 0,0 1 0,0-1 0,0 1 0,3-3 0,5-1-304,0 0 1,0-1-1,0-1 1,-1 1-1,0-2 1,14-12-1,47-50-1491,-61 58 1700,18-19-695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8.852"/>
    </inkml:context>
    <inkml:brush xml:id="br0">
      <inkml:brushProperty name="width" value="0.05" units="cm"/>
      <inkml:brushProperty name="height" value="0.05" units="cm"/>
    </inkml:brush>
  </inkml:definitions>
  <inkml:trace contextRef="#ctx0" brushRef="#br0">130 19 19892,'-2'-1'168,"1"-1"0,-1 1-1,1-1 1,-1 1 0,0-1 0,1 1-1,-1 0 1,0 0 0,0 0 0,0 0-1,0 0 1,0 0 0,0 1 0,0-1-1,0 1 1,-1-1 0,1 1-1,0 0 1,0 0 0,0 0 0,-1 0-1,1 0 1,0 0 0,0 0 0,0 1-1,0-1 1,-3 2 0,0-1-28,0 1 0,0 0 0,0 0 1,1 0-1,-1 1 0,1-1 0,-1 1 0,1 0 1,0 0-1,-5 6 0,7-7-102,0 1 0,0-1-1,0 1 1,1 0 0,-1 0 0,1-1 0,0 1-1,0 0 1,-1 5 0,1-7-33,1-1-1,0 1 1,0-1-1,0 1 1,0 0-1,0-1 1,0 1-1,0-1 1,0 1-1,0-1 1,1 1-1,-1 0 1,0-1-1,0 1 1,0-1-1,1 1 1,-1-1-1,0 1 1,0-1-1,1 1 1,-1-1-1,1 1 1,0-1-3,0 1 0,0-1 0,0 1 0,0-1 0,-1 0 1,1 0-1,0 0 0,0 1 0,0-1 0,0 0 0,0 0 1,0 0-1,0 0 0,0-1 0,0 1 0,0 0 0,0 0 1,1-1-1,2 0 2,1-1-1,-1 0 1,0 0 0,0 0 0,0-1 0,4-3 0,-4 3-7,-1 1-1,0 0 1,1-1 0,0 1 0,0 1-1,0-1 1,4-1 0,-8 3 0,1 0 0,0 0-1,-1 0 1,1 0 0,0 0 0,-1 0 0,1 0 0,0 0-1,-1 0 1,1 0 0,0 0 0,-1 0 0,1 1-1,-1-1 1,1 0 0,0 0 0,-1 1 0,1-1-1,-1 1 1,1-1 0,-1 0 0,1 1 0,-1-1-1,1 1 1,-1-1 0,1 1 0,-1-1 0,0 1 0,1-1-1,-1 1 1,0 0 0,1-1 0,-1 1 0,0 0-1,5 27-47,-4-21 35,4 38-50,-1 67-1,-4-92 101,-2 1-1,0-1 0,-1 0 0,-1 0 1,-11 33-1,13-49 3,1-1 1,-1 0-1,1 0 0,-1 0 1,0 0-1,0 0 0,0 0 0,0 0 1,-1 0-1,1-1 0,-6 5 1,7-7-17,0 0 1,1 1-1,-1-1 1,0 1-1,0-1 1,0 0 0,1 0-1,-1 1 1,0-1-1,0 0 1,0 0-1,0 0 1,0 0-1,1 0 1,-1 0 0,0 0-1,0 0 1,0-1-1,0 1 1,-1 0-1,1-1 8,0 0 0,-1 0-1,1 0 1,0 0 0,0 0 0,-1 0-1,1-1 1,0 1 0,0 0-1,0-1 1,0 1 0,1 0 0,-1-1-1,-1-2 1,-2-8-11,0-1 0,1 0 0,0 0 1,1 0-1,0 0 0,1-1 0,0 1 0,2 0 0,-1-1 1,2 1-1,-1 0 0,2 0 0,0 0 0,6-17 0,-5 23-109,0-1 0,1 1-1,0 0 1,0 1-1,0-1 1,1 1 0,0 0-1,0 1 1,0-1 0,1 1-1,0 0 1,0 1-1,0 0 1,12-5 0,11-7-240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8.343"/>
    </inkml:context>
    <inkml:brush xml:id="br0">
      <inkml:brushProperty name="width" value="0.05" units="cm"/>
      <inkml:brushProperty name="height" value="0.05" units="cm"/>
    </inkml:brush>
  </inkml:definitions>
  <inkml:trace contextRef="#ctx0" brushRef="#br0">0 148 15731,'0'1'133,"0"0"0,0 0 0,0 0 0,0 0 0,1 0 0,-1 0 0,0 0 0,1 0 0,-1 0 0,0 0 0,1 0 0,-1 0 0,1 0 0,-1 0 0,1 0 0,0 0 0,-1 0 0,1-1 0,0 1 0,0 0 0,-1 0 0,1-1 0,0 1 0,0-1 0,0 1 0,0-1 0,0 1 0,0-1 0,0 1 0,0-1 0,0 0 0,0 0 0,0 1 0,0-1 0,0 0 0,0 0 0,0 0 0,0 0 0,0 0 0,1 0 0,-1-1 0,2 1 0,6-2 385,0 0 1,0 0 0,17-7 0,-20 6-360,19-6 352,-1-2 0,28-15 1,-44 22-427,0-1-1,-1-1 1,0 1 0,1-1 0,-2 0-1,1-1 1,-1 0 0,0 0 0,9-14 0,-14 20-66,0-1 0,0 1 0,-1 0 1,1-1-1,0 1 0,-1 0 1,1-1-1,-1 1 0,0-1 1,1 1-1,-1-1 0,0 1 0,0-1 1,0 1-1,0-3 0,-1 3-8,1 1 0,0-1 0,-1 0 0,1 1 0,0-1 0,-1 1 0,1-1 0,-1 1 0,1-1 0,0 1 0,-1-1 0,0 1 0,1 0 0,-1-1 0,1 1 0,-1 0 0,1-1 0,-1 1 0,0 0 0,1 0 1,-1 0-1,1-1 0,-1 1 0,-1 0 0,-2 0 12,0 0 1,0 0 0,0 1 0,0-1 0,1 1 0,-1 0 0,0 0 0,0 0 0,0 0 0,-5 4-1,-8 4 6,-1 1-1,2 1 1,0 0-1,0 1 1,1 1-1,1 1 0,0 0 1,0 0-1,2 2 1,0-1-1,1 2 0,-15 27 1,24-40-26,0 0 0,1-1 0,0 1 0,0 0-1,0 0 1,0 0 0,1 0 0,-1 1 0,1-1 0,0 0 0,0 0 0,1 0 0,0 5 0,0-7-21,-1 1-1,1-1 1,0 0 0,1 0-1,-1 0 1,0 0 0,0 0 0,1 0-1,-1 0 1,1 0 0,0 0 0,0-1-1,-1 1 1,1-1 0,0 1 0,0-1-1,1 0 1,-1 0 0,0 0-1,0 0 1,0 0 0,1 0 0,2 0-1,4 1-283,1 0 1,-1-1-1,1 0 0,-1-1 0,1 0 0,-1-1 0,1 0 0,-1 0 0,1-1 0,15-5 0,6-4-945,52-25 0,-33 10 134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8.811"/>
    </inkml:context>
    <inkml:brush xml:id="br0">
      <inkml:brushProperty name="width" value="0.05" units="cm"/>
      <inkml:brushProperty name="height" value="0.05" units="cm"/>
    </inkml:brush>
  </inkml:definitions>
  <inkml:trace contextRef="#ctx0" brushRef="#br0">140 1 17012,'-7'0'502,"1"1"1,0 1 0,0-1 0,0 1 0,0 0-1,1 0 1,-1 0 0,1 1 0,-1 0 0,1 0-1,-9 7 1,7-5-268,1 0-1,0 1 1,0-1-1,0 1 1,0 1-1,1-1 1,0 1 0,-4 8-1,8-14-234,1 0 1,-1 0-1,1 0 1,-1 0-1,1 0 1,-1 0-1,1 0 1,0 0-1,-1 0 0,1 0 1,0 1-1,0-1 1,0 0-1,0 0 1,0 0-1,0 0 1,0 1-1,0-1 0,0 0 1,1 0-1,-1 0 1,1 0-1,-1 0 1,0 0-1,1 0 1,0 0-1,-1 0 0,1 0 1,0 0-1,-1 0 1,1 0-1,0 0 1,0 0-1,0 0 1,0-1-1,-1 1 0,1 0 1,0-1-1,1 1 1,-1-1-1,0 1 1,1-1-1,6 3-63,0-1-1,0 0 1,0 0-1,16 0 1,-12 0-28,24 0-140,-25-1 138,1-1-1,0 1 1,-1 1-1,1 0 0,-1 1 1,0 0-1,17 7 1,-27-10 95,-1 1 0,1-1 0,-1 0 1,1 0-1,-1 1 0,1-1 0,-1 0 0,0 1 0,1-1 1,-1 0-1,1 1 0,-1-1 0,0 1 0,1-1 1,-1 1-1,0-1 0,1 1 0,-1-1 0,0 1 1,0-1-1,0 1 0,1-1 0,-1 1 0,0-1 0,0 1 1,0-1-1,0 1 0,0-1 0,0 1 0,0-1 1,0 1-1,0 0 0,0-1 0,0 1 0,-1-1 1,1 1-1,0-1 0,0 1 0,0-1 0,-1 1 0,1-1 1,0 1-1,-1-1 0,1 0 0,0 1 0,-1-1 1,1 1-1,-1-1 0,1 0 0,0 1 0,-1-1 1,1 0-1,-1 1 0,1-1 0,-1 0 0,0 1 0,-31 14 299,31-15-293,-15 7 48,-73 24 796,79-28-1012,0-1-1,0 0 1,0-1-1,0 1 1,0-2-1,0 0 1,-11-1-1,19 0-79,6-2-120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9.558"/>
    </inkml:context>
    <inkml:brush xml:id="br0">
      <inkml:brushProperty name="width" value="0.05" units="cm"/>
      <inkml:brushProperty name="height" value="0.05" units="cm"/>
    </inkml:brush>
  </inkml:definitions>
  <inkml:trace contextRef="#ctx0" brushRef="#br0">14 160 15435,'1'-5'613,"1"1"-1,-1 0 1,1 0 0,0 0-1,4-5 1,-5 10-388,-1-1 0,1 1 1,-1 0-1,1 0 1,-1-1-1,0 1 0,0 0 1,1-1-1,-1 1 0,0 0 1,0 0-1,0 0 0,0-1 1,0 1-1,0 0 1,0 0-1,0-1 0,0 1 1,0 0-1,-1 1 0,-1 9-13,2-11-197,0 0 0,0 0-1,0 0 1,0 1 0,0-1 0,0 0 0,-1 0 0,1 0 0,0 0-1,0 0 1,0 0 0,0 0 0,0 0 0,-1 0 0,1 0 0,0 0-1,0 0 1,0 0 0,0 0 0,0 0 0,-1 0 0,1 0 0,0 0-1,0 0 1,0 0 0,0 0 0,0 0 0,-1 0 0,1 0 0,0 0 0,0 0-1,0 0 1,0 0 0,0 0 0,0 0 0,-1 0 0,1 0 0,0 0-1,0-1 1,0 1 0,0 0 0,0 0 0,0 0 0,0 0 0,0 0-1,-1 0 1,1 0 0,0-1 0,0 1 0,0 0 0,0 0 0,0 0-1,0-1 1,-7-12 996,2 6 388,1 21-853,1 14-474,1-1 1,1 0-1,1 1 0,1-1 1,7 33-1,-8-57-63,1 0-1,-1 0 0,1 0 1,0 0-1,1 0 0,-1 0 0,0 0 1,1 0-1,-1-1 0,1 1 1,0-1-1,0 1 0,0-1 0,0 0 1,0 1-1,6 2 0,-6-4 3,1 0-1,-1 0 0,0 0 0,1 0 1,0-1-1,-1 1 0,1-1 0,-1 0 1,1 0-1,0 0 0,-1 0 0,1 0 0,-1 0 1,1-1-1,-1 1 0,1-1 0,0 0 1,-1 0-1,0 0 0,5-2 0,6-4 34,-1-1-1,0 0 0,0-1 0,0 0 1,-1-1-1,-1 0 0,0-1 0,0 0 1,-1 0-1,13-21 0,-13 18-16,-1-1 0,-1 1 0,0-2-1,-1 1 1,0-1 0,-2 0 0,1 0 0,-2 0 0,2-20 0,-5 28-12,0 0 0,0 0 0,0-1 0,-3-9 0,3 17-11,-1-1 1,1 1-1,0-1 0,-1 1 0,0 0 1,1-1-1,-1 1 0,0 0 0,1-1 0,-1 1 1,0 0-1,0 0 0,-2-2 0,2 3-1,0-1-1,1 1 0,-1 0 1,0-1-1,0 1 0,0 0 1,0 0-1,1 0 1,-1 0-1,0-1 0,0 1 1,0 0-1,0 1 0,0-1 1,1 0-1,-1 0 0,0 0 1,0 0-1,0 1 1,0-1-1,1 0 0,-1 1 1,0-1-1,0 1 0,-1 0 1,0 0-7,0 1 0,0 0 0,0 0 0,1 0 1,-1 0-1,0 0 0,1 0 0,-1 0 0,1 1 1,0-1-1,0 0 0,0 1 0,0-1 0,0 1 0,0 0 1,1-1-1,-1 1 0,1-1 0,0 1 0,-1 3 1,2-6-12,-1 0 0,0 1 0,0-1 0,1 0 1,-1 0-1,0 0 0,0 0 0,1 0 0,-1 0 0,0 0 1,1 0-1,-1 0 0,0 0 0,0 0 0,1 0 1,-1 0-1,0 0 0,1 0 0,-1 0 0,0 0 0,0 0 1,1 0-1,-1 0 0,0-1 0,0 1 0,1 0 1,-1 0-1,0 0 0,0 0 0,1 0 0,-1-1 1,0 1-1,0 0 0,0 0 0,0-1 0,1 1 0,-1 0 1,0 0-1,0-1 0,0 1 0,11-12-638,-10 11 539,35-52-4609,-31 46 3938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49.991"/>
    </inkml:context>
    <inkml:brush xml:id="br0">
      <inkml:brushProperty name="width" value="0.05" units="cm"/>
      <inkml:brushProperty name="height" value="0.05" units="cm"/>
    </inkml:brush>
  </inkml:definitions>
  <inkml:trace contextRef="#ctx0" brushRef="#br0">1 222 10042,'29'14'2153,"-16"-7"1778,-12-4-3523,-1-1 0,0 1-1,0-1 1,0 1 0,0-1 0,0 1-1,0-1 1,-2 4 0,2-3 32,-12 77 3065,6-48-2489,1 1 0,2 0 0,1 52 0,2-85-995,-1 1-1,1 0 1,0 0 0,1 0 0,-1-1 0,0 1 0,0 0 0,0 0 0,0-1 0,0 1 0,1 0 0,-1-1 0,0 1 0,1 0 0,-1 0 0,1-1 0,-1 1 0,1-1-1,-1 1 1,1 0 0,-1-1 0,2 1 0,-2-1-16,1 0-1,-1 0 1,1 0-1,0 0 1,-1 0-1,1 0 1,-1 0-1,1 0 1,-1 0-1,1-1 1,0 1-1,-1 0 1,1 0-1,-1-1 1,1 1-1,-1 0 1,1-1-1,-1 1 1,0 0-1,1-1 1,0 0-1,2-2-95,0-1 0,-1 1 0,1-1-1,-1 1 1,0-1 0,1 0 0,0-4-1,3-14-527,-2-1-1,0 1 0,-2 0 0,0-1 1,-3-37-1,-2 1-264</inkml:trace>
  <inkml:trace contextRef="#ctx0" brushRef="#br0" timeOffset="1">28 0 18596,'-4'0'1872,"2"6"-1167,1 0-313,2 4 1064,5-1-368,10 2-1328,4-2 1352,6 0-1000,7 0-8,6 0-88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0.425"/>
    </inkml:context>
    <inkml:brush xml:id="br0">
      <inkml:brushProperty name="width" value="0.05" units="cm"/>
      <inkml:brushProperty name="height" value="0.05" units="cm"/>
    </inkml:brush>
  </inkml:definitions>
  <inkml:trace contextRef="#ctx0" brushRef="#br0">2 210 26998,'-1'4'65,"1"-4"-64,0 0 1,0 1 0,0-1 0,0 0 0,0 0 0,0 0 0,0 1 0,0-1 0,-1 0-1,1 0 1,0 0 0,0 1 0,0-1 0,0 0 0,0 0 0,0 1 0,1-1 0,-1 0 0,0 0-1,0 0 1,0 1 0,0-1 0,0 0 0,0 0 0,0 0 0,0 1 0,0-1 0,1 0-1,-1 0 1,0 0 0,0 0 0,0 0 0,0 1 0,1-1 0,-1 0 0,0 0 0,0 0-1,0 0 1,0 0 0,1 0 0,-1 0 0,0 1 0,0-1 0,1 0 0,-1 0 0,0 0 0,0 0-1,0 0 1,1 0 0,-1 0 0,0 0 0,0 0 0,0 0 0,1 0 0,-1-1 0,0 1-1,1 0 1,9-2 24,1 0 0,0-1 0,18-7 1,213-87 194,-188 71-168,-43 16-38,-11 10-15,0-1-2,13-37 22,-12 18-5,-1 19-15,0 1 0,0-1 0,0 1 0,0-1 0,0 1 0,-1-1 0,1 1 0,0-1 0,0 1 0,-1-1 0,1 1 0,0 0 0,0-1 0,-1 1 0,1-1 0,-1 1 0,1 0 0,0-1 0,-1 1 0,1 0 0,-1-1 0,1 1 0,-1 0 0,1 0 0,0-1 0,-2 1 0,1 0 1,0 0-1,0 1 0,0-1 0,0 0 1,0 0-1,0 1 0,0-1 1,0 1-1,0-1 0,1 1 1,-1-1-1,0 1 0,0 0 1,0-1-1,0 1 0,1 0 1,-1 0-1,0 0 0,1-1 0,-1 1 1,1 0-1,-1 1 0,-13 22-1,9-12-49,0 0 0,0 1 0,2-1 0,-1 1 0,2 0 0,-2 14 0,3-21-152,0 1 1,1-1-1,0 1 1,0 0-1,1-1 1,0 1-1,0-1 1,0 1-1,1-1 0,0 1 1,0-1-1,1 0 1,5 11-1,-6-15 141,0 0-1,-1 0 1,1 0-1,0-1 1,0 1-1,0 0 1,0-1-1,1 1 1,-1-1-1,0 0 1,1 0-1,-1 0 1,0 0-1,1 0 1,-1-1-1,1 1 1,-1-1-1,4 1 1,25-3-751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1.045"/>
    </inkml:context>
    <inkml:brush xml:id="br0">
      <inkml:brushProperty name="width" value="0.05" units="cm"/>
      <inkml:brushProperty name="height" value="0.05" units="cm"/>
    </inkml:brush>
  </inkml:definitions>
  <inkml:trace contextRef="#ctx0" brushRef="#br0">20 0 17332,'0'40'2381,"-10"69"1,5-66-985,0 47 0,5-62-1100,2-1-1,0 1 1,2-1-1,0 0 0,2 0 1,2 0-1,11 28 0,-19-54-292,1 2 4,0 0-1,0 0 0,1 0 0,-1 0 1,1-1-1,0 1 0,0 0 0,0-1 0,0 0 1,0 1-1,5 3 0,-7-6-6,0 0-1,0 0 0,1 0 1,-1 0-1,0 1 0,0-1 1,1 0-1,-1 0 0,0 0 1,1 0-1,-1 0 0,0 0 1,0 0-1,1 0 0,-1 0 1,0 0-1,0 0 0,1 0 1,-1 0-1,0 0 0,0 0 1,1 0-1,-1-1 0,0 1 1,0 0-1,1 0 0,-1 0 1,0 0-1,0 0 0,1-1 1,-1 1-1,0 0 1,0 0-1,0 0 0,1-1 1,3-11 4,-3-16-4,-4-3-69,-2 0 0,-1 1 0,-1-1 0,-2 1 1,-1 0-1,-1 1 0,-16-29 0,63 82-196,-28-19 260,-1-1 1,1 0-1,0 0 0,0-1 1,1 0-1,-1-1 0,0 0 1,1 0-1,-1-1 0,1 0 0,0 0 1,0-1-1,-1 0 0,1-1 1,0 1-1,-1-2 0,1 1 1,-1-1-1,1-1 0,-1 0 1,0 0-1,12-6 0,-12 4 10,0 1 1,0-1-1,-1-1 0,1 0 0,-1 0 0,-1 0 0,1-1 0,-1 0 0,0 0 1,-1-1-1,0 1 0,0-1 0,0 0 0,-1-1 0,0 1 0,-1-1 1,0 0-1,0 1 0,-1-1 0,2-19 0,-4 27-5,1-1 1,-1 0-1,0 1 1,0-1-1,0 1 1,0-1-1,-1 0 1,1 1-1,0-1 1,-1 0-1,1 1 1,-1-1-1,1 1 1,-1-1-1,0 1 0,0 0 1,1-1-1,-1 1 1,0-1-1,-3-1 1,3 2-2,0 1 0,0 0 1,0-1-1,0 1 0,0 0 0,0 0 1,0 0-1,0 0 0,0-1 0,0 1 1,0 1-1,-1-1 0,1 0 0,0 0 1,0 0-1,0 1 0,0-1 0,0 0 1,0 1-1,0-1 0,0 1 0,0-1 1,0 1-1,0 0 0,0-1 0,1 1 0,-1 0 1,0 0-1,0-1 0,1 1 0,-2 1 1,-4 5 0,1 0 1,0 1 0,0-1-1,0 1 1,1 0 0,0 0-1,0 0 1,1 1 0,-3 14-1,2-8 3,1 1 0,1 0-1,0 0 1,1 28-1,1-37-3,1 0 0,0 0 0,0 1-1,1-1 1,0 0 0,0 0-1,1 0 1,0-1 0,0 1 0,0-1-1,1 1 1,0-1 0,0 0 0,1 0-1,-1-1 1,1 1 0,1-1-1,-1 0 1,1-1 0,0 1 0,0-1-1,0 0 1,0-1 0,1 1-1,-1-1 1,1 0 0,0-1 0,0 0-1,0 0 1,0 0 0,1-1 0,-1 0-1,10 0 1,-5-1-2,0-1 1,0 0-1,0-1 0,0 0 0,0 0 1,0-2-1,-1 1 0,1-1 1,-1-1-1,12-7 0,-17 9 8,0 0-1,0-1 1,0 0 0,0 0-1,-1 0 1,0-1-1,1 0 1,-2 0 0,1 0-1,-1-1 1,0 0 0,0 1-1,0-1 1,-1-1 0,0 1-1,0 0 1,0-1-1,2-12 1,-5 18-1,1-1 1,-1 0-1,0 1 0,0-1 1,0 0-1,0 1 0,0-1 0,0 1 1,-1-1-1,1 0 0,0 1 1,-1-1-1,1 0 0,-1 1 1,0-1-1,1 1 0,-1-1 0,0 1 1,0 0-1,0-1 0,0 1 1,0 0-1,0 0 0,-1 0 1,1-1-1,0 1 0,-1 0 0,1 1 1,0-1-1,-1 0 0,1 0 1,-1 1-1,0-1 0,1 0 1,-1 1-1,1 0 0,-1-1 0,-2 1 1,0-1 3,-1 1 1,1 0 0,0 0 0,0 0-1,-1 1 1,1-1 0,0 1-1,0 0 1,0 0 0,0 0-1,0 1 1,0-1 0,0 1-1,-5 3 1,6-3-54,0 1 0,0-1 1,1 1-1,-1 0 0,0 0 0,1 0 0,0 0 0,-1 0 0,1 1 0,1-1 1,-1 1-1,0-1 0,1 1 0,0 0 0,0 0 0,0-1 0,0 1 1,0 0-1,1 0 0,0 0 0,0 0 0,0 0 0,0 0 0,1 0 1,-1-1-1,1 1 0,0 0 0,0 0 0,0 0 0,1-1 0,-1 1 0,1-1 1,0 1-1,0-1 0,0 0 0,1 0 0,-1 0 0,1 0 0,0 0 1,-1 0-1,1-1 0,1 1 0,-1-1 0,0 0 0,0 0 0,1 0 1,-1 0-1,1-1 0,0 1 0,-1-1 0,1 0 0,0 0 0,0 0 0,4 0 1,24 0-427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1.997"/>
    </inkml:context>
    <inkml:brush xml:id="br0">
      <inkml:brushProperty name="width" value="0.05" units="cm"/>
      <inkml:brushProperty name="height" value="0.05" units="cm"/>
    </inkml:brush>
  </inkml:definitions>
  <inkml:trace contextRef="#ctx0" brushRef="#br0">3 29 16155,'-2'21'834,"2"0"0,0 0 0,1 0 0,1 0-1,2 0 1,0-1 0,1 1 0,0-1-1,11 23 1,-14-38-738,0 0 0,0-1 0,1 0-1,0 1 1,-1-1 0,1 0 0,1 0-1,-1-1 1,1 1 0,-1-1 0,1 0-1,6 5 1,-7-7-53,0 1 1,0-1-1,0 0 0,0 0 0,0 0 1,0 0-1,1 0 0,-1-1 1,0 1-1,0-1 0,1 0 0,-1 0 1,0 0-1,0-1 0,1 1 1,-1-1-1,0 0 0,0 0 0,0 0 1,4-1-1,3-4 24,0 1-1,0-2 1,0 1 0,0-2 0,-1 1-1,0-1 1,-1 0 0,12-15 0,56-83 230,-64 86-239,9-15-7,-17 27-42,1-1-1,0 1 1,0 0-1,1 1 0,9-11 1,-15 17-8,1 1 1,-1 0 0,0-1 0,1 1 0,-1 0 0,0 0-1,1 0 1,-1-1 0,1 1 0,-1 0 0,0 0-1,1 0 1,-1 0 0,1 0 0,-1 0 0,0 0 0,1 0-1,-1 0 1,1 0 0,-1 0 0,0 0 0,1 0 0,-1 0-1,1 0 1,-1 0 0,0 0 0,1 0 0,-1 0-1,1 1 1,-1-1 0,0 0 0,1 0 0,-1 0 0,0 1-1,1-1 1,-1 0 0,0 1 0,0-1 0,1 0-1,-1 0 1,0 1 0,0-1 0,1 1 0,-1-1 0,0 0-1,0 1 1,0-1 0,0 0 0,1 2 0,7 23 40,-8-22-39,8 34 37,-6-24-30,1 1 0,0-1 0,1-1 0,9 23 0,-12-34-9,-1 1-1,0-1 1,1 0-1,0 0 1,-1 0-1,1 0 1,0 0-1,-1 0 1,1 0-1,0 0 1,0-1-1,0 1 1,0 0-1,0 0 1,0-1-1,0 1 1,0 0-1,0-1 1,0 1-1,0-1 0,1 0 1,-1 1-1,0-1 1,0 0-1,0 0 1,1 1-1,-1-1 1,0 0-1,0 0 1,1-1-1,-1 1 1,0 0-1,0 0 1,0 0-1,0-1 1,1 1-1,-1-1 1,0 1-1,0-1 1,0 1-1,0-1 1,0 0-1,0 1 1,0-1-1,0 0 1,1-1-1,6-5 7,-1 0 0,0-1 0,-1 0 0,9-11 0,-11 13-9,26-41 30,-19 29-41,1 0-1,17-20 0,-29 37 5,1 1 0,-1-1 1,1 0-1,0 0 0,-1 0 0,1 1 0,0-1 1,-1 0-1,1 1 0,0-1 0,0 1 0,0-1 1,0 1-1,-1-1 0,1 1 0,0 0 0,0-1 0,0 1 1,0 0-1,0 0 0,0 0 0,0 0 0,0-1 1,0 1-1,0 1 0,1-1 0,-1 1-12,0-1-1,0 1 0,-1 0 1,1 0-1,0 0 0,-1 0 1,1 0-1,-1 0 1,1 0-1,-1 1 0,1-1 1,-1 0-1,1 0 0,-1 0 1,0 0-1,0 1 0,0-1 1,0 0-1,0 0 0,0 2 1,-1 48-1174,0-48 992,1 0 0,0 0 0,-1 0 0,1 0 0,-1 0 0,0 0 0,0-1-1,0 1 1,-1 0 0,1-1 0,0 1 0,-1-1 0,0 1 0,-2 2 0,3-5 173,1 1 0,0-1 0,-1 0 0,1 0 1,0 0-1,-1 0 0,1 0 0,0 0 0,-1 0 0,1 0 0,0 0 0,-1 0 1,1 0-1,0-1 0,-1 1 0,1 0 0,0 0 0,-1 0 0,1 0 0,0 0 0,0-1 1,-1 1-1,1 0 0,0 0 0,0 0 0,-1-1 0,1 1 0,0 0 0,0 0 1,0-1-1,-1 1 0,1 0 0,0-1 0,0 1 0,0 0 0,0 0 0,0-1 1,0 1-1,-1 0 0,1-1 0,0 1 0,0 0 0,0-1 0,0 1 0,0 0 1,0-1-1,0-16-771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2.785"/>
    </inkml:context>
    <inkml:brush xml:id="br0">
      <inkml:brushProperty name="width" value="0.05" units="cm"/>
      <inkml:brushProperty name="height" value="0.05" units="cm"/>
    </inkml:brush>
  </inkml:definitions>
  <inkml:trace contextRef="#ctx0" brushRef="#br0">52 1 18740,'1'9'443,"-1"1"1,0-1-1,-1 1 0,0 0 1,0-1-1,-1 0 0,0 1 1,-7 16-1,-4 20 1267,5-9-938,1 1 0,-1 47 0,7-70-678,1-1 1,1 1 0,0-1-1,1 0 1,0 0-1,1 1 1,1-1 0,0-1-1,8 16 1,-11-25-87,1-1 0,0 0 0,0 0 0,0-1-1,0 1 1,1 0 0,-1-1 0,1 1 0,0-1 0,-1 0 0,1 0 0,0 0 0,5 2-1,-7-3-9,0-1-1,0 1 0,1-1 0,-1 0 0,0 0 0,0 1 0,0-1 0,1 0 0,-1 0 0,0 0 0,0-1 0,0 1 1,1 0-1,-1 0 0,0-1 0,0 1 0,0 0 0,0-1 0,0 1 0,0-1 0,0 1 0,0-1 0,0 0 0,0 0 1,0 1-1,0-1 0,0 0 0,0 0 0,0 0 0,-1 0 0,1 0 0,0 0 0,-1 0 0,1 0 0,-1 0 0,1 0 1,-1 0-1,0 0 0,1-1 0,-1 1 0,0-1 0,3-11-54,-1 0 0,0 0 0,-1 0 0,0 0 0,-1 0 0,-1 0 0,0 0 0,0 0 0,-1 1 0,-1-1 0,-6-18 0,2 19-91,7 12 144,0 0 1,0 0 0,0 0-1,0 0 1,0 0 0,0 0-1,0 0 1,0 0-1,-1 0 1,1 0 0,0 0-1,0 0 1,0 0 0,0 0-1,0 0 1,0 0 0,0 0-1,0 0 1,0 0 0,-1 0-1,1 0 1,0 0-1,0 0 1,0 0 0,0 0-1,0 0 1,0 0 0,0 0-1,0 0 1,0 0 0,0 0-1,-1 0 1,1 0 0,0 0-1,0 0 1,0 0 0,0 0-1,0 0 1,0 0-1,0 0 1,0 0 0,0 0-1,0 1 1,0-1 0,0 0-1,0 0 1,0 0 0,0 0-1,-1 0 1,1 0 0,0 0-1,0 0 1,0 0-1,0 0 1,0 1 0,0 0-9,0 0 1,0 1 0,1-1 0,-1 1-1,0-1 1,0 0 0,1 1-1,-1-1 1,0 0 0,1 0-1,0 1 1,-1-1 0,1 0 0,0 0-1,-1 0 1,3 2 0,-1 0 4,2 1 1,-1-1-1,0 0 1,1 0-1,-1 0 1,1-1-1,0 0 1,0 1 0,0-1-1,0 0 1,0-1-1,0 1 1,0-1-1,1 0 1,-1 0-1,1 0 1,-1-1-1,0 1 1,1-1 0,-1 0-1,1 0 1,6-2-1,-8 2 13,1-1-1,0 0 1,-1 0 0,1-1-1,0 1 1,-1-1-1,0 1 1,1-1 0,-1 0-1,0-1 1,0 1-1,0 0 1,0-1 0,0 0-1,-1 1 1,1-1-1,-1 0 1,0-1 0,0 1-1,0 0 1,0 0-1,0-1 1,-1 1 0,0-1-1,0 0 1,2-6-1,-3 10-4,0 0-1,0 0 1,1-1-1,-1 1 1,0 0 0,0-1-1,0 1 1,0 0-1,0-1 1,0 1-1,0 0 1,0-1-1,1 1 1,-1 0-1,0-1 1,0 1 0,0 0-1,-1-1 1,1 1-1,0 0 1,0-1-1,0 1 1,0 0-1,0 0 1,0-1-1,0 1 1,0 0 0,-1-1-1,1 1 1,0 0-1,0 0 1,0-1-1,-1 1 1,1 0-1,0 0 1,0-1-1,-1 1 1,1 0-1,0 0 1,-1 0 0,1 0-1,0-1 1,0 1-1,-1 0 1,0 0-3,0 1 1,1-1-1,-1 1 1,0-1 0,1 1-1,-1-1 1,1 1-1,-1-1 1,0 1 0,1 0-1,-1-1 1,1 1-1,0 0 1,-1-1-1,1 1 1,-1 0 0,1-1-1,0 1 1,-1 1-1,0 3-7,-1 0 0,1 1-1,0-1 1,0 1 0,0-1-1,1 1 1,0-1-1,0 1 1,0-1 0,1 1-1,0-1 1,0 1 0,0-1-1,1 0 1,0 1 0,0-1-1,0 0 1,4 7 0,-3-9 1,-1 0 0,0 0 0,1 0 0,-1 0 0,1-1 0,0 1 0,0-1 0,0 0 0,0 0 1,0 0-1,0 0 0,1 0 0,-1-1 0,1 0 0,-1 1 0,1-1 0,-1 0 0,1-1 1,0 1-1,0-1 0,-1 0 0,1 1 0,0-2 0,0 1 0,-1 0 0,1-1 0,0 0 0,4-1 1,2-1-28,0 0 0,0-1 0,0-1 0,-1 0 0,1 0 0,11-9 0,-18 12 31,1-1 1,0 1 0,-1-1 0,0 0 0,0-1 0,0 1 0,0-1-1,0 1 1,0-1 0,-1 0 0,0 0 0,0 0 0,0 0 0,0 0 0,-1 0-1,1 0 1,0-8 0,-2 9 52,-1 0-1,1 0 1,-1 1-1,0-1 1,0 0-1,0 1 1,0-1-1,0 0 1,-1 1-1,1 0 1,-1-1-1,0 1 1,1 0-1,-1 0 1,0 0-1,0 0 1,-1 0-1,1 0 0,0 1 1,-1-1-1,1 1 1,-1-1-1,1 1 1,-6-2-1,27 6-25,1-2 0,-1 0 0,0-1 0,1 0 0,-1-2 0,36-8 0,-40 7-72,0-1 0,0 0 0,-1-1 0,0-1-1,0 0 1,0-1 0,-1 0 0,0-1 0,-1-1 0,13-10-1,-23 17 43,0 0 0,0-1-1,0 1 1,0-1-1,0 0 1,-1 1 0,1-1-1,1-5 1,-2 7 11,-1 1-1,0-1 1,0 0 0,0 1-1,0-1 1,0 1 0,0-1 0,1 1-1,-1-1 1,0 0 0,-1 1 0,1-1-1,0 1 1,0-1 0,0 1 0,0-1-1,0 1 1,0-1 0,-1 0 0,1 1-1,0-1 1,-1 1 0,1-1 0,0 1-1,-1 0 1,1-1 0,0 1-1,-1-1 1,1 1 0,-1 0 0,1-1-1,-1 1 1,1 0 0,-1-1 0,1 1-1,-1 0 1,1 0 0,-1-1 0,1 1-1,-1 0 1,1 0 0,-1 0 0,0 0-1,1 0 1,-1 0 0,1 0-1,-1 0 1,1 0 0,-1 0 0,0 0-1,-3 1 23,0-1-1,0 1 1,1 0-1,-1 0 0,1 1 1,-1-1-1,1 1 1,-1 0-1,1 0 1,0 0-1,0 0 0,0 0 1,-3 4-1,-4 3 48,0 1-1,-10 13 1,15-17-62,1 0 0,0 0 0,0 1 1,0 0-1,1 0 0,0 0 0,1 0 0,-4 13 1,6-19-59,-1 1 1,1 0-1,0-1 1,-1 1-1,1 0 1,0 0-1,0 0 0,0-1 1,1 1-1,-1 0 1,0 0-1,1-1 1,-1 1-1,1 0 1,-1-1-1,1 1 1,0 0-1,0-1 1,0 1-1,0-1 1,0 1-1,0-1 1,0 0-1,0 1 1,0-1-1,1 0 1,-1 0-1,0 0 1,1 0-1,-1 0 1,1 0-1,0 0 1,-1-1-1,1 1 1,0 0-1,-1-1 1,1 1-1,0-1 1,-1 0-1,1 0 1,3 1-1,1-1-81,0 0-1,0 0 0,0-1 0,0 1 0,1-1 0,-1 0 0,0-1 0,-1 0 0,12-4 0,-5 0-38,-1 0 1,1-1-1,17-13 0,6-10-477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3.249"/>
    </inkml:context>
    <inkml:brush xml:id="br0">
      <inkml:brushProperty name="width" value="0.05" units="cm"/>
      <inkml:brushProperty name="height" value="0.05" units="cm"/>
    </inkml:brush>
  </inkml:definitions>
  <inkml:trace contextRef="#ctx0" brushRef="#br0">86 4 15563,'-1'-1'113,"0"1"-1,0-1 1,0 1-1,0 0 1,0-1-1,0 1 1,0 0-1,0 0 1,0 0-1,0 0 1,0 0-1,0 0 1,0 0-1,0 0 1,1 0-1,-1 0 1,0 0-1,0 1 1,0-1-1,0 0 1,0 1-1,0-1 1,0 1-1,0-1 1,1 1-1,-1-1 1,0 1-1,0-1 1,1 1-1,-1 0 1,-1 1-1,-20 25 1698,22-27-1784,-6 8 525,1 0-1,1 0 0,-7 16 1,10-20-452,-1 0 0,1 0 0,0 1 0,0-1 0,0 0 0,1 0 0,0 1 0,0-1 0,0 0 0,1 7 1,-1-10-95,1 1 0,-1-1 0,1 0 0,-1 1 1,1-1-1,0 0 0,0 0 0,0 0 1,0 0-1,-1 0 0,1 0 0,1 0 0,-1 0 1,0 0-1,0-1 0,0 1 0,0 0 1,1-1-1,-1 1 0,0-1 0,0 1 1,1-1-1,-1 1 0,0-1 0,1 0 0,1 0 1,39 1-421,-37-1 344,41-7-550,15 0-377,-57 6 950,0 1 0,0 1 0,0-1 0,0 0 0,0 1 0,0 0 0,-1 0 0,1 0 0,0 1 0,0-1 0,-1 1 0,5 2 0,-7-3 68,0 0 1,0-1-1,0 1 0,0 0 0,0 0 0,0 0 0,0 0 0,-1 0 1,1 0-1,0 0 0,-1 0 0,1 1 0,0-1 0,-1 0 0,1 0 1,-1 0-1,0 1 0,0-1 0,1 0 0,-1 1 0,0-1 1,0 0-1,0 0 0,0 1 0,0-1 0,0 0 0,-1 1 0,0 1 1,0 0 71,0 1 1,-1-1-1,1 0 1,-1 0-1,0 0 1,0-1-1,0 1 1,0 0 0,0-1-1,-1 1 1,-3 2-1,3-3-64,0 0 1,1 0-1,-1 0 0,0 0 0,0-1 0,0 1 0,0-1 1,0 0-1,-1 0 0,1 0 0,-6 0 0,7 0-90,1-1 0,-1 0 0,1-1 1,0 1-1,-1 0 0,1 0 0,-1-1 0,1 1 0,0 0 0,-1-1 0,1 1 0,0-1 0,0 0 0,-1 0 0,1 1 0,0-1 0,0 0 0,0 0 0,0 0 1,0 0-1,0 0 0,0 0 0,0 0 0,0 0 0,1-1 0,-1 1 0,-1-2 0,0-5-56,0 1 0,0 0 0,1 0 0,0-1 0,0 1 0,1-9 1,-1-28-464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3.650"/>
    </inkml:context>
    <inkml:brush xml:id="br0">
      <inkml:brushProperty name="width" value="0.05" units="cm"/>
      <inkml:brushProperty name="height" value="0.05" units="cm"/>
    </inkml:brush>
  </inkml:definitions>
  <inkml:trace contextRef="#ctx0" brushRef="#br0">90 1 16315,'6'9'427,"-2"1"0,1 1-1,-1-1 1,0 0 0,-1 1-1,-1 0 1,0 0 0,2 16-1,5 27 832,-3-29-1168,1 0 1,2-1-1,0 1 1,1-2-1,2 1 1,0-2-1,17 24 1,-28-45-191,0 0 0,-1-1 1,1 1-1,0 0 0,-1 0 1,1-1-1,0 1 0,-1 0 1,1 0-1,-1 0 0,1 0 1,-1 0-1,0 0 0,0 0 1,1 0-1,-1 0 0,0 0 1,0 0-1,0 0 0,0 0 1,0 0-1,0 0 0,0 0 1,0 0-1,0-1 0,0 1 1,-1 2-1,0-3-47,-1 1 1,1-1-1,-1 1 0,1-1 1,0 1-1,-1-1 0,1 0 1,-1 0-1,1 0 0,-1 0 1,1 0-1,-1 0 0,1 0 1,-1 0-1,1 0 0,-1-1 1,1 1-1,-3-2 1,-22-5-570,-48-19 0,61 21 1352,1-1 0,0-1 0,0 0 0,0 0 0,-18-17 0,29 24-494,0-1 1,0 0-1,0 0 0,0-1 0,0 1 0,0 0 1,0 0-1,1 0 0,-1-1 0,0 1 1,1 0-1,-1-1 0,1 1 0,-1 0 1,1-1-1,-1 1 0,1-1 0,0-2 0,0 3-52,1 0 0,-1 0-1,1 0 1,-1 0 0,1 0-1,-1 0 1,1 0 0,0 0-1,-1 0 1,1 0 0,0 0-1,0 0 1,0 0 0,0 1-1,0-1 1,0 0 0,0 1-1,0-1 1,0 1 0,0-1-1,0 1 1,0-1 0,3 1-1,54-16 785,-40 12-970,0-1 1,33-14-1,-7-4 22,1-5-72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29.641"/>
    </inkml:context>
    <inkml:brush xml:id="br0">
      <inkml:brushProperty name="width" value="0.05" units="cm"/>
      <inkml:brushProperty name="height" value="0.05" units="cm"/>
    </inkml:brush>
  </inkml:definitions>
  <inkml:trace contextRef="#ctx0" brushRef="#br0">174 48 18732,'-7'-2'324,"1"0"-1,-1 0 1,0 1 0,0-1 0,1 2-1,-1-1 1,0 1 0,0 0-1,0 0 1,0 1 0,0 0-1,0 0 1,1 1 0,-1-1 0,-6 4-1,9-4-248,1 0 0,0 0 0,0 1 0,0 0-1,-1-1 1,2 1 0,-1 0 0,0 0 0,0 0 0,1 1-1,-1-1 1,1 1 0,-1 0 0,1-1 0,0 1-1,0 0 1,1 0 0,-1 0 0,0 0 0,1 1 0,0-1-1,0 0 1,0 1 0,0-1 0,0 1 0,1-1 0,0 1-1,-1-1 1,1 1 0,1 5 0,-1-7-60,0-1-1,1 1 1,-1-1-1,0 0 1,1 1 0,-1-1-1,1 0 1,-1 1-1,1-1 1,0 0 0,-1 0-1,1 1 1,0-1-1,0 0 1,0 0 0,0 0-1,0 0 1,0 0 0,0 0-1,0 0 1,0-1-1,1 1 1,0 0 0,1 0-1,-1 0 1,1-1 0,-1 1-1,1-1 1,-1 0 0,1 0-1,-1 0 1,1 0 0,-1 0-1,1-1 1,4 0 0,4-3 16,0 0 1,-1 0-1,1-1 1,15-9-1,-11 3 20,25-22-1,-31 24-43,0 1-1,1 0 0,0 0 1,1 1-1,0 1 0,14-7 0,-23 12-10,1 0-1,-1 1 0,1-1 0,0 1 0,-1-1 1,1 1-1,0 0 0,-1 0 0,1 1 0,0-1 1,-1 0-1,1 1 0,0-1 0,-1 1 0,1 0 1,-1 0-1,1 0 0,-1 0 0,0 1 0,1-1 1,-1 1-1,4 2 0,-4-1-17,1-1 0,0 1 0,-1 0 0,1 0 0,-1 0 0,0 0 0,0 0 0,0 1 0,0-1 0,-1 1 0,1-1 0,-1 1 0,0-1 0,0 1 0,1 4 0,-1 16-85,-2-19 98,1 1 0,0-1 1,1 0-1,0 1 0,0-1 0,2 9 1,-3-13 7,1-1 1,-1 1 0,0-1-1,0 1 1,1-1 0,-1 0-1,0 1 1,0-1 0,1 0-1,-1 1 1,0-1 0,1 0-1,-1 1 1,1-1 0,-1 0-1,0 1 1,1-1 0,-1 0-1,1 0 1,-1 0-1,1 0 1,-1 1 0,1-1-1,-1 0 1,1 0 0,-1 0-1,1 0 1,-1 0 0,1 0-1,-1 0 1,1 0 0,17-9-5,9-19 26,-22 22-17,-1 1 0,1-1 0,-1 0 0,-1 0 1,1-1-1,-1 1 0,0-1 0,0 0 0,-1 1 0,0-1 0,1-8 0,-2 16-7,-1 0 0,0 0 1,1 0-1,-1 0 0,1-1 0,-1 1 0,1 0 0,-1 0 0,1 0 0,-1 0 0,1-1 0,0 1 0,0 0 0,-1-1 1,1 1-1,0-1 0,0 1 0,0-1 0,0 1 0,0-1 0,0 1 0,0-1 0,0 0 0,-1 1 0,1-1 0,0 0 0,0 0 1,2 0-1,32 4 4,-32-4-4,5 0 4,-1 0 0,1-1 1,-1 0-1,0 0 0,1-1 1,-1 0-1,0 0 0,8-3 1,4-5 7,27-16 0,3-1-1,-49 29-5,-1 0 0,1 1 0,-1-1 1,1 0-1,0 1 0,0-1 0,0 0 0,0 1 0,0-1 0,1 1 0,-1-1 0,1 0 0,-1 1 0,1-1 0,0 0 0,1 3 0,2-3 1,-1 0 0,1 0-1,-1 0 1,1 0-1,0-1 1,0 1 0,0-1-1,0 0 1,8 0-1,40 3-422,-48-3 305,7-1-388,0-1 0,0 1 0,0-2 0,17-3 0,-9 0-62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4.658"/>
    </inkml:context>
    <inkml:brush xml:id="br0">
      <inkml:brushProperty name="width" value="0.05" units="cm"/>
      <inkml:brushProperty name="height" value="0.05" units="cm"/>
    </inkml:brush>
  </inkml:definitions>
  <inkml:trace contextRef="#ctx0" brushRef="#br0">1 304 18236,'0'37'2946,"3"98"2116,-1-119-4893,0 0 0,0 0 0,2-1 0,0 1 0,12 29 0,-15-44-162,-1 1 1,1 0-1,0 0 0,0-1 1,0 1-1,1 0 0,-1-1 1,0 1-1,1-1 0,-1 0 1,1 1-1,-1-1 0,3 2 1,-3-3-6,0 0 1,0 1-1,0-1 0,0 0 1,0 1-1,1-1 1,-1 0-1,0 0 0,0 0 1,0 0-1,0 0 1,0 0-1,0 0 0,0-1 1,0 1-1,0 0 1,0-1-1,2 0 0,-1 0 0,1-1-1,0 0 0,-1 0 0,1 0 0,-1-1 1,1 1-1,-1 0 0,0-1 0,0 0 0,0 1 1,-1-1-1,1 0 0,2-6 0,1-7-6,-1 1 0,0-1 0,-1 0 0,-1-1 0,0 1 0,-2 0 0,0-1 0,0 1 0,-1 0 0,-2-1 0,-7-30 0,4 33-96,6 14 95,0-1 0,0 1-1,0 0 1,0 0 0,0 0-1,-1 0 1,1 0 0,0 0 0,0 0-1,0 0 1,0 0 0,0 0-1,0-1 1,0 1 0,0 0-1,0 0 1,0 0 0,-1 0-1,1 0 1,0 0 0,0 0-1,0 0 1,0 0 0,0 0-1,0 0 1,0 0 0,0 0 0,-1 0-1,1 0 1,0 0 0,0 0-1,0 0 1,0 0 0,0 0-1,0 0 1,0 0 0,0 0-1,-1 0 1,1 0 0,0 0-1,0 0 1,0 0 0,0 1-1,0-1 1,0 0 0,0 0 0,0 0-1,0 0 1,0 0 0,0 0-1,-1 0 1,1 2-58,-1 0 0,1 0 0,0 0 0,0 0 0,-1-1 0,1 1 1,0 0-1,0 0 0,1 0 0,0 4 0,0 0-192,0 0-1,1 0 1,0 1 0,1-1 0,-1 0-1,1 0 1,0-1 0,0 1 0,1-1 0,0 1-1,0-1 1,0 0 0,0-1 0,1 1-1,0-1 1,0 0 0,6 4 0,-7-5 32,0-1 1,1 0-1,-1 0 1,1-1-1,0 1 1,0-1-1,-1 0 1,1 0-1,0 0 1,0-1-1,0 0 1,0 0 0,0 0-1,0 0 1,-1-1-1,1 0 1,0 0-1,0 0 1,-1-1-1,1 1 1,0-1-1,-1 0 1,5-3-1,-3 1 113,0 1-1,-1-1 0,1 0 0,-1-1 1,0 1-1,-1-1 0,1 0 0,6-9 1,-10 12 188,1-1 1,-1 1 0,1-1 0,-1 0 0,0 0-1,0 0 1,0 1 0,0-1 0,0 0 0,-1 0-1,1 0 1,-1 0 0,0 0 0,0-1 0,0 1 0,0 0-1,-1 0 1,1 0 0,-1 0 0,-2-5 0,3 7-13,0 0 0,0 0 0,-1 0 0,1 0 0,-1 0 0,1 0 1,-1 0-1,1 1 0,-1-1 0,0 0 0,1 0 0,-1 1 1,0-1-1,1 0 0,-1 1 0,0-1 0,0 0 0,0 1 0,0-1 1,0 1-1,0 0 0,0-1 0,1 1 0,-1 0 0,-2-1 0,1 1 30,0 1-1,1-1 0,-1 0 1,0 1-1,1-1 0,-1 1 1,0 0-1,1-1 0,-1 1 1,1 0-1,-1 0 1,1 0-1,-3 2 0,-1 2 158,-1 0-1,1 1 1,0-1-1,0 1 1,-6 11-1,7-9-121,1 0 1,0 1-1,0-1 0,1 1 0,0 0 1,0 0-1,1 0 0,0 0 0,1 12 1,0-17-99,-1 0 0,2 0 1,-1 0-1,0-1 0,1 1 1,0 0-1,-1 0 0,2 0 1,-1 0-1,0-1 1,1 1-1,0-1 0,-1 1 1,2-1-1,-1 1 0,0-1 1,1 0-1,-1 0 1,1 0-1,0-1 0,0 1 1,0 0-1,4 2 0,-3-4-13,-1 0-1,1 0 0,-1 0 0,1-1 1,-1 1-1,1-1 0,-1 0 0,1 0 0,0 0 1,-1 0-1,1-1 0,-1 1 0,1-1 1,-1 0-1,1 0 0,-1-1 0,0 1 1,1 0-1,-1-1 0,0 0 0,0 0 1,3-2-1,2-2 6,0-1 0,0 0 0,0 0-1,-1-1 1,0 1 0,7-13 0,-1 1-52,0-1-1,-2 0 0,0-1 1,-2 0-1,0-1 1,-1 0-1,-2-1 0,8-40 1,-14 64 23,0 0 0,1 0 0,-1 0 1,1 0-1,-1 0 0,1 0 0,-1 0 0,1 0 1,-1 0-1,1 0 0,0 0 0,0 0 0,-1 0 1,1 0-1,0-1 0,0 1 0,0 0 0,0-1 1,0 1-1,0 0 0,0-1 0,0 1 0,0-1 1,0 0-1,3 1 0,-3 0 16,1-1 1,0 1-1,0-1 1,0 1-1,0-1 1,0 0-1,0 0 1,0 0-1,0 0 1,0 0-1,0 0 1,0-1-1,-1 1 1,1-1-1,0 1 0,0-1 1,0 0-1,0 0 1,-1 1-1,3-3 1,8-7 44,-1-1 0,-1-1 0,0 1 0,0-2 0,-1 1 0,-1-1 0,0 0 1,-1-1-1,-1 0 0,0 0 0,0-1 0,-2 1 0,1-1 0,-2 0 0,0 0 0,1-28 0,-4 40-37,0 0 0,-1 1 0,1-1 0,0 1 0,-1-1 0,0 0 0,0 1 0,-1-3 0,2 4-16,0 1 0,0 0-1,0 0 1,0-1 0,-1 1 0,1 0 0,0 0-1,0-1 1,0 1 0,-1 0 0,1 0 0,0-1 0,0 1-1,-1 0 1,1 0 0,0 0 0,0 0 0,-1 0-1,1-1 1,0 1 0,-1 0 0,1 0 0,0 0-1,-1 0 1,1 0 0,0 0 0,-1 0 0,0 0-1,1 1 0,-1-1 1,0 1-1,1-1 0,-1 0 1,0 1-1,1 0 0,-1-1 1,1 1-1,-1-1 1,1 1-1,-1 0 0,1-1 1,0 1-1,-1 0 0,0 0 1,-2 7 6,0 0 1,0 0 0,0 0 0,1 0 0,1 1-1,-1-1 1,0 14 0,2 63 26,2-49-25,12 63-1,-10-80-2,1 1 0,1-1 1,1-1-1,16 34 0,-21-49-6,0 0 1,0 0 0,0 0-1,0 0 1,1 0 0,-1-1-1,1 1 1,-1-1 0,1 0 0,5 4-1,-7-6 0,0 1-1,0-1 1,-1 0-1,1 0 1,0 1-1,0-1 1,0 0-1,0 0 1,0 0-1,0 0 1,0 0-1,-1 0 0,1 0 1,0 0-1,0 0 1,0 0-1,0-1 1,0 1-1,0 0 1,-1-1-1,1 1 1,0 0-1,0-1 1,0 1-1,-1-1 1,1 1-1,0-1 1,-1 0-1,1 1 1,0-1-1,-1 0 1,1 1-1,-1-1 1,1 0-1,-1 0 1,1 1-1,-1-1 1,0 0-1,1 0 1,-1 0-1,0 0 0,0 0 1,1-1-1,1-6 7,0-1-1,0 0 0,-1 0 1,0 0-1,0 0 0,-1 0 0,0 0 1,-1 0-1,0 0 0,-4-16 1,-1 5 10,0 0 0,-1 0 1,-15-30-1,20 47-11,0-3 1,-1 1 1,0 0-1,0 0 1,0 0 0,0 0-1,-1 0 1,0 1-1,0-1 1,0 1 0,-6-4-1,10 8-6,0 0-1,0 0 1,0 0-1,0 1 1,0-1-1,0 0 0,0 0 1,0 0-1,0 1 1,1-1-1,-1 0 1,-1 0-1,1 1 1,0-1-1,0 0 1,0 0-1,0 1 1,0-1-1,0 0 1,0 0-1,0 0 0,0 1 1,0-1-1,0 0 1,0 0-1,-1 0 1,1 1-1,0-1 1,0 0-1,0 0 1,0 0-1,-1 0 1,1 0-1,0 1 1,0-1-1,0 0 1,-1 0-1,1 0 0,0 0 1,0 0-1,0 0 1,-1 0-1,1 0 1,0 0-1,0 0 1,-1 0-1,1 0 1,0 0-1,0 0 1,0 0-1,-1 0 1,1 0-1,0 0 0,0 0 1,-1 0-1,1 0 1,0 0-1,0 0 1,0 0-1,-1-1 1,1 1-1,0 0 1,0 0-1,0 0 1,0 0-1,-1 0 1,1-1-1,0 1 1,0 0-1,6 16 36,-3-11-34,0 1 0,1-1 0,0 0 0,0 0 1,1-1-1,-1 1 0,1-1 0,0 0 0,0 0 0,1-1 0,-1 0 0,1 1 0,10 3 0,-7-4-4,0-1 0,0 0 0,0 0 0,1-1 0,-1 0 0,0 0 0,1-1 0,16-2 0,-12 0 7,-1 0 0,1-2 0,-1 1 0,0-1-1,0-1 1,0-1 0,-1 1 0,0-2 0,0 0 0,0 0 0,-1-1 0,18-17 0,-27 23 1,-1 1 0,1-1 0,-1 1 0,1-1 1,-1 0-1,1 0 0,-1 0 0,0 0 0,0 0 0,0 0 0,0 0 1,-1 0-1,1 0 0,0-1 0,-1 1 0,0 0 0,1 0 0,-1-1 1,0 1-1,0 0 0,0 0 0,0-1 0,-1 1 0,0-3 0,1 4 1,-1 0-1,1 0 0,-1 0 0,0 0 0,1 0 0,-1 0 0,0 1 0,0-1 0,0 0 0,1 0 1,-1 0-1,0 1 0,0-1 0,0 1 0,0-1 0,0 1 0,0-1 0,-2 0 0,0 1 1,1-1 0,-1 1 0,1 0 0,-1 0 0,1 0 0,-1 0 0,1 0 0,-1 0 0,1 1 0,-1-1 0,-3 2 0,1 0 5,-1 0 0,1 1-1,0 0 1,-1 0 0,1 0 0,1 1-1,-1-1 1,0 1 0,1 0 0,0 1-1,0-1 1,0 1 0,0-1 0,1 1-1,0 1 1,0-1 0,0 0-1,1 1 1,-1-1 0,1 1 0,1 0-1,-1-1 1,1 1 0,0 0 0,0 0-1,1 0 1,0 0 0,0 8-1,0-8-60,0 0-1,1 0 0,0 0 0,0 0 0,0 0 0,1 0 0,-1 0 0,1 0 0,1-1 0,-1 1 0,1-1 0,0 0 1,0 1-1,1-1 0,0-1 0,0 1 0,0 0 0,0-1 0,0 0 0,1 0 0,0 0 0,0-1 0,0 0 0,0 0 0,1 0 1,-1 0-1,1-1 0,7 2 0,-8-3 16,0 0 0,0 0 0,0-1 1,0 0-1,0 0 0,6-1 0,32-8-267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5.774"/>
    </inkml:context>
    <inkml:brush xml:id="br0">
      <inkml:brushProperty name="width" value="0.05" units="cm"/>
      <inkml:brushProperty name="height" value="0.05" units="cm"/>
    </inkml:brush>
  </inkml:definitions>
  <inkml:trace contextRef="#ctx0" brushRef="#br0">1 669 13083,'6'7'676,"1"-1"-1,1 0 1,-1 0 0,1-1 0,0 0 0,0 0 0,0-1 0,1 0-1,0 0 1,-1-1 0,13 3 0,-11-5-297,0 1 1,0-1 0,0-1-1,0 0 1,0 0-1,0-1 1,0 0-1,0-1 1,0 0 0,12-5-1,-5 1-82,0-1 0,0 0 0,-1-2 0,0 0 0,-1-1 0,24-19 0,-31 23-219,-1-1 0,1 0 0,-1 0 0,-1-1 0,1 0 0,-1 0 1,-1 0-1,1-1 0,-2 0 0,1 0 0,-1 0 0,0-1 1,3-13-1,-7 20-54,1 0 1,-1-1-1,1 1 1,-1-1-1,0 1 0,-1 0 1,1-1-1,0 1 1,-1-1-1,0 1 1,0 0-1,0 0 1,0-1-1,-2-2 1,2 4-18,0 1 1,0-1 0,-1 1-1,1-1 1,0 1 0,-1-1-1,0 1 1,1 0 0,-1-1-1,1 1 1,-1 0 0,0 0-1,0 1 1,0-1 0,0 0-1,0 0 1,0 1 0,0-1-1,0 1 1,0 0 0,0 0 0,0 0-1,0 0 1,-3 0 0,1 0-8,-1 1 0,1 0 0,0-1 1,0 2-1,-1-1 0,1 0 0,0 1 1,0 0-1,0 0 0,0 0 0,0 0 1,1 1-1,-6 4 0,3-1-1,1-1-1,0 1 0,1-1 1,-1 1-1,1 1 1,0-1-1,-5 13 1,5-10-10,1 1 0,-1 0-1,2 0 1,-1 0 0,1 1 0,1-1 0,0 0 0,1 1 0,0-1 0,0 1 0,3 17 0,-2-25 6,-1 0 0,1 0 0,0 0-1,0 0 1,0 0 0,0 0 0,1-1-1,-1 1 1,1 0 0,0-1 0,-1 1 0,1-1-1,0 1 1,0-1 0,1 0 0,-1 0-1,0 0 1,1 0 0,-1-1 0,1 1 0,0-1-1,-1 1 1,1-1 0,0 0 0,0 0-1,0 0 1,0 0 0,6 0 0,-3-1-6,0 0 1,0-1 0,1 1-1,-1-1 1,0-1 0,0 1-1,0-1 1,0 0 0,0 0-1,-1-1 1,1 1 0,-1-1-1,6-5 1,8-6 5,0-1-1,-1-1 0,-1 0 1,-1-1-1,-1-1 1,0-1-1,-1 0 1,20-39-1,-12 16 41,-3-1-1,-1-1 1,17-65-1,-32 96-31,1 3-12,-1 1 1,-1 0-1,0-1 0,0 0 0,-1 1 1,0-1-1,-1 0 0,0 0 0,0 0 1,-2-10-1,2 20 6,0 0 1,0 0-1,0-1 1,0 1-1,0 0 0,0-1 1,0 1-1,0 0 1,-1-1-1,1 1 1,0 0-1,0 0 0,0-1 1,0 1-1,0 0 1,-1 0-1,1-1 1,0 1-1,0 0 1,0 0-1,-1 0 0,1-1 1,0 1-1,0 0 1,0 0-1,-1 0 1,1-1-1,0 1 0,-1 0 1,1 0-1,0 0 1,0 0-1,-1 0 1,1 0-1,0 0 1,-1 0-1,1 0 0,0 0 1,0 0-1,-1 0 1,-9 11-78,-5 25-27,-4 28 60,3 0 1,3 0-1,-9 102 1,19-113-60,2 0 1,3 0-1,2 0 1,19 98-1,-16-129-238,-3-16 46,-1-13-120,2-23-152,-2 0 0,0-33 0,-2 31-55,7-54-1,-5 71 400,1-1-1,0 2 1,9-24 0,-10 31 179,1 1 1,-1 0 0,1 0 0,1 0 0,-1 0 0,1 0 0,0 1 0,0 0 0,0 0 0,7-4 0,42-28 149,-31 22 55,0 0 0,-1-2-1,0-1 1,-1 0 0,21-26 0,-26 23 88,-1-1 1,-1-1 0,-1-1 0,20-48 0,-20 35 307,-2 0 0,13-70 0,-21 84-267,-3 24-282,0-1 0,0 0 0,-1 0 0,1 0 0,0 0 0,0 0-1,0 0 1,0 0 0,0 0 0,0 0 0,0 0 0,0 1 0,0-1 0,0 0 0,-1 0 0,1 0 0,0 0 0,0 0-1,0 0 1,0 0 0,0 0 0,0 0 0,0 0 0,-1 0 0,1 0 0,0 0 0,0 0 0,0 0 0,0 0 0,0 0-1,0 0 1,0 0 0,-1 0 0,1 0 0,0 0 0,0 0 0,0 0 0,0 0 0,0 0 0,0-1 0,0 1 0,0 0 0,0 0-1,-1 0 1,1 0 0,0 0 0,0 0 0,0 0 0,0 0 0,0 0 0,0 0 0,0-1 0,0 1 0,0 0 0,0 0-1,0 0 1,0 0 0,0 0 0,0 0 0,0 0 0,0-1 0,0 1 0,0 0 0,0 0 0,0 0 0,-7 9 87,-4 20-58,1-1 0,1 1 0,-8 53 0,11-49-3,-42 263 603,42-230-312,2 0 0,9 99-1,-4-151-320,4 31 2,-4-42-53,-1 0 0,1 0-1,0 0 1,0-1 0,0 1 0,0 0 0,1 0 0,-1-1-1,1 1 1,3 4 0,-5-7 27,0 1 0,1-1 0,-1 0 0,0 0 0,0 0-1,0 0 1,0 1 0,1-1 0,-1 0 0,0 0 0,0 0 0,0 0 0,1 0 0,-1 1 0,0-1 0,0 0-1,0 0 1,1 0 0,-1 0 0,0 0 0,0 0 0,1 0 0,-1 0 0,0 0 0,0 0 0,1 0 0,-1 0-1,0 0 1,0 0 0,1 0 0,-1 0 0,0 0 0,0 0 0,0 0 0,1-1 0,-1 1 0,0 0 0,1 0-1,3-11-829,-2-17-702,-5-4-97,-10-52-1,10 65 1220,-7-32-746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6.229"/>
    </inkml:context>
    <inkml:brush xml:id="br0">
      <inkml:brushProperty name="width" value="0.05" units="cm"/>
      <inkml:brushProperty name="height" value="0.05" units="cm"/>
    </inkml:brush>
  </inkml:definitions>
  <inkml:trace contextRef="#ctx0" brushRef="#br0">1 290 14771,'7'2'379,"0"-1"-1,1 0 1,-1 0-1,0 0 1,1-1-1,-1 0 1,1 0-1,-1-1 1,1 0-1,-1 0 1,0-1 0,0 1-1,0-2 1,0 1-1,8-5 1,-5 2-70,-1-1 0,0 0 0,0-1 0,-1 0 1,0 0-1,0-1 0,0 0 0,-1 0 1,10-16-1,-10 14-145,0-2 0,-1 1 0,-1-1-1,0 0 1,0 0 0,-1 0 0,-1-1 0,0 0 0,0 1 0,0-21 0,-3 31-149,0 0 0,0 1 0,0-1 0,0 0 0,0 0 0,0 0 0,0 0 0,-1 1 0,1-1 0,-1 0 0,1 0 0,-1 1 0,0-1 0,0 0 0,0 1 0,0-1 0,0 1 0,0-1 0,0 1 0,-2-3 0,1 4-10,1-1 1,0 1-1,0 0 0,-1 0 1,1-1-1,0 1 0,-1 0 1,1 0-1,0 0 1,-1 1-1,1-1 0,0 0 1,-1 0-1,1 1 0,0-1 1,0 1-1,0-1 0,-1 1 1,1-1-1,0 1 1,0 0-1,0 0 0,0-1 1,0 1-1,0 0 0,0 0 1,0 0-1,0 0 1,-1 2-1,-6 7 3,1 0 0,-1 0 0,2 0 0,-1 1 0,2 0 0,-1 0-1,1 1 1,-5 19 0,5-14-2,1 1 0,1-1-1,0 1 1,2 0 0,0 25-1,1-39-30,0 0 1,0 0-1,1 0 0,0 0 0,-1 0 0,2 0 0,-1 0 0,0 0 0,1 0 0,3 5 1,-4-7-35,0-1 0,0 1 0,1-1 1,-1 0-1,1 1 0,-1-1 1,1 0-1,-1 0 0,1 0 0,0 0 1,-1 0-1,1 0 0,0-1 0,0 1 1,0-1-1,0 1 0,0-1 1,-1 0-1,1 1 0,0-1 0,0 0 1,0 0-1,4-1 0,4-1-109,0 0-1,-1-1 0,1 0 1,0 0-1,-1-1 0,1-1 1,-1 1-1,0-2 0,-1 1 1,9-7-1,29-21-504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2:56.618"/>
    </inkml:context>
    <inkml:brush xml:id="br0">
      <inkml:brushProperty name="width" value="0.05" units="cm"/>
      <inkml:brushProperty name="height" value="0.05" units="cm"/>
    </inkml:brush>
  </inkml:definitions>
  <inkml:trace contextRef="#ctx0" brushRef="#br0">226 353 18084,'-5'3'222,"-113"71"3877,106-65-3831,1 0 1,0 1-1,1 0 0,0 0 1,0 1-1,1 1 1,-10 17-1,17-27-237,1 0 1,0 0-1,0 0 1,0 0-1,0 0 1,0 0-1,0 1 1,1-1-1,-1 0 1,1 0-1,-1 1 1,1-1-1,0 0 1,0 1-1,0-1 1,0 0-1,1 1 1,-1-1-1,1 0 1,-1 1-1,1-1 1,0 0-1,0 0 1,2 4-1,-1-3-44,0-1-1,0 0 1,0 0-1,1 0 1,-1-1-1,0 1 1,1-1-1,0 1 1,-1-1-1,1 0 1,0 0-1,0 0 1,-1 0-1,1 0 1,0-1-1,0 1 1,0-1-1,0 0 1,3 0-1,6 0-126,-1-1-1,0-1 0,0 0 0,0 0 0,-1-1 1,1 0-1,0-1 0,-1 0 0,0-1 1,0 0-1,0-1 0,-1 0 0,0 0 0,0-1 1,13-13-1,1-3-176,-2 0 0,-1-2-1,0 0 1,19-36 0,-13 18 282,-2-1 0,-2-1 0,-3-1-1,27-92 1,-44 130 172,-1 1 0,0-1 0,0 0-1,0-11 1,-1 19-115,0-1 0,0 0 1,0 1-1,0-1 0,0 1 0,-1-1 0,1 1 0,0-1 0,0 0 0,0 1 1,0-1-1,-1 1 0,1-1 0,0 1 0,0-1 0,-1 1 0,1-1 1,0 1-1,-1 0 0,1-1 0,-1 1 0,1-1 0,-1 1 0,1 0 1,0-1-1,-2 1 0,1 0 13,0 0 0,0 1 0,0-1 1,-1 0-1,1 1 0,0-1 0,0 1 1,0-1-1,0 1 0,0 0 0,0 0 1,0-1-1,0 1 0,0 0 0,0 0 1,1 0-1,-1 0 0,-1 1 0,-7 10 129,1-1-1,0 2 0,1-1 0,0 1 1,1 0-1,0 0 0,1 1 0,-4 20 1,-2 11 211,-5 61 1,12-75-177,2 0-1,4 61 1,-1-80-159,0 0 0,1-1 0,1 1 1,0-1-1,0 1 0,1-1 0,1 0 0,0 0 0,0-1 0,13 19 0,-16-26-36,-1-1 1,2 0-1,-1 0 0,0 0 0,0 0 0,0 0 0,1 0 0,-1 0 1,1-1-1,0 1 0,-1-1 0,1 0 0,0 0 0,0 0 0,0 0 1,0 0-1,0-1 0,0 1 0,0-1 0,0 0 0,0 0 0,5 0 1,-6-1-18,1 0 0,-1 1 1,0-1-1,0 0 1,0 0-1,0 0 0,0 0 1,-1 0-1,1-1 1,0 1-1,0-1 1,-1 1-1,1-1 0,-1 1 1,0-1-1,1 0 1,-1 0-1,0 0 1,0 0-1,0 0 0,0 0 1,0 0-1,0 0 1,-1 0-1,1 0 0,-1 0 1,0 0-1,1-1 1,-1 1-1,0-4 1,-1-2-94,1 1 0,-1-1 0,-1 1 0,1-1 0,-1 1 0,-1 0 0,1 0 0,-1 0 0,-1 0 0,1 0 0,-6-7 0,-8-11-575,-31-33 0,33 40 423,-111-113-999,86 91 1726,39 39-397,0 0 0,0 0 0,0 1 0,0-1 1,0 0-1,1 0 0,-1-1 0,0 1 0,1 0 0,-1 0 0,0 0 0,1 0 0,-1-1 0,1 1 0,0 0 1,-1-2-1,1 3-39,0-1 0,1 1 1,-1-1-1,0 1 0,0-1 1,1 1-1,-1-1 0,0 1 1,0-1-1,1 1 0,-1 0 1,0-1-1,1 1 0,-1 0 1,1-1-1,-1 1 0,0 0 1,1-1-1,-1 1 0,1 0 1,-1 0-1,1 0 0,-1-1 1,1 1-1,-1 0 0,1 0 1,0 0-1,6-1 179,0 0 0,1 1 0,-1 0 0,10 1 0,-9 0-112,52 2 97,0-2 0,1-3 0,59-9-1,-52-2-242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1.647"/>
    </inkml:context>
    <inkml:brush xml:id="br0">
      <inkml:brushProperty name="width" value="0.05" units="cm"/>
      <inkml:brushProperty name="height" value="0.05" units="cm"/>
    </inkml:brush>
  </inkml:definitions>
  <inkml:trace contextRef="#ctx0" brushRef="#br0">16 70 17588,'4'13'1128,"-2"1"0,1-1 0,-2 1 1,1 17-1,-3 72 7,-1-42-426,-1 239 576,4-288-1268,0-25 2,-2-90 43,2-117-118,2 167-11,3 1 0,13-61 0,-17 106 58,-2 2 0,1-1 0,1 1 0,-1 0 0,1 0 0,0 0 0,0 0 0,0 0 1,1 0-1,-1 1 0,1-1 0,4-4 0,-6 9 7,0-1 0,-1 0 1,1 1-1,0-1 0,0 1 0,0-1 0,0 1 1,0 0-1,0-1 0,0 1 0,0 0 1,0 0-1,0-1 0,1 1 0,-1 0 0,0 0 1,0 0-1,0 0 0,0 1 0,0-1 1,0 0-1,0 0 0,0 1 0,0-1 0,0 0 1,0 1-1,0-1 0,0 1 0,0-1 1,0 1-1,0 0 0,0-1 0,-1 1 0,1 0 1,0 0-1,0 0 0,-1-1 0,1 1 1,0 2-1,5 4 5,-1 1 1,1 0-1,4 12 1,-8-18-7,5 12 5,0 1 1,0-1 0,-2 1-1,0 0 1,0 1-1,-2-1 1,4 31 0,-7-41-8,0 0 1,0 1 0,0-1 0,-1 0 0,1 0 0,-1 1-1,-1-1 1,1 0 0,-1 0 0,0 0 0,0 0 0,0 0-1,-1-1 1,0 1 0,0-1 0,0 1 0,0-1-1,-1 0 1,1 0 0,-1 0 0,0-1 0,-1 0 0,1 1-1,0-1 1,-1-1 0,-8 5 0,7-4-154,0-1 1,0 0 0,-1 0-1,1 0 1,-1-1-1,1 0 1,-8 1-1,12-2 122,-1 0 0,1 0-1,-1 0 1,1 0 0,0-1-1,-1 1 1,1-1 0,0 1-1,0-1 1,-1 0 0,1 0-1,0 0 1,0 0 0,0 0-1,0 0 1,0-1 0,0 1-1,0-1 1,0 1 0,1-1-1,-1 0 1,-2-3 0,-6-23-371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2.630"/>
    </inkml:context>
    <inkml:brush xml:id="br0">
      <inkml:brushProperty name="width" value="0.05" units="cm"/>
      <inkml:brushProperty name="height" value="0.05" units="cm"/>
    </inkml:brush>
  </inkml:definitions>
  <inkml:trace contextRef="#ctx0" brushRef="#br0">17 161 17660,'1'1'118,"0"-1"0,0 1 1,0 0-1,0-1 0,0 1 0,0 0 1,0 0-1,-1 0 0,1 0 0,0-1 1,0 1-1,-1 0 0,1 0 1,-1 0-1,1 0 0,-1 0 0,0 1 1,1-1-1,-1 0 0,0 0 0,0 0 1,1 0-1,-1 0 0,0 0 1,0 1-1,0-1 0,-1 2 0,-6 38 1348,4-29-405,-4 16-524,2 1 0,0-1-1,2 1 1,2 53 0,1-80-528,0 0 0,1 0 0,-1 0 0,0 0 0,1 0 0,-1-1 0,1 1 0,0 0 0,-1 0 0,1-1 0,0 1 0,0 0 0,0-1 0,0 1 0,1-1 0,-1 0 0,2 3 0,-2-4-3,-1 0 0,1 0 0,-1 1-1,1-1 1,-1 0 0,1 0 0,0 0 0,-1 0 0,1 1 0,-1-1-1,1 0 1,0 0 0,-1 0 0,1 0 0,-1-1 0,1 1-1,0 0 1,-1 0 0,1 0 0,-1 0 0,1-1 0,1 0 6,-1 0 0,1 0 0,-1 0 0,1 0 0,-1 0-1,0 0 1,0-1 0,0 1 0,0 0 0,2-3 0,6-12 72,0 0 0,-1-1 0,-1 0 0,-1 0-1,5-22 1,-2 3 171,5-59 0,-13 89-218,-1-1 1,0 0-1,0 0 1,0 0-1,-1 0 1,-2-10-1,3 17-33,0-1 0,0 1 0,0-1 0,-1 1 1,1-1-1,0 1 0,0-1 0,0 1 0,0 0 0,0-1 0,-1 1 0,1-1 0,0 1 0,0 0 0,-1-1 0,1 1 0,0-1 0,-1 1 0,1 0 0,0 0 0,-1-1 0,1 1 0,0 0 1,-1-1-1,1 1 0,-1 0 0,1 0 0,-1 0 0,1 0 0,0-1 0,-1 1 0,1 0 0,-1 0 0,1 0 0,-1 0 0,1 0 0,-1 0 0,1 0 0,-1 0 0,1 0 0,0 0 0,-1 1 1,1-1-1,-1 0 0,1 0 0,-1 0 0,1 0 0,-1 1 0,-14 15 73,8-3-71,1-1 0,0 1-1,1 0 1,1 0-1,0 0 1,0 1 0,2-1-1,-1 1 1,2 0 0,0 0-1,0 0 1,2 0-1,1 16 1,-2-28-6,1 0 1,-1 0-1,1 1 0,-1-1 0,1 0 1,0 0-1,0 0 0,0 0 0,0 0 1,0 0-1,1 0 0,-1 0 1,0-1-1,1 1 0,-1 0 0,1-1 1,0 1-1,0-1 0,3 3 0,-3-4 1,0 1-1,-1-1 0,1 1 0,0-1 0,0 0 0,0 0 1,0 0-1,0 0 0,0 0 0,0 0 0,0 0 0,0-1 1,0 1-1,0-1 0,0 1 0,0-1 0,-1 0 0,1 0 1,0 0-1,0 0 0,-1 0 0,1 0 0,2-2 0,0-1-5,0 0-1,0 0 0,-1 0 1,1 0-1,-1-1 0,0 1 1,0-1-1,0 0 1,-1 0-1,1 0 0,-1 0 1,2-10-1,-1 3-74,0-1-1,-2 0 1,1 0 0,-1-16 0,-1 29 75,0-1 0,0 1 1,0 0-1,0 0 0,0-1 1,0 1-1,0 0 0,0 0 0,0-1 1,0 1-1,0 0 0,0-1 1,0 1-1,0 0 0,0 0 1,0-1-1,0 1 0,0 0 1,0 0-1,0-1 0,0 1 1,-1 0-1,1 0 0,0-1 1,0 1-1,0 0 0,0 0 1,-1 0-1,1 0 0,0-1 1,0 1-1,-1 0 0,1 0 1,0 0-1,0 0 0,-1 0 0,1 0 1,0-1-1,-1 1 0,1 0 2,0 1-1,-1-1 1,1 0-1,0 0 0,0 1 1,-1-1-1,1 0 1,0 0-1,0 1 1,-1-1-1,1 0 0,0 0 1,0 1-1,0-1 1,-1 0-1,1 1 0,0-1 1,0 0-1,0 1 1,0-1-1,0 0 0,0 1 1,0-1-1,0 1 1,0-1-1,0 1 1,0 0-1,0 0 1,0 1-1,0-1 1,0 0-1,0 1 1,1-1-1,-1 0 1,0 0-1,1 1 1,-1-1-1,1 0 1,0 0-1,-1 0 1,1 0-1,0 0 1,-1 0-1,1 0 1,0 0-1,0 0 1,0 0-1,0 0 1,2 1-1,0-1 2,-1 0 1,1 0-1,-1 0 0,1 0 1,0 0-1,0 0 0,0-1 1,0 0-1,-1 1 0,4-1 1,3 0 1,-1-1 1,0 0-1,0 0 1,0-1 0,0 0-1,13-5 1,-8 0 3,-1 0 1,0-1-1,0-1 0,-1 0 1,0 0-1,15-18 1,-15 15 18,1 0 1,0 2 0,1-1 0,18-11-1,-30 21-19,0 1-1,0-1 1,0 0-1,0 1 1,0-1-1,1 1 1,-1-1-1,0 1 1,0 0-1,0-1 0,0 1 1,0 0-1,1 0 1,-1 0-1,0 0 1,0 0-1,0 0 1,1 0-1,-1 0 1,0 0-1,0 0 1,0 1-1,0-1 1,1 1-1,-1-1 1,2 2-1,-2-1 2,0 1-1,1-1 1,-1 1-1,0 0 0,0-1 1,-1 1-1,1 0 1,0 0-1,0 0 1,-1-1-1,1 1 1,-1 0-1,0 0 0,1 4 1,-1 7 17,0 1 0,0 0 0,-5 21 1,0-5-3,2-19-13,1 0 0,0 0 1,0 20-1,2-31-7,0 1 0,0-1 0,0 0 0,0 1 0,0-1 0,0 0 0,0 1 0,0-1 0,0 0-1,0 1 1,0-1 0,0 0 0,1 1 0,-1-1 0,0 0 0,0 0 0,0 1 0,0-1 0,1 0 0,-1 0 0,0 1 0,0-1 0,0 0 0,1 0 0,-1 0 0,0 1 0,0-1 0,1 0 0,-1 0-1,0 0 1,1 0 0,-1 0 0,1 1 0,11-6-3,12-14-2,-23 18 6,115-114 58,-52 48-52,-67 73-13,1 0 0,-1-1 1,1 1-1,0 0 0,-2 12 0,4-17 6,-1 1-1,1 0 1,0 0 0,0 0 0,0 0 0,0 0-1,0 0 1,0 0 0,0 0 0,0 0 0,1 0-1,-1 0 1,1 0 0,0-1 0,-1 1 0,1 0 0,0 0-1,0-1 1,0 1 0,0 0 0,0-1 0,1 1-1,-1-1 1,0 1 0,1-1 0,-1 0 0,1 0-1,-1 0 1,1 1 0,0-1 0,0-1 0,-1 1-1,1 0 1,0 0 0,0-1 0,3 2 0,1-2 26,1 1 1,-1-1 0,0 0 0,0 0 0,0-1-1,0 0 1,0 0 0,0 0 0,0-1 0,0 0-1,0 0 1,-1 0 0,1-1 0,-1 0 0,1 0-1,-1 0 1,0 0 0,0-1 0,7-7 0,-6 5 5,-1 1 1,1-1 0,-1 1 0,-1-2 0,1 1 0,-1 0-1,0-1 1,-1 0 0,1 0 0,-1 0 0,-1 0 0,1 0 0,-1-1-1,0 1 1,0-11 0,-1 15-70,-1 1-1,0 0 0,-1-1 1,1 1-1,0 0 0,-1-1 1,1 1-1,-1 0 1,0-1-1,1 1 0,-1 0 1,0 0-1,-1 0 0,1 0 1,0 0-1,0 0 1,-1 0-1,1 0 0,-1 1 1,0-1-1,0 1 0,1-1 1,-4-1-1,2 1-68,0 1 0,-1-1 0,1 1 0,-1 0 0,1 0 0,-1 0-1,0 0 1,1 1 0,-1-1 0,0 1 0,1 0 0,-1 0 0,-7 1 0,-10 2-366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3.064"/>
    </inkml:context>
    <inkml:brush xml:id="br0">
      <inkml:brushProperty name="width" value="0.05" units="cm"/>
      <inkml:brushProperty name="height" value="0.05" units="cm"/>
    </inkml:brush>
  </inkml:definitions>
  <inkml:trace contextRef="#ctx0" brushRef="#br0">1 0 16804,'12'4'1272,"-3"-1"-1256,2-2-272,1 1 704,-3 5-240,11 7-216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3.512"/>
    </inkml:context>
    <inkml:brush xml:id="br0">
      <inkml:brushProperty name="width" value="0.05" units="cm"/>
      <inkml:brushProperty name="height" value="0.05" units="cm"/>
    </inkml:brush>
  </inkml:definitions>
  <inkml:trace contextRef="#ctx0" brushRef="#br0">199 361 17636,'-6'-2'222,"0"0"1,-1 0-1,1 0 1,0 1-1,-1 0 1,0 0-1,1 0 1,-1 1-1,0 0 1,1 1-1,-1-1 1,1 1-1,-1 1 1,1-1 0,-1 1-1,1 0 1,0 1-1,0-1 1,-8 5-1,9-4-98,1 0-1,-1 0 1,0 0 0,1 1-1,0-1 1,0 1-1,0 0 1,0 0 0,0 1-1,-3 6 1,5-8-95,0 1 0,1-1 0,-1 0 1,1 1-1,0-1 0,0 1 0,0 0 0,1-1 1,-1 1-1,1 0 0,0 0 0,0-1 1,0 1-1,0 0 0,1-1 0,1 7 0,-2-9-17,1 1-1,-1 0 0,1 0 1,0-1-1,0 1 0,-1 0 1,1-1-1,0 1 0,0-1 0,1 1 1,-1-1-1,0 1 0,0-1 1,1 0-1,-1 0 0,1 0 1,-1 0-1,1 0 0,-1 0 0,3 1 1,-1-1-1,1 0 0,-1 0 0,0-1 1,0 1-1,0-1 0,1 0 0,-1 0 0,0 0 1,0 0-1,7-2 0,-2 0 16,1-1-1,0 0 1,-1 0 0,1-1-1,-1 0 1,0 0-1,10-8 1,-8 3 47,0-1-1,0 1 1,-1-1 0,0-1 0,-1 0 0,0 0-1,-1 0 1,0-1 0,-1 0 0,0-1-1,-1 1 1,0-1 0,-1 0 0,-1 0-1,2-14 1,-5 18 84,-2 14-112,1 18-35,2-22-9,-1 0 0,1 1 0,-1-1 0,1 0 0,0 1 0,-1-1 0,1 0 0,0 0 0,0 0 0,0 0 0,0 0 0,0 0-1,0 0 1,0 0 0,0 0 0,1-1 0,-1 1 0,0 0 0,0-1 0,1 1 0,-1 0 0,0-1 0,1 0 0,-1 1 0,1-1 0,-1 0 0,1 0 0,-1 0 0,0 0 0,1 0 0,-1 0 0,1 0 0,-1 0 0,0-1 0,1 1 0,-1-1 0,2 0 0,4-1 20,0 0 0,0-1 0,0 0 0,0 0 0,10-8 0,-3 1 71,0-1 0,-1 0 0,0-1 0,-1-1 0,0 0 0,18-27 0,-23 30-19,-1 0 1,-1 0-1,0-1 0,0 0 0,-1 1 0,0-2 0,-1 1 1,-1 0-1,1-1 0,-2 1 0,1-14 0,-2 22-48,0 0 0,0 0 0,-1-1 0,1 1 0,-1 0 0,0 0 0,0 0 0,0 1 0,0-1 0,-3-5 0,4 7-22,-1 1 1,1-1-1,-1 1 1,1-1-1,0 1 1,-1-1-1,1 1 0,-1 0 1,1-1-1,-1 1 1,1 0-1,-1-1 1,1 1-1,-1 0 0,1 0 1,-1 0-1,0-1 1,1 1-1,-1 0 0,1 0 1,-1 0-1,-1 0 1,1 0-3,0 1 1,0-1-1,0 1 1,-1-1-1,1 1 1,0 0-1,0-1 1,0 1 0,0 0-1,0 0 1,0-1-1,0 1 1,1 0-1,-1 0 1,-1 2-1,-4 6 3,0 1-1,0 0 0,1 1 1,1-1-1,0 1 0,0 0 1,1 0-1,1 0 0,-1 0 1,0 15-1,2-7-3,0-1 0,1 1 1,1 0-1,1-1 0,6 31 0,-6-41-1,0-1-1,0 0 1,1 1-1,0-1 1,0 0-1,1 0 1,0-1-1,0 1 1,1-1-1,-1 0 1,1 0-1,1-1 1,-1 1-1,1-1 1,0 0 0,0 0-1,0-1 1,1 0-1,0 0 1,-1-1-1,1 1 1,1-2-1,-1 1 1,0-1-1,1 0 1,-1 0-1,1-1 1,0 0-1,-1 0 1,1-1-1,0 0 1,-1-1 0,1 1-1,0-1 1,-1-1-1,13-3 1,-11 1 2,-1 1-1,0-1 1,0-1 0,0 0 0,-1 0 0,1 0 0,-1-1 0,0 0 0,-1 0 0,0-1 0,0 0-1,0 0 1,-1 0 0,0-1 0,0 0 0,-1 0 0,7-15 0,-5 7 12,-1 0 0,0 0 1,-1-1-1,0 0 0,-2 0 1,0 1-1,-1-1 0,-1-29 0,-1 42-13,1 1-1,-1-1 1,1 0-1,-1 1 1,0-1-1,-1 0 1,1 1-1,-1 0 1,1-1-1,-1 1 0,0 0 1,0 0-1,0 0 1,-5-5-1,6 7 0,0 0 0,0 0-1,0 1 1,0-1 0,-1 1-1,1-1 1,0 0 0,0 1 0,0 0-1,0-1 1,-1 1 0,1 0-1,0 0 1,0-1 0,-1 1-1,1 0 1,0 0 0,-2 1 0,0-1-1,1 1 0,0 0 0,0 0 0,0 0 1,0 0-1,0 0 0,1 0 0,-1 1 0,0-1 1,0 0-1,1 1 0,-1 0 0,1-1 1,-2 3-1,-2 3-5,0 0 1,1 1-1,-1-1 0,2 1 1,-1 0-1,1 0 1,0 1-1,1-1 1,0 0-1,0 1 0,1-1 1,0 1-1,1 15 1,0-18 7,0 0-1,0-1 1,1 1 0,0 0 0,1 0 0,-1 0 0,1-1 0,0 1 0,0-1-1,1 1 1,0-1 0,0 0 0,0 0 0,0 0 0,1-1 0,0 1 0,0-1-1,0 0 1,0 0 0,10 7 0,-6-7-25,0 0 0,1 0 0,-1-1 0,1 0 0,0 0 0,0-1 0,0 0 0,0-1 0,10 1 0,-14-2 3,1 0-1,-1 0 1,1 0 0,-1 0-1,0-1 1,1 0 0,-1 0-1,0-1 1,1 0-1,-1 1 1,0-2 0,0 1-1,-1-1 1,1 1 0,0-1-1,6-6 1,13-25-60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4.198"/>
    </inkml:context>
    <inkml:brush xml:id="br0">
      <inkml:brushProperty name="width" value="0.05" units="cm"/>
      <inkml:brushProperty name="height" value="0.05" units="cm"/>
    </inkml:brush>
  </inkml:definitions>
  <inkml:trace contextRef="#ctx0" brushRef="#br0">1 1 19140,'13'15'1937,"0"9"-1225,0 1-296,3 10 792,2 0-264,-3 2-224,4 0-280,-5-7-624,1-2-336,-3-8-656,-3-5 2032,-7-13-1008,-1 2-120,-5-5-112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4.662"/>
    </inkml:context>
    <inkml:brush xml:id="br0">
      <inkml:brushProperty name="width" value="0.05" units="cm"/>
      <inkml:brushProperty name="height" value="0.05" units="cm"/>
    </inkml:brush>
  </inkml:definitions>
  <inkml:trace contextRef="#ctx0" brushRef="#br0">237 588 16772,'8'8'1712,"12"-12"-864,6-5-232,12-9 809,4-4-177,8-2-240,2-2-120,3-3-376,-4 3-208,-13 3-504,-4 5-416,-14 4-568,-10 3 592,-14 0 240,-12 1-288,-8 3-81</inkml:trace>
  <inkml:trace contextRef="#ctx0" brushRef="#br0" timeOffset="1">9 202 17836,'-9'-6'1688,"9"0"-1000,9-2-184,19-4 753,9-2-145,12-4-256,3-2-160,6-5-392,0 2-392,-3 2-968,-6 3 1000,-6 1-232,-8 3-144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5.243"/>
    </inkml:context>
    <inkml:brush xml:id="br0">
      <inkml:brushProperty name="width" value="0.05" units="cm"/>
      <inkml:brushProperty name="height" value="0.05" units="cm"/>
    </inkml:brush>
  </inkml:definitions>
  <inkml:trace contextRef="#ctx0" brushRef="#br0">162 1 19892,'-10'19'1769,"-2"6"-1161,-3 5-256,3 8 704,2 1-256,9 7-232,2 1-160,12-1-392,1-8-136,5-7-432,3-2-264,-3-12-472,0-6 976,-11-11-304,-5-8-145</inkml:trace>
  <inkml:trace contextRef="#ctx0" brushRef="#br0" timeOffset="1">1 217 18524,'0'1'1872,"12"-1"-1143,10-1-353,15 1 824,7-5-312,13-1-808,9-4-416,11-5 392,-1-4-208,4-3-216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0.841"/>
    </inkml:context>
    <inkml:brush xml:id="br0">
      <inkml:brushProperty name="width" value="0.05" units="cm"/>
      <inkml:brushProperty name="height" value="0.05" units="cm"/>
    </inkml:brush>
  </inkml:definitions>
  <inkml:trace contextRef="#ctx0" brushRef="#br0">11 299 18012,'1'0'153,"-1"0"-1,0 0 1,1 1-1,-1-1 1,0 0 0,0 1-1,1-1 1,-1 0 0,0 1-1,0-1 1,1 0 0,-1 1-1,0-1 1,0 0 0,0 1-1,0-1 1,0 1 0,0-1-1,0 1 1,0-1 0,0 0-1,0 1 1,0-1 0,0 1-1,0-1 1,0 0 0,0 1-1,0-1 1,0 1 0,0-1-1,-1 0 1,1 1 0,-7 24 1641,4-13-1003,2-9-725,0 0-1,1 0 1,-1 0 0,1 0-1,0 0 1,0 0 0,0 0-1,0 0 1,0 1 0,1-1-1,-1 0 1,1 0 0,0 0-1,0-1 1,0 1 0,2 4 0,-1-5-58,0 0 0,0 0 0,0 0 1,0-1-1,0 1 0,0-1 0,0 1 1,0-1-1,1 0 0,-1 0 0,0 1 0,1-2 1,-1 1-1,1 0 0,0 0 0,-1-1 1,1 0-1,-1 1 0,5-1 0,3 0-57,-1-1 0,0 1-1,0-2 1,1 1 0,-1-1 0,0 0-1,0-1 1,13-6 0,-1-1-220,0-1 0,23-16-1,-44 29 284,0-1-1,1 1 0,-1 0 0,0 0 0,0 0 0,0-1 0,0 1 1,0 0-1,-1 0 0,1-1 0,-1 1 0,1 0 0,-1 1 0,-1 3 64,2-4-61,0 0 0,0-1 0,-1 1 0,1 0 0,0-1 1,0 1-1,1 0 0,-1-1 0,0 1 0,1 0 0,-1-1 1,1 1-1,-1 0 0,1-1 0,-1 1 0,1-1 1,0 1-1,0-1 0,0 1 0,0-1 0,0 0 0,0 1 1,1-1-1,-1 0 0,0 0 0,1 0 0,-1 0 0,0 0 1,1 0-1,-1-1 0,1 1 0,0 0 0,-1-1 0,1 1 1,-1-1-1,1 1 0,0-1 0,-1 0 0,1 0 1,0 0-1,0 0 0,-1 0 0,4 0 0,2-1-9,0 1-1,-1-1 1,1-1-1,0 1 0,0-1 1,-1 0-1,1-1 1,-1 1-1,11-7 1,-5-1-59,1 0 1,10-11-1,9-8-159,-32 29 209,0 0 0,0 0 0,0 0 0,0-1-1,1 1 1,-1 0 0,0 0 0,0 0 0,0 0 0,1 0-1,-1 0 1,0 0 0,0 0 0,1-1 0,-1 1 0,0 0-1,0 0 1,1 0 0,-1 0 0,0 0 0,0 0-1,0 0 1,1 0 0,-1 0 0,0 1 0,0-1 0,1 0-1,-1 0 1,0 0 0,0 0 0,1 0 0,-1 0 0,0 0-1,0 0 1,0 1 0,0-1 0,1 0 0,-1 0 0,0 0-1,0 1 1,0-1 0,0 0 0,1 0 0,-1 0-1,0 1 1,5 13 23,-2-6-18,-1-5-1,0-1 0,0 0 0,0 0-1,0 0 1,1 0 0,-1 0 0,1-1-1,-1 1 1,1-1 0,0 1 0,0-1 0,-1 0-1,1 0 1,0 0 0,0-1 0,0 1-1,0-1 1,0 0 0,0 1 0,0-1 0,3-1-1,5 1-16,0-2 0,0 1 0,0-1-1,15-5 1,-14 2 2,0 0 1,-1-1 0,0 0-1,-1 0 1,1-1-1,-1-1 1,0 0-1,-1 0 1,0-1-1,0 0 1,-1 0-1,0-1 1,9-17 0,3-5 23,-2-2 1,-1 0 0,13-41 0,-2-9 206,-43 135 78,12-26-345,1-1 1,1 0-1,1 1 1,1-1-1,1 1 1,1-1-1,2 0 0,0 0 1,1-1-1,2 1 1,0-1-1,16 30 1,-24-53 24,1 0 0,-1 0-1,0 0 1,0 1 0,0-1 0,0 0 0,1 0 0,-1 0-1,0 1 1,0-1 0,0 0 0,0 0 0,0 1 0,0-1-1,0 0 1,0 0 0,0 1 0,0-1 0,0 0 0,0 1-1,0-1 1,0 0 0,0 0 0,0 1 0,0-1 0,0 0-1,0 0 1,0 1 0,0-1 0,0 0 0,0 0 0,0 1-1,-1-1 1,1 0 0,0 0 0,0 1 0,-11-4-520,-16-12-186,27 14 672,-24-14-729,-33-30 1,49 38 901,1 0 0,-1-1 0,2 0 0,-1 0 0,1 0 1,0-1-1,-6-14 0,11 23-81,1-1 1,0 1-1,-1-1 1,1 0-1,0 1 1,0-1-1,-1 1 1,1-1-1,0 1 1,0-1-1,0 0 1,0 1-1,0-1 1,0 1-1,0-1 1,0 1-1,0-1 1,0 0-1,0 1 1,0-1-1,0 1 1,0-1-1,1 0 1,-1 1-1,0-1 1,0 1-1,1-1 1,-1 1-1,0-1 1,1 1-1,-1-1 1,0 1-1,1 0 1,-1-1-1,1 1 1,-1-1-1,1 1 1,-1 0-1,1-1 1,-1 1-1,1 0 1,-1 0-1,1-1 1,0 1-1,-1 0 1,1 0-1,-1 0 1,1 0-1,-1 0 1,1 0-1,0 0 1,-1 0-1,1 0 1,-1 0-1,1 0 1,0 0-1,8 1 146,-1 0-1,0 0 1,12 3 0,-8-1-118,-7-2-101,55 6-608,-54-7 606,-1 1 0,0-2 0,0 1-1,1-1 1,-1 1 0,0-1 0,0-1 0,0 1 0,7-4 0,16-17-193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5.108"/>
    </inkml:context>
    <inkml:brush xml:id="br0">
      <inkml:brushProperty name="width" value="0.05" units="cm"/>
      <inkml:brushProperty name="height" value="0.05" units="cm"/>
    </inkml:brush>
  </inkml:definitions>
  <inkml:trace contextRef="#ctx0" brushRef="#br0">1 47 15707,'1'3'342,"0"-1"0,0 1-1,0 0 1,0-1-1,0 1 1,-1 0 0,1 0-1,-1 0 1,0 0-1,0 0 1,0 4 0,1 6 1248,-1-11-1477,0 1 1,0 0 0,1 0 0,-1 0 0,1-1-1,0 1 1,0-1 0,0 1 0,0 0 0,0-1-1,0 1 1,1-1 0,-1 0 0,1 0-1,0 1 1,0-1 0,0 0 0,0 0 0,0-1-1,0 1 1,0 0 0,1-1 0,-1 1 0,0-1-1,1 0 1,-1 0 0,1 0 0,3 1 0,0-1-81,0-1 0,0 1 0,-1-1 0,1-1 0,0 1 0,-1-1 0,1 0 0,0 0 0,-1-1 0,1 1 0,-1-1 0,0-1 0,7-3 0,13-8 27,-1-2 0,-1-1 0,33-31 0,-20 17 84,-34 29-125,1 0 0,-1 0-1,0 1 1,1-1 0,-1 1 0,1-1 0,0 1 0,5-2 0,-7 3-12,-1 0 0,1 0 0,0 0 0,-1 0 0,1 0 0,0 0-1,-1 1 1,1-1 0,0 0 0,-1 0 0,1 1 0,0-1 0,-1 0 0,1 1 0,0-1 0,-1 1 0,1-1 0,-1 0 0,1 1 0,-1 0 0,1-1 0,-1 1 0,0-1 0,1 1 0,-1-1 0,1 1 0,-1 0-1,0-1 1,0 1 0,1 0 0,-1 0 0,0-1 0,0 1 0,0 0 0,0-1 0,0 1 0,0 0 0,0-1 0,0 2 0,2 20 126,-2 35 1,-1-42-146,1 0 1,1 0 0,0 0-1,1 0 1,4 19 0,-6-34-13,0 0 0,0 1 0,0-1 0,0 0 1,0 1-1,0-1 0,0 0 0,0 1 0,0-1 1,0 0-1,1 1 0,-1-1 0,0 0 0,0 1 1,0-1-1,0 0 0,0 1 0,1-1 0,-1 0 1,0 1-1,0-1 0,1 0 0,-1 0 0,0 1 1,0-1-1,1 0 0,-1 0 0,0 0 0,1 1 1,-1-1-1,0 0 0,1 0 0,-1 0 0,0 0 1,1 0-1,-1 0 0,0 0 0,1 0 0,-1 0 1,0 0-1,1 0 0,-1 0 0,0 0 0,1 0 1,8-13-520,0 0 220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5.591"/>
    </inkml:context>
    <inkml:brush xml:id="br0">
      <inkml:brushProperty name="width" value="0.05" units="cm"/>
      <inkml:brushProperty name="height" value="0.05" units="cm"/>
    </inkml:brush>
  </inkml:definitions>
  <inkml:trace contextRef="#ctx0" brushRef="#br0">8 170 19164,'-2'10'661,"0"0"0,0 0 0,1 0 0,0 0 0,1 0 0,1 12 0,0-12-433,1 0 1,-1-1-1,1 1 0,1-1 1,0 0-1,0 1 0,1-1 1,0-1-1,0 1 1,10 13-1,-12-20-206,0 1 0,0-1-1,0 0 1,0 0 0,0 0 0,0 0-1,1 0 1,-1 0 0,1-1 0,-1 1 0,1-1-1,0 0 1,-1 1 0,1-1 0,0-1 0,0 1-1,0 0 1,0-1 0,0 1 0,0-1-1,0 0 1,0 0 0,0 0 0,0 0 0,0-1-1,0 1 1,-1-1 0,1 0 0,0 0 0,0 0-1,0 0 1,-1 0 0,1 0 0,0-1-1,-1 1 1,5-5 0,0 1-1,0-1-1,0 0 1,-1 0-1,0-1 1,0 0-1,-1 0 1,0 0-1,0 0 1,-1-1-1,1 0 1,3-12-1,-4 9-3,-1 0 0,-1-1-1,3-20 1,-5 27-16,0-1-1,0 1 0,0 0 1,0 0-1,-1-1 0,0 1 1,0 0-1,0 0 0,-1 0 1,-3-8-1,5 12 1,-1 0 0,1 0 1,-1 0-1,0 0 0,1 0 1,-1 0-1,0 0 0,0 1 1,1-1-1,-1 0 0,0 0 1,0 1-1,0-1 0,0 1 1,0-1-1,0 0 0,0 1 1,0 0-1,0-1 0,0 1 1,0 0-1,0-1 0,-1 1 1,1 0-1,0 0 0,0 0 1,0 0-1,0 0 0,0 0 0,-2 1 1,1-1 0,0 1-1,0 0 1,1 0 0,-1 0 0,0 0 0,1 0-1,-1 0 1,1 0 0,-1 0 0,1 0 0,-1 1-1,1-1 1,0 1 0,0-1 0,0 1 0,0-1-1,-2 4 1,1 1-2,0 0 1,0-1-1,0 1 0,1 0 0,0 0 1,0 0-1,0 0 0,1 0 0,0 0 1,0 0-1,1 0 0,-1 0 0,3 9 1,-2-12-1,0 0 0,0 0 0,0 1 0,1-1 0,-1 0 1,1 0-1,-1 0 0,1-1 0,0 1 0,0 0 1,0-1-1,1 1 0,-1-1 0,1 0 0,-1 1 0,1-1 1,0 0-1,0-1 0,-1 1 0,1-1 0,1 1 1,-1-1-1,0 0 0,0 0 0,5 1 0,2-1-1,-1-1 0,1 0 0,-1-1-1,0 0 1,1 0 0,-1-1 0,0 0 0,0-1-1,0 0 1,0 0 0,-1-1 0,1 0 0,-1-1-1,0 1 1,13-11 0,-6 3 5,0 0 1,0-1-1,-1-1 1,-1 0-1,-1-1 1,18-27-1,-20 27 5,-1-2-1,7-17 1,-14 28-8,0 1 1,0-1-1,0 1 1,-1-1 0,0 0-1,0 1 1,0-1-1,-1 0 1,0 0-1,-1-7 1,1 12-1,0 1-1,0 0 1,0-1 0,0 1-1,0-1 1,0 1 0,0-1-1,0 1 1,0 0 0,-1-1-1,1 1 1,0-1 0,0 1-1,0 0 1,-1-1 0,1 1-1,0 0 1,-1-1 0,1 1-1,0 0 1,-1 0 0,1-1-1,0 1 1,-1 0 0,1 0-1,0-1 1,-1 1 0,1 0-1,-1 0 1,1 0 0,0 0-1,-1 0 1,1 0 0,-1 0-1,1-1 1,-1 1 0,1 0 0,-1 1-1,1-1 1,0 0 0,-1 0-1,1 0 1,-1 0 0,1 0-1,0 0 1,-1 0 0,1 1-1,-1-1 1,1 0 0,0 0-1,-1 1 1,1-1 0,0 0-1,-1 0 1,1 1 0,0-1-1,-1 0 1,1 1 0,-19 19-5,11-6 1,-1 0-1,2 0 1,0 1-1,0 1 1,2-1 0,0 1-1,0 0 1,2 0-1,0 0 1,1 0 0,0 1-1,2-1 1,0 0 0,2 20-1,-2-34-24,0 0-1,1 1 0,-1-1 1,1 0-1,-1 1 0,1-1 1,0 0-1,0 0 0,0 0 0,0 0 1,0 0-1,0 0 0,0 0 1,1 0-1,-1 0 0,1 0 1,0-1-1,-1 1 0,1 0 1,0-1-1,0 0 0,0 1 1,0-1-1,0 0 0,0 0 1,0 0-1,1-1 0,-1 1 1,0 0-1,0-1 0,1 1 1,-1-1-1,0 0 0,1 0 1,-1 0-1,1 0 0,1 0 1,4-2-119,-1 0 0,1 0 0,-1 0 0,1-1 1,-1 0-1,0 0 0,-1-1 0,1 0 0,0 0 0,6-6 1,-4 3 36,-1-1-1,-1 1 1,1-1 0,-1-1 0,-1 1 0,7-11 0,12-25-525</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6.042"/>
    </inkml:context>
    <inkml:brush xml:id="br0">
      <inkml:brushProperty name="width" value="0.05" units="cm"/>
      <inkml:brushProperty name="height" value="0.05" units="cm"/>
    </inkml:brush>
  </inkml:definitions>
  <inkml:trace contextRef="#ctx0" brushRef="#br0">96 1 17204,'-11'7'714,"0"1"1,1 0 0,0 1-1,-12 14 1,19-19-511,-1 0-1,1 0 1,0 1-1,0-1 1,1 1-1,-1 0 1,1 0-1,0 0 1,1 0-1,-1 0 1,1 0-1,0 1 1,-1 6-1,2-10-172,0 0-1,0 0 1,1 0 0,-1 0-1,0-1 1,1 1-1,-1 0 1,1 0-1,0 0 1,-1-1-1,1 1 1,0 0-1,0-1 1,0 1-1,0-1 1,0 1 0,1-1-1,-1 0 1,0 1-1,1-1 1,-1 0-1,1 0 1,-1 0-1,1 0 1,-1 0-1,1 0 1,0-1 0,0 1-1,2 0 1,6 2-91,1 0 0,-1-2 0,1 1 0,11-1 0,-4 1-55,16 1-188,-20-3 154,-1 0-1,0 2 0,1 0 0,-1 0 0,0 1 0,0 1 0,0 0 1,17 8-1,-28-11 163,0 0-1,-1 1 1,1-1 0,0 0 0,0 0 0,-1 1 0,1-1-1,0 1 1,-1 0 0,0-1 0,1 1 0,-1 0-1,0 0 1,0 0 0,0 0 0,0 0 0,0 0 0,-1 0-1,1 0 1,0 0 0,-1 0 0,0 0 0,1 0-1,-1 0 1,0 1 0,0-1 0,0 0 0,-1 0 0,1 0-1,0 1 1,-1-1 0,1 0 0,-1 0 0,0 0-1,0 0 1,0 0 0,-2 3 0,-2 4 149,-1-1 0,0 0 0,-1 0 0,1-1 0,-1 0 0,-15 12 0,14-12-126,-1 0 0,0-1 1,0 0-1,-1 0 0,0-1 0,1 0 0,-19 6 0,27-11-39,0 0 1,1 1-1,-1-1 1,0 0-1,0 0 1,1 0 0,-1 0-1,0 0 1,0 0-1,1 0 1,-1 0-1,0 0 1,0 0 0,1 0-1,-1 0 1,0-1-1,0 1 1,1 0-1,-1 0 1,0-1 0,1 1-1,-1 0 1,0-1-1,1 1 1,-1-1-1,1 1 1,-1-1 0,1 1-1,-1-1 1,1 0-1,-1 1 1,1-1-1,-1 0 1,1 1 0,0-1-1,-1 0 1,1 1-1,0-2 1,-1-2 6,0 0 1,1 1 0,0-1-1,0 0 1,0 0-1,1-7 1,6-22-212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6.674"/>
    </inkml:context>
    <inkml:brush xml:id="br0">
      <inkml:brushProperty name="width" value="0.05" units="cm"/>
      <inkml:brushProperty name="height" value="0.05" units="cm"/>
    </inkml:brush>
  </inkml:definitions>
  <inkml:trace contextRef="#ctx0" brushRef="#br0">92 1 15787,'-15'31'3150,"11"-22"-2526,-1 1 0,1 0 0,1 0 0,-4 13 0,3 3-210,1 0 0,1 1 1,1 0-1,2 0 1,0-1-1,2 1 0,1-1 1,1 1-1,1-1 0,1-1 1,1 1-1,2-1 1,24 46-1,-10-41-337,-23-29-75,0 0 0,-1-1 0,1 1 0,0-1 1,0 1-1,0-1 0,-1 1 0,1-1 0,0 1 1,0-1-1,0 0 0,0 1 0,0-1 0,1 0 1,-1 0-2,-1 0 1,0 0-1,1 0 1,-1 0 0,1-1-1,-1 1 1,1 0-1,-1 0 1,0-1-1,1 1 1,-1 0 0,0-1-1,1 1 1,-1-1-1,0 1 1,0 0-1,1-1 1,-1 1 0,0-1-1,0 1 1,1 0-1,-1-1 1,0 1-1,0-1 1,0 1 0,0-1-1,0 1 1,0-1-1,0 1 1,0-1-1,0 0 1,1-9 15,-1 0 1,-1 0-1,0 0 0,0-1 1,0 1-1,-2 0 0,1 1 0,-1-1 1,-1 0-1,-5-11 0,-3-3 7,0 0 0,-27-37-1,37 59-23,-29-36 20,29 35-20,0 1-1,0 0 0,-1 0 0,1 0 0,-1 0 1,1 0-1,-1 1 0,0-1 0,0 1 0,0 0 0,0-1 1,-5 0-1,-1 3-7,10 6 9,15 5 20,-8-9-26,0-2-1,0 1 0,0-1 0,0 0 1,1-1-1,-1 0 0,0 0 0,0 0 1,13-4-1,5-1-83,40-14 1,42-26-218,-45 17 93,-61 27 202,0 0-1,1 0 1,-1 0 0,1 0-1,-1 1 1,1-1 0,-1 1-1,1-1 1,-1 1-1,1 0 1,0 0 0,3 0-1,-5 1 14,0 0-1,0-1 0,0 1 1,0 0-1,0 0 0,0 0 0,0 0 1,-1 0-1,1 0 0,0 0 0,0 0 1,-1 0-1,1 0 0,-1 0 0,1 0 1,-1 1-1,0-1 0,1 0 0,-1 0 1,0 0-1,0 1 0,0-1 0,0 0 1,0 0-1,0 1 0,0 1 1,-3 72 218,1-50-61,1-1-1,5 49 1,-4-70-142,1-1 0,-1 1 0,1-1 0,-1 1 0,1-1 1,0 0-1,0 0 0,0 1 0,0-1 0,0 0 0,1 0 1,-1 0-1,0 0 0,1 0 0,0 0 0,-1 0 0,4 1 1,-4-2-7,1 0 1,0-1-1,-1 1 1,1-1-1,0 1 1,-1-1-1,1 0 1,0 0-1,0 0 1,-1 0 0,1 0-1,0 0 1,-1 0-1,1-1 1,0 1-1,0 0 1,-1-1-1,1 1 1,-1-1-1,1 0 1,0 0 0,-1 0-1,0 0 1,3-2-1,16-11 16,-2-2-1,0 0 1,-1-1 0,19-24-1,-19 21-98,1 0 0,41-33-1,-59 53 67,1-1 0,0 0 0,0 1 0,0-1-1,0 1 1,0-1 0,-1 1 0,1-1 0,0 1 0,0-1 0,0 1-1,1 0 1,-1 0 0,0 0 0,0-1 0,0 1 0,1 0 0,-1 1 3,-1-1 1,1 0-1,-1 0 1,1 1-1,-1-1 1,1 0 0,-1 1-1,0-1 1,1 0-1,-1 1 1,1-1 0,-1 1-1,0-1 1,1 1-1,-1-1 1,0 1-1,0-1 1,1 1 0,-1-1-1,0 1 1,0-1-1,0 1 1,0 0-1,1 5 2,-1 0 0,1-1-1,-2 1 1,0 11-1,0-11 13,-1 12 17,1-11 1,0 0 0,0 0 0,1 0 0,0 0 0,2 12 0,-2-19-23,1 1-1,-1 0 0,0 0 1,1 0-1,-1-1 0,1 1 1,-1 0-1,1 0 0,-1-1 0,1 1 1,0 0-1,-1-1 0,1 1 1,0-1-1,-1 1 0,1-1 0,0 1 1,0-1-1,0 0 0,-1 1 1,1-1-1,0 0 0,0 1 1,0-1-1,0 0 0,0 0 0,0 0 1,-1 0-1,1 0 0,0 0 1,0 0-1,0 0 0,0 0 0,0-1 1,0 1-1,-1 0 0,1 0 1,0-1-1,0 1 0,0-1 1,1 0-1,36-19 63,-36 18-62,64-46 12,-47 33-89,1 0 1,0 1 0,1 1-1,31-14 1,-50 26 62,0 1 0,0-1 0,0 0 0,0 1 0,0-1 0,1 1 0,-1 0 1,0 0-1,0 0 0,0 0 0,3 0 0,-4 0 1,0 1 1,0-1 0,0 0-1,0 1 1,0-1-1,0 1 1,0-1 0,0 1-1,0 0 1,0-1-1,-1 1 1,1 0-1,0-1 1,0 1 0,-1 0-1,2 2 1,0 1 0,0 0 0,-1 0 0,0 0 0,0 1 1,0-1-1,0 0 0,-1 1 0,1-1 0,-2 6 0,2 18 23,-1-1-23,1 0 1,7 36-1,-8-62-17,0-1 0,0 1 0,0-1 0,0 1 0,0-1 0,0 1-1,0-1 1,0 1 0,0-1 0,0 1 0,0-1 0,0 1 0,1-1-1,-1 0 1,0 1 0,0-1 0,0 1 0,1-1 0,-1 0-1,0 1 1,1-1 0,-1 0 0,0 1 0,1-1 0,-1 0 0,1 1-1,-1-1 1,0 0 0,1 0 0,-1 0 0,1 1 0,8-13-170,0-11-43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08.046"/>
    </inkml:context>
    <inkml:brush xml:id="br0">
      <inkml:brushProperty name="width" value="0.05" units="cm"/>
      <inkml:brushProperty name="height" value="0.05" units="cm"/>
    </inkml:brush>
  </inkml:definitions>
  <inkml:trace contextRef="#ctx0" brushRef="#br0">1 383 16604,'15'4'5461,"-14"-4"-5304,0 1 1,1-1 0,-1 1-1,0-1 1,1 1 0,-1-1-1,0 0 1,1 0 0,-1 0-1,0 0 1,1 0 0,-1 0-1,0 0 1,1 0 0,-1-1-1,0 1 1,2-1 0,3-1-5,0-1 1,0 0-1,-1-1 1,1 1-1,-1-1 1,0 0-1,0 0 1,5-6-1,-7 7-93,0-1 0,0 1-1,0-1 1,-1 1-1,0-1 1,1 0 0,-1 0-1,-1 0 1,1 0-1,0 0 1,-1 0 0,2-8-1,-3 12-47,0-1 0,0 0-1,0 1 1,0-1 0,0 0 0,0 0-1,0 1 1,0-1 0,0 0-1,0 1 1,0-1 0,0 0 0,-1 1-1,1-1 1,0 0 0,0 1 0,-1-1-1,1 1 1,0-1 0,-1 1 0,1-1-1,-1 0 1,1 1 0,-1-1-1,1 1 1,-1 0 0,1-1 0,-1 1-1,1-1 1,-1 1 0,0 0 0,1-1-1,-1 1 1,1 0 0,-1 0 0,0 0-1,1-1 1,-1 1 0,0 0-1,1 0 1,-1 0 0,0 0 0,0 0-1,0 0 1,-2 1 15,0-1-1,0 1 0,0-1 1,0 1-1,0 0 1,1 0-1,-1 1 0,0-1 1,-3 3-1,0 1-15,0 0 0,0 1 0,0 1 0,1-1-1,0 0 1,0 1 0,1 0 0,0 0 0,0 1 0,1-1-1,0 1 1,0 0 0,1 0 0,-1 0 0,2 0 0,-1 0-1,1 0 1,1 0 0,-1 0 0,1 1 0,1-1 0,0 0-1,2 13 1,-2-19-12,0 1 0,0-1 0,0 0 0,0 1 0,0-1 0,1 0 0,-1 1 0,1-1 0,0 0 0,-1 0 0,1 0 0,0-1 0,0 1 1,0 0-1,0-1 0,1 1 0,-1-1 0,0 0 0,1 0 0,-1 0 0,1 0 0,-1 0 0,1 0 0,-1-1 0,1 1 0,0-1 0,-1 1 0,1-1 0,-1 0 0,1 0 0,0-1 0,-1 1 0,4-1 0,6-1-9,-1-1 1,0 0 0,1-1 0,-2 0-1,1-1 1,11-6 0,103-70 6,-10 6 14,-113 74-12,0-1 1,0 1 0,0 0 0,1 0 0,-1 0-1,0 0 1,1 0 0,-1 0 0,1 1 0,-1-1-1,1 1 1,-1 0 0,1 0 0,3 0 0,-5 1 0,0-1 0,0 1 0,0 0 0,0-1-1,0 1 1,0 0 0,0 0 0,0 0 0,0 0 0,0 0 0,-1 0 0,1 0 0,0 0 0,-1 0 0,1 1 0,-1-1 0,1 0 0,-1 0 0,1 1 0,-1-1 0,0 0 0,0 0 0,0 1 0,0-1 0,0 0 0,0 1 0,0 1 0,-2 41-24,0 12-26,2-52 48,0 0-1,1 0 1,0 0 0,-1 0 0,1 0-1,1 0 1,-1-1 0,0 1 0,1 0-1,3 5 1,-4-8 1,0 0 1,-1 0-1,1 0 1,0 0-1,-1-1 0,1 1 1,0 0-1,0-1 1,0 1-1,0 0 0,0-1 1,0 1-1,0-1 1,0 0-1,0 1 0,0-1 1,0 0-1,0 1 1,0-1-1,0 0 0,0 0 1,0 0-1,0 0 1,0 0-1,0 0 0,0 0 1,0 0-1,1-1 1,-1 1-1,0 0 0,0-1 1,0 1-1,0-1 1,0 1-1,-1-1 0,1 1 1,0-1-1,0 0 1,1 0-1,4-4-6,-1 0 0,0 0 0,0 0 0,7-10 0,18-26-262,47-88-1,10-53-1058,-76 156 1126,26-64-447,-38 96 666,-1 0-1,1 0 0,0 0 0,0 0 0,1 1 0,0-1 0,0 0 0,0 0 1,1 0-1,0 0 0,0 0 0,0 0 0,1 0 0,0 0 0,4 8 0,-3-6 5,0-1-1,1 0 0,0 1 0,0-2 0,1 1 0,0 0 1,0-1-1,0 0 0,1 0 0,0-1 0,0 0 0,10 7 0,-15-11-19,0 0-1,0-1 0,0 1 0,0 0 1,0 0-1,-1 0 0,1 0 0,0 0 1,-1 0-1,1 0 0,0 1 0,-1-1 1,0 0-1,1 0 0,-1 0 0,0 1 1,1-1-1,-1 0 0,0 2 0,0 31 10,1-1-2,0-30-8,0 1 1,0-1-1,1 0 0,-1 1 0,1-1 0,-1 0 1,1 0-1,0 0 0,0-1 0,5 6 0,-6-7 2,0 0-1,0-1 0,0 1 1,0-1-1,0 1 0,0 0 0,0-1 1,0 0-1,0 1 0,0-1 1,0 0-1,0 1 0,0-1 1,0 0-1,0 0 0,0 0 1,0 0-1,1 0 0,-1 0 1,0 0-1,0 0 0,0 0 0,0-1 1,0 1-1,0 0 0,0-1 1,0 1-1,0-1 0,0 1 1,0-1-1,0 0 0,0 1 1,0-1-1,0 0 0,-1 0 1,2-1-1,-1 2-2,-1 0 0,0-1 0,0 1 1,0 0-1,1 0 0,-1 0 0,0-1 0,0 1 0,0 0 1,0 0-1,0-1 0,0 1 0,0 0 0,0 0 0,1-1 1,-1 1-1,0 0 0,0 0 0,0-1 0,0 1 0,0 0 1,0 0-1,0-1 0,-1 1 0,1 0 0,0 0 0,0-1 1,0 1-1,0 0 0,0 0 0,0-1 0,0 1 0,0 0 1,-1 0-1,1-1 0,0 1 0,0 0 0,0 0 0,-1 0 1,1 0-1,0-1 0,0 1 0,0 0 0,-1 0 0,1 0 1,0 0-1,0 0 0,-1 0 0,1-1 0,0 1 1,0 0-1,-1 0 0,1 0 0,0 0 0,0 0 0,-1 0 1,1 0-1,0 0 0,-1 0 0,-23-3-203,17 2 142,-25-7-136,0-2 0,1-1-1,0-2 1,-32-18 0,2 1 150,0 1 752,67 30-504,0 0 1,-1-1-1,1 0 0,0 0 0,6-1 1,1 1-51,34-3-175,-1-2-1,0-2 0,0-2 0,0-2 0,58-23 1,-87 27-45,0 0 0,-1-1 1,0-1-1,24-16 1,3-9-124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6.718"/>
    </inkml:context>
    <inkml:brush xml:id="br0">
      <inkml:brushProperty name="width" value="0.05" units="cm"/>
      <inkml:brushProperty name="height" value="0.05" units="cm"/>
    </inkml:brush>
  </inkml:definitions>
  <inkml:trace contextRef="#ctx0" brushRef="#br0">19 180 18404,'-19'4'2128,"74"-24"-1183,7-2-153,0-1-128,4 1-136,2 4-88,-4-2-368,2 2-120,-10 4-368,-5 1-200,-14 6-392,-7 2-145,-28 5 761,-5-1-304,-23 10-32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7.151"/>
    </inkml:context>
    <inkml:brush xml:id="br0">
      <inkml:brushProperty name="width" value="0.05" units="cm"/>
      <inkml:brushProperty name="height" value="0.05" units="cm"/>
    </inkml:brush>
  </inkml:definitions>
  <inkml:trace contextRef="#ctx0" brushRef="#br0">1 490 16163,'0'14'1681,"15"-18"-953,10-10-224,14-8 864,12-4-343,13-3-337,7-1-152,-4 2-544,2 2-320,-14 8-616,-6 2-249,-20 7 881,-12 3-280,-19 3-272</inkml:trace>
  <inkml:trace contextRef="#ctx0" brushRef="#br0" timeOffset="1">648 16 16371,'26'-9'1873,"-4"3"-1233,-2 7-240,-1 7 1008,3 9-543,-4 2-193,-5 4-296,-3 5-80,-4 3-80,-4 1-64,-8 3-312,-5 2-232,-7 6 1600,-4-5-1168,-8-5 72,-1-5 16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8.515"/>
    </inkml:context>
    <inkml:brush xml:id="br0">
      <inkml:brushProperty name="width" value="0.05" units="cm"/>
      <inkml:brushProperty name="height" value="0.05" units="cm"/>
    </inkml:brush>
  </inkml:definitions>
  <inkml:trace contextRef="#ctx0" brushRef="#br0">198 88 13843,'11'-17'1587,"-6"11"-970,-1 0 0,1-1 0,-2 1 1,1-1-1,-1 0 0,0 0 0,3-11 0,-5 18-568,-1 0 0,0 0 0,0 0 0,0 0 0,0-1 0,0 1 0,0 0 0,0 0 0,0 0 0,0-1 0,0 1 0,0 0 0,0 0 0,0 0 0,0-1 0,0 1 0,0 0 0,0 0 0,0 0 0,0 0 1,0-1-1,0 1 0,0 0 0,0 0 0,0 0 0,0-1 0,-1 1 0,1 0 0,0 0 0,0 0 0,0 0 0,0 0 0,0-1 0,-1 1 0,1 0 0,0 0 0,0 0 0,0 0 0,0 0 0,-1 0 0,-8 3 914,-14 14-316,21-15-532,-26 21 67,0 2 0,2 1 0,0 1 0,2 1 0,-27 42-1,48-65-177,0 0 0,0 0 0,1 0 0,-1 0 0,1 1 1,1-1-1,-1 1 0,1 0 0,0-1 0,0 1 0,0 8 0,1-12-26,1 1 0,-1-1 0,1 1 1,-1-1-1,1 0 0,0 1 0,0-1 1,0 0-1,0 1 0,0-1 0,1 0 1,-1 0-1,1 0 0,-1 0 0,1 0 0,0-1 1,0 1-1,0 0 0,0-1 0,0 1 1,0-1-1,0 0 0,0 1 0,0-1 1,1 0-1,-1-1 0,1 1 0,3 1 1,13 1-137,-1 0 1,1-2-1,-1 0 1,28-2 0,2-2-118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9.275"/>
    </inkml:context>
    <inkml:brush xml:id="br0">
      <inkml:brushProperty name="width" value="0.05" units="cm"/>
      <inkml:brushProperty name="height" value="0.05" units="cm"/>
    </inkml:brush>
  </inkml:definitions>
  <inkml:trace contextRef="#ctx0" brushRef="#br0">27 17 18180,'0'-17'2382,"-4"26"-996,-6 30-74,4 8-1062,2 0 1,2 0-1,2 1 1,2-1-1,13 70 1,-14-110-188,1-1 0,0 1 1,0-1-1,1 0 1,4 9-1,-6-14-35,-1 0 0,1 0 0,0-1 0,-1 1 1,1 0-1,0 0 0,-1-1 0,1 1 0,0 0 0,0-1 0,0 1 0,-1-1 1,1 1-1,0-1 0,0 1 0,0-1 0,2 1 0,-2-1 4,0 0 0,0 0-1,0-1 1,0 1-1,-1 0 1,1 0 0,0-1-1,0 1 1,0-1 0,0 1-1,0-1 1,-1 1-1,1-1 1,0 0 0,-1 1-1,1-1 1,0 0 0,-1 1-1,1-1 1,-1 0-1,1 0 1,-1 0 0,1-1-1,3-5 111,-1 0-1,0-1 1,0 1-1,-1-1 1,0 0-1,0 0 1,-1 0-1,0 0 1,0-10-1,-5-74 494,1 62-517,-1 1 1,-2 0-1,-16-51 1,22 80-131,0 0 1,0 0 0,0 0 0,0-1 0,0 1 0,0 0 0,1 0 0,-1 0 0,0 0 0,0 0 0,0-1 0,0 1 0,0 0 0,0 0 0,0 0 0,0 0 0,0 0 0,1 0-1,-1-1 1,0 1 0,0 0 0,0 0 0,0 0 0,0 0 0,1 0 0,-1 0 0,0 0 0,0 0 0,0 0 0,0 0 0,0 0 0,1 0 0,-1 0 0,0 0 0,0 0 0,0 0 0,0 0-1,1 0 1,-1 0 0,0 0 0,0 0 0,0 0 0,0 0 0,1 0 0,-1 0 0,0 0 0,0 0 0,0 0 0,0 0 0,0 0 0,0 1 0,1-1 0,-1 0 0,0 0 0,0 0-1,0 0 1,0 0 0,0 1 0,20 7-532,4 1-239,-7-6 299,1 0 0,0-1 0,0 0 1,0-1-1,0-2 0,0 0 0,0 0 1,25-7-1,10-7-433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29.989"/>
    </inkml:context>
    <inkml:brush xml:id="br0">
      <inkml:brushProperty name="width" value="0.05" units="cm"/>
      <inkml:brushProperty name="height" value="0.05" units="cm"/>
    </inkml:brush>
  </inkml:definitions>
  <inkml:trace contextRef="#ctx0" brushRef="#br0">172 136 13363,'0'0'138,"-1"-1"-1,0 0 1,1 1 0,-1-1 0,0 1 0,0-1-1,0 1 1,1-1 0,-1 1 0,0 0 0,0-1-1,0 1 1,0 0 0,0 0 0,0 0 0,0 0-1,1 0 1,-1 0 0,0 0 0,0 0 0,0 0 0,0 0-1,0 0 1,0 0 0,-1 1 0,-1 0 151,0 1 0,1-1 1,-1 1-1,0-1 0,1 1 1,0 0-1,-5 4 1,-3 5 608,1 0 1,-11 18-1,18-27-744,-9 16 193,0 0 1,1 1-1,1 0 0,0 1 0,2 0 1,0 0-1,1 1 0,2 0 1,-4 33-1,7-50-313,1 0-1,0 1 1,1-1 0,-1 1 0,1-1-1,0 0 1,0 1 0,2 5 0,-3-9-28,1 0 0,-1 0 0,1 0 0,-1-1 0,1 1 0,-1 0 0,1 0 0,0 0 0,-1-1 0,1 1 0,0 0 0,0-1 0,-1 1 0,1 0 0,0-1 0,0 1 0,0-1 0,0 0 0,0 1 0,0-1 0,0 0 0,0 1 0,0-1 0,0 0 0,0 0 0,0 0 0,0 0 0,0 0 0,0 0 0,0 0 0,0 0 0,0 0 0,0-1 0,0 1 0,0 0 0,0-1 0,0 1 0,-1 0 1,1-1-1,1 0 0,3-2 11,-1 0 1,0 0 0,0 0-1,0-1 1,0 0 0,0 1 0,-1-1-1,0-1 1,0 1 0,0 0-1,0-1 1,3-6 0,2-8 79,12-36 1,-7 8 91,-3-1 1,-1-1-1,2-55 1,-11 104-185,0-1 0,0 1 0,0-1 0,0 0 0,0 1 1,0-1-1,0 1 0,0-1 0,0 1 0,0-1 1,0 1-1,0-1 0,0 1 0,1-1 0,-1 1 1,0-1-1,0 1 0,1-1 0,-1 1 0,0-1 1,1 1-1,-1-1 0,0 1 0,1 0 0,-1-1 1,1 1-1,-1-1 0,0 1 0,1 0 0,0-1 1,13 8 125,-2 0-143,-1-2-28,0-1 0,23 5 0,-24-6-14,0-1 0,-1 1 0,1 1 1,15 7-1,-22-9 44,-1-1-1,1 1 1,-1 0 0,1 0-1,-1 0 1,0 0 0,0 0-1,0 1 1,-1-1 0,1 1-1,0-1 1,-1 1 0,0-1-1,1 1 1,-1 0 0,0 0-1,0 0 1,-1-1 0,1 1-1,0 5 1,-1 8-2,0 0 0,-1 0 0,0 0 0,-2-1 0,1 1 0,-7 18 0,-6 39 45,14-72-31,1 1 0,0-1 0,0 0 0,0 0 0,0 0 0,0 0 0,0 0-1,0 0 1,0 0 0,0 1 0,0-1 0,0 0 0,1 0 0,-1 0 0,1 0-1,-1 0 1,0 0 0,1 0 0,0 0 0,-1 0 0,1 0 0,0 0 0,0 1-1,1-2 2,-1 0-1,0 1 0,0-1 1,0 1-1,0-1 0,1 0 0,-1 0 1,0 0-1,0 0 0,1 0 1,-1 0-1,0 0 0,0 0 0,0 0 1,1-1-1,-1 1 0,2-1 1,6-2 6,-1-1 0,1-1 1,-1 1-1,12-10 1,17-15 16,-2-1 1,-1-1 0,-1-2-1,-2-2 1,40-57 0,-64 82-11,-1 0 0,0 0 0,4-13 0,-42 93 212,26-49-190,1 0 0,0 1 1,-1 22-1,5-37-29,1 1 0,-1 0 1,1-1-1,1 1 0,0 0 1,0-1-1,0 1 0,1-1 0,0 1 1,1-1-1,-1 0 0,6 9 0,-7-14-2,0 0-1,1 0 0,-1 0 0,1-1 1,0 1-1,-1 0 0,1-1 0,0 1 1,0-1-1,0 0 0,0 1 1,0-1-1,0 0 0,0 0 0,1-1 1,-1 1-1,0 0 0,1-1 0,-1 1 1,0-1-1,1 0 0,-1 0 1,0 0-1,1 0 0,-1 0 0,1 0 1,-1-1-1,0 1 0,1-1 0,-1 0 1,0 1-1,0-1 0,1 0 1,3-3-1,2-1 24,1 0 0,-1 0 0,0-1-1,0 0 1,0-1 0,-1 1 0,8-11 0,-4 4 47,-1-2 0,-1 1 0,0-1 0,-1 0-1,0-1 1,8-27 0,-11 31-20,-2-2-1,0 1 1,0 0 0,-2-1-1,1 1 1,-2-1-1,0 1 1,0-1 0,-3-13-1,2 23-32,0-1 0,-1 0-1,1 1 1,-1-1 0,0 1-1,0 0 1,0-1 0,-1 1-1,-5-7 1,7 10-20,0 0-1,0 0 1,0 0-1,0 0 1,0 0-1,0 0 1,0 0 0,0 0-1,-1 0 1,1 1-1,0-1 1,-1 0-1,1 1 1,0-1-1,-1 1 1,1 0 0,-1-1-1,1 1 1,-1 0-1,1 0 1,-1 0-1,1 0 1,-1 0 0,1 0-1,-1 0 1,1 1-1,-1-1 1,1 0-1,0 1 1,-1-1-1,1 1 1,-1 0 0,1-1-1,-1 2 1,0-2-36,1 1-1,0-1 1,0 1 0,0 0 0,0 0 0,0-1 0,0 1 0,1 0-1,-1 0 1,0 0 0,0 0 0,0 0 0,1 0 0,-1 0 0,1 0-1,-1 0 1,1 0 0,-1 0 0,1 0 0,-1 0 0,1 1 0,0-1 0,0 0-1,0 0 1,-1 0 0,1 1 0,1-1 0,-1 0 0,0 0 0,0 0-1,0 1 1,0-1 0,1 0 0,-1 0 0,1 0 0,-1 0 0,1 1-1,0 0 1,0 0-135,1 0 1,0 0-1,-1-1 0,1 1 0,0 0 0,0-1 0,0 1 0,0-1 1,0 0-1,0 0 0,0 0 0,0 0 0,1 0 0,-1 0 0,0 0 1,1-1-1,-1 1 0,3-1 0,6 1-229,-1-2-1,0 1 1,17-4-1,7-3-624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1.518"/>
    </inkml:context>
    <inkml:brush xml:id="br0">
      <inkml:brushProperty name="width" value="0.05" units="cm"/>
      <inkml:brushProperty name="height" value="0.05" units="cm"/>
    </inkml:brush>
  </inkml:definitions>
  <inkml:trace contextRef="#ctx0" brushRef="#br0">39 113 13323,'-39'6'4302,"96"-9"2065,8-8-4700,-56 9-1651,0 0 1,0-1-1,-1 0 0,1 0 1,-1-1-1,0 0 1,0 0-1,-1-1 1,1 0-1,-1-1 0,0 1 1,11-12-1,-18 16-9,1 0 0,0 0-1,0 0 1,-1 0 0,1 1 0,0-1-1,-1 0 1,1 0 0,-1 0 0,1 0-1,-1-1 1,0 1 0,1 0 0,-1 0-1,0 0 1,0 0 0,0 0 0,0 0-1,1 0 1,-2-1 0,1 1 0,0 0-1,0 0 1,0 0 0,0 0 0,-1 0-1,1 0 1,-1 0 0,0-2 0,0 3 2,0-1 0,0 0 0,0 0 0,0 0 1,0 1-1,-1-1 0,1 0 0,0 1 0,-1-1 1,1 1-1,0 0 0,-1-1 0,1 1 0,0 0 0,-1 0 1,1 0-1,0 0 0,-1 0 0,1 0 0,-1 0 1,1 1-1,0-1 0,-1 0 0,-1 1 0,-9 4 50,1 0 0,0 0-1,0 1 1,0 0 0,0 1-1,1 0 1,0 1 0,1 0-1,0 1 1,0 0 0,1 0-1,-14 19 1,21-26-41,0-1 0,-1 1 0,1 0 0,0 0 0,1-1 0,-1 1 0,0 0 0,0 0 0,1 0 0,-1 0 0,1 0 0,-1 0 0,1 0 0,0 0 0,0 0 0,0 0 0,0 0 0,0 0 0,1 3 0,0-3-53,0-1 0,0 0 0,-1 1 0,1-1 1,0 0-1,0 0 0,1 0 0,-1 0 0,0 0 1,0 0-1,1 0 0,-1 0 0,0 0 0,1 0 1,-1-1-1,1 1 0,-1 0 0,1-1 0,1 1 0,5 0-171,-1 1 0,1-2 0,-1 1 0,1-1 0,0 0 0,-1 0 0,1-1 0,13-3 0,13-7-211,3-4-141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0.642"/>
    </inkml:context>
    <inkml:brush xml:id="br0">
      <inkml:brushProperty name="width" value="0.05" units="cm"/>
      <inkml:brushProperty name="height" value="0.05" units="cm"/>
    </inkml:brush>
  </inkml:definitions>
  <inkml:trace contextRef="#ctx0" brushRef="#br0">198 264 19868,'-13'3'518,"1"0"0,-1 1-1,1 0 1,0 1 0,0 1-1,1 0 1,-1 1-1,1 0 1,-13 10 0,19-12-360,-1 0 0,1 1 0,-1-1-1,1 1 1,1 0 0,-1 0 0,1 0 0,0 1 0,1-1 0,0 1 0,0 0 0,0 0 0,0 0 0,1 0 0,1 1-1,-1-1 1,0 9 0,2-13-140,0 0 1,0 0-1,0 0 0,1 0 0,-1 0 0,1 0 0,0 0 1,0 0-1,0 0 0,0 0 0,0 0 0,0-1 0,1 1 1,0-1-1,-1 1 0,1-1 0,0 1 0,0-1 0,0 0 1,0 0-1,1 0 0,-1 0 0,1 0 0,-1-1 0,1 1 1,-1-1-1,1 1 0,0-1 0,0 0 0,0 0 0,5 1 1,1 0-21,0-1 1,0 0 0,1 0-1,-1-1 1,0 0 0,1 0-1,-1-1 1,0-1 0,15-3-1,-11 1-3,1-1 0,-1-1 0,0 0 0,0-1 0,-1 0 0,0-1-1,0 0 1,0-1 0,-1-1 0,-1 1 0,0-2 0,0 1-1,-1-1 1,0-1 0,-1 0 0,12-22 0,-7 7 14,-1 0 0,-2-1 1,0 0-1,-2-1 0,-1 0 1,-1 0-1,1-32 0,-5 51-4,-2 0 0,1 0-1,-1 0 1,-1 0 0,0 0 0,-2-13-1,2 23-3,1-1 0,0 1 0,0-1-1,-1 0 1,1 1 0,-1-1 0,1 1-1,0-1 1,-1 1 0,1-1-1,-1 1 1,1-1 0,-1 1 0,1-1-1,-1 1 1,0 0 0,1-1 0,-1 1-1,1 0 1,-1-1 0,0 1-1,1 0 1,-1 0 0,0 0 0,1 0-1,-1-1 1,0 1 0,0 0 0,1 0-1,-1 0 1,0 1 0,1-1 0,-1 0-1,0 0 1,1 0 0,-1 0-1,0 1 1,1-1 0,-1 0 0,1 1-1,-1-1 1,0 0 0,1 1 0,-1-1-1,1 1 1,-1-1 0,1 1-1,-1-1 1,1 1 0,0-1 0,-1 1-1,0 0 1,-4 7 7,-1 0 0,1 0 0,1 0 0,0 1 0,-6 15 0,-14 52 66,23-71-69,-7 24 54,-6 53-1,12-70-41,1 0 0,1 0 0,0 0 0,1-1 0,0 1 0,1 0 0,5 18 0,-6-27-13,0 0-1,0 0 0,1 0 1,-1 0-1,1 0 0,0 0 1,0 0-1,0 0 1,0-1-1,0 1 0,1-1 1,-1 0-1,1 1 0,0-1 1,-1 0-1,1-1 1,0 1-1,0 0 0,0-1 1,0 0-1,1 1 1,-1-1-1,0 0 0,0-1 1,1 1-1,-1-1 0,1 1 1,-1-1-1,6 0 1,-1-1-7,0 0 0,0-1 0,0 1 0,0-1 1,-1-1-1,1 1 0,-1-1 0,0-1 1,0 1-1,0-1 0,12-9 0,8-11-1,0-1 0,34-44-1,-24 27-16,-34 42 25,-3 9 7,-4 17 20,3-18-15,1-4-7,-1 0 0,1 1 0,0-1 0,0 0-1,0 0 1,0 0 0,1 0 0,0 0 0,0 0 0,2 5-1,-2-7-3,0 0 0,0 0 0,0 0 0,0-1 0,1 1 0,-1 0 0,1-1 0,-1 1 0,1-1 0,0 0-1,-1 0 1,1 1 0,0-1 0,0 0 0,0 0 0,0-1 0,0 1 0,0 0 0,0-1 0,0 1 0,3 0 0,8 0 5,0 0 0,0 0 1,0-1-1,1-1 0,-1 0 0,0-1 1,0-1-1,0 0 0,0 0 1,15-7-1,2-2-28,-2-2 1,0 0-1,31-22 0,-38 23-46,-2-1 0,1-2 0,-2 1-1,0-2 1,17-20 0,-34 37 28,-1 0 0,0 0 0,0-1 0,1 1 1,-1 0-1,0 0 0,0 0 0,1 0 0,-1 0 0,0 0 0,0 0 1,1 0-1,-1 0 0,0 0 0,0 0 0,1 0 0,-1 0 0,0 0 0,0 0 1,1 0-1,-1 0 0,0 1 0,0-1 0,1 0 0,-1 0 0,0 0 1,0 0-1,0 0 0,1 1 0,-1-1 0,0 0 0,0 0 0,0 0 1,1 1-1,-1-1 0,0 0 0,0 0 0,0 0 0,0 1 0,0-1 1,0 0-1,0 1 0,1-1-39,-1 1 0,0-1 0,1 1 0,-1-1 0,0 1 0,1-1 0,-1 0-1,0 1 1,1-1 0,-1 1 0,1-1 0,-1 0 0,1 1 0,-1-1 0,1 0 0,-1 0 0,1 1 0,-1-1 0,1 0 0,-1 0 0,1 0 0,-1 0 0,1 1 0,-1-1 0,1 0 0,0 0 0,-1 0 0,1 0 0,-1 0 0,1-1-1,-1 1 1,1 0 0,-1 0 0,1 0 0,0 0 0,-1-1 0,1 1 0,-1 0 0,1 0 0,-1-1 0,0 1 0,1 0 0,-1-1 0,1 1 0,-1-1 0,1 0 0,2-2-109,-1-1 1,0 1 0,1-1-1,-1 0 1,-1 0 0,1 0-1,1-6 1,5-17-817</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1.139"/>
    </inkml:context>
    <inkml:brush xml:id="br0">
      <inkml:brushProperty name="width" value="0.05" units="cm"/>
      <inkml:brushProperty name="height" value="0.05" units="cm"/>
    </inkml:brush>
  </inkml:definitions>
  <inkml:trace contextRef="#ctx0" brushRef="#br0">30 44 16852,'0'-1'199,"-1"-1"0,1 1 0,-1 0 0,1 0 0,-1 0 0,0-1 0,0 1 0,1 0 0,-1 0 0,0 0 0,0 0 0,0 0 0,0 1 0,0-1 0,0 0 0,-2-1 0,-5 5 1644,3 12 201,4-14-2036,1 0 0,0 0 0,0 0 0,0 0 0,0 0 0,0 0 0,0 1 0,0-1 0,0 0 0,0 0 0,1 0 0,-1 0 0,0 0 0,1 0 0,-1 0 0,0 0 0,1 0 0,0 0 0,-1 0 0,1 0 0,-1 0 0,1 0 0,0 0 0,0-1 0,0 1 0,-1 0 0,1 0 0,0-1 0,0 1 0,0-1 0,0 1 0,0-1 0,0 1 0,0-1 0,0 0 0,0 1 0,0-1 0,1 0 0,-1 0 0,0 0 0,0 0 0,0 0 0,0 0 0,0 0 0,0 0 0,0 0 0,1 0 0,0-1 0,5 0-275,0 0 0,0-1 0,-1 0 0,1 0 0,0-1 0,7-4 0,13-9-289,-16 9-841,0 1-1,0 0 0,1 0 0,-1 2 1,18-6-1,-28 9 1423,1 1 0,-1 0 1,0 0-1,0 0 0,0 0 0,0 0 1,1 0-1,-1 0 0,0 1 0,0-1 0,0 0 1,0 1-1,0-1 0,1 1 0,-1-1 1,0 1-1,0-1 0,0 1 0,0 0 0,-1-1 1,1 1-1,0 0 0,0 0 0,0 0 1,-1 0-1,1 0 0,0 0 0,-1 0 1,1 0-1,0 0 0,-1 0 0,0 0 0,1 0 1,-1 0-1,0 0 0,1 1 0,-1-1 1,0 0-1,0 2 0,1 9 974,0-1 1,-1 0-1,-2 17 1,1-6 161,2 2-591,2-1 0,0 0 1,2 0-1,9 33 0,40 85 36,4 12-502,-53-136 87,-2 0 0,0 0 0,-1 0 0,0 0 1,-1 1-1,-1-1 0,-1 0 0,-1 0 0,0 0 1,-1 0-1,-1 0 0,0 0 0,-2-1 0,0 1 1,0-1-1,-2-1 0,0 1 0,-16 23 0,20-34-35,1 0 0,-1-1 0,0 1 0,-1-1 0,1 0 0,-8 6 0,11-10-132,0 1 0,0 0-1,0-1 1,0 1-1,0-1 1,0 0 0,0 1-1,0-1 1,0 0 0,0 1-1,0-1 1,0 0 0,0 0-1,0 0 1,0 0 0,0 0-1,0 0 1,0 0 0,0 0-1,0 0 1,0-1 0,0 1-1,0 0 1,0-1 0,0 1-1,0-1 1,0 1 0,0-1-1,0 1 1,1-1 0,-1 0-1,0 1 1,0-1 0,1 0-1,-1 0 1,0 0 0,1 1-1,-1-1 1,0 0 0,1 0-1,0 0 1,-1 0 0,1 0-1,-1-2 1,-4-9 54,1 0 0,1 0 1,0-1-1,1 1 0,0-1 1,1 0-1,0-12 0,1 4-18,1 0-1,1 0 1,7-32-1,-4 34-99,1 1 0,1-1 1,1 1-1,1 0 0,0 1 0,1 0 0,1 0 0,1 1 0,0 1 0,1 0 1,0 0-1,1 1 0,1 1 0,1 1 0,-1 0 0,2 1 0,23-13 1,-25 17-222,-8 4-113,0-1 1,0 0-1,11-8 1,-17 11 315,0 0 0,1 0 1,-1 0-1,0-1 0,0 1 1,0 0-1,0-1 0,0 1 0,0-1 1,0 1-1,0-1 0,-1 0 1,1 1-1,0-1 0,-1 0 0,0 1 1,1-1-1,-1 0 0,0 0 0,0 1 1,0-4-1,-6-20-664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1.631"/>
    </inkml:context>
    <inkml:brush xml:id="br0">
      <inkml:brushProperty name="width" value="0.05" units="cm"/>
      <inkml:brushProperty name="height" value="0.05" units="cm"/>
    </inkml:brush>
  </inkml:definitions>
  <inkml:trace contextRef="#ctx0" brushRef="#br0">0 21 20796,'2'-12'2033,"7"8"-1681,3-1-624,4 5 1376,0 8-712,3 1-112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2.545"/>
    </inkml:context>
    <inkml:brush xml:id="br0">
      <inkml:brushProperty name="width" value="0.05" units="cm"/>
      <inkml:brushProperty name="height" value="0.05" units="cm"/>
    </inkml:brush>
  </inkml:definitions>
  <inkml:trace contextRef="#ctx0" brushRef="#br0">198 783 19628,'1'-3'119,"-1"1"0,0 0 1,0 0-1,-1 0 0,1 0 0,0 0 0,-1 0 0,1 0 0,-1 0 0,0 0 0,0 0 0,1 0 1,-1 0-1,-1 0 0,1 0 0,0 1 0,0-1 0,-1 0 0,1 1 0,-1-1 0,1 1 1,-1 0-1,1-1 0,-1 1 0,0 0 0,0 0 0,0 0 0,0 0 0,-2 0 0,1 0 25,0 0 0,-1 1 0,1 0 0,-1 0 0,1 0 0,0 0 0,-1 0 0,1 1 0,-1-1 0,1 1 0,0 0 0,0 0 0,-1 0 0,1 0 0,0 1 1,0 0-1,0-1 0,-3 4 0,-3 2 32,1 0 0,0 0 0,1 1 0,0 1 0,0-1 0,0 1 0,1 0 0,1 0 0,0 1 0,0 0 1,0 0-1,2 0 0,-6 17 0,7-18-126,0-1-1,0 0 1,1 1 0,0-1 0,1 1 0,0-1-1,0 1 1,1-1 0,0 1 0,0-1 0,1 1-1,0-1 1,0 0 0,1 0 0,0 0 0,0 0-1,1-1 1,5 9 0,-7-13-36,0-1 1,0 1-1,0-1 0,0 1 0,1-1 1,-1 0-1,1 0 0,-1 0 1,1 0-1,0-1 0,0 1 1,0-1-1,0 1 0,0-1 0,0 0 1,0 0-1,0 0 0,5 0 1,-3-1-1,-1 0 1,0-1 0,1 1-1,-1-1 1,0 0 0,0 0-1,0-1 1,0 1 0,0-1-1,0 0 1,0 0 0,5-3 0,2-3 17,-1 0 1,0-1 0,0 0 0,-1-1-1,0 0 1,0 0 0,-1-1 0,7-14-1,-3 3 29,-1 0 0,-1-1 0,8-25 0,-15 35-50,1 1 0,-2-1-1,0 0 1,0 0 0,-1 1-1,0-1 1,-3-20 0,2 31-11,0 0 0,-1 0 0,1 0 1,-1 0-1,1 0 0,-1 0 0,0 0 1,0 0-1,0 0 0,0 0 0,0 0 0,0 1 1,-1-1-1,-1-1 0,3 2 0,-1 1 0,1 0 0,0 0 0,-1-1 0,1 1 0,0 0 0,-1 0-1,1 0 1,-1-1 0,1 1 0,-1 0 0,1 0 0,0 0 0,-1 0 0,1 0 0,-1 0 0,1 0 0,-1 0 0,1 0 0,-1 0-1,1 0 1,0 0 0,-1 1 0,0-1 0,0 1 0,0-1-1,0 1 1,0 0-1,0 0 1,1-1-1,-1 1 1,0 0-1,0 0 1,1 0-1,-1 0 1,0 0-1,1 0 1,-1 2-1,-1 1 1,1 0-1,-1 0 0,1 0 0,0-1 1,0 2-1,0-1 0,1 0 0,0 0 1,0 0-1,0 0 0,0 0 0,0 0 1,1 0-1,2 8 0,-3-10 0,1 0 0,0 0 1,0 0-1,1 0 0,-1 0 0,0 0 0,1 0 0,-1 0 1,1 0-1,-1-1 0,1 1 0,0-1 0,0 1 0,0-1 0,0 0 1,0 0-1,0 1 0,0-2 0,0 1 0,0 0 0,0 0 0,1-1 1,-1 1-1,0-1 0,0 1 0,1-1 0,-1 0 0,3 0 0,3-1-4,0 0-1,-1 0 0,0-1 0,1 0 0,-1 0 0,0 0 0,0-1 1,0 0-1,0-1 0,-1 0 0,11-7 0,-4 1-17,-1 0 0,0-1-1,0 0 1,13-18 0,-14 9-147,-20 36-30,2 1 145,1 0-1,1 0 0,1 1 1,-3 22-1,5-32 56,1 1 0,1-1 1,0 1-1,0-1 0,1 1 0,0-1 0,0 1 1,1-1-1,0 0 0,0 1 0,5 8 0,-6-15 8,0 0-1,0 0 0,0 0 1,0 0-1,1 0 0,-1 0 1,1 0-1,-1-1 1,1 1-1,0-1 0,-1 1 1,1-1-1,0 1 0,0-1 1,0 0-1,0 0 0,0 0 1,0 0-1,1-1 0,-1 1 1,0 0-1,0-1 1,1 0-1,-1 1 0,0-1 1,1 0-1,-1 0 0,0 0 1,1-1-1,-1 1 0,0 0 1,0-1-1,1 0 0,-1 1 1,0-1-1,2-1 1,5-3 26,0 1 1,0-1-1,-1-1 1,0 1 0,0-1-1,14-15 1,0-3 9,0-1-1,-2-1 1,-2-1 0,0-1-1,-2 0 1,17-38-1,57-186-440,-85 239 149,-7 30 178,-1 4 31,2-16 28,0 11-21,1 1 0,1 21 0,-1-35 31,0 1 0,1-1 0,-1 1 0,1-1 0,0 0 0,0 0 0,0 1 0,0-1 0,1 0 0,-1 0-1,1 0 1,0 0 0,0-1 0,0 1 0,0 0 0,0-1 0,1 1 0,2 2 0,-3-5 2,-1 1 0,1 0 0,-1 0 0,1 0 0,0-1-1,-1 1 1,1-1 0,0 0 0,-1 1 0,1-1 0,0 0 0,0 0 0,-1 0 0,1 0 0,0 0 0,0 0 0,-1-1 0,4 0-1,-2 0 3,1-1-1,-1 0 1,1 1-1,-1-1 1,0 0-1,0-1 1,0 1-1,4-4 0,1-3 8,1 0-1,-2-1 0,1 0 0,8-16 0,-1-4-56,-1-1 0,-2-1-1,-1 1 1,-1-2-1,-2 1 1,-1-1-1,-2-1 1,-1 1 0,-1-1-1,-3-34 1,0 57-7,-1 0 0,0 0 1,0 1-1,-1-1 0,-1 1 1,-6-18-1,9 27 47,0 0 0,-1 0 0,1 0 0,-1 0 0,1 0 0,-1 0 0,1 0 0,-1 0 0,0 0 0,1 0 0,-1 0 0,0 1 0,0-1 0,0 0 0,1 0 0,-1 1 0,0-1 0,0 1 0,0-1 1,0 1-1,0-1 0,0 1 0,0-1 0,-1 1 0,1 0 0,0 0 0,0-1 0,0 1 0,0 0 0,0 0 0,0 0 0,0 0 0,-1 0 0,1 1 0,0-1 0,0 0 0,0 0 0,0 1 0,0-1 0,0 1 0,0-1 0,0 1 0,0-1 0,0 1 0,0 0 0,0-1 0,0 1 0,1 0 1,-1 0-1,-1 0 0,-2 4-4,-1 0 1,1 0-1,0 1 1,0-1-1,1 1 1,0-1-1,-4 9 1,-1 8 23,1 0 1,2 1-1,0 0 1,1 0-1,1 0 0,1 0 1,3 46-1,1-40-14,1-1 1,2 0-1,1 1 1,1-2-1,1 1 0,14 28 1,12 5 0,-26-49 17,0 0 1,-2 1-1,1 0 0,5 17 0,-12-30-19,0 0-1,0 0 1,0 1-1,1-1 1,-1 0-1,0 0 1,0 0-1,0 0 0,0 0 1,0 1-1,0-1 1,0 0-1,0 0 1,0 0-1,0 1 1,0-1-1,0 0 0,0 0 1,0 0-1,0 0 1,0 1-1,0-1 1,0 0-1,0 0 1,0 0-1,0 1 1,0-1-1,0 0 0,0 0 1,0 0-1,0 0 1,0 1-1,-1-1 1,1 0-1,0 0 1,0 0-1,0 0 0,0 0 1,0 0-1,-1 1 1,1-1-1,0 0 1,0 0-1,0 0 1,0 0-1,-1 0 1,1 0-1,0 0 0,0 0 1,-1 0-1,-11-5-257,-13-14-195,12 5 270,0-1 1,1 0 0,1-1-1,1 0 1,0 0-1,1-1 1,-11-28-1,-36-131 542,49 153-112,7 22-218,0 1-1,-1-1 0,1 1 1,0-1-1,0 1 0,0-1 1,0 1-1,0-1 0,0 0 1,0 1-1,0-1 0,0 1 1,0-1-1,0 1 0,0-1 1,0 1-1,0-1 0,0 1 1,1-1-1,-1 1 0,0-1 1,0 1-1,1-1 0,-1 1 1,0-1-1,1 1 0,-1-1 1,0 1-1,1-1 0,-1 1 1,0 0-1,1-1 0,-1 1 1,1 0-1,-1 0 0,1-1 0,-1 1 1,1 0-1,-1 0 0,1-1 1,-1 1-1,1 0 0,0 0 1,-1 0-1,1 0 0,-1 0 1,1 0-1,-1 0 0,1 0 1,-1 0-1,1 0 0,-1 0 1,2 1-1,40 9 477,-21-4-342,-2-3-163,1 0-1,0-1 1,-1-1 0,30-3-1,-40 1-42,-1 0-1,1 0 1,-1-1-1,0-1 1,0 1-1,0-1 0,0 0 1,0-1-1,0 0 1,-1 0-1,0-1 1,13-10-1,5-12-126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4.008"/>
    </inkml:context>
    <inkml:brush xml:id="br0">
      <inkml:brushProperty name="width" value="0.05" units="cm"/>
      <inkml:brushProperty name="height" value="0.05" units="cm"/>
    </inkml:brush>
  </inkml:definitions>
  <inkml:trace contextRef="#ctx0" brushRef="#br0">15 720 21917,'-1'1'97,"1"-1"0,-1 1 0,0-1 0,0 1 1,0-1-1,0 1 0,0-1 0,1 1 0,-1 0 0,0 0 1,1-1-1,-1 1 0,0 0 0,1 0 0,-1 0 0,1 0 1,-1 0-1,1 0 0,0 0 0,-1 0 0,1 0 0,0 0 1,0 0-1,-1 0 0,1 0 0,0 0 0,0 0 0,0 0 1,0 0-1,0 0 0,1 0 0,-1 0 0,0 0 0,0 0 1,1 0-1,-1 0 0,1 0 0,-1 0 0,1 0 1,-1-1-1,1 1 0,-1 0 0,1 0 0,1 1 0,0 0 42,0 0-1,0 1 0,1-1 0,-1 0 0,1 0 1,0-1-1,0 1 0,-1 0 0,1-1 0,0 0 1,0 0-1,6 2 0,3-2-35,0-1 0,0 0-1,0 0 1,0-1 0,-1-1 0,1 0-1,0-1 1,-1 0 0,0 0 0,1-1 0,-1-1-1,-1 0 1,1-1 0,12-8 0,-11 6-53,-1 0 0,1-1 1,-2 0-1,1 0 0,-1-2 1,-1 1-1,0-1 0,0 0 1,-1-1-1,-1 0 0,10-21 1,-15 30-37,-1 0 1,0 0-1,0 0 0,0-1 1,-1 1-1,1 0 1,-1 0-1,0-5 0,0 7-10,0 0 0,0 0 0,0 0 0,0 0 0,-1 0-1,1 1 1,0-1 0,-1 0 0,1 0 0,-1 0 0,1 1 0,-1-1-1,1 0 1,-1 1 0,1-1 0,-1 0 0,0 1 0,1-1 0,-1 1-1,0-1 1,0 1 0,1-1 0,-1 1 0,0 0 0,0-1 0,0 1-1,1 0 1,-1-1 0,0 1 0,0 0 0,0 0 0,0 0 0,0 0-1,0 0 1,1 0 0,-1 0 0,-2 0 0,-2 1 2,0 0-1,-1 1 1,1-1 0,0 1 0,0 0-1,0 0 1,0 1 0,0 0-1,0-1 1,1 2 0,-1-1 0,1 0-1,0 1 1,0 0 0,0 0 0,1 0-1,-1 0 1,1 1 0,-3 5-1,-6 8-2,2 1 1,0 0-1,-11 32 0,16-37-8,0 1 1,1 1 0,1-1 0,1 1 0,-2 21 0,4-32 3,0 0 0,1 0 0,-1 1-1,1-1 1,0 0 0,0 0 0,1 0 0,0 0 0,2 5 0,-3-8-1,0 1 0,1-1 1,0 0-1,-1 0 0,1 0 0,0 0 1,0 0-1,0 0 0,0-1 1,0 1-1,0 0 0,1-1 1,-1 0-1,0 0 0,1 1 1,-1-1-1,1-1 0,4 2 1,-2-1-3,1-1 0,0 0 0,0 0 0,0 0 0,0-1 0,0 0 0,0 0 0,-1 0 0,1-1 0,0 0 0,-1 0 0,1 0 0,-1-1 1,0 1-1,9-8 0,1 0 1,-1-1-1,0 0 1,-1-1 0,15-18 0,-6 3-10,-2-1 1,0-1-1,20-43 1,39-99-189,-75 162 185,24-58-205,-3-1 0,18-81 0,-40 129 60,-3 20 158,0 0 0,0 0 0,0 0 0,0 0 0,0 0 0,0 0 0,0 0 0,0 0 0,0 0 0,0 0 0,0 0 0,-1 0 0,1 0 0,0 0 0,0 0 0,0 0 0,0 0 0,0 0 0,0 0 0,0 0 0,0 0 0,0 0 0,0 0 0,0 0 0,0 0 0,-1 0 0,1 0 0,0 0 0,0 0 0,0 0 0,0 0 0,0 0 0,0 0 0,0-1 0,0 1 0,0 0 0,0 0 0,0 0 0,0 0 0,0 0 0,0 0 0,0 0 0,0 0 0,0 0 0,0 0 0,0 0 0,0-1 0,0 1 0,0 0 0,0 0 0,0 0 0,0 0 0,0 0 0,0 0 0,0 0 0,0 0 0,0 0-1,0 0 1,0 0 0,0 0 0,0-1 0,0 1 0,0 0 0,0 0 0,1 0 0,-14 25-161,-18 52 70,-42 160 0,65-201 102,1 0-1,2 0 0,2 0 0,1 0 0,2 1 0,2-1 0,6 41 1,-7-72-2,0 1 0,0-1 0,1 0 1,-1 0-1,1 0 0,1 0 1,2 6-1,-4-10-2,-1 0 0,1-1 0,-1 1-1,0-1 1,1 1 0,-1-1 0,1 1 0,0-1 0,-1 0 0,1 1 0,-1-1 0,1 0-1,0 1 1,-1-1 0,1 0 0,-1 0 0,1 1 0,0-1 0,0 0 0,-1 0 0,1 0-1,0 0 1,-1 0 0,2 0 0,0-1 6,0 0 1,-1 1-1,1-1 0,0 0 0,-1 0 0,1 0 1,-1 0-1,1-1 0,-1 1 0,0 0 1,1-1-1,-1 1 0,2-3 0,30-42 280,51-96-1,13-59-60,-97 200-229,102-232 158,-78 170-170,27-109 0,-50 156-54,-6 13 26,4 4 35,0-1 0,0 1 0,0-1 0,0 1-1,0 0 1,0-1 0,1 1 0,-1 0 0,0 0 0,0 0 0,1 0 0,-1 0 0,0 1-1,-15 28-27,2 1-1,2 1 1,0 0-1,-11 58 1,-12 138 65,29-176-41,-5 41 35,2 172 0,9-254-22,0-4-4,0 0 0,0-1 0,1 1-1,0-1 1,0 1 0,0-1 0,1 0 0,-1 1-1,2-1 1,-1 0 0,5 9 0,-7-15-3,1 0 1,-1 1-1,0-1 1,0 0 0,0 1-1,1-1 1,-1 0-1,0 0 1,0 1 0,1-1-1,-1 0 1,0 0-1,1 1 1,-1-1 0,0 0-1,1 0 1,-1 0-1,0 0 1,1 1 0,-1-1-1,0 0 1,1 0-1,-1 0 1,0 0-1,1 0 1,-1 0 0,1 0-1,-1 0 1,0 0-1,1 0 1,-1 0 0,0 0-1,1 0 1,-1-1-1,1 1 1,-1 0 0,0 0-1,1 0 1,-1 0-1,0-1 1,1 1-1,-1 0 1,0 0 0,0 0-1,1-1 1,-1 1-1,0 0 1,0-1 0,1 1-1,-1 0 1,0-1-1,0 1 1,0 0 0,0-1-1,1 1 1,-1-1-1,7-24-243,-4-4-469,-2 0 1,-1 0 0,-1 0 0,-8-45 0,-1-40-2832,10 111 3394,0 0-1,0 1 1,0-1-1,0 0 1,1 0-1,-1 0 0,1 0 1,0 0-1,-1 1 1,3-5-1,-2 6 127,0 0 1,-1 0-1,1 1 1,0-1-1,0 0 0,-1 1 1,1-1-1,0 0 0,0 1 1,0-1-1,0 1 1,0-1-1,0 1 0,0 0 1,0-1-1,0 1 0,0 0 1,0 0-1,0-1 1,0 1-1,0 0 0,0 0 1,1 0-1,-1 1 0,0-1 1,0 0-1,0 0 1,0 0-1,2 2 0,36 9 680,-30-7-432,1-1-1,0 0 1,0-1-1,0 0 1,0 0-1,0-1 1,0 0-1,19-2 0,-14-2-1,0 0 0,0-1 0,0-1 0,-1-1-1,0 1 1,0-2 0,-1 0 0,0-1-1,0 0 1,0-1 0,21-21 0,-23 20-86,0-1 0,-1 0 0,-1-1 1,0 0-1,0 0 0,-1-1 0,-1 0 1,0 0-1,-1-1 0,0 0 0,-1 0 1,3-16-1,-7 28-106,-1-1-1,0 1 1,1-1 0,-1 1 0,0-1 0,0 1 0,0-1 0,-1 1 0,1-1-1,-2-3 1,2 5-14,0 0 0,-1 1 0,1-1 0,-1 0 0,1 0 0,-1 0 0,1 1 0,-1-1 0,0 0 0,1 1 0,-1-1 0,0 0 0,1 1 0,-1-1 0,0 1 0,0-1 0,1 1 0,-1 0 0,0-1 0,-1 1 0,-1-1 9,0 1-1,1 0 0,-1 1 0,0-1 0,1 0 0,-1 1 0,1-1 1,-1 1-1,0 0 0,1 0 0,0 0 0,-1 0 0,1 0 1,-1 1-1,1-1 0,0 1 0,0-1 0,-3 3 0,-15 15 93,1 1-1,0 1 1,1 0-1,2 2 1,0 0 0,1 0-1,2 1 1,-20 47-1,29-61-53,1 1 1,-1-1-1,-2 20 0,5-28-66,1-1 0,-1 1 0,1-1 0,0 1 0,0 0 0,0-1 0,0 1 0,0-1 0,0 1 0,0-1 0,1 1 0,-1-1 0,1 1 0,-1-1 0,1 1 0,-1-1 0,1 1 0,0-1 0,-1 0 0,1 1 0,0-1-1,0 0 1,0 0 0,0 0 0,0 1 0,1-1 0,-1 0 0,0-1 0,0 1 0,1 0 0,-1 0 0,0 0 0,1-1 0,-1 1 0,3 0 0,3 0-208,0-1 0,0 0 0,0 0-1,0-1 1,0 1 0,0-1 0,0-1 0,0 0-1,-1 0 1,1 0 0,-1 0 0,1-1 0,7-5-1,6-3-339,0-2-1,30-24 0,-4-4-381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4.552"/>
    </inkml:context>
    <inkml:brush xml:id="br0">
      <inkml:brushProperty name="width" value="0.05" units="cm"/>
      <inkml:brushProperty name="height" value="0.05" units="cm"/>
    </inkml:brush>
  </inkml:definitions>
  <inkml:trace contextRef="#ctx0" brushRef="#br0">178 352 20764,'-31'23'1817,"7"-5"-553,1 1 1,-22 22-1,39-35-1111,1 0 0,0 1 1,0-1-1,0 1 1,1 0-1,0 1 0,0-1 1,1 1-1,0-1 0,0 1 1,1 0-1,-2 9 0,3-14-144,1 0-1,-1 0 1,1 0-1,0 0 0,0 0 1,0 0-1,1 1 1,-1-1-1,1 0 1,0 0-1,-1 0 0,1 0 1,0 0-1,1-1 1,-1 1-1,1 0 0,-1 0 1,1-1-1,0 1 1,0-1-1,0 1 1,0-1-1,0 0 0,0 0 1,1 0-1,-1 0 1,1 0-1,0-1 0,-1 1 1,1-1-1,0 1 1,0-1-1,0 0 1,6 1-1,-1 0-64,0-1-1,0 0 1,0 0-1,0-1 1,1 0-1,-1 0 1,0-1 0,0 0-1,0 0 1,0-1-1,0 0 1,11-5 0,-5 0-91,1-1 1,-1-1 0,-1 0 0,0-1 0,0 0-1,-1-1 1,0 0 0,-1-1 0,0 0 0,-1-1-1,9-14 1,11-22-621,41-92-1,-67 132 689,34-71-304,30-97-1,-63 148 476,-8 21 62,-8 14 118,2 4-112,1-1 1,0 1 0,1 1 0,0-1 0,1 1-1,0 1 1,-7 16 0,4-2 41,0 0 1,-7 37-1,13-39-113,0 0-1,1 0 0,1 0 1,1 0-1,2 0 0,0-1 1,8 32-1,-8-41-77,2 0 0,0 0 0,1 0 1,0 0-1,1-1 0,1 0 0,0 0 0,0-1 0,2 0 0,-1 0 1,1-1-1,1 0 0,12 10 0,-20-19-23,0 0-1,-1-1 1,2 0 0,-1 1-1,0-1 1,0 0 0,0 0-1,0 0 1,1 0-1,-1-1 1,0 1 0,1 0-1,-1-1 1,1 0 0,3 0-1,-5 0 2,0 0 1,-1 0-1,1 0 0,-1 0 0,1-1 0,0 1 0,-1 0 0,1 0 0,-1-1 1,1 1-1,-1 0 0,1-1 0,-1 1 0,1-1 0,-1 1 0,0-1 0,1 1 1,-1-1-1,1 1 0,-1-1 0,0 1 0,1-2 0,-1 0-10,1 1 1,-1-1-1,0 0 0,0 1 0,0-1 0,0 0 0,0 1 0,0-1 1,0 0-1,0 0 0,-1 1 0,0-3 0,-6-14-107,0 1 1,-2 0-1,0 0 0,-1 1 0,-13-18 0,4 7 36,-27-40-17,24 37 257,1-1 0,-29-57 0,49 87-128,0-1 0,0 0 0,1 1 0,-1-1 0,1 0 0,-1 0 1,1 0-1,-1 0 0,1 1 0,0-1 0,0 0 0,0 0 0,0 0 0,0 0 0,1 0 0,-1 0 0,1-2 0,0 3-5,0 0-1,0-1 1,0 1-1,-1 0 1,1 0 0,0 0-1,1 0 1,-1 0-1,0 0 1,0 1-1,0-1 1,0 0 0,1 0-1,-1 1 1,0-1-1,1 1 1,-1-1-1,2 1 1,7-2 25,1 1-1,-1 0 1,1 1-1,-1 0 1,13 2-1,-3-1-68,284 5-833,-222-6 659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3:35.046"/>
    </inkml:context>
    <inkml:brush xml:id="br0">
      <inkml:brushProperty name="width" value="0.05" units="cm"/>
      <inkml:brushProperty name="height" value="0.05" units="cm"/>
    </inkml:brush>
  </inkml:definitions>
  <inkml:trace contextRef="#ctx0" brushRef="#br0">1 657 19604,'36'-14'1969,"15"-1"-1361,29-16-256,19-6 1000,51-12-640,18-4-184,44-5-240,11-2-112,16 0-168,3 5-168,-7 8-416,-11 4-272,-33 9-464,-18 4-152,-44 1 951,-19 6-303,-44 4-144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4:45.563"/>
    </inkml:context>
    <inkml:brush xml:id="br0">
      <inkml:brushProperty name="width" value="0.05" units="cm"/>
      <inkml:brushProperty name="height" value="0.05" units="cm"/>
    </inkml:brush>
  </inkml:definitions>
  <inkml:trace contextRef="#ctx0" brushRef="#br0">4335 208 16275,'-121'-34'1053,"77"19"-1072,-87-15-1,12 17-224,-177 2-1,-123 29-268,244-8 424,-397 31 367,415-22 0,-249 63 1,239-35-219,3 8 0,2 7-1,3 7 1,3 7 0,-188 122 0,214-111-360,-146 125 0,232-172 166,2 3 0,-45 56 0,63-66 55,1 1 0,1 1 0,2 0-1,-17 43 1,30-61 67,0-1 0,2 1 0,0 0 0,1 1 0,0-1 0,2 1 0,0-1 0,1 1 0,1 0 0,0 0 0,2-1 0,0 1 0,0 0 0,2-1 0,0 0 0,2 0 0,-1 0 0,2 0 0,16 29 0,-5-18 11,1-2 0,1 0 0,1-1 1,1-1-1,2-1 0,0-1 0,1-1 0,1-1 0,1-1 1,31 16-1,24 7-6,2-3 1,118 37 0,5-12 21,254 46 0,224-2 280,933 7 494,-1425-116-834,1-9 1,288-50 0,-380 39-17,-2-4 0,-1-5 0,-1-4 0,-1-4 0,-3-4 0,124-76-1,-170 88 82,-2-3-1,-2-1 0,0-3 0,63-69 0,-87 83 34,-1-1 0,-1 0-1,-1-1 1,-1-1 0,-1-1 0,-2 0-1,-1-1 1,-1 0 0,-1-1 0,8-38 0,-15 42-4,-1-1 0,-1 1 0,-1 0 0,-1-1 0,-1 1 0,-2 0 0,0 0 0,-2 0 0,0 1 1,-2 0-1,-21-45 0,2 14 12,-3 1 0,-2 2 0,-70-86 0,21 42-403,-5 3 1,-3 4-1,-4 5 1,-4 3-1,-3 5 0,-3 4 1,-4 4-1,-2 6 0,-3 4 1,-195-71-1,167 83-321,-221-43-1,121 51 99,203 33 477</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5:16.077"/>
    </inkml:context>
    <inkml:brush xml:id="br0">
      <inkml:brushProperty name="width" value="0.05" units="cm"/>
      <inkml:brushProperty name="height" value="0.05" units="cm"/>
    </inkml:brush>
  </inkml:definitions>
  <inkml:trace contextRef="#ctx0" brushRef="#br0">105 195 13331,'-104'-9'4117,"118"6"-3849,0 0 0,0-1 0,19-7 0,11-3-271,-18 7 121,1 1 0,55-3 0,57 7 196,-50 2-171,372-16-41,-112 2-135,499-33-98,0-1 232,-638 47 294,-226 3-618,1 2 0,1 0 0,-29 12 1,13-4 19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29.485"/>
    </inkml:context>
    <inkml:brush xml:id="br0">
      <inkml:brushProperty name="width" value="0.05" units="cm"/>
      <inkml:brushProperty name="height" value="0.05" units="cm"/>
    </inkml:brush>
  </inkml:definitions>
  <inkml:trace contextRef="#ctx0" brushRef="#br0">2567 95 6537,'-8'-7'682,"0"1"-1,0-1 1,-1 2 0,0-1-1,0 1 1,-1 0-1,1 1 1,-1 0-1,-19-5 1,-9 1 343,-52-5 1,62 9-805,-54-3 304,-129 3 1,-83 22-233,164-8-332,6 1 36,1 5 0,0 6 0,2 5 0,0 5 0,-146 60 0,208-66 48,1 3 0,1 2 1,1 2-1,2 3 0,2 3 1,2 1-1,1 3 0,2 2 1,-66 81-1,100-108-9,-1 0 1,2 1-1,1 0 0,0 1 0,1 0 1,2 1-1,0 0 0,-9 36 1,15-44-34,0-1 1,0 1 0,2-1 0,-1 1-1,2-1 1,-1 1 0,2-1 0,0 1 0,0-1-1,1 0 1,1 0 0,0 0 0,0 0-1,2 0 1,-1-1 0,14 20 0,-11-20-21,1 0 0,0-1 0,0 0 0,1 0 0,1-1 0,0 0 0,22 14 0,-15-13-23,1-1-1,0-1 0,0 0 0,34 8 0,3-5-94,1-3 0,106 3-1,14-10 68,0-7-1,238-38 1,-257 14 108,-2-7 0,-1-6 0,296-127 0,-428 159-23,243-114 150,-211 95-117,-3-1-1,86-68 1,-126 89-42,0 0-1,0-1 0,-1-1 1,-1 0-1,0 0 1,-1-1-1,13-22 0,-20 29-3,1 1 0,-1-1 0,0 0-1,0-1 1,0 1 0,-1 0 0,0 0-1,-1-1 1,1 1 0,-1 0 0,0-1-1,-1 1 1,1 0 0,-1 0 0,0-1-1,-1 1 1,0 0 0,0 0 0,0 0-1,-1 0 1,-5-9 0,-1 2 3,0 1 0,-1-1 1,-1 2-1,0-1 0,0 1 1,-1 1-1,0 0 0,-1 1 1,0 0-1,-1 1 0,0 1 0,-15-7 1,-10-1-33,-1 1 1,0 1 0,-57-9-1,-267-31-170,208 38 149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1.993"/>
    </inkml:context>
    <inkml:brush xml:id="br0">
      <inkml:brushProperty name="width" value="0.05" units="cm"/>
      <inkml:brushProperty name="height" value="0.05" units="cm"/>
    </inkml:brush>
  </inkml:definitions>
  <inkml:trace contextRef="#ctx0" brushRef="#br0">262 0 16147,'0'26'1921,"-17"4"-993,-8 3-344,-5 1 1577,0 3-945,1-1-416,1-3-88,8-5-344,1-2-184,6-9-400,2-3-344,1-9-624,3-5 816,-1-5 64,0-9-216,2-5-144</inkml:trace>
  <inkml:trace contextRef="#ctx0" brushRef="#br0" timeOffset="1">34 133 14571,'15'3'1921,"3"5"-1209,4 0-304,3 3 1504,3 0-1552,2 0-336,-1-3 136,-2-4-144,-4 1-200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07.719"/>
    </inkml:context>
    <inkml:brush xml:id="br0">
      <inkml:brushProperty name="width" value="0.05" units="cm"/>
      <inkml:brushProperty name="height" value="0.05" units="cm"/>
    </inkml:brush>
  </inkml:definitions>
  <inkml:trace contextRef="#ctx0" brushRef="#br0">479 26 10258,'-16'-1'527,"1"0"-1,0 1 1,0 1 0,-1 0-1,1 1 1,-21 5-1,25-3-281,1-1 0,-1 1 0,1 1 0,0 0 0,1 0-1,-1 1 1,1 0 0,0 1 0,-13 13 0,-1 4-6,1 1-1,1 1 1,2 1 0,0 1 0,2 1 0,-20 46-1,21-36-90,1 1-1,2 0 1,2 1-1,-11 71 0,19-84-93,2-1 0,0 1 0,2 0 0,1-1-1,1 1 1,10 36 0,-7-42-35,0 0 1,2-1-1,0 0 0,1-1 1,2 0-1,0 0 0,1-1 1,17 21-1,-21-31-6,-1 0-1,2-1 1,-1 0-1,1-1 1,0 0-1,0 0 0,1-1 1,0 0-1,0-1 1,0 0-1,1-1 1,0 0-1,0 0 1,0-1-1,0-1 1,0 0-1,1 0 1,-1-1-1,1-1 1,-1 0-1,1 0 1,-1-1-1,1 0 1,-1-1-1,0-1 1,0 0-1,18-7 1,-8 1 13,1-2 1,-2-1 0,1 0 0,-2-1 0,0-1 0,25-25 0,-8 5 69,-3-3 0,33-44 0,-37 41-8,-3-1 0,-1-1 0,-2-1 0,-2-1 0,-1-1 0,-3-1 0,-2 0 0,-2-1 0,-2-1 0,-1 0 0,3-68 0,-13 99-82,0-1 1,-1 0-1,0 1 0,-2-1 1,0 1-1,-7-24 1,8 35-28,0 0 0,-1 0 0,1 1 1,-1-1-1,0 1 0,-1-1 0,1 1 0,-1 0 1,0 1-1,0-1 0,-1 0 0,1 1 1,-1 0-1,0 0 0,0 1 0,0 0 1,-1-1-1,1 2 0,-1-1 0,0 0 1,-7-1-1,1 1 117,0 1 1,0 1 0,-1 0-1,1 0 1,-24 3 0,-61 13 588,80-12-801,-39 8 262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17.630"/>
    </inkml:context>
    <inkml:brush xml:id="br0">
      <inkml:brushProperty name="width" value="0.05" units="cm"/>
      <inkml:brushProperty name="height" value="0.05" units="cm"/>
    </inkml:brush>
  </inkml:definitions>
  <inkml:trace contextRef="#ctx0" brushRef="#br0">113 234 11562,'-37'13'1442,"24"-9"-948,0 0 0,-22 12 0,34-16-431,1 1 1,-1-1 0,0 0 0,0 0-1,1 1 1,-1-1 0,0 1 0,1-1-1,-1 0 1,0 1 0,1-1-1,-1 1 1,1 0 0,-1-1 0,0 1-1,1-1 1,0 1 0,-1 0 0,1-1-1,-1 1 1,1 0 0,0 0-1,-1-1 1,1 1 0,0 0 0,0 0-1,0-1 1,0 1 0,0 0 0,0 0-1,0 0 1,0-1 0,0 1-1,0 0 1,0 0 0,0 0 0,0-1-1,1 1 1,-1 0 0,0 0 0,1 0-1,1 1-6,-1 0-1,1-1 0,0 1 1,-1-1-1,1 1 0,0-1 0,0 0 1,0 0-1,0 0 0,0 0 1,0 0-1,1 0 0,2 1 0,11 0 80,-1 0 0,0-1-1,0 0 1,1-1-1,-1-1 1,26-4 0,-11 1-3,336-51 710,-78 10-600,330-16-84,2 25-127,-142 9-32,-400 24-14,-24 1 12,66-11-1,-157 10 22,-240 11 66,169-2-62,-351 12 0,-248 12 4,255 7-11,350-23-14,1 5 0,-136 44 0,224-58-3,-1-1-19,1 0 0,0 1 0,0 0 0,0 1 0,1 1 0,0 0 1,-14 10-1,25-16 17,1-1 0,0 0 0,0 0 0,-1 0 1,1 1-1,0-1 0,0 0 0,-1 0 1,1 1-1,0-1 0,0 0 0,-1 0 0,1 1 1,0-1-1,0 0 0,0 1 0,0-1 0,0 0 1,0 1-1,-1-1 0,1 0 0,0 1 0,0-1 1,0 0-1,0 1 0,0-1 0,0 0 0,0 1 1,1-1-1,11 1-75,49-19-15,-30 8 60,238-71-295,3 12 1,4 12-1,508-38 1,-587 92-1099,-192 3 1292,1 1-1,-1 0 0,0 0 1,1 0-1,7 3 0,-13-4 123,0 0-1,1 0 1,-1 0-1,0 0 0,0 0 1,1 0-1,-1 0 1,0 0-1,0 0 1,1 0-1,-1 0 1,0 1-1,0-1 1,1 0-1,-1 0 0,0 0 1,0 0-1,1 0 1,-1 1-1,0-1 1,0 0-1,0 0 1,0 0-1,1 1 1,-1-1-1,0 0 0,0 0 1,0 0-1,0 1 1,0-1-1,0 0 1,1 0-1,-1 1 1,0-1-1,0 0 1,0 0-1,0 1 1,0-1-1,0 0 0,0 1 1,0-1-1,0 0 1,0 0-1,0 1 1,0-1-1,-1 0 1,1 0-1,0 1 1,0-1-1,0 0 0,0 0 1,0 1-1,0-1 1,-1 0-1,1 0 1,0 0-1,0 1 1,0-1-1,0 0 1,-1 0-1,1 0 0,0 0 1,-1 1-1,-11 5-191,-2-1 0,1 0 0,0-1 0,-1 0-1,-24 3 1,29-5 148,-123 20-118,-168 7 0,-139-27 1999,349-7-1409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36.693"/>
    </inkml:context>
    <inkml:brush xml:id="br0">
      <inkml:brushProperty name="width" value="0.05" units="cm"/>
      <inkml:brushProperty name="height" value="0.05" units="cm"/>
    </inkml:brush>
  </inkml:definitions>
  <inkml:trace contextRef="#ctx0" brushRef="#br0">0 2 15443,'0'0'30,"0"0"-1,0 0 1,0 0-1,1 0 1,-1-1-1,0 1 1,0 0-1,0 0 1,0 0-1,0 0 1,0 0-1,0 0 1,1 0-1,-1 0 1,0 0-1,0 0 1,0 0-1,0 0 1,0 0-1,0 0 1,1 0-1,-1 0 1,0 0-1,0 0 1,0 0-1,0 0 1,0 0-1,0 0 1,1 0-1,-1 0 1,0 0-1,0 0 1,0 0-1,0 0 1,0 0-1,0 0 1,1 0-1,-1 0 1,0 0-1,0 1 1,0-1-1,0 0 1,0 0-1,0 0 1,0 0-1,0 0 1,4 10 437,-1 12-49,-3-21-344,2 80 787,-8 87 0,2-98-30,4-59-257,0-17-288,2-33-192,-1 3-3,13-178 485,-20 272-418,2-24-20,1 0 1,1 0-1,2 1 1,6 52-1,0-74-149,-6-13 10,0 0 0,1 0 0,-1 0 0,0 0 1,0 0-1,1 0 0,-1 0 0,0 0 0,0 0 0,1 0 0,-1 0 0,0 0 1,0 0-1,0 0 0,1 0 0,-1-1 0,0 1 0,0 0 0,1 0 0,-1 0 1,0 0-1,0 0 0,0-1 0,0 1 0,1 0 0,-1 0 0,0 0 0,0-1 1,0 1-1,0 0 0,0-1 0,11-25-76,0-19-102,-3-1 0,4-55-1,-13 90 112,-1 11-2,-5 18-14,-3 39-185,2 0 0,3 0 0,3 70-1,2-117 522,0-5-183,0 0 0,0 0 0,0 1 1,1-1-1,0 0 0,0 0 0,1 0 0,-1 0 0,1 0 1,2 5-1,7 1-9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48.951"/>
    </inkml:context>
    <inkml:brush xml:id="br0">
      <inkml:brushProperty name="width" value="0.05" units="cm"/>
      <inkml:brushProperty name="height" value="0.05" units="cm"/>
    </inkml:brush>
  </inkml:definitions>
  <inkml:trace contextRef="#ctx0" brushRef="#br0">2 0 13779,'0'11'6537,"1"12"-4834,1 31-1481,-7 245 203,8-271-395,-3-27-30,0-1 1,0 0-1,0 1 1,0-1 0,0 0-1,0 0 1,0 1 0,0-1-1,0 0 1,0 1-1,0-1 1,0 0 0,1 0-1,-1 1 1,0-1 0,0 0-1,0 0 1,0 1-1,1-1 1,-1 0 0,0 0-1,0 0 1,1 1 0,-1-1-1,0 0 1,0 0-1,1 0 1,-1 0 0,0 0-1,1 1 1,-1-1 0,0 0-1,0 0 1,1 0 0,-1 0-1,0 0 1,1 0-1,0 0 1,9-9 33,52-82 46,-5 7-54,-31 49-6,-2 1 3,2 1 1,53-53-1,-74 81-12,1 1-1,-1 0 1,1 0 0,10-6-1,-15 10-7,-1 0 1,1-1-1,0 1 0,-1 0 0,1-1 0,0 1 0,-1 0 1,1 0-1,0 0 0,0 0 0,-1 0 0,1 0 1,0-1-1,0 2 0,-1-1 0,1 0 0,0 0 0,-1 0 1,1 0-1,0 0 0,0 1 0,-1-1 0,1 0 0,0 0 1,-1 1-1,1-1 0,-1 1 0,1-1 0,0 1 1,-1-1-1,1 1 0,-1-1 0,1 1 0,-1-1 0,1 1 1,-1-1-1,0 1 0,1 0 0,-1-1 0,0 1 0,1 0 1,-1-1-1,0 1 0,0 0 0,0 0 0,0-1 1,1 1-1,-1 0 0,0 0 0,0-1 0,0 1 0,-1 1 1,2 14 53,-2 0 0,-3 23 0,2-25-8,1 1 0,1 30 0,0-45-48,-1 1 0,1-1-1,0 1 1,1-1 0,-1 1-1,0-1 1,0 0 0,0 1-1,0-1 1,0 1 0,0-1 0,0 0-1,1 1 1,-1-1 0,0 0-1,0 1 1,0-1 0,1 1-1,-1-1 1,0 0 0,1 0-1,-1 1 1,0-1 0,1 0-1,-1 0 1,0 1 0,1-1-1,-1 0 1,0 0 0,1 0-1,-1 1 1,1-1 0,-1 0 0,0 0-1,1 0 1,-1 0 0,1 0-1,-1 0 1,1 0 0,-1 0-1,0 0 1,1 0 0,-1 0-1,1 0 1,-1 0 0,1-1-1,-1 1 1,0 0 0,1 0-1,-1 0 1,0 0 0,1-1-1,-1 1 1,0 0 0,1-1-1,23-17 42,-21 15-36,12-10 1,-7 4-1,0 1-1,1 1 1,1-1 0,-1 2 0,1-1-1,0 1 1,1 1 0,10-5-1,-20 10-5,1-1 0,-1 1 0,1 0-1,-1 0 1,0 0 0,1 0-1,-1 0 1,0 1 0,1-1 0,-1 0-1,0 0 1,0 1 0,1-1-1,-1 1 1,0 0 0,0-1 0,0 1-1,1 0 1,-1-1 0,0 1-1,0 0 1,0 0 0,0 0 0,0 0-1,-1 0 1,1 0 0,0 0-1,0 0 1,-1 1 0,1-1 0,-1 0-1,1 0 1,-1 1 0,1-1-1,-1 0 1,0 0 0,1 1 0,-1 1-1,2 7-2,0 1 0,-1 0 0,0 18 0,-1-22 10,0 25-7,-1-16-299,1 0 0,1 0 0,1 0 0,5 26 0,-7-42 292,0 0 0,0 0-1,0 0 1,0 1 0,0-1-1,0 0 1,0 0 0,0 0-1,0 0 1,0 1 0,0-1-1,0 0 1,0 0 0,0 0 0,0 0-1,0 1 1,0-1 0,0 0-1,0 0 1,1 0 0,-1 0-1,0 0 1,0 0 0,0 0-1,0 1 1,0-1 0,0 0-1,1 0 1,-1 0 0,0 0-1,0 0 1,0 0 0,0 0-1,1 0 1,-1 0 0,0 0-1,0 0 1,0 0 0,0 0-1,1 0 1,-1 0 0,0 0-1,0 0 1,0 0 0,0 0-1,0 0 1,1 0 0,-1 0-1,0 0 1,7-8-172,-7 7 134,12-17-355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49.605"/>
    </inkml:context>
    <inkml:brush xml:id="br0">
      <inkml:brushProperty name="width" value="0.05" units="cm"/>
      <inkml:brushProperty name="height" value="0.05" units="cm"/>
    </inkml:brush>
  </inkml:definitions>
  <inkml:trace contextRef="#ctx0" brushRef="#br0">190 6 16275,'0'0'36,"0"0"-1,0 0 1,0 0-1,0 0 1,1 0-1,-1 0 0,0 0 1,0-1-1,0 1 1,0 0-1,0 0 1,0 0-1,0 0 0,0 0 1,0-1-1,0 1 1,0 0-1,0 0 0,0 0 1,0 0-1,0 0 1,0 0-1,0-1 1,0 1-1,0 0 0,0 0 1,0 0-1,0 0 1,0 0-1,0-1 1,0 1-1,0 0 0,0 0 1,-1 0-1,1 0 1,0 0-1,0 0 0,0 0 1,0 0-1,0-1 1,0 1-1,0 0 1,-1 0-1,1 0 0,0 0 1,0 0-1,0 0 1,0 0-1,0 0 1,0 0-1,-1 0 0,1 0 1,0 0-1,0 0 1,0 0-1,0 0 0,0 0 1,-1 0-1,1 0 1,0 0-1,0 0 1,0 0-1,0 0 0,-1 0 1,-12 1 451,7 3-243,-1-1 0,0 1-1,1 0 1,0 1-1,0-1 1,0 1 0,1 0-1,0 1 1,0-1-1,-6 9 1,-6 10 221,-17 32-1,27-42-364,-1 0-1,2 0 0,0 0 1,0 1-1,2 0 0,0 0 1,0 0-1,2 0 0,-2 22 1,3-35-89,1-1 1,0 0 0,0 1-1,0-1 1,0 0 0,1 1 0,-1-1-1,0 0 1,1 1 0,-1-1-1,0 0 1,1 0 0,-1 1-1,1-1 1,0 0 0,-1 0-1,1 0 1,0 0 0,0 0 0,1 2-1,0-3-6,-1 0 1,0 1-1,1-1 0,-1 0 0,0 0 1,1 0-1,-1 0 0,0 0 0,1 0 0,-1 0 1,0 0-1,1 0 0,-1-1 0,0 1 0,1-1 1,-1 1-1,0-1 0,0 1 0,1-1 1,-1 0-1,0 1 0,1-3 0,21-14 0,-2-1 0,0-1 0,-1-1 0,29-39 0,-34 41 7,94-125 59,-105 139-59,-4 10 5,-8 21 17,2-9-22,5-15-12,0 3-3,0-1 0,0 0 0,0 1 0,0-1 0,1 1 0,0 6 0,0-11 2,1 0 1,-1 0-1,0 0 0,0 0 0,1 0 1,-1 0-1,1-1 0,-1 1 1,1 0-1,-1 0 0,1 0 1,-1 0-1,1-1 0,0 1 1,0 0-1,-1-1 0,1 1 0,0 0 1,0-1-1,0 1 0,0-1 1,-1 1-1,1-1 0,0 1 1,0-1-1,0 0 0,0 0 1,0 1-1,0-1 0,0 0 0,0 0 1,0 0-1,0 0 0,0 0 1,0 0-1,0 0 0,0-1 1,0 1-1,0 0 0,2-1 1,14-4-40,-1 0 0,1-1 0,-1 0 0,-1-1 0,17-10 0,-16 8-33,0 0 0,1 2 0,0 0 0,25-7 0,-40 13 64,0 1 0,0-1 0,0 1-1,0 0 1,0-1 0,0 1 0,0 0-1,0 0 1,0 0 0,-1 0-1,1 0 1,0 1 0,0-1 0,0 1-1,0-1 1,0 1 0,0 0 0,-1-1-1,1 1 1,0 0 0,-1 0 0,1 0-1,0 0 1,-1 1 0,1-1 0,-1 0-1,0 1 1,1-1 0,-1 1-1,0-1 1,0 1 0,0 0 0,0-1-1,1 4 1,0 4 16,0-1 0,0 1-1,-1 0 1,-1-1 0,1 1-1,-2 12 1,-3 37 133,1-37 69,2 43 1,0-63-201,1 0 0,0 0 0,0 0 1,0-1-1,0 1 0,1 0 0,-1 0 0,0 0 1,0-1-1,0 1 0,1 0 0,-1 0 0,0-1 1,1 1-1,-1 0 0,0 0 0,1-1 0,-1 1 1,1 0-1,-1-1 0,1 1 0,0-1 0,-1 1 1,1-1-1,0 1 0,0-1-2,0 0-1,0 0 1,0 0-1,0 0 1,0 0 0,0 0-1,0 0 1,-1-1-1,1 1 1,0 0 0,0-1-1,0 1 1,0-1-1,-1 1 1,1-1 0,0 1-1,0-1 1,0 0-1,7-7 10,-1 1-1,13-17 1,-17 19-20,11-12-10,22-28-155,-30 42 42,-4 5-57,-5 15-310,-11 20-683,13-34 1092,0 0 0,-1 0-1,0 0 1,1 0 0,-1-1 0,0 1 0,-5 4 0,3-8-332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0.726"/>
    </inkml:context>
    <inkml:brush xml:id="br0">
      <inkml:brushProperty name="width" value="0.05" units="cm"/>
      <inkml:brushProperty name="height" value="0.05" units="cm"/>
    </inkml:brush>
  </inkml:definitions>
  <inkml:trace contextRef="#ctx0" brushRef="#br0">0 215 17628,'1'1'110,"0"0"-1,0 0 1,0 0 0,0 0 0,0 0-1,1-1 1,-1 1 0,0 0 0,0-1-1,1 1 1,-1-1 0,0 1 0,1-1 0,-1 0-1,0 1 1,1-1 0,-1 0 0,0 0-1,1 0 1,1 0 0,34-3 407,-36 3-459,14-3-1,1-1 0,-1-1 0,0 0 0,0-1 0,-1 0 0,0-1 0,0-1 0,0 0 0,-1-1 0,-1-1 0,1 0 0,-1 0 0,-1-1 0,11-14 0,-17 19 41,0-1 1,-1 1-1,6-13 0,-9 16-51,0 1 0,0-1 0,0 1 0,0-1 0,-1 1-1,1-1 1,-1 0 0,0 1 0,0-1 0,0 1 0,0-1 0,0 0 0,0 1 0,-2-4-1,2 5-23,0 0 0,0 0 0,-1 0 0,1 1-1,0-1 1,-1 0 0,1 0 0,-1 1 0,1-1 0,-1 0-1,1 1 1,-1-1 0,1 0 0,-1 1 0,0-1-1,1 1 1,-1-1 0,0 1 0,1-1 0,-1 1-1,0 0 1,0-1 0,1 1 0,-1 0 0,-2-1-1,1 1 17,0 0 0,0 0 0,0 1 0,0-1 0,0 0 0,0 1-1,1-1 1,-1 1 0,0 0 0,-3 1 0,-2 2 67,0 0 0,1 0 0,0 0 0,-12 11 0,6-2-27,0 1-1,0 0 1,2 1-1,-12 20 1,18-27-75,0-1 1,0 1 0,1 0 0,0 0-1,0 0 1,1 0 0,0 0 0,0 1 0,1-1-1,1 0 1,-1 10 0,1-16-5,0 0 0,0 1 0,1-1 0,-1 0 0,0 0 0,1 0 0,0 0 0,-1 0 0,1 0 0,0 0 0,0 0 0,0 0-1,0 0 1,0 0 0,1 0 0,-1-1 0,1 1 0,2 2 0,-3-3 1,1-1-1,0 1 1,-1 0-1,1-1 0,0 1 1,-1-1-1,1 0 1,0 1-1,0-1 0,0 0 1,-1 0-1,1 0 1,0 0-1,0 0 0,-1-1 1,1 1-1,3-1 1,3-3-3,1 1 1,-1-1 0,0 0 0,0-1 0,-1 0 0,1 0-1,7-8 1,5-7-28,-2 0-1,0-2 1,-1 0 0,-1-1-1,-1-1 1,16-35-1,-22 43-4,-9 16 33,0 0 0,0 0-1,0 0 1,0 0 0,1 0-1,-1 0 1,0 1 0,0-1-1,0 0 1,0 0 0,0 0 0,0 0-1,0 0 1,0 0 0,0 1-1,0-1 1,0 0 0,0 0-1,0 0 1,1 0 0,-1 0 0,0 0-1,0 0 1,0 0 0,0 0-1,0 1 1,0-1 0,1 0-1,-1 0 1,0 0 0,0 0 0,0 0-1,0 0 1,0 0 0,0 0-1,1 0 1,-1 0 0,0 0-1,0 0 1,0 0 0,0 0 0,0 0-1,1 0 1,-1 0 0,0 0-1,0 0 1,0-1 0,0 1-1,0 0 1,0 0 0,1 0 0,-1 0-1,0 0 1,0 0 0,0 0-1,0 0 1,0 0 0,0-1-1,2 14-29,-3 4 16,3 42-13,-1-54 28,0-1 0,-1 1 0,2-1 0,-1 0 0,0 1 0,1-1 0,0 0-1,0 0 1,0 0 0,5 6 0,-6-8 0,0-1-1,1 0 0,-1 0 1,1 1-1,-1-1 1,1 0-1,-1 0 0,1-1 1,0 1-1,0 0 1,-1 0-1,1-1 0,0 1 1,0-1-1,0 0 1,0 1-1,0-1 1,0 0-1,-1 0 0,1 0 1,0 0-1,0-1 1,0 1-1,0 0 0,0-1 1,0 0-1,-1 1 1,1-1-1,3-1 0,5-3 2,0-1-1,-1 0 0,17-13 0,-21 15 1,6-5-6,-8 7-1,-1-1-1,1 1 1,0-1 0,0 1-1,-1 0 1,2 0-1,-1 1 1,0-1-1,0 1 1,0-1-1,1 1 1,-1 0-1,1 0 1,-1 0 0,6 0-1,-8 2 4,0-1-1,0 0 0,1 1 1,-1-1-1,0 1 1,0-1-1,0 1 0,0 0 1,0-1-1,0 1 1,0 0-1,-1 0 0,1-1 1,0 1-1,0 0 1,0 0-1,-1 0 0,1 0 1,-1 0-1,1 0 1,0 0-1,-1 1 0,0-1 1,1 0-1,-1 0 1,1 2-1,4 38-53,-5-32 44,6 120 195,-13 160 0,7-286-161,0 0-1,-1 0 1,1 1-1,-1-1 1,1 0-1,-1 0 1,0 0-1,0 1 0,0-1 1,-1 0-1,1-1 1,-1 1-1,0 0 1,-2 2-1,3-4-11,1 0-1,-1-1 1,0 1 0,0-1-1,0 1 1,0-1-1,0 1 1,0-1 0,0 1-1,0-1 1,0 0 0,0 0-1,0 1 1,0-1-1,0 0 1,0 0 0,-2 0-1,1-1 2,-1 1 0,1-1 0,-1 0 0,1 0-1,0 1 1,-1-2 0,1 1 0,0 0 0,-4-3 0,-2-2 22,0 0 0,1-1 0,0 0 0,0 0-1,0 0 1,1-1 0,0 0 0,-8-16 0,12 21-21,0-1 0,0 0 0,0 0 0,1 0 0,-1 0 0,1 0 0,0 0 0,0 0 0,1 0-1,-1 0 1,1-1 0,0 1 0,0 0 0,0 0 0,1 0 0,-1-1 0,1 1 0,0 0 0,0 0-1,1 0 1,-1 0 0,1 0 0,2-4 0,8-6-139,0 0 0,27-25 0,-4 5 72,7-9-27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2.296"/>
    </inkml:context>
    <inkml:brush xml:id="br0">
      <inkml:brushProperty name="width" value="0.05" units="cm"/>
      <inkml:brushProperty name="height" value="0.05" units="cm"/>
    </inkml:brush>
  </inkml:definitions>
  <inkml:trace contextRef="#ctx0" brushRef="#br0">42 1 18708,'0'2'199,"0"1"1,0 0-1,0-1 1,0 1-1,-1-1 1,1 1-1,-1-1 0,1 1 1,-1-1-1,0 0 1,-2 4-1,1 1 151,-6 21-75,1 0 0,1 0-1,1 1 1,0 32 0,4-60-260,1 0-1,0 1 1,0-1 0,0 0 0,0 0-1,0 0 1,0 1 0,0-1-1,0 0 1,1 0 0,-1 1 0,0-1-1,1 0 1,-1 0 0,1 0 0,-1 0-1,1 0 1,0 0 0,-1 0-1,1 0 1,0 0 0,1 1 0,-2-2-2,1 1 1,0-1 0,0 0 0,0 0 0,0 0-1,0 0 1,0 0 0,0 0 0,0 0-1,0-1 1,0 1 0,0 0 0,0 0 0,0-1-1,0 1 1,0-1 0,0 1 0,-1 0 0,1-1-1,0 0 1,1 0 0,7-6 81,0-1 0,0 0-1,10-13 1,-15 17-76,29-34 161,-17 18-50,0 2 0,2 0 0,0 0-1,0 2 1,29-20 0,-45 35-114,-1 1 0,0-1 0,1 0 0,-1 0 0,0 1 0,1-1 0,-1 1 0,1-1 0,-1 1 1,1 0-1,-1-1 0,1 1 0,-1 0 0,1 0 0,0 0 0,-1 0 0,1 0 0,-1 1 0,3 0 0,-2-1 3,-1 1 0,0 0 0,0 0 1,0 0-1,0 0 0,0 0 0,0 0 0,0 0 0,0 0 0,0 0 1,0 1-1,-1-1 0,1 0 0,0 1 0,-1-1 0,1 0 0,-1 2 0,2 7 92,0 0 1,-1 0-1,0 0 0,-1 18 0,0-19-50,-2 21 128,1 22 66,1-48-230,0-1 0,1 1 0,-1 0-1,1 0 1,0-1 0,0 1 0,0 0-1,0-1 1,4 7 0,-5-10-23,1 1 1,0-1 0,-1 1 0,1-1-1,-1 1 1,1-1 0,0 1-1,-1-1 1,1 0 0,0 1-1,0-1 1,-1 0 0,1 1-1,0-1 1,0 0 0,-1 0 0,1 0-1,0 0 1,0 0 0,-1 0-1,1 0 1,0 0 0,0 0-1,0 0 1,-1 0 0,1-1-1,0 1 1,0 0 0,-1 0 0,1-1-1,0 1 1,-1 0 0,1-1-1,0 1 1,0-1 0,27-21 31,-26 20-28,15-14 15,23-30 0,-28 30-83,1 1 0,27-24 0,-40 39 51,0-1 0,1 1 0,-1 0 1,0-1-1,1 1 0,-1 0 0,0-1 0,1 1 0,-1 0 0,1 0 0,-1-1 1,1 1-1,-1 0 0,1 0 0,-1 0 0,1 0 0,-1 0 0,1 0 1,-1 0-1,1 0 0,-1 0 0,1 0 0,-1 0 0,1 0 0,-1 0 0,1 0 1,0 0-1,-1 1-15,1-1 1,-1 1 0,0 0 0,1-1-1,-1 1 1,0-1 0,1 1-1,-1 0 1,0 0 0,1-1-1,-1 1 1,0 0 0,0-1 0,0 1-1,0 0 1,0 1 0,-3 41-1143,1-29 511,1-4 58,0-6 471,1-1-1,-1 1 1,1-1-1,0 0 1,0 1-1,0-1 1,0 1-1,1-1 1,0 1-1,-1-1 0,1 0 1,0 0-1,3 5 1,4-2-605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3.025"/>
    </inkml:context>
    <inkml:brush xml:id="br0">
      <inkml:brushProperty name="width" value="0.05" units="cm"/>
      <inkml:brushProperty name="height" value="0.05" units="cm"/>
    </inkml:brush>
  </inkml:definitions>
  <inkml:trace contextRef="#ctx0" brushRef="#br0">86 210 17396,'-7'18'1343,"-1"-1"1,-16 27-1,16-31-904,1 0 1,0 1-1,0 0 1,2 0-1,-5 17 0,9-31-431,1 1 0,0 0 0,-1 0 0,1 0 0,0-1 0,0 1 0,0 0-1,0 0 1,0 0 0,-1 0 0,2-1 0,-1 1 0,0 0 0,0 0 0,0 0-1,0-1 1,0 1 0,1 0 0,-1 0 0,0 0 0,1-1 0,-1 1 0,1 0-1,-1-1 1,0 1 0,1 0 0,0-1 0,-1 1 0,1 0 0,-1-1 0,1 1-1,0-1 1,-1 1 0,1-1 0,0 0 0,0 1 0,-1-1 0,1 0 0,0 1-1,0-1 1,0 0 0,-1 0 0,1 0 0,0 1 0,0-1 0,1 0 0,5-1-13,0 1 1,1-1-1,-1-1 1,12-3-1,2 0 30,-1 2 4,1 1 0,42 0 0,-57 2 30,1 1 0,-1 0 0,0 0 0,0 0 0,0 0 0,0 1 0,0 0 1,0 0-1,0 1 0,0 0 0,-1 0 0,1 0 0,-1 1 0,7 5 0,-5 3 551,-7-11 6,-4-8-228,-6-15-189,0-2 1,2 1 0,1-1-1,0 0 1,-3-33-1,10 55-238,0 0 0,0 0 0,0 0 1,0 0-1,0 0 0,0 0 0,1 0 0,-1 0 0,1 0 0,0 0 0,-1 0 0,1 0 0,0 0 0,0 0 0,0 0 0,0 1 0,1-1 0,-1 0 0,0 1 0,1-1 0,-1 1 0,1 0 0,0-1 0,-1 1 0,1 0 0,0 0 0,0 0 0,0 0 0,3-1 0,6-2-543,1 0-1,0 1 0,0 1 1,15-2-1,9-2-1161,-16 0 570,0 0 0,0-1 0,-1 0-1,36-21 1,-48 23 931,1 0 1,-1 0-1,0 0 0,-1-1 0,1 0 0,-1 0 0,0-1 0,-1 0 0,1 0 0,-1 0 0,-1-1 0,0 1 1,0-1-1,4-10 0,-7 16 451,-1 0-1,1 0 1,-1 0 0,0 0 0,1 0 0,-1 0-1,0 0 1,0 0 0,0 0 0,-1-2 0,-4 0 1500,-6 10 106,3 3-1251,0 0 1,0 0-1,1 1 1,0 0-1,0 0 1,1 1 0,1 0-1,0 0 1,-5 17-1,2-5-225,2 1 1,0 0-1,-3 41 0,8-51-206,0 1 1,3 27 0,-1-38-121,-1 0 1,1 0 0,0 0 0,0-1 0,0 1 0,0 0 0,1-1 0,-1 1 0,1-1 0,0 1-1,0-1 1,0 0 0,1 0 0,-1 0 0,5 4 0,-6-6-12,1 0 1,-1 0-1,1-1 0,-1 1 1,1 0-1,-1-1 0,1 0 1,-1 1-1,1-1 1,0 0-1,-1 0 0,1 1 1,0-2-1,-1 1 0,1 0 1,0 0-1,-1 0 0,1-1 1,-1 1-1,1-1 0,0 1 1,-1-1-1,1 0 0,-1 1 1,0-1-1,1 0 1,-1 0-1,0 0 0,1 0 1,-1 0-1,2-2 0,5-5 7,0 0-1,-1-1 1,10-13-1,-14 18-3,32-48 77,-2-2 0,-3-1-1,30-72 1,-56 114-90,-4 14-59,-5 15-1923,-1 1-1,-8 16 0,9-23 1025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3.493"/>
    </inkml:context>
    <inkml:brush xml:id="br0">
      <inkml:brushProperty name="width" value="0.05" units="cm"/>
      <inkml:brushProperty name="height" value="0.05" units="cm"/>
    </inkml:brush>
  </inkml:definitions>
  <inkml:trace contextRef="#ctx0" brushRef="#br0">2 0 15115,'-1'43'1985,"1"0"-1065,3-7-376,5-6 1216,2-4-471,2-17-585,5-6-464,3-11-1032,0-6-1641,-5-15 2065,-1-4-352,-5-6-272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53.941"/>
    </inkml:context>
    <inkml:brush xml:id="br0">
      <inkml:brushProperty name="width" value="0.05" units="cm"/>
      <inkml:brushProperty name="height" value="0.05" units="cm"/>
    </inkml:brush>
  </inkml:definitions>
  <inkml:trace contextRef="#ctx0" brushRef="#br0">1 392 14395,'8'0'462,"0"1"0,0-1-1,0-1 1,-1 0 0,1 0-1,0 0 1,0-1 0,-1 0 0,1-1-1,-1 0 1,12-5 0,-2-1-95,0-1 1,0-1-1,22-18 1,-36 27-350,-1 0 1,0-1-1,0 1 1,0-1-1,0 1 0,0-1 1,0 0-1,-1 0 1,1 0-1,1-5 0,-3 7-10,0 1 0,1-1 0,-1 1 0,0-1-1,0 0 1,0 1 0,0-1 0,0 1-1,0-1 1,0 0 0,0 1 0,0-1-1,0 1 1,-1-1 0,1 1 0,0-1-1,0 1 1,0-1 0,-1 0 0,1 1-1,0-1 1,-1 1 0,0-1 0,0 0 2,0 1 0,0-1 0,0 1 0,0-1 1,0 1-1,0 0 0,0 0 0,0-1 0,0 1 1,0 0-1,0 0 0,-1 0 0,1 0 0,0 0 0,0 1 1,0-1-1,-2 1 0,-5 1 57,0 1 1,0 0-1,0 0 0,1 1 0,-1-1 1,1 2-1,0-1 0,0 1 0,1 0 1,-1 1-1,1 0 0,0 0 0,-6 8 1,2-2 125,1 1 1,0 1 0,0 0 0,2 0 0,-13 30-1,18-36-100,-1-1-1,1 1 1,1 0-1,0 0 1,0 0-1,0 0 0,1 1 1,0-1-1,1 0 1,0 0-1,3 14 0,-3-19-74,0 0 0,0-1 0,0 1-1,0-1 1,0 1 0,1-1 0,-1 1-1,1-1 1,-1 0 0,1 0 0,0 0-1,0 0 1,0 0 0,0 0 0,0 0-1,1-1 1,-1 1 0,1-1 0,-1 0-1,1 0 1,-1 0 0,1 0 0,-1 0-1,1 0 1,0 0 0,0-1 0,-1 0-1,1 1 1,0-1 0,0 0 0,-1 0-1,1-1 1,0 1 0,0-1 0,-1 1-1,6-3 1,3 0-33,0-1 1,-1-1-1,1 0 0,-1 0 0,0-1 1,0 0-1,-1-1 0,0 0 0,0 0 1,13-15-1,-1-2-31,-1 0-1,29-46 1,-16 12 30,-3-1 1,-2-2-1,-3 0 1,17-66-1,-36 100 67,-6 20 2,-5 14 33,-5 22 0,1 1 0,1-1 0,1 1 0,2 1 1,1-1-1,1 1 0,2 0 0,5 56 0,2-30-42,4-1-1,1 1 1,36 100-1,-40-141-25,-7-16-17,0 0-1,0-1 1,0 1 0,0 0 0,0 0-1,0 0 1,0 0 0,0 0-1,0 0 1,0 0 0,0 0-1,0 0 1,0 0 0,0 0-1,0 0 1,0 0 0,0-1 0,0 1-1,0 0 1,0 0 0,0 0-1,0 0 1,0 0 0,0 0-1,0 0 1,0 0 0,0 0 0,0 0-1,0 0 1,0 0 0,0 0-1,0-1 1,0 1 0,0 0-1,1 0 1,-1 0 0,0 0-1,0 0 1,0 0 0,0 0 0,0 0-1,0 0 1,0 0 0,0 0-1,0 0 1,0 0 0,0 0-1,0 0 1,0 0 0,1 0-1,-1 0 1,0 0 0,0 0 0,0 0-1,0 0 1,0 0 0,0 0-1,0 0 1,0 0 0,0 0-1,0 0 1,-7-32-4,-9-8-365,-2 0 1,-32-53 0,-56-69-763,87 134 1128,18 28 23,1-1 0,-1 1 1,1-1-1,0 1 0,-1-1 0,1 1 0,0-1 1,-1 1-1,1-1 0,0 0 0,0 1 0,0-1 1,-1 1-1,1-1 0,0 0 0,0 1 0,0-1 1,0 0-1,0 1 0,0-1 0,0 0 1,0 1-1,1-1 0,-1 1 0,0-1 0,0 0 1,0 1-1,1-1 0,-1 1 0,0-1 0,1 0 1,-1 1-1,0-1 0,1 1 0,-1-1 1,1 1-1,-1 0 0,1-1 0,-1 1 0,1-1 1,-1 1-1,1 0 0,-1-1 0,1 1 0,0 0 1,-1 0-1,2-1 0,4-1 103,0 0 1,0 1-1,0 0 0,8-1 0,-1 0 19,160-25-111,12-3-1725,-142 20 1257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2.443"/>
    </inkml:context>
    <inkml:brush xml:id="br0">
      <inkml:brushProperty name="width" value="0.05" units="cm"/>
      <inkml:brushProperty name="height" value="0.05" units="cm"/>
    </inkml:brush>
  </inkml:definitions>
  <inkml:trace contextRef="#ctx0" brushRef="#br0">69 1 15563,'-11'16'864,"2"1"0,0 0 1,0 1-1,2-1 0,-6 21 0,10-26-490,1 1 1,-1 0 0,2 0-1,0 0 1,1 0 0,0-1-1,1 1 1,3 20 0,2-3-37,7 46-55,-11-69-217,2-12-11,1-12 35,13-54 43,41-133-382,-57 200 234,-1 0 1,1 0-1,0 0 0,0 0 0,1 0 1,-1 0-1,4-4 0,-5 8 14,0-1-1,-1 0 0,1 1 1,0-1-1,0 1 0,0-1 0,0 1 1,-1 0-1,1-1 0,0 1 1,0 0-1,0-1 0,0 1 1,0 0-1,0 0 0,0 0 1,0 0-1,0 0 0,0 0 0,0 0 1,0 0-1,0 1 0,0-1 1,0 0-1,-1 0 0,1 1 1,0-1-1,0 1 0,0-1 1,0 1-1,0-1 0,-1 1 0,1-1 1,0 1-1,0 0 0,-1-1 1,1 1-1,-1 0 0,2 1 1,1 1-3,0 0 1,0 1 0,-1-1 0,1 1 0,-1-1 0,0 1-1,0 0 1,0 0 0,0 0 0,-1 0 0,0 1-1,2 5 1,-3-8 2,0 0 0,0 0 0,0-1 0,0 1 0,0 0 0,0 0 0,-1-1 0,1 1 0,0 0 0,-1 0 0,1-1 0,-1 1 1,0-1-1,0 1 0,0 0 0,1-1 0,-1 1 0,-1-1 0,1 0 0,0 1 0,0-1 0,0 0 0,-1 0 0,1 0 0,-1 0 0,1 0 0,-1 0 0,1 0 0,-1 0 0,1-1 0,-1 1 0,0 0 0,-2 0 0,-41 5-555,43-5 504,-1-1 0,1 0-1,-1 0 1,0 0-1,1 0 1,-1-1-1,1 1 1,-1-1-1,1 1 1,-1-1-1,1 0 1,0 0-1,-1 0 1,1 0-1,-4-3 1,5 3 24,1 0-1,-1 0 1,1 0 0,-1 0 0,1-1-1,-1 1 1,1 0 0,-1 0 0,1 0-1,0 0 1,0 0 0,0 0-1,0-1 1,0 1 0,0 0 0,0 0-1,0 0 1,0 0 0,1-2 0,5-10-311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48.729"/>
    </inkml:context>
    <inkml:brush xml:id="br0">
      <inkml:brushProperty name="width" value="0.05" units="cm"/>
      <inkml:brushProperty name="height" value="0.05" units="cm"/>
    </inkml:brush>
  </inkml:definitions>
  <inkml:trace contextRef="#ctx0" brushRef="#br0">69 0 12931,'4'11'1189,"-1"0"1,0 0 0,-1 0-1,1 20 1,3 63-540,-5-84-389,10 305 634,2 36-170,2 267 1014,-3-361-1530,-1 1 61,-10-101-102,-8 407-24,-9-289-106,-4 103-11,12-44-26,-1 236 2,1 193 9,0 1 35,-42 1156 89,41-1174-159,10-713 6,1-6 37,-1 0 0,-1-1 1,-2 1-1,-6 36 0,0-78-1249,6 5 1091,1 0 0,0 0 0,0-14-1,1-18-187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0.173"/>
    </inkml:context>
    <inkml:brush xml:id="br0">
      <inkml:brushProperty name="width" value="0.05" units="cm"/>
      <inkml:brushProperty name="height" value="0.05" units="cm"/>
    </inkml:brush>
  </inkml:definitions>
  <inkml:trace contextRef="#ctx0" brushRef="#br0">234 87 13539,'19'-21'3446,"31"-45"0,-79 101 1252,0-2-4246,-24 45-218,3 3-1,3 1 1,-41 104-1,82-170-457,5-14-17,2-4-57,10-21-1029,-2 3 794,42-78-3147,124-183 1,-169 273 3704,-4 4 72,0 1 1,1-1-1,-1 1 0,1-1 0,0 1 1,0 0-1,0 0 0,0 1 0,1-1 1,5-3-1,-9 6-57,1 0 0,-1 0 1,0 0-1,1 1 0,-1-1 0,0 0 1,1 0-1,-1 0 0,0 1 1,1-1-1,-1 0 0,0 0 1,0 1-1,1-1 0,-1 0 0,0 1 1,0-1-1,0 0 0,1 1 1,-1-1-1,0 0 0,0 1 0,0-1 1,0 0-1,0 1 0,0-1 1,0 1-1,1-1 0,-1 0 0,0 1 1,0-1-1,-1 1 0,3 17 633,-2-16-537,4 46 476,2 0 1,2-1-1,2 1 1,3-2-1,31 80 1,-41-118-989,0-2 260,0 1-1,0 0 1,2 13 0,-5-19 117,0-1 0,0 1 1,1 0-1,-1 0 0,0 0 0,0-1 0,0 1 1,0 0-1,0 0 0,0 0 0,0 0 1,0-1-1,-1 1 0,1 0 0,0 0 0,0-1 1,-1 1-1,1 0 0,0 0 0,-1-1 1,1 1-1,-1 0 0,1-1 0,-1 1 1,1 0-1,-1-1 0,0 1 0,1-1 0,-1 1 1,0-1-1,1 1 0,-1-1 0,0 0 1,0 1-1,1-1 0,-1 0 0,0 1 1,0-1-1,1 0 0,-1 0 0,-1 0 1,-22 1-225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0.602"/>
    </inkml:context>
    <inkml:brush xml:id="br0">
      <inkml:brushProperty name="width" value="0.05" units="cm"/>
      <inkml:brushProperty name="height" value="0.05" units="cm"/>
    </inkml:brush>
  </inkml:definitions>
  <inkml:trace contextRef="#ctx0" brushRef="#br0">1 60 17292,'12'13'1864,"5"-7"-1256,9-5-224,6-1 801,12-4-409,4-4-112,4-4-616,-2-1-344,-7 0 312,0 0-80,-8-3-128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1.534"/>
    </inkml:context>
    <inkml:brush xml:id="br0">
      <inkml:brushProperty name="width" value="0.05" units="cm"/>
      <inkml:brushProperty name="height" value="0.05" units="cm"/>
    </inkml:brush>
  </inkml:definitions>
  <inkml:trace contextRef="#ctx0" brushRef="#br0">40 92 17028,'0'-1'91,"0"1"1,0 0-1,0 0 1,0 0-1,0-1 1,0 1-1,0 0 1,0 0-1,0 0 1,0-1-1,0 1 1,0 0-1,0 0 1,0 0-1,1 0 1,-1-1-1,0 1 1,0 0-1,0 0 1,0 0 0,0 0-1,0-1 1,0 1-1,1 0 1,-1 0-1,0 0 1,0 0-1,0 0 1,0 0-1,1-1 1,-1 1-1,0 0 1,0 0-1,0 0 1,0 0-1,1 0 1,-1 0-1,0 0 1,0 0-1,0 0 1,1 0-1,-1 0 1,0 0-1,0 0 1,0 0-1,1 0 1,-1 0 0,0 0-1,0 0 1,1 0-1,5 12 1366,1 19-965,-6-27 313,0-5-299,2-9-60,3-16 472,-6 26-838,0-2-65,0-2-14,0 0 0,0 0-1,0 0 1,1 0 0,-1 0 0,1 0 0,3-7-1,-1 4-4,-2 5 1,0 1 0,0-1 0,-1 1 1,1-1-1,-1 0 0,1 1 0,-1-1 1,1 0-1,-1-3 0,0 4-3,-4 2 55,0 0-37,2 1-15,-1 0 0,1 0 0,1 0 0,-1 0 0,0 0 0,0 1 0,1-1 0,0 1 0,-1-1 0,1 1 0,0 0 0,0-1 0,0 1 0,1 0 0,-1 0 0,0 3 0,0 0-2,-15 60 93,2 0-1,4 1 1,-2 75 0,14-114-75,-2-28-13,0 0 1,0 0-1,0 0 1,0 0-1,0 0 0,0 1 1,0-1-1,0 0 0,0 0 1,0 0-1,1 0 0,-1 0 1,0 1-1,0-1 1,0 0-1,0 0 0,0 0 1,0 0-1,0 0 0,0 0 1,0 0-1,0 1 0,1-1 1,-1 0-1,0 0 1,0 0-1,0 0 0,0 0 1,0 0-1,0 0 0,1 0 1,-1 0-1,0 0 0,0 0 1,0 0-1,0 0 1,0 0-1,1 0 0,-1 0 1,0 0-1,0 0 0,0 0 1,0 0-1,1 0 0,5-13 19,4-19 26,-2-1 0,-2 0 0,4-42 0,-4-103 80,-6 173-120,0-23-2,0 27-2,0 0 0,0 0 0,0 1 0,0-1 0,0 0 0,0 0 1,0 0-1,-1 0 0,1 0 0,0 0 0,0 0 0,-1 0 0,1 0 0,-1 0 0,1 1 0,-1-1 0,1 0 0,-1 0 0,0 0 0,0 2 2,0 1-1,0-1 1,0 1-1,1-1 0,-1 1 1,0-1-1,1 1 1,-1 0-1,1-1 0,0 1 1,0 0-1,-1-1 1,1 1-1,0 2 0,0-1 1,0 0-1,0 0 0,0 0 0,0 1 0,1-1 0,-1 0 0,1 0 1,0 0-1,0 0 0,0 0 0,2 4 0,-3-6-2,1 0 0,0 0 0,0 0 0,0-1-1,0 1 1,0 0 0,0-1 0,0 1 0,0 0 0,0-1 0,0 1 0,0-1-1,0 0 1,0 1 0,0-1 0,0 0 0,0 0 0,1 0 0,-1 1 0,0-1-1,0-1 1,0 1 0,0 0 0,1 0 0,-1 0 0,0 0 0,0-1 0,0 1-1,0-1 1,0 1 0,0-1 0,0 1 0,2-2 0,9-4-15,0-1 0,-1-1 1,0 0-1,0-1 0,18-18 1,10-9-57,-38 35 67,-1 1-1,1-1 1,0 0 0,0 1-1,0-1 1,0 0-1,0 1 1,0-1 0,0 1-1,0 0 1,0-1-1,0 1 1,0 0 0,0-1-1,0 1 1,0 0-1,1 0 1,-1 0 2,-1 0-1,1 1 1,-1-1 0,1 0-1,-1 1 1,1-1 0,-1 0-1,0 0 1,1 1 0,-1-1-1,0 1 1,1-1 0,-1 0-1,0 1 1,1-1 0,-1 1-1,0-1 1,0 1 0,1-1-1,-1 1 1,0-1 0,0 1 0,0-1-1,0 2 1,1 4-9,0 1 1,-1-1 0,0 1-1,-2 9 1,2-12 10,-9 65-14,4-32 65,1 0-1,2 50 1,2-86-78,-1 0 0,1 0 0,0 1 0,1-1 0,-1 0 0,0 0 0,0 0 0,0 0-1,1 1 1,-1-1 0,0 0 0,1 0 0,-1 0 0,1 0 0,-1 0 0,1 0 0,0 0-1,-1 0 1,1 0 0,2 1 0,3-6-302,-1-13 259,-2-8-140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2.028"/>
    </inkml:context>
    <inkml:brush xml:id="br0">
      <inkml:brushProperty name="width" value="0.05" units="cm"/>
      <inkml:brushProperty name="height" value="0.05" units="cm"/>
    </inkml:brush>
  </inkml:definitions>
  <inkml:trace contextRef="#ctx0" brushRef="#br0">44 6 18772,'4'-6'1920,"4"6"-1223,0 0-289,-5 9 1184,1 5-632,1 11-344,-5 1-176,1 10-240,1 3-96,-1-1-176,1 0-136,-1-7-368,-1-5-232,2-8-384,-2-6-120,-6-16-1,0-10 441</inkml:trace>
  <inkml:trace contextRef="#ctx0" brushRef="#br0" timeOffset="1">1 150 13547,'1'-3'1888,"7"2"-831,0 1-401,8-2 1904,0 0-1256,7-2-607,3-1-457,1-2 1312,1-3-1272,-1-3-64,-1-1-16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2.478"/>
    </inkml:context>
    <inkml:brush xml:id="br0">
      <inkml:brushProperty name="width" value="0.05" units="cm"/>
      <inkml:brushProperty name="height" value="0.05" units="cm"/>
    </inkml:brush>
  </inkml:definitions>
  <inkml:trace contextRef="#ctx0" brushRef="#br0">57 71 18596,'-14'36'2310,"2"1"0,-11 57 0,20-77-2180,1 0 0,0 1 0,2-1 0,0 1 0,1 0 0,0-1 0,8 32 0,-7-43-367,0-7 51,1-15-83,-2-28-177,-4-251-2619,3 298 3152,0 0 0,0 0 0,1 0-1,-1-1 1,1 1 0,0 0 0,0 0-1,0 0 1,0-1 0,0 1-1,1 0 1,-1-1 0,1 1 0,0-1-1,0 1 1,0-1 0,0 0 0,0 0-1,0 0 1,0 0 0,1 0 0,-1-1-1,6 3 1,-4-1-27,1-2 0,0 1 0,-1 0 0,1-1 0,0 0 0,0 0 0,0 0-1,0-1 1,0 1 0,0-1 0,0-1 0,0 1 0,0-1 0,5-1 0,7-3 41,0-2-1,0 0 1,0-1-1,-1-1 1,-1-1-1,0 0 1,16-13-1,26-17 90,-56 39-186,1 0 0,0 0 0,-1 0 0,1 0 1,0 0-1,0 1 0,0-1 0,0 0 0,0 1 1,0 0-1,0-1 0,2 1 0,-3 0-1,-1 0 1,1 0-1,-1 0 0,1 0 1,0 1-1,-1-1 0,1 0 1,-1 0-1,0 1 0,1-1 0,-1 0 1,1 1-1,-1-1 0,1 0 1,-1 1-1,0-1 0,1 1 1,-1-1-1,0 1 0,1-1 0,-1 0 1,0 1-1,0 0 0,1-1 1,-1 1-1,0-1 0,0 1 1,1 5 19,-1 0 0,0 0 0,0 0 1,0-1-1,-1 1 0,-1 8 0,1-12-20,-7 48 149,-1-2-2,2 0-1,-1 53 1,8-96-72,0-4-74,0-1 0,-1 1 0,1 0 0,0 0 0,0 0 0,0-1 0,0 1 0,0 0 0,0 0 0,0 0 0,0-1 0,0 1 0,1 0 0,-1 0 0,0 0 0,0-1 0,1 1 0,-1 0 0,1-1 0,-1 1 0,0 0 0,1-1 0,-1 1 0,1 0 0,0-1 0,-1 1 0,2 0 0,7 0 73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2.944"/>
    </inkml:context>
    <inkml:brush xml:id="br0">
      <inkml:brushProperty name="width" value="0.05" units="cm"/>
      <inkml:brushProperty name="height" value="0.05" units="cm"/>
    </inkml:brush>
  </inkml:definitions>
  <inkml:trace contextRef="#ctx0" brushRef="#br0">0 669 14875,'0'0'40,"0"0"0,1 0-1,-1 0 1,0 0 0,0 0 636,0 0-636,0 0 0,1 0-1,-1 0 1,0 0 0,0 0 0,0 0-1,0 1 1,0-1 0,0 0 0,0 0 0,0 0-1,0 0 1,0 0 0,0 0 0,0 0-1,0 0 1,0 0 0,0 0 0,0 0-1,0 0 1,0 0 0,0 0 0,0 0 0,-1 1 278,1-1-279,11-3 893,22-10-300,-24 10-121,570-192 4057,13 36-3898,-91 26-542,-453 120-116,147-45-24,-145 41 115,85-43 0,-118 48-5,-17 12-102,0 0 1,0 0-1,0 0 1,0-1-1,0 1 1,0 0-1,0 0 1,0 0-1,0-1 1,0 1-1,-1 0 1,1 0-1,0 0 1,0 0-1,0-1 1,0 1-1,0 0 1,0 0-1,0 0 1,0 0-1,0 0 1,-1-1-1,1 1 1,0 0-1,0 0 1,0 0-1,0 0 0,0 0 1,-1 0-1,1 0 1,0-1-1,0 1 1,0 0-1,0 0 1,-1 0-1,1 0 1,0 0-1,0 0 1,0 0-1,0 0 1,-1 0-1,1 0 1,0 0-1,0 0 1,0 0-1,-1 0 1,-4 0-124,-1 0 0,1 1 0,-1-1 0,1 1 0,-6 2 0,-54 13-295,33-8 73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7:53.499"/>
    </inkml:context>
    <inkml:brush xml:id="br0">
      <inkml:brushProperty name="width" value="0.05" units="cm"/>
      <inkml:brushProperty name="height" value="0.05" units="cm"/>
    </inkml:brush>
  </inkml:definitions>
  <inkml:trace contextRef="#ctx0" brushRef="#br0">80 135 16227,'14'29'1419,"-1"1"0,-2 0 0,-1 1 0,8 39 0,-9-32-820,0-6-265,3 12-186,-2 0 1,-1 1-1,2 53 0,-11-95-157,0-1-1,0 1 1,0-1-1,0 1 1,-1-1-1,1 1 1,-1-1-1,0 1 1,1-1-1,-1 1 1,0-1 0,-1 0-1,0 3 1,1-4 4,0-1 1,0 1 0,0 0-1,1 0 1,-1-1 0,0 1-1,0-1 1,0 1 0,0-1-1,0 1 1,0-1 0,0 1-1,0-1 1,0 0-1,0 0 1,0 0 0,0 1-1,-1-1 1,1 0 0,0 0-1,0 0 1,0-1 0,0 1-1,0 0 1,0 0 0,0-1-1,0 1 1,0 0 0,0-1-1,0 1 1,0-1 0,0 1-1,-1-2 1,-6-3-14,-1-1 0,1 0 0,0-1-1,1 0 1,0 0 0,0-1 0,0 0 0,1 0 0,-6-11 0,-1-3 7,1 0 0,-15-39 1,21 44 24,0 0 0,1-1 0,1 1 0,1-1 1,0 0-1,1 0 0,1-1 0,1 1 1,1 0-1,4-28 0,-3 35 23,1-1 1,0 1-1,1 0 1,0 0-1,1 0 0,0 1 1,1 0-1,0 0 1,1 0-1,-1 1 0,2 0 1,0 0-1,0 0 0,0 1 1,1 1-1,0-1 1,15-8-1,-4 5 52,0 0-1,1 1 1,0 1-1,42-12 1,-50 18-75,0 0-1,0 1 1,1 0 0,-1 1 0,1 1 0,-1 0 0,0 0 0,1 1 0,21 6 0,-32-7-10,0 1 1,1 0 0,-1 0 0,0 0-1,-1 1 1,1-1 0,0 1 0,0-1 0,0 1-1,-1 0 1,1 0 0,-1 0 0,0 0-1,0 1 1,1-1 0,-2 1 0,1-1-1,3 5 1,-5-4 9,1-1-1,0 1 1,-1 0 0,0-1-1,0 1 1,1-1 0,-1 1-1,-1 0 1,1-1-1,0 1 1,-1-1 0,1 1-1,-1-1 1,0 1-1,0-1 1,0 1 0,0-1-1,0 0 1,-1 1-1,1-1 1,0 0 0,-1 0-1,-2 3 1,-8 8 22,-1-1-1,-1 0 1,1-1-1,-2 0 1,1-1 0,-2-1-1,1 0 1,-1-1-1,-25 9 1,36-15-114,-1 0 1,1 0-1,0-1 1,-1 1-1,1-1 1,0 0-1,-1-1 0,0 1 1,1-1-1,-1 0 1,-7-2-1,6-3-253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02.995"/>
    </inkml:context>
    <inkml:brush xml:id="br0">
      <inkml:brushProperty name="width" value="0.05" units="cm"/>
      <inkml:brushProperty name="height" value="0.05" units="cm"/>
    </inkml:brush>
  </inkml:definitions>
  <inkml:trace contextRef="#ctx0" brushRef="#br0">0 34 12475,'0'-1'164,"0"-1"0,0 1 1,0 0-1,0 0 1,0-1-1,0 1 0,1 0 1,-1 0-1,0 0 1,1-1-1,-1 1 0,1 0 1,-1 0-1,1 0 0,-1 0 1,1 0-1,0 0 1,-1 0-1,1 0 0,0 0 1,0 0-1,0 0 1,0 0-1,0 0 0,0 1 1,0-1-1,0 0 0,0 1 1,0-1-1,0 1 1,1-1-1,-1 1 0,0 0 1,0-1-1,0 1 1,1 0-1,-1 0 0,0 0 1,0 0-1,1 0 1,-1 0-1,0 0 0,0 0 1,1 1-1,0-1 0,4 2 79,0-1-1,0 1 1,0 0-1,-1 0 0,1 1 1,-1 0-1,0 0 1,6 4-1,-2 1-124,0 0-1,-1 1 0,-1 0 1,1 0-1,-1 1 1,-1 0-1,0 0 1,0 0-1,-1 1 1,0 0-1,2 12 1,5 13 65,-3 1 0,6 42 0,-10-43-66,-1 0 0,-3 0 1,0 1-1,-2-1 0,-7 38 0,4-47-346,-2 0-1,-1 0 0,-1-1 1,-1 0-1,-1 0 1,-1-1-1,-19 30 1,7-28-3764,31-36 2874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09.062"/>
    </inkml:context>
    <inkml:brush xml:id="br0">
      <inkml:brushProperty name="width" value="0.05" units="cm"/>
      <inkml:brushProperty name="height" value="0.05" units="cm"/>
    </inkml:brush>
  </inkml:definitions>
  <inkml:trace contextRef="#ctx0" brushRef="#br0">80 11 9098,'-34'-4'4543,"0"2"6109,38 5-9910,7 3-598,13-4-23,1 0 1,0-2 0,0 0-1,47-9 1,26 0 13,-59 10-105,46 6 1,-50-3-6,-129 25 265,14-17-238,0-5 0,-114-3 0,188-6-130,11-3 32,15-3-4,16 0 2,0 1 0,0 2-1,55-1 1,-65 6-230,0 1 1,0 1-1,0 2 1,0 0-1,43 14 0,-49-9-990,-43-13-1897,7 1 2674,-3 1 30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2.904"/>
    </inkml:context>
    <inkml:brush xml:id="br0">
      <inkml:brushProperty name="width" value="0.05" units="cm"/>
      <inkml:brushProperty name="height" value="0.05" units="cm"/>
    </inkml:brush>
  </inkml:definitions>
  <inkml:trace contextRef="#ctx0" brushRef="#br0">9 77 16796,'3'2'150,"0"-1"1,0 0 0,0 0 0,1 0-1,-1 0 1,0 0 0,0-1-1,1 1 1,-1-1 0,0 0 0,1 0-1,-1 0 1,0-1 0,1 1 0,-1-1-1,0 1 1,0-1 0,1 0 0,-1-1-1,0 1 1,0 0 0,0-1-1,0 0 1,0 1 0,-1-1 0,1 0-1,-1-1 1,1 1 0,-1 0 0,0-1-1,1 1 1,-1-1 0,-1 0 0,1 0-1,0 0 1,-1 0 0,1 0-1,1-4 1,-3 6-139,0 0 0,1 0 0,-1 0 0,0 0 0,0 0-1,0 0 1,0 0 0,0 0 0,0 0 0,0 0 0,0 1 0,0-1 0,0 0-1,0 0 1,0 0 0,-1 0 0,1 0 0,0 0 0,-1 0 0,1 0 0,-1 1-1,1-1 1,-1 0 0,1 0 0,-1 1 0,1-1 0,-1 0 0,0 1 0,1-1-1,-1 0 1,0 1 0,0-1 0,0 1 0,1-1 0,-1 1 0,-2-1 0,1 1 7,0-1 0,0 1 1,0 0-1,0 0 1,0 0-1,0 0 1,0 0-1,0 0 0,0 0 1,0 1-1,0-1 1,0 1-1,0-1 0,0 1 1,0 0-1,-2 2 1,-2 1 50,0 0 0,1 0 0,-1 1 0,1 0 1,0 0-1,1 1 0,-8 10 0,9-12-26,1 0 0,0 0 0,0 0 0,0 0 0,0 0 0,1 0 0,-1 0-1,1 0 1,0 1 0,1-1 0,-1 1 0,1-1 0,0 8 0,0-11-31,0 0-1,0 0 1,1 0 0,-1 0 0,0 0-1,1 0 1,-1 1 0,1-1 0,-1 0-1,1 0 1,-1-1 0,1 1 0,0 0-1,-1 0 1,1 0 0,0 0-1,0 0 1,0-1 0,0 1 0,0 0-1,0-1 1,0 1 0,1 0 0,0 0-13,1-1 1,0 1-1,-1-1 1,1 1-1,0-1 1,-1 0-1,1 0 1,0 0-1,3 0 1,4-2-155,0 0 0,-1-1 1,1 1-1,11-7 0,5-3-1914,0-2 0,46-32-1,-61 37 1156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4.399"/>
    </inkml:context>
    <inkml:brush xml:id="br0">
      <inkml:brushProperty name="width" value="0.05" units="cm"/>
      <inkml:brushProperty name="height" value="0.05" units="cm"/>
    </inkml:brush>
  </inkml:definitions>
  <inkml:trace contextRef="#ctx0" brushRef="#br0">31 0 10266,'1'63'848,"-1"-3"-744,2-3-328,-1-2 568,1 0-104,1-2-216</inkml:trace>
  <inkml:trace contextRef="#ctx0" brushRef="#br0" timeOffset="1">46 653 5433,'-2'183'3498,"3"146"2664,2-228-4474,-4 1 0,-5-1 1,-21 116-1,24-207-1958,2-9 265,1-1 1,0 0 0,0 0 0,0 0-1,-1 0 1,1 0 0,0 0-1,0 0 1,0 0 0,0 0 0,-1 0-1,1 0 1,0 0 0,0 0-1,0 0 1,-1 0 0,1 0 0,0 0-1,0 0 1,0 0 0,-1 0-1,1 0 1,0-1 0,0 1-1,0 0 1,0 0 0,-1 0 0,1 0-1,0 0 1,0 0 0,0-1-1,0 1 1,0 0 0,0 0 0,-1 0-1,1 0 1,0 0 0,0-1-1,0 1 1,0 0 0,0 0-1,0 0 1,0-1 0,0 1 0,0 0-1,0 0 1,0 0 0,0-1-1,0 1 1,0 0 0,0 0 0,-4-15-128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5.738"/>
    </inkml:context>
    <inkml:brush xml:id="br0">
      <inkml:brushProperty name="width" value="0.05" units="cm"/>
      <inkml:brushProperty name="height" value="0.05" units="cm"/>
    </inkml:brush>
  </inkml:definitions>
  <inkml:trace contextRef="#ctx0" brushRef="#br0">22 42 10778,'-12'-12'6907,"20"14"-5645,6 0-930,1 0 0,-1-2 0,0 0 0,0-1 0,22-3-1,-10 1-183,208-10 283,-411 18 753,22-2-124,146-2-1020,-32 1 310,39-3-277,5 0-25,23-6-63,9 1-530,40-3 0,-62 8 147,-1 0 1,1 2 0,0-1 0,0 2-1,0 0 1,19 5 0,-10 3-218,-6 2-184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8.214"/>
    </inkml:context>
    <inkml:brush xml:id="br0">
      <inkml:brushProperty name="width" value="0.05" units="cm"/>
      <inkml:brushProperty name="height" value="0.05" units="cm"/>
    </inkml:brush>
  </inkml:definitions>
  <inkml:trace contextRef="#ctx0" brushRef="#br0">12 84 16900,'-2'1'93,"2"0"1,-1 0 0,0 0-1,0 0 1,0 0 0,0 0 0,1 0-1,-1 0 1,0 0 0,1 1-1,-1-1 1,1 0 0,-1 1-1,1-1 1,0 0 0,0 0 0,-1 1-1,1-1 1,0 0 0,0 1-1,0-1 1,0 1 0,1-1 0,-1 0-1,0 1 1,1-1 0,-1 0-1,0 0 1,1 1 0,0-1 0,-1 0-1,1 0 1,0 0 0,-1 0-1,2 2 1,0-1 9,0 1-1,0-1 1,0 1 0,0-1 0,1 0-1,-1 0 1,1 0 0,-1 0 0,1-1-1,0 1 1,-1-1 0,1 1 0,0-1-1,5 1 1,-5-1-51,0-1 1,0 0-1,1-1 0,-1 1 1,0 0-1,0-1 0,0 0 1,0 1-1,0-1 1,0-1-1,0 1 0,0 0 1,-1-1-1,1 1 0,0-1 1,-1 0-1,1 0 0,-1 0 1,0 0-1,0 0 0,1-1 1,-1 1-1,-1-1 1,1 1-1,0-1 0,2-5 1,-2 3 61,1 1 1,-1-1 0,0 1 0,-1-1-1,1 0 1,-1 1 0,0-1 0,0 0 0,-1 0-1,1 0 1,-1 0 0,0 0 0,0 0-1,-1 0 1,0 0 0,-2-8 0,3 12-75,-1-1 0,1 1 0,-1 0-1,0-1 1,1 1 0,-1 0 0,0-1 0,0 1 0,0 0 0,0 0 0,0 0 0,-1 0 0,1 0 0,0 0 0,0 0 0,-1 0 0,1 0 0,0 1 0,-1-1 0,1 1-1,-1-1 1,1 1 0,-3-1 0,1 1 26,0 0-1,0 0 1,0 0-1,0 0 0,1 0 1,-1 1-1,0 0 1,0-1-1,0 1 1,0 0-1,-5 3 0,5-3-102,0 1-1,0 0 0,0 0 0,0-1 1,0 2-1,0-1 0,1 0 1,-1 1-1,1-1 0,-1 1 0,1-1 1,0 1-1,0 0 0,0 0 0,1 0 1,-1 0-1,1 1 0,-1-1 0,1 0 1,0 1-1,-1 4 0,2-7 28,0 0 0,0-1 0,1 1-1,-1-1 1,0 1 0,0-1 0,0 1-1,0 0 1,1-1 0,-1 1 0,0-1-1,0 1 1,1-1 0,-1 1 0,0-1 0,1 0-1,-1 1 1,1-1 0,-1 1 0,0-1-1,1 0 1,-1 1 0,1-1 0,-1 0-1,1 1 1,-1-1 0,1 0 0,-1 0-1,1 0 1,0 1 0,-1-1 0,1 0 0,-1 0-1,1 0 1,-1 0 0,1 0 0,0 0-1,-1 0 1,1 0 0,-1 0 0,1 0-1,0-1 1,-1 1 0,1 0 0,-1 0-1,1 0 1,-1-1 0,1 1 0,-1 0 0,1-1-1,0 0 1,21-13-273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8.474"/>
    </inkml:context>
    <inkml:brush xml:id="br0">
      <inkml:brushProperty name="width" value="0.05" units="cm"/>
      <inkml:brushProperty name="height" value="0.05" units="cm"/>
    </inkml:brush>
  </inkml:definitions>
  <inkml:trace contextRef="#ctx0" brushRef="#br0">178 0 15619,'-3'3'1297,"3"2"-985,-1-4-128,-1 1 448,1 3-136,-1-2-248,-3 1-80,-1-1-248,-1 0-208,-7-1-288,-5-2-520,-11-5 872,-7-2-193,-13-1-111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8.930"/>
    </inkml:context>
    <inkml:brush xml:id="br0">
      <inkml:brushProperty name="width" value="0.05" units="cm"/>
      <inkml:brushProperty name="height" value="0.05" units="cm"/>
    </inkml:brush>
  </inkml:definitions>
  <inkml:trace contextRef="#ctx0" brushRef="#br0">360 0 7066,'-72'5'464,"-1"-1"-632,2-4 160,-2 0 208,2-3-240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7.270"/>
    </inkml:context>
    <inkml:brush xml:id="br0">
      <inkml:brushProperty name="width" value="0.05" units="cm"/>
      <inkml:brushProperty name="height" value="0.05" units="cm"/>
    </inkml:brush>
  </inkml:definitions>
  <inkml:trace contextRef="#ctx0" brushRef="#br0">19 0 12731,'-1'0'184,"-1"0"0,1 1 1,0-1-1,-1 0 1,1 0-1,0 1 0,-1-1 1,1 1-1,0-1 0,0 1 1,-1 0-1,0 0 1,2 0-104,0-1 1,0 0-1,0 0 1,-1 0-1,1 1 1,0-1 0,0 0-1,0 0 1,0 1-1,0-1 1,0 0 0,0 0-1,0 1 1,0-1-1,0 0 1,0 0 0,0 1-1,1-1 1,-1 0-1,0 0 1,0 1-1,0-1 1,0 0 0,0 0-1,0 0 1,0 1-1,1-1 1,-1 0 0,0 0-1,0 0 1,0 1-1,0-1 1,1 0 0,-1 0-1,0 0 1,0 0-1,1 0 1,3 3 498,1 0 0,0-1-1,0 1 1,9 2 0,5 0-305,1 0 0,0-1 0,0-1 1,0-1-1,1-1 0,-1-1 0,39-4 0,-6-4-441,90-26 0,-129 32 9,-25 11 102,-28 10 25,-5-3 77,-1-1 0,-1-2-1,1-2 1,-2-2 0,-78 4-1,102-16 44,19-1-24,15-2-39,3 2-153,1 0-1,-1 2 1,1-1 0,16 1 0,-25 2 71,0-1 1,1 2 0,-1-1-1,0 1 1,1 0 0,-1 0-1,0 0 1,0 1 0,0 0-1,0 1 1,0-1 0,5 4-1,-2 3-157,-5-1-18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3.899"/>
    </inkml:context>
    <inkml:brush xml:id="br0">
      <inkml:brushProperty name="width" value="0.05" units="cm"/>
      <inkml:brushProperty name="height" value="0.05" units="cm"/>
    </inkml:brush>
  </inkml:definitions>
  <inkml:trace contextRef="#ctx0" brushRef="#br0">5 31 10986,'-4'7'1185,"5"-4"-649,2 1-208,14-4 1072,6 0-776,15 0-144,8-3-120,12-1-200,7-3-144,0 3-672,3-4 640,-2-1-136,-2 0-72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4.353"/>
    </inkml:context>
    <inkml:brush xml:id="br0">
      <inkml:brushProperty name="width" value="0.05" units="cm"/>
      <inkml:brushProperty name="height" value="0.05" units="cm"/>
    </inkml:brush>
  </inkml:definitions>
  <inkml:trace contextRef="#ctx0" brushRef="#br0">0 12 9234,'32'8'1024,"3"-5"-616,-1-1-192,9-4 1041,6-1-1217,3-3 96,3 0-48,3-2-144</inkml:trace>
  <inkml:trace contextRef="#ctx0" brushRef="#br0" timeOffset="1">863 28 11026,'16'7'881,"-2"-2"-665,2-4-120,7-1 336,5 2-192,4-2-168,2 1-40,6-1-144,2 2-184,4-2 216,3 2-16,2-6-40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4.816"/>
    </inkml:context>
    <inkml:brush xml:id="br0">
      <inkml:brushProperty name="width" value="0.05" units="cm"/>
      <inkml:brushProperty name="height" value="0.05" units="cm"/>
    </inkml:brush>
  </inkml:definitions>
  <inkml:trace contextRef="#ctx0" brushRef="#br0">0 0 11907,'16'6'792,"-1"-1"-672,3-4-120,11 1-744,6-2 808,11-2-168,3-1-112</inkml:trace>
  <inkml:trace contextRef="#ctx0" brushRef="#br0" timeOffset="1">1692 17 7186,'39'5'-625,"6"-5"641,-4-3 48,8-2-96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5.405"/>
    </inkml:context>
    <inkml:brush xml:id="br0">
      <inkml:brushProperty name="width" value="0.05" units="cm"/>
      <inkml:brushProperty name="height" value="0.05" units="cm"/>
    </inkml:brush>
  </inkml:definitions>
  <inkml:trace contextRef="#ctx0" brushRef="#br0">1 61 12603,'33'8'1152,"12"-5"-752,4-3-184,13-2 472,6-1-152,16-3-296,9-1-208,8-9 32,-1-2-56,2-2-72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3.398"/>
    </inkml:context>
    <inkml:brush xml:id="br0">
      <inkml:brushProperty name="width" value="0.05" units="cm"/>
      <inkml:brushProperty name="height" value="0.05" units="cm"/>
    </inkml:brush>
  </inkml:definitions>
  <inkml:trace contextRef="#ctx0" brushRef="#br0">39 47 13035,'-1'-4'1471,"0"5"-296,-4 10 473,-4 20 147,1 11-1106,1 0-1,3 1 1,0 66-1,4-107-688,0 0 0,0 0 1,1 0-1,-1 0 0,1 0 0,-1 0 1,1 0-1,0 0 0,-1 0 0,1 0 1,0 0-1,0 0 0,2 2 0,-2-4 0,-1 0-1,0 1 1,0-1-1,1 0 0,-1 0 1,0 0-1,1 1 1,-1-1-1,1 0 1,-1 0-1,0 0 0,1 0 1,-1 0-1,0 0 1,1 0-1,-1 0 1,1 0-1,-1 0 0,0 0 1,1 0-1,-1 0 1,1 0-1,-1 0 1,0 0-1,1 0 0,0-1 1,12-12-13,-7 3 19,-1 1 0,-1-1 0,1 0 0,-2 0 0,1-1 0,-2 1 0,1-1 1,-1 0-1,-1 1 0,0-1 0,-1-22 0,0 33-1,0-1 0,0 0 0,0 1 0,0-1 0,0 0 0,0 1 0,0-1 0,-1 0 0,1 1 0,0-1 0,0 0 0,-1 1 0,1-1 0,0 1 0,-1-1 0,1 0 0,0 1 0,-1-1 0,1 1 0,-1-1 0,1 1 0,-1 0 0,1-1 0,-2 0 0,2 1 2,-1 1 0,1-1 0,-1 0 0,1 0 0,0 1 0,-1-1 0,1 0 0,-1 0-1,1 1 1,0-1 0,-1 0 0,1 1 0,-1-1 0,1 1 0,0-1 0,0 0 0,-1 1 0,1-1 0,0 1 0,0-1-1,0 1 1,-1-1 0,1 1 0,0-1 0,0 1 0,0-1 0,0 1 0,0-1 0,0 1 0,0-1 0,0 1 0,0 0-1,0 4 12,0-1-1,0 0 1,1 0-1,-1 1 1,1-1-1,0 0 1,0 0-1,1 0 1,-1 0-1,1 0 1,0 0-1,0 0 1,0 0-1,0-1 1,1 1-1,-1-1 1,1 0-1,0 0 1,0 0-1,0 0 1,1 0-1,-1 0 1,1-1-1,-1 0 1,6 3-1,-5-3-8,0 0-1,1 0 1,-1 0-1,1 0 1,0-1-1,-1 0 0,1 0 1,0 0-1,0 0 1,-1-1-1,1 0 1,0 0-1,0 0 1,0-1-1,-1 0 1,1 0-1,0 0 1,0 0-1,-1 0 1,1-1-1,-1 0 0,7-4 1,-6 2 28,1-1 0,-1 0 0,1 0 0,-1 0 0,-1-1 0,1 1 0,-1-1 0,0 0 1,5-10-1,-14 25 55,2 0 1,-1 0-1,1 0 1,1 0-1,0 0 1,0 0-1,1 1 1,0-1-1,0 1 1,1-1-1,0 1 1,1-1-1,2 13 1,-3-21-139,1 0 1,-1 0-1,0 0 1,1 0-1,-1 0 1,1 0-1,0 0 1,-1 0-1,1 0 1,0 0-1,-1 0 1,1 0-1,0 0 1,0 0-1,0 0 1,0-1-1,0 1 1,0 0-1,1 0 1,-1-1 22,0 0 1,0 0 0,0 0-1,0 0 1,-1 0-1,1 0 1,0 0 0,0-1-1,0 1 1,-1 0 0,1-1-1,0 1 1,0 0-1,-1-1 1,1 1 0,0-1-1,-1 1 1,1-1 0,0 1-1,-1-1 1,1 0-1,-1 1 1,1-1 0,-1 0-1,1 1 1,-1-1 0,1-1-1,11-17-326</inkml:trace>
  <inkml:trace contextRef="#ctx0" brushRef="#br0" timeOffset="1">309 1 18236,'-3'3'1408,"3"0"-1080,0 0-312,1 4 2097,4-6-1577,7-1-160,3-3 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7.437"/>
    </inkml:context>
    <inkml:brush xml:id="br0">
      <inkml:brushProperty name="width" value="0.05" units="cm"/>
      <inkml:brushProperty name="height" value="0.05" units="cm"/>
    </inkml:brush>
  </inkml:definitions>
  <inkml:trace contextRef="#ctx0" brushRef="#br0">35 144 12883,'0'1'222,"0"0"1,0 0-1,0-1 1,1 1-1,-1 0 1,0 0-1,0 0 1,0 0-1,0 0 1,-1 0-1,1-1 1,0 1-1,0 0 1,0 0-1,-1 0 1,1 0-1,0-1 1,-1 1-1,1 0 1,-1 0-1,-13 22 2633,7-11-1627,-2 11 171,8-13-877,1-10-517,0 0-1,1 0 1,-1 1 0,0-1 0,0 0-1,0 0 1,1 0 0,-1 0 0,0 0-1,0 0 1,1 0 0,-1 0 0,0 0-1,0-1 1,0 1 0,1 0-1,-1 0 1,0 0 0,0 0 0,0 0-1,1 0 1,-1 0 0,0 0 0,0-1-1,0 1 1,1 0 0,-1 0 0,0 0-1,0 0 1,0-1 0,0 1 0,0 0-1,0 0 1,1 0 0,-1-1 0,0 1-1,0 0 1,0-1 0,12-13-139,0 0 0,-1-2 0,-1 1 0,0-2 0,-1 1 0,-1-1 0,0 0 0,-1-1-1,7-30 1,-15 35 204,-6 19 9,-7 18 26,10-18-76,2-2-14,0 0 1,0 0-1,1 0 1,-1 0-1,1 0 1,-1 0-1,1 1 1,1-1-1,-2 7 1,3-11-14,-1 0 1,0 0-1,0 0 1,1 0-1,-1 0 1,0 0-1,0 0 1,1 0-1,-1 0 1,0 0-1,0 0 1,1 0-1,-1 0 1,0 0-1,0 0 1,1 0-1,-1 0 1,0 0-1,0 0 1,1-1-1,-1 1 1,0 0-1,0 0 1,0 0-1,1 0 1,-1 0-1,0-1 1,0 1-1,0 0 1,1 0-1,-1 0 1,0-1-1,0 1 1,0 0-1,0 0 1,0-1-1,9-9-23,-3 2 27,-1 3-203,-1 0-1,0-1 0,0 0 1,-1 0-1,0 0 1,0 0-1,0 0 0,0-1 1,-1 1-1,2-13 0,-4 14-230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7.892"/>
    </inkml:context>
    <inkml:brush xml:id="br0">
      <inkml:brushProperty name="width" value="0.05" units="cm"/>
      <inkml:brushProperty name="height" value="0.05" units="cm"/>
    </inkml:brush>
  </inkml:definitions>
  <inkml:trace contextRef="#ctx0" brushRef="#br0">28 24 17748,'-2'1'349,"-1"1"-1,1-1 1,0 1 0,0 0-1,0-1 1,0 1 0,0 0 0,0 0-1,1 0 1,-1 0 0,1 1 0,-1-1-1,0 3 1,3-5-317,0 0 1,0 0-1,0 0 0,0 0 0,0 0 1,0 0-1,0 0 0,0 0 0,0 0 1,0-1-1,0 1 0,0 0 1,0-1-1,0 1 0,1-1 0,35-22-97,-31 18 54,1 0 1,0 1 0,0 0-1,11-5 1,-17 12-188,-5 4-75,-8 7 42,-17 12 27,7-15 30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5.690"/>
    </inkml:context>
    <inkml:brush xml:id="br0">
      <inkml:brushProperty name="width" value="0.05" units="cm"/>
      <inkml:brushProperty name="height" value="0.05" units="cm"/>
    </inkml:brush>
  </inkml:definitions>
  <inkml:trace contextRef="#ctx0" brushRef="#br0">31 222 13571,'3'-1'271,"0"0"0,-1 0 0,1 0 0,0-1 0,-1 1 0,1 0 1,-1-1-1,1 0 0,-1 0 0,0 0 0,0 0 0,0 0 0,0 0 0,0 0 0,2-5 0,3-3 175,-1 1 0,0-1-1,5-11 1,-10 20-394,-1 0 0,0 0 1,1 0-1,-1 0 0,0 0 0,1 0 1,-1 0-1,0 0 0,0-1 0,0 1 1,0 0-1,0 0 0,0 0 0,-1 0 0,1 0 1,0 0-1,0-1 0,-1 1 0,0-1 1,1 1-38,-1 1 0,1 0 1,-1-1-1,1 1 0,0 0 1,-1-1-1,1 1 1,-1 0-1,1 0 0,-1 0 1,1-1-1,-1 1 0,1 0 1,-1 0-1,1 0 0,-1 0 1,1 0-1,-1 0 0,1 0 1,-1 0-1,1 0 1,-1 0-1,1 0 0,-1 0 1,1 0-1,-1 1 0,1-1 1,-1 0-1,1 0 0,-1 0 1,1 1-1,-1-1 0,1 0 1,0 1-1,-1-1 0,1 0 1,-1 1-1,1-1 1,0 0-1,-1 1 0,1 0 1,-5 4 21,0 0 1,1 0 0,0 0 0,0 1 0,1 0 0,-1 0 0,1 0 0,1 0-1,-4 8 1,5-6-29,3-9-5,5-7 2,0-5 5,-1 1 0,6-20 0,-10 26 33,0 1 0,0-1 0,-1 1 0,0-1 0,0 0 0,-1 0 0,1 0 0,-2-9 0,1 14-34,0 1 0,0-1 0,0 1 0,-1-1 0,1 0 0,0 1-1,0-1 1,0 1 0,-1-1 0,1 1 0,0-1 0,-1 0-1,1 1 1,0-1 0,-1 1 0,1 0 0,-1-1 0,1 1 0,-1-1-1,1 1 1,-1 0 0,1-1 0,-1 1 0,1 0 0,-1 0 0,1-1-1,-1 1 1,0 0 0,1 0 0,-1 0 0,1 0 0,-1 0 0,0 0-1,1 0 1,-1 0 0,0 0 0,1 0 0,-1 0 0,1 0 0,-1 0-1,0 0 1,1 0 0,-1 1 0,1-1 0,-1 0 0,1 1 0,-1-1-1,1 0 1,-1 1 0,1-1 0,-1 0 0,0 2 0,-3 0 47,-1 1-1,1 1 1,0-1 0,-7 8 0,8-7-37,-1 0-1,1 0 0,0 0 0,0 1 1,1 0-1,-1-1 0,1 1 0,0 0 1,0 0-1,-2 9 0,7-12 36,4-7-23,5-7 12,-5 2-1,0-2 0,-1 1 0,-1-1 0,1 0 0,-2 0 0,0 0 0,4-17 0,-8 29-38,0-1 1,0 1-1,1-1 0,-1 1 0,0 0 1,0-1-1,0 1 0,0-1 1,0 1-1,0-1 0,0 1 0,0-1 1,0 1-1,0-1 0,0 1 0,0-1 1,0 1-1,0 0 0,0-1 1,0 1-1,-1-1 0,1 1 0,0-1 1,0 1-1,-1 0 0,1-1 0,0 1 1,0-1-1,-1 1 0,0-1 1,-9 11 91,-10 22 10,16-24-279,0 1-1,1-1 1,0 1 0,0 0-1,1 0 1,0 0 0,0 0-1,1 11 1,2-12-111,-1-8 277,0 0 0,0 0 0,0 0 0,0 0 0,0 0 0,0 0 1,0 0-1,0 0 0,0 0 0,0 1 0,0-1 0,1 0 0,-1 0 0,0 0 0,0 0 0,0 0 0,0 0 0,0 0 0,0 0 0,0 0 1,0 0-1,1 0 0,-1 0 0,0 0 0,0 0 0,0 0 0,0 0 0,0 0 0,0 0 0,0 0 0,0 0 0,1 0 0,-1 0 0,0 0 1,0 0-1,0 0 0,0 0 0,0 0 0,0 0 0,0 0 0,1 0 0,-1 0 0,0 0 0,0 0 0,0 0 0,0 0 0,0-1 0,0 1 1,0 0-1,0 0 0,0 0 0,0 0 0,0 0 0,0 0 0,0 0 0,1 0 0,-1 0 0,0-1 0,0 1 0,6-9-404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6.329"/>
    </inkml:context>
    <inkml:brush xml:id="br0">
      <inkml:brushProperty name="width" value="0.05" units="cm"/>
      <inkml:brushProperty name="height" value="0.05" units="cm"/>
    </inkml:brush>
  </inkml:definitions>
  <inkml:trace contextRef="#ctx0" brushRef="#br0">66 38 14195,'-6'3'425,"1"0"1,0 0-1,0 1 0,0 0 0,1-1 0,-1 2 1,1-1-1,0 0 0,0 1 0,1 0 1,-1 0-1,1 0 0,-4 9 0,7-14-416,0 0 0,0 0 0,0 0 0,0 0 0,-1 1 0,1-1 0,0 0 0,0 0 0,0 0 0,0 0-1,0 0 1,0 0 0,0 0 0,0 0 0,0 1 0,0-1 0,0 0 0,0 0 0,0 0 0,0 0 0,0 0 0,0 0 0,0 1-1,0-1 1,0 0 0,0 0 0,0 0 0,0 0 0,0 0 0,0 0 0,0 1 0,0-1 0,0 0 0,0 0 0,0 0 0,0 0-1,0 0 1,0 0 0,0 0 0,0 1 0,1-1 0,-1 0 0,0 0 0,0 0 0,0 0 0,0 0 0,0 0 0,0 0 0,0 0-1,1 0 1,-1 0 0,0 0 0,0 0 0,0 0 0,0 0 0,0 0 0,0 0 0,1 0 0,-1 0 0,0 0 0,0 0 0,0 0-1,0 0 1,0 0 0,0 0 0,1 0 0,12-7 215,12-14-39,4-15 229,-27 33-327,0 0 0,0 0 0,0 0 0,0-1-1,-1 1 1,1 0 0,-1-1 0,0 1 0,0-1 0,1-4 0,-2 8-78,0 0 1,0-1-1,0 1 1,0 0 0,0 0-1,0 0 1,0 0-1,0 0 1,0 0-1,0-1 1,0 1-1,0 0 1,0 0-1,0 0 1,0 0-1,0 0 1,0 0 0,0-1-1,0 1 1,-1 0-1,1 0 1,0 0-1,0 0 1,0 0-1,0 0 1,0 0-1,0 0 1,0 0-1,0-1 1,0 1 0,-1 0-1,1 0 1,0 0-1,0 0 1,0 0-1,0 0 1,0 0-1,0 0 1,0 0-1,-1 0 1,1 0-1,0 0 1,0 0 0,0 0-1,0 0 1,0 0-1,0 0 1,-1 0-1,1 0 1,0 0-1,0 0 1,0 0-1,0 0 1,0 0-1,-1 0 1,-8 8 278,-9 10 3,13-12-256,1 0-1,0-1 0,0 1 1,0 1-1,1-1 0,-1 1 1,2-1-1,-1 1 0,1 0 1,-2 8-1,4-15-39,0 0-1,0 1 1,0-1 0,0 0 0,0 0 0,0 0-1,0 0 1,0 1 0,0-1 0,1 0 0,-1 0-1,0 0 1,0 0 0,0 0 0,0 1 0,0-1-1,0 0 1,1 0 0,-1 0 0,0 0 0,0 0-1,0 0 1,0 0 0,0 0 0,1 0 0,-1 0-1,0 1 1,0-1 0,0 0 0,0 0 0,1 0-1,-1 0 1,0 0 0,0 0 0,0 0 0,1 0 0,-1 0-1,0 0 1,0-1 0,0 1 0,0 0 0,1 0-1,-1 0 1,0 0 0,0 0 0,0 0 0,0 0-1,0 0 1,1 0 0,-1-1 0,0 1 0,0 0-1,0 0 1,0 0 0,0 0 0,0 0 0,0 0-1,1-1 1,-1 1 0,8-7-502,-3 2 331,-1 1 0,-1-1 0,1 0 0,-1 0 0,0 0 0,0-1 0,2-5 0,2-7-248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6.956"/>
    </inkml:context>
    <inkml:brush xml:id="br0">
      <inkml:brushProperty name="width" value="0.05" units="cm"/>
      <inkml:brushProperty name="height" value="0.05" units="cm"/>
    </inkml:brush>
  </inkml:definitions>
  <inkml:trace contextRef="#ctx0" brushRef="#br0">41 107 15755,'-12'15'1687,"8"-11"-1288,1-1 1,-1 1-1,1 1 0,0-1 0,0 0 0,1 1 1,-1 0-1,-1 5 0,29-36 604,48-94 299,-73 121-630,-7 13-446,0 1 0,-8 27 1,31-89-173,-6 21-391,-1 7-3269,-8 23 2864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3.490"/>
    </inkml:context>
    <inkml:brush xml:id="br0">
      <inkml:brushProperty name="width" value="0.05" units="cm"/>
      <inkml:brushProperty name="height" value="0.05" units="cm"/>
    </inkml:brush>
  </inkml:definitions>
  <inkml:trace contextRef="#ctx0" brushRef="#br0">25 1 15243,'-2'6'1080,"-1"7"-911,-6 9-81,5 5 312,-3 3-168,7 5-128,0 0-72,7 3-200,-1 2-144,0 1 272,0 1-56,-3 1-8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3.984"/>
    </inkml:context>
    <inkml:brush xml:id="br0">
      <inkml:brushProperty name="width" value="0.05" units="cm"/>
      <inkml:brushProperty name="height" value="0.05" units="cm"/>
    </inkml:brush>
  </inkml:definitions>
  <inkml:trace contextRef="#ctx0" brushRef="#br0">0 0 10474,'3'54'880,"0"-4"-736,3-2-120,-1-5 401,3-1-401,1 0-40,0 4-72,-1-2-265,-1-1 281,-4 1-64,-1-4 16</inkml:trace>
  <inkml:trace contextRef="#ctx0" brushRef="#br0" timeOffset="1">8 1073 9346,'-3'51'968,"0"-2"-696,3-11-160,3 0 977,3-4-929,2-2-128,-2-9-513,0 3 441,-3-2-48,-2 2-48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19.610"/>
    </inkml:context>
    <inkml:brush xml:id="br0">
      <inkml:brushProperty name="width" value="0.05" units="cm"/>
      <inkml:brushProperty name="height" value="0.05" units="cm"/>
    </inkml:brush>
  </inkml:definitions>
  <inkml:trace contextRef="#ctx0" brushRef="#br0">0 46 15275,'3'20'3250,"-3"-20"-3242,3 41 1603,-3-39-1546,0 0 0,1 1 0,0-1 0,-1 0 0,1 0 0,0 1 0,0-1 0,0 0 0,0 0 0,0 0 0,1 0 0,-1 0 0,1 0 0,1 2 0,-2-4-32,0 1 0,0-1-1,-1 0 1,1 1 0,0-1-1,0 0 1,0 0 0,0 0-1,0 1 1,0-1 0,0 0-1,0 0 1,0 0 0,0-1-1,0 1 1,0 0 0,-1 0-1,1 0 1,0-1 0,0 1-1,0 0 1,0-1 0,0 1-1,-1-1 1,1 1 0,0-1-1,0 1 1,-1-1 0,1 0-1,1-1 1,19-22 741,-17 17-468,0-1 0,0 0-1,4-14 1,-7 19-204,0 0 0,0 0-1,0-1 1,-1 1 0,1 0 0,-1 0 0,0-1-1,0 1 1,0 0 0,0-1 0,-1 1-1,-1-6 1,2 9-89,0-1 0,0 1 0,-1-1 0,1 1 0,0 0 0,0-1 0,0 1 0,-1 0 0,1-1 0,0 1 0,-1 0 0,1-1 0,0 1 0,0 0 0,-1 0 0,1-1 0,-1 1 0,1 0 0,0 0 0,-1 0 0,1-1 0,0 1 0,-1 0 0,1 0 0,-1 0 0,1 0 0,-1 0 0,1 0 0,0 0 0,-1 0 0,1 0 0,-1 0 0,1 0 0,-1 0 0,1 0 0,0 0 0,-1 1 0,1-1 0,0 0 0,-1 0 0,1 0 0,-1 0 0,1 1 0,0-1 0,-1 0 0,1 1 0,0-1 0,-1 0 0,1 0 0,0 1 0,0-1 0,-1 1 0,-14 19 172,12-14-178,1 0 1,-1-1 0,1 1 0,1 1 0,-1-1 0,1 0 0,0 0 0,0 0 0,1 1-1,0 9 1,0-16-9,0 1-1,0 0 1,0-1-1,0 1 1,0 0-1,0-1 1,1 1-1,-1 0 1,0-1-1,0 1 0,1 0 1,-1-1-1,0 1 1,1-1-1,-1 1 1,1 0-1,-1-1 1,1 1-1,-1-1 1,1 1-1,-1-1 1,1 0-1,-1 1 1,1-1-1,0 0 1,-1 1-1,1-1 0,-1 0 1,1 1-1,0-1 1,0 0-1,-1 0 1,1 0-1,0 0 1,-1 0-1,1 0 1,0 0-1,-1 0 1,1 0-1,0 0 1,-1 0-1,1 0 1,0-1-1,-1 1 0,1 0 1,0 0-1,-1-1 1,1 1-1,0 0 1,-1-1-1,1 1 1,0-1-1,4-2 2,0 0-1,-1 0 0,1 0 0,-1-1 1,6-5-1,-4 3 45,-1-1-1,1 0 1,7-14-1,-12 19-23,0 0-1,0 0 0,0 0 1,0 0-1,0 0 0,0 0 1,0 0-1,-1 0 0,1-1 0,-1 1 1,0 0-1,0 0 0,0 0 1,0-1-1,0 1 0,0 0 1,0 0-1,-1-1 0,1 1 1,-2-2-1,1 3-7,1 0 0,-1 0 0,0 0 1,0 0-1,0 0 0,0 1 0,0-1 0,0 0 0,-1 1 0,1-1 1,0 1-1,0-1 0,0 1 0,-1-1 0,1 1 0,0 0 0,0-1 0,-1 1 1,1 0-1,0 0 0,0 0 0,-1 0 0,1 0 0,0 1 0,-1-1 1,1 0-1,0 1 0,0-1 0,0 0 0,-3 2 0,0 0-1,0-1 0,0 1 0,0 0 0,0 0-1,1 1 1,-1-1 0,-6 7 0,-4 11-1,10-9-410,4-11 364,0 0-1,0 0 0,0 1 1,0-1-1,0 0 0,0 0 0,0 0 1,0 1-1,0-1 0,1 0 1,-1 0-1,0 0 0,0 0 1,0 1-1,0-1 0,0 0 0,0 0 1,0 0-1,0 0 0,0 1 1,1-1-1,-1 0 0,0 0 0,0 0 1,0 0-1,0 0 0,1 0 1,-1 0-1,0 1 0,0-1 1,0 0-1,0 0 0,1 0 0,-1 0 1,0 0-1,0 0 0,0 0 1,1 0-1,-1 0 0,0 0 1,0 0-1,4-1-282,-1-1-108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0.723"/>
    </inkml:context>
    <inkml:brush xml:id="br0">
      <inkml:brushProperty name="width" value="0.05" units="cm"/>
      <inkml:brushProperty name="height" value="0.05" units="cm"/>
    </inkml:brush>
  </inkml:definitions>
  <inkml:trace contextRef="#ctx0" brushRef="#br0">115 32 18628,'1'-3'465,"-1"1"-219,0 0 1,0 0 0,0 0 0,1-1-1,-1 1 1,1 0 0,-1 0 0,1 0 0,0 1-1,0-1 1,0 0 0,1-2 0,-1 6 171,0 1 1,-1-1-1,1 1 0,-1 0 1,1-1-1,-1 1 1,0 4-1,-1 19-13,-1 0 0,-2 0 0,-11 47 1,-32 75-7,-5 20-37,50-160-338,0-1 0,1 1 0,0-1 0,1 1 0,-1 0 0,2 7 0,-1-14-16,0 0 0,0 1-1,1-1 1,-1 0-1,0 0 1,1 0 0,-1 0-1,1 0 1,-1 1-1,1-1 1,0 0-1,0 0 1,-1 0 0,1-1-1,0 1 1,0 0-1,1 1 1,0-1-4,-1 0 0,1-1 0,-1 1 1,1-1-1,0 0 0,-1 1 0,1-1 0,-1 0 0,1 0 1,0 0-1,-1 0 0,1 0 0,-1 0 0,1-1 1,0 1-1,-1 0 0,3-2 0,6-1-38,0-1-1,0 0 1,-1 0-1,1-1 1,-1-1-1,14-10 1,-13 8-377,0 0 1,-1-1 0,1 0 0,-2-1 0,0 0 0,0 0-1,-1 0 1,0-1 0,0 0 0,-1-1 0,-1 1 0,0-1-1,-1 0 1,0-1 0,3-17 0,-3-13-800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1.157"/>
    </inkml:context>
    <inkml:brush xml:id="br0">
      <inkml:brushProperty name="width" value="0.05" units="cm"/>
      <inkml:brushProperty name="height" value="0.05" units="cm"/>
    </inkml:brush>
  </inkml:definitions>
  <inkml:trace contextRef="#ctx0" brushRef="#br0">24 58 19564,'-11'-9'1977,"3"0"-1209,4 0-288,5 3 864,5-2-216,4 2-375,2 1-225,3 1-480,-1 2-288,0 5-817,-5 3 913,0 4-120,-1 0-128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3.989"/>
    </inkml:context>
    <inkml:brush xml:id="br0">
      <inkml:brushProperty name="width" value="0.05" units="cm"/>
      <inkml:brushProperty name="height" value="0.05" units="cm"/>
    </inkml:brush>
  </inkml:definitions>
  <inkml:trace contextRef="#ctx0" brushRef="#br0">58 1 17724,'-11'26'668,"1"1"1,1-1 0,2 2 0,0-1-1,2 1 1,1 0 0,1 1-1,2-1 1,0 0 0,2 1-1,8 48 1,-8-73-671,0 0-1,0 1 0,0-1 1,0 0-1,1 0 1,-1 0-1,4 5 0,-4-9 1,-1 1-1,0-1 1,0 1 0,1-1-1,-1 0 1,0 1-1,1-1 1,-1 0-1,0 0 1,1 1-1,-1-1 1,0 0-1,1 0 1,-1 1 0,1-1-1,-1 0 1,1 0-1,-1 0 1,0 0-1,1 1 1,-1-1-1,1 0 1,-1 0-1,1 0 1,-1 0 0,1 0-1,0 0 1,0-1-1,0 0 0,-1 1 0,1-1 1,0 0-1,0 0 0,0 1 0,0-1 1,-1 0-1,1 0 0,0 0 1,-1 0-1,1 0 0,-1 0 0,1 0 1,-1 0-1,1-2 0,6-15-9,-1-1-1,0 0 1,-2 0 0,0 0-1,-1 0 1,-1-1 0,-1-22-1,-3 30 62,-3 19 9,-1 22 25,5-18-54,0-1-1,1 1 1,1-1 0,0 1 0,0-1 0,1 1-1,1-1 1,4 13 0,-6-20-27,0 0 1,0 0-1,0-1 1,1 1-1,-1 0 1,1-1-1,0 1 0,-1-1 1,1 0-1,0 0 1,1 1-1,-1-1 0,0 0 1,1-1-1,-1 1 1,1 0-1,-1-1 1,1 0-1,0 1 0,-1-1 1,1 0-1,0 0 1,0-1-1,0 1 0,0 0 1,0-1-1,0 0 1,0 0-1,0 0 1,0 0-1,0 0 0,0-1 1,4 0-1,-2-1-5,0 1 0,0-1-1,0 0 1,0 0 0,-1 0-1,1-1 1,-1 0-1,1 1 1,-1-2 0,0 1-1,0 0 1,4-6 0,-2 1 2,0 1 0,0-1 1,-1 0-1,0-1 0,6-13 0,-12 24 18,0 1 0,1-1 0,-1 1 1,1-1-1,0 1 0,0 0 0,0-1 0,0 1 0,0 0 0,0-1 0,1 1 0,0-1 0,-1 1 0,1-1 0,0 1 0,0-1 1,0 0-1,0 1 0,1-1 0,-1 0 0,1 0 0,1 3 0,0-2-52,0 1 0,0-1 0,0 0 0,0 0 0,1 0 0,-1-1 0,1 1 0,0-1 0,-1 0 0,1 0 0,0 0 0,0 0 0,8 1 0,-2-1-297,1-1 0,-1 0 0,1-1 1,0 0-1,-1-1 0,1 0 0,-1 0 0,1-1 1,19-7-1,-30 9 349,1 0 1,0-1-1,-1 1 1,1 0-1,-1 0 1,1-1-1,0 1 1,-1 0-1,1 0 1,-1 0-1,1 0 1,0 0-1,-1 0 1,1 0-1,0 0 1,-1 0-1,1 0 1,-1 0-1,1 1 1,0-1-1,-1 0 1,1 0-1,-1 1 1,1-1-1,0 0 1,-1 1-1,1 0 1,1 15 1796,-1 6-904,0-21-948,-1 1 0,1-1 0,0 0 0,0 1 0,0-1 1,0 0-1,0 1 0,0-1 0,0 0 0,0 0 0,0 0 0,0 0 1,1 0-1,-1 0 0,1 0 0,-1 0 0,1-1 0,-1 1 0,1 0 0,-1-1 1,1 1-1,-1-1 0,1 0 0,-1 0 0,1 1 0,0-1 0,-1 0 0,1 0 1,0-1-1,-1 1 0,3 0 0,0-1-51,1 0 0,-1 0 0,1 0 1,-1 0-1,1-1 0,-1 0 0,0 0 0,0 0 0,7-5 0,6-7-281,-2-2 11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1.703"/>
    </inkml:context>
    <inkml:brush xml:id="br0">
      <inkml:brushProperty name="width" value="0.05" units="cm"/>
      <inkml:brushProperty name="height" value="0.05" units="cm"/>
    </inkml:brush>
  </inkml:definitions>
  <inkml:trace contextRef="#ctx0" brushRef="#br0">228 28 12907,'1'0'200,"0"-1"1,0 0-1,-1 1 0,1-1 1,0 1-1,0-1 0,0 0 1,0 0-1,-1 0 1,1 1-1,0-1 0,-1 0 1,1 0-1,-1 0 0,1 0 1,0-2-1,-1 3-58,0 0 1,0-1-1,0 1 0,-1-1 1,1 1-1,0 0 0,0-1 1,0 1-1,0-1 0,0 1 1,-1 0-1,1-1 0,0 1 1,0 0-1,-1-1 0,1 1 1,0 0-1,0-1 0,-1 1 0,1 0 1,0 0-1,-1-1 0,1 1 1,-1 0-1,1 0 0,0 0 1,-1-1-1,-2 0 144,1 1 0,-1-1 0,1 1 0,-1-1 0,0 1 0,1 0 0,-1 0 0,1 0 0,-1 0 0,0 0 0,-4 2 0,-4 2-79,0 0 0,1 1 0,-1 1-1,1-1 1,0 2 0,0 0-1,1 0 1,0 0 0,0 1 0,1 1-1,0-1 1,-12 18 0,12-14-134,1-1 0,0 1 0,0 0 1,1 1-1,1-1 0,0 1 0,1 1 0,0-1 1,1 0-1,-2 22 0,5-30-42,-1 0 1,1 0-1,1 1 0,-1-1 1,1 0-1,0 1 0,0-1 1,3 7-1,-3-10-23,0-1 0,-1 1 0,1-1 0,0 1 0,0-1 0,0 1 0,0-1 0,0 0 0,1 1 0,-1-1 0,0 0 0,1 0 0,-1 0 0,0 0 0,1 0 0,-1 0 0,1-1 0,0 1 0,-1 0 0,1-1 0,0 1 0,-1-1 0,1 1 0,0-1 0,-1 0 0,1 0 0,0 0 0,0 0 0,1 0 0,4-2 6,-1 1 0,0-1 0,1 0 0,-1 0-1,0-1 1,-1 1 0,1-1 0,0-1 0,-1 1 0,0-1 0,1 0 0,-1 0 0,5-6 0,1-2 20,0 0 0,-1-1 0,0 0 0,9-16 0,-13 19-2,-1-1-1,0 1 1,-1-1 0,0 1 0,-1-1-1,0-1 1,3-18 0,-6 27-49,0 0 0,1 1 1,-1-1-1,0 1 1,0-1-1,0 0 0,-1 1 1,1-1-1,-1 1 0,1-1 1,-1 0-1,0 1 1,0 0-1,0-1 0,0 1 1,-1 0-1,1-1 0,-1 1 1,1 0-1,-1 0 1,0 0-1,1 0 0,-1 0 1,0 1-1,-1-1 0,1 1 1,0-1-1,0 1 1,0 0-1,-1-1 0,1 1 1,-1 0-1,1 1 0,-1-1 1,1 0-1,-1 1 1,0 0-1,-4-1 0,-1 1-246,1 0 0,-1 1 0,0 0 0,1 0 1,-1 1-1,0-1 0,1 2 0,0-1 0,-1 1 0,1 0 0,-9 6 0,-4 2-460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2.117"/>
    </inkml:context>
    <inkml:brush xml:id="br0">
      <inkml:brushProperty name="width" value="0.05" units="cm"/>
      <inkml:brushProperty name="height" value="0.05" units="cm"/>
    </inkml:brush>
  </inkml:definitions>
  <inkml:trace contextRef="#ctx0" brushRef="#br0">120 0 15779,'-4'12'6088,"-2"11"-3688,-9 28-1091,-11 34-533,3 0 0,-13 106 1,35-190-777,-3 30 122,-1 44 0,5-67-137,0 0-1,1 0 1,0-1 0,0 1 0,0 0-1,1-1 1,1 1 0,-1-1 0,1 1-1,0-1 1,6 9 0,-8-14-80,1 1 0,0-1 1,-1 0-1,1 0 0,0-1 0,0 1 1,0 0-1,1-1 0,-1 1 0,0-1 0,1 1 1,-1-1-1,1 0 0,-1 0 0,1-1 1,-1 1-1,6 1 0,-3-2-69,0 0-1,0 0 1,-1 0 0,1-1 0,0 1-1,-1-1 1,1-1 0,0 1 0,5-3-1,12-5-511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2.707"/>
    </inkml:context>
    <inkml:brush xml:id="br0">
      <inkml:brushProperty name="width" value="0.05" units="cm"/>
      <inkml:brushProperty name="height" value="0.05" units="cm"/>
    </inkml:brush>
  </inkml:definitions>
  <inkml:trace contextRef="#ctx0" brushRef="#br0">74 42 17828,'-1'40'3371,"-7"40"0,-24 97-1437,17-101-1263,8-46-545,4-18-85,1 0 0,0 0 0,-1 13 0,14-54-3,3-45-52,-2 1-1,2-92 0,-6 56-47,-5 91 22,-3 18 40,0 0 0,0 0 0,0 0-1,0 0 1,0 0 0,0 1 0,0-1 0,0 0 0,0 0 0,0 0-1,0 0 1,0 0 0,0 0 0,0 0 0,0 0 0,0 0 0,0 0-1,0 0 1,0 1 0,0-1 0,0 0 0,0 0 0,0 0 0,0 0-1,0 0 1,0 0 0,0 0 0,0 0 0,0 0 0,0 0 0,0 0-1,0 0 1,1 0 0,-1 0 0,0 0 0,0 1 0,0-1 0,0 0-1,0 0 1,0 0 0,0 0 0,0 0 0,0 0 0,0 0 0,0 0-1,1 0 1,-1 0 0,0 0 0,0 0 0,0 0 0,0 0 0,0 0-1,0 0 1,0 0 0,0 0 0,0-1 0,0 1 0,0 0 0,0 0-1,1 0 1,-1 0 0,0 0 0,0 0 0,0 0 0,0 0 0,0 0-1,0 0 1,6 30 12,-4-16-21,-1-9 8,1 1 0,-1-1 0,1 0 0,0 0 0,1-1 0,3 8 0,-5-11 1,-1 0 0,1 0 0,0-1 0,-1 1 0,1 0 0,0 0 0,0 0 0,0-1 0,0 1 0,-1-1 0,1 1 0,0 0 0,0-1 0,0 1 0,0-1 0,1 0 0,-1 1 0,0-1 0,0 0 0,0 0 0,0 0 0,0 0 0,0 0 0,0 0 0,0 0 0,1 0 0,-1 0 0,0 0 0,0-1 0,0 1 0,0 0 0,0-1 0,0 1 0,0-1 0,0 1 0,0-1 0,2-1 0,5-5 0,0 0 0,0 0-1,-1-1 1,0-1 0,0 1 0,-1-1-1,0 0 1,6-14 0,15-19-12,-23 40 14,-3 10 2,-4 13 4,-41 158 112,22-97-1362,-20 140 0,43-218 816,4 3-146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23.158"/>
    </inkml:context>
    <inkml:brush xml:id="br0">
      <inkml:brushProperty name="width" value="0.05" units="cm"/>
      <inkml:brushProperty name="height" value="0.05" units="cm"/>
    </inkml:brush>
  </inkml:definitions>
  <inkml:trace contextRef="#ctx0" brushRef="#br0">115 0 17372,'2'20'1681,"3"16"730,13 55-1,-17-84-2321,53 222 1411,-51-202-1479,0 0-1,-2 0 1,-1 0-1,-1 1 1,-1-1-1,-10 46 1,-1-24-484,-3-1 0,-1-1 0,-3 0 0,-1-2 0,-3 0 0,-31 45 0,34-60-146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5.879"/>
    </inkml:context>
    <inkml:brush xml:id="br0">
      <inkml:brushProperty name="width" value="0.05" units="cm"/>
      <inkml:brushProperty name="height" value="0.05" units="cm"/>
    </inkml:brush>
  </inkml:definitions>
  <inkml:trace contextRef="#ctx0" brushRef="#br0">0 42 13219,'34'5'1224,"2"-1"-840,0-4-176,13 0 456,4-1-160,16-2-456,5-3-264,8 0-840,2-2-384,5-1 1088,0 0-272,-3 1-241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6.352"/>
    </inkml:context>
    <inkml:brush xml:id="br0">
      <inkml:brushProperty name="width" value="0.05" units="cm"/>
      <inkml:brushProperty name="height" value="0.05" units="cm"/>
    </inkml:brush>
  </inkml:definitions>
  <inkml:trace contextRef="#ctx0" brushRef="#br0">0 1 11394,'309'-1'4060,"-88"2"-4790,130 6-6494,-263 3 7759,-19-5 4178,36-8-3350,12 1-1420,-101 3-280,4 0 1732,-35-4-174,-6 1-830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7.915"/>
    </inkml:context>
    <inkml:brush xml:id="br0">
      <inkml:brushProperty name="width" value="0.05" units="cm"/>
      <inkml:brushProperty name="height" value="0.05" units="cm"/>
    </inkml:brush>
  </inkml:definitions>
  <inkml:trace contextRef="#ctx0" brushRef="#br0">174 12 17580,'0'-12'4255,"-11"24"-2514,8-8-1653,-14 18 309,1 1 1,1 0-1,1 1 1,-14 35 0,11-17-258,-21 83 0,33-107-51,2 1-1,-3 24 1,6-39-70,0-1 0,-1 1 0,1-1 0,0 1 0,1-1 1,-1 1-1,1-1 0,0 1 0,-1-1 0,1 1 0,1-1 0,-1 0 0,0 1 1,1-1-1,0 0 0,0 0 0,0 0 0,0 0 0,4 4 0,-4-6-16,0 0 0,0 0 0,0 0-1,0 0 1,0 0 0,1-1-1,-1 1 1,0-1 0,0 1 0,1-1-1,-1 0 1,0 0 0,1 0 0,-1 0-1,0 0 1,0-1 0,1 1-1,-1-1 1,0 1 0,0-1 0,1 0-1,-1 0 1,0 0 0,3-2-1,3-2-182,0 0 0,0 0-1,0-1 1,11-12 0,-5 2-143,-1-1-1,0 0 1,-1 0 0,-1-1 0,12-27 0,-2-7-272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8.359"/>
    </inkml:context>
    <inkml:brush xml:id="br0">
      <inkml:brushProperty name="width" value="0.05" units="cm"/>
      <inkml:brushProperty name="height" value="0.05" units="cm"/>
    </inkml:brush>
  </inkml:definitions>
  <inkml:trace contextRef="#ctx0" brushRef="#br0">6 0 19220,'-3'11'1824,"1"-5"-1175,2 2-265,5 1 824,4 3-216,1-1-552,3-2-520,-3-3 176,0-4-72,-1-2-112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8.836"/>
    </inkml:context>
    <inkml:brush xml:id="br0">
      <inkml:brushProperty name="width" value="0.05" units="cm"/>
      <inkml:brushProperty name="height" value="0.05" units="cm"/>
    </inkml:brush>
  </inkml:definitions>
  <inkml:trace contextRef="#ctx0" brushRef="#br0">1 341 17988,'4'-5'2619,"71"-82"1353,24-35-3011,-82 97-819,54-73 522,-71 97-659,0 1 1,0 0-1,0 0 1,0 0-1,0 0 1,0-1-1,0 1 0,0 0 1,0 0-1,0 0 1,0 0-1,1 0 1,-1-1-1,0 1 1,0 0-1,0 0 1,0 0-1,0 0 1,0 0-1,1 0 1,-1 0-1,0 0 1,0-1-1,0 1 1,0 0-1,1 0 1,-1 0-1,0 0 1,0 0-1,0 0 1,0 0-1,1 0 1,-1 0-1,0 0 1,0 0-1,0 0 1,0 0-1,1 0 1,-1 0-1,0 0 0,0 1 1,0-1-1,0 0 1,1 0-1,1 10 99,-5 13-29,-39 164 150,9-51-239,32-122-362,1-14 360,0 0-1,0 0 1,0 1-1,0-1 0,0 0 1,0 0-1,0 0 1,0 0-1,0 0 1,0 0-1,0 0 1,0 0-1,0 0 1,0 0-1,0 0 1,0 0-1,0 1 1,0-1-1,0 0 0,0 0 1,0 0-1,0 0 1,0 0-1,0 0 1,0 0-1,0 0 1,1 0-1,-1 0 1,0 0-1,0 0 1,0 0-1,0 0 1,0 0-1,0 0 0,0 0 1,0 0-1,0 0 1,0 0-1,0 0 1,0 0-1,1 0 1,-1 0-1,0 0 1,0 0-1,0 0 1,0 0-1,0 0 0,0 0 1,0 0-1,0 0 1,0 0-1,0 0 1,0 0-1,0 0 1,1 0-1,-1 0 1,0 0-1,0 0 1,0 0-1,0 0 1,0 0-1,0-1 0,15-20-928,-2 0 507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9.204"/>
    </inkml:context>
    <inkml:brush xml:id="br0">
      <inkml:brushProperty name="width" value="0.05" units="cm"/>
      <inkml:brushProperty name="height" value="0.05" units="cm"/>
    </inkml:brush>
  </inkml:definitions>
  <inkml:trace contextRef="#ctx0" brushRef="#br0">227 1 18156,'-20'21'4696,"-21"34"-2702,31-41-1493,-13 19-61,1 2 0,1 1 0,-22 55 1,33-69-383,2 1-1,1 0 1,1 1 0,1-1 0,1 1 0,1 1 0,0 27 0,3-46-171,0 0 0,1 0 0,0 0 0,1-1 0,-1 1 0,1 0 0,0-1 0,1 1-1,-1-1 1,6 7 0,-7-10 40,0 0 1,0-1-1,0 0 0,0 1 0,0-1 0,0 0 0,1 1 1,-1-1-1,0 0 0,1 0 0,-1 0 0,1 0 0,0 0 1,-1-1-1,1 1 0,0 0 0,-1-1 0,1 1 0,0-1 1,0 0-1,-1 1 0,1-1 0,0 0 0,0 0 0,0 0 1,-1 0-1,1 0 0,0-1 0,0 1 0,-1-1 1,1 1-1,0-1 0,0 1 0,-1-1 0,1 0 0,-1 0 1,4-2-1,12-14-690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8.475"/>
    </inkml:context>
    <inkml:brush xml:id="br0">
      <inkml:brushProperty name="width" value="0.05" units="cm"/>
      <inkml:brushProperty name="height" value="0.05" units="cm"/>
    </inkml:brush>
  </inkml:definitions>
  <inkml:trace contextRef="#ctx0" brushRef="#br0">14 0 10618,'0'7'586,"-1"1"1,0-1-1,-4 13 0,4-14-265,-1 1 0,1-1 0,0 1 1,0 0-1,1 8 0,0-7-88,1-1 0,1 0-1,-1 0 1,1 0 0,0 0 0,1 0 0,0 0-1,0 0 1,0-1 0,1 0 0,7 10 0,-4-7 4,1 0-1,0-1 1,0 0 0,1-1 0,0 0 0,18 11 0,-4-6-51,0-1 1,1-1-1,0-1 0,0-1 1,50 9-1,-30-11-155,0-2 0,-1-1-1,68-6 1,128-25 33,19-2 61,-227 29-97,-1 2 0,0 0 0,1 2 0,-1 2 0,0 1-1,0 1 1,-1 1 0,0 1 0,30 16 0,-35-14 79,-2 1-1,1 1 1,-2 1 0,0 1-1,0 1 1,-2 1 0,0 1 0,-1 0-1,-1 1 1,0 1 0,14 24-1,-28-40-86,-1 0 0,1 0-1,-1 0 1,0 0 0,0 0 0,0 0-1,-1 1 1,1-1 0,-1 1-1,0-1 1,-1 1 0,1-1-1,-1 1 1,1 0 0,-2-1-1,1 1 1,0-1 0,-1 1-1,0 0 1,0-1 0,0 1-1,0-1 1,-1 0 0,-2 6 0,23-39-2264,-7 8 1716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59.851"/>
    </inkml:context>
    <inkml:brush xml:id="br0">
      <inkml:brushProperty name="width" value="0.05" units="cm"/>
      <inkml:brushProperty name="height" value="0.05" units="cm"/>
    </inkml:brush>
  </inkml:definitions>
  <inkml:trace contextRef="#ctx0" brushRef="#br0">168 41 18348,'6'-1'2002,"-9"4"-412,-8 9-248,-47 79 1582,37-54-2686,1 2 0,2 0 0,-24 73 0,42-100-149,6-15-12,9-13 2,7-19-62,-1-2-1,-2 0 1,-2-1-1,23-77 1,-37 105-31,1-1-23,-1 1 0,0-1 0,-1 0 0,0 1 0,1-21 0,-3 30 34,0 1-1,0 0 1,0-1 0,0 1 0,0 0 0,0-1-1,0 1 1,0 0 0,0-1 0,0 1 0,0 0-1,0-1 1,0 1 0,0 0 0,0 0-1,0-1 1,-1 1 0,1 0 0,0-1 0,0 1-1,0 0 1,0 0 0,-1-1 0,1 1 0,0 0-1,0 0 1,0-1 0,-1 1 0,1 0 0,0 0-1,-1 0 1,1-1 0,-8 8-42,-3 17 8,9-19 29,0 0-1,1 0 1,0 0 0,1 0 0,-1 0-1,1 0 1,0 0 0,0 0 0,0 1-1,2 6 1,-2-11 8,1 1-1,0 0 0,0-1 0,0 1 1,0 0-1,0-1 0,0 1 1,0-1-1,0 0 0,0 1 1,1-1-1,-1 0 0,1 0 1,-1 0-1,1 0 0,-1 0 0,1 0 1,-1 0-1,1-1 0,0 1 1,0 0-1,-1-1 0,1 1 1,0-1-1,0 0 0,0 0 1,-1 0-1,1 0 0,0 0 0,0 0 1,0 0-1,3-1 0,4-1 1,0 1-1,0-1 1,-1-1-1,1 0 1,-1 0-1,0-1 1,0 0 0,10-6-1,4-4 91,30-26-1,-75 77 75,11-19-273,0 1 0,2 0 0,0 1-1,1 0 1,0 1 0,2 0 0,-8 37 0,15-57 68,-1 0 1,1 0 0,0 0-1,0 0 1,-1 0 0,1 0-1,0 0 1,0 0 0,0 0-1,0 0 1,1 0 0,-1 0-1,0 0 1,0 0 0,0 0-1,1 0 1,-1 0 0,1 0-1,-1 0 1,1 0 0,-1 0-1,1 0 1,-1 0 0,1 0-1,1 1 1,-1-2 12,1 0 0,-1 0 0,0 0 0,1-1 0,-1 1 0,0 0 0,1 0 0,-1-1 0,0 1 0,0-1-1,1 1 1,-1-1 0,0 0 0,0 1 0,0-1 0,0 0 0,0 0 0,0 0 0,0 1 0,1-2 0,18-16-463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0.357"/>
    </inkml:context>
    <inkml:brush xml:id="br0">
      <inkml:brushProperty name="width" value="0.05" units="cm"/>
      <inkml:brushProperty name="height" value="0.05" units="cm"/>
    </inkml:brush>
  </inkml:definitions>
  <inkml:trace contextRef="#ctx0" brushRef="#br0">172 0 18700,'-6'18'2120,"-8"5"-1191,1 0-385,3 5 1040,1 1-280,5 0-447,-1 2-233,5-5-400,2-2-176,2-4-320,-2-3-208,-1-9-561,-4-11-663,-1-10 1080,-6-4-144</inkml:trace>
  <inkml:trace contextRef="#ctx0" brushRef="#br0" timeOffset="1">5 136 15427,'-4'0'2929,"5"2"-2313,10-1 1336,4 1-535,7-1-449,4-1-256,4-1-688,9-5-320,-1-3-608,2-4 792,1-5-184,-3 1-160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0.845"/>
    </inkml:context>
    <inkml:brush xml:id="br0">
      <inkml:brushProperty name="width" value="0.05" units="cm"/>
      <inkml:brushProperty name="height" value="0.05" units="cm"/>
    </inkml:brush>
  </inkml:definitions>
  <inkml:trace contextRef="#ctx0" brushRef="#br0">191 25 14979,'-4'9'2249,"-5"11"-953,-3 2-464,-5 4 2113,0 4-1289,-4 4-536,-2 1-151,0-1-465,3-2-192,0-6-416,8-4-232,4-12-673,7-8-279,-2-7 1168,10-12-296,6-12-144,-1-6-184</inkml:trace>
  <inkml:trace contextRef="#ctx0" brushRef="#br0" timeOffset="1">180 1 17292,'-3'14'1856,"-5"9"-968,-3 7-264,-1 7 985,3 4-281,-2 5-384,5 3-176,2 3-255,2-3-137,2-8-256,3 1-184,0-12-432,2-4-257,-4-13-567,-1-12 1040,-3-15-224,-1-7-192</inkml:trace>
  <inkml:trace contextRef="#ctx0" brushRef="#br0" timeOffset="2">11 316 16339,'-7'9'1977,"7"4"-1033,1-4-320,13-3 1449,4 0-665,7-3-480,1-3-160,2-5-472,1-5-336,-5-6-792,-1-3-416,-5-9 984,-1-4-264,-1-6-200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1.344"/>
    </inkml:context>
    <inkml:brush xml:id="br0">
      <inkml:brushProperty name="width" value="0.05" units="cm"/>
      <inkml:brushProperty name="height" value="0.05" units="cm"/>
    </inkml:brush>
  </inkml:definitions>
  <inkml:trace contextRef="#ctx0" brushRef="#br0">70 52 14571,'-18'45'3405,"-17"66"-1,30-90-2746,1 0 0,0-1 0,2 2 0,1-1 0,2 36 0,6-31-431,-1-17-186,-6-9-41,0 0 0,1 0-1,-1 0 1,0 0 0,1 0 0,-1 0-1,0 0 1,1-1 0,-1 1 0,0 0 0,0 0-1,1 0 1,-1 0 0,0 0 0,0 0-1,1-1 1,-1 1 0,0 0 0,0 0 0,1 0-1,-1-1 1,0 1 0,0 0 0,0 0-1,0-1 1,1 1 0,-1 0 0,0 0-1,0-1 1,0 1 0,0 0 0,0-1 0,0 1-1,0-1 1,7-19-38,-1-1 0,-1-1 0,5-37 1,-6 26 15,15-145 192,-20 162-41,-3 12 109,3 5-219,1 0 0,-1 0 0,0 0 1,1-1-1,-1 1 0,1 0 0,-1 0 0,1 0 1,-1 0-1,1 0 0,0 0 0,-1 0 1,1 1-1,0-1 0,0 0 0,0 0 0,0 2 1,-1 3 26,1 0 0,0 0 0,0 0 1,2 11-1,-2-16-41,0 0 1,1-1-1,-1 1 1,0 0-1,0-1 1,1 1-1,-1 0 1,0-1-1,1 1 1,-1 0-1,0-1 1,1 1-1,-1-1 1,1 1-1,-1-1 1,1 1-1,-1-1 1,1 1-1,0-1 1,-1 1-1,2-1 1,-1 0 2,0 0 1,0 0 0,0 0-1,0 0 1,-1 0 0,1 0-1,0 0 1,0-1 0,0 1 0,0 0-1,0-1 1,0 1 0,0-1-1,0 1 1,0-1 0,-1 0 0,1 1-1,0-1 1,0 0 0,0-1-1,8-7 85,-1-1-1,0 0 1,-1 0-1,12-23 0,3-4 0,-24 72-125,-2-18-105,-17 84 415,19-85-773,0 0 1,2 0-1,-1 0 1,3 20 0,0-30-189,0-6 165,4-10-237,0-6-63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1.811"/>
    </inkml:context>
    <inkml:brush xml:id="br0">
      <inkml:brushProperty name="width" value="0.05" units="cm"/>
      <inkml:brushProperty name="height" value="0.05" units="cm"/>
    </inkml:brush>
  </inkml:definitions>
  <inkml:trace contextRef="#ctx0" brushRef="#br0">197 1 18356,'1'21'1912,"-1"5"-1039,0 2-289,2 4 920,1 5-288,-3 4-328,0 5-207,-5 7-289,-5 3-88,-6 6-256,-4 3-128,-6 3-472,-3 0-497,-1-1 865,-2-4-144,-2-11-112</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7.772"/>
    </inkml:context>
    <inkml:brush xml:id="br0">
      <inkml:brushProperty name="width" value="0.05" units="cm"/>
      <inkml:brushProperty name="height" value="0.05" units="cm"/>
    </inkml:brush>
  </inkml:definitions>
  <inkml:trace contextRef="#ctx0" brushRef="#br0">46 2 8666,'5'0'1192,"-3"-1"-592,1 1-200,-3 3 769,1 2-129,-1-1-440,0 4-160,-1-2-168,-1 0-80,-1 2-40,2-1 16,-6 1 24,1 1 8,0-1 32,2 3-136,-4-2 8,-1-2 32,0 0 24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8.247"/>
    </inkml:context>
    <inkml:brush xml:id="br0">
      <inkml:brushProperty name="width" value="0.05" units="cm"/>
      <inkml:brushProperty name="height" value="0.05" units="cm"/>
    </inkml:brush>
  </inkml:definitions>
  <inkml:trace contextRef="#ctx0" brushRef="#br0">71 107 13099,'-4'9'844,"2"-5"-518,0-1 1,1 1 0,0-1 0,0 1 0,0 0-1,-1 6 1,23-41 2250,-18 25-2488,-1-1 0,0 1 0,0-1 0,-1 0 0,1-9 0,-2 15-46,0-1 1,0 0-1,0 1 1,0-1-1,0 0 1,-1 0-1,1 1 1,0-1-1,-1 0 0,0 1 1,1-1-1,-2-1 1,2 2-12,-1 1 0,1-1 0,-1 1 1,0-1-1,1 1 0,-1-1 0,1 1 0,-1-1 0,0 1 1,1 0-1,-1-1 0,0 1 0,0 0 0,1 0 1,-1-1-1,0 1 0,0 0 0,1 0 0,-1 0 1,0 0-1,0 0 0,0 0 0,1 0 0,-1 0 1,0 0-1,0 1 0,-1-1 0,-1 2 64,-1 0-1,1-1 1,-1 1-1,1 0 1,0 1-1,0-1 1,0 1 0,0-1-1,0 1 1,1 0-1,-1 0 1,1 0-1,-1 0 1,1 1 0,0-1-1,1 1 1,-3 5-1,1-4-42,2-1-1,-1 1 1,0-1 0,1 1-1,0 0 1,0-1-1,0 1 1,1 0 0,0 0-1,-1-1 1,2 1-1,-1 0 1,2 9 0,-1-13-46,-1 0 0,0 0 1,1-1-1,-1 1 0,1 0 1,-1-1-1,1 1 1,0 0-1,-1-1 0,1 1 1,0 0-1,-1-1 0,1 1 1,0-1-1,0 0 0,-1 1 1,1-1-1,0 0 1,0 1-1,0-1 0,0 0 1,-1 0-1,1 1 0,0-1 1,0 0-1,0 0 0,0 0 1,0 0-1,0 0 0,0-1 1,-1 1-1,1 0 1,0 0-1,0-1 0,0 1 1,0 0-1,-1-1 0,1 1 1,0-1-1,0 1 0,0-1 1,5-2 25,0-1 0,-1 1 0,0-1 0,7-6 0,-2 0 71,-1 0 0,0 0-1,13-21 1,-19 26-30,1-1 1,-1 0 0,0 0-1,0-1 1,-1 1-1,0 0 1,0-1-1,0 0 1,0-8 0,-2 14-64,0 1 1,1-1 0,-1 0 0,0 1 0,0-1-1,0 1 1,0-1 0,0 0 0,0 1 0,0-1-1,0 0 1,0 1 0,-1-1 0,1 1-1,0-1 1,0 1 0,0-1 0,-1 0 0,1 1-1,0-1 1,-1 1 0,1-1 0,0 1 0,-1-1-1,1 1 1,0 0 0,-1-1 0,1 1 0,-1-1-1,1 1 1,-1 0 0,1-1 0,-1 1-1,0 0 1,1 0 0,-1-1 0,1 1 0,-1 0-1,1 0 1,-1 0 0,0 0 0,1 0 0,-1 0-1,1 0 1,-1 0 0,0 0 0,1 0 0,-1 0-1,0 0 1,1 0 0,-1 1 0,1-1-1,-1 0 1,1 0 0,-1 1 0,1-1 0,-1 0-1,1 1 1,-2-1 0,-2 3 3,0-1-1,1 0 1,-1 1-1,0 0 1,1 0 0,-6 5-1,6-4-159,0-1 0,0 1 1,1 0-1,0 0 0,-1 0 0,1 0 0,0 1 1,1-1-1,-2 6 0,3-4-131,2-6-79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9.114"/>
    </inkml:context>
    <inkml:brush xml:id="br0">
      <inkml:brushProperty name="width" value="0.05" units="cm"/>
      <inkml:brushProperty name="height" value="0.05" units="cm"/>
    </inkml:brush>
  </inkml:definitions>
  <inkml:trace contextRef="#ctx0" brushRef="#br0">0 40 14323,'3'0'1240,"2"2"-808,4 1-184,5-3 665,4 0-265,5-2-448,5-1-208,6-3-464,-4 0-104,2-1 432,-1-4-136,-4 2-129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09.708"/>
    </inkml:context>
    <inkml:brush xml:id="br0">
      <inkml:brushProperty name="width" value="0.05" units="cm"/>
      <inkml:brushProperty name="height" value="0.05" units="cm"/>
    </inkml:brush>
  </inkml:definitions>
  <inkml:trace contextRef="#ctx0" brushRef="#br0">0 47 11498,'6'1'496,"0"0"-1,1-1 0,-1 0 0,0 0 0,0 0 0,1-1 0,-1 1 0,0-2 0,0 1 0,0-1 0,7-2 0,14-3-352,14-2-1416,1 2-1,0 2 0,0 2 0,0 2 0,0 1 1,82 13-1,-86-5 1608,-23-4 770,1 0-1,-1-2 0,1 0 1,-1 0-1,24-2 1,27-6-710,27-3-1370,0 4 0,103 8 0,9 5 1526,-8 0-549,106-3-3377,-187-6 6167,-84-1-2614,0-1-1,-1-2 0,38-10 0,-19 4-195,-9 3-85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0.271"/>
    </inkml:context>
    <inkml:brush xml:id="br0">
      <inkml:brushProperty name="width" value="0.05" units="cm"/>
      <inkml:brushProperty name="height" value="0.05" units="cm"/>
    </inkml:brush>
  </inkml:definitions>
  <inkml:trace contextRef="#ctx0" brushRef="#br0">1 38 12331,'10'3'574,"1"0"1,-1-1 0,1-1-1,0 0 1,0 0 0,16-1-1,68-12-580,-16 1-1637,90 4-1455,-56 9 4097,70-5 3213,-128 0-5679,1 2 1,0 2-1,58 10 0,-90-9 2306,0-1 0,1-1 0,-1-1 0,0-1 0,36-8 0,7 0-1580,-52 8 611,-7 1 41,1 0 0,0 0 1,0 1-1,0 0 0,18 2 0,-12 3 427,-12-4-328,-1 0 0,1 0 0,0 0 1,-1 0-1,1-1 0,0 0 0,3 1 0,7-2-288,-1 0 1,0 0-1,17-5 0,-23 6 73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8.939"/>
    </inkml:context>
    <inkml:brush xml:id="br0">
      <inkml:brushProperty name="width" value="0.05" units="cm"/>
      <inkml:brushProperty name="height" value="0.05" units="cm"/>
    </inkml:brush>
  </inkml:definitions>
  <inkml:trace contextRef="#ctx0" brushRef="#br0">1 46 14659,'2'0'132,"0"0"-1,0 0 1,0 0-1,0 0 1,0 0-1,0-1 1,0 1-1,-1-1 1,1 0-1,0 1 1,0-1-1,0 0 1,3-2-1,3-1 99,12-4 245,1 1-1,27-6 1,-40 11-415,0 1 1,-1 0 0,1 0 0,0 1-1,0 0 1,0 0 0,0 1 0,0 0 0,12 3-1,-17-3-12,0 1 0,0-1-1,-1 1 1,1-1-1,0 1 1,-1 0 0,1 0-1,-1 0 1,0 0 0,0 0-1,0 1 1,0-1-1,0 1 1,0-1 0,-1 1-1,1 0 1,-1 0 0,0 0-1,1 0 1,-1 3-1,3 8 254,-1 1-1,0 0 1,0 17-1,1 6 310,-3-32-539,0-1 0,1 1 0,0-1 0,0 1 0,0-1 0,0 0 0,1 0 0,0 0 0,0 0 1,0 0-1,1 0 0,-1-1 0,1 0 0,0 0 0,0 0 0,1 0 0,-1-1 0,1 1 0,0-1 0,0 0 1,0-1-1,0 1 0,0-1 0,1 0 0,8 2 0,10 2 38,1-2-1,-1 0 1,1-2-1,0-1 1,0-1-1,27-3 1,2-3 95,90-23 0,-142 28-202,73-21 94,-68 19-93,0 0 0,0 0 1,-1 0-1,0-1 0,0 0 0,0 0 1,0-1-1,8-7 0,-13 9 21,1 0 1,-1 0-1,1 0 1,-1 0-1,0 0 0,0-1 1,0 1-1,-1 0 1,1 0-1,-1-1 0,0 1 1,0 0-1,0-1 1,0 1-1,-1 0 1,1 0-1,-1-1 0,-1-3 1,-1-14-49,2-15 57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1.480"/>
    </inkml:context>
    <inkml:brush xml:id="br0">
      <inkml:brushProperty name="width" value="0.05" units="cm"/>
      <inkml:brushProperty name="height" value="0.05" units="cm"/>
    </inkml:brush>
  </inkml:definitions>
  <inkml:trace contextRef="#ctx0" brushRef="#br0">160 35 10274,'-43'-4'10133,"41"4"-9415,22-2 610,24-9-1100,-32 7-322,-1 1 0,1 0 0,0 1-1,17-1 1,-111 25-169,-23-6 893,99-17-432,12-5-140,13-4-71,-5 5 8,0 0 0,1 1 1,0 1-1,0 0 0,17-1 1,-59 5 382,-42 8 0,42-5-547,-41 2-1,89-13-1238,-1 2 964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5.276"/>
    </inkml:context>
    <inkml:brush xml:id="br0">
      <inkml:brushProperty name="width" value="0.05" units="cm"/>
      <inkml:brushProperty name="height" value="0.05" units="cm"/>
    </inkml:brush>
  </inkml:definitions>
  <inkml:trace contextRef="#ctx0" brushRef="#br0">51 127 12515,'0'0'48,"0"0"0,0 0 0,0 0 1,0 0-1,0 0 0,0 0 1,0 0-1,1 0 0,-1 0 0,0 0 1,0-1-1,0 1 0,0 0 0,0 0 1,0 0-1,0 0 0,0 0 0,0 0 1,0 0-1,0 0 0,0 0 0,1 0 1,-1 0-1,0 0 0,0 0 1,0 0-1,0 0 0,0 0 0,0 0 1,0 0-1,0 0 0,0 0 0,0 0 1,1 0-1,-1 0 0,0 0 0,0 0 1,0 0-1,0 0 0,0 0 1,0 1-1,0-1 0,0 0 0,0 0 1,0 0-1,0 0 0,0 0 0,0 0 1,0 0-1,1 0 0,-1 0 0,0 0 1,0 0-1,0 0 0,0 0 0,0 1 1,0-1-1,0 0 0,0 0 1,0 0-1,0 0 0,0 0 0,0 0 1,0 0-1,0 0 0,0 0 0,0 0 1,0 1-1,0-1 0,3-10 2431,1-14 548,-4 12-1758,1 9-1041,-1 0 0,0 0 0,0 0 0,0 0 0,0 0 0,0 0 0,0 0 0,-1 0 0,0 0-1,1 0 1,-1 0 0,-1 0 0,1 0 0,-2-3 0,3 6-216,0 0-1,0 0 1,-1 0 0,1 0 0,0 0-1,-1 0 1,1 0 0,0 0 0,0 1-1,-1-1 1,1 0 0,0 0 0,0 0-1,-1 0 1,1 0 0,0 1 0,0-1 0,-1 0-1,1 0 1,0 0 0,0 1 0,0-1-1,-1 0 1,1 0 0,0 0 0,0 1-1,0-1 1,0 0 0,0 1 0,-1-1-1,1 0 1,0 0 0,0 1 0,0-1-1,0 0 1,0 1 0,0-1 0,0 0-1,0 0 1,0 1 0,0-1 0,0 0-1,0 1 1,1-1 0,-4 16-38,3-13 12,0 1 0,0-1 1,0 0-1,0 1 1,1-1-1,-1 0 0,1 0 1,0 1-1,0-1 0,0 0 1,0 0-1,0 0 1,3 3-1,-4-6 14,0 0 0,0 0 0,0 1 0,0-1 0,0 0 0,0 0 0,1 0 0,-1 1 0,0-1 0,0 0 1,0 0-1,0 0 0,1 0 0,-1 1 0,0-1 0,0 0 0,0 0 0,1 0 0,-1 0 0,0 0 0,0 0 0,0 0 0,1 0 0,-1 0 0,0 0 0,0 0 0,1 0 0,-1 0 0,0 0 0,0 0 0,1 0 1,-1 0-1,0 0 0,0 0 0,0 0 0,1 0 0,-1 0 0,0 0 0,0 0 0,0 0 0,1 0 0,-1-1 0,6-11 58,-1-14 95,-4 21-121,-1 2-11,1 0-1,-1 0 0,0 0 1,0 1-1,0-1 1,0 0-1,-1 0 0,1 0 1,-1 0-1,1 0 1,-1 1-1,0-1 0,0 0 1,0 1-1,-1-1 1,-2-4-1,4 6-18,-1 1 0,1 0 0,0 0 0,-1-1 0,1 1 0,0 0 0,-1 0 0,1-1 0,-1 1 0,1 0 0,0 0 0,-1 0 0,1 0 0,-1 0 0,1-1 0,-1 1 0,1 0-1,0 0 1,-1 0 0,1 0 0,-1 0 0,1 1 0,-1-1 0,1 0 0,0 0 0,-1 0 0,1 0 0,-1 0 0,1 0 0,0 1 0,-1-1 0,0 0 0,-9 15 4,-1 20-40,9-26 10,1-5 17,0 0-1,0 0 1,0 0-1,1 0 1,-1 0-1,1 0 1,0 1-1,0-1 1,1 0-1,-1 0 1,1 0 0,1 5-1,-2-9 11,1 1-1,-1-1 0,0 0 1,1 1-1,-1-1 1,0 0-1,1 0 1,-1 1-1,0-1 0,1 0 1,-1 0-1,1 0 1,-1 0-1,0 0 1,1 1-1,-1-1 1,1 0-1,-1 0 0,0 0 1,1 0-1,-1 0 1,1 0-1,-1 0 1,1 0-1,-1-1 1,0 1-1,1 0 0,-1 0 1,1 0-1,-1 0 1,0 0-1,1-1 1,-1 1-1,0 0 0,1 0 1,-1-1-1,0 1 1,1 0-1,-1 0 1,0-1-1,1 1 1,-1 0-1,0-1 0,0 1 1,0-1-1,1 1 1,-1 0-1,0-2 1,11-17 145,-9 13-89,0 1 1,0-1-1,-1 1 0,0-1 0,0 1 0,0-1 0,-1 0 1,0 0-1,0 1 0,0-1 0,-1 0 0,-1-8 1,2 14-56,-1 0 0,1-1 1,0 1-1,0 0 1,0-1-1,0 1 1,0 0-1,-1 0 1,1-1-1,0 1 0,0 0 1,0-1-1,-1 1 1,1 0-1,0 0 1,0-1-1,-1 1 0,1 0 1,0 0-1,-1 0 1,1-1-1,0 1 1,0 0-1,-1 0 0,1 0 1,0 0-1,-1 0 1,1 0-1,-1 0 1,1 0-1,0 0 0,-1 0 1,1 0-1,0 0 1,-1 0-1,-10 10 39,-3 18-59,12-23 8,1 0-1,-1 0 1,1 1-1,0-1 0,1 0 1,-1 8-1,1-12 9,0-1 0,0 0-1,0 0 1,0 0 0,0 0-1,0 0 1,0 0 0,0 0-1,0 1 1,0-1 0,-1 0-1,1 0 1,0 0 0,0 0-1,0 0 1,0 0 0,1 0-1,-1 1 1,0-1 0,0 0-1,0 0 1,0 0 0,0 0-1,0 0 1,0 0 0,0 0-1,0 0 1,0 1 0,0-1-1,0 0 1,0 0 0,0 0-1,0 0 1,0 0 0,1 0-1,-1 0 1,0 0-1,0 0 1,0 0 0,0 0-1,0 0 1,0 0 0,0 0-1,0 1 1,1-1 0,-1 0-1,0 0 1,0 0 0,0 0-1,0 0 1,0 0 0,0 0-1,0 0 1,1 0 0,-1 0-1,0-1 1,0 1 0,0 0-1,0 0 1,0 0 0,0 0-1,0 0 1,1 0 0,-1 0-1,8-10-4,7-15 12,-13 20 7,0 0 0,-1 0-1,1-1 1,-1 1 0,0 0 0,-1-1-1,1 1 1,-1-1 0,0 1-1,-1-8 1,1 13-12,-1 0-1,1-1 1,0 1-1,0 0 1,-1 0-1,1-1 1,0 1-1,0 0 1,0 0-1,-1 0 1,1 0 0,0 0-1,-1-1 1,1 1-1,0 0 1,0 0-1,-1 0 1,1 0-1,0 0 1,-1 0-1,1 0 1,0 0 0,0 0-1,-1 0 1,1 0-1,0 0 1,-1 0-1,1 0 1,0 0-1,-1 0 1,1 1-1,0-1 1,0 0-1,-1 0 1,1 0 0,0 0-1,0 0 1,-1 1-1,1-1 1,0 0-1,0 0 1,0 1-1,-1-1 1,1 0-1,0 0 1,0 1 0,-11 11 20,7-5-142,0 1 0,0 0 0,0 0 0,1 0 0,0 0 0,1 0 0,0 1 0,0 0 0,1-1 0,0 1 0,0 0 0,1-1 1,0 1-1,2 12 0,-2-20 88,0 0 0,1-1 0,-1 1 0,0 0 0,1 0 1,-1 0-1,0-1 0,1 1 0,-1 0 0,1 0 0,-1-1 1,1 1-1,0 0 0,-1-1 0,1 1 0,0-1 1,-1 1-1,1-1 0,0 1 0,0-1 0,-1 1 0,2-1 1,7 1-386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7.555"/>
    </inkml:context>
    <inkml:brush xml:id="br0">
      <inkml:brushProperty name="width" value="0.05" units="cm"/>
      <inkml:brushProperty name="height" value="0.05" units="cm"/>
    </inkml:brush>
  </inkml:definitions>
  <inkml:trace contextRef="#ctx0" brushRef="#br0">28 14 15467,'4'-13'4922,"-4"13"-4851,-1 26 3446,1-9-3374,-4 93 1537,3 60 13,19 117-1213,-19-263-726,-3-21-722,-2-15-840,-15-28-932,9 19 1862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17.998"/>
    </inkml:context>
    <inkml:brush xml:id="br0">
      <inkml:brushProperty name="width" value="0.05" units="cm"/>
      <inkml:brushProperty name="height" value="0.05" units="cm"/>
    </inkml:brush>
  </inkml:definitions>
  <inkml:trace contextRef="#ctx0" brushRef="#br0">1 14 12395,'21'135'8523,"30"153"-4009,-51-285-4492,2 4 82,0 1 0,0-1-1,1 0 1,-1 0-1,5 8 1,-6-15-87,-1 1 0,1 0 1,-1 0-1,1 0 0,0 0 0,-1-1 0,1 1 0,0 0 1,0 0-1,-1-1 0,1 1 0,0-1 0,0 1 0,0-1 1,0 1-1,0-1 0,0 1 0,0-1 0,0 0 0,0 0 1,0 1-1,0-1 0,0 0 0,0 0 0,0 0 0,0 0 1,0 0-1,0 0 0,0-1 0,0 1 0,0 0 0,0 0 1,0-1-1,0 1 0,0 0 0,0-1 0,0 1 1,0-1-1,-1 0 0,1 1 0,0-1 0,0 0 0,0 1 1,-1-1-1,1 0 0,1-1 0,11-14 118,0 0-1,-2-1 0,1 0 1,-2 0-1,14-32 1,-19 38-114,97-232-2137,-72 171 1224,-12 38 314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39.805"/>
    </inkml:context>
    <inkml:brush xml:id="br0">
      <inkml:brushProperty name="width" value="0.05" units="cm"/>
      <inkml:brushProperty name="height" value="0.05" units="cm"/>
    </inkml:brush>
  </inkml:definitions>
  <inkml:trace contextRef="#ctx0" brushRef="#br0">1 6 17900,'0'0'45,"0"-1"1,0 1-1,1 0 1,-1-1-1,0 1 1,0 0-1,1-1 1,-1 1-1,0 0 1,1-1-1,-1 1 1,1 0-1,-1 0 1,0 0-1,1-1 1,-1 1-1,1 0 1,-1 0-1,0 0 1,1 0-1,-1 0 0,1 0 1,-1-1-1,1 1 1,-1 0-1,0 0 1,1 0-1,-1 1 1,1-1-1,-1 0 1,1 0-1,-1 0 1,0 0-1,1 0 1,-1 0-1,1 1 1,-1-1-1,0 0 1,1 0-1,-1 1 1,0-1-1,1 0 1,-1 0-1,0 1 1,1-1-1,-1 0 1,0 1-1,0-1 1,1 1-1,-1-1 1,0 0-1,0 1 1,0-1-1,1 1 1,-1-1-1,0 0 0,0 1 1,0-1-1,0 1 1,1 37 459,-1-20-446,13 410-282,-13-417-8,0-8-88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0.191"/>
    </inkml:context>
    <inkml:brush xml:id="br0">
      <inkml:brushProperty name="width" value="0.05" units="cm"/>
      <inkml:brushProperty name="height" value="0.05" units="cm"/>
    </inkml:brush>
  </inkml:definitions>
  <inkml:trace contextRef="#ctx0" brushRef="#br0">0 152 17316,'5'22'1956,"2"35"0,-5-36-1437,8 36 0,-8-48-432,0 0 0,1 0-1,0 0 1,1-1 0,7 13 0,-10-19-57,0-1 0,0 1 0,0-1 0,0 0 0,0 1 0,0-1 0,0 0 0,1 0 0,-1 0 0,0 0 0,1 0 0,-1-1 0,1 1 0,-1 0 0,1 0 0,0-1 0,-1 1 0,1-1 0,0 0 0,-1 1 0,1-1 0,0 0 0,-1 0 0,1 0 0,0 0 0,-1 0 0,1-1 0,0 1 0,-1 0 0,1-1 0,-1 1 0,1-1 0,0 0 0,-1 1 0,1-1 0,-1 0 0,0 0 0,3-2 0,5-3 124,-1-1-1,0 0 1,-1 0-1,1-1 1,-1 0-1,-1 0 1,8-11-1,37-69 434,-41 69-576,14-30-887,24-71-1,-34 83 436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0.783"/>
    </inkml:context>
    <inkml:brush xml:id="br0">
      <inkml:brushProperty name="width" value="0.05" units="cm"/>
      <inkml:brushProperty name="height" value="0.05" units="cm"/>
    </inkml:brush>
  </inkml:definitions>
  <inkml:trace contextRef="#ctx0" brushRef="#br0">158 1 10882,'-21'18'1176,"-13"4"-4071,13-8 3127,1 0 5251,18-12-5176,0 1-1,0-1 1,0 0-1,0 1 1,1-1 0,-1 1-1,1 0 1,0-1 0,0 1-1,0 0 1,0 0 0,-1 5-1,-4 41 307,4-29-178,-15 288 1700,12-177-2917,5-122 668,-1-1 1,0 1-1,-4 13 1,1-9-174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1.242"/>
    </inkml:context>
    <inkml:brush xml:id="br0">
      <inkml:brushProperty name="width" value="0.05" units="cm"/>
      <inkml:brushProperty name="height" value="0.05" units="cm"/>
    </inkml:brush>
  </inkml:definitions>
  <inkml:trace contextRef="#ctx0" brushRef="#br0">2 150 15347,'-1'45'2323,"0"-22"-1483,1 0-1,1 0 1,7 44-1,-8-66-821,0 0-1,0 0 0,0 1 0,1-1 0,-1 0 0,0 0 1,1 1-1,-1-1 0,1 0 0,-1 0 0,1 0 0,0 0 0,-1 0 1,1 0-1,0 0 0,0 0 0,0 0 0,0 0 0,0 0 0,-1-1 1,2 1-1,-1 0 0,0-1 0,0 1 0,0-1 0,0 1 1,0-1-1,0 1 0,1-1 0,-1 0 0,0 1 0,0-1 0,1 0 1,-1 0-1,0 0 0,0 0 0,1 0 0,-1 0 0,0-1 0,0 1 1,0 0-1,1-1 0,-1 1 0,0 0 0,0-1 0,0 0 1,2 0-1,6-4 81,-1-1 0,1 1-1,-1-1 1,12-12 0,-17 15-78,27-25-274,-1-1 0,-1-1 0,-2-1 1,-1-2-1,-1-1 0,27-53 0,-33 48-190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1.723"/>
    </inkml:context>
    <inkml:brush xml:id="br0">
      <inkml:brushProperty name="width" value="0.05" units="cm"/>
      <inkml:brushProperty name="height" value="0.05" units="cm"/>
    </inkml:brush>
  </inkml:definitions>
  <inkml:trace contextRef="#ctx0" brushRef="#br0">50 0 16812,'-3'2'1720,"-2"6"-1056,-1 5-240,-2 9 952,2 2-287,0 8-377,0 4-200,2 7-368,0-2-192,3 2-480,1-4-200,0-3-377,3-3-71,-3-7 712,-2-3-344,1 0-80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2.139"/>
    </inkml:context>
    <inkml:brush xml:id="br0">
      <inkml:brushProperty name="width" value="0.05" units="cm"/>
      <inkml:brushProperty name="height" value="0.05" units="cm"/>
    </inkml:brush>
  </inkml:definitions>
  <inkml:trace contextRef="#ctx0" brushRef="#br0">1 0 15435,'11'44'2486,"0"9"-1238,-9-16-864,-6 58-1,2-60-301,3 63 0,-1-97-69,0 0-1,0 0 0,0 0 1,0-1-1,0 1 1,0 0-1,0 0 0,0 0 1,1 0-1,-1 0 0,0 0 1,1-1-1,-1 1 1,0 0-1,1 0 0,-1 0 1,1-1-1,0 1 0,-1 0 1,1-1-1,-1 1 1,1 0-1,0-1 0,0 1 1,0-1 20,0 0 0,0 0 0,0 0 0,0 0 0,0 0 0,0 0 0,-1 0 0,1-1-1,0 1 1,0 0 0,0-1 0,0 1 0,-1 0 0,1-1 0,0 1 0,0-1 0,-1 1 0,1-1 0,0-1 0,4-2 189,0-1 0,-1 0-1,0 0 1,0 0 0,4-8-1,115-251-390,-110 231-175,-2 0-89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39.622"/>
    </inkml:context>
    <inkml:brush xml:id="br0">
      <inkml:brushProperty name="width" value="0.05" units="cm"/>
      <inkml:brushProperty name="height" value="0.05" units="cm"/>
    </inkml:brush>
  </inkml:definitions>
  <inkml:trace contextRef="#ctx0" brushRef="#br0">2847 374 9386,'-33'4'1458,"-1"-2"0,1-1 0,-1-1-1,-51-8 1,-133-35 1020,82 14-1557,-354-43 895,-56-11-578,312 29-721,-93-17-84,264 62-411,1 2-1,-1 3 0,-81 5 1,115 1-33,0 1 0,1 1 0,0 2 0,0 1 0,0 1 0,1 2 0,0 0 0,-47 27 0,44-14-150,28-22 87,1 0 0,0 1 0,-1-1 0,1 1 0,0-1 0,0 1 0,0-1 0,0 1 0,0 0 0,0 0 1,0-1-1,1 1 0,-1 0 0,0 0 0,1 3 0,0-5 65,0 1 0,0-1 0,0 0 0,0 0 0,0 1 1,0-1-1,0 0 0,0 0 0,0 1 0,0-1 0,0 0 0,0 0 1,0 1-1,1-1 0,-1 0 0,0 0 0,0 0 0,0 1 0,0-1 0,1 0 1,-1 0-1,0 0 0,0 0 0,0 0 0,1 1 0,-1-1 0,0 0 0,0 0 1,1 0-1,-1 0 0,0 0 0,0 0 0,1 0 0,-1 0 0,0 0 0,0 0 1,1 0-1,-1 0 0,0 0 0,0 0 0,1 0 0,-1 0 0,0 0 0,1 0 1,12-4-117,-12 3 94,23-11-290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5.651"/>
    </inkml:context>
    <inkml:brush xml:id="br0">
      <inkml:brushProperty name="width" value="0.05" units="cm"/>
      <inkml:brushProperty name="height" value="0.05" units="cm"/>
    </inkml:brush>
  </inkml:definitions>
  <inkml:trace contextRef="#ctx0" brushRef="#br0">2 3976 12283,'-1'0'56,"1"0"0,0 1 0,0-1 0,0 1 0,0-1 0,0 0 0,0 1 0,0-1 0,-1 1 0,1-1 0,0 1 0,1-1 0,-1 0 0,0 1 0,0-1 0,0 1 0,0-1 0,0 1 0,0-1 0,0 0 0,1 1 0,-1-1 0,0 1 0,0-1 0,1 0 0,-1 1 0,0-1 0,0 0 0,1 0 1,-1 1-1,0-1 0,1 0 0,0 1 0,16-3 889,24-21-303,-34 19-422,66-40 964,120-98 0,47-79-464,51-41-530,-31 30-95,-175 149-12,355-324 965,-103 87-97,29-22 29,-346 325-927,315-267 401,248-221-311,-170 135-128,-338 299-14,299-308 13,-370 375-14,40-37-110,2 1 0,1 3 0,65-39 0,-39 27-2012,-61 38-465,-12 10 2546,0 1 1,0 0-1,1-1 1,-1 1-1,0-1 1,0 1-1,0 0 1,0-1 0,0 1-1,0-1 1,0 1-1,0-1 1,0 1-1,0-1 1,0 1-1,0 0 1,0-1-1,0 1 1,0-1-1,0 1 1,-1 0-1,1-1 1,0 1-1,0-1 1,0 1-1,-1 0 1,1-1-1,0 1 1,-1 0-1,1-1 1,0 1-1,-1-1 1,-11-7-990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6.597"/>
    </inkml:context>
    <inkml:brush xml:id="br0">
      <inkml:brushProperty name="width" value="0.05" units="cm"/>
      <inkml:brushProperty name="height" value="0.05" units="cm"/>
    </inkml:brush>
  </inkml:definitions>
  <inkml:trace contextRef="#ctx0" brushRef="#br0">187 2 15915,'1'0'57,"-1"0"-1,0-1 0,1 1 1,-1 0-1,0 0 0,1 0 1,-1 0-1,0 0 0,1 0 1,-1 0-1,1 0 0,-1 0 1,0 0-1,1 0 0,-1 0 0,0 0 1,1 0-1,-1 0 0,0 0 1,1 0-1,-1 1 0,0-1 1,1 0-1,-1 0 0,0 0 1,1 1-1,-1-1 0,0 0 1,1 0-1,-1 1 0,0-1 1,0 0-1,0 0 0,1 1 0,-1-1 1,0 0-1,0 1 0,0-1 1,1 1-1,-3 20 1453,-14 24 546,16-44-1964,-67 142 2238,-31 80-1432,98-223-896,-3 9 25,-1 1 1,2-1 0,0 1-1,0-1 1,-1 13 0,3-20-22,0 0-1,0 0 1,0-1 0,0 1 0,1 0-1,-1 0 1,0-1 0,1 1 0,-1 0 0,1 0-1,0-1 1,0 1 0,-1-1 0,1 1-1,0-1 1,0 1 0,1-1 0,-1 1-1,0-1 1,0 0 0,1 0 0,-1 0-1,0 0 1,1 0 0,-1 0 0,1 0 0,0 0-1,-1 0 1,1-1 0,0 1 0,-1-1-1,1 1 1,0-1 0,0 0 0,2 1-1,11 0 21,0-1 0,0 0-1,0-1 1,-1 0-1,25-6 1,72-24-223,-89 24-125,0-1 0,0-1 0,-1-1 0,-1-1 0,0-1 0,25-19 0,-16 5-142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7.244"/>
    </inkml:context>
    <inkml:brush xml:id="br0">
      <inkml:brushProperty name="width" value="0.05" units="cm"/>
      <inkml:brushProperty name="height" value="0.05" units="cm"/>
    </inkml:brush>
  </inkml:definitions>
  <inkml:trace contextRef="#ctx0" brushRef="#br0">136 105 19524,'0'2'135,"0"0"-1,-1 0 0,1 0 1,0 0-1,-1 0 1,1 0-1,-1 0 0,1-1 1,-1 1-1,0 0 0,0 0 1,0-1-1,0 1 1,0 0-1,-2 1 0,-4 10 158,-12 28 518,2 0 1,-20 81-1,-4 91-474,39-191-288,2-16-9,2-11 36,8-51-7,-2 1 0,-3-1 0,-2-1 1,-2 1-1,-10-79 0,9 134-66,0 1-1,0 0 0,0 0 1,0 0-1,0-1 1,0 1-1,0 0 1,0 0-1,1 0 1,-1-1-1,0 1 1,0 0-1,0 0 1,0 0-1,0 0 0,0-1 1,1 1-1,-1 0 1,0 0-1,0 0 1,0 0-1,0 0 1,1 0-1,-1-1 1,0 1-1,0 0 1,0 0-1,1 0 0,-1 0 1,0 0-1,0 0 1,1 0-1,-1 0 1,0 0-1,0 0 1,0 0-1,1 0 1,-1 0-1,0 0 1,0 0-1,0 0 0,1 0 1,-1 0-1,0 0 1,0 1-1,1-1 1,13 4 7,-10-2-6,6-1-6,-1 0 0,0 0 0,1-1 0,-1-1 0,0 1 0,0-1 0,1-1-1,-1 0 1,12-4 0,2-1 35,0-2-1,29-16 0,64-44 136,-35 19-48,-80 49-117,0 1 0,0-1 1,0 0-1,0 1 1,1-1-1,-1 1 1,0-1-1,0 1 0,1-1 1,-1 1-1,0 0 1,1 0-1,-1 0 0,0 0 1,1 0-1,-1 0 1,0 0-1,2 0 1,-2 1-2,0-1 0,-1 1 1,1-1-1,0 1 0,-1-1 1,1 1-1,0 0 0,-1-1 1,1 1-1,-1 0 0,1-1 1,-1 1-1,1 0 0,-1 0 1,1 0-1,-1-1 0,0 1 1,1 0-1,-1 0 0,0 1 1,1 6 6,0-1-1,-1 1 1,0-1 0,-2 16 0,1-16 0,-22 152 173,11-90-672,-3 74 1,13-85-1259,5-41 1232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47.808"/>
    </inkml:context>
    <inkml:brush xml:id="br0">
      <inkml:brushProperty name="width" value="0.05" units="cm"/>
      <inkml:brushProperty name="height" value="0.05" units="cm"/>
    </inkml:brush>
  </inkml:definitions>
  <inkml:trace contextRef="#ctx0" brushRef="#br0">217 9 17260,'0'-1'53,"0"1"1,0 0-1,0-1 1,0 1-1,0 0 1,0-1-1,0 1 1,0 0-1,0-1 1,0 1-1,0 0 1,0 0-1,0-1 1,0 1-1,-1 0 1,1-1-1,0 1 1,0 0-1,0 0 1,-1-1-1,1 1 1,0 0-1,0 0 1,-1 0-1,1-1 1,0 1-1,0 0 1,-1 0-1,1 0 1,0 0-1,-1-1 1,1 1-1,0 0 1,0 0-1,-1 0 1,1 0-1,0 0 1,-1 0-1,1 0 1,0 0-1,-1 0 1,1 0-1,0 0 1,-1 0-1,1 0 1,0 0-1,-1 0 1,1 1-1,0-1 1,-1 0 0,1 0-1,-1 1 0,-18 9 506,10-3-212,1 0 0,-1 1 0,1 0 0,1 1 0,-1-1-1,1 1 1,-9 17 0,1 1 59,-19 45-1,20-36-279,2 1 1,2 0-1,0 0 0,-5 60 1,13-72-120,0 0-1,2 0 1,1-1 0,1 1 0,1 0 0,1-1 0,1 0-1,10 28 1,-12-44-97,0-1-1,0 1 0,1 0 0,0-1 1,0 1-1,1-1 0,-1-1 0,2 1 1,-1 0-1,1-1 0,0 0 0,0-1 1,1 1-1,0-1 0,0-1 0,0 1 1,0-1-1,1 0 0,0-1 1,0 0-1,0 0 0,0 0 0,10 1 1,29 2-316,-4-4-155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1.550"/>
    </inkml:context>
    <inkml:brush xml:id="br0">
      <inkml:brushProperty name="width" value="0.05" units="cm"/>
      <inkml:brushProperty name="height" value="0.05" units="cm"/>
    </inkml:brush>
  </inkml:definitions>
  <inkml:trace contextRef="#ctx0" brushRef="#br0">12 135 13451,'7'-15'2690,"-4"21"435,-5 28-345,2-32-2944,-9 111 1330,9 191-1,0-439 694,1 51-1681,0 40-122,-1-9-34,-1 0-1,-10-64 1,11 119-26,1 1-1,0 0 1,1-1-1,-1 1 1,0-1-1,1 1 1,-1-1 0,1 0-1,0 0 1,0 0-1,0 0 1,0 0 0,0 0-1,0 0 1,0 0-1,1-1 1,-1 1-1,1-1 1,-1 0 0,1 0-1,0 0 1,-1 0-1,1 0 1,0-1 0,-1 1-1,1-1 1,5 1-1,0 0 5,0-1 0,1 0 0,-1 0 0,0-1-1,1 0 1,-1 0 0,0-1 0,0 0 0,11-4 0,7-6 27,0-2 1,-1-1-1,44-34 1,-23 15 67,-46 34-93,1 0 0,-1-1 0,0 1 0,0 0 0,1 0 0,-1-1-1,0 1 1,1 0 0,-1 0 0,0 0 0,1-1 0,-1 1 0,0 0 0,1 0 0,-1 0 0,0 0 0,1 0 0,-1 0 0,0 0 0,1 0 0,-1 0-1,1 0 1,-1 0 0,0 0 0,1 0 0,-1 0 0,0 0 0,1 0 0,-1 0 0,0 0 0,1 1 0,-1-1 0,0 0 0,1 0 0,-1 0-1,0 1 1,1-1 0,-1 1 0,3 17 45,-11 35 15,6-44-45,1 1-25,-29 177 260,27-160-380,2 0 1,1 0-1,0 0 1,2 0-1,6 27 1,-7-52 47,7 26-509,-7-28 575,-1 1 0,0-1 0,0 1 1,1-1-1,-1 1 0,0-1 0,1 1 0,-1-1 0,1 1 1,-1-1-1,0 1 0,1-1 0,-1 0 0,1 1 1,-1-1-1,1 0 0,-1 1 0,1-1 0,0 0 0,-1 0 1,1 0-1,-1 1 0,1-1 0,-1 0 0,1 0 0,0 0 1,-1 0-1,1 0 0,-1 0 0,1 0 0,0 0 1,-1 0-1,1-1 0,-1 1 0,1 0 0,0 0 0,-1 0 1,1-1-1,-1 1 0,1 0 0,0-1 0,14-13-366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2.915"/>
    </inkml:context>
    <inkml:brush xml:id="br0">
      <inkml:brushProperty name="width" value="0.05" units="cm"/>
      <inkml:brushProperty name="height" value="0.05" units="cm"/>
    </inkml:brush>
  </inkml:definitions>
  <inkml:trace contextRef="#ctx0" brushRef="#br0">8 3 16412,'0'0'93,"0"-1"1,0 1 0,0 0 0,0 0-1,0 0 1,1 0 0,-1 0 0,0-1-1,0 1 1,0 0 0,1 0 0,-1 0 0,0 0-1,0 0 1,0 0 0,0 0 0,1 0-1,-1 0 1,0 0 0,0 0 0,1 0 0,-1 0-1,0 0 1,0 0 0,0 0 0,1 0-1,-1 0 1,0 0 0,0 0 0,0 0 0,1 0-1,-1 0 1,0 0 0,0 0 0,0 0-1,0 1 1,1-1 0,-1 0 0,2 10 1995,-5 23-455,1-24-1141,-4 50 14,2 0-1,2 1 1,8 71-1,-5-123-587,-1-4-22,1 1 0,-1-1-1,1 1 1,0-1 0,0 0-1,0 1 1,1-1 0,-1 0 0,1 0-1,0 0 1,5 7 0,-1-8-1429,-6-11 138,-5-13 241,-6-1 429,-5-4-44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3.345"/>
    </inkml:context>
    <inkml:brush xml:id="br0">
      <inkml:brushProperty name="width" value="0.05" units="cm"/>
      <inkml:brushProperty name="height" value="0.05" units="cm"/>
    </inkml:brush>
  </inkml:definitions>
  <inkml:trace contextRef="#ctx0" brushRef="#br0">2 81 15531,'-1'-4'1833,"4"2"-905,4 0-320,7 2 1120,7-3-327,7 0-417,4-1-168,8-2-544,3-4-416,1 1 1176,-4-4-928,-3 0-56,-1 1 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3.806"/>
    </inkml:context>
    <inkml:brush xml:id="br0">
      <inkml:brushProperty name="width" value="0.05" units="cm"/>
      <inkml:brushProperty name="height" value="0.05" units="cm"/>
    </inkml:brush>
  </inkml:definitions>
  <inkml:trace contextRef="#ctx0" brushRef="#br0">256 97 24821,'-37'56'53,"2"1"0,-33 75 0,19-37-1108,39-79-298,9-23-372,9-30-1380,-6 32 2784,19-72-3182,38-88 0,-12 66 4807,-44 95-876,0-3 160,0 1-1,1 0 1,0 0-1,0 0 1,0 0-1,1 1 1,-1 0-1,7-6 0,-10 11-534,-1 0 0,0 0-1,0 0 1,1 0 0,-1 0-1,0-1 1,1 1 0,-1 0-1,0 0 1,0 0 0,1 0-1,-1 0 1,0 0 0,1 0-1,-1 0 1,0 0 0,0 0-1,1 0 1,-1 0 0,0 0-1,1 0 1,-1 1 0,0-1-1,0 0 1,1 0 0,-1 0-1,0 0 1,1 0 0,-1 1-1,0-1 1,0 0 0,0 0-1,1 0 1,-1 1 0,0-1-1,0 0 1,0 0 0,0 1-1,1-1 1,-1 0 0,0 0-1,0 1 1,0-1 0,0 0-1,0 1 1,0-1 0,0 0-1,0 0 1,0 1 0,0 0-1,2 16 1520,-2-16-1511,2 33 1094,0 1-1,11 47 1,-9-67-1092,0 0 0,1 0 0,1 0 0,0-1 0,1 0 0,1 0 0,15 21 0,-6-13-613,0-1 0,33 30-1,-41-41-1032,-9-10 1526,0 1 1,0-1-1,0 0 1,0 0 0,0 0-1,0 0 1,-1 0-1,1 1 1,0-1 0,0 0-1,0 0 1,0 0-1,0 0 1,0 0 0,0 1-1,0-1 1,0 0-1,0 0 1,0 0 0,-1 0-1,1 0 1,0 0-1,0 0 1,0 0 0,0 0-1,0 1 1,0-1-1,-1 0 1,1 0 0,0 0-1,0 0 1,0 0-1,0 0 1,-1 0 0,1 0-1,0 0 1,0 0-1,0 0 1,0 0 0,0 0-1,-1 0 1,-25-5-1975,-1-4 732</inkml:trace>
  <inkml:trace contextRef="#ctx0" brushRef="#br0" timeOffset="1">8 425 14595,'-7'17'1720,"11"-4"-823,5-5-273,16-8 1328,5-1-704,12-9-375,5 0-193,7-6-728,2 0-432,-5-9 504,1 1-176,-15 1-160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4.439"/>
    </inkml:context>
    <inkml:brush xml:id="br0">
      <inkml:brushProperty name="width" value="0.05" units="cm"/>
      <inkml:brushProperty name="height" value="0.05" units="cm"/>
    </inkml:brush>
  </inkml:definitions>
  <inkml:trace contextRef="#ctx0" brushRef="#br0">50 54 16884,'-4'90'6762,"-10"45"-3918,-4 51-2500,20-122-299,1-79-50,0 0 1,0 0-1,-2-1 0,0 1 1,0-1-1,-3-16 0,2 0-51,0-67-436,-19-155 1,14 234 339,4 33 69,4 35 63,-2-42 26,0 0 1,0 0-1,1 0 0,0 0 0,0-1 0,0 1 1,1-1-1,0 0 0,0 1 0,0-1 1,1-1-1,-1 1 0,1 0 0,6 4 0,-8-7-2,11 9 55,-1 1 0,0 0 0,13 19 1,149 185 701,-128-158-693,-45-57-148,0 0 1,-1 0-1,1-1 0,0 1 0,0 0 1,0 0-1,-1-1 0,1 1 1,0 0-1,0-1 0,0 1 0,0-1 1,0 1-1,1-1 0,-1 1 1,0-1-1,0 0 0,0 0 0,0 1 1,2-1-1,-2 0 56,-1-1 0,1 1 1,0 0-1,0-1 0,-1 1 0,1-1 0,0 1 1,-1-1-1,1 1 0,0-1 0,-1 1 1,1-1-1,-1 0 0,1 1 0,-1-1 0,1 0 1,-1 0-1,0 1 0,1-1 0,-1 0 0,0 0 1,1 1-1,-1-1 0,0 0 0,0 0 1,0 0-1,0 0 0,0 1 0,0-1 0,0 0 1,0-1-1,0-18-355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6.974"/>
    </inkml:context>
    <inkml:brush xml:id="br0">
      <inkml:brushProperty name="width" value="0.05" units="cm"/>
      <inkml:brushProperty name="height" value="0.05" units="cm"/>
    </inkml:brush>
  </inkml:definitions>
  <inkml:trace contextRef="#ctx0" brushRef="#br0">10 31 12707,'0'-30'5181,"0"32"-3893,0 16 20,-5 161 779,1-76-1329,8 105-1,-2-200-424,0-17-248,1-17-688,-3-22-1781,3 35 1799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5.677"/>
    </inkml:context>
    <inkml:brush xml:id="br0">
      <inkml:brushProperty name="width" value="0.05" units="cm"/>
      <inkml:brushProperty name="height" value="0.05" units="cm"/>
    </inkml:brush>
  </inkml:definitions>
  <inkml:trace contextRef="#ctx0" brushRef="#br0">169 0 17948,'4'15'1680,"-4"7"-1040,-4 1-256,4 9 729,0 4-257,2 7-264,3 1-136,3-3-264,1 0-184,-1-3-488,1-2-200,-4-5-472,-3-4 904,-4-8-193,-4-5-183</inkml:trace>
  <inkml:trace contextRef="#ctx0" brushRef="#br0" timeOffset="1">4 467 17052,'-3'-5'1808,"9"-4"-976,8 1-312,11-1 905,9-1-193,8 1-336,5-1-216,7-1-352,1 0-184,-3-3-512,-4-3-248,-11-1-584,-3-5 952,-19-7-256,-13-5-160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40.642"/>
    </inkml:context>
    <inkml:brush xml:id="br0">
      <inkml:brushProperty name="width" value="0.05" units="cm"/>
      <inkml:brushProperty name="height" value="0.05" units="cm"/>
    </inkml:brush>
  </inkml:definitions>
  <inkml:trace contextRef="#ctx0" brushRef="#br0">486 32 14523,'0'-1'95,"1"0"1,-1 0-1,0 0 1,0 1-1,0-1 0,0 0 1,0 0-1,0 0 1,0 0-1,0 1 0,0-1 1,0 0-1,0 0 0,0 0 1,-1 1-1,1-1 1,0 0-1,0 0 0,-1 1 1,1-1-1,-1 0 0,1 1 1,-1-1-1,1 0 1,-1 1-1,1-1 0,-1 0 1,0 0-1,-1 0 65,0 0 0,0 0 0,-1 0 0,1 0 1,0 0-1,0 1 0,-1-1 0,1 1 0,0-1 0,-3 1 0,-8 0 522,1 0 0,-24 3 1,35-3-595,-30 5 262,2 0 0,-1 2 1,1 1-1,0 2 1,0 1-1,1 1 0,-29 17 1,55-28-348,1 0 1,0-1-1,0 1 0,-1 0 1,1 0-1,0 0 0,0 0 1,0 0-1,0 0 1,0 0-1,0 0 0,1 1 1,-1-1-1,-1 2 0,2-2-2,0-1-1,0 1 0,0-1 1,0 1-1,0 0 0,0-1 1,0 1-1,0-1 0,0 1 1,1-1-1,-1 1 0,0 0 1,0-1-1,0 1 0,1-1 1,-1 1-1,0-1 0,1 1 1,-1-1-1,0 1 0,1-1 0,-1 0 1,1 1-1,0 0 0,4 2-9,0 0-1,0 0 0,1 0 0,-1-1 0,10 3 0,1 1-23,-12-4 23,13 5-20,0 1-1,0 0 1,-1 1-1,17 13 1,-30-19 32,1 0 1,-1 0 0,0 0-1,0 1 1,0-1-1,0 1 1,-1-1 0,1 1-1,3 8 1,-5-9 6,-1 0 0,1-1 0,0 1 0,-1 0 1,0-1-1,0 1 0,1 0 0,-2 0 0,1 0 0,0-1 0,0 1 1,-1 0-1,0 0 0,1-1 0,-1 1 0,0-1 0,-2 5 0,-1 0 77,-1-1-1,1 0 0,-1 0 0,0 0 1,0-1-1,-1 1 0,0-1 1,0 0-1,0-1 0,0 0 0,-1 0 1,1 0-1,-1 0 0,-15 4 0,5-2 147,-1-1 0,0-1 0,0 0 0,-1-1 0,-19 0-1,30-3-158,0 1-1,0-2 0,1 1 1,-1-1-1,0-1 0,1 1 1,-1-1-1,-10-4 0,18 6-89,0 0-1,1 0 1,-1 0-1,0-1 1,0 1-1,0 0 1,1 0 0,-1 0-1,0 0 1,0 0-1,0 0 1,0 0-1,1 0 1,-1-1-1,0 1 1,0 0-1,0 0 1,0 0 0,0 0-1,0 0 1,0-1-1,1 1 1,-1 0-1,0 0 1,0 0-1,0-1 1,0 1-1,0 0 1,0 0 0,0 0-1,0-1 1,0 1-1,0 0 1,0 0-1,0 0 1,0 0-1,0-1 1,0 1 0,0 0-1,0 0 1,0 0-1,0-1 1,-1 1-1,1 0 1,0 0-1,0 0 1,0 0-1,0-1 1,0 1 0,0 0-1,0 0 1,-1 0-1,1 0 1,0 0-1,0 0 1,0-1-1,0 1 1,-1 0-1,1 0 1,0 0 0,17-3-963,50 4-831,-27 0 1199,9 0-275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9:59.633"/>
    </inkml:context>
    <inkml:brush xml:id="br0">
      <inkml:brushProperty name="width" value="0.05" units="cm"/>
      <inkml:brushProperty name="height" value="0.05" units="cm"/>
    </inkml:brush>
  </inkml:definitions>
  <inkml:trace contextRef="#ctx0" brushRef="#br0">14 497 13443,'0'1'420,"0"0"0,0 0 0,0 0 1,-1 0-1,1-1 0,-1 1 0,1 0 0,0 0 0,-1 0 1,0 0-1,1 0 0,-1 0 0,0-1 0,-1 2 0,2-1-305,0-1-1,-1 0 0,1 0 0,-1 1 1,1-1-1,0 0 0,-1 1 0,1-1 1,0 0-1,0 1 0,-1-1 0,1 1 0,0-1 1,0 0-1,-1 1 0,1-1 0,0 1 1,0-1-1,0 1 0,0-1 0,0 1 1,0-1-1,0 0 0,0 1 0,0-1 1,0 1-1,0-1 0,0 1 0,0-1 1,0 1-1,0-1 0,0 1 0,0-1 1,1 1-1,-1-1 0,0 0 0,2 3 1793,9-27-797,-6 13-1097,0 0 0,1 0 0,0 1 1,10-13-1,-2 7-16,177-236 198,-84 97-37,-96 141-176,-8 13 3,-5 11 34,-15 68 142,7-25-71,-23 107 49,29-132-94,1 1-1,1 0 1,4 47-1,-2-73-28,1 1-1,0 0 0,0 0 1,0 0-1,0-1 0,1 1 1,-1-1-1,1 1 0,2 3 1,-3-5-10,-1 2-2544,0-4 2498,0 1-1,-1-1 1,1 0-1,0 0 1,0 0 0,-1 0-1,1 0 1,0 0-1,0 0 1,0 0 0,-1 0-1,1 0 1,0 0-1,0 0 1,-1 0 0,1 0-1,0 0 1,0 0-1,0 0 1,-1-1 0,1 1-1,0 0 1,0 0-1,0 0 1,-1 0 0,1 0-1,0 0 1,0-1-1,0 1 1,0 0-1,0 0 1,-1 0 0,1 0-1,0-1 1,0 1-1,0 0 1,0 0 0,0 0-1,0-1 1,0 1-1,0 0 1,0 0 0,0 0-1,0-1 1,-1 1-1,-3-7-667,1 0-141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0.291"/>
    </inkml:context>
    <inkml:brush xml:id="br0">
      <inkml:brushProperty name="width" value="0.05" units="cm"/>
      <inkml:brushProperty name="height" value="0.05" units="cm"/>
    </inkml:brush>
  </inkml:definitions>
  <inkml:trace contextRef="#ctx0" brushRef="#br0">68 2 16548,'3'0'287,"0"-1"1,0 1-1,0 0 1,1 0-1,-1 0 1,0 0-1,0 0 1,0 1-1,1 0 1,-1-1 0,0 1-1,0 0 1,0 0-1,5 4 1,40 24 1174,-43-26-1248,8 6-62,-1 0 1,-1 1-1,0 1 0,0 0 1,-1 0-1,0 1 1,-1 0-1,-1 1 1,0-1-1,0 2 0,-1-1 1,-1 1-1,0 0 1,-1 1-1,-1-1 1,0 1-1,-1 0 0,2 23 1,-3-5-82,-2 0 0,-1 1 0,-1-1 0,-2 0 0,-2 0 0,-1-1 0,-16 48 1,-14 16-350,-5-1 0,-59 99 0,30-60 343,39-71-253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5.445"/>
    </inkml:context>
    <inkml:brush xml:id="br0">
      <inkml:brushProperty name="width" value="0.05" units="cm"/>
      <inkml:brushProperty name="height" value="0.05" units="cm"/>
    </inkml:brush>
  </inkml:definitions>
  <inkml:trace contextRef="#ctx0" brushRef="#br0">125 97 16388,'4'-11'1160,"-1"-2"-171,1-1 0,0 1 0,1 1 0,9-16 0,-14 27-943,0 1 0,0 0 0,0 0 0,0-1 0,0 1 0,0 0 0,0 0 0,1-1 0,-1 1 0,0 0 0,0 0 0,0 0 0,0-1 0,1 1 0,-1 0 0,0 0 0,0 0 0,0 0 0,1-1 0,-1 1 0,0 0 0,0 0 0,1 0 0,-1 0 0,0 0 0,0 0 0,1 0 0,-1 0 0,0 0 0,1 0 0,-1 0 0,0 0 0,0 0 0,1 0 0,-1 0 0,0 0 0,0 0 0,1 0 0,4 11 812,-1 19-228,-6 0-350,-1 0-1,-2-1 1,0 0 0,-14 41 0,10-36-138,-39 132 358,-28 118-182,74-272-316,0-5 0,0 0 1,1 0-1,0 0 1,1 0-1,-1 0 0,1 1 1,1 7-1,-1-14-2,1 0 0,-1 0 0,0 0 0,1 0 0,-1 0 0,0 0 0,1 0 0,-1 0 0,1-1-1,-1 1 1,1 0 0,0 0 0,-1 0 0,1-1 0,0 1 0,0 0 0,-1-1 0,1 1 0,0 0 0,0-1-1,0 1 1,0-1 0,1 1 0,1 0 2,0-1-1,0 1 1,-1-1 0,1 0-1,0 1 1,0-2 0,-1 1-1,1 0 1,3-1 0,8-2 15,-1-1 1,25-10 0,-31 11-11,86-33-570,149-83 0,-223 107 389,-1 0-1,0-2 0,25-22 1,-22 13-202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6.188"/>
    </inkml:context>
    <inkml:brush xml:id="br0">
      <inkml:brushProperty name="width" value="0.05" units="cm"/>
      <inkml:brushProperty name="height" value="0.05" units="cm"/>
    </inkml:brush>
  </inkml:definitions>
  <inkml:trace contextRef="#ctx0" brushRef="#br0">100 79 17156,'0'15'2854,"-4"17"-1469,-1 0 0,-16 52 0,4-14-754,-1 2-148,7-32-260,2 0 1,-6 65 0,16-95-153,3-11 3,3-13 15,0-14 27,0 0-1,5-58 0,-5-59 1,-6 118-108,0-19 10,-1 1 1,-7-50 0,11 103-23,0 1 1,0-1 0,1-1-1,0 1 1,0 0-1,1-1 1,0 0 0,0-1-1,0 1 1,1-1-1,0-1 1,11 8 0,-14-11-1,1 0 0,0 0 0,0 0 0,1-1 0,-1 1 0,0-1 0,0-1 0,1 1 0,-1-1 0,0 1 0,1-2 0,-1 1 0,6-1 0,-2-1 3,-1 0-1,0-1 0,0 0 1,0 0-1,0-1 1,0 0-1,10-7 0,1-3 27,-1-1-1,0-1 0,-1-1 1,29-36-1,-41 45-4,-4 7-14,-1 0 0,1-1 1,0 1-1,0 0 0,0-1 1,0 1-1,0 0 0,0 0 0,1 0 1,-1 0-1,0 0 0,1 0 1,-1 0-1,0 0 0,1 0 0,2 0 1,-4 1-5,1 0-1,-1 0 1,0 0 0,0 0 0,0 0 0,0 0 0,1 0 0,-1 0 0,0 0 0,0 0-1,0 0 1,0 0 0,1 0 0,-1 0 0,0 1 0,0-1 0,0 0 0,0 0-1,0 0 1,1 0 0,-1 0 0,0 0 0,0 1 0,0-1 0,0 0 0,0 0-1,0 0 1,0 0 0,0 1 0,0-1 0,0 0 0,1 0 0,-1 0 0,0 1-1,0-1 1,0 0 0,0 0 0,0 0 0,0 0 0,-1 1 0,1-1 0,0 0 0,0 1-1,0 12 63,-2 1 0,0-1 0,0 1 0,-7 20 0,1-3 25,-8 34 43,-30 155 421,39-177-494,2 0 1,2 1-1,3 47 0,0-82-86,5 39-437,-4-45 415,-1 0 0,1 0 0,0 0 1,0 0-1,0 0 0,0 0 1,1-1-1,-1 1 0,1 0 1,0-1-1,3 6 0,-4-8 40,-1 0 0,0 1 0,1-1 0,-1 0 0,1 1 0,-1-1 0,0 0 0,1 0 0,-1 1 0,1-1 0,-1 0 0,1 0 0,-1 0 0,1 0-1,-1 1 1,1-1 0,-1 0 0,1 0 0,-1 0 0,1 0 0,-1 0 0,1 0 0,10-9-304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8.245"/>
    </inkml:context>
    <inkml:brush xml:id="br0">
      <inkml:brushProperty name="width" value="0.05" units="cm"/>
      <inkml:brushProperty name="height" value="0.05" units="cm"/>
    </inkml:brush>
  </inkml:definitions>
  <inkml:trace contextRef="#ctx0" brushRef="#br0">276 57 19324,'0'-3'139,"-1"1"0,1-1 0,-1 1 0,1-1 0,-1 1 0,0-1 0,0 1 0,0 0 0,0-1 0,0 1 0,-1 0 0,1 0 0,-1 0 0,1 0 0,-1 0 0,0 0 0,0 0 0,0 1 0,0-1 0,-3-1 0,2 1 18,-1 1 1,0-1-1,0 1 1,0 0 0,0 0-1,0 0 1,0 1-1,0 0 1,0-1-1,0 2 1,-7 0 0,-2 0 9,1 2 1,0 0 0,0 0 0,1 1 0,-1 1-1,1 0 1,-18 11 0,19-10-153,0 1-1,1 0 1,0 1-1,0 0 1,-12 15-1,20-21-19,-1 0 1,1 0-1,0 0 0,0 0 1,-1 0-1,2 0 0,-1 0 1,0 1-1,0-1 0,1 0 1,-1 0-1,1 1 0,0-1 0,-1 0 1,1 3-1,1-3-2,-1 0 1,1 0-1,0 0 1,0-1-1,-1 1 0,1 0 1,0-1-1,1 1 1,-1 0-1,0-1 0,0 0 1,1 1-1,-1-1 1,0 0-1,1 0 0,-1 1 1,1-1-1,0 0 1,-1-1-1,1 1 0,3 1 1,15 6-81,0-2 1,40 9-1,-43-12 57,0 0-1,-1 2 0,0 0 0,0 0 1,0 2-1,16 9 0,-30-15 32,1 0-1,-1 1 1,0-1 0,0 1-1,0 0 1,0 0 0,-1-1 0,1 1-1,0 0 1,-1 1 0,1-1-1,-1 0 1,0 0 0,0 1-1,0-1 1,0 0 0,0 1 0,0-1-1,-1 1 1,1 0 0,-1-1-1,0 1 1,0-1 0,0 1-1,0 0 1,0-1 0,0 1 0,-1-1-1,1 1 1,-1-1 0,0 1-1,1-1 1,-1 1 0,0-1-1,-1 0 1,1 1 0,0-1 0,-1 0-1,1 0 1,-1 0 0,-3 3-1,-1 2 37,-2 0 0,1 0 0,-1-1 0,0 0 0,0 0 0,-1 0-1,1-2 1,-1 1 0,0-1 0,-11 4 0,12-5-13,-1-1 0,1 0 0,-1 0 0,1 0 0,-1-1 0,0-1 0,1 1 0,-1-1 0,0-1 0,0 0 0,1 0 0,-10-3 0,17 4-63,-1 0 1,1-1-1,-1 1 0,1-1 1,-1 1-1,1-1 0,0 0 1,-1 1-1,1-1 1,0 0-1,0 0 0,0 0 1,-1 0-1,1 0 1,0 0-1,0 0 0,0-1 1,1 1-1,-1 0 0,0 0 1,0-1-1,1 1 1,-1-1-1,1 1 0,-1-1 1,1 1-1,-1-3 1,1 1-53,0 0 0,1 0 0,-1-1 0,1 1 0,0 0 0,0 0 0,0 0 0,0 0 0,0 0 0,1 0 1,-1 0-1,4-4 0,18-21-317,12-4-147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9.278"/>
    </inkml:context>
    <inkml:brush xml:id="br0">
      <inkml:brushProperty name="width" value="0.05" units="cm"/>
      <inkml:brushProperty name="height" value="0.05" units="cm"/>
    </inkml:brush>
  </inkml:definitions>
  <inkml:trace contextRef="#ctx0" brushRef="#br0">102 77 19132,'0'12'444,"-1"-1"0,0 1 0,-1 0 0,0-1 0,-1 0 0,0 1 0,-1-1 1,-6 13-1,-3 10 670,-30 114 1175,37-122-2068,1 1 1,1 0-1,0 44 1,4-67-214,0-1 0,0 1-1,0-1 1,1 1 0,0-1 0,-1 1 0,1-1 0,0 1 0,1-1 0,-1 0-1,1 1 1,-1-1 0,1 0 0,2 3 0,-2-5-11,-1 0 0,1 1 1,-1-1-1,1 0 0,0 0 1,-1 0-1,1-1 0,0 1 1,-1 0-1,1-1 0,0 1 1,0-1-1,0 1 0,0-1 1,-1 0-1,1 0 0,0 0 0,0 0 1,0 0-1,0 0 0,0 0 1,0-1-1,-1 1 0,1-1 1,0 0-1,0 1 0,2-2 1,11-6-45,-1 0 1,0-1 0,0 0 0,0-2-1,-2 1 1,24-25 0,14-11-77,-49 45 122,0 0 0,-1 0 0,1 1 0,0-1 0,0 0 0,0 1 0,0-1 0,0 1 0,0-1 0,0 1 0,0 0 0,0-1 1,0 1-1,0 0 0,2 0 0,-2 0 0,-1 0 1,0 0 0,1 0-1,-1 0 1,0 1-1,1-1 1,-1 0 0,0 0-1,1 0 1,-1 1 0,0-1-1,0 0 1,1 1 0,-1-1-1,0 0 1,0 1-1,1-1 1,-1 0 0,0 1-1,0-1 1,0 0 0,0 1-1,0-1 1,0 1-1,0-1 1,1 0 0,-1 1-1,0 5 0,0 0-1,-1-1 0,1 1 0,-3 8 0,2-7 2,0 2-3,0 0-1,0 0 1,1 0-1,1 17 1,-1-25 3,0 1-1,0-1 1,1 0-1,-1 1 1,0-1-1,0 0 1,1 1-1,-1-1 1,1 0 0,-1 0-1,1 1 1,-1-1-1,1 0 1,0 0-1,0 0 1,0 0-1,-1 0 1,1 0-1,0 0 1,0 0 0,0 0-1,1 0 1,-1 0-1,0-1 1,0 1-1,0 0 1,0-1-1,1 1 1,-1-1-1,0 0 1,1 1 0,-1-1-1,0 0 1,1 0-1,-1 0 1,0 0-1,1 0 1,-1 0-1,0 0 1,1 0 0,1-1-1,4-1 4,-1 0 0,0 0 0,0-1 0,0 0 0,0 0 0,0-1 0,0 1 0,-1-1-1,10-9 1,0-3 49,23-29 0,-8 8 23,-29 36-72,-1 0-1,1 1 0,-1-1 1,1 0-1,-1 1 1,1-1-1,0 1 0,-1-1 1,1 1-1,0-1 0,-1 1 1,1-1-1,0 1 1,0 0-1,-1-1 0,1 1 1,0 0-1,1-1 1,-1 2-3,-1-1 1,0 0-1,1 0 1,-1 1 0,0-1-1,0 0 1,1 0-1,-1 1 1,0-1 0,0 0-1,1 1 1,-1-1-1,0 0 1,0 1 0,0-1-1,0 1 1,0-1-1,0 0 1,1 1 0,-1-1-1,0 1 1,0-1-1,0 0 1,0 1 0,0 0-1,-4 32 24,4-32-21,-6 23 10,3-15 3,1-1 1,0 0-1,1 1 1,0 0-1,0-1 0,0 1 1,1 0-1,1-1 1,0 1-1,1 9 1,-1-17-12,-1 0 0,1 0 0,-1 0 0,1 0 0,-1 0 0,1 0 0,0 0 0,-1 0 0,1 0 0,0 0 0,0 0 0,0-1 0,-1 1 0,1 0 0,0 0 0,0-1 0,0 1 0,0-1 0,0 1 0,1-1 0,-1 1 0,2-1 0,-1 1 2,1-1 1,0 0-1,-1 0 1,1 0 0,0 0-1,-1-1 1,1 1-1,0-1 1,3-1-1,4-2 5,-1 0-1,1 0 1,-1-1-1,8-7 1,6-5-31,-1-1 0,0-2 1,-2 0-1,0-1 0,-2-1 1,18-26-1,86-153-287,-109 177 264,6-8-6,66-134-199,-84 166 246,-1 0 0,0 0 0,0-1 0,0 1 0,1 0 0,-1 0 1,0-1-1,0 1 0,0 0 0,0 0 0,0-1 0,0 1 0,1 0 0,-1 0 0,0-1 0,0 1 0,0 0 0,0-1 0,0 1 0,0 0 0,0 0 1,0-1-1,0 1 0,0 0 0,0-1 0,-1 1 0,1 0 0,0 0 0,0-1 0,0 1 0,0 0 0,0 0 0,0-1 0,-1 1 0,-4 2-11,-5 9 29,2 1 0,-1 0 0,1 1 0,1 0-1,-7 16 1,0-1 32,-16 30 34,3 1-1,3 1 0,2 1 1,3 1-1,2 1 1,3 1-1,-10 126 0,26-151-280,-2-39 190,0 0 0,0 1 0,0-1 0,0 1 0,0-1 0,0 1 0,0-1 0,1 0 0,-1 1 0,0-1 0,0 0 0,0 1 0,1-1 0,-1 1 0,0-1 0,0 0 0,1 1 0,-1-1 0,0 0 0,1 0 0,-1 1 0,0-1 0,1 0 0,-1 0 0,0 0 0,1 1 0,0-1 0,-1 0-9,1-1 0,0 1-1,0-1 1,0 1 0,0-1-1,0 1 1,-1-1 0,1 0-1,0 1 1,0-1 0,-1 0 0,1 0-1,-1 1 1,1-1 0,0 0-1,-1 0 1,1-1 0,21-38-369,22-58-1,-1 4 114,16-24 71,5 2 1,97-130-1,-156 240 208,0-1 14,0 0-1,1 1 1,-1-1 0,1 1-1,10-7 1,-16 13-18,0 0-1,0 0 1,0-1 0,0 1 0,1 0 0,-1 0-1,0 0 1,0 0 0,0 0 0,0 0 0,1 0 0,-1 0-1,0 0 1,0 0 0,0 0 0,0 0 0,1 0-1,-1 0 1,0 0 0,0 0 0,0 0 0,0 0-1,1 0 1,-1 0 0,0 0 0,0 0 0,0 0 0,0 1-1,0-1 1,1 0 0,-1 0 0,0 0 0,0 0-1,0 0 1,0 0 0,0 0 0,0 1 0,1-1-1,-1 0 1,0 0 0,0 0 0,0 0 0,0 0 0,0 1-1,0-1 1,0 0 0,0 0 0,0 0 0,0 0-1,0 1 1,0-1 0,0 0 0,0 0 0,0 0-1,0 0 1,0 1 0,0-1 0,0 0 0,0 0 0,0 0-1,0 0 1,0 1 0,-3 14 52,-49 131 172,-3 6 105,22-30-4,29-104-241,1 1-1,1 0 1,1-1 0,1 31-1,0-46-69,1 0-1,-1 0 1,1 0-1,0 0 1,0-1-1,0 1 1,0 0-1,0-1 1,0 1-1,1-1 1,-1 1-1,1-1 1,0 1-1,0-1 1,3 3-1,-4-4-16,0-1-1,-1 1 1,1-1-1,0 1 0,0-1 1,0 1-1,0-1 1,0 0-1,0 1 1,0-1-1,-1 0 0,1 0 1,0 0-1,0 0 1,0 0-1,0 0 1,0 0-1,0 0 0,2 0 1,-2-1-16,1 1 0,-1-1 0,0 0 0,1 0 0,-1 0 0,0 0 0,1 0 0,-1 0-1,0 0 1,0 0 0,0 0 0,0-1 0,0 1 0,0 0 0,1-3 0,0-1-58,0 1 0,0-1 0,-1 0 0,0-1 0,0 1 0,0 0 0,0 0 0,-1 0 0,0-1 0,0 1 0,0 0 0,-1 0 0,0 0 0,-2-10 0,-3-7-482,-16-41 1,21 62 539,-39-80-901,9 21 774,31 60 158,0 0 0,0 0 0,-1-1 0,1 1-1,0 0 1,0-1 0,0 1 0,0-1 0,0 1-1,0 0 1,0-1 0,0 1 0,0 0 0,0-1-1,0 1 1,0 0 0,0-1 0,0 1 0,0 0-1,0-1 1,0 1 0,1 0 0,-1-1 0,0 1 0,0 0-1,0-1 1,0 1 0,1 0 0,-1-1 0,0 1-1,0 0 1,1 0 0,-1-1 0,0 1 0,1 0-1,-1 0 1,0 0 0,1 0 0,-1-1 0,0 1-1,1 0 1,-1 0 0,0 0 0,1 0 0,-1 0-1,0 0 1,1 0 0,-1 0 0,0 0 0,1 0-1,-1 0 1,0 0 0,1 0 0,-1 0 0,0 0 0,1 0-1,0 1 1,31 4 184,-19-3-304,8 2-352,0-2 0,0-1 0,0 0 0,29-4 0,-13-6-34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09.730"/>
    </inkml:context>
    <inkml:brush xml:id="br0">
      <inkml:brushProperty name="width" value="0.05" units="cm"/>
      <inkml:brushProperty name="height" value="0.05" units="cm"/>
    </inkml:brush>
  </inkml:definitions>
  <inkml:trace contextRef="#ctx0" brushRef="#br0">203 1 16476,'-42'25'2952,"13"-8"-546,-29 23 1,50-33-2152,0 0 1,0 1-1,0 0 0,1 0 1,0 0-1,1 1 1,-9 14-1,15-22-235,-1 1-1,0-1 0,0 0 1,1 1-1,-1-1 1,1 1-1,-1-1 0,1 1 1,-1 0-1,1-1 0,0 1 1,0-1-1,0 1 1,0 0-1,0-1 0,0 1 1,1 2-1,0-3-15,-1 0-1,1 1 1,0-1 0,0 0-1,-1 0 1,1 0 0,0 0-1,0 0 1,0-1 0,0 1-1,0 0 1,0 0-1,0-1 1,1 1 0,-1 0-1,0-1 1,2 1 0,6 2-61,1-1-1,0-1 1,0 1 0,19-1 0,-3 0-72,-9 1 12,0 1-1,-1 1 0,32 11 1,-42-13 87,-1 1 1,1 0-1,-1 0 1,0 0 0,0 1-1,6 5 1,-9-7 20,0 0 0,0 0 0,0 0 0,0 0 1,-1 1-1,1-1 0,-1 0 0,0 1 0,1-1 0,-1 1 0,0 0 0,-1-1 1,1 1-1,0 4 0,-1-4 15,0 1 0,-1-1 0,1 0 0,-1 0 0,0 0-1,0 0 1,0 0 0,0 0 0,0 0 0,-1 0 0,1 0 0,-1-1 0,0 1 0,0 0 0,0-1 0,0 0 0,-1 1 0,1-1 0,0 0 0,-1 0 0,0 0 0,1-1 0,-7 4 0,-3 2 30,-2-1 1,1 0 0,-26 7-1,22-8-95,1-2 0,-1 0 0,0-1-1,-20 0 1,13-3-12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0.267"/>
    </inkml:context>
    <inkml:brush xml:id="br0">
      <inkml:brushProperty name="width" value="0.05" units="cm"/>
      <inkml:brushProperty name="height" value="0.05" units="cm"/>
    </inkml:brush>
  </inkml:definitions>
  <inkml:trace contextRef="#ctx0" brushRef="#br0">175 299 17676,'1'-1'122,"0"0"0,0 0 0,0 1 1,0-1-1,-1 0 0,1 0 0,0 0 1,-1 0-1,1 0 0,0 0 0,-1 0 1,1-1-1,-1 1 0,0 0 0,1 0 0,-1 0 1,0-1-1,0 1 0,0 0 0,0 0 1,0 0-1,0-1 0,0-1 0,-1 2-42,1 1-1,-1-1 0,0 0 1,0 1-1,1-1 0,-1 0 1,0 1-1,0-1 0,0 1 1,0 0-1,1-1 0,-1 1 0,0-1 1,0 1-1,0 0 0,0 0 1,0 0-1,0 0 0,0 0 1,0 0-1,0 0 0,0 0 1,0 0-1,0 0 0,0 0 1,0 0-1,0 1 0,0-1 1,0 0-1,0 1 0,-1 0 1,-3 1 115,0 0 1,0 1 0,0 0 0,0 0 0,0 0 0,0 0-1,1 1 1,0 0 0,-1-1 0,2 2 0,-5 4 0,-7 10 71,-15 26 1,26-39-226,-5 9-3,1 0 0,1 0 1,-7 17-1,12-27-33,1 1 1,-1-1-1,1 0 0,0 0 1,0 0-1,0 1 1,1-1-1,0 0 1,0 1-1,0-1 0,0 0 1,1 1-1,2 8 1,-2-13-5,-1 0 1,1 1-1,0-1 1,-1 0 0,1 0-1,0 0 1,0 1 0,-1-1-1,1 0 1,0 0-1,0 0 1,0 0 0,0-1-1,0 1 1,1 0 0,-1 0-1,0-1 1,0 1-1,1-1 1,-1 1 0,0-1-1,3 1 1,-1 0 1,0-1 1,0 0 0,0 0-1,0-1 1,1 1 0,-1-1-1,0 1 1,-1-1-1,1 0 1,3-1 0,6-4 11,-1 1 0,-1-1 0,1-1 0,11-9 1,4-6 31,-1-1 1,0-2 0,-2 0 0,37-53 0,-31 33 92,-1-2 0,29-68-1,-55 110-129,5-8 63,-1-1 0,-1 0 1,0 0-1,-1 0 1,0-1-1,2-26 0,-6 41-69,0 0 0,0 0 0,0 1 0,0-1 0,-1 0 0,1 0 0,0 0 0,0 0 0,-1 1-1,1-1 1,0 0 0,0 0 0,-1 0 0,1 0 0,0 0 0,0 0 0,-1 0 0,1 1 0,0-1 0,-1 0 0,1 0-1,0 0 1,0 0 0,-1 0 0,1 0 0,0-1 0,-1 1 0,1 0 0,0 0 0,0 0 0,-1 0 0,1 0 0,0 0-1,0 0 1,-1-1 0,1 1 0,0 0 0,0 0 0,-1 0 0,1 0 0,0-1 0,0 1 0,0 0 0,0 0 0,-1-1-1,1 1 1,0 0 0,0 0 0,0-1 0,0 1 0,0 0 0,0 0 0,0-1 0,0 1 0,0 0 0,-1-1 0,1 1-1,0 0 1,0 0 0,1-1 0,-16 21 73,0 11-22,1 1 0,1 1 1,-14 55-1,22-65-116,0 1 0,2 0 1,1 0-1,0 0 0,2 1 0,3 26 0,-2-42-68,1-1-1,0 1 0,0 0 0,1 0 0,0-1 1,0 0-1,1 1 0,0-1 0,1-1 1,0 1-1,0-1 0,0 1 0,1-1 1,0-1-1,1 1 0,-1-1 0,9 5 0,17 10-355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1.279"/>
    </inkml:context>
    <inkml:brush xml:id="br0">
      <inkml:brushProperty name="width" value="0.05" units="cm"/>
      <inkml:brushProperty name="height" value="0.05" units="cm"/>
    </inkml:brush>
  </inkml:definitions>
  <inkml:trace contextRef="#ctx0" brushRef="#br0">263 113 16275,'0'-6'311,"0"0"0,-1 0-1,0 1 1,0-1-1,0 0 1,0 0 0,-1 0-1,0 1 1,0-1-1,-1 1 1,0 0 0,0 0-1,0 0 1,-5-6-1,6 9-170,0-1 0,0 1 0,-1 0 0,1 1 0,-1-1 0,1 0-1,-1 1 1,0-1 0,0 1 0,1 0 0,-1 0 0,0 0 0,0 0 0,0 1-1,0-1 1,-1 1 0,1 0 0,0-1 0,0 2 0,0-1 0,0 0 0,0 0 0,0 1-1,0 0 1,0 0 0,0 0 0,0 0 0,0 0 0,-2 2 0,-4 2-13,0 0 0,1 0 0,0 1 0,0 0 0,1 1 0,0-1 0,0 2 1,0-1-1,1 1 0,0 0 0,0 0 0,-6 14 0,5-8-99,0 0 0,1 1 1,0 0-1,1 0 0,1 1 0,1-1 0,-2 18 0,4-28-22,1 0-1,0 1 1,0-1-1,0 0 0,0 0 1,1 0-1,0 0 0,3 9 1,-3-12-5,-1-1 1,1 1-1,0-1 1,0 1-1,0-1 1,0 0-1,0 0 0,0 1 1,0-1-1,1 0 1,-1 0-1,0 0 1,1 0-1,-1 0 1,1 0-1,-1-1 1,1 1-1,-1 0 0,1-1 1,-1 1-1,1-1 1,0 0-1,-1 1 1,1-1-1,0 0 1,-1 0-1,1 0 1,0 0-1,2-1 0,2 0 5,0 0 0,0-1 0,0 0 0,0 0 0,-1 0 0,1 0 0,-1-1 0,0 0 0,0-1 0,0 1 0,0-1 0,0 0 0,4-5 0,9-8 34,26-39 0,-32 41-31,20-30-2,-22 29-5,1 1-1,0 0 0,1 1 1,1 0-1,21-18 0,-31 30-2,1 0-1,-1 1 0,1-1 1,0 1-1,0-1 0,0 1 1,0 1-1,0-1 0,0 0 1,0 1-1,0 0 0,0 0 1,0 0-1,0 1 0,0-1 1,0 1-1,0 0 0,0 0 1,5 2-1,-3-1-3,1 1-1,-1 0 1,0-1-1,-1 2 1,1-1-1,-1 1 1,1 0 0,-1 0-1,0 0 1,0 1-1,6 7 1,-9-9-1,0 0 0,-1 0 1,1 0-1,-1 1 0,0-1 0,1 0 0,-2 0 1,1 1-1,0-1 0,-1 1 0,1-1 1,-1 1-1,0-1 0,0 0 0,0 1 1,-1-1-1,0 4 0,-2 6-11,-1 0 0,0-1 0,-8 16 0,7-17 10,0 0 0,1 1 0,-2 12 0,5-23 2,1-1 1,0 1 0,0 0 0,0-1-1,0 1 1,-1 0 0,1-1 0,0 1-1,0 0 1,1-1 0,-1 1-1,0 0 1,0-1 0,0 1 0,0 0-1,1-1 1,-1 1 0,0-1 0,0 1-1,1 1 1,0-2-3,-1 0 0,1 0 0,-1 0 0,0 1 0,1-1-1,-1 0 1,1 0 0,-1 0 0,1 0 0,-1 0 0,1 0 0,-1 0 0,1 0 0,-1 0 0,0 0 0,1 0-1,-1 0 1,1-1 0,-1 1 0,1 0 0,-1 0 0,1-1 0,25-16-235,49-58-294,20-16 65,-95 90 466,1 0-1,0 0 1,0 0 0,0 0-1,0 1 1,0-1-1,0 0 1,0 1 0,0-1-1,0 0 1,0 1 0,0-1-1,1 1 1,-1 0-1,0-1 1,0 1 0,0 0-1,1 0 1,-1 0 0,0 0-1,0 0 1,3 0-1,-3 1 4,0 0 0,-1 0-1,1 0 1,0 0-1,-1 0 1,1 1 0,-1-1-1,1 0 1,-1 0 0,0 0-1,0 1 1,1-1-1,-1 0 1,0 0 0,0 1-1,0-1 1,0 0-1,0 0 1,0 1 0,-1-1-1,1 0 1,-1 2-1,-9 51 49,6-40-4,1 0-1,0 0 1,1 1-1,1-1 0,0 1 1,1-1-1,1 1 1,2 16-1,-3-30-32,1 0 0,-1 0 0,0 1 0,0-1 0,1 0 0,-1 0 0,1 0 0,-1 0 0,1 0 0,-1 0 0,1 0 0,0 0 0,0 0 0,-1 0 0,1 0 0,0-1 0,0 1 0,0 0 0,0 0 0,0-1 0,0 1 0,0-1 0,0 1 0,2 0 0,-1-1 3,0 0 0,0 0 0,0 0 0,-1 0 1,1 0-1,0 0 0,0-1 0,0 1 0,0-1 0,-1 0 0,1 1 0,0-1 0,-1 0 0,3-1 0,3-2 19,-1-1 0,1 0 0,-1 0-1,0-1 1,-1 0 0,7-8 0,-5 4 9,0 0 1,-1-1-1,0 0 1,0-1 0,-1 1-1,-1-1 1,0 0 0,-1 0-1,0 0 1,1-15-1,-4 25-32,0 1 0,1-1 0,-1 1 0,0-1 0,-1 1 0,1-1-1,0 1 1,0-1 0,-1 0 0,1 1 0,-1-1 0,0-2 0,0 4-6,1 0 1,0-1 0,0 1-1,-1 0 1,1-1 0,0 1-1,-1 0 1,1 0 0,-1-1-1,1 1 1,0 0 0,-1 0-1,1 0 1,0 0 0,-1 0-1,1-1 1,-1 1 0,1 0-1,0 0 1,-1 0 0,1 0-1,-1 0 1,1 0 0,-1 0-1,1 0 1,0 0 0,-1 1-1,1-1 1,-1 0 0,-1 1 0,0 0 1,0 1-1,0-1 1,0 0-1,0 1 1,0 0-1,0-1 1,1 1-1,-1 0 1,1 0-1,-1 0 1,1 0-1,0 0 1,-2 3-1,3-4-2,-1 1 1,0-1-1,1 0 0,-1 1 1,1-1-1,-1 1 0,1-1 1,0 1-1,-1-1 0,1 1 1,0-1-1,0 1 1,0-1-1,0 1 0,1-1 1,-1 1-1,1 2 0,-1-4 1,1 1-1,0 0 1,-1 0-1,1-1 1,-1 1-1,1 0 1,0-1-1,0 1 1,-1-1-1,1 1 1,0-1-1,0 1 1,0-1 0,0 1-1,-1-1 1,1 0-1,0 0 1,0 1-1,0-1 1,2 0-1,3 0 6,0 0 0,1 0 0,-1-1 0,0 0 0,0 0 0,12-4 0,45-17-20,-40 13-22,1 0-1,0 2 1,0 0-1,1 2 0,47-4 1,-70 9 32,0-1 1,0 1 0,0 1-1,0-1 1,0 0-1,0 0 1,0 1-1,0-1 1,0 1 0,0-1-1,-1 1 1,1 0-1,0 0 1,0 0 0,-1 0-1,1 0 1,0 0-1,-1 0 1,1 1 0,-1-1-1,0 0 1,1 1-1,-1-1 1,2 4-1,-1 0 13,0 1-1,-1-1 0,1 0 0,-1 0 1,0 1-1,-1-1 0,1 7 0,0 8 59,-1-20-63,0 1 1,0 0-1,1-1 0,-1 1 1,0 0-1,0-1 0,0 1 0,1 0 1,-1-1-1,0 1 0,0-1 1,1 1-1,-1 0 0,1-1 0,-1 1 1,1-1-1,-1 1 0,1-1 1,-1 1-1,1-1 0,-1 0 0,1 1 1,-1-1-1,1 0 0,0 1 1,-1-1-1,1 0 0,-1 0 0,1 1 1,0-1-1,-1 0 0,1 0 1,0 0-1,-1 0 0,1 0 0,0 0 1,0 0-1,-1 0 0,2 0 1,28-10 62,-26 8-56,17-6 12,-5 0-22,1 1 1,1 0-1,-1 2 0,1 0 0,0 1 0,27-3 0,-42 7-2,-1 0 1,1 0 0,0 1-1,-1-1 1,1 0 0,-1 1-1,1 0 1,-1 0 0,1-1-1,-1 1 1,1 1-1,-1-1 1,0 0 0,0 0-1,1 1 1,-1 0 0,0-1-1,0 1 1,-1 0 0,3 3-1,-3-4-76,0 1-1,0 0 1,0-1-1,0 1 1,0 0 0,-1 0-1,1 0 1,-1-1-1,0 1 1,1 0-1,-1 0 1,0 0 0,0 0-1,0 0 1,0 0-1,-1 0 1,1 0-1,0 0 1,-1-1 0,1 1-1,-1 0 1,0 0-1,0 0 1,0-1-1,0 1 1,0 0 0,0-1-1,-1 2 1,1-2 48,1 0 1,0 0-1,-1-1 1,1 1-1,-1 0 1,1-1-1,0 1 1,-1 0-1,0-1 1,1 1-1,-1-1 1,1 1 0,-1-1-1,0 1 1,1-1-1,-1 0 1,0 1-1,0-1 1,1 0-1,-1 1 1,0-1-1,0 0 1,1 0-1,-1 0 1,0 0-1,0 0 1,0 0-1,1 0 1,-1 0 0,0 0-1,0 0 1,0 0-1,1 0 1,-2-1-1,-10-9-492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1.958"/>
    </inkml:context>
    <inkml:brush xml:id="br0">
      <inkml:brushProperty name="width" value="0.05" units="cm"/>
      <inkml:brushProperty name="height" value="0.05" units="cm"/>
    </inkml:brush>
  </inkml:definitions>
  <inkml:trace contextRef="#ctx0" brushRef="#br0">68 0 18844,'-17'35'2683,"-16"45"0,29-69-2409,0 1-1,1 0 1,1 0-1,0 1 1,1-1 0,0 0-1,2 25 1,-1-36-265,0 1-1,0-1 1,0 0-1,0 1 1,0-1 0,1 0-1,-1 1 1,0-1 0,1 0-1,-1 1 1,1-1-1,0 0 1,-1 0 0,1 0-1,0 0 1,0 1 0,0-1-1,0 0 1,0 0-1,0-1 1,0 1 0,0 0-1,0 0 1,0 0 0,0-1-1,0 1 1,1-1-1,-1 1 1,0-1 0,0 1-1,1-1 1,-1 0 0,1 1-1,-1-1 1,0 0-1,1 0 1,-1 0 0,0 0-1,1 0 1,-1 0 0,0-1-1,1 1 1,-1 0-1,2-1 1,3-1 8,1-1-1,-1 1 1,1-1-1,-1-1 1,0 1-1,0-1 1,8-7-1,-1 0 3,-1-1 0,-1 0 0,0-1 0,11-17 0,34-60 33,-42 65-28,-14 25-24,0 0-1,0 0 1,0 0 0,0 0 0,0 0 0,0-1-1,0 1 1,0 0 0,0 0 0,0 0-1,0 0 1,0 0 0,0 0 0,0 0 0,0 0-1,0-1 1,0 1 0,0 0 0,0 0 0,0 0-1,0 0 1,0 0 0,0 0 0,0 0 0,1 0-1,-1 0 1,0 0 0,0 0 0,0 0-1,0-1 1,0 1 0,0 0 0,0 0 0,0 0-1,0 0 1,1 0 0,-1 0 0,0 0 0,0 0-1,0 0 1,0 0 0,0 0 0,0 0 0,0 0-1,0 0 1,1 0 0,-1 0 0,0 0-1,0 0 1,0 0 0,0 0 0,0 0 0,0 0-1,0 0 1,0 1 0,0-1 0,1 0 0,-1 0-1,0 0 1,0 0 0,0 0 0,0 0 0,0 0-1,0 0 1,1 11 0,-3 19 9,1-25-10,-1 16-1,1 1-1,1 0 0,5 42 1,-4-58 4,0 0 1,1 1-1,0-1 1,0 0-1,1 0 1,-1 0-1,8 10 1,-8-13 3,0 0 1,0-1-1,1 1 0,-1 0 1,1-1-1,0 0 0,-1 0 1,1 0-1,0 0 0,0 0 1,1 0-1,-1-1 0,0 0 1,1 0-1,4 2 0,-4-2 5,1-1 1,-1 1-1,1-1 0,-1 0 0,1 0 0,-1-1 1,0 1-1,1-1 0,-1 0 0,0 0 0,1 0 1,-1-1-1,0 1 0,0-1 0,0 0 0,0-1 0,0 1 1,-1 0-1,1-1 0,-1 0 0,1 0 0,-1 0 1,0 0-1,4-7 0,-1 3-5,-1-1 0,0 0-1,-1 0 1,0 0 0,0 0 0,-1-1 0,0 1-1,0-1 1,-1 0 0,0 0 0,0-10 0,-1 4-131,0 0 1,-2 0 0,-2-17-1,3 27-71,-1 0 0,0 0-1,0 0 1,-1 0 0,1 1 0,-1-1-1,-1 0 1,1 1 0,0-1 0,-1 1-1,0-1 1,-7-6 0,10 10 155,0 1 1,0 0 0,-1-1-1,1 1 1,0-1-1,-1 1 1,1 0-1,0 0 1,-1-1-1,1 1 1,-1 0-1,1-1 1,0 1-1,-1 0 1,1 0 0,-1 0-1,1 0 1,-1-1-1,1 1 1,-1 0-1,1 0 1,-1 0-1,1 0 1,-1 0-1,1 0 1,-1 0-1,1 0 1,-1 1 0,1-1-1,0 0 1,-1 0-1,1 0 1,-1 0-1,1 1 1,-1-1-1,1 0 1,0 0-1,-1 1 1,1-1 0,-1 0-1,1 1 1,0-1-1,-1 0 1,1 1-1,0-1 1,0 0-1,-1 1 1,1-1-1,0 1 1,0-1-1,-1 1 1,1-1 0,0 0-1,0 1 1,0-1-1,0 1 1,0-1-1,0 1 1,0-1-1,0 1 1,0-1-1,0 1 1,0-1-1,0 1 1,0-1 0,0 1-1,1 0 1,3 16-765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41.145"/>
    </inkml:context>
    <inkml:brush xml:id="br0">
      <inkml:brushProperty name="width" value="0.05" units="cm"/>
      <inkml:brushProperty name="height" value="0.05" units="cm"/>
    </inkml:brush>
  </inkml:definitions>
  <inkml:trace contextRef="#ctx0" brushRef="#br0">176 28 14787,'1'-1'130,"-1"0"-1,1 0 1,-1 0-1,1 0 1,-1 0 0,1 0-1,-1 0 1,0 0-1,0 0 1,1 0-1,-1-1 1,0 1-1,0 0 1,0 0 0,0 0-1,0 0 1,-1 0-1,1-1 1,-1 1-50,1 1 1,0-1 0,-1 1-1,1-1 1,-1 1-1,1-1 1,0 1 0,-1 0-1,1-1 1,-1 1-1,1 0 1,-1 0-1,0-1 1,1 1 0,-1 0-1,1 0 1,-1 0-1,1 0 1,-1 0 0,0-1-1,1 1 1,-1 0-1,0 1 1,-3-1 159,1 0 0,-1 1 0,1 0 1,0 0-1,-1 0 0,1 0 0,0 0 0,0 1 0,0-1 1,-4 4-1,-5 4-5,1 2 1,0-1-1,1 1 0,1 1 1,-1 0-1,2 0 1,0 1-1,0 0 1,1 1-1,1-1 0,0 1 1,1 0-1,0 1 1,-2 17-1,6-29-197,0 0 0,1 0-1,-1 0 1,1 0 0,0 0 0,0 1-1,0-1 1,0 0 0,1 0 0,-1 0-1,1 0 1,0 0 0,0-1 0,0 1-1,2 4 1,-2-6-23,1 1 0,-1-1 0,0 1-1,1-1 1,-1 0 0,1 0 0,0 0 0,-1 0 0,1 0-1,0 0 1,0 0 0,0 0 0,-1-1 0,1 1 0,0-1-1,0 1 1,0-1 0,0 0 0,0 0 0,0 0 0,0 0-1,0 0 1,0 0 0,3-1 0,5-1 0,0-1-1,0 1 1,0-2-1,-1 0 1,1 0 0,-1 0-1,0-1 1,0-1 0,16-12-1,1-4-6,39-41-1,-54 52-14,-1-1-1,0 1 0,-1-2 1,0 1-1,-1-1 0,0 0 1,9-24-1,-17 31-12,-6 10 10,-6 12-3,1 0 11,1 1-1,-15 31 1,22-41-105,0 1 0,0 0 1,1-1-1,0 1 0,0 0 0,1 0 1,0 0-1,0 0 0,1 12 0,0-19 51,0-1 0,0 1 0,0 0 0,1-1 0,-1 1 0,0 0 0,0 0 0,0-1 0,0 1 0,1 0 0,-1-1 0,0 1 0,1-1 0,-1 1 0,0 0 0,1-1 0,-1 1 0,1-1-1,-1 1 1,1-1 0,-1 1 0,1-1 0,-1 1 0,1-1 0,0 0 0,0 1 0,1-1-5,-1 0-1,0 0 1,0 0-1,0 0 1,0 0-1,0 0 1,0 0-1,1-1 1,-1 1-1,0 0 1,0-1-1,0 1 1,0-1-1,2-1 1,4-2-155,-1-2 1,1 1-1,8-10 0,14-15-594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2.368"/>
    </inkml:context>
    <inkml:brush xml:id="br0">
      <inkml:brushProperty name="width" value="0.05" units="cm"/>
      <inkml:brushProperty name="height" value="0.05" units="cm"/>
    </inkml:brush>
  </inkml:definitions>
  <inkml:trace contextRef="#ctx0" brushRef="#br0">84 0 15539,'-6'6'3050,"-3"3"-2374,1 0-1,0 0 0,1 0 0,0 1 1,1 1-1,-7 13 0,9-18-507,2 0 0,-1 1-1,1-1 1,0 1 0,0-1-1,1 1 1,-1 0 0,2-1-1,-1 1 1,1 0 0,0 0-1,2 12 1,-2-16-143,1-1-1,0 1 1,1-1-1,-1 0 1,0 1-1,1-1 1,-1 0-1,1 0 1,0 0-1,0 0 1,0 0-1,0 0 1,0 0-1,0-1 1,0 1-1,1-1 1,-1 0-1,0 1 1,1-1-1,-1 0 1,1-1-1,-1 1 1,1 0 0,0-1-1,2 1 1,11 2-8,0-2 0,0 0 1,18-1-1,-18 0-13,0-1 27,-4 1-53,0-1 0,18 3 0,-28-2 38,-1 1 1,1-1-1,0 0 1,-1 0-1,1 1 0,0-1 1,-1 1-1,1-1 1,-1 1-1,1 0 1,-1 0-1,1-1 0,-1 1 1,0 0-1,1 0 1,-1 1-1,0-1 1,0 0-1,0 0 0,0 1 1,0-1-1,0 0 1,0 1-1,0-1 1,1 3-1,-2-3 195,-1-23 460,5-16-731,2-1 0,1 1 0,14-39 1,-21 75-34,1 0-1,-1 0 1,1 0 0,0 0-1,0 0 1,-1 1 0,1-1 0,1 0-1,-1 0 1,0 1 0,0-1-1,1 1 1,-1-1 0,0 1 0,1 0-1,0-1 1,-1 1 0,1 0-1,0 0 1,0 0 0,-1 0 0,1 0-1,0 1 1,0-1 0,0 1 0,0-1-1,0 1 1,0 0 0,0-1-1,0 1 1,0 0 0,0 0 0,0 0-1,0 1 1,0-1 0,4 2-1,59 6-1153,-23-6 565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2.847"/>
    </inkml:context>
    <inkml:brush xml:id="br0">
      <inkml:brushProperty name="width" value="0.05" units="cm"/>
      <inkml:brushProperty name="height" value="0.05" units="cm"/>
    </inkml:brush>
  </inkml:definitions>
  <inkml:trace contextRef="#ctx0" brushRef="#br0">232 115 17316,'-9'-1'305,"1"0"1,0 0-1,-1 1 1,1 0 0,-1 0-1,1 1 1,-1 0-1,1 0 1,-1 1 0,1 0-1,0 1 1,0 0-1,0 0 1,0 0 0,1 1-1,-1 1 1,1-1-1,0 1 1,1 0 0,-1 1-1,1-1 1,0 1-1,0 1 1,0-1 0,1 1-1,0 0 1,1 0-1,-1 0 1,2 1 0,-1 0-1,1 0 1,0 0-1,-2 8 1,4-13-269,0 0-1,1 0 1,-1-1-1,1 1 1,0 0 0,-1 0-1,2 0 1,-1 0-1,0-1 1,0 1 0,1 0-1,-1 0 1,1 0-1,0-1 1,0 1 0,0 0-1,0-1 1,2 3-1,-1-3-25,-1 0 1,1-1-1,-1 1 0,1-1 0,0 0 0,-1 1 0,1-1 0,0 0 0,0 0 0,0 0 0,0 0 0,0-1 0,0 1 0,0 0 0,0-1 0,0 0 1,1 1-1,-1-1 0,0 0 0,0 0 0,0 0 0,0 0 0,0-1 0,3 0 0,5-1-17,0-1-1,0 0 1,0 0-1,0-2 1,-1 1-1,0-1 1,0 0-1,0-1 1,0 0-1,-1 0 1,0-1-1,0 0 1,-1-1-1,12-14 1,0-3-50,-1-1 1,-1-1 0,20-44-1,-35 66 43,4-6-42,-1 0 0,0-1-1,-1 0 1,0 1-1,2-14 1,-6 22-53,-3 6 30,-6 13-9,-10 25 33,10-19 48,1 1 0,1 0 0,2 0 1,0 0-1,1 1 0,2 0 0,0-1 0,2 31 0,0-50-44,1 1 0,0-1 0,0 0 0,0 0 0,0 0 0,0 0 0,1 0 0,0 0 0,0-1 0,0 1 1,0 0-1,0-1 0,1 0 0,5 7 0,-6-9-39,0 0 1,0 1-1,0-1 1,0 0-1,0 0 1,0 0-1,0 0 0,0 0 1,0-1-1,0 1 1,1-1-1,-1 1 1,0-1-1,1 0 1,-1 0-1,0 0 1,1 0-1,-1 0 1,0-1-1,0 1 0,1-1 1,-1 1-1,0-1 1,0 0-1,0 0 1,0 0-1,0 0 1,3-2-1,4-3 28,0-1-1,-1 0 0,0 0 1,0-1-1,-1 0 0,0-1 1,0 0-1,6-11 0,-5 9-104,21-31-393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3.247"/>
    </inkml:context>
    <inkml:brush xml:id="br0">
      <inkml:brushProperty name="width" value="0.05" units="cm"/>
      <inkml:brushProperty name="height" value="0.05" units="cm"/>
    </inkml:brush>
  </inkml:definitions>
  <inkml:trace contextRef="#ctx0" brushRef="#br0">123 0 15131,'1'3'356,"0"-1"1,-1 0-1,1 0 0,-1 1 0,1-1 0,-1 0 0,0 1 0,0-1 1,0 0-1,0 1 0,-1-1 0,1 0 0,0 1 0,-1-1 0,0 0 1,1 0-1,-1 1 0,0-1 0,0 0 0,0 0 0,-1 0 1,-1 2-1,-2 6 1150,30-11-1628,-15 0-128,-6 1 228,-1 0 0,1 0 0,0 1 0,0-1 0,-1 1 0,1 0 0,0 0-1,-1 0 1,1 1 0,-1-1 0,1 1 0,-1 0 0,0 0 0,0 0 0,0 0 0,0 1 0,0-1 0,0 1-1,0 0 1,-1 0 0,0 0 0,1 0 0,-1 0 0,0 0 0,-1 1 0,1-1 0,0 0 0,-1 1 0,2 6 0,-2-6 115,0 1 0,0-1 1,0 1-1,0 0 0,-1-1 1,1 1-1,-1 0 0,-1-1 1,1 1-1,-1 0 0,1-1 1,-1 1-1,0-1 0,-1 1 1,1-1-1,-1 1 0,0-1 1,0 0-1,-1 0 0,1 0 1,-1 0-1,0 0 1,-6 6-1,5-7-102,0 1 1,0-1-1,-1 0 0,0 0 1,1 0-1,-1-1 1,0 0-1,-1 0 0,1 0 1,0-1-1,0 1 1,-1-1-1,1 0 0,-1-1 1,1 1-1,-1-1 0,1 0 1,-1-1-1,1 1 1,-1-1-1,1 0 0,-1 0 1,1-1-1,0 0 1,0 0-1,0 0 0,0 0 1,0-1-1,0 0 0,1 0 1,-1 0-1,1-1 1,0 1-1,0-1 0,0 0 1,-6-8-1,-7-21-366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3.698"/>
    </inkml:context>
    <inkml:brush xml:id="br0">
      <inkml:brushProperty name="width" value="0.05" units="cm"/>
      <inkml:brushProperty name="height" value="0.05" units="cm"/>
    </inkml:brush>
  </inkml:definitions>
  <inkml:trace contextRef="#ctx0" brushRef="#br0">136 0 18876,'-1'0'143,"0"1"-1,0-1 1,0 0 0,1 0-1,-1 1 1,0-1 0,0 0-1,0 1 1,0-1-1,1 1 1,-1-1 0,0 1-1,1-1 1,-1 1 0,0-1-1,1 1 1,-1 0 0,0-1-1,1 1 1,-1 0 0,0 1-1,-9 19 186,8-15 26,-8 21 572,1 0 0,1 0 0,-7 57 0,3 87 148,12-122-797,7 57 1,-4-82-222,1-1-1,1 1 1,1-1 0,14 33-1,-18-51-73,-2-4 5,0 1-1,1-1 1,-1 0-1,1 0 1,-1 1 0,1-1-1,-1 0 1,1 0-1,0 0 1,0 0-1,0 0 1,-1 0 0,1 0-1,0 0 1,0 0-1,0 0 1,0 0-1,3 0 1,-4-1 4,0 0 0,0 0 0,0 0 0,1 0 0,-1 0 0,0 0 0,0 0 0,0 0 0,1 0 0,-1 0-1,0 0 1,0 0 0,0-1 0,0 1 0,1 0 0,-1 0 0,0 0 0,0 0 0,0 0 0,0-1 0,0 1 0,0 0 0,1 0 0,-1 0 0,0-1 0,0 1 0,0 0 0,0 0 0,0 0 0,0 0-1,0-1 1,0 1 0,0 0 0,0 0 0,0-1 0,0 1 0,0 0 0,0 0 0,0 0 0,0-1 0,0 1 0,0 0 0,0 0 0,0 0 0,-1-1 0,-1-11-204,2 12 187,-45-140-1468,18 65 954,13 33 361,5 20 232,2 0-1,-7-36 1,13 57-46,1 1 0,0 0 0,0-1-1,0 1 1,0 0 0,0-1 0,0 1 0,0 0 0,0-1-1,0 1 1,0 0 0,0 0 0,0-1 0,1 1 0,-1 0 0,0-1-1,0 1 1,0 0 0,0-1 0,0 1 0,1 0 0,-1 0-1,0-1 1,0 1 0,0 0 0,1 0 0,-1 0 0,0-1-1,0 1 1,1 0 0,-1 0 0,0 0 0,0 0 0,1-1-1,-1 1 1,0 0 0,1 0 0,-1 0 0,0 0 0,1 0-1,-1 0 1,0 0 0,0 0 0,1 0 0,-1 0 0,0 0 0,1 0-1,-1 0 1,0 0 0,1 0 0,-1 0 0,0 0 0,1 1-1,-1-1 1,0 0 0,0 0 0,1 0 0,-1 1 0,25 11 157,-15-6-150,23 8-459,1-1 1,70 17 0,-45-19 156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4.099"/>
    </inkml:context>
    <inkml:brush xml:id="br0">
      <inkml:brushProperty name="width" value="0.05" units="cm"/>
      <inkml:brushProperty name="height" value="0.05" units="cm"/>
    </inkml:brush>
  </inkml:definitions>
  <inkml:trace contextRef="#ctx0" brushRef="#br0">262 24 19988,'-11'-1'374,"0"1"1,0 1-1,0 0 0,-1 0 0,1 1 0,0 0 0,0 1 0,1 1 0,-1-1 1,1 2-1,-17 8 0,18-8-170,0 1 0,0 0 1,0 0-1,1 1 0,-1 0 1,2 0-1,-1 1 0,1 0 1,0 0-1,1 1 0,0 0 0,-5 10 1,9-16-170,1-1 0,0 1 0,-1 0-1,1 0 1,1 0 0,-1 0 0,0-1 0,1 1 0,-1 0 0,1 1 0,0-1 0,0 0 0,0 0-1,1 0 1,-1 0 0,2 5 0,-1-5-15,1-1-1,-1 0 1,0 0-1,1 0 0,-1 0 1,1 0-1,0 0 1,-1 0-1,1-1 1,0 1-1,0-1 1,0 1-1,1-1 1,-1 0-1,0 0 0,4 2 1,2-1-4,1 1 0,0-1 0,0-1 0,0 1 0,0-2 0,0 1 0,0-1 0,0-1 0,0 1 0,10-3 0,-7 0-28,-1 0-1,1-1 1,-1 0-1,0-1 1,0 0-1,0 0 1,-1-1 0,0-1-1,0 0 1,17-16-1,-23 20-48,-1-1 0,1 0-1,-1 0 1,0 0 0,-1 0 0,1 0 0,-1-1-1,1 1 1,-2-1 0,1 0 0,0 0-1,1-6 1,-3 7-53,0-1-1,0 1 1,0 0-1,0 0 1,-1-1 0,0 1-1,1 0 1,-1 0-1,-1 0 1,1 0 0,-1 0-1,1 0 1,-1 1-1,-1-1 1,1 0-1,-5-5 1,-17-15-345,-4 1-145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5.429"/>
    </inkml:context>
    <inkml:brush xml:id="br0">
      <inkml:brushProperty name="width" value="0.05" units="cm"/>
      <inkml:brushProperty name="height" value="0.05" units="cm"/>
    </inkml:brush>
  </inkml:definitions>
  <inkml:trace contextRef="#ctx0" brushRef="#br0">75 85 18588,'2'35'979,"-1"1"-1,-5 36 1,2-44-629,0 1 0,2-1 1,1 0-1,7 37 1,-8-62-326,0 0-1,1 0 1,0-1 0,-1 1 0,1 0 0,0 0 0,0 0 0,1-1-1,-1 1 1,0-1 0,1 1 0,0-1 0,-1 1 0,1-1 0,0 0 0,5 4-1,-7-6-19,0 0 0,1 0 0,-1 0 0,1 0 0,-1 0 0,0 0 0,1 0 0,-1 0 0,1-1 0,-1 1 0,0 0 0,1 0 0,-1 0 0,0 0 0,1 0 0,-1-1 0,0 1 0,1 0 0,-1 0 0,0-1 0,1 1 0,-1 0 0,0-1 0,0 1-1,1 0 1,-1-1 0,0 1 0,0 0 0,0-1 0,1 1 0,-1 0 0,0-1 0,0 1 0,0-1 0,0 1 0,0 0 0,0-1 0,4-16 97,-3-6 130,-1-1 0,0 1 1,-2-1-1,-9-42 0,5 30-184,-2-38 1,3-61-91,3 117 39,2 18 5,0 0 0,0 0 0,0-1 1,-1 1-1,1 0 0,0 0 0,0-1 1,0 1-1,0 0 0,0 0 0,-1 0 0,1-1 1,0 1-1,0 0 0,0 0 0,-1 0 1,1 0-1,0 0 0,0-1 0,0 1 0,-1 0 1,1 0-1,0 0 0,0 0 0,-1 0 1,1 0-1,0 0 0,0 0 0,-1 0 0,1 0 1,-1 0-1,0 1 9,0-1 1,0 1 0,0 0-1,0 0 1,0 0-1,0 0 1,0 1 0,0-1-1,0 0 1,0 0-1,0 0 1,1 1 0,-1-1-1,1 0 1,-1 1-1,1-1 1,-1 3-1,-9 29 213,2 1-1,1 0 0,2 0 1,-1 56-1,6-31 264,14 109-1,-12-149-410,7 38 122,-8-52-180,0-1 0,1 1 1,-1-1-1,1 1 1,0-1-1,0 0 0,0 1 1,1-1-1,2 3 1,-5-6-20,0-1 1,0 0 0,0 0-1,1 0 1,-1 0 0,0 1-1,0-1 1,0 0 0,0 0-1,0 0 1,0 0 0,1 0-1,-1 1 1,0-1 0,0 0 0,0 0-1,0 0 1,1 0 0,-1 0-1,0 0 1,0 0 0,0 0-1,1 0 1,-1 0 0,0 0-1,0 0 1,0 0 0,0 0-1,1 0 1,-1 0 0,0 0-1,0 0 1,0 0 0,1 0-1,-1 0 1,0 0 0,0 0-1,0 0 1,0 0 0,1 0-1,-1 0 1,0-1 0,0 1-1,0 0 1,0 0 0,1 0 0,-1 0-1,0 0 1,0-1 0,4-13-68,-4-16-87,-8-20-244,-2 2 1,-23-70-1,1 9-224,31 97 552,4 10 22,13 15 3,-9-7 40,3 3 2,0 0 0,1-1-1,0-1 1,1 0 0,0 0 0,0-1 0,0-1 0,1 0 0,0 0-1,0-1 1,0-1 0,0-1 0,0 1 0,1-2 0,15 0 0,-18-1 6,0-1 1,0 0-1,0 0 1,0-1-1,0-1 1,-1 0-1,1-1 1,-1 1-1,0-2 1,0 0-1,0 0 1,-1-1-1,1 0 1,-1 0-1,-1-1 1,1 0-1,-1-1 1,12-15-1,-11 12 9,-2-1 1,1 1-1,-1-2 0,-1 1 0,6-17 0,-9 23 1,-1-1-1,0 0 0,-1 1 1,1-1-1,-1 0 1,-1 0-1,1 0 0,-1 1 1,0-1-1,-1 0 0,0 0 1,-2-9-1,3 15-7,0-1-1,-1 1 1,1 0 0,0 0 0,-1 0-1,1 0 1,-1 0 0,0 0 0,1 0-1,-1 0 1,0 1 0,1-1-1,-1 0 1,0 0 0,0 0 0,0 1-1,0-1 1,0 0 0,0 1 0,0-1-1,0 1 1,0-1 0,0 1 0,0 0-1,0-1 1,0 1 0,0 0 0,-1 0-1,1 0 1,0 0 0,0 0-1,0 0 1,0 0 0,0 0 0,-1 0-1,1 0 1,0 1 0,0-1 0,0 0-1,0 1 1,0-1 0,-2 2 0,-2 1 5,-1 0 0,1 0 1,0 0-1,0 1 1,1 0-1,-1 0 1,-4 5-1,-4 7 46,0 1-1,1 1 1,1 0-1,0 1 1,2 0-1,0 0 1,1 1-1,2 0 1,-1 1 0,2-1-1,-4 40 1,8-51-18,0 0 0,1 0-1,1 0 1,2 18 0,-2-24-24,-1 0 0,1 0 0,0 0-1,0-1 1,1 1 0,-1 0 0,0 0-1,1-1 1,0 1 0,-1-1 0,1 0-1,0 1 1,0-1 0,0 0 0,1 0-1,-1 0 1,1 0 0,4 2 0,-1-1-7,0-2 1,0 1 0,1 0 0,-1-1 0,0-1 0,1 1 0,-1-1 0,1 0 0,-1 0-1,1-1 1,-1 1 0,0-2 0,1 1 0,-1-1 0,0 0 0,10-4 0,6-4-21,1 0 0,-2-2 1,21-14-1,-12 6-17,-12 6-13,1 2 1,22-11 0,-39 22 37,-1 1 0,0-1 0,0 1 0,1-1 1,-1 1-1,1 0 0,-1-1 0,0 1 0,1 0 0,-1 0 1,1 0-1,-1 0 0,0 0 0,4 0 0,-5 1 4,1-1-1,-1 0 1,1 1 0,0-1-1,-1 0 1,1 1-1,-1-1 1,1 1-1,-1-1 1,1 1 0,-1-1-1,0 1 1,1 0-1,-1-1 1,1 1-1,-1-1 1,0 1-1,0 0 1,1-1 0,-1 1-1,0 1 1,1 3-6,-1 0 1,0 1-1,0-1 0,0 1 1,-1-1-1,-1 6 1,1-2-3,0-1 8,-1 1-1,1 0 0,0 0 1,1 0-1,1 15 0,-1-23 5,1 1 0,-1 0-1,0-1 1,1 1 0,-1 0 0,1-1-1,-1 1 1,1-1 0,0 1 0,0-1-1,-1 1 1,1-1 0,0 1 0,0-1-1,1 0 1,-1 0 0,0 0 0,0 1-1,1-1 1,-1 0 0,0-1-1,1 1 1,-1 0 0,1 0 0,-1 0-1,1-1 1,0 1 0,-1-1 0,1 0-1,0 1 1,1-1 0,3 0 7,1 0-1,-1-1 1,0 0 0,0 0 0,0 0-1,0-1 1,-1 0 0,1 0 0,0-1 0,-1 1-1,1-1 1,-1 0 0,0-1 0,0 1-1,0-1 1,-1 0 0,1 0 0,-1-1 0,0 1-1,4-6 1,-4 5 5,-1 1-1,1-1 1,-1 1 0,0-1 0,-1 0-1,1 0 1,-1 0 0,0-1-1,0 1 1,-1 0 0,1-1-1,-1 0 1,0 1 0,-1-1-1,1 1 1,-1-1 0,0 0-1,-1 1 1,1-1 0,-1 0 0,-3-10-1,3 15-11,1 0-1,0 0 1,-1 0-1,0-1 1,1 1-1,-1 0 1,1 0-1,-1 0 1,0 0-1,0 0 1,0 0-1,0 1 1,0-1-1,1 0 1,-1 0-1,-1 1 0,1-1 1,0 0-1,0 1 1,0-1-1,0 1 1,0-1-1,0 1 1,-1 0-1,1-1 1,0 1-1,0 0 1,-1 0-1,1 0 1,0 0-1,0 0 1,-1 0-1,1 0 1,0 1-1,0-1 1,-1 0-1,1 1 1,0-1-1,-1 1 1,-2 1-3,1 0 1,0 0 0,0 0 0,0 0-1,0 0 1,0 1 0,0-1 0,1 1-1,-1 0 1,1 0 0,0 0 0,-3 3-1,2 0-53,0 0-1,1-1 1,-1 1 0,1 0-1,0 0 1,0 1 0,1-1-1,0 0 1,0 1-1,0-1 1,1 0 0,0 1-1,1-1 1,-1 0 0,1 1-1,0-1 1,0 0-1,1 1 1,0-1 0,0 0-1,1 0 1,-1-1 0,1 1-1,1 0 1,-1-1-1,1 0 1,0 0 0,0 0-1,0 0 1,9 7 0,25 10-231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7.245"/>
    </inkml:context>
    <inkml:brush xml:id="br0">
      <inkml:brushProperty name="width" value="0.05" units="cm"/>
      <inkml:brushProperty name="height" value="0.05" units="cm"/>
    </inkml:brush>
  </inkml:definitions>
  <inkml:trace contextRef="#ctx0" brushRef="#br0">16 75 17820,'-1'0'142,"1"0"0,-1 0 0,1 0 0,-1 1 0,1-1 0,-1 0 0,1 0 0,-1 0 0,1 1 0,0-1 0,-1 0 0,1 1 0,-1-1 0,1 0 0,0 1 0,-1-1 0,1 0 0,0 1 0,-1-1 1,1 1-1,0-1 0,0 0 0,0 1 0,-1-1 0,1 1 0,0-1 0,0 1 0,0-1 0,0 1 0,0-1 0,0 1 0,0-1 0,0 1 0,0-1 0,0 1 0,-2 25 1054,1-23-882,-1 23 264,2 1 1,0-1 0,8 51 0,-8-75-571,0 0 0,1-1 0,-1 1 1,0-1-1,1 1 0,-1-1 0,1 1 0,0-1 1,0 0-1,-1 1 0,1-1 0,0 0 1,0 1-1,0-1 0,2 1 0,-3-1-4,1-1 0,0 0 0,-1 0 0,1 0 0,-1 1 0,1-1 0,-1 0 0,1 0 0,0 0-1,-1 0 1,1 0 0,-1 0 0,1 0 0,0 0 0,-1 0 0,1-1 0,-1 1 0,1 0 0,0 0 0,-1 0 0,1-1 0,-1 1 0,1 0-1,-1-1 1,1 1 0,0-1 0,2-2 7,0 0 0,0-1 0,0 1-1,0-1 1,0 0 0,-1 1 0,1-1 0,2-7-1,6-17 18,-1 1 0,-1-2-1,-1 1 1,-2-1-1,3-32 1,-10 66 3,0 8-15,0 0 0,0 24 1,2-30-17,0-1 0,0 0 0,1 0-1,0 1 1,0-1 0,0 0 0,1-1 0,5 11 0,-7-14-1,0-1 0,1 1 0,-1-1 1,0 1-1,1-1 0,-1 1 0,1-1 0,0 0 0,-1 0 0,1 0 0,0 0 1,0 0-1,0 0 0,0 0 0,0-1 0,0 1 0,0-1 0,0 1 0,0-1 0,0 0 1,0 0-1,0 0 0,0 0 0,0 0 0,0 0 0,0-1 0,0 1 0,0 0 1,0-1-1,3-1 0,2-1 14,-1-1 0,1 1 1,-1-1-1,0 0 0,0-1 1,0 0-1,-1 0 0,0 0 0,0 0 1,0-1-1,-1 1 0,7-11 1,-6 7 48,0 0 0,0 0 0,-1 0 0,0-1 0,-1 0 0,0 1 0,0-1 0,1-16 0,-3 25-46,-1-1 0,0 1 0,0 0 0,0-1 0,0 1 0,0 0 1,0-1-1,0 1 0,0 0 0,0 0 0,0-1 0,-1 1 0,1 0 1,-1-1-1,1 1 0,-1 0 0,1 0 0,-1 0 0,0 0 0,1 0 1,-1 0-1,0 0 0,0 0 0,-2-2 0,2 3-4,0 0 0,-1 0 0,1 0-1,0 0 1,-1 0 0,1 0 0,0 0 0,0 0 0,-1 1-1,1-1 1,0 0 0,0 1 0,0-1 0,-1 1 0,1-1-1,0 1 1,0 0 0,0 0 0,0-1 0,0 1 0,0 0-1,0 0 1,1 0 0,-1 0 0,0 0 0,0 1-1,-7 8 5,0 1-1,1 0 1,0 0-1,1 0 1,1 1-1,-9 22 1,7-11-194,1 0 0,-6 43 0,11-57-25,1 0 0,-1 0 1,2 0-1,-1 0 0,3 14 0,-3-21 103,1 0 0,-1 0 0,1 0-1,-1 0 1,1 0 0,0 0 0,0-1 0,0 1 0,0 0-1,0 0 1,0-1 0,0 1 0,1 0 0,-1-1 0,1 1-1,-1-1 1,1 0 0,-1 0 0,1 1 0,0-1-1,0 0 1,-1 0 0,1-1 0,0 1 0,0 0 0,0-1-1,0 1 1,0-1 0,4 1 0,0-2-39,0 1 0,0-2 0,0 1 0,0-1 0,-1 0 0,1 0 0,-1 0 0,1-1 0,-1 0 0,0 0 0,6-5-1,32-24-814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7.712"/>
    </inkml:context>
    <inkml:brush xml:id="br0">
      <inkml:brushProperty name="width" value="0.05" units="cm"/>
      <inkml:brushProperty name="height" value="0.05" units="cm"/>
    </inkml:brush>
  </inkml:definitions>
  <inkml:trace contextRef="#ctx0" brushRef="#br0">200 1 14011,'-47'69'2794,"36"-56"-2183,1 1-1,0 1 0,1-1 0,1 2 1,0-1-1,1 1 0,-7 21 0,14-36-584,-1-1 0,1 1 0,0-1-1,0 1 1,0-1 0,0 1 0,-1-1-1,1 1 1,0-1 0,0 1 0,0-1 0,0 1-1,0 0 1,0-1 0,0 1 0,0-1-1,1 1 1,-1-1 0,0 1 0,0-1 0,0 1-1,1-1 1,-1 1 0,0-1 0,0 0-1,1 1 1,-1-1 0,0 1 0,1-1 0,-1 0-1,0 1 1,1-1 0,-1 0 0,1 1-1,1-1 7,-1 0-1,0 0 1,1 0-1,-1 0 1,1 0-1,-1-1 1,0 1-1,0 0 1,1-1-1,-1 1 1,0-1-1,1 1 1,0-2 0,40-27 185,-40 28-207,23-21 29,-1-1 0,31-39-1,-23 26-19,-22 28 18,-8 12-10,-10 22 1,5-18-25,-48 145 1064,-46 238-1,75-218-369,21-170-693,1 1 1,-1-1-1,0 0 0,0 1 1,0-1-1,0 0 1,-1 0-1,1 0 1,-1 0-1,0 0 1,-3 3-1,4-5-1,0 0 1,0 0-1,1-1 1,-2 1-1,1 0 0,0-1 1,0 1-1,0-1 1,0 0-1,0 1 0,0-1 1,0 0-1,-1 1 1,1-1-1,0 0 1,0 0-1,0 0 0,0 0 1,-1 0-1,1 0 1,0-1-1,0 1 0,0 0 1,0-1-1,-1 1 1,1 0-1,0-1 0,0 0 1,0 1-1,0-1 1,0 1-1,0-1 0,0 0 1,0 0-1,0-1 1,-4-1-8,1-2 1,-1 1 0,1 0 0,0-1-1,0 0 1,1 0 0,0 0 0,0 0 0,0-1-1,0 1 1,1-1 0,0 0 0,0 1-1,0-1 1,1 0 0,0 0 0,0-8-1,0 7-158,1 0 0,0-1 0,0 1-1,1 0 1,0-1 0,1 1 0,-1 0-1,1 0 1,1 0 0,-1 0 0,1 0-1,1 1 1,6-13 0,16-29-1889,-18 36 1399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8.168"/>
    </inkml:context>
    <inkml:brush xml:id="br0">
      <inkml:brushProperty name="width" value="0.05" units="cm"/>
      <inkml:brushProperty name="height" value="0.05" units="cm"/>
    </inkml:brush>
  </inkml:definitions>
  <inkml:trace contextRef="#ctx0" brushRef="#br0">129 27 16516,'0'-1'169,"0"0"1,0-1-1,0 1 0,0 0 1,-1-1-1,1 1 1,0 0-1,-1-1 1,1 1-1,-1 0 1,0 0-1,1 0 1,-1 0-1,0 0 1,0-1-1,0 1 1,1 1-1,-1-1 1,0 0-1,0 0 1,-1 0-1,-1-1 1,2 2-110,0 0-1,0 0 1,0 0 0,0 0-1,0 1 1,0-1 0,0 0 0,0 0-1,0 1 1,0-1 0,0 1-1,1-1 1,-1 1 0,0-1-1,0 1 1,0-1 0,1 1 0,-1 0-1,0-1 1,0 1 0,1 0-1,-1 0 1,1 0 0,-1 0 0,1-1-1,-1 1 1,1 0 0,-1 0-1,1 0 1,-1 2 0,-83 185 1544,83-221-1879,0 8 122,-1-3-59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8.621"/>
    </inkml:context>
    <inkml:brush xml:id="br0">
      <inkml:brushProperty name="width" value="0.05" units="cm"/>
      <inkml:brushProperty name="height" value="0.05" units="cm"/>
    </inkml:brush>
  </inkml:definitions>
  <inkml:trace contextRef="#ctx0" brushRef="#br0">66 1 17540,'-7'14'1275,"0"0"1,1 1-1,0 0 1,1 0-1,-5 30 1,-6 82 421,14-102-1313,1-18-333,-2 18 114,2 1-1,0-1 1,4 37-1,-3-61-140,0 1-1,0-1 0,1 1 0,-1-1 1,1 0-1,-1 1 0,1-1 1,-1 0-1,1 0 0,0 1 0,0-1 1,0 1-1,0-2-68,-1 1-1,1-1 1,-1 0 0,0 1-1,1-1 1,-1 0 0,1 0-1,-1 1 1,1-1 0,-1 0-1,1 0 1,-1 0 0,1 0-1,-1 0 1,1 1-1,-1-1 1,1 0 0,-1 0-1,1 0 1,-1 0 0,1-1-1,0 1 1,0 0-73,1-1-1,-1 0 1,0 1-1,0-1 1,0 0-1,1 0 1,-1 0-1,0 0 1,0 0-1,0 0 1,-1 0-1,1 0 1,0-1-1,0 1 1,0 0-1,-1 0 1,1-1-1,-1 1 1,1 0-1,0-3 1,1-9-504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41.713"/>
    </inkml:context>
    <inkml:brush xml:id="br0">
      <inkml:brushProperty name="width" value="0.05" units="cm"/>
      <inkml:brushProperty name="height" value="0.05" units="cm"/>
    </inkml:brush>
  </inkml:definitions>
  <inkml:trace contextRef="#ctx0" brushRef="#br0">54 1 17796,'-20'80'3369,"-7"35"-479,24-97-2592,1-1 1,1 1-1,0-1 0,4 29 1,-3-42-267,1 0 0,-1 0 1,1 0-1,1 0 1,-1-1-1,0 1 0,1 0 1,2 3-1,-4-7-27,0 1 1,1-1-1,-1 1 1,0-1-1,1 1 1,-1-1-1,1 1 0,-1-1 1,1 0-1,-1 1 1,1-1-1,-1 0 1,1 1-1,0-1 1,-1 0-1,1 0 1,-1 1-1,1-1 0,0 0 1,-1 0-1,1 0 1,0 0-1,0 0 4,1-1-1,-1 1 1,0 0 0,0-1-1,0 0 1,0 1 0,0-1-1,0 1 1,0-1-1,0 0 1,0 0 0,0 0-1,-1 1 1,1-1-1,0 0 1,1-2 0,12-19 103,0-2 0,-1 1 0,-2-1 0,11-33 0,-1 6-4,-11 29-62,-5 13-28,-1 0 0,0 0 0,-1-1 0,0 0 0,0 1-1,-1-1 1,2-16 0,-4 23-11,-2 3 2,-2 11 11,0 17 7,4-26-27,0 0 0,0-1 0,0 1 0,1 0 0,-1-1 0,1 1 0,-1-1 0,1 1 0,0-1 0,0 1 0,-1-1 0,1 1 0,0-1 0,0 0 0,0 1 0,1-1 0,-1 0 0,0 0 0,0 0 0,3 2 0,-2-2 0,0 0 0,1 0 0,0 0 0,-1-1 0,1 1 1,-1-1-1,1 1 0,0-1 0,-1 0 0,1 0 0,4 0 0,4-2-1,0 0 0,0-1 0,0 0 0,-1-1 1,12-4-1,11-9-134,51-34 0,-70 42 78,-20 16-8,0 1 0,0 0 1,1 0-1,0 0 0,-6 15 0,-27 66 130,33-76-43,2 1-1,-1 0 1,1 0 0,-1 25 0,4-35-16,0-1 1,0 0 0,0 1 0,1-1-1,-1 0 1,1 0 0,0 1-1,0-1 1,0 0 0,1 0-1,2 5 1,-3-6-2,0-1 0,0 0 0,1 1 0,-1-1 0,1 0-1,-1 0 1,1 1 0,-1-1 0,1-1 0,0 1 0,-1 0 0,1 0 0,0 0-1,0-1 1,0 1 0,0-1 0,0 0 0,-1 1 0,1-1 0,0 0 0,0 0 0,2-1-1,4 1 4,0-2-1,-1 1 1,1-1-1,0 0 1,-1-1-1,0 0 0,1 0 1,-1-1-1,10-6 1,62-48 14,-59 42-17,22-21 14,-29 25-18,1 0-1,26-18 0,-40 29-1,1 1 0,0-1 0,-1 1 0,1-1 1,0 1-1,0-1 0,-1 1 0,1 0 0,0-1 0,0 1 1,0 0-1,-1-1 0,1 1 0,0 0 0,0 0 1,0 0-1,0 0 0,-1 0 0,1 0 0,0 0 0,0 0 1,0 0-1,0 0 0,0 1 0,-1-1 0,1 0 0,0 0 1,0 1-1,0-1 0,0 1 0,1 1-2,-1 0-1,0 0 1,0 0-1,0 0 1,0 1 0,-1-1-1,1 0 1,-1 0-1,1 4 1,5 15-3,-1-11-97,0-1-1,0 1 1,1-1-1,0 0 0,1-1 1,0 1-1,0-1 1,10 8-1,-16-16 61,-1 0-1,0 0 0,1 0 1,-1 0-1,0 0 1,0 0-1,1 0 0,-1 0 1,0 1-1,1-1 1,-1 0-1,0 0 0,1 0 1,-1 0-1,0-1 1,0 1-1,1 0 0,-1 0 1,0 0-1,1 0 1,-1 0-1,0 0 1,1 0-1,-1-1 0,0 1 1,0 0-1,1 0 1,-1 0-1,0 0 0,0-1 1,0 1-1,1 0 1,-1 0-1,0-1 0,0 1 1,0 0-1,0 0 1,1-1-1,-1 1 0,0 0 1,0-1-1,0 1 1,0 0-1,0-1 0,0 1 1,0 0-1,0 0 1,0-1-1,0 1 0,0 0 1,0-1-1,0 1 1,3-24-234,-3 19-19,3-20-368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19.265"/>
    </inkml:context>
    <inkml:brush xml:id="br0">
      <inkml:brushProperty name="width" value="0.05" units="cm"/>
      <inkml:brushProperty name="height" value="0.05" units="cm"/>
    </inkml:brush>
  </inkml:definitions>
  <inkml:trace contextRef="#ctx0" brushRef="#br0">116 28 14155,'1'-6'369,"4"-13"2132,-5 16-760,-5 12 79,-34 94 1869,-3 59-2364,35-130-977,-2 4 51,2 1-1,-5 62 0,12-96-369,0 0 0,0 0 0,0 0 0,1 0 0,-1 0 0,1 0 0,-1 0 0,1-1 0,0 1 0,0 0 0,2 4 0,-2-6-22,0 0-1,-1-1 0,1 1 1,0 0-1,0-1 1,0 1-1,0-1 1,-1 1-1,1-1 1,0 1-1,0-1 0,0 1 1,0-1-1,0 0 1,0 0-1,0 1 1,0-1-1,0 0 0,0 0 1,0 0-1,0 0 1,0 0-1,0 0 1,1-1-1,-1 1 0,0 0 1,0 0-1,-1-1 1,1 1-1,0-1 1,0 1-1,0-1 0,1 0 1,17-10 16,0-1 0,-1-1 0,0-1 0,-1 0-1,28-32 1,-13 13 12,-10 12-17,3-4-42,47-36-1,-71 60 19,1 0-1,-1 0 0,1 0 0,-1 0 0,1 0 1,-1 0-1,1 1 0,0-1 0,-1 1 1,1-1-1,3 0 0,-4 1 5,-1 0 0,0 1-1,0-1 1,1 0-1,-1 0 1,0 0 0,1 0-1,-1 0 1,0 1 0,0-1-1,1 0 1,-1 0 0,0 0-1,0 1 1,1-1 0,-1 0-1,0 0 1,0 1 0,0-1-1,0 0 1,1 1 0,-1-1-1,0 0 1,0 1 0,0-1-1,0 0 1,0 1 0,0-1-1,0 0 1,0 0-1,0 1 1,0-1 0,0 0-1,0 1 1,0-1 0,0 1-1,-1 6-16,-1 0 0,0 0-1,0 0 1,-4 7 0,5-11 19,-8 19-31,-4 10-9,1 2 1,-14 59 0,25-89 34,1 0-1,-1 0 1,1 0 0,0 1-1,0-1 1,0 0 0,2 8 0,-1-11 3,-1 0 1,0 0-1,1-1 1,-1 1 0,1 0-1,-1 0 1,1 0 0,-1 0-1,1 0 1,0-1 0,-1 1-1,1 0 1,0-1 0,0 1-1,-1 0 1,1-1 0,0 1-1,0-1 1,0 1 0,0-1-1,0 0 1,0 1 0,0-1-1,0 0 1,0 0 0,0 1-1,0-1 1,0 0 0,0 0-1,0 0 1,0 0 0,0 0-1,2-1 1,2 0-4,0 0 1,0 0 0,0-1-1,0 1 1,0-1 0,-1-1-1,1 1 1,0-1-1,6-4 1,37-35-32,-35 30 25,30-33-22,-1-1-1,-2-2 1,-2-2-1,-3-2 1,-2-1-1,45-96 0,-68 120-50,-11 24-1,-9 17 34,-6 12 121,1 1 0,2 1-1,0 0 1,2 1-1,0 0 1,-11 53 0,19-65-26,1 1 1,0-1 0,1 1 0,1 0 0,0 0-1,4 19 1,-2-25-32,0-1 0,1 1 0,0 0 0,0-1 0,1 1 0,0-1 0,1 0 1,0-1-1,1 1 0,9 12 0,-1-10-10,-14-11-6,1 0 1,-1 0-1,0 0 1,0 0 0,0 0-1,1 0 1,-1 0 0,0 0-1,0 0 1,0 0-1,1 0 1,-1 0 0,0-1-1,0 1 1,1 0-1,-1 0 1,0 0 0,0 0-1,0 0 1,0 0-1,1-1 1,-1 1 0,0 0-1,0 0 1,0 0-1,0 0 1,0-1 0,1 1-1,-1 0 1,0 0-1,0 0 1,0-1 0,0 1-1,0 0 1,0 0 0,0 0-1,0-1 1,0-1-22,1-1 0,-1 1 0,0-1 0,-1 1 0,1 0 0,0-1 0,-1 1 1,0-1-1,1 1 0,-3-4 0,-127-273-1945,129 276 1988,0 0-1,-1 0 0,1-1 1,0 1-1,1-1 0,-1 1 1,0-5-1,1 8-8,0-1 0,0 0 0,0 0 0,1 0 0,-1 1 0,0-1 0,0 0-1,0 1 1,1-1 0,-1 0 0,0 0 0,1 1 0,-1-1 0,0 1 0,1-1 0,-1 0 0,1 1 0,-1-1 0,1 1 0,0-1 0,-1 1 0,1-1 0,-1 1 0,1-1 0,0 1 0,0 0 0,-1-1 0,1 1 0,0 0 0,-1 0-1,1 0 1,0-1 0,0 1 0,-1 0 0,1 0 0,1 0 0,13 0 94,1 1 0,-1 0 0,30 7 1,6 0-1063,111 4-2623,-106-12 2739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0.169"/>
    </inkml:context>
    <inkml:brush xml:id="br0">
      <inkml:brushProperty name="width" value="0.05" units="cm"/>
      <inkml:brushProperty name="height" value="0.05" units="cm"/>
    </inkml:brush>
  </inkml:definitions>
  <inkml:trace contextRef="#ctx0" brushRef="#br0">7 23 18740,'3'-23'3574,"-1"51"-2197,-2 1-1,-5 46 1,1-13-877,3-56-457,0 9 58,0 0-1,1 0 1,1 1 0,0-1 0,1-1 0,5 20 0,-6-32-91,-1-1 0,1 1 0,-1 0 0,1-1 0,0 1 0,0-1 0,-1 0 0,1 1 0,0-1 0,0 0 0,0 1 0,1-1 0,-1 0 0,0 0 0,0 0 1,1 0-1,-1 0 0,0 0 0,1-1 0,-1 1 0,1 0 0,-1-1 0,1 1 0,0-1 0,-1 1 0,1-1 0,-1 0 0,1 1 0,0-1 0,-1 0 0,1 0 1,0 0-1,-1-1 0,1 1 0,-1 0 0,1-1 0,0 1 0,-1-1 0,1 1 0,2-2 0,4-2 9,0 0-1,-1-1 0,0 0 1,0 0-1,0 0 1,7-8-1,33-38 20,-36 38-38,0 0-1,1 0 1,0 1-1,25-17 1,-36 28-1,-1 1-1,1-1 1,-1 1-1,1 0 1,-1-1-1,1 1 1,0 0-1,-1-1 1,1 1-1,-1 0 1,1 0 0,0 0-1,-1 0 1,1-1-1,0 1 1,-1 0-1,1 0 1,0 0-1,-1 0 1,1 0-1,0 1 1,-1-1 0,1 0-1,0 0 1,-1 0-1,1 1 1,-1-1-1,1 0 1,0 0-1,-1 1 1,1-1-1,-1 1 1,1-1 0,-1 0-1,1 1 1,-1-1-1,1 1 1,-1-1-1,0 1 1,1 0-1,-1-1 1,0 1-1,1 0 1,7 30-67,-7-25 63,3 30-6,-4-27 14,1 0 0,0 1 0,0-1 0,1 0 0,0 0 0,1 0 0,0-1 0,6 14 0,-8-21-3,-1 0 0,1 0 0,0-1 1,-1 1-1,1 0 0,0-1 1,0 1-1,-1 0 0,1-1 0,0 1 1,0-1-1,0 1 0,0-1 0,0 1 1,0-1-1,0 0 0,0 0 0,0 1 1,0-1-1,0 0 0,0 0 1,0 0-1,1 0 0,1 0 2,-1-1 0,1 0-1,-1 1 1,0-1 0,0 0-1,0 0 1,1 0 0,-1-1-1,3-2 1,3-2-136,-1 0 0,0-1 0,12-15 1,-13 13-450,0-1 1,-1 0 0,0-1-1,-1 1 1,0-1 0,-1 0 0,0 0-1,3-22 1,-1 11 271,6-22-786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0.633"/>
    </inkml:context>
    <inkml:brush xml:id="br0">
      <inkml:brushProperty name="width" value="0.05" units="cm"/>
      <inkml:brushProperty name="height" value="0.05" units="cm"/>
    </inkml:brush>
  </inkml:definitions>
  <inkml:trace contextRef="#ctx0" brushRef="#br0">241 0 18508,'-9'15'649,"1"0"1,1 1 0,0 0-1,1 0 1,-5 21-1,-14 84 1821,19-78-2195,2-1 0,2 1 1,1 0-1,3 0 1,9 56-1,-8-79-619,-1 1 1,-1 42-1,-1-55 68,-1 0-1,0 1 1,-1-1 0,0 0 0,0 0-1,-1 0 1,0 0 0,0-1-1,0 1 1,-7 8 0,9-14 207,1-1-1,-1 1 1,0-1 0,0 1 0,0-1 0,0 0 0,0 0 0,-1 0-1,1 1 1,0-1 0,-1 0 0,1 0 0,0-1 0,-1 1-1,1 0 1,-1 0 0,1-1 0,-1 1 0,0-1 0,1 1-1,-1-1 1,1 0 0,-1 1 0,0-1 0,1 0 0,-1 0 0,0 0-1,1-1 1,-1 1 0,0 0 0,1-1 0,-1 1 0,0-1-1,1 1 1,-1-1 0,1 0 0,-1 1 0,1-1 0,0 0-1,-1 0 1,1 0 0,0 0 0,-1 0 0,1-1 0,-1-1 0,-5-4 79,0-1 1,1 0 0,0 0 0,1 0-1,-1-1 1,-4-13 0,4 10 300,1 0-1,0 0 1,1-1 0,1 0 0,0 0 0,1 0 0,-2-16 0,4 25-164,0 0 0,0 0 1,1 0-1,-1 0 1,1 0-1,0 0 0,0 0 1,0 0-1,1 0 1,-1 0-1,1 0 0,0 1 1,0-1-1,0 1 1,0-1-1,1 1 0,0 0 1,-1 0-1,1 0 1,0 0-1,0 0 0,1 1 1,-1 0-1,1-1 1,-1 1-1,8-3 1,4 0 121,0 1 1,0 0 0,0 1-1,1 1 1,-1 0 0,1 2-1,-1-1 1,19 3 0,-14-1-416,-1-1 1,1 0-1,0-2 0,27-5 1,-44 6 85,-1 0 0,1 1 0,-1-1 0,0 0 1,1 0-1,-1 0 0,0-1 0,0 1 1,0-1-1,0 1 0,0-1 0,0 1 1,0-1-1,0 0 0,-1 0 0,1 0 0,-1 0 1,1 0-1,-1 0 0,1-3 0,0 0 12,-1 1 0,0 0 0,0 0 0,-1-1 0,1 1 0,-1-1 0,0 1 0,0-1-1,0 1 1,-1 0 0,-1-5 0,-10-36-471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1.022"/>
    </inkml:context>
    <inkml:brush xml:id="br0">
      <inkml:brushProperty name="width" value="0.05" units="cm"/>
      <inkml:brushProperty name="height" value="0.05" units="cm"/>
    </inkml:brush>
  </inkml:definitions>
  <inkml:trace contextRef="#ctx0" brushRef="#br0">1 1 19988,'0'1'1761,"7"4"-1241,4-2-200,4-1 240,4-1-240,-6 4-8,1 2-128,-8-1-208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2.925"/>
    </inkml:context>
    <inkml:brush xml:id="br0">
      <inkml:brushProperty name="width" value="0.05" units="cm"/>
      <inkml:brushProperty name="height" value="0.05" units="cm"/>
    </inkml:brush>
  </inkml:definitions>
  <inkml:trace contextRef="#ctx0" brushRef="#br0">0 166 14483,'19'-59'1830,"11"-28"252,-30 86-1940,0 0 0,1-1 1,-1 1-1,1 0 0,-1 0 1,1-1-1,0 1 0,0 0 1,-1 0-1,1 0 0,0 0 1,0 0-1,0 0 0,0 0 0,2-2 1,-2 4-80,-1-1 0,0 0 1,1 1-1,-1-1 0,1 0 1,-1 1-1,0-1 0,1 1 0,-1-1 1,0 0-1,1 1 0,-1-1 1,0 1-1,0-1 0,0 1 1,1-1-1,-1 1 0,0-1 0,0 1 1,0-1-1,0 1 0,0 0 1,0-1-1,0 1 0,0 0 1,0 50 1439,-13 122-42,-2 105-967,15-276-489,3 30 35,2-19-13,-4-12-25,-1-1-1,0 0 0,0 0 0,1 0 0,-1 1 0,0-1 0,0 0 0,1 0 0,-1 0 1,0 0-1,0 0 0,1 1 0,-1-1 0,0 0 0,1 0 0,-1 0 0,0 0 0,1 0 1,-1 0-1,0 0 0,0 0 0,1 0 0,-1 0 0,0 0 0,1 0 0,-1-1 0,0 1 1,0 0-1,1 0 0,-1 0 0,0 0 0,0 0 0,1-1 0,-1 1 0,0 0 0,1 0 1,1-2 2,0 0-1,0 0 1,-1-1 0,1 1 0,0 0 0,-1-1 0,1 1 0,-1 0 0,0-1 0,0 0 0,2-4 0,6-36 25,-6 27-25,5-27 7,-2 0 0,-1-1 0,-4-86 0,-5 103-25,2 22-8,2 16 4,1-1 11,0 0 0,1 0-1,0 0 1,1-1 0,0 1-1,1 0 1,0-1 0,0 0-1,1 0 1,0 0 0,13 15-1,-14-19 8,0-1-1,0 1 0,0-1 1,1 0-1,0-1 0,0 1 1,0-1-1,0 0 0,0 0 1,1-1-1,-1 1 0,1-1 1,-1-1-1,1 1 0,0-1 1,0 0-1,0 0 0,0 0 1,0-1-1,0 0 0,10-1 1,-3-2 18,0 0 1,1-1 0,-2 0 0,1-1 0,-1-1 0,1 0-1,-1 0 1,-1-1 0,21-17 0,-13 9 64,-1-2-1,0 0 1,-2-1-1,26-34 1,-34 41-26,-1 0-1,0-1 1,-1 1 0,0-1-1,0-1 1,-2 1 0,1-1-1,-2 0 1,4-22 0,-6 34-49,-1-1 0,0 1 1,1-1-1,-1 1 1,0-1-1,0 1 0,0-1 1,0 1-1,0-1 0,-1 1 1,1-1-1,0 1 0,-1-1 1,1 1-1,-1 0 0,1-1 1,-1 1-1,0 0 0,1-1 1,-1 1-1,0 0 1,0 0-1,0-1 0,0 1 1,0 0-1,0 0 0,-1 0 1,0 0-1,0 0-5,0 1 0,0 0 0,0 0 0,1 1 0,-1-1 0,0 0 0,0 1 0,0-1 0,1 1 0,-1-1 0,0 1 0,1 0 0,-1-1 0,0 1-1,1 0 1,-1 0 0,1 1 0,-1-1 0,1 0 0,0 0 0,0 1 0,-1-1 0,0 3 0,-8 8-5,1 0 0,0 1-1,1 0 1,1 0 0,0 1 0,1 0 0,-6 19-1,5-10 2,1 0-1,1 0 1,0 1-1,0 26 1,5-42-1,0 1 1,0 0-1,1 0 1,0 0-1,0 0 1,1-1-1,0 1 0,0-1 1,1 1-1,5 10 1,-6-16 0,0 0 1,1 1 0,-1-1-1,0 0 1,1 0-1,0-1 1,-1 1 0,1 0-1,0-1 1,0 0-1,1 0 1,-1 0-1,0 0 1,1 0 0,0 0-1,-1-1 1,1 0-1,0 0 1,-1 0 0,1 0-1,0-1 1,0 1-1,0-1 1,0 0 0,0 0-1,4-1 1,0 0 4,1-1 1,0 0-1,-1-1 0,1 0 1,-1 0-1,0-1 1,0 0-1,0 0 0,-1-1 1,1 0-1,-1 0 0,0-1 1,-1 0-1,10-10 1,-9 8 7,0 0 0,-1 0 0,1 0 0,-2-1 0,1 0 0,-1-1 0,-1 1 0,0-1 0,0 0 0,0 0 0,-2 0 0,3-12 1,-5 19-7,0 1 0,1-1 0,-1 0 0,-1 1 0,1-1 0,0 0 0,-1 1 1,1-1-1,-1 0 0,-1-3 0,1 5-5,1 1 0,0 0 0,0-1 0,0 1 0,-1 0 0,1-1 0,0 1 0,0 0 0,-1-1 0,1 1 0,0 0 0,-1 0 0,1 0 0,0-1 0,-1 1 0,1 0 0,0 0 0,-1 0 0,1 0 0,0 0 0,-1 0 0,1-1 0,0 1 0,-1 0 0,1 0 0,-1 0 0,0 0 0,0 1 0,0-1-1,0 1 1,0-1-1,0 1 1,0 0-1,0-1 1,0 1-1,0 0 1,0 0-1,0 0 1,0-1-1,1 1 1,-2 2-1,-5 7-79,1 0-1,1 1 1,-1 0-1,2 0 1,-1 0 0,2 0-1,-1 1 1,2 0-1,0-1 1,0 1-1,1 0 1,0 0 0,1 0-1,0 0 1,4 22-1,-3-31 49,0 0 0,0 0 0,0 0-1,0 0 1,0 0 0,1 0 0,-1-1 0,1 1-1,0 0 1,0-1 0,0 1 0,0-1-1,0 0 1,0 0 0,1 0 0,2 2 0,19 10-278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4.141"/>
    </inkml:context>
    <inkml:brush xml:id="br0">
      <inkml:brushProperty name="width" value="0.05" units="cm"/>
      <inkml:brushProperty name="height" value="0.05" units="cm"/>
    </inkml:brush>
  </inkml:definitions>
  <inkml:trace contextRef="#ctx0" brushRef="#br0">239 74 16187,'0'-4'187,"-1"0"1,-1 1-1,1-1 0,0 0 0,-1 1 0,0-1 0,0 1 0,0-1 0,0 1 0,0 0 0,-1 0 0,1 0 0,-1 0 0,0 1 0,0-1 0,0 1 0,0-1 0,-1 1 0,1 0 0,0 0 0,-1 1 0,0-1 0,1 1 0,-1 0 0,0 0 0,0 0 0,1 0 0,-1 0 0,0 1 0,0 0 0,0 0 0,0 0 0,0 0 1,0 1-1,0-1 0,1 1 0,-1 0 0,0 0 0,0 1 0,-5 2 0,0 1-137,1 0 0,1 1 0,-1 0 0,1 0 0,0 1 0,0 0 0,1 0 0,0 1 0,0 0 0,1 0 1,0 0-1,0 0 0,1 1 0,0 0 0,1 0 0,0 0 0,0 0 0,1 0 0,0 1 0,1-1 0,0 1 0,0-1 0,1 15 0,0-22-48,0 0 0,0 0 0,0 0 0,1-1-1,-1 1 1,0 0 0,1 0 0,-1 0 0,1 0 0,0 0-1,0-1 1,0 1 0,0 0 0,0-1 0,0 1 0,0-1-1,0 1 1,0-1 0,1 1 0,-1-1 0,1 0 0,-1 0-1,1 1 1,-1-1 0,1 0 0,0-1 0,-1 1 0,1 0-1,0 0 1,0-1 0,0 1 0,0-1 0,-1 1 0,1-1-1,0 0 1,0 0 0,4 0 0,0-1 2,1 0 0,-1-1 0,1 0 0,-1 0 0,0 0 0,0-1 0,0 0 0,0 0 0,9-7 0,7-7 35,-1-2 1,0 0-1,-2-2 1,0 0-1,-1-1 1,-1 0-1,14-28 1,-31 50-37,0 0 1,0 0-1,0 0 1,1 0-1,-1 0 0,0 0 1,0 0-1,0 0 1,0 0-1,0 0 1,0 0-1,0 0 1,0 0-1,0 0 0,0 0 1,0 0-1,0 0 1,0 0-1,0 0 1,0 0-1,0 0 1,0 0-1,0 0 0,0 0 1,1 0-1,-1 0 1,0 0-1,0 0 1,0 0-1,0 0 1,0 0-1,0 0 0,0 0 1,0 0-1,0 0 1,0 0-1,0 0 1,0 0-1,0 0 1,0 0-1,0 0 0,0 0 1,0 0-1,0 0 1,0 0-1,0 0 1,-1 10 62,-6 21-47,6-25-1,-2 6-7,-2 8-4,1 1 0,0 0 1,1 0-1,2 1 0,0 25 1,1-45-5,0 0 0,0 0 0,1 1 0,-1-1 1,0 0-1,1 0 0,-1 0 0,1 0 0,0 0 0,0 0 1,0 0-1,0 0 0,0 0 0,0 0 0,0 0 0,1 0 1,-1-1-1,0 1 0,1-1 0,0 1 0,-1-1 0,1 1 1,0-1-1,0 0 0,0 0 0,0 0 0,0 0 0,0 0 0,0 0 1,0-1-1,0 1 0,0-1 0,0 1 0,1-1 0,-1 0 1,0 0-1,0 0 0,0 0 0,1 0 0,-1 0 0,0-1 1,0 1-1,0-1 0,0 0 0,4-1 0,6-4 24,-1 0 0,1 0-1,-1-1 1,-1-1-1,1 0 1,-1-1 0,16-17-1,-14 14 7,0 0 1,1 1-1,25-16 0,-37 26-32,-1 0 0,1 1 0,0-1 0,0 0 0,0 1 1,0-1-1,0 1 0,0 0 0,0-1 0,0 1 0,0 0 1,0-1-1,0 1 0,0 0 0,0 0 0,0 0 1,0 0-1,0 0 0,0 0 0,0 0 0,1 1 0,-1-1 1,0 0-1,0 0 0,0 1 0,0-1 0,1 1 0,-1 1 0,0 0 0,1 0 0,-1 0-1,0 0 1,0 0 0,0 0 0,0 0-1,-1 0 1,1 0 0,0 0 0,-1 1 0,1 2-1,2 22 12,-3-20-10,0-1 0,1 0 0,0 0 0,0 0 1,1 0-1,0 0 0,0 0 0,0 0 0,4 8 1,-5-13-1,0 0 1,0-1 0,0 1 0,-1 0-1,1 0 1,0-1 0,0 1 0,0-1 0,0 1-1,1-1 1,-1 1 0,0-1 0,0 1-1,0-1 1,0 0 0,0 0 0,0 1-1,1-1 1,-1 0 0,0 0 0,0 0 0,0-1-1,0 1 1,1 0 0,-1 0 0,0 0-1,0-1 1,0 1 0,0-1 0,0 1-1,0-1 1,2 0 0,4-4 8,1 1 0,-1-1-1,10-8 1,-10 7-5,29-24 28,27-20 23,-55 45-54,-1 0 0,1 0 0,-1 1 0,1 1 0,1-1 0,13-3 0,-20 6-3,0 1 1,0-1 0,0 1 0,0 0-1,0-1 1,-1 1 0,1 0 0,0 0-1,0 0 1,0 1 0,0-1 0,0 0-1,0 1 1,0-1 0,0 1 0,0 0 0,-1 0-1,1-1 1,0 1 0,0 0 0,-1 0-1,1 1 1,-1-1 0,1 0 0,-1 0-1,0 1 1,1-1 0,-1 1 0,2 2-1,0 4 3,1-1-1,-2 1 1,1 0-1,-1 0 1,0 0-1,0 8 0,-1-9 1,0 0 0,1 0 0,0 0 0,0 0 0,5 12 0,-6-19-30,-1 1 0,1 0 1,-1 0-1,1-1 0,-1 1 0,1-1 0,0 1 0,-1 0 0,1-1 1,0 1-1,0-1 0,-1 0 0,1 1 0,0-1 0,0 1 1,-1-1-1,1 0 0,0 0 0,0 0 0,0 1 0,0-1 0,1 0 1,0 0-73,1-1 1,-1 1 0,0-1-1,0 1 1,0-1 0,0 0-1,0 1 1,0-1 0,2-2-1,6-2-372,-1-2-1,15-13 0,-18 15 498,19-17-606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5.083"/>
    </inkml:context>
    <inkml:brush xml:id="br0">
      <inkml:brushProperty name="width" value="0.05" units="cm"/>
      <inkml:brushProperty name="height" value="0.05" units="cm"/>
    </inkml:brush>
  </inkml:definitions>
  <inkml:trace contextRef="#ctx0" brushRef="#br0">126 340 19364,'0'0'50,"0"-1"-1,0 1 1,1 0-1,-1-1 1,0 1-1,0 0 1,0-1-1,0 1 1,0 0-1,0-1 1,0 1-1,1 0 1,-1-1 0,0 1-1,0-1 1,0 1-1,-1 0 1,1-1-1,0 1 1,0 0-1,0-1 1,0 1-1,0 0 1,0-1-1,0 1 1,-1 0-1,1-1 1,0 1-1,0 0 1,0-1-1,-1 1 1,1 0 0,0 0-1,0-1 1,-1 1-1,1 0 1,0 0-1,-1-1 1,1 1-1,0 0 1,-1 0-1,1 0 1,0 0-1,-1 0 1,1 0-1,0-1 1,-1 1-1,1 0 1,0 0 0,-1 0-1,1 0 1,-1 0-1,1 0 1,0 0-1,-1 0 1,1 1-1,0-1 1,-1 0-1,1 0 1,0 0-1,-1 0 1,1 0-1,-1 1 1,-24 9 1253,17-4-1131,1 1 0,0-1-1,0 1 1,0 1 0,1-1-1,0 1 1,1 0 0,0 1 0,0-1-1,0 1 1,1 0 0,1 0-1,0 0 1,0 1 0,0-1 0,-1 19-1,4-27-163,-1 1-1,1-1 1,0 0-1,0 1 0,0-1 1,1 0-1,-1 0 1,0 1-1,0-1 0,1 0 1,-1 1-1,1-1 0,-1 0 1,1 0-1,-1 0 1,1 0-1,0 1 0,0-1 1,-1 0-1,1 0 1,0 0-1,0-1 0,2 3 1,-2-3-2,1 1 0,-1-1 0,1 0-1,-1 0 1,1 1 0,-1-1 0,1 0 0,0 0 0,-1 0 0,1-1 0,-1 1 0,1 0 0,-1 0 0,1-1 0,-1 1 0,3-2-1,3-1 3,0-1 0,0 0 0,-1 0 0,1 0 0,-1-1 0,10-9 0,-7 4-4,-1 0 1,0-1-1,0 1 1,-1-1-1,0-1 1,-1 1-1,-1-1 1,0 0-1,0-1 1,5-24-1,-9 36-6,-1 0 0,0 0 0,0 0 0,0-1 0,0 1-1,0 0 1,0 0 0,0 0 0,0 0 0,0 0 0,0 0 0,-1 0 0,1 0-1,-1-2 1,1 3 1,0 0 0,-1 0 0,1 0 0,0 0 0,0 0 0,-1-1 0,1 1 0,0 0 0,-1 0 0,1 0 0,0 0 0,0 0 0,-1 0 0,1 0 0,0 0-1,-1 0 1,1 0 0,0 0 0,-1 0 0,1 0 0,0 1 0,0-1 0,-1 0 0,1 0 0,0 0 0,0 0 0,-1 0 0,1 1 0,0-1 0,0 0 0,-1 1 0,-22 24-38,15-13 37,1-1-1,0 2 0,0-1 1,1 1-1,1-1 1,0 2-1,1-1 1,0 0-1,1 1 1,1 0-1,-2 26 0,4-39 7,0 0-1,0 1 0,0-1 1,0 0-1,1 0 0,-1 1 1,0-1-1,1 0 0,-1 0 0,0 1 1,1-1-1,-1 0 0,1 0 1,0 0-1,-1 0 0,1 0 1,0 0-1,0 0 0,0 0 0,0 0 1,0 0-1,0 0 0,0 0 1,0-1-1,2 2 0,-1-1 3,1-1-1,-1 1 1,1-1-1,-1 0 1,0 0-1,1 0 0,-1 0 1,1 0-1,-1-1 1,0 1-1,1-1 1,-1 1-1,3-2 1,7-3 18,0 0 0,-1-1 0,1-1 0,12-9 0,16-15 46,57-60 0,-46 42-76,-49 47-2,0 0 1,-1 0-1,1 1 1,0-1 0,1 1-1,-1-1 1,0 1-1,0 0 1,0 0 0,4-1-1,-6 2 6,0 0 0,0 0 0,1 0 0,-1 0 0,0 0 0,0 0 0,1 0 0,-1 0 0,0 0 0,0 0 0,1 0 0,-1 0-1,0 0 1,0 1 0,1-1 0,-1 0 0,0 0 0,0 0 0,0 0 0,1 1 0,-1-1 0,0 0 0,0 0 0,0 0 0,0 1 0,1-1 0,-1 0 0,0 0 0,0 1-1,0-1 1,0 0 0,1 18-33,-8 22-1,-2 14-1,9-50 40,-1 0-1,1-1 0,1 1 0,-1 0 1,0 0-1,1-1 0,0 1 0,0 0 1,0-1-1,0 1 0,3 4 0,-3-7 0,0 0 0,-1 1 0,1-1 0,0 0 0,0 0 0,0 0 0,0 0 0,1 0 0,-1 0 0,0 0 0,0 0 0,0-1 0,1 1 0,-1 0 0,0-1 0,1 1 0,-1-1-1,1 1 1,2-1 0,-1 1 1,0-1-1,0-1 1,1 1-1,-1 0 0,0-1 1,0 1-1,0-1 1,6-2-1,2-2 4,0 0-1,0-1 1,15-11-1,-6 2-33,19-20 0,9-7-217,-47 41 229,0 0-1,0 0 1,1 0 0,-1 1 0,0-1 0,0 0 0,0 1 0,0-1-1,1 1 1,-1-1 0,0 1 0,1-1 0,-1 1 0,0 0-1,1 0 1,-1 0 0,0-1 0,2 2 0,-2-1 3,0 1 0,0-1 0,-1 1 0,1-1 0,0 1 0,-1 0 0,1-1 0,0 1 0,-1 0 0,1 0 0,-1-1 0,1 1 0,-1 0 0,0 0 0,1 0 0,-1 0 0,0 0 0,0 0 0,1 0 0,-1-1 0,0 1 0,0 0 0,0 0 0,0 0 0,0 0 0,0 1 0,-1 20-144,0-18 144,1 0-1,-1 1 1,1-1 0,0 0-1,1 1 1,-1-1 0,1 0-1,-1 0 1,2 1 0,-1-1-1,2 6 1,-2-9 15,0-1 0,-1 1 0,1-1 0,0 1 0,0-1 0,0 1-1,-1-1 1,1 0 0,0 1 0,0-1 0,0 0 0,0 0 0,-1 1 0,1-1 0,0 0 0,0 0 0,0 0 0,0 0 0,0 0 0,0 0 0,0 0 0,-1-1 0,1 1-1,0 0 1,0 0 0,0-1 0,0 1 0,-1-1 0,1 1 0,0 0 0,1-2 0,26-17 41,9-13 40,58-66 0,23-47 2,-105 130-81,-7 7-4,19-23-8,-1-2 0,30-51 0,-53 78-13,-8 11 9,-9 11-3,4 3 54,1 0 1,0 0-1,2 1 0,0 0 0,1 0 1,1 1-1,-5 23 0,9-29 8,0-1-1,1 1 1,1 0-1,0 0 1,1-1-1,1 1 1,0 0-1,1 0 1,0-1-1,1 1 1,7 18-1,-9-29-52,1 0-1,-1 0 1,1 0-1,0 0 1,0-1-1,0 1 1,0 0-1,1-1 1,-1 0-1,1 0 1,0 0-1,0 0 1,0 0-1,0 0 1,6 3-1,-8-6-5,-1 0 0,0 0 0,0 1 0,1-1 0,-1 0 0,0 0 0,0 0 0,1 0 0,-1 0 0,0 0 0,1 0 0,-1 0 0,0 0 0,0 0 0,1 0 0,-1 0-1,0 0 1,1 0 0,-1 0 0,0 0 0,0 0 0,1 0 0,-1-1 0,0 1 0,1 0 0,-1 0 0,0 0 0,0 0 0,0-1 0,1 1 0,-1 0 0,0 0 0,0 0 0,0-1 0,1 1 0,-1 0 0,0 0 0,0-1 0,0 1 0,0 0 0,0 0 0,0-1 0,1 1-1,-1 0 1,0-1 0,0 1 0,0 0 0,0 0 0,0-1 0,0 1 0,0 0 0,0-1 0,0 1 0,-1 0 0,1-1 0,-4-16-495,-9-3-70,0 1 1,-1 0-1,-30-30 1,6 8-11,9 8 337,18 22 420,1 0 1,0-1-1,-15-25 1,24 37-146,1-1-1,0 1 1,-1-1-1,1 1 1,0-1-1,-1 1 1,1 0-1,0-1 1,0 1-1,0-1 1,-1 1-1,1-1 1,0 0-1,0 1 1,0-1 0,0 1-1,0-1 1,0 1-1,0-1 1,0 1-1,0-1 1,0 1-1,0-1 1,0 1-1,1-1 1,-1 1-1,0-1 1,0 1 0,0-1-1,1 1 1,-1-1-1,0 1 1,1-1-1,-1 1 1,0 0-1,1-1 1,-1 1-1,0-1 1,1 1-1,-1 0 1,1 0-1,-1-1 1,1 1 0,-1 0-1,1 0 1,-1-1-1,1 1 1,-1 0-1,1 0 1,-1 0-1,1 0 1,32 0 739,-28 1-673,42 4 289,13 1-793,67 0 1,-72-9 190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5.889"/>
    </inkml:context>
    <inkml:brush xml:id="br0">
      <inkml:brushProperty name="width" value="0.05" units="cm"/>
      <inkml:brushProperty name="height" value="0.05" units="cm"/>
    </inkml:brush>
  </inkml:definitions>
  <inkml:trace contextRef="#ctx0" brushRef="#br0">129 247 19876,'-5'0'227,"0"0"-1,-1 1 0,1-1 1,0 1-1,0 0 1,0 0-1,0 1 0,0 0 1,0 0-1,1 0 1,-1 0-1,0 1 0,1 0 1,0-1-1,0 2 1,0-1-1,0 0 0,0 1 1,0 0-1,-4 6 1,5-7-187,1 1 0,-1-1 0,0 1 0,1 0 1,0 0-1,0 0 0,0 0 0,0 0 1,1 0-1,-1 0 0,1 1 0,0-1 1,1 1-1,-1-1 0,1 0 0,0 1 1,0-1-1,0 1 0,0-1 0,1 1 0,0-1 1,0 1-1,3 7 0,-3-11-34,0 1-1,0 0 1,0 0-1,1-1 1,-1 1-1,1-1 1,-1 1-1,1-1 1,0 0-1,-1 1 1,1-1-1,0 0 1,0 0-1,0 0 1,0-1-1,0 1 1,0 0-1,0-1 1,0 1-1,0-1 1,0 0-1,0 1 1,0-1-1,0 0 1,0 0-1,1-1 1,1 1-1,2-1 8,0 0 1,1-1-1,-1 0 0,0 0 0,0 0 1,-1 0-1,1-1 0,6-4 1,3-3 22,-1-1 0,0-1 1,-1 0-1,0 0 1,-1-2-1,0 1 0,-1-2 1,-1 1-1,0-2 1,-1 1-1,-1-1 1,12-32-1,-21 53-31,1 0 1,-1 0-1,1 0 0,0 0 0,0 0 1,1 0-1,-1 0 0,1 0 0,0 0 1,0 0-1,1 0 0,3 7 0,-4-9-5,0-1 0,0 1 0,1 0 0,-1 0 0,1-1 0,0 1 0,0-1 0,0 0 0,0 1 0,0-1 0,0 0 0,1 0-1,-1 0 1,1-1 0,-1 1 0,1-1 0,0 1 0,0-1 0,0 0 0,0 0 0,-1 0 0,1 0 0,5 0 0,0-1 10,0 0-1,0-1 1,0 0 0,0-1 0,0 0 0,0 0 0,0-1 0,-1 0 0,1 0 0,12-7 0,8-7 42,33-26 0,-53 37-39,35-29 112,-2-1 0,-1-2-1,44-54 1,-74 76-79,-11 9 12,0 8-56,-1-1 1,1 1-1,0-1 0,0 0 0,0 1 1,0 0-1,-1-1 0,1 1 0,0 0 1,0 0-1,0-1 0,0 1 1,0 0-1,1 0 0,-1 0 0,0 0 1,0 0-1,1 0 0,-2 3 1,-21 32 0,2 1 0,2 1 0,-24 64 0,23-42 142,-22 113 0,34-133-24,-2 71-1,9-98-82,1 0 0,1 0-1,0 0 1,1 0-1,0 0 1,1 0 0,1-1-1,0 0 1,9 21 0,-5-22 10,-11-24-5,-11-27-10,-5-11-6,-16-69-1,30 97-44,1-1-1,1 1 0,1-1 1,1 0-1,3-36 0,-2 56-25,0 1 0,1-1 1,0 0-1,0 0 0,0 0 0,0 0 0,0 0 0,1 1 0,0-1 1,0 1-1,0-1 0,0 1 0,0 0 0,5-5 0,-4 6-9,0-1 0,0 1 0,0 0 0,0 0 0,1 1 0,-1-1 0,1 1 0,-1 0 0,1 0 0,-1 0 0,1 0 0,0 0 0,-1 1 0,1 0 0,6 0 0,35 0-228,11 1-68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6.823"/>
    </inkml:context>
    <inkml:brush xml:id="br0">
      <inkml:brushProperty name="width" value="0.05" units="cm"/>
      <inkml:brushProperty name="height" value="0.05" units="cm"/>
    </inkml:brush>
  </inkml:definitions>
  <inkml:trace contextRef="#ctx0" brushRef="#br0">144 161 21205,'0'0'73,"0"-1"1,-1 1 0,1 0 0,0-1 0,-1 1 0,1 0-1,-1 0 1,1 0 0,0-1 0,-1 1 0,1 0 0,-1 0-1,1 0 1,0 0 0,-1 0 0,1 0 0,-1 0 0,1 0-1,-1 0 1,1 0 0,-1 0 0,1 0 0,0 0 0,-1 0-1,1 0 1,-1 0 0,1 0 0,0 1 0,-1-1 0,1 0-1,-1 0 1,1 1 0,-1-1 0,-12 11 1138,13-10-1084,11-14 160,32-45 785,-49 80-603,-42 88 551,-27 72 249,65-154-1077,1 1 0,2 1 0,1-1-1,-3 45 1,9-69-169,0-1-1,0 1 1,0 0-1,1 0 1,-1 0-1,2 4 1,-1-8-20,-1 0-1,0 0 1,0 0 0,1-1-1,-1 1 1,1 0-1,-1 0 1,0-1 0,1 1-1,-1 0 1,1-1 0,0 1-1,-1-1 1,1 1-1,-1 0 1,1-1 0,0 1-1,0-1 1,-1 0 0,1 1-1,0-1 1,0 0-1,-1 1 1,1-1 0,0 0-1,0 0 1,0 0 0,-1 0-1,1 1 1,0-1-1,0 0 1,0-1 0,0 1-1,0 0 1,-1 0 0,1 0-1,0 0 1,0-1-1,0 1 1,-1 0 0,1-1-1,0 1 1,0 0 0,0-2-1,4 0 4,-1-1 0,0 0 0,0 0 0,0 0 0,0 0 0,-1-1 0,1 0-1,-1 1 1,0-1 0,4-6 0,24-48 42,-25 47-42,11-25-48,-2 0 0,-2-1 0,-1 0-1,-2-1 1,-2 0 0,-1-1 0,-2 0 0,-1 0-1,-4-72 1,-4 93-187,2 14 1,1 11 91,1-5 126,0 0 1,1 0-1,-1-1 0,0 1 0,1 0 0,-1 0 0,1-1 1,0 1-1,-1 0 0,1-1 0,0 1 0,0-1 0,0 1 1,0-1-1,0 0 0,0 1 0,1-1 0,-1 0 0,0 0 0,3 2 1,-1-1 0,0-1 1,1 1 0,-1-1 0,0 0 0,1 0 0,-1 0-1,1-1 1,0 1 0,5 0 0,4-1-2,-1-1 1,1 0-1,-1-1 1,24-6-1,-2-4-9,0-1 0,33-19 0,27-11-61,-91 41 77,26-6-37,-28 8 38,-1 0 1,1 0-1,0 0 0,0 0 0,-1 0 0,1 0 0,0 0 0,0 0 1,-1 0-1,1 0 0,0 0 0,-1 0 0,1 1 0,0-1 0,-1 0 1,1 1-1,0-1 0,-1 0 0,1 1 0,0-1 0,-1 1 0,1-1 0,-1 1 1,1-1-1,-1 1 0,1-1 0,-1 1 0,0-1 0,1 1 0,-1 0 1,1-1-1,-1 1 0,0 0 0,0-1 0,1 1 0,-1 0 0,0 0 1,0 9-8,0 0 0,-1 0 1,0-1-1,-1 1 1,0-1-1,0 1 0,-7 15 1,0 6-19,-27 124-168,30-122-1133,2 1 0,-1 53 0,8-62 501,-3-24 798,1 0 1,-1-1 0,0 1-1,0 0 1,1-1-1,-1 1 1,0-1 0,1 1-1,-1 0 1,1-1-1,-1 1 1,0-1 0,1 1-1,-1-1 1,1 1-1,-1-1 1,1 0 0,0 1-1,-1-1 1,1 0-1,-1 1 1,1-1 0,0 0-1,-1 0 1,1 0-1,0 1 1,-1-1 0,1 0-1,0 0 1,-1 0-1,2 0 1,26-10-1040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7.891"/>
    </inkml:context>
    <inkml:brush xml:id="br0">
      <inkml:brushProperty name="width" value="0.05" units="cm"/>
      <inkml:brushProperty name="height" value="0.05" units="cm"/>
    </inkml:brush>
  </inkml:definitions>
  <inkml:trace contextRef="#ctx0" brushRef="#br0">118 23 20540,'-28'6'2674,"25"-6"-2504,0 0 0,0 0 0,1 0 0,-1 1 0,0 0 0,0-1 0,1 1 1,-1 0-1,0 0 0,1 1 0,-1-1 0,1 1 0,-1-1 0,1 1 0,0 0 0,-3 2 1,0 3-16,0 0 0,0 1 0,1-1 0,0 1 0,0 0 0,1 1 1,0-1-1,1 1 0,0-1 0,0 1 0,0 0 0,1-1 0,1 1 1,0 14-1,0-21-142,0-1 1,0 1 0,0 0-1,0 0 1,0-1-1,0 1 1,1 0 0,-1-1-1,1 1 1,-1 0-1,1-1 1,0 1 0,0 0-1,0-1 1,0 1-1,0-1 1,0 0-1,0 1 1,0-1 0,0 0-1,1 0 1,-1 0-1,0 1 1,1-2 0,-1 1-1,1 0 1,-1 0-1,1 0 1,0-1 0,-1 1-1,1 0 1,0-1-1,-1 0 1,1 1 0,0-1-1,0 0 1,-1 0-1,1 0 1,0 0 0,3-1-1,5 0 15,1-1 0,-1 0 0,1-1 0,-1 0-1,17-8 1,52-29 40,-36 17-43,-11 6-14,-7 4-4,1 0-1,46-15 1,-68 27-7,0 0 0,0 0 0,0 0 0,0 1 0,0-1 0,0 1 0,5 0 0,-8 1 0,1-1 0,-1 0 1,0 0-1,0 1 0,1-1 1,-1 1-1,0-1 0,0 1 0,0-1 1,0 1-1,0 0 0,0 0 1,0-1-1,0 1 0,0 0 0,0 0 1,0 0-1,0 0 0,0 0 0,-1 0 1,1 0-1,-1 1 0,1-1 1,0 0-1,-1 0 0,0 0 0,1 1 1,-1 1-1,2 9-1,-1 0 0,-1 1 0,0-1-1,-1 0 1,-4 24 0,2-18 3,-1 35 0,4-52-2,0 0 0,0 1 0,0-1-1,0 0 1,0 1 0,0-1 0,1 0 0,-1 0-1,0 1 1,1-1 0,-1 0 0,1 0 0,0 1-1,-1-1 1,1 0 0,0 0 0,-1 0 0,1 0-1,0 0 1,1 1 0,-1-2-3,0 1 1,0-1-1,0 0 0,0 1 1,0-1-1,0 0 0,0 0 1,0 0-1,1 1 1,-1-1-1,0-1 0,0 1 1,0 0-1,0 0 0,0 0 1,0 0-1,0-1 0,0 1 1,1-1-1,4-2-18,0 0 1,0-1-1,0 1 1,0-1-1,-1 0 0,7-8 1,10-11-225,37-53 1,-24 29-150,-22 35 134,-13 12 254,1 0 0,-1 0 0,0 0 0,0 0 0,0 0 1,0 0-1,1 0 0,-1 0 0,0 0 0,0 0 0,0 0 0,1 1 0,-1-1 0,0 0 1,0 0-1,0 0 0,0 0 0,1 0 0,-1 0 0,0 0 0,0 1 0,0-1 0,0 0 1,0 0-1,0 0 0,1 0 0,-1 1 0,0-1 0,0 0 0,0 0 0,0 0 0,0 1 1,0-1-1,0 0 0,0 0 0,0 0 0,0 1 0,0-1 0,0 0 0,0 0 0,0 1 1,-4 33-257,3-27 280,-1 6-43,-1 5 11,-2 29 0,5-43 18,0 0-1,0-1 1,0 1-1,1-1 1,-1 1 0,1 0-1,0-1 1,0 0-1,0 1 1,0-1-1,1 1 1,-1-1-1,1 0 1,0 0 0,2 3-1,-3-5-2,1 0-1,-1 0 1,1 0-1,0 0 1,-1 0-1,1 0 1,0 0 0,0-1-1,0 1 1,-1-1-1,1 1 1,0-1-1,0 0 1,0 0-1,0 1 1,0-1-1,0-1 1,-1 1-1,1 0 1,0 0 0,0-1-1,0 1 1,0-1-1,0 0 1,1 0-1,7-3-30,0-1-1,0 0 0,9-7 0,-17 11 22,37-24-243,36-31 0,-61 44 175,0-1 0,0-1 0,-1 0 0,-1 0 0,14-22 0,-24 33 73,-1 0 1,1 0-1,-1 0 0,1 0 0,-1-1 1,0 1-1,0 0 0,-1-1 1,1-4-1,-1 8 9,0-1-1,0 1 1,0-1 0,0 0 0,0 1 0,0-1-1,0 1 1,0-1 0,0 0 0,-1 1-1,1-1 1,0 1 0,0-1 0,-1 1 0,1-1-1,0 1 1,-1-1 0,1 1 0,-1-1-1,1 1 1,-1-1 0,-1 0 4,1 1 0,0 0 0,0-1-1,0 1 1,0 0 0,0 0 0,0 0 0,-1 0 0,1 0 0,0 0-1,0 0 1,0 0 0,0 0 0,-1 0 0,1 1 0,-1-1 0,-6 3 51,1 0 1,0 0 0,-1 0-1,1 1 1,1 0 0,-1 1 0,0-1-1,1 1 1,-8 8 0,10-9-19,0 0 0,1 0 0,-1 0 0,1 1 1,0-1-1,0 1 0,0-1 0,1 1 1,0 0-1,0 0 0,0 0 0,0 1 0,1-1 1,-2 10-1,3-13-32,0 0 0,0-1 0,1 1 1,-1 0-1,0 0 0,0-1 0,1 1 0,-1 0 0,1-1 0,0 1 1,-1 0-1,1-1 0,0 1 0,0-1 0,0 1 0,0-1 0,0 0 1,0 1-1,0-1 0,1 0 0,-1 0 0,0 0 0,1 0 0,-1 0 1,1 0-1,-1 0 0,1 0 0,0-1 0,-1 1 0,1-1 1,0 1-1,-1-1 0,1 1 0,0-1 0,-1 0 0,1 0 0,3 0 1,3 0-17,1 0 1,-1-1-1,0 0 1,0 0 0,1-1-1,14-5 1,1-2-84,0-2 0,-1-1 0,0 0 0,-1-2 0,-1 0 0,0-1 0,-1-2 0,0 0 0,-2-1 0,20-24 0,-46 54 55,0 1 0,0 0 0,1 1 0,-6 15 0,11-23 47,1-1 1,-1 1-1,1-1 0,0 1 1,0 0-1,1-1 1,-1 1-1,2 6 1,-1-9-9,0-1 0,1 1 1,-1-1-1,1 1 1,0-1-1,0 0 0,0 1 1,0-1-1,0 0 1,0 0-1,1 0 1,-1 0-1,1 0 0,-1 0 1,1 0-1,0 0 1,0 0-1,0-1 0,4 3 1,-3-2-12,1-1-1,-1 1 1,1-1 0,0 0-1,0 0 1,0 0 0,-1-1 0,1 1-1,0-1 1,0 0 0,0 0 0,0 0-1,0-1 1,0 0 0,6-1-1,8-3-143,-1-1-1,19-9 1,-18 8-17,-13 4 90,3 0-40,-1 0 0,0 1-1,12-3 1,-18 5 97,0-1-1,0 1 0,0 0 1,0 0-1,0-1 1,0 1-1,0 0 0,0 0 1,0 0-1,0 0 1,0 1-1,0-1 0,0 0 1,0 0-1,0 1 1,0-1-1,0 0 0,0 1 1,0-1-1,0 1 0,0-1 1,-1 1-1,1-1 1,0 1-1,0 0 0,-1-1 1,1 1-1,0 0 1,-1 0-1,1 0 0,-1-1 1,1 1-1,-1 0 1,1 0-1,-1 0 0,1 1 1,0 5-6,-1 0 0,1-1 0,-1 1 0,0 0 0,-1 0 0,0 0 0,0-1 0,-3 12 0,-22 57 230,18-54-124,-12 35 250,-84 206 1881,80-221-1678,24-41-529,0 1-1,0-1 1,0 0 0,0 0-1,0 1 1,0-1-1,0 0 1,-1 0-1,1 0 1,0 1-1,0-1 1,0 0-1,0 0 1,-1 0-1,1 1 1,0-1 0,0 0-1,0 0 1,-1 0-1,1 0 1,0 0-1,0 1 1,-1-1-1,1 0 1,0 0-1,0 0 1,-1 0-1,1 0 1,0 0 0,0 0-1,-1 0 1,1 0-1,0 0 1,0 0-1,-1 0 1,1 0-1,0 0 1,0 0-1,-1 0 1,1-1-1,0 1 1,0 0-1,-1 0 1,1 0 0,0 0-1,0 0 1,-1-1-1,1 1 1,0 0-1,0 0 1,0 0-1,0 0 1,-1-1-1,1 1 1,0 0-1,0-1 1,-4-12-18,2 0-64,0-1 0,1 1 0,1-1 0,0 1 0,1 0 0,0-1 0,1 1 0,0 0 0,1 0 0,1 0 0,0 0 0,1 0 0,0 1 0,1 0 0,0 0 0,1 0 0,1 1 0,0 0 0,0 1 0,1-1 0,0 2 0,0-1 0,13-8 0,43-23 41,-31 19-7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42.206"/>
    </inkml:context>
    <inkml:brush xml:id="br0">
      <inkml:brushProperty name="width" value="0.05" units="cm"/>
      <inkml:brushProperty name="height" value="0.05" units="cm"/>
    </inkml:brush>
  </inkml:definitions>
  <inkml:trace contextRef="#ctx0" brushRef="#br0">1 0 17276,'1'2'1512,"7"4"-1168,5-3-472,4 1 432,5-3-208,2 2-24,4 2-128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8.388"/>
    </inkml:context>
    <inkml:brush xml:id="br0">
      <inkml:brushProperty name="width" value="0.05" units="cm"/>
      <inkml:brushProperty name="height" value="0.05" units="cm"/>
    </inkml:brush>
  </inkml:definitions>
  <inkml:trace contextRef="#ctx0" brushRef="#br0">16 4 21637,'3'-4'1944,"-1"14"-1352,-2 6-248,-5 15 937,1 4-361,-1 10-424,2 5-208,0-2-136,3-7-120,0-10-112,3-8-80,5-17-472,1-6-384,-2-23 847,1-9-63,-3-22-192,-2 0-56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8.818"/>
    </inkml:context>
    <inkml:brush xml:id="br0">
      <inkml:brushProperty name="width" value="0.05" units="cm"/>
      <inkml:brushProperty name="height" value="0.05" units="cm"/>
    </inkml:brush>
  </inkml:definitions>
  <inkml:trace contextRef="#ctx0" brushRef="#br0">0 1 19444,'5'0'1657,"-2"7"-1201,0 9-256,8 2 872,7 0-464,8 4-1000,8-2-400,7-5 672,7-1-160,7-7-144</inkml:trace>
  <inkml:trace contextRef="#ctx0" brushRef="#br0" timeOffset="1">475 175 15659,'-99'46'4953,"68"-34"-3481,1 2-1,-44 27 1,72-40-1432,0 0 1,1 0-1,-1 0 1,0 0 0,1 1-1,-1-1 1,1 1-1,0-1 1,-1 1-1,1 0 1,-1 1 0,2-2-33,0-1 1,0 0 0,0 1-1,0-1 1,0 0 0,0 1-1,0-1 1,0 0 0,0 1-1,0-1 1,0 0 0,0 1-1,0-1 1,0 0 0,0 0-1,1 1 1,-1-1 0,0 0-1,0 1 1,0-1 0,0 0-1,1 0 1,-1 1 0,0-1-1,0 0 1,1 0 0,-1 1-1,0-1 1,0 0 0,1 0-1,-1 0 1,0 0 0,1 1-1,-1-1 1,0 0 0,1 0-1,6 2 4,0-1-1,0 0 0,0-1 0,11 1 0,-12-1-63,28 1-122,0 2 0,0 1 0,38 9 0,-57-9 108,0 1 0,0 0-1,0 0 1,-1 2-1,1 0 1,-2 0 0,1 2-1,-1-1 1,13 12 0,-22-15 62,1-1 1,-1 1-1,0-1 1,0 1 0,0 1-1,-1-1 1,0 0 0,0 1-1,3 7 1,-5-10 16,0 1 0,0-1 1,0 0-1,-1 1 0,1-1 1,-1 1-1,0-1 0,0 1 0,0-1 1,-1 1-1,1-1 0,-1 1 1,0-1-1,0 1 0,0-1 0,0 0 1,0 1-1,-3 3 0,-2 1 33,0 0 0,-1 0-1,1 0 1,-2-1 0,1 1 0,-1-2-1,0 1 1,-1-1 0,1-1-1,-16 8 1,9-5 59,0-2 0,0 0-1,-1 0 1,0-2 0,-30 6-1,44-10-94,1 1-1,0-1 0,-1 0 1,1 1-1,0-1 0,-1 0 1,1 0-1,-1 0 0,1 0 1,0 0-1,-1 0 0,1-1 1,0 1-1,-1 0 0,1-1 1,0 1-1,-1-1 0,1 1 1,0-1-1,0 0 0,-1 0 1,1 1-1,0-1 0,0 0 1,0 0-1,0 0 0,0 0 1,0 0-1,-1-2 0,0-21 33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9.456"/>
    </inkml:context>
    <inkml:brush xml:id="br0">
      <inkml:brushProperty name="width" value="0.05" units="cm"/>
      <inkml:brushProperty name="height" value="0.05" units="cm"/>
    </inkml:brush>
  </inkml:definitions>
  <inkml:trace contextRef="#ctx0" brushRef="#br0">8 3 16532,'-3'31'5157,"-1"22"-2937,4-49-2103,1 91 2169,0-83-2092,0 0-1,1 0 1,1 0 0,0 0-1,8 20 1,-10-29-165,0 0-1,1 0 1,-1-1 0,1 1 0,0 0-1,0-1 1,0 1 0,0-1 0,1 1-1,-1-1 1,0 0 0,1 0 0,0 0-1,-1 0 1,1-1 0,0 1 0,6 1-1,-5-1-7,1-2-1,-1 1 1,1 0-1,0-1 1,0 0-1,-1 0 1,1 0-1,0-1 1,-1 1-1,1-1 1,4-2-1,11-4 14,-1 0-1,0-2 0,-1 0 0,25-17 0,-37 22-19,208-146 120,-145 99-112,-64 48-22,7-7 1,1 1 0,1 0 0,0 1 0,15-6 0,-28 13-2,0 1 1,1-1-1,-1 1 1,0-1-1,0 1 0,0 0 1,1 0-1,-1-1 0,0 1 1,0 0-1,1 0 1,-1 0-1,0 0 0,0 1 1,1-1-1,-1 0 1,0 0-1,0 1 0,2 0 1,-2 0 0,0-1 0,-1 1 0,1 0 0,0 0 0,-1-1 0,1 1 0,0 0 0,-1 0 0,1 0 1,-1 0-1,1 0 0,-1 0 0,0 0 0,1 0 0,-1 0 0,0 0 0,0 0 0,0 1 0,1 7 1,-2 0-1,1 0 1,-1 0-1,-4 14 1,3-9-12,-2 9 6,1-13 7,1 0-1,1 0 1,0-1-1,0 1 1,1 0-1,0 0 1,2 15-1,-1-24-3,-1 1 0,1-1 0,-1 0 0,1 0 0,0 0 1,-1 0-1,1 0 0,0-1 0,-1 1 0,1 0 0,0 0 0,0 0 0,0-1 0,0 1 0,0 0 0,0-1 0,0 1 0,0-1 1,0 1-1,0-1 0,0 0 0,1 1 0,-1-1 0,0 0 0,0 0 0,0 0 0,2 0 0,36-3-370,-18 0-179,-19 3 406,-1 0 0,0-1 1,0 1-1,1 1 1,-1-1-1,0 0 1,0 0-1,0 0 0,1 1 1,-1-1-1,0 0 1,0 1-1,0-1 1,0 1-1,1-1 1,-1 1-1,0 0 0,0 0 1,0-1-1,0 1 1,-1 0-1,1 0 1,0 0-1,1 2 0,-2-3 127,0 0 0,0 0 0,0-1 0,0 1 0,0 0 0,0 0 0,0 0 0,0 0 0,0 0 0,0 0 0,0 0 0,0 0 0,0 0 0,-1 0 0,1 0 0,0 0 0,0 0 0,0 0 0,0 0-1,0 0 1,0 0 0,0 0 0,0 0 0,0 0 0,0 0 0,0 0 0,0 0 0,0 0 0,0 0 0,0 0 0,0 0 0,0 0 0,-1 0 0,1 0 0,0 1 0,0-1 0,0 0 0,0 0 0,0 0 0,0 0-1,0 0 1,0 0 0,0 0 0,0 0 0,0 0 0,0 0 0,0 0 0,0 0 0,0 0 0,0 0 0,0 0 0,0 0 0,0 0 0,0 0 0,0 0 0,0 1 0,0-1 0,-5-5-459,-4-5-465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29.870"/>
    </inkml:context>
    <inkml:brush xml:id="br0">
      <inkml:brushProperty name="width" value="0.05" units="cm"/>
      <inkml:brushProperty name="height" value="0.05" units="cm"/>
    </inkml:brush>
  </inkml:definitions>
  <inkml:trace contextRef="#ctx0" brushRef="#br0">0 0 18508,'0'16'1928,"8"8"-1223,0 1-313,2 1 1320,4 0-856,1 0 592,-1-5-1063,-3-12-137,-2-4 24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0.320"/>
    </inkml:context>
    <inkml:brush xml:id="br0">
      <inkml:brushProperty name="width" value="0.05" units="cm"/>
      <inkml:brushProperty name="height" value="0.05" units="cm"/>
    </inkml:brush>
  </inkml:definitions>
  <inkml:trace contextRef="#ctx0" brushRef="#br0">314 31 18948,'1'-1'122,"0"1"0,0-1-1,-1 0 1,1 1 0,0-1 0,-1 0 0,1 1-1,0-1 1,-1 0 0,1 0 0,-1 0-1,0 1 1,1-1 0,-1 0 0,0 0 0,1 0-1,-1 0 1,0-1 0,0 1-53,0 1 0,0-1-1,0 1 1,0-1 0,-1 1 0,1-1 0,0 1 0,0-1-1,-1 1 1,1-1 0,0 1 0,-1 0 0,1-1 0,-1 1 0,1 0-1,0-1 1,-1 1 0,1 0 0,-1-1 0,1 1 0,-1 0-1,1 0 1,-1-1 0,-2 0 171,0 0 0,-1 0 0,1 1 0,0-1 0,0 1 0,-1 0 0,1 0 0,0 0-1,-6 1 1,-7 2-103,0 2-1,1 0 1,0 1-1,0 0 0,0 1 1,1 1-1,0 0 1,1 1-1,0 0 0,0 1 1,1 1-1,0 0 1,1 1-1,0 0 0,1 0 1,0 1-1,1 1 0,1-1 1,0 2-1,0-1 1,-6 20-1,13-29-133,0-1 0,0 0 0,0 1 0,0-1 0,1 1-1,-1-1 1,1 1 0,1-1 0,-1 1 0,0-1 0,1 0 0,0 1 0,2 4 0,-2-6-21,0-1 1,1 1 0,-1-1 0,1 1 0,-1-1-1,1 0 1,0 1 0,0-1 0,0 0 0,0 0 0,0-1-1,1 1 1,-1 0 0,0-1 0,1 1 0,-1-1 0,1 0-1,0 0 1,-1 0 0,1 0 0,4 0 0,3 1-173,-1-1 1,1-1 0,-1 0-1,0 0 1,1-1 0,-1 0-1,0-1 1,1 0 0,11-5 0,9-3-1193,42-22 0,-38 15 423,0-2 1,-1-1-1,41-34 0,-23 11-370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0.724"/>
    </inkml:context>
    <inkml:brush xml:id="br0">
      <inkml:brushProperty name="width" value="0.05" units="cm"/>
      <inkml:brushProperty name="height" value="0.05" units="cm"/>
    </inkml:brush>
  </inkml:definitions>
  <inkml:trace contextRef="#ctx0" brushRef="#br0">143 1 15315,'-12'13'2139,"0"0"-1,-18 29 0,19-23-856,-19 40-1,20-34-999,2 1-1,0 1 0,1 0 1,-3 34-1,9-57-250,-2 43 275,3-44-278,0 0 1,0 0-1,1 0 1,-1 0 0,1 0-1,-1-1 1,1 1-1,0 0 1,0 0 0,0 0-1,1-1 1,2 5-1,-4-6-23,1-1 0,-1 1 0,1-1 0,-1 1 0,1-1 0,-1 1 0,1-1 0,0 1 0,-1-1 0,1 0 0,0 1 0,-1-1 0,1 0 0,0 0 0,-1 1 0,1-1 0,0 0 0,0 0 0,-1 0 0,1 0 0,0 0 0,-1 0 0,1 0 0,0 0 0,0 0 0,-1 0 0,1-1 0,0 1 0,0 0 0,-1 0 0,1-1 0,0 1 0,-1 0 0,1-1 0,-1 1 0,1-1 0,0 0 0,2 0 6,-1-1-1,0-1 1,0 1-1,0 0 1,0 0 0,0-1-1,2-4 1,7-19 18,-1-1 0,-1 1 0,-2-2 1,0 1-1,-2-1 0,2-37 0,-9 19-46,3 49 16,0 0-1,0 0 1,0 0 0,1-1 0,-1 1 0,1 0 0,-1-1 0,1 1 0,0-1-1,0 1 1,0-1 0,0 0 0,1 0 0,-1 0 0,1 0 0,-1 0 0,1 0-1,-1-1 1,1 1 0,0-1 0,0 0 0,0 0 0,3 1 0,5 2-6,1-1 1,0 0-1,-1-1 0,22 1 1,-9-3-5,0 0 0,0-2 0,0-1 1,0-1-1,38-11 0,-43 9 14,-1 0 0,0-1 1,-1-1-1,0-1 0,0 0 1,-1-2-1,24-18 0,-37 26-2,-1 1-1,0-1 1,1 1 0,-1-1-1,0 0 1,0 0 0,-1 0-1,4-6 1,-5 8-1,0 1 0,0-1 1,0 1-1,0-1 0,0 1 0,1-1 1,-1 1-1,0-1 0,0 1 0,0-1 1,0 1-1,0-1 0,-1 1 1,1-1-1,0 1 0,0-1 0,0 1 1,0-1-1,0 1 0,-1-1 0,1 1 1,0-1-1,-1 0 0,0 1 0,0-1 0,0 1 1,1-1-1,-1 1 0,0 0 0,0-1 1,0 1-1,0 0 0,0 0 0,0 0 0,0 0 1,0 0-1,0 0 0,0 0 0,0 0 0,0 0 1,1 0-1,-3 1 0,-6 1-3,1 1 0,-1 0-1,0 1 1,1-1 0,0 2 0,0-1 0,0 1-1,1 0 1,-1 1 0,1 0 0,1 0 0,-13 14-1,8-8 4,1 2-1,0-1 0,1 1 1,1 1-1,0 0 0,-7 19 0,11-23-4,1 0 0,0 1 0,0-1 0,-1 20-1,4-28-22,-1 0-1,1-1 0,0 1 0,0 0 0,0 0 0,1 0 1,-1-1-1,1 1 0,-1 0 0,1 0 0,0-1 0,0 1 1,0-1-1,0 1 0,1-1 0,-1 1 0,0-1 0,1 0 1,0 0-1,0 1 0,0-1 0,0 0 0,0-1 0,4 4 1,0-3-141,-1 0 1,1-1 0,0 1 0,-1-1 0,1-1 0,0 1 0,0-1-1,-1 0 1,1 0 0,0-1 0,0 0 0,-1 0 0,1 0 0,0-1-1,8-3 1,11-5-613,46-24 0,-70 34 781,64-40-814,1-7-213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1.220"/>
    </inkml:context>
    <inkml:brush xml:id="br0">
      <inkml:brushProperty name="width" value="0.05" units="cm"/>
      <inkml:brushProperty name="height" value="0.05" units="cm"/>
    </inkml:brush>
  </inkml:definitions>
  <inkml:trace contextRef="#ctx0" brushRef="#br0">223 28 14939,'-2'0'178,"-1"0"-1,1 1 1,-1 0-1,1-1 1,0 1-1,-1 0 1,1 0-1,0 0 1,-1 1-1,1-1 1,0 0-1,0 1 0,-2 1 1,-27 28 368,22-21-128,-16 17 1393,-38 52 0,54-67-1416,1 2 0,0 0-1,1 0 1,0 0 0,1 1 0,-7 27-1,12-40-331,1 1 0,-1-1-1,1 1 1,0-1 0,0 1-1,0-1 1,0 1 0,0-1-1,1 1 1,-1 0 0,1-1-1,-1 0 1,2 5 0,-1-6-38,0 0 1,0 1 0,0-1 0,0 0 0,1 0 0,-1 0-1,0 0 1,0 0 0,1 0 0,-1 0 0,0 0 0,1 0 0,-1-1-1,1 1 1,-1 0 0,1-1 0,-1 0 0,1 1 0,0-1 0,-1 0-1,1 0 1,-1 1 0,4-2 0,5 1-68,0-1 1,-1-1-1,1 0 1,0 0 0,-1-1-1,1 0 1,-1-1-1,0 0 1,0-1-1,0 1 1,-1-2-1,1 1 1,8-8-1,3-4-192,-1 0 0,0-2 0,30-37 1,-48 54 219,6-6-76,0-1 0,-1 0 1,0 0-1,0 0 1,-1-1-1,0 0 0,5-16 1,-10 25 89,0 1 0,1-1-1,-1 1 1,0-1 0,0 0 0,0 1 0,0-1 0,0 0 0,0 1 0,0-1-1,0 0 1,0 1 0,0-1 0,0 0 0,0 1 0,0-1 0,0 0 0,0 1 0,-1-1-1,1 1 1,0-1 0,-1 0 0,0 0 6,1 1-1,-1 0 1,1 0-1,-1 0 1,1 0 0,-1 0-1,1 0 1,-1 0 0,1 0-1,-1 0 1,1 0-1,-1 0 1,1 1 0,-1-1-1,1 0 1,0 0-1,-1 0 1,1 1 0,-1-1-1,1 0 1,-1 1-1,-25 21 211,14-8-55,0 1 1,1 0 0,-15 27-1,22-34-100,0 0-1,0 0 1,1-1-1,1 2 1,-1-1-1,1 0 1,1 0-1,-1 1 1,1-1 0,1 13-1,0-20-64,0 0-1,0 0 1,0 1 0,0-1-1,1 0 1,-1 0 0,0 0-1,1 0 1,-1 0 0,1 0-1,-1 1 1,1-1 0,0-1-1,-1 1 1,1 0-1,0 0 1,0 0 0,0 0-1,-1 0 1,1-1 0,0 1-1,0 0 1,0-1 0,0 1-1,0 0 1,0-1 0,1 0-1,-1 1 1,0-1 0,0 0-1,0 1 1,0-1-1,1 0 1,-1 0 0,0 0-1,0 0 1,2 0 0,5-1-208,-1 0 0,0 0 0,0-1 0,14-5 0,6-3-887,0-2 0,-1-2 0,0 0 1,40-30-1,85-81-3352,-143 119 4398,40-40 94,-44 42 199,0 0 0,0-1 0,-1 1 1,1-1-1,-1 0 0,-1 0 0,1 0 0,3-8 1,-6 12-195,0 1 0,0 0 0,0 0 0,0 0 0,0 0 0,0 0 0,0-1 1,0 1-1,0 0 0,0 0 0,0 0 0,0 0 0,0-1 0,0 1 0,0 0 0,0 0 1,0 0-1,0 0 0,0-1 0,0 1 0,0 0 0,0 0 0,0 0 0,0 0 1,0 0-1,0-1 0,0 1 0,-1 0 0,1 0 0,0 0 0,0 0 0,0 0 1,0 0-1,0-1 0,0 1 0,-1 0 0,1 0 0,0 0 0,0 0 0,0 0 0,-1 0 1,-8 2 1026,-10 8-87,17-9-803,-26 16 1135,-27 21-1,48-33-1172,0 0 0,1 1 0,0 0 0,0 0 0,0 1 0,1-1 0,0 1 0,0 0 0,-6 13 0,11-19-137,0 1 0,-1-1 0,1 1 0,0-1 0,0 1 0,0-1 0,0 1 0,0-1-1,0 1 1,0-1 0,0 1 0,0-1 0,1 1 0,-1-1 0,1 1 0,-1-1 0,1 0 0,0 1 0,-1-1 0,1 0 0,0 1 0,0-1 0,0 0 0,0 0 0,0 0 0,0 0-1,0 0 1,1 0 0,-1 0 0,0 0 0,0 0 0,3 0 0,5 5-154,0-2-1,1 1 0,16 4 1,-18-7 42,31 10-359,27 10-283,-59-20 654,-1 1 0,0 1 0,0-1 0,0 1 0,0 0-1,-1 0 1,9 9 0,-12-12 86,-1 1-1,1-1 0,-1 1 1,0 0-1,1-1 0,-1 1 1,0 0-1,0 0 1,0 0-1,0 0 0,-1 0 1,1 0-1,0 0 0,-1 0 1,1 1-1,-1-1 1,0 0-1,0 0 0,0 0 1,0 0-1,0 1 0,-1 2 1,0-2 26,0 0 0,-1 0-1,0 0 1,1-1 0,-1 1 0,0 0 0,0-1 0,0 1 0,0-1 0,-1 1 0,1-1-1,-1 0 1,-3 2 0,-4 3 80,-1-1-1,0 0 0,0-1 1,0 0-1,-1-1 0,-22 5 1,26-8-202,0 1 0,-1-2 1,1 1-1,0-1 0,0 0 1,-1-1-1,-13-3 0,18 4 19,1-1 0,0 0 0,-1-1 0,1 1 0,0 0 0,0-1 0,0 0 0,0 0 0,0 0 0,0 0-1,0 0 1,1 0 0,-1-1 0,1 1 0,0-1 0,-1 0 0,1 0 0,1 0 0,-1 0 0,-2-5 0,-2-17-471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1.657"/>
    </inkml:context>
    <inkml:brush xml:id="br0">
      <inkml:brushProperty name="width" value="0.05" units="cm"/>
      <inkml:brushProperty name="height" value="0.05" units="cm"/>
    </inkml:brush>
  </inkml:definitions>
  <inkml:trace contextRef="#ctx0" brushRef="#br0">110 132 18740,'6'0'453,"0"-1"0,-1 0 0,1-1 0,-1 1 1,1-1-1,-1 0 0,1 0 0,-1-1 0,0 1 0,0-1 0,0 0 0,-1 0 1,1-1-1,4-4 0,-6 4-360,0 1 1,0-1-1,-1 1 0,1-1 1,-1 0-1,0 0 1,0 0-1,0 0 0,0 0 1,-1 0-1,2-9 1,-3 12-93,1 0 1,-1 0-1,0 0 1,1-1-1,-1 1 1,0 0-1,0-1 1,0 1-1,0 0 1,0 0-1,0-1 1,-1 1-1,1 0 1,0 0-1,-1-1 1,1 1-1,0 0 1,-1 0-1,0 0 1,1 0-1,-1-1 1,0 1-1,1 0 1,-1 0-1,0 0 1,0 1-1,0-1 1,0 0 0,0 0-1,0 0 1,0 1-1,0-1 1,0 0-1,-1 1 1,1-1-1,0 1 1,0 0-1,0-1 1,-1 1-1,1 0 1,0 0-1,0-1 1,-1 1-1,1 0 1,0 0-1,-1 1 1,1-1-1,0 0 1,-2 1-1,-3-1 7,-1 2-1,1-1 0,-1 1 1,1 0-1,0 0 0,0 1 0,0-1 1,-8 6-1,4-1 0,1 1 0,-1 0 0,1 0 0,1 1 0,0 0 0,0 0 0,1 1 0,0 0 0,1 1 0,0-1 0,0 1 0,1 0 0,1 0 0,0 1 0,0 0 0,1-1 0,1 1 0,-2 21 0,3-31-34,1 0-1,0 0 0,0 0 0,1 0 0,-1 0 0,0 1 0,1-1 1,-1 0-1,1 0 0,0 0 0,0 0 0,0-1 0,0 1 0,0 0 0,0 0 1,0 0-1,0-1 0,1 1 0,-1-1 0,1 1 0,-1-1 0,1 1 1,0-1-1,-1 0 0,1 0 0,0 0 0,0 0 0,0 0 0,0 0 0,0 0 1,0-1-1,0 1 0,0-1 0,0 0 0,0 1 0,0-1 0,4 0 1,4 0 26,-1-1 1,1 0-1,0 0 1,-1-1 0,1 0-1,16-7 1,30-14-202,8-8-78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2.105"/>
    </inkml:context>
    <inkml:brush xml:id="br0">
      <inkml:brushProperty name="width" value="0.05" units="cm"/>
      <inkml:brushProperty name="height" value="0.05" units="cm"/>
    </inkml:brush>
  </inkml:definitions>
  <inkml:trace contextRef="#ctx0" brushRef="#br0">235 682 17988,'-30'18'924,"0"1"1,2 2 0,0 0-1,1 2 1,-35 39 0,58-57-735,1 0 0,-1-1 0,0 2 0,1-1 0,0 0-1,-3 10 1,5-14-161,1 0 0,-1 0 0,1 0 0,0 0 0,0 0 0,0 0 0,0 0 0,0 0 0,0 1 0,0-1 0,0 0 0,0 0 0,0 0-1,0 0 1,1 0 0,-1 0 0,0 0 0,1 0 0,-1 0 0,1 0 0,-1 0 0,1-1 0,-1 1 0,1 0 0,0 0 0,-1 0 0,1 0-1,0-1 1,0 1 0,0 0 0,-1-1 0,1 1 0,0-1 0,0 1 0,0-1 0,0 1 0,0-1 0,0 0 0,0 1 0,0-1 0,0 0 0,0 0-1,0 0 1,0 0 0,2 0 0,8 1 3,0 0-1,0-1 1,0-1-1,0 0 1,0 0-1,0-1 1,0-1-1,-1 1 1,1-2-1,-1 1 1,20-11-1,-7 1-26,-1 0-1,0-1 1,-2-1-1,24-22 0,-15 11 2,-3-2-1,0-1 0,-2-1 1,-1-1-1,-1-1 0,-2-1 1,18-39-1,-25 38 28,-13 33-31,1 1 0,-1 0 0,0-1 0,0 1 0,0-1 0,1 1 0,-1-1 0,0 0 1,0 1-1,0-1 0,0 1 0,0-1 0,0 1 0,0-1 0,0 1 0,0-1 0,0 1 0,-1-1 0,1 1 0,0-1 0,0 1 0,0-1 0,-1 0 0,1 1 0,-1 0-1,1 0 1,-1 0 0,1 0 0,-1 1 0,1-1-1,-1 0 1,1 0 0,-1 0 0,1 0 0,-1 1 0,1-1-1,-1 0 1,1 0 0,-1 1 0,1-1 0,0 0-1,-1 1 1,1-1 0,0 1 0,-1-1 0,1 0 0,-1 1-1,-10 13 24,0 0 0,1 0 1,0 1-1,-9 20 0,-28 71 147,36-77-113,2 1 0,-7 33 0,14-55-146,0 0 0,1 0-1,0 0 1,1 0 0,0-1 0,0 1-1,1 0 1,0 0 0,0 0 0,1 0-1,0 0 1,0-1 0,6 14 0,-6-18 11,0-1 1,-1 0 0,1 1 0,0-1-1,1 0 1,-1 0 0,0 0 0,1 0 0,-1-1-1,1 1 1,-1-1 0,1 1 0,0-1-1,-1 0 1,1 0 0,0 0 0,0 0-1,0-1 1,0 1 0,0-1 0,0 0 0,0 0-1,0 0 1,0 0 0,0 0 0,3-1-1,26-5-577</inkml:trace>
  <inkml:trace contextRef="#ctx0" brushRef="#br0" timeOffset="1">1157 1 20092,'-8'27'2057,"-11"22"-1273,-3 3-296,0 11 1392,1 6-855,4 0-569,5 1-288,7-2-1176,0-6 992,8-1-201,5-5-167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32.509"/>
    </inkml:context>
    <inkml:brush xml:id="br0">
      <inkml:brushProperty name="width" value="0.05" units="cm"/>
      <inkml:brushProperty name="height" value="0.05" units="cm"/>
    </inkml:brush>
  </inkml:definitions>
  <inkml:trace contextRef="#ctx0" brushRef="#br0">16 1 21229,'-8'43'2688,"2"-2"-1728,5-16-456,1-7 1897,3-16-1777,1-9-880,4-16 328,3-7-240,-1-7-224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42.683"/>
    </inkml:context>
    <inkml:brush xml:id="br0">
      <inkml:brushProperty name="width" value="0.05" units="cm"/>
      <inkml:brushProperty name="height" value="0.05" units="cm"/>
    </inkml:brush>
  </inkml:definitions>
  <inkml:trace contextRef="#ctx0" brushRef="#br0">155 10 17076,'-14'8'890,"-58"36"1565,65-38-2075,0-1 0,0 1 0,0 0 1,1 0-1,0 1 0,-10 14 0,14-19-307,1 0-1,0 0 0,0 1 0,0-1 1,0 0-1,1 1 0,-1-1 1,1 1-1,-1-1 0,1 1 1,0-1-1,0 1 0,0-1 0,0 1 1,0-1-1,1 0 0,-1 1 1,1-1-1,0 1 0,-1-1 1,1 0-1,0 1 0,0-1 0,2 2 1,3 6-62,0-2 1,1 1-1,0-1 1,11 10-1,0 0-66,-5-4-25,-1 2 0,0 0 0,-1 0 0,-1 1 0,0 0 0,-1 0 0,7 23 1,-13-32 61,-1 1 0,0 0 0,0 0 0,-1 0 0,0 0 0,0 0 0,-2 16 0,0-18 46,0-1-1,0 0 1,-1 0 0,1 0-1,-2 0 1,1-1 0,0 1 0,-1 0-1,0-1 1,-1 0 0,1 0 0,-7 7-1,7-8 91,-1 0 0,0-1 0,0 0-1,0 1 1,-1-1 0,1-1 0,-1 1 0,0-1-1,1 0 1,-1 0 0,0 0 0,0 0 0,-10 1 0,13-3-74,-1 0 1,1 0 0,-1 1 0,1-2-1,-1 1 1,1 0 0,0 0 0,-1-1 0,1 1-1,0-1 1,-1 0 0,1 0 0,0 0 0,0 0-1,0 0 1,0 0 0,0 0 0,0-1 0,0 1-1,0-1 1,0 0 0,1 1 0,-1-1-1,0 0 1,1 0 0,0 0 0,-1 0 0,1 0-1,0 0 1,0-1 0,0 1 0,0-3 0,-1-3-247,0 0 1,0 0 0,1 0 0,1 0 0,-1-1 0,1 1 0,1 0 0,0 0 0,0-1 0,0 1 0,4-11 0,1-1-270,1 0 1,2 1 0,12-25-1,6-3-346</inkml:trace>
  <inkml:trace contextRef="#ctx0" brushRef="#br0" timeOffset="1">518 1 17692,'-6'0'457,"0"1"0,0 0 1,0 1-1,0-1 0,0 1 1,0 0-1,-9 6 0,-38 22 1948,48-27-2082,3-2-241,1 0 0,-1 0 0,0 0 0,1 0-1,-1 0 1,1 1 0,-1-1 0,1 0 0,0 1-1,0-1 1,-2 4 0,3-4-77,0 0 0,-1-1 0,2 1 0,-1 0 0,0 0 0,0 0 0,0-1 0,0 1 0,0 0 0,1 0 0,-1-1 0,0 1 0,0 0 0,1 0 0,-1-1 0,1 1 0,-1 0 0,1-1 0,-1 1 0,1-1 0,-1 1 0,1 0 0,-1-1 0,1 1 0,0-1 0,-1 0 0,1 1 0,0-1 0,0 1 0,-1-1 0,2 0 0,36 21-473,-28-17 405,-1 0 0,1 1 0,-1 1-1,0 0 1,-1 0 0,0 1 0,1-1 0,-2 2 0,8 8 0,-14-15 74,0 1-1,0 0 1,0-1 0,0 1-1,-1 0 1,1 0-1,-1-1 1,1 1 0,-1 0-1,0 0 1,1 0-1,-1 0 1,0 0 0,0-1-1,0 1 1,-1 0-1,1 0 1,0 0 0,-1 0-1,1 0 1,-1-1 0,0 1-1,1 0 1,-1 0-1,0-1 1,0 1 0,0-1-1,0 1 1,-1-1-1,1 1 1,0-1 0,-1 0-1,1 1 1,0-1-1,-4 2 1,-4 4 73,-1-1 0,0 0 0,-1 0 0,-13 5 0,1 0-169,0-2-1,0 0 1,-1-2 0,0 0 0,-32 4 0,31-12-56,3-4-109</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6.922"/>
    </inkml:context>
    <inkml:brush xml:id="br0">
      <inkml:brushProperty name="width" value="0.05" units="cm"/>
      <inkml:brushProperty name="height" value="0.05" units="cm"/>
    </inkml:brush>
  </inkml:definitions>
  <inkml:trace contextRef="#ctx0" brushRef="#br0">72 26 14875,'6'-19'2952,"-8"12"-1231,-6 13 581,2 0-1943,2 0 1,-1 1-1,1-1 1,0 1-1,0 0 0,1 1 1,0-1-1,0 1 1,1-1-1,-3 13 1,0 6-143,-2 49 1,6-23-927,2 0 1,8 55-1,-10-105-1477,0-4 1119,-5-12 667,1 3-90,-4-9-204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7.356"/>
    </inkml:context>
    <inkml:brush xml:id="br0">
      <inkml:brushProperty name="width" value="0.05" units="cm"/>
      <inkml:brushProperty name="height" value="0.05" units="cm"/>
    </inkml:brush>
  </inkml:definitions>
  <inkml:trace contextRef="#ctx0" brushRef="#br0">5 1 13867,'-1'4'385,"0"1"1,0-1-1,0 1 1,1 0-1,0-1 1,0 1-1,0 0 0,0 0 1,2 4-1,0 11 530,-2 20 184,1 13 4,2 1 1,15 84-1,-18-135-1075,0 0 0,1-1 1,0 1-1,0-1 0,0 1 0,0-1 1,0 1-1,0-1 0,1 0 0,-1 1 1,1-1-1,-1 0 0,4 3 0,-4-5-15,0 1 1,1-1-1,-1 1 0,0-1 0,1 1 1,-1-1-1,0 0 0,1 0 0,-1 0 0,0 1 1,1-2-1,-1 1 0,0 0 0,1 0 1,-1 0-1,0 0 0,1-1 0,-1 1 1,0-1-1,0 1 0,1-1 0,-1 1 0,0-1 1,0 0-1,0 0 0,0 1 0,0-1 1,1-1-1,15-12 123,0 0 1,-1 0-1,21-25 1,38-58 166,-33 43-423,-39 50 73,26-38-271,-28 39 306,0 1 1,0 0 0,0-1 0,0 1-1,0-1 1,0 1 0,-1-1 0,1 1-1,-1-1 1,0 1 0,0-1 0,0 0-1,0 1 1,0-1 0,0 1 0,-1-1-1,0-2 1,-12-12-169</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39.296"/>
    </inkml:context>
    <inkml:brush xml:id="br0">
      <inkml:brushProperty name="width" value="0.05" units="cm"/>
      <inkml:brushProperty name="height" value="0.05" units="cm"/>
    </inkml:brush>
  </inkml:definitions>
  <inkml:trace contextRef="#ctx0" brushRef="#br0">1376 40 10098,'-35'6'221,"0"0"0,0-3 1,-1-1-1,-37-3 0,-141-21 314,194 19-457,-55-3 703,-144 7-1,58 2 120,65-5-343,10-1 317,-114 11 1,113-3 497,87-5-1379,0 0 1,-1-1-1,1 1 0,0 0 1,0 0-1,0 0 0,-1 0 1,1-1-1,0 1 0,0 0 1,-1 0-1,1-1 0,0 1 1,0 0-1,0 0 1,0-1-1,0 1 0,-1 0 1,1-1-1,0 1 0,0 0 1,0 0-1,0-1 0,0 1 1,0 0-1,0-1 0,0 1 1,0 0-1,0-1 1,0 1-1,0 0 0,0 0 1,0-1-1,1 1 0,-1-1 1,3-11-9,3-3-83</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0.039"/>
    </inkml:context>
    <inkml:brush xml:id="br0">
      <inkml:brushProperty name="width" value="0.05" units="cm"/>
      <inkml:brushProperty name="height" value="0.05" units="cm"/>
    </inkml:brush>
  </inkml:definitions>
  <inkml:trace contextRef="#ctx0" brushRef="#br0">102 0 16916,'0'0'1800,"-2"11"-280,-10 37 666,-24 66 0,20-71-1511,-18 86 0,34-127-648,-1 1 1,1-1-1,0 0 1,-1 0-1,1 0 1,0 1 0,0-1-1,0 0 1,1 0-1,-1 1 1,1-1-1,-1 0 1,1 0-1,-1 0 1,1 0 0,0 0-1,2 3 1,-2-4-40,0 0 1,1 0 0,-1-1 0,1 1-1,-1 0 1,0-1 0,1 1-1,-1-1 1,1 1 0,-1-1 0,1 0-1,0 1 1,-1-1 0,1 0-1,-1 0 1,1 0 0,-1 0 0,1-1-1,-1 1 1,1 0 0,0-1-1,-1 1 1,1-1 0,-1 1 0,2-2-1,0 1-112,1-1 0,-1 1 0,0-1 0,0 0 0,0 0 0,0 0-1,0 0 1,-1 0 0,1-1 0,-1 0 0,1 1 0,-1-1 0,3-4 0,0-1-43,-1-1 0,1 1 0,4-17 1,4-17-361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0.515"/>
    </inkml:context>
    <inkml:brush xml:id="br0">
      <inkml:brushProperty name="width" value="0.05" units="cm"/>
      <inkml:brushProperty name="height" value="0.05" units="cm"/>
    </inkml:brush>
  </inkml:definitions>
  <inkml:trace contextRef="#ctx0" brushRef="#br0">22 4 18468,'-12'-4'2048,"7"4"-1407,2 4-305,2-1 1064,5 1-592,7-1-160,1 0-568,1 0-328,0 0-528,-4-1 664,5 4-104,0 2-88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0.935"/>
    </inkml:context>
    <inkml:brush xml:id="br0">
      <inkml:brushProperty name="width" value="0.05" units="cm"/>
      <inkml:brushProperty name="height" value="0.05" units="cm"/>
    </inkml:brush>
  </inkml:definitions>
  <inkml:trace contextRef="#ctx0" brushRef="#br0">0 204 15539,'20'-25'5775,"10"-23"-3583,-6 10-1758,40-54-434,-64 92-5,0 0 1,0 0-1,0 0 1,0 0 0,0 0-1,0 0 1,0 0-1,0 1 1,0-1-1,0 0 1,0 0-1,0 0 1,0 0-1,1 0 1,-1 0-1,0 0 1,0 0 0,0 0-1,0 0 1,0 0-1,0 0 1,0 1-1,0-1 1,0 0-1,1 0 1,-1 0-1,0 0 1,0 0 0,0 0-1,0 0 1,0 0-1,0 0 1,0 0-1,1 0 1,-1 0-1,0 0 1,0 0-1,0 0 1,0 0 0,0 0-1,0 0 1,0 0-1,0-1 1,1 1-1,-1 0 1,0 0-1,0 0 1,0 0-1,0 0 1,-2 12-17,-18 62-158,9-40-86,1 1 0,2 1-1,1 0 1,-2 50 0,13-95-335,0-10 198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1.370"/>
    </inkml:context>
    <inkml:brush xml:id="br0">
      <inkml:brushProperty name="width" value="0.05" units="cm"/>
      <inkml:brushProperty name="height" value="0.05" units="cm"/>
    </inkml:brush>
  </inkml:definitions>
  <inkml:trace contextRef="#ctx0" brushRef="#br0">170 2 14875,'-1'-1'3581,"-6"3"-1670,-9 7-184,7 1-1332,0-1 1,1 1-1,0 1 0,1-1 0,0 2 1,0-1-1,-6 16 0,-30 87 435,35-88-747,1-1 1,1 1 0,1 1-1,1-1 1,2 1 0,0-1 0,2 1-1,3 32 1,-1-52-239,-1 0 1,1 0-1,1 0 0,-1 0 0,1 0 0,0-1 1,0 1-1,1-1 0,0 0 0,0 0 1,1-1-1,0 1 0,-1-1 0,2 0 1,-1 0-1,1 0 0,-1-1 0,1 0 1,1 0-1,10 5 0,0-2-469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2.374"/>
    </inkml:context>
    <inkml:brush xml:id="br0">
      <inkml:brushProperty name="width" value="0.05" units="cm"/>
      <inkml:brushProperty name="height" value="0.05" units="cm"/>
    </inkml:brush>
  </inkml:definitions>
  <inkml:trace contextRef="#ctx0" brushRef="#br0">96 28 17020,'1'-1'55,"-1"1"0,0 0 0,0 0 0,0 0 0,0 0 0,0 0 1,0 0-1,1 0 0,-1 0 0,0 0 0,0 0 0,0 0 0,0 0 1,0 0-1,1 0 0,-1 0 0,0 0 0,0 0 0,0 0 0,0 0 1,0 0-1,1 0 0,-1 0 0,0 0 0,0 0 0,0 0 0,0 0 1,0 0-1,1 0 0,-1 0 0,0 0 0,0 0 0,0 0 0,0 1 0,0-1 1,0 0-1,0 0 0,1 0 0,-1 0 0,0 0 0,0 0 0,0 0 1,0 1-1,0-1 0,0 0 0,0 0 0,0 0 0,0 0 0,0 0 1,0 1-1,0-1 0,0 0 0,0 0 0,0 0 0,0 1 0,0 15 1312,-6 18-77,-38 125 1031,-8 31-1586,56-314-363,2 29-316,2-79-69,-8 173 11,0 1 1,0-1-1,0 0 1,0 1-1,0-1 1,0 0-1,0 1 1,0-1-1,0 1 1,0-1-1,0 0 1,0 1-1,0-1 1,1 1-1,-1-1 1,0 1-1,0-1 1,1 0-1,-1 1 0,0-1 1,1 1-1,-1-1 1,1 1-1,-1-1 1,0 1-1,1 0 1,-1-1-1,1 1 1,-1 0-1,1-1 1,-1 1-1,1 0 1,0-1-1,-1 1 1,1 0-1,-1 0 1,1 0-1,0 0 1,-1 0-1,1-1 0,-1 1 1,1 0-1,0 0 1,-1 1-1,1-1 1,-1 0-1,1 0 1,0 0-1,-1 0 1,1 0-1,-1 1 1,1-1-1,0 0 1,0 1-1,6 2-13,0 1 1,0 0-1,10 8 0,-6-4-10,-4-3 17,1-1 1,0 0-1,0 0 1,0 0-1,1-1 1,14 3-1,-19-5 5,1-1 0,-1 1 0,1-1 0,-1-1 0,1 1 0,-1-1 0,1 1 0,-1-1 0,0 0 0,1-1 0,-1 1 0,0-1 0,0 0 0,0 0 0,5-3 0,-1-1 5,1 0 1,-1-1 0,-1 0 0,1 0 0,-1-1 0,0 1-1,6-11 1,-34 58 115,1 0 0,3 1 0,1 1 0,-13 57 0,24-81-226,0-1 0,1 1 0,1-1 0,1 1 1,0 31-1,1-49 80,1 1 0,0-1-1,0 1 1,0-1 0,0 1 0,0-1 0,0 1-1,0-1 1,1 0 0,-1 1 0,0-1 0,0 1-1,0-1 1,0 1 0,1-1 0,-1 0 0,0 1 0,0-1-1,1 0 1,-1 1 0,0-1 0,0 0 0,1 1-1,-1-1 1,0 0 0,1 1 0,-1-1 0,1 0-1,-1 0 1,0 0 0,1 1 0,-1-1 0,1 0 0,-1 0-1,0 0 1,1 0 0,-1 0 0,1 0 0,-1 0-1,1 0 1,-1 0 0,1 0 0,-1 0 0,0 0-1,1 0 1,-1 0 0,1 0 0,-1 0 0,1-1 0,-1 1-1,0 0 1,1 0 0,-1 0 0,1-1 0,-1 1-1,0 0 1,1-1 0,-1 1 0,11-8-451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2.794"/>
    </inkml:context>
    <inkml:brush xml:id="br0">
      <inkml:brushProperty name="width" value="0.05" units="cm"/>
      <inkml:brushProperty name="height" value="0.05" units="cm"/>
    </inkml:brush>
  </inkml:definitions>
  <inkml:trace contextRef="#ctx0" brushRef="#br0">38 0 14995,'2'17'2161,"-2"8"-1001,-3 2-456,-5 8 2449,1 2-1857,0 7-504,3-1-96,1 2-320,0-7-104,3-7-272,0-4-168,0-8-560,1-6-312,-1-11 816,-3 2-152,0-8-176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3.226"/>
    </inkml:context>
    <inkml:brush xml:id="br0">
      <inkml:brushProperty name="width" value="0.05" units="cm"/>
      <inkml:brushProperty name="height" value="0.05" units="cm"/>
    </inkml:brush>
  </inkml:definitions>
  <inkml:trace contextRef="#ctx0" brushRef="#br0">0 237 16940,'2'0'1992,"4"1"-1272,3 1-320,3 1 1329,7-2-953,4 1-424,0-2-872,1-2-2241,-4-5 2457,-3-6-400,-5-5-296</inkml:trace>
  <inkml:trace contextRef="#ctx0" brushRef="#br0" timeOffset="1">375 1 18972,'-3'18'2105,"-3"7"-1417,-3 5-264,-5 7 944,0 5-520,-1 2-120,0-1-360,-1-2-119,-1-1-249,1-6-145,2-13-399,5-6-272,1-13-536,3-7 1032,5-18-224,2-9-192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27.078"/>
    </inkml:context>
    <inkml:brush xml:id="br0">
      <inkml:brushProperty name="width" value="0.05" units="cm"/>
      <inkml:brushProperty name="height" value="0.05" units="cm"/>
    </inkml:brush>
  </inkml:definitions>
  <inkml:trace contextRef="#ctx0" brushRef="#br0">8 1060 14803,'0'1'41,"0"-1"-1,0 0 1,0 0 0,-1 0-1,1 0 1,0 0-1,0 0 1,-1 0 0,1 0-1,0 0 1,0 0-1,0 0 1,-1 0-1,1 0 1,0 0 0,0 0-1,-1 0 1,1 0-1,0 0 1,0 0 0,0 0-1,-1 0 1,1 0-1,0 0 1,0 0 0,0 0-1,-1 0 1,1-1-1,0 1 1,0 0 0,0 0-1,-1 0 1,1 0-1,0-1 1,0 1 0,0 0-1,0 0 1,0 0-1,0-1 1,-1 1 0,1 0-1,0 0 1,0 0-1,0-1 1,0 1 0,6-13 601,14-13 85,188-184 2120,72-76-1768,0 1-667,-102 104-429,-175 178 2,3-2-120,0-1-1,0 0 1,-1-1-1,9-13 1,-14 20 115,0 0 1,0 0 0,0-1 0,0 1-1,0 0 1,1 0 0,-1 0 0,0-1-1,0 1 1,0 0 0,0 0-1,0-1 1,0 1 0,0 0 0,0 0-1,0-1 1,0 1 0,0 0 0,0 0-1,0 0 1,0-1 0,0 1 0,0 0-1,0 0 1,0-1 0,0 1 0,-1 0-1,1 0 1,0 0 0,0-1-1,0 1 1,0 0 0,0 0 0,-1 0-1,1-1 1,0 1 0,-10 0-234,-12 7 25,-4 8-139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3.702"/>
    </inkml:context>
    <inkml:brush xml:id="br0">
      <inkml:brushProperty name="width" value="0.05" units="cm"/>
      <inkml:brushProperty name="height" value="0.05" units="cm"/>
    </inkml:brush>
  </inkml:definitions>
  <inkml:trace contextRef="#ctx0" brushRef="#br0">109 1 16251,'5'21'2001,"-4"5"-1233,-1 6-256,2 6 960,1 7-471,2 2-105,-1 1-352,2-1-152,0-5-168,1-6-112,-1-4-192,-2-4-216,-1-7-592,-1-4 1816,-4-9-1016,-2-5 8,-2-2-88</inkml:trace>
  <inkml:trace contextRef="#ctx0" brushRef="#br0" timeOffset="1">7 426 17156,'-6'0'2568,"9"0"-2080,12 0 1009,6 2-281,5-2-416,5-2-216,4-4-624,-1-2-352,1-4-648,-4-3 2080,-5-13-1160,-5-4-104,1-12-128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8:44.123"/>
    </inkml:context>
    <inkml:brush xml:id="br0">
      <inkml:brushProperty name="width" value="0.05" units="cm"/>
      <inkml:brushProperty name="height" value="0.05" units="cm"/>
    </inkml:brush>
  </inkml:definitions>
  <inkml:trace contextRef="#ctx0" brushRef="#br0">55 139 16836,'-14'46'1747,"1"1"0,-8 59 0,18-80-1315,1 0 1,0 0-1,2 0 0,2 0 0,7 46 1,-8-67-404,5 20 25,-6-25-54,0 1-1,0 0 1,1 0-1,-1-1 1,0 1-1,0 0 1,1-1-1,-1 1 1,1 0 0,-1-1-1,0 1 1,1-1-1,-1 1 1,1-1-1,0 1 1,-1-1-1,1 1 1,-1-1-1,1 1 1,0-1-1,-1 0 1,1 1 0,0-1-1,0 1 1,0-2-5,0 1 0,0 0 1,-1-1-1,1 1 0,0-1 0,-1 1 1,1-1-1,-1 1 0,1-1 1,-1 1-1,1-1 0,-1 1 1,1-1-1,-1 0 0,1 1 1,-1-1-1,0 0 0,1 1 1,-1-1-1,0 0 0,1 0 0,-1 1 1,0-1-1,0-2 0,5-25-80,-4 22 56,12-107-388,-2-163 1,-10 284 469,1-1-1,0 1 1,1-1-1,0 0 1,0 0-1,0 0 1,1 0-1,0 0 1,0-1-1,7 8 1,-10-12-56,0-1 1,1 1-1,-1-1 0,1 1 1,0-1-1,-1 0 1,1 0-1,0 1 0,0-1 1,0 0-1,-1-1 1,1 1-1,0 0 0,0-1 1,0 1-1,0-1 1,1 1-1,-1-1 0,0 0 1,0 0-1,4 0 1,-3-1-8,0 0 0,1 0 1,-1 0-1,0-1 0,0 1 0,0-1 1,0 0-1,0 0 0,0 0 1,-1 0-1,1 0 0,2-3 0,4-6-21,0 0 0,-1 0 0,0-1 0,0 0-1,6-16 1,-13 40 92,-6 17 47,-9 29 169,3 1-1,2 0 0,-2 100 0,11-156-345,2 27-240,-2-29 295,0 0 1,0 0-1,0 0 0,0 0 1,0 0-1,0 0 1,1-1-1,-1 1 0,0 0 1,1 0-1,-1 0 0,1 0 1,-1 0-1,0-1 0,1 1 1,0 0-1,-1 0 0,1-1 1,0 1-1,-1 0 0,1-1 1,0 1-1,0 0 1,0 0-1,6-5-237</inkml:trace>
  <inkml:trace contextRef="#ctx0" brushRef="#br0" timeOffset="1">465 0 18324,'5'31'1840,"-5"16"-1184,0 5-295,-2 8 743,6 6-184,-6 6-240,-4 1-304,-11 5-552,-4 3-312,-12 2-8,-6-2 368,-3 2-112,-4 4-64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3.684"/>
    </inkml:context>
    <inkml:brush xml:id="br0">
      <inkml:brushProperty name="width" value="0.05" units="cm"/>
      <inkml:brushProperty name="height" value="0.05" units="cm"/>
    </inkml:brush>
  </inkml:definitions>
  <inkml:trace contextRef="#ctx0" brushRef="#br0">0 0 9386,'3'2'120,"1"-1"0,-1 1-1,0-1 1,-1 1 0,1 0 0,0 0 0,0 1-1,-1-1 1,0 0 0,1 1 0,-1 0 0,0-1 0,2 5-1,3 2 27,5 4-397,0 0 1,0-1-1,2 0 0,27 18 0,-30-21-157,0 0-1,-1 0 1,0 1-1,-1 1 0,0 0 1,12 18-1,-7-10 291,-13-17 105,1 0 0,0 0 0,0 1 0,0-1 0,0 0-1,0-1 1,0 1 0,1 0 0,-1-1 0,1 1 0,-1-1-1,4 2 1,-5-3-1,1 0-1,-1 1 1,1-1-1,-1 0 1,1 0-1,-1 0 0,1 0 1,-1 0-1,1-1 1,-1 1-1,1 0 1,-1-1-1,0 1 1,1-1-1,-1 1 1,1-1-1,-1 0 1,0 1-1,1-1 0,-1 0 1,0 0-1,0 0 1,0 0-1,2-2 1,21-30-54,4-18-50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54.202"/>
    </inkml:context>
    <inkml:brush xml:id="br0">
      <inkml:brushProperty name="width" value="0.05" units="cm"/>
      <inkml:brushProperty name="height" value="0.05" units="cm"/>
    </inkml:brush>
  </inkml:definitions>
  <inkml:trace contextRef="#ctx0" brushRef="#br0">1194 112 12723,'-4'-7'194,"0"0"1,0 0 0,-1 1-1,1-1 1,-2 1-1,1 0 1,-1 1 0,0-1-1,0 1 1,0 0-1,-1 0 1,-10-5 0,6 5-34,0 0 1,-1 1 0,1 0-1,-1 1 1,0 0 0,0 1 0,-19-1-1,3 2-71,0 2 0,0 1 0,1 1 0,-1 2 0,1 0 0,-41 15 0,33-7-109,2 1 0,-1 2 0,2 2 1,0 0-1,-57 46 0,31-14-41,-97 106 1,117-113 55,3 1 0,1 2 0,2 1 0,2 2 0,-42 94 0,60-115 15,2 1 0,1 1 0,1-1 0,1 1 0,2 1-1,1-1 1,2 1 0,0-1 0,2 1 0,2 0 0,1-1 0,9 45 0,-7-57 1,0-1-1,2 0 0,0-1 1,0 1-1,2-1 0,0-1 1,0 1-1,2-2 0,0 1 1,1-1-1,0-1 1,1 0-1,0-1 0,1-1 1,0 0-1,1 0 0,18 9 1,-7-7 7,0-1 0,0-1 0,1-2 0,1 0 0,0-2 0,0-1 0,0-1 0,1-1 0,-1-2 0,33-1 0,-16-4 62,0-1 0,0-3 0,-1-1-1,0-3 1,-1-1 0,46-19 0,-15-1 209,-1-3-1,103-68 1,-127 70-124,-2-1 0,-2-3 0,-1-2 0,45-51 0,-58 53-85,-1 0 1,-1-2-1,-3-2 1,-1 0-1,29-66 1,-45 85-70,-1-1 0,-1 1 1,-1-2-1,-1 1 0,-1-1 1,-1 1-1,0-45 0,-3 51-18,-2-1 0,0 1 0,-1 0 0,-1 1 0,0-1 0,-1 0 0,-1 1 0,-1 0 0,0 1 0,-1-1 0,-16-22 0,13 23-54,-1 0-1,-1 0 1,-1 1 0,0 1-1,0 0 1,-1 1-1,-1 1 1,0 0 0,-1 1-1,0 1 1,-33-13-1,27 14-65,0 1-1,-1 2 0,0 0 0,0 1 1,0 2-1,0 0 0,-1 2 0,1 1 1,-25 3-1,-12 6-189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0:59.024"/>
    </inkml:context>
    <inkml:brush xml:id="br0">
      <inkml:brushProperty name="width" value="0.05" units="cm"/>
      <inkml:brushProperty name="height" value="0.05" units="cm"/>
    </inkml:brush>
  </inkml:definitions>
  <inkml:trace contextRef="#ctx0" brushRef="#br0">1 228 12963,'0'1'44,"0"-1"0,0 0 1,0 1-1,0-1 0,0 0 1,0 0-1,0 1 0,0-1 1,0 0-1,0 1 0,0-1 1,0 0-1,0 1 0,0-1 1,0 0-1,1 0 1,-1 1-1,0-1 0,0 0 1,0 0-1,0 1 0,1-1 1,-1 0-1,0 0 0,0 1 1,0-1-1,1 0 0,-1 0 1,0 0-1,0 0 0,1 1 1,-1-1-1,0 0 0,1 0 1,15 0 960,28-14-3,-22 7-598,67-13 467,167-15 0,122 21-336,63-5 38,11-24 535,-80-9 495,-337 44-1411,-24 5-89,1 0 0,0 1 0,0 1 0,0-1 0,0 2 0,19 1 0,-31-1-100,1 0 0,-1 0 0,1 0 0,-1 0 1,0 0-1,1 0 0,-1 0 0,1 0 0,-1 1 0,1-1 1,-1 0-1,0 0 0,1 0 0,-1 1 0,1-1 0,-1 0 1,0 1-1,1-1 0,-1 0 0,0 1 0,0-1 0,1 1 1,-1-1-1,0 0 0,0 1 0,1-1 0,-1 1 0,0-1 1,0 0-1,0 1 0,0-1 0,0 1 0,0-1 0,0 1 1,0-1-1,0 1 0,0-1 0,0 1 0,0-1 1,0 1-1,0-1 0,0 0 0,0 1 0,0-1 0,-1 1 1,1-1-1,0 1 0,0-1 0,-1 0 0,1 1 0,0-1 1,0 0-1,-1 1 0,1-1 0,-1 0 0,1 1 0,0-1 1,-1 0-1,1 0 0,0 1 0,-1-1 0,0 1 7,0-1 0,0 1 0,1-1-1,-1 1 1,0-1 0,0 1 0,1-1 0,-1 0-1,0 1 1,0-1 0,0 0 0,0 0-1,1 0 1,-1 1 0,0-1 0,0 0 0,0 0-1,0 0 1,0-1 0,0 1 0,1 0-1,-1 0 1,0 0 0,0-1 0,0 1 0,0 0-1,1-1 1,-1 1 0,0 0 0,0-1-1,1 1 1,-1-1 0,0 0 0,1 1-1,-1-1 1,0 1 0,1-1 0,-1 0 0,1 0-1,-1 0 1,-3-12-27,1-4-6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08.393"/>
    </inkml:context>
    <inkml:brush xml:id="br0">
      <inkml:brushProperty name="width" value="0.05" units="cm"/>
      <inkml:brushProperty name="height" value="0.05" units="cm"/>
    </inkml:brush>
  </inkml:definitions>
  <inkml:trace contextRef="#ctx0" brushRef="#br0">0 6693 12395,'1'0'191,"0"-1"1,0 1 0,0 0-1,0 0 1,0-1 0,0 1-1,0-1 1,0 1 0,0-1-1,0 1 1,0-1 0,-1 0-1,2 0 1,9-13 561,76-83 2994,-73 84-3410,1 0 0,0 0 0,1 2 0,29-17 0,18-5-7,185-102 251,-172 89-475,83-66 0,76-59-44,44-35-9,-244 177-35,47-40 7,140-90 0,-142 112-42,92-59 4,-135 81 12,-2-2 0,50-49 1,-42 32 14,7-9-18,3 2-1,76-57 1,188-85 28,-154 99 8,124-84-19,121-71-32,449-254-24,-277 146-224,-298 167 146,19-11 53,-131 98 69,540-361-1,-195 98-76,-1-23-181,-339 251 157,281-226-140,112-86-383,-491 390 568,109-109 0,27-30 77,-163 160 24,2 2 1,89-47 0,-69 47 31,-14 9 121,95-64 0,-153 92-193,1-1 1,0 1-1,0-1 0,-1 1 1,1-1-1,0 1 1,-1-1-1,1 1 0,-1-1 1,1 0-1,-1 1 1,1-1-1,-1 0 0,1 0 1,-1 1-1,1-3 0,-1 3 19,0 0-1,0 0 0,-1-1 0,1 1 1,0 0-1,0 0 0,0-1 0,-1 1 1,1 0-1,0 0 0,0-1 0,-1 1 0,1 0 1,0 0-1,0 0 0,-1 0 0,1 0 1,0-1-1,-1 1 0,1 0 0,0 0 1,0 0-1,-1 0 0,1 0 0,0 0 0,-1 0 1,1 0-1,-1 0 0,-3 0 127,1 0-1,-1 1 1,0-1 0,1 1-1,-1-1 1,-5 3 0,-4 2 114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09.157"/>
    </inkml:context>
    <inkml:brush xml:id="br0">
      <inkml:brushProperty name="width" value="0.05" units="cm"/>
      <inkml:brushProperty name="height" value="0.05" units="cm"/>
    </inkml:brush>
  </inkml:definitions>
  <inkml:trace contextRef="#ctx0" brushRef="#br0">141 126 13371,'6'-24'1191,"1"0"0,2 0 0,11-23 0,-20 47-1140,0 0 1,0 0 0,0-1 0,0 1-1,0 0 1,0 0 0,0-1 0,0 1-1,0 0 1,0 0 0,0-1 0,0 1-1,1 0 1,-1 0 0,0-1 0,0 1-1,0 0 1,0 0 0,0-1 0,1 1-1,-1 0 1,0 0 0,0 0 0,0 0-1,1-1 1,-1 1 0,0 0 0,0 0 0,1 0-1,-1 0 1,0 0 0,0 0 0,1 0-1,-1 0 1,0 0 0,0 0 0,1 0-1,-1 0 1,0 0 0,1 0 0,-1 0-1,1 0 1,1 14 1472,-5 23-199,-11 41-327,-4-1 0,-38 104 0,19-65-725,20-63-227,4-15-35,2 0 0,-11 74 0,21-109-8,1 0 1,-1 0-1,1 1 1,0-1-1,0 0 1,1 0-1,-1 0 1,1 1-1,-1-1 1,1 0-1,0 0 1,0 0-1,1 0 0,1 3 1,-3-6-1,1 1 1,-1 0-1,1-1 1,0 1-1,0 0 1,-1-1-1,1 1 1,0-1-1,0 1 1,0-1-1,0 0 1,-1 1-1,1-1 1,0 0-1,0 1 1,0-1-1,0 0 1,2 0-1,-1 0 6,1 0-1,-1-1 1,0 1-1,1-1 1,-1 1-1,1-1 0,-1 0 1,0 0-1,4-2 1,26-17 69,-1-1 1,-1-2 0,36-34-1,-24 19-139,-5 8-386,-16 14 359,-1-2-1,0 0 1,29-36 0,-40 38-93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09.699"/>
    </inkml:context>
    <inkml:brush xml:id="br0">
      <inkml:brushProperty name="width" value="0.05" units="cm"/>
      <inkml:brushProperty name="height" value="0.05" units="cm"/>
    </inkml:brush>
  </inkml:definitions>
  <inkml:trace contextRef="#ctx0" brushRef="#br0">108 69 19380,'-23'25'2442,"14"-10"-2068,2 0-1,-1 1 1,2 0-1,0 1 1,-3 17-1,-13 88 186,18-100-424,-1 17 153,0 0 0,2 61 0,3-99-266,0 1 0,0 0 0,0 0 0,0 0 0,1 0 0,-1 0 0,1 0 0,-1-1 0,1 1 0,0 0 0,0 0 0,0-1 0,0 1 0,0 0 0,1 1-1,-2-3-12,1 0-1,-1 1 0,0-1 1,1 0-1,-1 0 0,0 0 0,1 0 1,-1 1-1,1-1 0,-1 0 1,0 0-1,1 0 0,-1 0 0,1 0 1,-1 0-1,0 0 0,1 0 0,-1 0 1,0 0-1,1 0 0,-1-1 1,1 1-1,-1 0 0,0 0 0,1 0 1,-1-1-1,13-13 151,0-9-82,-1 0 1,-1-1-1,-1-1 1,-1 0 0,-2 0-1,8-39 1,-6 6-36,2-109 0,-11 165-42,1-3-1,-1 0-1,0 0 1,0 1 0,-1-1-1,1 0 1,-1 0 0,0 1-1,0-1 1,-4-7-1,0 5-6,2 12 5,3 15 4,1-14-1,0-1-1,0 1 1,0-1 0,1 1-1,0-1 1,0 0 0,1 0 0,-1 0-1,1 0 1,0 0 0,0 0 0,1-1-1,0 1 1,-1-1 0,2 0 0,-1 0-1,0-1 1,1 1 0,-1-1 0,1 0-1,0 0 1,0-1 0,0 1 0,1-1-1,-1 0 1,0-1 0,1 1-1,-1-1 1,1 0 0,0 0 0,-1-1-1,1 0 1,0 0 0,-1 0 0,8-1-1,-2-1 1,0-1-1,-1 0 0,1-1 0,-1 1 0,0-2 0,0 0 0,0 0 0,-1-1 0,12-8 0,6-9-2,39-40-1,-19 16-21,-47 47 25,0 0 0,0 0 0,1 0 0,-1-1 0,0 1 0,0 0 0,0 0 0,0 0 0,0 0 0,0 0 0,0 0 0,0 0 0,0 0 0,0-1 0,1 1 0,-1 0 0,0 0 0,0 0-1,0 0 1,0 0 0,0 0 0,0 0 0,0 0 0,1 0 0,-1 0 0,0 0 0,0 0 0,0 0 0,0 0 0,0 0 0,0 0 0,1 0 0,-1 0 0,0 0 0,0 0 0,0 0 0,0 0 0,0 0 0,0 0 0,1 0 0,-1 0 0,0 0 0,0 0 0,0 0 0,0 1 0,0-1 0,0 0 0,0 0 0,0 0 0,1 0-1,-1 0 1,0 0 0,0 0 0,0 0 0,0 1 0,0-1 0,0 0 0,0 0 0,0 13 1,-7 18 3,-15 43-9,-26 94-109,41-135 7,1 0 0,1 0 0,1 41 0,4-71 14,0 4-105,0 0-1,0 0 1,3 12 0,-2-17 174,-1-1 1,1 1 0,-1-1-1,1 1 1,-1-1-1,1 0 1,0 1 0,-1-1-1,1 0 1,0 1 0,0-1-1,0 0 1,0 0 0,0 0-1,0 0 1,1 0 0,-1 0-1,0 0 1,1 0-1,-1-1 1,0 1 0,1 0-1,1 0 1,16-2-352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0.179"/>
    </inkml:context>
    <inkml:brush xml:id="br0">
      <inkml:brushProperty name="width" value="0.05" units="cm"/>
      <inkml:brushProperty name="height" value="0.05" units="cm"/>
    </inkml:brush>
  </inkml:definitions>
  <inkml:trace contextRef="#ctx0" brushRef="#br0">245 0 15339,'-1'0'51,"1"0"-1,0 0 0,0 0 1,0 1-1,0-1 0,0 0 1,0 0-1,0 0 0,-1 0 1,1 0-1,0 0 0,0 1 1,0-1-1,0 0 0,0 0 1,0 0-1,0 0 0,0 0 1,0 1-1,0-1 1,0 0-1,0 0 0,0 0 1,0 0-1,0 1 0,0-1 1,0 0-1,0 0 0,0 0 1,0 0-1,0 0 0,0 1 1,0-1-1,0 0 0,0 0 1,1 0-1,-1 0 0,0 0 1,0 0-1,0 1 0,0-1 1,0 0-1,0 0 0,0 0 1,0 0-1,1 0 1,-1 0-1,0 0 0,0 0 1,0 0-1,0 0 0,0 1 1,1-1-1,-1 0 0,0 0 1,0 0-1,0 0 0,0 0 1,1 0-1,-1 0 0,0 0 1,0 0-1,0 0 0,0 0 1,0 0-1,1-1 0,-15 18 815,4-5 217,-16 30 32,2 2 0,-23 57 0,36-76-887,-12 25 212,2 2 0,3 0 0,1 1 0,-17 101 0,33-144-399,0 1-1,1 0 1,0 0 0,0-1 0,1 1-1,1 0 1,2 10 0,-3-18-79,0 1 1,0-1-1,0 0 0,1 0 0,-1 1 1,1-1-1,0 0 0,0-1 1,0 1-1,0 0 0,1 0 1,-1-1-1,1 1 0,-1-1 0,1 0 1,0 0-1,0 0 0,0 0 1,0-1-1,0 1 0,0-1 1,1 1-1,-1-1 0,0 0 1,5 0-1,1 0 55,0-1 0,-1 0 0,1-1 0,0 0 0,-1 0 1,1-1-1,-1 0 0,0 0 0,1-1 0,-1 0 0,12-8 0,24-9-219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0.716"/>
    </inkml:context>
    <inkml:brush xml:id="br0">
      <inkml:brushProperty name="width" value="0.05" units="cm"/>
      <inkml:brushProperty name="height" value="0.05" units="cm"/>
    </inkml:brush>
  </inkml:definitions>
  <inkml:trace contextRef="#ctx0" brushRef="#br0">130 53 18356,'-27'53'2657,"-30"79"-1,46-100-2308,2 0-1,0 0 0,2 1 0,-2 35 0,9-67-330,0 1-1,-1-1 0,1 0 0,0 1 0,0-1 0,0 1 1,0-1-1,1 1 0,-1-1 0,0 1 0,1-1 0,-1 0 1,1 1-1,-1-1 0,1 0 0,0 1 0,-1-1 0,1 0 1,0 0-1,1 2 0,-1-3-6,0 1 1,0-1-1,0 0 1,0 0-1,0 0 1,0 0-1,0 0 1,0 0-1,0 0 1,0 0-1,0 0 1,0-1-1,0 1 1,0 0-1,0-1 0,0 1 1,0 0-1,0-1 1,-1 1-1,1-1 1,0 1-1,0-1 1,0 0-1,-1 1 1,1-1-1,0 0 1,-1 0-1,1 1 1,0-1-1,0-1 1,6-8 33,0 1 1,0-1 0,-1 0-1,0 0 1,-1-1 0,4-11 0,21-69 132,-29 89-173,8-28 30,-1 0 0,-1-1-1,-1 0 1,2-55-1,-12 63-11,-1 16-7,5 7-14,-1 0 0,1 0-1,0 0 1,-1 1 0,1-1 0,-1 0-1,1 0 1,0 0 0,-1 1 0,1-1-1,0 0 1,-1 1 0,1-1 0,0 0-1,0 0 1,-1 1 0,1-1-1,0 1 1,0-1 0,-1 0 0,1 1-1,0-1 1,0 0 0,0 1 0,0 0-1,-4 9 3,1 0 0,0 0 0,0 1 0,2-1-1,-1 1 1,1-1 0,1 1 0,0 0 0,2 16-1,-2-25-1,0-1 0,0 1 0,1 0 0,-1-1 0,1 1-1,0-1 1,-1 1 0,1 0 0,0-1 0,0 0 0,0 1 0,0-1-1,0 1 1,0-1 0,0 0 0,0 0 0,1 0 0,-1 0 0,1 0-1,-1 0 1,0 0 0,3 1 0,-2-1 0,1-1-1,0 1 1,-1-1 0,1 1-1,0-1 1,0 0 0,0 0-1,-1 0 1,1-1 0,0 1-1,0-1 1,3 0 0,6-4 3,1 0 1,-1 0-1,0-1 1,15-10-1,6-8 12,0-1 0,46-47 0,-41 36-12,-27 29 7,-11 12 0,-9 16-10,-17 29-5,2 1 0,3 1 1,-29 106-1,50-157 2,-11 67-60,10-64-19,1 0 0,-1 0 0,1 0 0,1 0 0,-1 0 0,0 0 0,1 1-1,0-2 1,0 1 0,0 0 0,1 0 0,-1 0 0,5 7 0,-6-11 64,0 1 1,1-1-1,-1 1 0,0-1 1,1 1-1,-1-1 0,1 1 1,-1-1-1,1 1 0,-1-1 1,1 0-1,-1 1 0,1-1 0,-1 0 1,1 1-1,0-1 0,-1 0 1,1 0-1,0 0 0,-1 1 1,1-1-1,-1 0 0,1 0 0,0 0 1,-1 0-1,2 0 0,4-3-287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27.512"/>
    </inkml:context>
    <inkml:brush xml:id="br0">
      <inkml:brushProperty name="width" value="0.05" units="cm"/>
      <inkml:brushProperty name="height" value="0.05" units="cm"/>
    </inkml:brush>
  </inkml:definitions>
  <inkml:trace contextRef="#ctx0" brushRef="#br0">331 0 14195,'-111'183'3366,"1"-5"-1590,82-126-1223,-34 85 1,59-130-516,0-1 9,0 0 0,1 1 0,0-1 0,0 1 0,0 0 0,1 0 0,0-1 0,1 1 0,-1 0 0,2 9 0,-1-16-39,0 1 0,1 0 0,-1 0-1,0 0 1,1 0 0,-1 0 0,1 0-1,-1 0 1,1 0 0,0-1 0,-1 1 0,1 0-1,0-1 1,-1 1 0,1 0 0,0-1-1,0 1 1,0-1 0,0 1 0,0-1 0,0 1-1,-1-1 1,1 0 0,0 1 0,0-1 0,0 0-1,0 0 1,0 0 0,0 0 0,0 0-1,0 0 1,2 0 0,33-8 148,-35 8-151,89-33 259,94-49 0,-114 49-494,87-38 194,-93 43-78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1.580"/>
    </inkml:context>
    <inkml:brush xml:id="br0">
      <inkml:brushProperty name="width" value="0.05" units="cm"/>
      <inkml:brushProperty name="height" value="0.05" units="cm"/>
    </inkml:brush>
  </inkml:definitions>
  <inkml:trace contextRef="#ctx0" brushRef="#br0">119 28 16940,'0'-1'118,"0"0"1,1 0 0,-1 1 0,0-1-1,1 0 1,-1 0 0,1 1 0,-1-1 0,1 0-1,-1 0 1,1 1 0,-1-1 0,1 1-1,0-1 1,-1 0 0,1 1 0,0-1 0,0 1-1,0 0 1,-1-1 0,1 1 0,0-1-1,0 1 1,0 0 0,0 0 0,-1 0 0,3-1-1,27-6 1480,22 3-40,-49 4-1489,0 0-1,-1 0 1,1 0 0,0 1-1,0-1 1,0 1 0,0 0-1,0 0 1,-1 0 0,1 0 0,0 0-1,-1 0 1,1 1 0,-1-1-1,3 3 1,-4-3-44,0 0 0,0 1 1,-1-1-1,1 0 0,-1 0 0,1 1 1,-1-1-1,1 0 0,-1 0 0,0 1 1,0-1-1,0 0 0,0 1 0,1-1 1,-2 0-1,1 1 0,0-1 0,0 0 1,0 1-1,-1-1 0,1 0 0,0 0 1,-1 1-1,0-1 0,1 0 0,-1 0 1,0 0-1,-1 2 0,-3 5 96,-1 0 0,-13 14 0,13-17-47,-82 78 582,60-59-408,1 1 0,-38 46-1,62-67-218,0-1-1,1 1 1,-1 0 0,1 0-1,0 0 1,1 0-1,-3 7 1,4-11-23,-1 1 0,1 0 0,0-1 1,0 1-1,0 0 0,0-1 0,0 1 1,0 0-1,0-1 0,0 1 0,1-1 1,-1 1-1,0 0 0,0-1 0,1 1 1,-1 0-1,0-1 0,1 1 0,-1-1 1,0 1-1,1 0 0,0 0-1,0-1 0,0 1 0,1 0 0,-1-1 0,0 1 1,0-1-1,0 1 0,1-1 0,-1 0 0,0 0 0,0 1 0,1-1 0,-1 0 0,0 0 0,2 0 0,11-1-70,-1-1 0,1 0 0,-1 0 1,1-2-1,-1 1 0,21-10 0,-2-2-918,42-24 0,-45 20 498,38-31 0,-25 14-159</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2.029"/>
    </inkml:context>
    <inkml:brush xml:id="br0">
      <inkml:brushProperty name="width" value="0.05" units="cm"/>
      <inkml:brushProperty name="height" value="0.05" units="cm"/>
    </inkml:brush>
  </inkml:definitions>
  <inkml:trace contextRef="#ctx0" brushRef="#br0">209 1 15843,'3'0'212,"0"1"0,-1-1 0,1 1 0,0 0 0,0 0 0,-1 0 0,1 0 0,0 1 0,-1-1 0,0 1 0,1 0 0,-1-1 0,0 1 0,0 0 0,1 0 0,1 3 0,30 41 1674,-30-41-1590,12 19 271,-1 1 0,-2 0 0,0 1 0,10 31 0,-17-40-378,-2 1 0,1-1 1,-2 1-1,-1 0 1,0 0-1,-1 0 0,-3 35 1,-3-22-58,-1 0 0,-1-1 1,-1 0-1,-2-1 0,-1 0 1,-2 0-1,-28 47 0,-13 9-575,-70 80 0,110-147 318,-38 46-89,5-14-89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2.826"/>
    </inkml:context>
    <inkml:brush xml:id="br0">
      <inkml:brushProperty name="width" value="0.05" units="cm"/>
      <inkml:brushProperty name="height" value="0.05" units="cm"/>
    </inkml:brush>
  </inkml:definitions>
  <inkml:trace contextRef="#ctx0" brushRef="#br0">2 34 16636,'1'-4'237,"0"1"-76,0 1-1,-1-1 1,1 0-1,0 1 0,1-1 1,-1 1-1,0-1 0,1 1 1,-1-1-1,3-1 0,-1 6 610,-1 8-206,0 14 221,-14 268 1625,1-92-1854,9-121-1146,17 156-1,-11-196 23,-4-36 168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3.286"/>
    </inkml:context>
    <inkml:brush xml:id="br0">
      <inkml:brushProperty name="width" value="0.05" units="cm"/>
      <inkml:brushProperty name="height" value="0.05" units="cm"/>
    </inkml:brush>
  </inkml:definitions>
  <inkml:trace contextRef="#ctx0" brushRef="#br0">1 1 14459,'1'12'571,"1"-1"-1,0 0 1,0 1-1,2-1 1,4 13-1,1 5 656,45 191 2060,-34-125-2659,-17-83-556,-1-2 20,0 1 0,1-1 1,7 16-1,-9-24-76,-1-1 1,1 1 0,0-1 0,0 1-1,0-1 1,0 1 0,0-1 0,0 0-1,0 1 1,0-1 0,0 0 0,1 0-1,-1 0 1,0 0 0,1 0 0,-1 0-1,1 0 1,-1-1 0,1 1 0,-1 0-1,1-1 1,0 1 0,-1-1 0,1 0-1,0 1 1,-1-1 0,1 0 0,0 0-1,1 0 1,6-2 23,0-1 0,-1 1 0,1-1 0,-1-1-1,0 0 1,0 0 0,0 0 0,8-7 0,59-50 18,-51 41-124,155-149 340,-112 103-332,-11 11 45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3.845"/>
    </inkml:context>
    <inkml:brush xml:id="br0">
      <inkml:brushProperty name="width" value="0.05" units="cm"/>
      <inkml:brushProperty name="height" value="0.05" units="cm"/>
    </inkml:brush>
  </inkml:definitions>
  <inkml:trace contextRef="#ctx0" brushRef="#br0">0 116 13083,'1'-3'212,"1"-12"799,0-1 0,1 1 0,1 0 0,0 0 0,9-19 0,-13 34-981,0 0 0,0 0 0,0-1-1,0 1 1,0 0 0,0 0-1,0 0 1,0 0 0,0 0-1,0 0 1,0 0 0,1-1 0,-1 1-1,0 0 1,0 0 0,0 0-1,0 0 1,0 0 0,0 0-1,0 0 1,0 0 0,0 0 0,0 0-1,0 0 1,1-1 0,-1 1-1,0 0 1,0 0 0,0 0-1,0 0 1,0 0 0,0 0 0,0 0-1,1 0 1,-1 0 0,0 0-1,0 0 1,0 0 0,0 0-1,0 0 1,0 0 0,0 0 0,1 0-1,-1 0 1,0 0 0,0 0-1,0 0 1,0 1 0,0-1-1,0 0 1,0 0 0,0 0 0,0 0-1,1 0 1,-1 0 0,0 0-1,0 0 1,0 0 0,0 0 0,4 11 801,-1 19-72,-3 399 820,-3-187-3289,2-184 1088,-2-41 190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4.277"/>
    </inkml:context>
    <inkml:brush xml:id="br0">
      <inkml:brushProperty name="width" value="0.05" units="cm"/>
      <inkml:brushProperty name="height" value="0.05" units="cm"/>
    </inkml:brush>
  </inkml:definitions>
  <inkml:trace contextRef="#ctx0" brushRef="#br0">1 106 17188,'6'23'908,"-1"0"0,-1 1 0,2 25 0,-4-23-325,12 52 0,-14-78-574,6 22 205,1 0 0,17 35 0,-22-52-186,0-1-1,1 1 1,0-1 0,-1 0 0,1 0 0,1 0-1,-1 0 1,0 0 0,1-1 0,0 1 0,0-1-1,0 0 1,0-1 0,0 1 0,1-1 0,-1 1-1,1-1 1,8 2 0,-8-3-8,-1-1 0,1 0-1,0 0 1,-1-1 0,1 1 0,0-1 0,-1 0-1,1 0 1,-1-1 0,0 1 0,1-1 0,-1 0 0,0 0-1,0-1 1,0 1 0,0-1 0,-1 0 0,5-3-1,8-9 51,0-1 0,21-26 0,-26 28-33,231-293-632,-187 233 463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9.106"/>
    </inkml:context>
    <inkml:brush xml:id="br0">
      <inkml:brushProperty name="width" value="0.05" units="cm"/>
      <inkml:brushProperty name="height" value="0.05" units="cm"/>
    </inkml:brush>
  </inkml:definitions>
  <inkml:trace contextRef="#ctx0" brushRef="#br0">0 0 15795,'3'11'1185,"-1"4"-937,-4 7-128,2 5 568,0 2-312,5 10-240,-1-1-40,4 5-256,1 0-216,-3 4 344,-4-1-40,-4-2-64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9.560"/>
    </inkml:context>
    <inkml:brush xml:id="br0">
      <inkml:brushProperty name="width" value="0.05" units="cm"/>
      <inkml:brushProperty name="height" value="0.05" units="cm"/>
    </inkml:brush>
  </inkml:definitions>
  <inkml:trace contextRef="#ctx0" brushRef="#br0">0 0 10850,'0'63'272,"3"-3"-264,-3-4-8,2-1 336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0.536"/>
    </inkml:context>
    <inkml:brush xml:id="br0">
      <inkml:brushProperty name="width" value="0.05" units="cm"/>
      <inkml:brushProperty name="height" value="0.05" units="cm"/>
    </inkml:brush>
  </inkml:definitions>
  <inkml:trace contextRef="#ctx0" brushRef="#br0">1 0 16548,'1'6'1264,"4"8"-1152,-3 14-64,-1 10 384,-1 13-408,0 7 16,2 8 8,1-2-24,-2 5 8,2 0-24,-1-4 32,-1-3-200,1-13 144,1-8-16,-3-9-32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19.897"/>
    </inkml:context>
    <inkml:brush xml:id="br0">
      <inkml:brushProperty name="width" value="0.05" units="cm"/>
      <inkml:brushProperty name="height" value="0.05" units="cm"/>
    </inkml:brush>
  </inkml:definitions>
  <inkml:trace contextRef="#ctx0" brushRef="#br0">37 0 13227,'-9'147'2887,"-15"124"2398,21-198-6518,2-68 855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28.153"/>
    </inkml:context>
    <inkml:brush xml:id="br0">
      <inkml:brushProperty name="width" value="0.05" units="cm"/>
      <inkml:brushProperty name="height" value="0.05" units="cm"/>
    </inkml:brush>
  </inkml:definitions>
  <inkml:trace contextRef="#ctx0" brushRef="#br0">1 64 19780,'0'7'747,"0"0"-1,1-1 0,0 1 1,1 0-1,2 9 0,-2-10-580,1 0 0,-1-1 0,1 1 0,0-1-1,0 1 1,7 6 0,-8-9-216,0-1-1,0 0 1,0 1-1,1-1 1,-1 0-1,1 0 1,-1 0-1,1-1 0,0 1 1,0-1-1,0 0 1,0 1-1,0-1 1,0 0-1,0-1 1,0 1-1,0 0 1,0-1-1,1 0 1,-1 0-1,0 0 1,0 0-1,0 0 1,1-1-1,-1 1 1,0-1-1,0 0 1,0 0-1,0 0 1,4-3-1,6-2-563,-1-2-1,0 1 1,0-1 0,-1-1-1,14-13 1,46-55-4424,-34 35 2605,-37 42 2447,0 0 0,0 0 0,0 0 0,0 0 0,0 0 0,0 0 0,0 0 1,0 0-1,0 0 0,0 0 0,0 0 0,0 0 0,0 1 0,0-1 0,0 0 0,0 0 0,0 0 0,0 0 0,0 0 0,0 0 0,0 0 0,0 0 1,0 0-1,0 0 0,0 0 0,0 0 0,0 0 0,1 0 0,-1 0 0,0 0 0,0 0 0,0 0 0,0 0 0,0 0 0,0 0 0,0 0 0,0 1 0,0-1 0,-5 12 929,-12 24 1178,11-24-1481,-78 185 4270,72-162-4816,1 0-1,2 0 0,-7 65 0,16-91-219,1-8-70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1.311"/>
    </inkml:context>
    <inkml:brush xml:id="br0">
      <inkml:brushProperty name="width" value="0.05" units="cm"/>
      <inkml:brushProperty name="height" value="0.05" units="cm"/>
    </inkml:brush>
  </inkml:definitions>
  <inkml:trace contextRef="#ctx0" brushRef="#br0">0 0 19524,'0'25'1865,"4"-1"-1033,3 4-304,7 2 752,0 4-152,6-2-207,-2-3-209,3-6-248,-1-8-104,0-10-256,0-5-104,0-11-400,-2-7-176,-2-10-585,1 1-167,-7-12 928,1 0-288,-3 0-208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1.727"/>
    </inkml:context>
    <inkml:brush xml:id="br0">
      <inkml:brushProperty name="width" value="0.05" units="cm"/>
      <inkml:brushProperty name="height" value="0.05" units="cm"/>
    </inkml:brush>
  </inkml:definitions>
  <inkml:trace contextRef="#ctx0" brushRef="#br0">110 0 16908,'-8'37'2328,"2"7"-1416,-6 8-272,-1 6 1705,0 10-1193,0 2-192,1 5-447,3 0-249,0-6-729,1-5-359,3-15 656,4-9-136,4-22-176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3.175"/>
    </inkml:context>
    <inkml:brush xml:id="br0">
      <inkml:brushProperty name="width" value="0.05" units="cm"/>
      <inkml:brushProperty name="height" value="0.05" units="cm"/>
    </inkml:brush>
  </inkml:definitions>
  <inkml:trace contextRef="#ctx0" brushRef="#br0">246 54 15563,'14'-42'4431,"-10"30"-202,-131 356-1214,96-269-2535,27-68-441,2-15-61,3-13-74,5-157-892,-6 156 756,2 31 119,0 0 0,0 0-1,1-1 1,6 14 0,23 46-77,-22-48 157,19 27 1,-25-40 34,1-1 0,0 0 1,1 0-1,-1 0 0,1-1 1,0 0-1,11 7 0,-17-12 0,0 0 0,-1-1 0,1 1 0,0 0 0,0 0 1,0 0-1,0-1 0,0 1 0,0 0 0,0 0 0,0 0 0,0-1 0,0 1 0,0 0 0,0 0 0,0 0 0,0-1 0,0 1 0,0 0 0,1 0 0,-1 0 1,0-1-1,0 1 0,0 0 0,0 0 0,0 0 0,0 0 0,0-1 0,1 1 0,-1 0 0,0 0 0,0 0 0,0 0 0,0 0 0,1 0 0,-1 0 1,0-1-1,0 1 0,0 0 0,1 0 0,-1 0 0,0 0 0,0 0 0,0 0 0,1 0 0,-1 0 0,0 0 0,0 0 0,0 0 0,1 0 0,-1 0 0,0 0 1,0 0-1,0 0 0,1 0 0,-1 1 0,0-1 0,0 0 0,0 0 0,0 0 0,1 0 0,-1 0 0,-8-17 66,-16-19-62,-2 1 0,-55-56 0,41 48-38,16 18 37,10 10 103,-23-30 1,37 45-106,-1 0 1,1 0-1,0 0 0,0-1 1,0 1-1,0 0 1,-1 0-1,1 0 1,0-1-1,0 1 1,0 0-1,0 0 1,0 0-1,0-1 1,0 1-1,0 0 1,0 0-1,0-1 1,0 1-1,-1 0 1,1 0-1,0 0 1,1-1-1,-1 1 1,0 0-1,0 0 0,0-1 1,0 1-1,0 0 1,0 0-1,0 0 1,0-1-1,0 1 1,0 0-1,0 0 1,1 0-1,-1-1 1,0 1-1,0 0 1,0 0-1,0 0 1,1 0-1,-1-1 1,0 1-1,0 0 1,0 0-1,1 0 1,-1 0-1,0 0 0,1 0 1,12-1 89,27 10 270,92 16-1671,-112-23 960,1 0 0,0-1 0,-1-1 1,31-5-1,-15-2-175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3.631"/>
    </inkml:context>
    <inkml:brush xml:id="br0">
      <inkml:brushProperty name="width" value="0.05" units="cm"/>
      <inkml:brushProperty name="height" value="0.05" units="cm"/>
    </inkml:brush>
  </inkml:definitions>
  <inkml:trace contextRef="#ctx0" brushRef="#br0">287 6 18948,'17'-5'1448,"-11"7"69,-21 20 720,7-10-2004,-36 48 446,3 2 0,3 2 0,3 1 0,-41 104 0,62-128-381,-17 73-1,29-101-270,0 1-1,0-1 0,1 0 1,1 1-1,0 0 0,1-1 1,0 1-1,1-1 0,6 23 1,-6-31-91,0-1 0,0 1 0,1-1 1,-1 0-1,1 0 0,0 0 0,0 0 0,0 0 1,0-1-1,1 1 0,0-1 0,-1 0 0,1 0 1,0 0-1,0-1 0,1 1 0,-1-1 0,1 0 1,-1 0-1,1-1 0,-1 1 0,1-1 0,0 0 1,0 0-1,0-1 0,0 0 0,0 1 0,-1-1 1,1-1-1,0 1 0,0-1 0,0 0 0,0 0 1,-1 0-1,1-1 0,7-3 0,25-13-422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4.315"/>
    </inkml:context>
    <inkml:brush xml:id="br0">
      <inkml:brushProperty name="width" value="0.05" units="cm"/>
      <inkml:brushProperty name="height" value="0.05" units="cm"/>
    </inkml:brush>
  </inkml:definitions>
  <inkml:trace contextRef="#ctx0" brushRef="#br0">41 113 18180,'-1'11'2906,"-15"101"1589,6-48-3608,-3 100 0,13-164-882,0 0 0,0 1 0,0-1 0,0 1 0,-1-1 0,1 1-1,0-1 1,0 0 0,0 1 0,0-1 0,1 1 0,-1-1 0,0 1 0,0-1 0,0 0 0,0 1 0,0-1-1,0 1 1,1-1 0,-1 0 0,0 1 0,0-1 0,1 0 0,-1 1 0,1 0 0,5-10 104,5-20 10,-3-7-19,-2-1 0,2-54 0,-8-76-21,-7 61-100,9 118 16,0 0 1,1-1-1,0 0 1,0 1 0,1-1-1,1-1 1,9 18 0,-12-24 3,0-1 1,0 0 0,0 0 0,1 0 0,-1-1 0,1 1-1,0 0 1,0-1 0,-1 0 0,2 0 0,-1 0 0,0 0-1,0 0 1,1-1 0,-1 1 0,0-1 0,1 0 0,0 0-1,-1 0 1,1 0 0,0-1 0,-1 1 0,1-1 0,0 0-1,-1 0 1,1-1 0,0 1 0,-1-1 0,7-1 0,-1-1-1,-1-1 0,1 1 0,-1-1 0,1-1 1,-1 0-1,0 0 0,6-6 0,50-47-12,-30 25 10,-12 19 5,-22 13-2,0 1 0,1 0 0,-1 0 0,1 0 1,-1 0-1,0 0 0,1 0 0,-1 0 0,1 0 0,-1 0 1,0 0-1,1 0 0,-1 0 0,1 0 0,-1 0 0,1 0 0,-1 0 1,0 0-1,1 1 0,-1-1 0,0 0 0,1 0 0,-1 0 1,0 1-1,1-1 0,-1 0 0,0 1 0,1-1 0,-1 0 1,0 1-1,1 2 1,0 0 0,0 1 0,0-1 1,-1 0-1,0 1 0,1-1 0,-1 1 0,0-1 1,-1 0-1,1 1 0,-2 3 0,-23 143 32,12-88-602,4 0-1,-4 84 1,13-133 263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5.152"/>
    </inkml:context>
    <inkml:brush xml:id="br0">
      <inkml:brushProperty name="width" value="0.05" units="cm"/>
      <inkml:brushProperty name="height" value="0.05" units="cm"/>
    </inkml:brush>
  </inkml:definitions>
  <inkml:trace contextRef="#ctx0" brushRef="#br0">0 88 20732,'0'20'1881,"11"-12"-1249,7-7-232,16-4 640,9-3-208,12-6-231,5-2-121,4-3-352,-1 2-192,-4 1-528,-5 3-345,-13 4 745,-12-1-112,-10-1-128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5.565"/>
    </inkml:context>
    <inkml:brush xml:id="br0">
      <inkml:brushProperty name="width" value="0.05" units="cm"/>
      <inkml:brushProperty name="height" value="0.05" units="cm"/>
    </inkml:brush>
  </inkml:definitions>
  <inkml:trace contextRef="#ctx0" brushRef="#br0">1 2 17468,'9'-2'2088,"6"4"-1064,2 1-399,7 1 1871,5 1-1264,4 3-480,-1 1-127,0 6-313,-3 5-72,-12 11-160,-8 5-48,-12 13-152,-11 4-104,-9 5-424,-6 0-265,-8-8 721,-1 1-152,0-11-144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6.733"/>
    </inkml:context>
    <inkml:brush xml:id="br0">
      <inkml:brushProperty name="width" value="0.05" units="cm"/>
      <inkml:brushProperty name="height" value="0.05" units="cm"/>
    </inkml:brush>
  </inkml:definitions>
  <inkml:trace contextRef="#ctx0" brushRef="#br0">48 37 17060,'0'-1'257,"1"-1"0,-1 0 0,1 0 0,0 1 0,0-1 0,-1 1 0,1-1 0,0 1 0,0-1 0,1 1 0,-1-1 0,0 1 0,0 0 0,1 0 0,-1-1 0,1 1 0,-1 0 0,1 0 0,-1 1 1,1-1-1,0 0 0,1 0 0,-1 0-149,0 0 1,0 0-1,0 0 1,-1 1-1,1-1 1,0 1-1,0-1 1,0 1-1,0 0 1,0 0-1,0 0 1,0 0 0,0 0-1,0 0 1,0 1-1,0-1 1,0 0-1,0 1 1,-1 0-1,4 1 1,-4-1-89,0 0 1,0 0-1,-1 0 1,1 0 0,0 0-1,-1 0 1,1 0-1,-1 0 1,0 0-1,1 0 1,-1 1 0,0-1-1,1 0 1,-1 0-1,0 0 1,0 1 0,0-1-1,0 0 1,0 0-1,-1 1 1,1-1-1,0 0 1,0 0 0,-1 2-1,-13 32 112,10-28-91,-20 39 328,-30 45 0,35-62-83,18-27-257,0-1 0,0 1 0,0 0 0,0-1 0,0 1-1,0 0 1,0-1 0,1 1 0,-1 0 0,1 0 0,0 0 0,-1 0 0,1 0 0,0-1 0,0 1 0,0 0 0,0 0 0,1 0 0,-1 0 0,1 2 0,0-3-15,0 1 1,0-1 0,0 0-1,0 0 1,0 0-1,0 0 1,1 0-1,-1 0 1,0 0-1,1 0 1,-1 0 0,0-1-1,1 1 1,-1-1-1,1 1 1,-1-1-1,1 1 1,0-1 0,-1 0-1,1 0 1,-1 0-1,1 1 1,-1-2-1,3 1 1,4-1-163,1 1 0,-1-2 0,0 1 0,0-1 0,0-1 0,0 0 0,-1 0 0,1 0 0,-1-1 0,0 0 0,12-8 0,-5 2-152,-1-1 0,0-1 0,-1 0-1,18-21 1,1-8-336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27.151"/>
    </inkml:context>
    <inkml:brush xml:id="br0">
      <inkml:brushProperty name="width" value="0.05" units="cm"/>
      <inkml:brushProperty name="height" value="0.05" units="cm"/>
    </inkml:brush>
  </inkml:definitions>
  <inkml:trace contextRef="#ctx0" brushRef="#br0">173 3 18900,'1'0'112,"0"-1"0,-1 1 1,1 0-1,0-1 0,-1 1 0,1 0 0,0 0 1,0 0-1,-1 0 0,1-1 0,0 1 0,0 0 0,-1 0 1,1 1-1,0-1 0,0 0 0,-1 0 0,1 0 1,0 0-1,-1 1 0,1-1 0,0 0 0,-1 1 1,1-1-1,0 0 0,-1 1 0,1-1 0,-1 1 0,1-1 1,0 1-1,-1-1 0,1 1 0,-1-1 0,0 1 1,1 0-1,-1-1 0,1 1 0,-1 1 0,20 33 1427,-16-26-1024,18 32 67,-3 2-1,-1 1 1,14 54-1,-27-79-544,-1 1 0,-1 0 0,-1-1-1,0 1 1,-2 0 0,0 0-1,-1 0 1,-1 0 0,-1 0 0,-7 24-1,-1-12-148,-1 0-1,-2-1 0,-1 0 0,-1-1 1,-25 33-1,-4-2-526,-64 67-1,59-77 277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0.703"/>
    </inkml:context>
    <inkml:brush xml:id="br0">
      <inkml:brushProperty name="width" value="0.05" units="cm"/>
      <inkml:brushProperty name="height" value="0.05" units="cm"/>
    </inkml:brush>
  </inkml:definitions>
  <inkml:trace contextRef="#ctx0" brushRef="#br0">21 43 15931,'-11'-3'1721,"6"0"-985,1 0-304,5 2 832,4-1-255,10 1-401,7-1-88,5-1-392,4 1-240,10 1-552,7-2-233,14 0-1103,10-3 1600,14 1-296,3 1-272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28.627"/>
    </inkml:context>
    <inkml:brush xml:id="br0">
      <inkml:brushProperty name="width" value="0.05" units="cm"/>
      <inkml:brushProperty name="height" value="0.05" units="cm"/>
    </inkml:brush>
  </inkml:definitions>
  <inkml:trace contextRef="#ctx0" brushRef="#br0">98 0 17716,'-6'13'1712,"1"6"-1064,-4 1-272,-1 9 937,-1 2-441,2 7-336,-2 0-216,3-5-520,2-1-320,1-7-520,2-5 768,-2-9 8,0-3-209,1-6-231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1.133"/>
    </inkml:context>
    <inkml:brush xml:id="br0">
      <inkml:brushProperty name="width" value="0.05" units="cm"/>
      <inkml:brushProperty name="height" value="0.05" units="cm"/>
    </inkml:brush>
  </inkml:definitions>
  <inkml:trace contextRef="#ctx0" brushRef="#br0">1 88 13051,'32'5'1957,"-16"-3"-1493,1 1 0,18-1 0,370-27-3242,5 1-160,-308 24 5371,146-1-375,-1-13-4010,11-11-630,-172 14 1911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1.525"/>
    </inkml:context>
    <inkml:brush xml:id="br0">
      <inkml:brushProperty name="width" value="0.05" units="cm"/>
      <inkml:brushProperty name="height" value="0.05" units="cm"/>
    </inkml:brush>
  </inkml:definitions>
  <inkml:trace contextRef="#ctx0" brushRef="#br0">0 99 2817,'75'-8'520,"-3"2"280,2 0-128,-6-2 504,3-1 49,2 5 31,-2 0-8,-1-2-16,-1-1-319,0-1-481,3-4-8,12-8-264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1.956"/>
    </inkml:context>
    <inkml:brush xml:id="br0">
      <inkml:brushProperty name="width" value="0.05" units="cm"/>
      <inkml:brushProperty name="height" value="0.05" units="cm"/>
    </inkml:brush>
  </inkml:definitions>
  <inkml:trace contextRef="#ctx0" brushRef="#br0">1 28 8386,'23'3'1336,"-4"-1"-352,-6-2-296,1 3 985,-2-1-313,-2-1-232,-2 1-135,1-2-353,4 0-160,-3 0-320,7 0-144,-3 0-208,0-2-80,-2-4-1585,3-2 1609,-1-4-192,-11 0-128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2.469"/>
    </inkml:context>
    <inkml:brush xml:id="br0">
      <inkml:brushProperty name="width" value="0.05" units="cm"/>
      <inkml:brushProperty name="height" value="0.05" units="cm"/>
    </inkml:brush>
  </inkml:definitions>
  <inkml:trace contextRef="#ctx0" brushRef="#br0">0 307 17412,'22'-8'1720,"2"5"-1288,5-1-208,6 0 1121,13 3-1193,4-1-248,11-1-617,5 0-199,14-4 680,-1-6-192,11-7-200</inkml:trace>
  <inkml:trace contextRef="#ctx0" brushRef="#br0" timeOffset="1">1370 131 16484,'8'4'1416,"-1"-1"-1184,13-4-152,9-2 608,17 0-1032,6 0-168,13-2-472,5-1-1225,10-5 1729,-1-2-352,-1-3-264</inkml:trace>
  <inkml:trace contextRef="#ctx0" brushRef="#br0" timeOffset="2">2391 36 13707,'26'1'1120,"3"-1"-1088,6-4-952,11-5 1472,8-5-424,24 5-312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2.888"/>
    </inkml:context>
    <inkml:brush xml:id="br0">
      <inkml:brushProperty name="width" value="0.05" units="cm"/>
      <inkml:brushProperty name="height" value="0.05" units="cm"/>
    </inkml:brush>
  </inkml:definitions>
  <inkml:trace contextRef="#ctx0" brushRef="#br0">0 73 13923,'26'2'483,"0"-1"0,0-1 0,1-2 0,50-8 0,-10 0-229,228-20 2654,-295 30-2901,0 0-1,0 0 1,0 0 0,0 0-1,1 0 1,-1 0 0,0 0-1,0 0 1,0 0-1,0 0 1,0 0 0,1 0-1,-1 0 1,0 0-1,0 0 1,0 0 0,0 0-1,1 0 1,-1 0 0,0 0-1,0 0 1,0 0-1,0 0 1,0 0 0,1-1-1,-1 1 1,0 0 0,0 0-1,0 0 1,0 0-1,0 0 1,0 0 0,0-1-1,0 1 1,0 0 0,1 0-1,-1 0 1,0 0-1,0-1 1,0 1 0,0 0-1,0 0 1,0 0-1,0 0 1,0 0 0,0-1-1,0 1 1,0 0 0,0 0-1,0 0 1,0 0-1,0-1 1,-1 1 0,1 0-1,0 0 1,0 0 0,0 0-1,0 0 1,0-1-1,0 1 1,0 0 0,0 0-1,0 0 1,-1 0 0,-1-6-76,-1-5-213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4.409"/>
    </inkml:context>
    <inkml:brush xml:id="br0">
      <inkml:brushProperty name="width" value="0.05" units="cm"/>
      <inkml:brushProperty name="height" value="0.05" units="cm"/>
    </inkml:brush>
  </inkml:definitions>
  <inkml:trace contextRef="#ctx0" brushRef="#br0">125 0 18148,'-5'6'870,"0"0"1,0 1-1,1-1 1,0 1-1,-4 7 0,-8 18-482,2 0-1,0 0 1,3 1 0,0 1-1,3 0 1,0 0-1,-3 57 1,10-80-345,1 0 0,1 1 0,0-1 0,1 0 0,0 0 0,6 18 1,-7-26-45,0 0 1,0 0 0,0 0 0,1-1 0,0 1-1,-1-1 1,1 1 0,0-1 0,0 1 0,0-1-1,0 0 1,5 3 0,-5-4-21,0 0 0,0 0 0,0 0 0,0-1 1,0 1-1,0-1 0,1 1 0,-1-1 0,0 0 0,0 0 0,0 0 0,0 0 0,1 0 0,-1 0 0,0-1 1,0 1-1,0-1 0,0 1 0,0-1 0,3-1 0,-1-1-118,0 1 0,0-1-1,0 1 1,0-1 0,-1 0 0,1 0 0,-1-1-1,0 1 1,1-1 0,-2 0 0,1 1 0,4-9 0,-1 0-13,0 0 1,-1 0-1,5-20 1,1-21-400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4.752"/>
    </inkml:context>
    <inkml:brush xml:id="br0">
      <inkml:brushProperty name="width" value="0.05" units="cm"/>
      <inkml:brushProperty name="height" value="0.05" units="cm"/>
    </inkml:brush>
  </inkml:definitions>
  <inkml:trace contextRef="#ctx0" brushRef="#br0">11 20 21317,'-2'-3'2080,"-1"-3"-1296,2 3-352,-4 0 2529,5 6-2865,2 0 616,2-1-624,4-7-88,-5-3 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5.935"/>
    </inkml:context>
    <inkml:brush xml:id="br0">
      <inkml:brushProperty name="width" value="0.05" units="cm"/>
      <inkml:brushProperty name="height" value="0.05" units="cm"/>
    </inkml:brush>
  </inkml:definitions>
  <inkml:trace contextRef="#ctx0" brushRef="#br0">180 44 18396,'7'-12'1310,"14"-19"1066,-21 39-677,-4 7-1073,-58 115 1585,30-68-1227,-30 86 0,73-180-790,1 0-224,-2 1-1,-1-2 1,-2 1-1,4-38 0,-11 69 22,1 1-1,-1 0 1,0-1-1,0 1 1,0-1-1,0 1 1,0-1-1,0 1 1,0 0-1,0-1 1,0 1-1,0-1 1,0 1-1,0-1 1,0 1-1,0-1 1,0 1-1,0 0 1,-1-1-1,1 1 1,0-1-1,0 1 1,0 0-1,-1-1 1,1 1-1,0 0 1,-1-1-1,-6 12-131,-5 24-2,6-11 69,1 1 0,-3 40 1,7-55 66,0 1 0,2-1-1,-1 0 1,1 0 0,1 1 0,0-1 0,0 0 0,1 0 0,4 11 0,-6-20 7,-1 0 1,1 0-1,-1 0 1,1 1-1,0-1 1,0 0-1,-1 0 1,1 0-1,0-1 0,0 1 1,0 0-1,0 0 1,0 0-1,0-1 1,0 1-1,1 0 1,-1-1-1,0 1 1,0-1-1,2 1 1,-2-1 1,0 0 0,-1 0 0,1-1 0,0 1 1,0 0-1,-1 0 0,1-1 0,0 1 0,-1 0 0,1-1 0,0 1 0,-1 0 0,1-1 1,0 1-1,-1-1 0,1 0 0,-1 1 0,1-1 0,-1 1 0,1-1 0,-1 0 1,0 1-1,1-1 0,-1 0 0,0 1 0,1-1 0,-1 0 0,0 0 0,0 1 1,0-1-1,1 0 0,-1 0 0,0 1 0,0-1 0,-1-1 0,2-6 2,-1 1 0,-1-1 0,1 1 0,-2 0 0,1-1 0,-1 1 0,0 0 0,0 0 0,-1 0 0,1 0 0,-2 0 0,-4-7 0,-8-13-115,-30-37 1,39 55 75,-2-2 5,7 9 5,-1 0 1,1 0 0,1-1 0,-1 1 0,0-1-1,-2-4 1,4 7 23,0-1-1,0 1 1,0 0-1,0 0 1,0 0-1,0 0 1,0 0 0,0 0-1,0 0 1,0-1-1,0 1 1,0 0-1,0 0 1,0 0-1,0 0 1,0 0-1,0 0 1,0 0 0,0-1-1,0 1 1,0 0-1,0 0 1,0 0-1,0 0 1,0 0-1,0 0 1,0 0 0,1 0-1,-1 0 1,0 0-1,0 0 1,0-1-1,0 1 1,0 0-1,0 0 1,0 0-1,0 0 1,1 0 0,-1 0-1,0 0 1,0 0-1,0 0 1,0 0-1,0 0 1,0 0-1,0 0 1,1 0-1,-1 0 1,0 0 0,0 0-1,0 0 1,0 0-1,12 2-38,17 7 25,-26-8 17,27 10-515,0-2 1,1-2 0,35 5 0,-39-10 181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6.372"/>
    </inkml:context>
    <inkml:brush xml:id="br0">
      <inkml:brushProperty name="width" value="0.05" units="cm"/>
      <inkml:brushProperty name="height" value="0.05" units="cm"/>
    </inkml:brush>
  </inkml:definitions>
  <inkml:trace contextRef="#ctx0" brushRef="#br0">219 1 20036,'-15'19'3674,"6"-9"-2872,-18 27-145,2 1 0,2 1 0,1 1 0,-30 81 0,41-92-490,1 0 0,-9 49 0,17-67-132,0 1 0,1-1 0,1 1 1,0 0-1,0 0 0,1-1 0,0 1 1,1 0-1,6 20 0,-6-27-85,1 0 0,-1 0 1,1 0-1,0 0 0,0-1 0,0 0 0,0 1 1,1-1-1,0 0 0,0-1 0,0 1 0,0-1 1,1 0-1,-1 0 0,1 0 0,8 3 0,-2-1-187,0-2-1,0 1 0,0-2 0,1 1 0,-1-2 1,21 2-1,6-2-248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7.006"/>
    </inkml:context>
    <inkml:brush xml:id="br0">
      <inkml:brushProperty name="width" value="0.05" units="cm"/>
      <inkml:brushProperty name="height" value="0.05" units="cm"/>
    </inkml:brush>
  </inkml:definitions>
  <inkml:trace contextRef="#ctx0" brushRef="#br0">76 30 18884,'-25'95'4992,"-6"29"-2046,29-116-2821,-4 26 483,-3 58-1,11-77-447,-2-15-156,1 0-1,-1 0 1,0 0-1,0 0 1,0 0 0,0 0-1,0 0 1,1 0-1,-1 0 1,0 0-1,0 0 1,0 0 0,0 0-1,1 0 1,-1 0-1,0 0 1,0 0 0,0 0-1,0 0 1,1 0-1,-1 0 1,0 0-1,0 0 1,0 0 0,0 0-1,0 0 1,1 0-1,-1 0 1,0 0-1,0-1 1,0 1 0,0 0-1,0 0 1,0 0-1,1 0 1,-1 0 0,0 0-1,0 0 1,0-1-1,0 1 1,0 0-1,2-2 23,-1-1-1,1 1 1,-1-1-1,0 1 0,0-1 1,0 0-1,1-4 0,4-29 84,-2 0 0,-1 0 0,-2-1 0,-1 1 0,-2 0 0,-2-1-1,-11-51 1,10 70-95,4 18-14,1-1-1,0 1 1,0-1 0,0 1 0,0-1-1,0 1 1,0-1 0,-1 1 0,1 0-1,0-1 1,0 1 0,0-1-1,-1 1 1,1-1 0,0 1 0,-1 0-1,1-1 1,-1 1 0,1 0 0,0-1-1,-1 1 1,1 0 0,-1-1 0,1 1-1,-1 0 1,1 0 0,-1 1 0,1-1 0,0 1-1,0-1 1,0 1 0,0-1 0,0 1 0,0-1 0,0 1-1,0 0 1,0-1 0,0 1 0,0-1 0,0 1 0,0-1 0,1 1-1,-1-1 1,0 1 0,0-1 0,1 1 0,-1-1 0,0 0 0,0 1-1,1-1 1,-1 1 0,0-1 0,1 1 0,-1-1 0,1 0 0,0 1-1,14 15-13,-10-12 6,0-1-1,1 1 0,-1-1 1,1 0-1,0-1 0,0 1 0,0-1 1,0 0-1,0-1 0,0 1 1,1-1-1,-1-1 0,0 1 1,1-1-1,-1 0 0,0-1 0,12-1 1,-5-1 8,1 0 0,-1-1-1,0-1 1,0 0 0,-1-1 0,0 0 0,14-9 0,-22 15-9,-4 7 8,-6 13 12,5-17-9,-15 47 33,-10 52 0,21-76-576,1 0-1,1 0 0,2 52 0,3-64 231,-2-14 301,0 0 1,0 1-1,0-1 0,0 0 1,0 0-1,0 0 0,0 1 1,0-1-1,0 0 1,0 0-1,0 0 0,0 1 1,0-1-1,0 0 0,0 0 1,0 0-1,0 0 0,1 1 1,-1-1-1,0 0 0,0 0 1,0 0-1,0 0 1,0 1-1,0-1 0,1 0 1,-1 0-1,0 0 0,0 0 1,0 0-1,0 0 0,1 0 1,-1 1-1,0-1 1,0 0-1,0 0 0,1 0 1,-1 0-1,0 0 0,0 0 1,0 0-1,1 0 0,-1 0 1,0 0-1,0 0 1,0 0-1,1 0 0,-1 0 1,0 0-1,0-1 0,7-10-512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29.119"/>
    </inkml:context>
    <inkml:brush xml:id="br0">
      <inkml:brushProperty name="width" value="0.05" units="cm"/>
      <inkml:brushProperty name="height" value="0.05" units="cm"/>
    </inkml:brush>
  </inkml:definitions>
  <inkml:trace contextRef="#ctx0" brushRef="#br0">0 84 16019,'1'-3'202,"0"-1"-1,0 1 1,0-1-1,1 1 0,0-1 1,-1 1-1,1 0 1,0 0-1,0 0 0,1 0 1,-1 0-1,1 1 1,5-6-1,-3 4 65,1 1-1,-1-1 1,1 1-1,0 0 0,0 1 1,0-1-1,10-1 1,-4 1 19,1 1 1,-1 0-1,1 1 1,-1 0-1,1 1 0,0 1 1,22 3-1,-17 0-154,-1 1-1,1 0 0,-1 2 1,0 0-1,0 1 0,-1 0 1,18 14-1,-26-17-118,-1 0 1,0 0 0,0 1-1,0 0 1,-1 0-1,0 1 1,0 0-1,-1 0 1,0 0 0,0 1-1,-1 0 1,0 0-1,0 0 1,0 0-1,-1 1 1,3 14 0,-6-18-11,1-1 0,-1 1 1,0 0-1,0-1 1,-1 1-1,0 0 0,1-1 1,-2 1-1,1-1 0,0 1 1,-1-1-1,0 1 1,-3 5-1,0-3 12,1 0 0,-2-1-1,1 1 1,0-1 0,-1-1 0,0 1-1,-8 5 1,-6 2 38,0-1 0,0 0 0,-2-2 1,-30 11-1,34-14-227,0 0 0,-1-2 1,0 0-1,0-1 0,-36 3 0,40-9-38,15 2 205,-1 0-1,1 0 1,0 0 0,-1 0 0,1 0 0,0 0-1,-1 0 1,1 0 0,0 0 0,0 0-1,-1-1 1,1 1 0,0 0 0,0 0 0,-1 0-1,1 0 1,0 0 0,0-1 0,-1 1-1,1 0 1,0 0 0,0 0 0,0-1 0,-1 1-1,1 0 1,0 0 0,0-1 0,0 1 0,0 0-1,0 0 1,-1-1 0,1 1 0,0 0-1,0-1 1,0 1 0,8-4-352</inkml:trace>
  <inkml:trace contextRef="#ctx0" brushRef="#br0" timeOffset="1">744 485 17388,'24'0'1960,"9"1"-1320,10-2-280,9-2 1177,11-2-1073,6 0-376,2 2-424,-8-2-336,-13 1 496,-7 0-185,-27 4-175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7.672"/>
    </inkml:context>
    <inkml:brush xml:id="br0">
      <inkml:brushProperty name="width" value="0.05" units="cm"/>
      <inkml:brushProperty name="height" value="0.05" units="cm"/>
    </inkml:brush>
  </inkml:definitions>
  <inkml:trace contextRef="#ctx0" brushRef="#br0">52 48 16131,'2'-3'313,"0"0"-1,0 0 1,0-1-1,1 1 0,-1 0 1,1 1-1,0-1 1,0 0-1,0 1 0,0 0 1,0 0-1,1 0 1,-1 0-1,1 0 0,-1 0 1,1 1-1,0 0 1,-1 0-1,1 0 0,0 0 1,0 1-1,0-1 1,0 1-1,-1 0 1,1 0-1,5 1 0,-6-1-223,0 1-1,1-1 0,-1 1 1,0 0-1,0 0 0,0 0 1,0 0-1,0 1 0,0-1 1,0 1-1,0 0 0,0 0 1,-1 0-1,1 0 0,-1 0 1,0 1-1,1-1 0,-1 1 1,0-1-1,0 1 0,-1 0 1,1 0-1,-1 0 0,1 0 1,-1 0-1,0 0 0,0 0 1,0 0-1,0 0 0,0 6 1,-1 0-35,-1 0 0,0-1 1,0 1-1,0-1 1,-1 1-1,-1-1 1,1 0-1,-1 1 1,-1-1-1,1-1 1,-1 1-1,-1-1 1,1 1-1,-10 9 1,-2 3 127,-1-2 1,-1 0-1,-35 28 1,-6-9 266,59-37-446,0 0 1,0 0-1,-1 0 1,1 0-1,0 0 1,0 0-1,0 0 1,0 0-1,0 0 0,0 0 1,0 0-1,0 0 1,-1 0-1,1 0 1,0 0-1,0 1 1,0-1-1,0 0 0,0 0 1,0 0-1,0 0 1,0 0-1,0 0 1,0 0-1,0 0 1,0 0-1,0 0 1,0 0-1,-1 1 0,1-1 1,0 0-1,0 0 1,0 0-1,0 0 1,0 0-1,0 0 1,0 0-1,0 0 1,0 0-1,0 1 0,0-1 1,0 0-1,0 0 1,0 0-1,0 0 1,0 0-1,1 0 1,-1 0-1,0 0 0,0 1 1,0-1-1,0 0 1,0 0-1,0 0 1,0 0-1,0 0 1,0 0-1,0 0 1,0 0-1,0 0 0,0 0 1,0 0-1,1 0 1,-1 0-1,0 0 1,0 0-1,0 1 1,0-1-1,0 0 1,13 1 4,17-2-417,-7-3-341,0-2-1,0 0 1,38-17-1,-19 6 128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38.090"/>
    </inkml:context>
    <inkml:brush xml:id="br0">
      <inkml:brushProperty name="width" value="0.05" units="cm"/>
      <inkml:brushProperty name="height" value="0.05" units="cm"/>
    </inkml:brush>
  </inkml:definitions>
  <inkml:trace contextRef="#ctx0" brushRef="#br0">82 17 18004,'0'-1'69,"0"0"-1,0 1 1,0-1 0,0 0-1,0 1 1,0-1 0,0 1 0,0-1-1,0 0 1,1 1 0,-1-1-1,0 0 1,0 1 0,1-1-1,-1 1 1,0-1 0,1 1 0,-1-1-1,1 1 1,-1-1 0,1 1-1,-1-1 1,1 1 0,-1 0 0,1-1-1,-1 1 1,1 0 0,-1-1-1,1 1 1,0 0 0,-1 0 0,1-1-1,-1 1 1,1 0 0,0 0-1,-1 0 1,1 0 0,0 0-1,-1 0 1,1 0 0,0 0 0,-1 0-1,1 0 1,-1 1 0,1-1-1,0 0 1,-1 0 0,1 0 0,-1 1-1,2 0 1,2 0 206,0 1-1,0 0 1,0 0 0,-1 0-1,1 0 1,-1 1-1,4 3 1,5 6 33,-2 0 0,0 1 0,0 1-1,-1 0 1,-1 0 0,0 1 0,-1-1 0,-1 2-1,0-1 1,-1 1 0,-1 0 0,0 0 0,2 25 0,-3-8-112,-1 1 0,-2-1 0,-1 0 0,-2 0 0,-12 58 1,5-48-221,-2-1 0,-28 67 1,31-89-42,0-1 1,-2 0 0,0 0-1,-2-1 1,0-1 0,0 0-1,-22 20 1,-17 2-136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47.699"/>
    </inkml:context>
    <inkml:brush xml:id="br0">
      <inkml:brushProperty name="width" value="0.05" units="cm"/>
      <inkml:brushProperty name="height" value="0.05" units="cm"/>
    </inkml:brush>
  </inkml:definitions>
  <inkml:trace contextRef="#ctx0" brushRef="#br0">28 103 16564,'0'-1'66,"1"1"1,-1 0 0,0-1-1,0 1 1,1-1-1,-1 1 1,0 0 0,1-1-1,-1 1 1,0 0 0,1-1-1,-1 1 1,0 0 0,1 0-1,-1-1 1,1 1 0,-1 0-1,0 0 1,1 0 0,-1 0-1,1 0 1,-1-1 0,1 1-1,-1 0 1,1 0 0,-1 0-1,1 0 1,-1 0 0,1 1-1,5 11 781,-5 23 413,-10 107 623,-16 383-252,24-519-918,-1-17-413,-1-19-56,-4-100-110,7 0 0,28-226 0,-28 354-137,6-23-66,-2 20 34,2 14 23,3 15 2,-5-11 7,1-1 0,0-1 1,0 1-1,2-1 0,11 17 1,-16-25 3,0 0 1,1-1 0,-1 0-1,1 1 1,0-1-1,-1 0 1,1 0 0,0-1-1,0 1 1,1-1 0,-1 1-1,0-1 1,0 0 0,1 0-1,-1 0 1,0-1-1,1 1 1,-1-1 0,1 0-1,-1 0 1,1 0 0,-1 0-1,1-1 1,-1 1 0,7-3-1,0 0 7,0-1-1,0 0 0,0-1 1,-1 0-1,1 0 1,-1-1-1,0-1 1,-1 0-1,1 0 1,6-8-1,13-14 30,30-44 0,-30 32 12,-19 27-23,0 1-1,16-19 1,-25 32-26,0-1 1,0 1 0,0 0 0,1 0 0,-1-1 0,0 1-1,0 0 1,0 0 0,0 0 0,0-1 0,1 1-1,-1 0 1,0 0 0,0 0 0,1 0 0,-1 0 0,0 0-1,0-1 1,0 1 0,1 0 0,-1 0 0,0 0 0,0 0-1,1 0 1,-1 0 0,0 0 0,0 0 0,1 0 0,-1 0-1,0 0 1,0 0 0,1 0 0,-1 0 0,0 0 0,0 0-1,1 1 1,-1-1 0,0 0 0,3 12 24,-5 25 9,2-33-31,-22 162 125,-4 40 43,20-39-25,7-142-169,1-1 1,1 0 0,1 0 0,12 40 0,-16-61-67,1 0 1,0 0 0,1 0-1,-1 0 1,0 0-1,1 0 1,0 0 0,0-1-1,-1 1 1,2-1-1,-1 1 1,3 2 0,-5-5 60,1 0 0,-1 1 0,1-1 0,0 0 0,-1 0 0,1 0 0,-1 1 0,1-1 0,-1 0 0,1 0 0,0 0 0,-1 0 0,1 0 0,-1 0 0,1 0 0,0 0 0,-1 0 0,1-1 0,-1 1 0,1 0 0,0 0 0,-1 0 0,1-1 0,1 0 3,0 0 0,-1-1-1,0 1 1,1 0 0,-1-1 0,0 1 0,1-1-1,-1 0 1,0 1 0,1-4 0,11-22-410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48.161"/>
    </inkml:context>
    <inkml:brush xml:id="br0">
      <inkml:brushProperty name="width" value="0.05" units="cm"/>
      <inkml:brushProperty name="height" value="0.05" units="cm"/>
    </inkml:brush>
  </inkml:definitions>
  <inkml:trace contextRef="#ctx0" brushRef="#br0">42 1 20220,'1'17'1737,"-1"7"-1185,0 7-208,-3 13 752,0 7-288,0 11-368,0 6-128,0 2-104,2-3-63,-1-7-193,2-5-177,0-12-479,0-8-192,-1-16-448,-1-15 1088,-6-19-168,1-11-264,1-12-81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48.593"/>
    </inkml:context>
    <inkml:brush xml:id="br0">
      <inkml:brushProperty name="width" value="0.05" units="cm"/>
      <inkml:brushProperty name="height" value="0.05" units="cm"/>
    </inkml:brush>
  </inkml:definitions>
  <inkml:trace contextRef="#ctx0" brushRef="#br0">1 483 17228,'0'1'161,"0"0"0,1 1 1,-1-1-1,1 0 0,-1 1 0,1-1 1,0 0-1,-1 1 0,1-1 1,0 0-1,0 0 0,0 0 0,0 0 1,0 0-1,0 0 0,0 0 1,0 0-1,0 0 0,0-1 0,1 1 1,-1 0-1,0-1 0,1 1 1,-1-1-1,0 1 0,1-1 0,-1 0 1,0 0-1,1 1 0,2-1 0,2 1 91,0-1-1,1 1 0,-1-1 1,1 0-1,-1-1 0,7-1 0,0-1-17,-1-1 0,1 0 0,-1-1-1,0-1 1,-1 0 0,0 0 0,0-2-1,19-14 1,-8 3 59,-2 0 1,38-46-1,-36 36-128,-1-2 0,-2-1 0,18-38 0,-25 45-107,-2 0 0,0-1 1,-2 0-1,9-51 0,-19 115-52,3 1 0,1-1 0,13 69 0,23 61-1057,-8-43 291,-19-71 384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54.324"/>
    </inkml:context>
    <inkml:brush xml:id="br0">
      <inkml:brushProperty name="width" value="0.05" units="cm"/>
      <inkml:brushProperty name="height" value="0.05" units="cm"/>
    </inkml:brush>
  </inkml:definitions>
  <inkml:trace contextRef="#ctx0" brushRef="#br0">31 2 13859,'-23'-2'2566,"15"2"-630,18 2 1312,46 3-1683,90-2 1,-70-3-1237,-31 0-213,243-2-2307,-248-2 1216,-30 4 321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1:54.748"/>
    </inkml:context>
    <inkml:brush xml:id="br0">
      <inkml:brushProperty name="width" value="0.05" units="cm"/>
      <inkml:brushProperty name="height" value="0.05" units="cm"/>
    </inkml:brush>
  </inkml:definitions>
  <inkml:trace contextRef="#ctx0" brushRef="#br0">1 1 17612,'0'1'120,"0"0"0,0 0 0,0 0 1,0 0-1,1 0 0,-1 0 0,0 0 0,1 0 0,-1 0 1,0 0-1,1 0 0,-1 0 0,1 0 0,0 0 1,-1 0-1,1 0 0,0-1 0,-1 1 0,1 0 1,0 0-1,0-1 0,0 1 0,0-1 0,0 1 0,0-1 1,0 1-1,0-1 0,0 1 0,0-1 0,0 0 1,0 1-1,0-1 0,1 0 0,48 7 1693,-30-5-1275,67 9 317,-35-6-664,0 2 1,0 3-1,71 23 0,-115-31-193,-1 1 0,0 0-1,-1 1 1,1 0 0,-1 0-1,1 0 1,5 6 0,-10-8-1,0-1 0,-1 1 0,1 0 0,0 1 1,-1-1-1,0 0 0,1 0 0,-1 0 0,0 1 1,0-1-1,0 1 0,-1-1 0,1 1 0,0-1 0,-1 1 1,0-1-1,1 1 0,-1-1 0,0 1 0,-1 0 0,1-1 1,0 1-1,-1-1 0,0 3 0,-2 4-4,0-1 1,-1 0-1,0 0 0,0 0 0,-1-1 0,1 0 0,-2 1 1,-11 11-1,-59 50-26,63-58 28,1-1 19,-300 264-1864,291-255 1557,15-13-110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6.753"/>
    </inkml:context>
    <inkml:brush xml:id="br0">
      <inkml:brushProperty name="width" value="0.05" units="cm"/>
      <inkml:brushProperty name="height" value="0.05" units="cm"/>
    </inkml:brush>
  </inkml:definitions>
  <inkml:trace contextRef="#ctx0" brushRef="#br0">97 2 16379,'1'0'89,"-1"0"0,1-1 0,0 1 0,-1 0 0,1 0 0,0 0 0,0-1 0,-1 1 0,1 0 0,0 0 0,0 0 0,0 0 0,-1 0 0,1 0 0,0 0 0,0 1 0,1-1 0,-2 0-52,0 1-1,1-1 0,-1 0 0,0 1 0,0-1 1,1 0-1,-1 1 0,0-1 0,0 1 0,0-1 1,0 0-1,0 1 0,1-1 0,-1 1 0,0-1 1,0 0-1,0 1 0,0-1 0,0 1 1,0-1-1,0 0 0,0 1 0,0-1 0,-1 1 1,-12 33 797,7-21-439,-51 132 820,47-112-1026,1-1-1,-8 55 1,16-80-143,1 0 0,-1 1 0,1-1 0,1 1 0,-1-1 0,1 0 0,3 12 0,-3-16-23,0 0 0,0-1 0,1 1 0,-1 0 0,0-1 0,1 0 0,-1 1 0,1-1 0,0 0 0,0 0 0,0 0 0,0 0 0,0 0-1,0 0 1,1 0 0,-1-1 0,1 1 0,-1-1 0,1 0 0,-1 0 0,1 0 0,3 1 0,1-1 13,1 0-1,-1 0 1,0-1 0,0 0 0,1-1 0,-1 1-1,0-2 1,0 1 0,0-1 0,1 0 0,-2 0-1,1-1 1,9-4 0,-2 0-129,0 0-1,-1-2 1,0 1 0,-1-1-1,15-15 1,-20 18 141,-1-1 0,0 0 0,0 0 1,0 0-1,-1-1 0,-1 0 0,1 0 0,-1 0 0,-1-1 0,1 1 0,-1-1 0,-1 0 0,0 0 1,0 0-1,0-10 0,-3-48-147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7.172"/>
    </inkml:context>
    <inkml:brush xml:id="br0">
      <inkml:brushProperty name="width" value="0.05" units="cm"/>
      <inkml:brushProperty name="height" value="0.05" units="cm"/>
    </inkml:brush>
  </inkml:definitions>
  <inkml:trace contextRef="#ctx0" brushRef="#br0">1 27 16019,'1'-11'1825,"1"8"-945,-2-1-360,6-1 1008,2 2-351,1 3-817,3 1-544,-6 4 304,-4 3-120,-2 1-264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7.643"/>
    </inkml:context>
    <inkml:brush xml:id="br0">
      <inkml:brushProperty name="width" value="0.05" units="cm"/>
      <inkml:brushProperty name="height" value="0.05" units="cm"/>
    </inkml:brush>
  </inkml:definitions>
  <inkml:trace contextRef="#ctx0" brushRef="#br0">122 0 18004,'-2'17'2970,"-9"26"-2297,5-20-151,-61 321 937,57-267-1621,4 1-1,7 120 1,0-182-814,-9-50-2148,-5 1 2263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6.127"/>
    </inkml:context>
    <inkml:brush xml:id="br0">
      <inkml:brushProperty name="width" value="0.05" units="cm"/>
      <inkml:brushProperty name="height" value="0.05" units="cm"/>
    </inkml:brush>
  </inkml:definitions>
  <inkml:trace contextRef="#ctx0" brushRef="#br0">7 26 16027,'-7'-2'1777,"22"2"-841,8-1-344,20-3 896,7 3-271,10-1-457,11 1-304,0-2-888,2-2 600,-9 2-312,1-1-112</inkml:trace>
  <inkml:trace contextRef="#ctx0" brushRef="#br0" timeOffset="1">1150 15 17884,'6'17'1608,"-3"8"-1104,0 2-224,4 8 561,1 1-161,3 7-376,0 1-440,0 1-520,-2-2-273,-4-5 689,-5-7-200,-5-7-192</inkml:trace>
  <inkml:trace contextRef="#ctx0" brushRef="#br0" timeOffset="2">938 218 14627,'5'-13'1440,"9"2"-1103,13 5-297,8 0 472,12-2-232,13 2-24,14-2-256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29.508"/>
    </inkml:context>
    <inkml:brush xml:id="br0">
      <inkml:brushProperty name="width" value="0.05" units="cm"/>
      <inkml:brushProperty name="height" value="0.05" units="cm"/>
    </inkml:brush>
  </inkml:definitions>
  <inkml:trace contextRef="#ctx0" brushRef="#br0">0 52 17292,'37'4'1872,"7"-11"-1112,2-2-328,6-2 945,-4 1-385,-3 2-760,-4 2-584,-18 5 384,-5-3-160,-17 4-192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08.094"/>
    </inkml:context>
    <inkml:brush xml:id="br0">
      <inkml:brushProperty name="width" value="0.05" units="cm"/>
      <inkml:brushProperty name="height" value="0.05" units="cm"/>
    </inkml:brush>
  </inkml:definitions>
  <inkml:trace contextRef="#ctx0" brushRef="#br0">69 0 12675,'-4'2'173,"1"-1"0,-1 1 1,1-1-1,-1 1 0,1 0 1,0 0-1,0 1 0,0-1 1,0 1-1,1-1 1,-1 1-1,0 0 0,1 0 1,0 0-1,0 0 0,0 1 1,0-1-1,1 0 0,-1 1 1,1-1-1,0 1 0,0 0 1,-1 4-1,-1 7 358,0 0 1,1 0-1,1 0 1,0 23-1,3-5-178,2-1-1,0 1 1,3-1-1,0 0 1,2-1-1,1 0 0,2 0 1,1-1-1,27 45 1,-35-67-291,0 0 1,1-1-1,0 1 0,0-2 1,8 9-1,-11-13-37,-1 0 0,1 0 1,0 0-1,-1-1 0,1 1 0,0-1 0,0 0 0,0 0 1,0 0-1,0 0 0,0 0 0,0-1 0,0 1 0,0-1 0,0 0 1,0 0-1,0 0 0,7-1 0,-4 0 21,0-1 0,0 0 0,0-1 0,-1 0 0,1 1 0,-1-2 0,1 1 0,-1-1 0,0 1 0,8-9 0,4-6 143,21-27 0,-31 36-142,185-269-65,-109 148-4457,-81 127 3484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0.215"/>
    </inkml:context>
    <inkml:brush xml:id="br0">
      <inkml:brushProperty name="width" value="0.05" units="cm"/>
      <inkml:brushProperty name="height" value="0.05" units="cm"/>
    </inkml:brush>
  </inkml:definitions>
  <inkml:trace contextRef="#ctx0" brushRef="#br0">1 91 18924,'0'-3'1544,"4"5"-1176,9-5-184,11 1 633,13 4-209,18-4-344,6 2-104,7-5-232,-1 1-72,-3-2-272,-4-2-168,-13 2-409,-8-5-863,-23-1 1392,-3 0-336,-10-8-112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0.673"/>
    </inkml:context>
    <inkml:brush xml:id="br0">
      <inkml:brushProperty name="width" value="0.05" units="cm"/>
      <inkml:brushProperty name="height" value="0.05" units="cm"/>
    </inkml:brush>
  </inkml:definitions>
  <inkml:trace contextRef="#ctx0" brushRef="#br0">1 1 14667,'16'1'591,"1"0"-1,0 1 0,-1 1 1,30 10-1,61 27 536,-74-26-831,-1 1 0,34 23 0,-57-32-248,1 0 0,-1 1 0,-1 0 0,1 0 0,-1 1 1,-1 0-1,0 1 0,0-1 0,0 1 0,10 20 0,-15-25-32,-1 0 0,1 0 0,-1 1-1,0-1 1,0 0 0,-1 0-1,1 1 1,-1-1 0,0 1 0,0-1-1,0 0 1,-1 1 0,1-1 0,-3 7-1,1-5 5,-1 1 0,0-1 0,0 0-1,0 1 1,-1-2 0,0 1 0,0 0 0,-6 6-1,-8 5 16,0-1 0,0-1 0,-2-1 0,-23 14 0,-18 7-328,-35 24-237,81-46 364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3.976"/>
    </inkml:context>
    <inkml:brush xml:id="br0">
      <inkml:brushProperty name="width" value="0.05" units="cm"/>
      <inkml:brushProperty name="height" value="0.05" units="cm"/>
    </inkml:brush>
  </inkml:definitions>
  <inkml:trace contextRef="#ctx0" brushRef="#br0">142 240 14395,'-1'-4'888,"-8"-24"1328,9 27-2134,-1 0 0,1 1 0,0-1 0,-1 0 0,1 1 0,0-1 0,-1 1 0,1-1 0,-1 1 0,1-1 0,-1 1 0,1-1 0,-1 1 0,1-1 0,-1 1 0,0 0 0,1-1 1,-1 1-1,0 0 0,1 0 0,-1-1 0,0 1 0,1 0 0,-1 0 0,0 0 0,1 0 0,-1 0 0,0 0 0,1 0 0,-1 0 0,0 0 0,0 0 0,1 0 0,-1 1 0,0-1 0,1 0 0,-2 1 0,-1 1 113,1 0-1,-1 0 1,0 0-1,0 0 1,1 0-1,0 1 0,-1 0 1,1-1-1,0 1 1,-3 6-1,-16 34 503,19-37-604,-12 25 222,-15 62 0,25-78-298,1 0 0,1 1 1,0-1-1,1 1 0,0-1 1,3 20-1,-2-33-15,0 0 0,1 0 1,-1 0-1,1 0 0,-1 0 0,1 0 1,0 0-1,0 0 0,-1 0 0,1 0 1,1 0-1,-1-1 0,2 3 0,-2-3 0,-1-1-1,1 1 1,0 0-1,0-1 1,0 1-1,0-1 1,0 1-1,0-1 1,0 0-1,0 1 1,0-1-1,0 0 1,0 0-1,0 0 1,0 0-1,0 1 1,0-2-1,0 1 0,2 0 1,0-1 2,1 0 0,-1-1-1,1 1 1,-1-1 0,1 0 0,-1 1 0,0-2 0,0 1-1,0 0 1,0-1 0,0 1 0,-1-1 0,4-4 0,9-15 91,0 0 1,-1-2-1,-1 0 1,-1-1-1,-1 0 0,-2 0 1,0-1-1,-2 0 1,5-33-1,-10 41 96,-5 21-30,-5 30-63,-2 45-92,9-68-30,1 0 1,0 0-1,1 0 1,0 0 0,3 17-1,-3-26 20,-1 0-1,0 1 0,0-1 1,1 0-1,-1 0 1,1 1-1,-1-1 0,1 0 1,-1 0-1,1 0 1,0 0-1,-1 1 0,1-1 1,0 0-1,0 0 1,0-1-1,0 1 0,0 0 1,0 0-1,0 0 1,0-1-1,0 1 1,1 0-1,-1-1 0,0 1 1,0-1-1,1 1 1,-1-1-1,0 0 0,1 0 1,-1 1-1,0-1 1,0 0-1,1 0 0,-1 0 1,0-1-1,1 1 1,-1 0-1,0 0 0,1-1 1,-1 1-1,0-1 1,2 0-1,3-2-15,1 0 1,-1-1-1,0 0 0,0 0 0,0-1 1,8-8-1,13-16-15,-1 0 0,-2-2 0,36-60 0,46-111 208,-94 170-91,-11 29-48,-2 4-4,-6 17-1,-11 29 10,3 1 1,-17 82-1,27-101-27,2 0 0,1 1 1,1 0-1,1-1 0,8 58 0,2-50 14,-10-36-24,0 0 1,1 1-1,-1-1 1,0 0-1,1 0 1,-1 0 0,1 0-1,0 0 1,-1 0-1,1 0 1,0 0-1,-1 0 1,1 0-1,0 0 1,0 0 0,0 0-1,0-1 1,0 1-1,0 0 1,0-1-1,0 1 1,0 0-1,0-1 1,0 0 0,0 1-1,1-1 1,1 1-1,-2-2 0,0 1 0,0-1 0,0 0 0,0 0 0,0 1 0,-1-1 0,1 0 1,0 0-1,-1 0 0,1 0 0,0 0 0,-1 0 0,1 0 0,-1 0 0,1 0 0,-1 0 0,0 0 0,1 0 0,-1 0 0,0 0 0,0-1 0,0 1 0,0 0 0,0 0 0,0-2 0,-1-31 24,1 34-26,-6-40-1,-1 1-1,-3 0 1,-1 1 0,-2 0-1,-30-64 1,36 90-10,0 2-4,8 8 14,4 6 9,2 1-138,0 0-1,1-1 1,0 1-1,0-1 1,0-1-1,1 0 1,-1 0-1,1 0 1,0-1-1,0 0 1,-1-1-1,19 1 1,-10-3-268,1 0 1,0-1 0,0 0 0,-1-2 0,29-9 0,-1-3-400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4.632"/>
    </inkml:context>
    <inkml:brush xml:id="br0">
      <inkml:brushProperty name="width" value="0.05" units="cm"/>
      <inkml:brushProperty name="height" value="0.05" units="cm"/>
    </inkml:brush>
  </inkml:definitions>
  <inkml:trace contextRef="#ctx0" brushRef="#br0">94 0 16588,'-18'37'2031,"5"-12"-986,1 1-1,2 0 1,0 1 0,-9 44-1,14-40-791,2 0 0,0 0-1,3-1 1,0 1 0,2 0-1,7 37 1,-3-53-228,-6-15-24,0 0-1,1 0 1,-1 0 0,0 0 0,0 0 0,0 0 0,0 0 0,1 0 0,-1 0 0,0 0 0,0 0 0,0 0 0,0 0-1,1 0 1,-1 0 0,0 0 0,0 0 0,0 0 0,0 0 0,1 0 0,-1 0 0,0 0 0,0-1 0,0 1-1,0 0 1,0 0 0,0 0 0,1 0 0,-1 0 0,0-1 0,0 1 0,0 0 0,0 0 0,0 0 0,0 0-1,0-1 1,0 1 0,0 0 0,0 0 0,0 0 0,0-1 0,8-30 41,3-23-50,-2-1-1,-3-1 1,0-58 0,-9 101-17,0 15-4,-3 22-5,6-20 28,0 0 0,0 1 0,0-1 1,0 1-1,1-1 0,0 0 0,0 1 1,0-1-1,1 0 0,-1 0 0,1 0 1,0 0-1,0 0 0,0 0 0,1 0 0,-1-1 1,1 1-1,0-1 0,0 0 0,6 5 1,-5-5 2,0 0 0,1-1 1,-1 0-1,1 0 1,-1 0-1,1-1 0,0 0 1,-1 0-1,1 0 1,0 0-1,0 0 0,0-1 1,0 0-1,0 0 1,-1-1-1,1 1 0,0-1 1,8-2-1,3-3 28,-1 0 0,0-1 0,0 0 0,0-1 0,-1-1 0,0 0 0,-1-1 0,0-1 0,-1 0 0,0 0 0,0-2 0,-1 1 0,-1-1 0,0-1 0,-1 1 0,10-22 1,-19 35-24,0-1 0,1 1 1,-1-1-1,0 1 0,1-1 1,-1 1-1,0-1 0,0 0 1,0 1-1,0-1 0,1 0 1,-1 1-1,0-1 0,0 0 1,0 1-1,0-1 0,0 1 1,-1-1-1,1 0 1,0 1-1,0-1 0,0 0 1,0 1-1,-1-1 0,1 1 1,-1-2-1,0 2 0,1 0-1,-1 0 1,0-1-1,0 1 1,1 0 0,-1 0-1,0 0 1,0 0 0,0 0-1,1 1 1,-1-1-1,0 0 1,1 0 0,-1 0-1,0 1 1,0-1 0,1 0-1,-1 1 1,0-1-1,1 1 1,-1-1 0,1 0-1,-1 1 1,0 0 0,-8 7-1,1-1 1,0 1-1,1 1 1,-1-1-1,2 1 1,-1 1 0,1-1-1,-4 11 1,1-1 10,1-1-1,1 1 1,-8 33 0,13-43-7,0-1-1,1 1 1,0 0 0,1 0-1,0-1 1,0 1 0,1 0 0,0 0-1,4 14 1,-4-20-2,0 0-1,0 0 1,0 0 0,1 0 0,-1 0-1,1 0 1,0 0 0,0-1-1,0 1 1,0 0 0,1-1-1,-1 0 1,1 0 0,-1 1 0,1-2-1,0 1 1,0 0 0,0 0-1,0-1 1,0 0 0,0 1-1,0-1 1,0 0 0,1-1-1,-1 1 1,0-1 0,1 1 0,3-1-1,3 0 4,0-1 0,-1-1 0,1 1 1,-1-1-1,0-1 0,0 0 0,0 0 0,0-1 0,0 0 0,-1 0 0,1-1 0,-1-1 0,13-10 0,-3 1 14,-1-1-1,0 0 0,-2-1 0,23-31 1,-30 37 11,-1-1 1,12-24-1,-18 35-28,-1 0 0,1 0-1,-1 0 1,0 1 0,1-1-1,-1 0 1,0 0 0,0 0 0,0 0-1,1 0 1,-1 0 0,0 1-1,0-1 1,0 0 0,-1 0-1,1 0 1,0 0 0,0-1 0,-1 2-2,1 0 0,0 0 1,-1 0-1,1-1 0,-1 1 1,1 0-1,0 0 0,-1 0 1,1 0-1,0 0 0,-1 0 1,1 0-1,-1 0 1,1 0-1,0 0 0,-1 0 1,1 0-1,-1 1 0,1-1 1,0 0-1,-1 0 0,1 0 1,0 0-1,-1 1 0,1-1 1,-1 1-1,-3 1 6,1 0 1,-1 1-1,1 0 0,-1 0 0,1 0 1,-3 4-1,-4 8 21,1 0-1,0 0 1,1 1 0,-10 28 0,16-37-24,-1 0 1,1 0 0,0 0 0,1 1 0,0-1 0,0 0 0,1 1 0,0-1-1,0 0 1,0 1 0,1-1 0,0 0 0,5 15 0,-5-20-30,0 1 0,0-1 1,1 1-1,-1-1 0,1 1 0,0-1 1,0 0-1,0 1 0,0-1 1,0 0-1,0-1 0,0 1 1,1 0-1,-1-1 0,1 1 0,-1-1 1,1 0-1,0 0 0,-1 0 1,1 0-1,0 0 0,0 0 0,0-1 1,0 1-1,-1-1 0,1 0 1,0 0-1,0 0 0,0 0 1,0-1-1,0 1 0,0-1 0,-1 0 1,1 0-1,0 0 0,0 0 1,-1 0-1,1 0 0,3-3 1,23-18-169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6.537"/>
    </inkml:context>
    <inkml:brush xml:id="br0">
      <inkml:brushProperty name="width" value="0.05" units="cm"/>
      <inkml:brushProperty name="height" value="0.05" units="cm"/>
    </inkml:brush>
  </inkml:definitions>
  <inkml:trace contextRef="#ctx0" brushRef="#br0">60 133 18660,'3'10'291,"-1"0"-1,-1 1 1,1-1 0,-2 1 0,1 0-1,-2-1 1,-1 15 0,-17 74 711,12-70-469,-31 123 1048,37-142-1278,3-11 0,7-12-23,-3-1-168,0-1 0,-1 0 0,-1 0 0,0-1 0,3-27 0,0-81 143,-6 92-214,0-82 22,-2 95-40,-1 0 1,0 0-1,-9-31 0,6 39-2,5 11-21,-1 0 0,1 0 1,0 0-1,0 0 1,-1 0-1,1 0 1,0 0-1,0 0 1,0 0-1,-1 0 1,1 0-1,0 1 1,0-1-1,0 0 0,-1 0 1,1 0-1,0 0 1,0 0-1,0 1 1,0-1-1,0 0 1,-1 0-1,1 0 1,0 0-1,0 1 0,0-1 1,0 0-1,0 0 1,0 0-1,0 1 1,0-1-1,0 0 1,0 0-1,0 1 1,0-1-1,0 0 0,0 0 1,0 0-1,0 1 1,0-1-1,0 0 1,0 0-1,0 1 1,0-1-1,0 0 1,0 0-1,0 0 1,1 1-1,-1 13 3,0 1 1,1-1 0,1 0-1,1 0 1,0 1-1,1-2 1,0 1-1,1 0 1,1-1-1,0 0 1,14 22 0,-19-32-1,0-1 1,1 0-1,-1 0 1,1 0-1,0 0 1,-1 0-1,1 0 1,0-1-1,0 1 1,0-1 0,0 1-1,1-1 1,-1 0-1,0 1 1,1-1-1,-1-1 1,0 1-1,1 0 1,-1 0-1,1-1 1,-1 1 0,1-1-1,-1 0 1,1 0-1,0 0 1,-1 0-1,1 0 1,-1-1-1,1 1 1,-1-1-1,1 0 1,-1 1 0,1-1-1,3-3 1,2 0 9,-1-1 1,0 0 0,-1-1-1,1 1 1,-1-1 0,0-1-1,0 1 1,-1-1 0,8-13 0,4-9 69,15-36 1,-14 28 13,-12 27-87,-5 16-8,-4 18-3,3-22 2,-17 101-453,-4 134 0,21-235 393,0 12-261,0 0 0,3 18 0,-3-30 195,0 0 0,0 0 0,0 0 0,0 0 0,1 0 0,-1 0 0,1-1 0,-1 1 0,1 0 1,0 0-1,0-1 0,0 1 0,0 0 0,0-1 0,0 1 0,0-1 0,0 1 0,1-1 0,-1 0 1,1 1-1,-1-1 0,1 0 0,-1 0 0,1 0 0,0 0 0,1 1 0,-1-2-89,0 0-1,0-1 0,-1 1 0,1 0 1,0 0-1,0-1 0,-1 1 0,1-1 1,0 0-1,-1 1 0,1-1 0,-1 0 1,1 0-1,-1 0 0,1 0 0,-1 0 1,0 0-1,0-1 0,1 1 0,-1 0 1,1-3-1,23-34-2803,-22 32 2748,8-15-328,-1-1 1,10-29-1,0-13 4127,-19 59-3046,-10 45 6963,7-28-7110,1-1 1,0 1-1,0-1 0,1 13 0,0-24-318,1 1 0,-1 0-1,0 0 1,0 0-1,0 0 1,1-1 0,-1 1-1,0 0 1,1 0-1,-1-1 1,0 1 0,1 0-1,-1 0 1,1-1-1,-1 1 1,1 0 0,0-1-1,-1 1 1,1-1-1,0 1 1,-1-1 0,1 1-1,0-1 1,0 0 0,-1 1-1,1-1 1,0 0-1,0 1 1,0-1 0,-1 0-1,1 0 1,0 0-1,0 0 1,0 0 0,0 0-1,0 0 1,-1 0-1,1 0 1,0 0 0,0 0-1,1-1 1,5-1 25,-1 0 0,1 0 0,-1-1 0,8-3 0,-8 3-4,49-27 88,-38 20-99,1 0 0,0 2 0,0 0 0,1 0 0,24-5 0,-40 13-27,0-1 1,0 1-1,0-1 1,0 1-1,0 0 1,0 0-1,0 1 1,0-1 0,0 1-1,0-1 1,0 1-1,3 1 1,-4-1 0,0 0 0,0 1 0,-1-1 1,1 0-1,-1 0 0,1 1 0,-1-1 1,1 1-1,-1-1 0,0 1 0,0 0 1,0 0-1,0-1 0,0 1 0,0 0 1,0 0-1,0 0 0,0 3 0,2 9 11,-2-9-10,0 0 0,0-1 0,0 1 1,1 0-1,3 7 0,-4-11-2,-1 0 0,1 0 0,0 0 0,0 0 0,-1 0 0,1-1 1,0 1-1,0 0 0,0 0 0,0-1 0,0 1 0,0-1 0,0 1 0,0-1 0,0 1 0,0-1 0,0 1 0,0-1 0,1 0 1,-1 0-1,0 0 0,0 1 0,0-1 0,0 0 0,1-1 0,-1 1 0,0 0 0,0 0 0,2-1 0,7-1-12,0-1 0,-1-1-1,1 0 1,0 0 0,-1-1-1,0 0 1,11-9 0,57-50-358,-56 45 68,0 0 0,25-15 1,-30 28-92,-16 6 380,0 0 1,1 0 0,-1 0-1,0 0 1,1 0 0,-1 0-1,0 0 1,1 1 0,-1-1-1,0 0 1,0 0 0,1 0-1,-1 0 1,0 0 0,1 1-1,-1-1 1,0 0 0,0 0-1,1 0 1,-1 1 0,0-1-1,0 0 1,0 0 0,1 1-1,-1-1 1,0 0 0,0 1-1,1 2-25,-1 0 0,1-1 0,-1 1 0,0 0 0,0 0 0,0 0 0,-1 5 0,0 7 118,1-15-75,-1 1-1,1 0 1,0 0-1,0 0 0,0-1 1,0 1-1,1 0 1,-1 0-1,0 0 1,0-1-1,0 1 0,1 0 1,-1 0-1,0 0 1,1-1-1,-1 1 0,1 0 1,-1-1-1,0 1 1,1 0-1,0-1 0,-1 1 1,1-1-1,-1 1 1,2 0-1,0 0 1,-1-1 1,0 0-1,0 0 0,0 0 0,1 0 1,-1 0-1,0 0 0,0 0 0,0 0 1,1-1-1,-1 1 0,0 0 0,0-1 1,0 1-1,2-2 0,7-3 20,-1 0 0,0-1-1,10-9 1,-13 10-17,108-91 277,-126 114-237,-28 50 166,36-61-178,1 0 0,0 0 1,0 1-1,0-1 1,1 1-1,1 0 1,-2 12-1,3-19-31,0 0 0,-1 0 0,1 0 0,0 0 0,0-1 0,0 1 0,1 0 0,-1 0 0,0 0 0,0 0 0,0-1 0,1 1 0,-1 0 0,0 0 0,1 0 0,-1-1 0,0 1 0,1 0 0,-1-1 0,1 1 0,0 0 0,-1-1 0,1 1 0,-1 0 0,1-1 0,0 1 0,-1-1 0,1 1 0,0-1 0,0 0 0,-1 1 0,1-1 0,0 0 0,0 0 0,0 1 1,0-1-1,-1 0 0,1 0 0,0 0 0,0 0 0,0 0 0,0 0 0,1 0 0,3-1 9,-1 0 0,1 0 0,0 0 0,-1-1 0,1 1-1,6-5 1,54-34 0,-46 28-64,0 0 1,36-17 0,-53 29 40,-1-1 1,0 0 0,1 1 0,-1-1-1,0 1 1,1-1 0,-1 1-1,1 0 1,-1-1 0,1 1 0,-1 0-1,1 0 1,-1 0 0,1 0 0,-1 0-1,1 1 1,-1-1 0,0 0-1,1 1 1,-1-1 0,3 2 0,-3-1-2,0 1 1,1 0-1,-2-1 0,1 1 1,0 0-1,0-1 1,0 1-1,-1 0 1,1 0-1,-1 0 1,0 0-1,1-1 1,-1 1-1,0 0 1,0 0-1,0 0 1,-1 2-1,0 26 68,-3 1-1,-9 42 0,-2 19 390,11-41-140,2-17-105,-8 37-1,8-62-182,0 0 1,-1 0-1,0 0 0,0 0 1,-1 0-1,0 0 1,-1-1-1,-9 13 0,13-19 1,0 0-1,-1-1 1,1 1-1,-1 0 0,1-1 1,-1 0-1,0 1 1,0-1-1,1 0 0,-1 0 1,0 0-1,0 0 1,0 0-1,0-1 1,-4 2-1,5-2-4,0 0 1,0 0 0,0 0-1,-1-1 1,1 1-1,0 0 1,0 0-1,0-1 1,0 1-1,0-1 1,-1 1-1,1-1 1,0 1-1,0-1 1,0 0-1,0 1 1,0-1-1,1 0 1,-1 0-1,0 0 1,0 0-1,0 0 1,1 0-1,-1 0 1,1 0-1,-1 0 1,0 0-1,0-2 1,-2-5 47,1 0-1,-1 0 1,2 0 0,-1-1-1,1 1 1,0-1 0,0 1-1,1-1 1,1 1 0,-1-1 0,4-15-1,-1 9-36,1-1 0,1 1 0,0 0 0,1 0 0,11-20-1,-12 27-143,1 0-1,0 0 0,0 0 0,0 1 1,1 0-1,0 0 0,0 1 1,1 0-1,13-8 0,-6 6-243,0 0 1,0 1-1,1 0 0,25-6 1,-2 2-182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7.444"/>
    </inkml:context>
    <inkml:brush xml:id="br0">
      <inkml:brushProperty name="width" value="0.05" units="cm"/>
      <inkml:brushProperty name="height" value="0.05" units="cm"/>
    </inkml:brush>
  </inkml:definitions>
  <inkml:trace contextRef="#ctx0" brushRef="#br0">42 47 11298,'1'-3'573,"1"0"0,-1 0-1,1-1 1,-1 1 0,0-1-1,-1 1 1,1-1 0,0-4-1,1-3 1763,-9 49 3495,-2 9-4828,-2-5-344,5-22-468,0 0 0,1 0 0,2 1 0,0-1 1,0 25-1,3-44-185,-1-1 0,1 1 0,0-1 0,0 1 0,0-1 0,0 1 0,0-1 0,0 1 0,0-1 0,0 1 0,0-1 0,1 1 1,-1-1-1,0 1 0,0-1 0,0 1 0,0-1 0,1 1 0,-1-1 0,0 1 0,1-1 0,-1 0 0,0 1 0,1-1 0,-1 1 0,0-1 0,1 0 0,-1 0 0,0 1 0,1-1 0,-1 0 0,1 1 1,-1-1-1,1 0 0,-1 0 0,1 0 0,-1 0 0,1 0 0,-1 1 0,1-1 0,-1 0 0,1 0 0,-1 0 0,1 0 0,-1 0 0,1 0 0,-1-1 0,1 1 0,-1 0 0,1 0 0,-1 0 0,1 0 1,-1-1-1,1 1 0,2-2 9,0 1 1,0-1 0,0 0 0,-1 0 0,1 0-1,-1-1 1,4-3 0,9-15 26,-1 0-1,-1-1 1,-1-1-1,9-24 1,-7 16-11,22-37 1,-35 67-30,-1 0 1,0 1-1,1-1 1,-1 0-1,0 1 1,1-1-1,-1 0 0,1 1 1,-1-1-1,1 1 1,-1-1-1,1 1 1,0-1-1,-1 1 1,1 0-1,0-1 0,-1 1 1,2-1-1,-2 2 0,1-1-1,-1 0 1,0 0-1,0 0 1,1 1-1,-1-1 1,0 0-1,1 0 0,-1 1 1,0-1-1,0 0 1,0 0-1,1 1 1,-1-1-1,0 0 1,0 1-1,0-1 1,0 0-1,0 1 1,0-1-1,1 0 0,-1 1 1,0-1-1,0 1 1,0-1-1,0 33 6,0-29-4,-16 156-25,15-159 24,1 0 1,0 0-1,0 0 1,0 0-1,0 0 0,0 1 1,0-1-1,0 0 0,1 0 1,-1 0-1,0 0 1,1 0-1,-1 0 0,1 0 1,-1 0-1,1 0 0,0 1 1,-1-2-1,1 1 0,-1-1 0,1 0 0,-1 0 1,1 0-1,-1 0 0,1 0 0,-1 0 0,1 0 0,-1 0 0,1 0 1,-1 0-1,1 0 0,-1 0 0,1 0 0,-1 0 0,0-1 0,1 1 1,-1 0-1,1 0 0,-1 0 0,1-1 0,-1 1 0,0 0 0,1 0 0,0-2 1,6-4 11,-1 0 1,1-1-1,6-9 1,-3 4-4,0 1-4,-7 6-16,1 0 0,0 1 1,0-1-1,0 1 0,1 0 0,-1 1 0,1-1 1,0 1-1,10-5 0,-15 8 3,0 0 1,0 0-1,0 0 0,1 0 1,-1 0-1,0 0 1,0 0-1,1 0 0,-1 0 1,0 0-1,0 0 0,1 0 1,-1 0-1,0 0 1,0 0-1,0 0 0,1 1 1,-1-1-1,0 0 0,0 0 1,0 0-1,1 0 1,-1 0-1,0 1 0,0-1 1,0 0-1,0 0 0,0 0 1,1 1-1,-1-1 0,0 0 1,0 0-1,0 0 1,0 1-1,0-1 0,2 14-328,-4 17-1053,1-27 903,1-3 388,0 0-1,0-1 1,0 1 0,0 0 0,0 0-1,0 0 1,0-1 0,0 1 0,0 0-1,0 0 1,0-1 0,0 1 0,0 0-1,1 0 1,-1-1 0,0 1 0,1 0-1,-1 0 1,0-1 0,1 1 0,-1 0-1,1-1 1,-1 1 0,1-1 0,-1 1-1,2 0 1,-1-1 8,0 1 0,0-1 0,0 0 0,1 0 0,-1 0 0,0 0 0,0 0 0,0 0-1,1-1 1,-1 1 0,0 0 0,0-1 0,0 1 0,0 0 0,0-1 0,1 1 0,-1-1 0,1-1 0,18-10-928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8.195"/>
    </inkml:context>
    <inkml:brush xml:id="br0">
      <inkml:brushProperty name="width" value="0.05" units="cm"/>
      <inkml:brushProperty name="height" value="0.05" units="cm"/>
    </inkml:brush>
  </inkml:definitions>
  <inkml:trace contextRef="#ctx0" brushRef="#br0">59 363 14619,'-6'8'1979,"2"-1"0,-1 1 0,-6 14 0,5-9-1546,0 1 0,1 0-1,0 1 1,-5 28 0,10-41-414,-1-1 0,1 1 0,0 0 0,0-1 0,0 1 0,0-1 0,1 1 0,-1-1 0,0 1 1,1-1-1,-1 1 0,1-1 0,-1 1 0,1-1 0,0 1 0,-1-1 0,1 0 0,0 1 0,0-1 0,0 0 1,0 0-1,0 0 0,3 2 0,-1-1-7,0-1 0,0 0 0,0 0 0,0 0-1,0 0 1,1 0 0,-1-1 0,0 1 0,1-1 0,5 0 0,9 0 21,1-1 1,-1-1-1,0 0 0,0-1 1,18-6-1,-35 9-26,-1-1 0,1 1 0,-1-1 1,1 1-1,-1-1 0,1 1 0,-1-1 0,1 1 0,-1-1 0,1 1 0,-1-1 0,0 1 0,1-1 0,-1 0 1,0 1-1,0-1 0,1 0 0,-1 1 0,0-1 0,0 0 0,0 1 0,0-1 0,0 0 0,0 0 1,0 1-1,0-1 0,0 0 0,0 0 0,-6-26 148,4 17-90,0-6-203,1 0 1,0 0-1,1-1 1,0 1 0,2 0-1,0-1 1,1 1 0,0 0-1,2 0 1,-1 1 0,2 0-1,0-1 1,1 2-1,1-1 1,14-21 0,28-30-2646,-31 42 1508,0-1 0,-2 0 0,21-41 0,-63 123 4891,-22 79 1,39-107-3094,2 0 1,0 1 0,2 0-1,0 59 1,4-84-483,0-1 0,0 1 0,1-1 0,0 1 0,0-1-1,0 1 1,1-1 0,-1 0 0,1 1 0,0-1 0,0 0 0,0 0-1,4 4 1,-4-6-34,-1-1-1,1 1 1,0-1-1,-1 0 1,1 0-1,0 0 1,0 0-1,-1 0 0,1 0 1,0 0-1,0-1 1,0 1-1,0-1 1,0 1-1,0-1 1,0 0-1,1 0 1,-1 0-1,0 0 1,0 0-1,0 0 0,0-1 1,0 1-1,0-1 1,0 1-1,0-1 1,0 0-1,0 0 1,-1 0-1,1 0 1,2-1-1,3-3-1,0 0 1,0 0-1,-1-1 1,0 1-1,0-1 1,0-1-1,-1 1 1,0-1-1,0 0 1,-1 0-1,7-14 0,0-3-17,0-1-1,8-36 0,-18 57-2,1-1-27,0 0 0,-1 0 0,0 0 0,0 0 0,0 0 0,-1 0 0,1-1 0,-1 1 0,-1-9 0,1 14 35,0 0 0,0 0 0,0 0 0,0 0 0,0 0 0,0 0 0,0 0 0,0 0 0,-1 0 0,1 0 0,0-1 0,0 1 0,0 0 0,0 0 0,0 0 0,0 0 1,0 0-1,0 0 0,0 0 0,0 0 0,0 0 0,0 0 0,0 0 0,0 0 0,0 0 0,-1 0 0,1 0 0,0 0 0,0 0 0,0 0 0,0 0 0,0 0 0,0 0 0,0 0 0,0 0 0,0 0 0,0 0 0,-1 0 0,1 0 0,0 0 0,0 0 0,0 0 1,0 0-1,0 0 0,0 0 0,0 0 0,0 0 0,0 0 0,0 0 0,0 0 0,-1 0 0,1 0 0,0 0 0,0 0 0,0 0 0,-5 7-282,-2 7-166,-2 8-609,2 0-1,0 1 1,2 0 0,0 1-1,-1 27 1,4-22 456,3 54 1,0-81 563,-1 0 1,0 0-1,1 1 0,0-1 1,-1 0-1,1 0 1,0 0-1,0 0 1,0 0-1,0 0 0,3 3 1,-4-5 24,0 0 0,0 1 1,0-1-1,1 0 0,-1 0 1,0 1-1,1-1 0,-1 0 1,0 0-1,0 0 0,1 1 1,-1-1-1,0 0 0,1 0 1,-1 0-1,0 0 0,1 0 1,-1 0-1,0 0 0,1 0 0,-1 0 1,1 0-1,-1 0 0,0 0 1,1 0-1,-1 0 0,1 0 1,0-1-3,0 1 1,-1-1 0,1 0-1,0 0 1,-1 1 0,1-1 0,0 0-1,-1 0 1,1 0 0,-1 0-1,1 0 1,-1 0 0,1 0-1,-1 0 1,0-1 0,5-13-254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18.867"/>
    </inkml:context>
    <inkml:brush xml:id="br0">
      <inkml:brushProperty name="width" value="0.05" units="cm"/>
      <inkml:brushProperty name="height" value="0.05" units="cm"/>
    </inkml:brush>
  </inkml:definitions>
  <inkml:trace contextRef="#ctx0" brushRef="#br0">0 428 13011,'10'0'687,"0"0"1,0 0-1,0-1 1,0 0-1,0-1 1,0 0-1,-1-1 1,1 0 0,-1 0-1,0-1 1,12-6-1,-13 5-381,1 0 0,-1-1 0,0 0 0,-1 0 0,0 0 0,0-1 0,0-1 0,0 1 0,-1-1 0,-1 0 0,8-12 0,-12 16-255,1 1-1,-1 0 0,0-1 1,0 1-1,0 0 1,0-1-1,-1 1 0,1-1 1,-1 1-1,0-1 0,0 1 1,0-1-1,-1-5 0,0 8-38,1-1 0,-1 1 0,1-1-1,-1 1 1,0 0 0,1-1 0,-1 1-1,0 0 1,0 0 0,0-1 0,0 1-1,0 0 1,0 0 0,0 0 0,0 0-1,0 0 1,-1 1 0,1-1 0,0 0 0,-1 1-1,1-1 1,0 0 0,-1 1 0,1 0-1,-1-1 1,1 1 0,-1 0 0,1 0-1,-1-1 1,1 1 0,0 0 0,-1 1-1,1-1 1,-1 0 0,-1 1 0,-3 0-3,0 1-1,0 0 1,0 0 0,0 1 0,0-1 0,0 1 0,1 0 0,0 1 0,0 0 0,0 0 0,0 0 0,0 0 0,1 1 0,-1-1 0,-5 9 0,3-3-7,0 0 1,1 0 0,0 1-1,1 0 1,0 0-1,1 0 1,-5 16 0,8-22-2,0 0 0,0 0 0,1 0 0,-1 0 0,1 1 0,0-1 0,1 0 0,-1 0 0,1 0 0,2 6 0,-2-8 0,0-1 0,0 1 0,0-1 0,0 1 0,0-1 0,1 0 0,-1 0 0,1 0 0,0 0 0,0 0 0,0 0 1,0 0-1,0 0 0,0-1 0,0 1 0,0-1 0,1 0 0,-1 1 0,0-1 0,1 0 0,4 1 0,0-1 2,0 1-1,1-1 1,-1 0-1,0-1 1,1 0 0,-1 0-1,0 0 1,1-1-1,-1 0 1,10-3-1,-6 0 1,1 0 0,-1 0-1,0-1 1,-1-1 0,19-12-1,-11 4 2,-1 0-1,0 0 1,-2-2 0,0 0-1,0-1 1,17-28 0,-7 6-55,-2 0 0,-1-2 0,-3-1 0,-1 0 0,19-70 0,-59 181-6,16-39 110,2 1 1,1-1-1,2 0 0,3 44 1,21 121 206,-15-140-195,-7-34-3,-1-21-64,-1 0 0,1 1 0,0-1 0,0 0 0,0 0 0,0 0 0,-1 0 0,1 0 0,0 0 0,0 0 0,0 0 0,-1 0 0,1 0 0,0 0 0,0 0 0,0 0 0,-1 0 0,1 0 0,0 0 0,0 0 0,0 0 0,0-1 0,-1 1 0,1 0 0,0 0 0,0 0 0,0 0 0,0 0 0,-1 0 0,1 0 0,0-1 0,0 1 0,0 0 0,0 0 0,0 0 0,0 0 0,0-1 0,-1 1 0,1 0 0,0 0 0,0 0 0,0 0 0,0-1 0,0 1 0,0 0 0,-21-40-412,16 29 259,-27-50-411,-43-89-117,73 145 748,0 1 0,0-1 0,1 1 0,0-1 0,0 0 0,-1-8 0,2 12-36,0-1 0,0 1 1,0 0-1,1 0 0,-1 0 1,0 0-1,0 0 1,1 0-1,-1 0 0,1 0 1,-1 0-1,1 0 0,-1 0 1,1 0-1,0 0 1,0 0-1,-1 0 0,1 0 1,0 1-1,0-1 0,0 0 1,0 1-1,0-1 1,0 0-1,0 1 0,0 0 1,0-1-1,0 1 0,0-1 1,0 1-1,0 0 1,0 0-1,2-1 0,14 0 143,1 0 0,-1 1 0,0 0-1,1 1 1,18 5 0,-11-3-17,27 1 0,-48-4-150,-1 0 0,0 0 1,0-1-1,0 1 0,1-1 1,-1 1-1,0-1 0,0 0 1,0 0-1,0-1 0,0 1 1,0-1-1,3-2 0,10-12-26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3.330"/>
    </inkml:context>
    <inkml:brush xml:id="br0">
      <inkml:brushProperty name="width" value="0.05" units="cm"/>
      <inkml:brushProperty name="height" value="0.05" units="cm"/>
    </inkml:brush>
  </inkml:definitions>
  <inkml:trace contextRef="#ctx0" brushRef="#br0">121 283 15939,'1'-2'264,"0"0"-1,0 1 1,0-1 0,-1 0-1,1 0 1,-1 1-1,1-1 1,-1 0-1,0 0 1,0 0-1,0 0 1,0 1-1,0-1 1,0 0 0,0 0-1,-1-3 1,1 4-179,-1 1 0,1-1 1,0 1-1,-1 0 0,1-1 1,0 1-1,-1-1 1,1 1-1,0 0 0,-1-1 1,1 1-1,-1-1 0,1 1 1,-1 0-1,1 0 0,-1-1 1,1 1-1,-1 0 0,1 0 1,-1 0-1,1 0 1,-2-1-1,1 1 64,-1 0 1,0 0-1,0 1 1,1-1-1,-1 0 0,0 1 1,1-1-1,-1 1 1,0-1-1,-2 2 0,-2 1-22,1 1 0,-1 0-1,1 0 1,-1 0 0,1 0-1,1 1 1,-1 0 0,0 0-1,1 0 1,0 0 0,-3 7-1,2-5-102,1 1 0,0 0 0,0 1 1,1-1-1,0 1 0,1-1 0,-3 17 0,4-23-20,1 0 0,0 0-1,0 0 1,0-1 0,0 1 0,0 0 0,0 0 0,1 0 0,-1 0-1,0 0 1,1 0 0,0 0 0,-1 0 0,1-1 0,0 1 0,1 2-1,-1-3 7,0 0-1,0 0 0,0-1 1,0 1-1,0 0 1,1 0-1,-1 0 0,0-1 1,0 1-1,0-1 0,1 1 1,-1-1-1,0 1 1,1-1-1,-1 0 0,1 0 1,1 1-1,3-2 33,-1 1 0,1-1 0,-1 0 0,0 0 0,1 0 0,-1-1 0,0 0 1,0 0-1,9-5 0,8-6 222,-1-1 1,-1-1 0,0-1 0,-1-1 0,-1 0 0,31-39-1,-54 65-172,0 1-1,1 0 0,0 0 0,-5 20 1,7-25-98,0 0 1,1 1 0,0-1 0,0 0-1,1 1 1,-1-1 0,1 1 0,0-1-1,1 1 1,-1-1 0,1 1 0,0-1-1,1 0 1,1 6 0,-1-9 4,-1 0 0,0-1 0,1 1 0,-1 0 0,1-1 1,0 0-1,-1 1 0,1-1 0,0 0 0,0 0 0,0 0 0,0 0 1,0 0-1,0 0 0,0-1 0,0 1 0,0 0 0,1-1 0,-1 0 1,0 0-1,0 0 0,0 0 0,1 0 0,-1 0 0,0 0 0,0-1 1,0 1-1,0-1 0,3 0 0,4-2 6,0 0 1,0-1-1,0 0 1,0 0-1,11-8 0,-4 1 60,0-1-1,0-1 0,-1-1 1,-1 0-1,0-1 0,-1 0 0,-1-1 1,18-30-1,-15 17 94,0 0 0,-2-1 0,-1-1 0,12-49 0,-24 79-154,2-4 18,-1 0 1,0 0-1,0 0 0,0 1 1,-1-1-1,1 0 0,-1 0 1,-1-8-1,1 13-22,0 0 0,0 0 0,0-1 0,0 1 0,-1 0 0,1 0 0,0 0 0,0 0 0,0 0 0,0-1 0,0 1-1,0 0 1,-1 0 0,1 0 0,0 0 0,0 0 0,0 0 0,0 0 0,-1 0 0,1-1 0,0 1 0,0 0 0,0 0 0,-1 0 0,1 0 0,0 0 0,0 0 0,0 0 0,0 0-1,-1 0 1,1 0 0,0 0 0,0 0 0,0 1 0,-1-1 0,1 0 0,0 0 0,0 0 0,0 0 0,0 0 0,-1 0 0,1 0 0,0 0 0,0 0 0,0 1 0,0-1 0,0 0-1,-1 0 1,1 0 0,0 0 0,0 0 0,0 1 0,0-1 0,0 0 0,0 0 0,0 0 0,0 1 0,0-1 0,0 0 0,0 0 0,-9 14-26,-4 19 9,1-1 0,1 1 0,2 1 0,2 0 0,1 0 0,1 1 0,0 45 0,5-68 5,0-1 0,0 1 1,1-1-1,1 1 1,0-1-1,0 1 0,1-1 1,1 0-1,0 0 0,8 15 1,-11-25 5,-1 1 1,1-1 0,0 0-1,0 0 1,0 0 0,0 0-1,0 0 1,1 0-1,-1 0 1,0 0 0,0 0-1,1 0 1,-1-1 0,0 1-1,3 0 1,-3-1 0,-1 0-1,1 0 1,-1 0 0,1 0-1,-1 0 1,1 0 0,-1-1 0,1 1-1,-1 0 1,0 0 0,1 0-1,-1-1 1,1 1 0,-1 0-1,1 0 1,-1-1 0,0 1 0,1 0-1,-1-1 1,0 1 0,1-1-1,-1 1 1,0 0 0,1-1 0,-1 1-1,0-1 1,0 1 0,0-1-1,1 1 1,-1-1 0,0 1-1,0-1 1,0 1 0,0-1 0,0 1-1,0-1 1,0 1 0,0-1-1,0 1 1,0-1 0,0 1 0,0-1-1,-1 1 1,1-1 0,-1-9-59,-1 0 0,0 0 0,0 0-1,-1 0 1,-1 0 0,-7-14 0,-33-57-277,37 70 290,-16-31-17,23 42 68,0-1 0,0 1-1,0 0 1,0 0 0,0-1-1,0 1 1,1 0 0,-1 0-1,0 0 1,0-1 0,0 1-1,0 0 1,0 0 0,1 0-1,-1-1 1,0 1-1,0 0 1,0 0 0,1 0-1,-1 0 1,0 0 0,0 0-1,0-1 1,1 1 0,-1 0-1,0 0 1,0 0 0,1 0-1,-1 0 1,0 0 0,0 0-1,0 0 1,1 0 0,-1 0-1,0 0 1,0 0-1,1 0 1,-1 0 0,0 0-1,14 1-19,-13-1 4,25 1-548,0 0 0,0-2-1,28-4 1,-26-1 150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7:29.989"/>
    </inkml:context>
    <inkml:brush xml:id="br0">
      <inkml:brushProperty name="width" value="0.05" units="cm"/>
      <inkml:brushProperty name="height" value="0.05" units="cm"/>
    </inkml:brush>
  </inkml:definitions>
  <inkml:trace contextRef="#ctx0" brushRef="#br0">1 37 20820,'0'-1'-192,"0"0"0,0 0-1,0 0 1,1 0-1,-1 0 1,0 0 0,0 0-1,1 0 1,-1 0 0,1 1-1,-1-1 1,1 0-1,-1 0 1,1 0 0,1-1-1,-1 0-436,0 2 701,-1 0 0,0 0 1,0 0-1,0 0 0,1 0 0,-1 0 0,0 0 1,0 1-1,0-1 0,1 0 0,-1 0 0,0 0 1,0 0-1,0 0 0,1 0 0,-1 0 0,0 1 0,0-1 1,0 0-1,0 0 0,0 0 0,1 1 0,-1-1 1,0 0-1,0 0 0,0 0 0,0 1 0,0-1 1,0 0-1,0 0 0,0 0 0,0 1 0,0-1 1,0 0-1,0 0 0,0 0 0,0 1 0,0-1 1,0 0-1,0 0 0,0 1 0,0-1 0,0 0 1,3 20 1378,-1-12-839,1 5-371,0-1 1,1 1-1,1-1 0,0 0 1,0 0-1,1-1 1,12 17-1,-14-23-255,0 1-1,0-1 1,1-1-1,0 1 1,0-1 0,0 0-1,0 0 1,0 0 0,1-1-1,0 1 1,0-1 0,0-1-1,0 1 1,0-1 0,0 0-1,13 1 1,-6-2-207,0-1 0,-1 0-1,1-1 1,0-1 0,-1 0 0,0-1 0,1 0 0,-1 0 0,0-2-1,0 1 1,-1-2 0,1 0 0,-1 0 0,17-13 0,-6 3-551,-1-2 0,0 0-1,-1-2 1,-1 0 0,27-37 0,-34 39 372,-12 18 415,-1 0 0,1 0 1,0 0-1,0 0 0,0 0 0,0 0 1,0 0-1,-1 0 0,1 0 0,0 0 0,0 0 1,0 0-1,0 0 0,0 0 0,-1 0 1,1 0-1,0 0 0,0-1 0,0 1 0,0 0 1,0 0-1,0 0 0,-1 0 0,1 0 1,0 0-1,0 0 0,0 0 0,0 0 0,0-1 1,0 1-1,0 0 0,0 0 0,0 0 1,-1 0-1,1 0 0,0 0 0,0-1 1,0 1-1,0 0 0,0 0 0,0 0 0,0 0 1,0 0-1,0-1 0,0 1 0,-14 12 724,-9 19 398,2 0 0,-21 41 1,-28 72 814,70-143-1948,-31 76 94,3 2 1,-26 119-1,49-178-172,-3 16-159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4.027"/>
    </inkml:context>
    <inkml:brush xml:id="br0">
      <inkml:brushProperty name="width" value="0.05" units="cm"/>
      <inkml:brushProperty name="height" value="0.05" units="cm"/>
    </inkml:brush>
  </inkml:definitions>
  <inkml:trace contextRef="#ctx0" brushRef="#br0">68 0 14611,'2'2'163,"-1"-1"-1,1 0 1,0 1-1,-1-1 1,1 1-1,-1 0 1,1-1-1,-1 1 1,0 0 0,0 0-1,1 0 1,-1 0-1,-1 0 1,1 0-1,0 0 1,0 0-1,-1 0 1,1 1-1,-1-1 1,0 0-1,0 0 1,0 3 0,0 7 449,-1 0 0,0-1 1,-3 13-1,3-16-8,-35 150 2682,21-99-2774,2 0-1,-6 79 0,19-136-502,-1-1 1,1 1 0,0-1-1,0 0 1,1 1-1,-1-1 1,0 1-1,0-1 1,1 1 0,-1-1-1,1 0 1,-1 1-1,1-1 1,-1 0-1,1 1 1,0-1-1,0 0 1,1 2 0,-1-3-6,-1 1 0,0-1 0,0 0 0,1 0 0,-1 0 0,0 0 1,1 0-1,-1 1 0,0-1 0,1 0 0,-1 0 0,0 0 0,1 0 0,-1 0 1,0 0-1,1 0 0,-1 0 0,0 0 0,1 0 0,-1-1 0,0 1 0,1 0 1,-1 0-1,0 0 0,1 0 0,-1 0 0,1-1 0,9-13 74,-6 2-41,0 0 0,0 0 0,-1-1-1,-1 1 1,1-22 0,-1-66 68,-2 86-91,-1 6-10,-2-53 26,3 57-34,-1-1 0,0 1-1,0-1 1,0 1-1,-1-1 1,0 1 0,0-1-1,0 1 1,-5-7-1,7 11 5,0 0 0,0 0-1,1 0 1,-1 0-1,0 0 1,0 0-1,0 0 1,0 1 0,0-1-1,0 0 1,0 0-1,0 0 1,0 0-1,0 0 1,-1 0 0,1 0-1,0 0 1,0 1-1,0-1 1,0 0-1,0 0 1,0 0 0,0 0-1,0 0 1,0 0-1,0 0 1,0 0-1,0 0 1,0 1 0,0-1-1,-1 0 1,1 0-1,0 0 1,0 0-1,0 0 1,0 0 0,0 0-1,0 0 1,0 0-1,0 0 1,-1 0-1,1 0 1,0 0 0,0 0-1,0 0 1,0 0-1,0 0 1,0 0-1,0 0 1,0 0 0,-1 0-1,1 0 1,0 0-1,0 0 1,0 0-1,0 0 1,0 0 0,0 0-1,0 0 1,0-1-1,-1 1 1,1 0-1,0 0 1,0 0-1,0 0 1,0 0 0,0 0-1,0 11-3,0-5 3,1 0-1,0 0 1,0 0 0,0 0-1,1 0 1,0 0-1,0 0 1,0-1 0,1 1-1,0-1 1,0 1 0,0-1-1,1 0 1,0 0 0,0-1-1,0 1 1,0-1-1,1 0 1,0 0 0,0 0-1,0 0 1,0-1 0,1 0-1,-1 0 1,1-1-1,-1 0 1,1 1 0,0-2-1,0 1 1,0-1 0,0 0-1,0 0 1,0-1-1,1 1 1,8-2 0,-6 0 29,1 0 1,-1-1 0,0 0-1,0-1 1,0 0-1,-1 0 1,1-1 0,-1 0-1,0 0 1,0-1 0,0 0-1,0 0 1,-1-1 0,12-11-1,-14 11 24,1-1 0,-1 1 0,0-1 0,0 0 1,0 0-1,-1 0 0,0-1 0,-1 1 0,0-1 0,0 0 0,-1 0 0,1 0 0,-2 0 0,1-1 0,-1 1 1,0-12-1,-1 19-47,0 0 1,0 0 0,0 0 0,0 0 0,0 1-1,0-1 1,0 0 0,0 0 0,-1 0 0,1 1-1,0-1 1,0 0 0,-1 0 0,1 1 0,0-1-1,-1 0 1,1 1 0,-1-1 0,1 0 0,-1 1-1,1-1 1,-2 0 0,2 1-3,-1 0 0,0 0 0,1 0 0,-1 0 1,1 0-1,-1 0 0,0 0 0,1 0 0,-1 0 0,0 0 0,1 1 0,-1-1 0,1 0 0,-1 0 0,1 1 1,-1-1-1,1 0 0,-1 1 0,1-1 0,-1 1 0,0 0 0,-4 3-1,1 1 0,0 0 0,0 0 0,-5 8-1,-1 4-13,1 1 0,0-1 0,2 1 0,0 1 0,1-1 0,0 1 0,2 0 0,0 1 0,-1 29 0,5-45 12,0-1 0,0 0-1,0 0 1,0 0-1,1 0 1,0 0-1,-1 0 1,1 0 0,0 0-1,0 0 1,1 0-1,-1-1 1,0 1 0,1 0-1,0-1 1,0 1-1,0-1 1,3 4 0,-2-4 2,0 0 0,0 0 0,0 0 0,1-1 0,-1 1 0,0-1 0,1 0 1,-1 0-1,1 0 0,-1-1 0,1 1 0,-1-1 0,8 0 0,1-1 10,0 0 0,0-1 0,0-1 1,0 0-1,0 0 0,-1-1 0,1-1 0,13-7 0,-12 5 11,0-1 0,-1 0-1,0 0 1,0-1 0,-1-1 0,0 0 0,-1 0-1,0-1 1,-1-1 0,12-18 0,-17 15 17,-4 15-38,0 0-1,0 0 1,0 0-1,0-1 1,0 1-1,0 0 1,0 0-1,0 0 1,0-1-1,0 1 1,0 0-1,0 0 1,0 0-1,-1 0 1,1-1-1,0 1 1,0 0-1,0 0 1,0 0-1,-1 0 1,1 0-1,0 0 0,0-1 1,0 1-1,0 0 1,-1 0-1,1 0 1,0 0-1,0 0 1,0 0-1,-1 0 1,1 0-1,0 0 1,-2 0 1,1 0 0,-1 1 1,1-1-1,-1 1 0,1-1 0,0 1 1,-1-1-1,1 1 0,0 0 0,-1 0 1,1 0-1,0-1 0,0 1 1,-1 2-1,-4 2 7,0 1 1,1 1-1,0-1 0,0 1 1,1 0-1,-1 0 0,2 0 1,-1 1-1,1-1 0,0 1 1,-3 12-1,5-16-79,1-1 0,-1 1-1,1 0 1,0-1 0,0 1 0,0 0 0,0 0 0,0-1 0,1 1-1,0 0 1,0-1 0,0 1 0,0-1 0,0 1 0,1-1-1,0 0 1,0 0 0,-1 1 0,2-1 0,-1 0 0,0-1-1,1 1 1,-1 0 0,1-1 0,0 1 0,0-1 0,5 3-1,7 4-252,-4-5-94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4.758"/>
    </inkml:context>
    <inkml:brush xml:id="br0">
      <inkml:brushProperty name="width" value="0.05" units="cm"/>
      <inkml:brushProperty name="height" value="0.05" units="cm"/>
    </inkml:brush>
  </inkml:definitions>
  <inkml:trace contextRef="#ctx0" brushRef="#br0">256 23 14627,'-1'-1'196,"1"-1"0,0 1 0,-1 0 0,1 0 0,-1 0 0,1 0 0,-1 0 0,0 0 0,1 0 0,-1 0 0,0 0 0,0 0 0,0 0 0,0 0 0,0 1 0,0-1 1,0 0-1,0 0 0,0 1 0,0-1 0,0 1 0,0-1 0,0 1 0,-2-1 0,0 1 115,-1 0 1,1-1-1,0 1 0,0 1 1,0-1-1,0 0 1,0 1-1,0 0 0,-5 1 1,-3 3 148,0-1 1,0 2-1,1 0 1,-12 8-1,11-6-394,0 1 0,1 1 0,0 0 0,0 0 0,1 1 0,0 0 0,1 1 0,1 0 0,-1 0 0,2 0 0,0 1 0,0 0 0,2 0 0,-1 1 0,2-1 0,0 1 0,-2 16 0,4-26-86,1-1 0,0 0 0,0 1 0,0-1 0,0 1 0,0-1 0,1 1 0,-1-1 0,1 0 0,0 1 1,0-1-1,1 0 0,-1 0 0,0 1 0,1-1 0,0 0 0,0-1 0,0 1 0,0 0 0,0 0 0,1-1 0,-1 0 0,1 1 0,-1-1 0,1 0 0,0 0 0,0 0 0,0-1 0,0 1 0,0-1 0,0 1 0,1-1 0,-1 0 0,0 0 0,1-1 0,-1 1 0,0-1 0,1 0 0,-1 1 0,1-1 0,-1-1 0,1 1 0,-1-1 0,0 1 0,1-1 0,4-2 0,5-1-460,-1-1 0,-1-1-1,1 0 1,-1-1-1,0 0 1,0-1-1,-1 0 1,0 0-1,-1-1 1,1 0 0,14-21-1,6-8-767</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6.922"/>
    </inkml:context>
    <inkml:brush xml:id="br0">
      <inkml:brushProperty name="width" value="0.05" units="cm"/>
      <inkml:brushProperty name="height" value="0.05" units="cm"/>
    </inkml:brush>
  </inkml:definitions>
  <inkml:trace contextRef="#ctx0" brushRef="#br0">42 310 14043,'-14'29'2144,"10"-22"-1626,0 0-1,0 1 0,1-1 0,0 1 0,0 0 0,1 0 0,0 0 1,0 9-1,2-16-456,0 1 0,0-1 0,0 0 0,0 0 0,0 1 0,0-1 0,0 0 1,1 0-1,-1 0 0,1 1 0,-1-1 0,1 0 0,-1 0 0,1 0 0,-1 0 0,1 0 0,0 0 1,0 0-1,0 0 0,0 0 0,-1 0 0,1 0 0,0-1 0,0 1 0,1 0 0,-1-1 0,0 1 1,0-1-1,0 1 0,0-1 0,0 1 0,1-1 0,-1 0 0,0 1 0,0-1 0,1 0 0,-1 0 1,0 0-1,2 0 0,5-1 68,0 1 1,-1-1 0,1 0-1,-1-1 1,11-3 0,7-4 169,0-2-1,24-14 1,-31 15-49,0 1-1,1 1 1,0 0 0,34-8-1,-51 15-211,0 1 1,-1-1-1,1 1 0,0 0 0,0 0 1,-1 0-1,1 0 0,0 0 0,-1 1 0,1-1 1,0 0-1,2 2 0,-3-2-19,0 1 0,-1-1 0,1 1 0,0-1 1,-1 1-1,1-1 0,0 1 0,-1 0 0,1-1 0,-1 1 0,1 0 0,-1 0 0,1-1 1,-1 1-1,0 0 0,1 0 0,-1 0 0,0 1 0,1 3 50,-1 1 0,1-1 0,-2 1 1,1-1-1,-1 1 0,-1 8 0,0-10-25,2 0 0,-1 0 1,0-1-1,1 1 0,0 0 0,0 0 0,0 0 0,0 0 1,0 0-1,2 6 0,-1-10-33,-1 1 0,1-1 1,0 1-1,-1-1 0,1 1 0,-1-1 0,1 0 0,0 1 1,-1-1-1,1 0 0,0 1 0,-1-1 0,1 0 0,0 0 1,-1 0-1,1 0 0,0 0 0,0 0 0,-1 0 1,1 0-1,0 0 0,-1 0 0,1 0 0,0 0 0,0-1 1,-1 1-1,1 0 0,0 0 0,-1-1 0,2 0 1,20-10 135,-21 10-138,53-37 239,-43 29-230,0 0 1,1 0-1,1 2 1,-1-1-1,1 1 1,0 1-1,16-5 1,-28 11-24,0-1 0,1 1 1,-1-1-1,0 1 0,1 0 0,-1-1 1,0 1-1,1 0 0,-1 0 1,1 0-1,-1 0 0,0 0 0,1 0 1,-1 1-1,0-1 0,1 0 0,-1 1 1,0-1-1,1 1 0,-1-1 1,0 1-1,0 0 0,1-1 0,-1 1 1,0 0-1,0 0 0,1 2 0,0 0-16,-1 0 1,1 0-1,-1 0 0,0 0 0,-1 1 0,1-1 0,0 0 0,-1 8 0,0-8 7,0 0 0,1 0 0,-1 1 0,1-1 1,-1 0-1,1 0 0,0 1 0,0-1 0,0 0 0,1 0 0,-1 0 0,3 2 0,-3-4-7,0 0 0,0 0 0,0 0-1,0-1 1,0 1 0,1 0 0,-1-1-1,0 1 1,0-1 0,1 0 0,-1 1-1,0-1 1,0 0 0,1 0 0,-1 0 0,0 0-1,1 0 1,-1 0 0,0 0 0,1 0-1,-1 0 1,0-1 0,1 1 0,-1 0-1,0-1 1,0 0 0,2 0 0,37-22-1784,-22 12 24,22-6-3732,-30 13 3618,0 0 1,0-1-1,10-6 1,-15 8 1611,-1 0 1,0-1-1,0 1 1,0-1-1,4-6 1,6-7 362,-7 9 1374,0-1 1,-1 0-1,10-18 0,-25 45 4449,-3 1-3321,5-8-2144,1 1 1,0-1-1,-6 16 0,10-21-323,0 0 0,0 1 0,1-1 0,0 1-1,0 0 1,1 7 0,-1-12-104,1-1-1,1 0 0,-1 0 1,0 1-1,0-1 1,0 0-1,1 0 0,-1 1 1,0-1-1,1 0 1,0 0-1,-1 0 1,1 0-1,-1 0 0,1 0 1,0 0-1,0 0 1,0 0-1,0 0 0,-1 0 1,1 0-1,0 0 1,0-1-1,1 1 0,-1 0 1,0-1-1,0 1 1,0-1-1,0 1 1,0-1-1,1 0 0,-1 1 1,0-1-1,0 0 1,1 0-1,-1 0 0,0 0 1,0 0-1,1 0 1,0-1-1,6 1 2,0-2 1,0 1-1,-1-1 0,1-1 0,-1 1 1,0-1-1,14-7 0,47-35-10,-17 11-11,-41 28 2,-7 3-1,0 1-1,0 0 1,1 0-1,-1 0 1,1 0-1,-1 1 1,1-1 0,0 1-1,-1 0 1,1 0-1,4 0 1,-7 1 5,0 1 1,-1-1-1,1 0 1,-1 1-1,1-1 1,-1 0-1,1 1 1,-1-1-1,1 0 1,-1 1-1,0-1 0,1 1 1,-1-1-1,1 1 1,-1-1-1,0 1 1,0 0-1,1-1 1,-1 1-1,0-1 1,0 1-1,0 0 1,1-1-1,-1 1 1,0-1-1,0 1 1,0 0-1,0-1 1,0 1-1,0 0 1,0-1-1,-1 1 1,1 0-1,-4 25 8,3-23-8,1 1 5,-1-1 1,0 0 0,1 1-1,-1-1 1,1 1-1,0-1 1,0 1 0,1-1-1,0 6 1,-1-8-2,0-1-1,1 1 1,-1-1-1,0 1 1,1-1 0,-1 1-1,0 0 1,1-1 0,-1 0-1,1 1 1,-1-1 0,1 1-1,-1-1 1,1 1-1,-1-1 1,1 0 0,0 1-1,-1-1 1,1 0 0,-1 0-1,2 1 1,-1-1-8,1 0 0,0 0-1,0 0 1,0 0 0,-1 0 0,1 0 0,0-1 0,0 1-1,0 0 1,3-2 0,9-4-485,-1-1 0,1 0-1,-1-1 1,18-14 0,-18 13-1001,-1 0 0,1 1 0,0 1 0,26-11 0,-11 15-1430,-25 4 2980,-1-1 1,0 0-1,0 0 0,1 0 0,-1 0 0,0-1 0,0 1 0,1 0 0,-1-1 0,0 0 0,0 1 0,0-1 0,0 0 1,0 0-1,0 0 0,0-1 0,2-1 0,-25 17 3813,15-9-3517,1 1 0,0 0 0,0 0 0,0 0 0,1 1 0,0-1 0,1 1 0,-1 0 0,1 0 0,0 0 0,1 1 0,-3 10 0,5-17-324,0-1-1,0 1 1,0-1 0,0 1-1,0-1 1,0 1 0,0-1-1,0 0 1,0 1-1,0-1 1,1 1 0,-1-1-1,0 1 1,0-1 0,0 1-1,0-1 1,1 1 0,-1-1-1,0 0 1,0 1 0,1-1-1,-1 0 1,0 1-1,1-1 1,-1 0 0,1 1-1,-1-1 1,0 0 0,1 1-1,15-2 379,15-15-110,-29 14-277,56-41 269,-53 38-283,0 1-1,0-1 1,0 0-1,-1-1 1,1 1-1,-1-1 1,-1 0-1,5-7 1,-8 13-7,0-1 0,1 1 0,-1-1 0,0 1 0,0-1 0,1 1 0,-1-1 0,0 1 0,0-1 0,0 0 0,0 1 0,0-1 0,0 1 0,0-1 0,0 0 0,0 1 0,0-1 0,0 1 0,0-1 0,0 1 0,0-1 0,0 0 0,0 1 0,-1-1 0,1 1 0,0-1 0,-1 1 0,1-1 0,0 1 0,-1-1 0,0 0 0,0 1 0,0-1 1,0 1-1,0 0 0,0 0 1,0 0-1,0 0 0,0-1 1,0 1-1,0 1 0,0-1 1,0 0-1,0 0 0,0 0 1,0 0-1,0 1 0,-1 0 1,0-1-6,0 1 0,0-1 0,0 1 0,0 0 0,1 0 0,-1 0 0,0 0 0,1 0 0,-1 0 0,1 0 0,-1 1 0,1-1 0,0 0 0,-1 1 0,1-1 0,0 1 0,0 0 0,0-1 0,0 1 0,0 0 0,-1 3 0,2-5-13,0 1 1,0-1-1,0 0 0,1 1 1,-1-1-1,0 0 0,0 0 0,0 1 1,0-1-1,0 0 0,0 0 1,0 1-1,1-1 0,-1 0 1,0 0-1,0 0 0,0 1 1,1-1-1,-1 0 0,0 0 0,0 0 1,1 1-1,-1-1 0,0 0 1,0 0-1,1 0 0,-1 0 1,0 0-1,0 0 0,1 0 0,-1 0 1,0 0-1,0 0 0,1 0 1,-1 0-1,1 0 0,16-2-604,15-10-365,-17 5 533,-1-1 0,1-1 0,-2 0 0,1 0 0,22-23 0,-29 26 512,0-1-1,-1 0 1,0-1 0,0 1-1,-1-1 1,0 0 0,-1-1-1,1 1 1,-1-1 0,-1 0-1,4-14 1,-7 22-12,1 0 0,-1 0-1,0 1 1,0-1 0,0 0 0,0 0-1,0 1 1,0-1 0,0 0 0,0 0-1,0 0 1,0 1 0,0-1 0,0 0-1,0 0 1,-1 1 0,1-1 0,0 0-1,-1 1 1,1-1 0,0 0-1,-1 1 1,1-1 0,-1 0 0,1 1-1,-1-1 1,1 1 0,-1-1 0,0 1-1,1-1 1,-1 1 0,1 0 0,-1-1-1,0 1 1,0 0 0,1-1 0,-1 1-1,0 0 1,1 0 0,-1 0 0,0-1-1,0 1 1,0 0 0,1 0 0,-1 0-1,0 0 1,0 0 0,1 1 0,-1-1-1,-1 0 1,-2 1 71,0 0 0,0 0 1,-1 0-1,1 0 0,0 1 0,0-1 0,-6 5 0,1-1-28,1 2-1,-1-1 1,1 1-1,0 1 0,1-1 1,0 2-1,0-1 1,-6 10-1,11-14-44,-1 0 1,1 1-1,0-1 0,0 1 1,0 0-1,0 0 0,1-1 1,0 1-1,0 0 1,0 0-1,1 0 0,0 0 1,0 0-1,0 0 0,0 0 1,1 0-1,0 0 0,0 0 1,2 6-1,0-3 22,0 0-1,1-1 1,-1 1-1,2-1 1,-1 0-1,1 0 1,0 0 0,0-1-1,1 1 1,0-1-1,0-1 1,9 7-1,-11-9-22,0-1-1,-1 0 1,1 0-1,1-1 1,-1 1-1,0-1 1,0 0-1,1 0 1,-1 0-1,0 0 1,1-1-1,-1 0 1,1 0-1,-1 0 1,0 0-1,1-1 1,-1 0-1,1 0 0,-1 0 1,0 0-1,0-1 1,0 1-1,0-1 1,0 0-1,4-3 1,10-7 68,-1 0 0,0-1 0,-1-1 0,-1-1 0,0 0 0,-1 0 0,-1-2-1,17-25 1,-26 32-79,-11 12 6,-10 13-14,14-10-20,-1 0-1,1 1 1,1-1-1,-4 11 1,4 5-38,2-20 31,0 0 1,0-1-1,0 1 0,0-1 0,1 1 0,-1 0 0,0-1 1,0 1-1,1-1 0,-1 1 0,1-1 0,-1 1 0,0-1 1,1 1-1,-1-1 0,1 0 0,-1 1 0,1-1 0,-1 1 1,1-1-1,-1 0 0,1 0 0,0 1 0,-1-1 0,1 0 1,0 0-1,1 1-24,0-1 0,0 0 1,0 0-1,-1-1 0,1 1 0,0 0 1,0-1-1,0 1 0,0-1 0,-1 1 1,1-1-1,0 0 0,-1 0 0,1 0 1,0 0-1,-1 0 0,1 0 0,0-1 1,26-26-750,-28 28 768,14-18-621,0-1 0,-2-1 0,-1 0 0,0-1-1,-1 0 1,-2-1 0,0 0 0,5-22 0,-4-5-361,-10 42 1029,-3 9 130,-5 12 239,-7 22 890,-16 51 0,27-69-981,0-1 0,2 1 0,0 1 0,1-1 0,0 23 0,2-38-275,1 0 0,-1 0 0,0 0-1,1 0 1,0 0 0,0 0 0,0 0-1,0 0 1,0 0 0,4 4-1,-5-6-35,1-1 0,-1 1-1,1 0 1,-1-1-1,1 1 1,-1-1-1,1 1 1,0-1-1,0 1 1,-1-1 0,1 1-1,0-1 1,0 0-1,-1 1 1,1-1-1,0 0 1,0 0 0,0 1-1,-1-1 1,1 0-1,0 0 1,0 0-1,0 0 1,0 0-1,0 0 1,-1 0 0,1-1-1,0 1 1,0 0-1,0 0 1,0-1-1,-1 1 1,1 0 0,0-1-1,0 1 1,-1-1-1,1 1 1,0-1-1,-1 1 1,1-1-1,-1 1 1,2-2 0,3-3 12,-1-1 1,1 1-1,-1-1 1,0 0-1,0 0 1,3-9-1,-3 8-6,-1 0 1,1 0-1,0 1 0,10-12 0,-14 18-10,1 0 0,-1 0 0,0 0 0,0 0 0,1 0 0,-1 1 0,0-1-1,0 0 1,1 0 0,-1 0 0,0 0 0,0 0 0,0 0 0,1 0 0,-1 0-1,0 1 1,0-1 0,0 0 0,1 0 0,-1 0 0,0 0 0,0 1 0,0-1 0,0 0-1,1 0 1,-1 0 0,0 1 0,0-1 0,0 0 0,0 0 0,0 1 0,0-1 0,0 0-1,0 0 1,0 1 0,0-1 0,0 0 0,0 0 0,0 1 0,0-1 0,0 1-1,5 19 10,-2-11 9,-3-7-18,2 1 0,-1-1 0,0 0 1,0 1-1,1-1 0,-1 0 1,1 0-1,0 0 0,-1 0 0,1 0 1,0-1-1,0 1 0,0 0 0,0-1 1,1 0-1,-1 1 0,0-1 0,1 0 1,-1 0-1,0 0 0,1-1 1,-1 1-1,1 0 0,0-1 0,3 1 1,7-1-31,0 0 0,0-1 0,0 0 1,14-4-1,26-1-259,-52 6 280,0 0 0,0 0 1,0 0-1,0 0 0,0 0 0,0 1 1,-1-1-1,1 0 0,0 0 0,0 1 0,0-1 1,0 1-1,0-1 0,-1 0 0,1 1 1,0 0-1,0-1 0,-1 1 0,1-1 1,0 1-1,-1 0 0,1 0 0,-1-1 0,1 1 1,-1 0-1,1 0 0,-1 0 0,1 0 1,-1-1-1,0 1 0,1 0 0,-1 0 1,0 0-1,0 0 0,0 0 0,0 1 1,0 4-7,0 0 0,-1-1 0,0 1 1,-3 11-1,3-12 10,-45 160 466,-6 26 684,38-142-600,14-49-542,0 0 0,0 0 0,0-1 0,0 1 0,0 0 0,0 0 0,0 0 1,0 0-1,0 0 0,0 0 0,0 0 0,0 0 0,0 0 0,-1 0 0,1 0 1,0 0-1,0 0 0,0 0 0,0 0 0,0 0 0,0 0 0,0 0 0,0 0 0,0 0 1,0 0-1,0 0 0,0 0 0,0 0 0,0 0 0,0 0 0,-1 0 0,1 0 1,0 0-1,0 0 0,0 0 0,0 0 0,0 0 0,0 0 0,0 0 0,0 0 1,0 0-1,0 0 0,0 0 0,0 0 0,0 0 0,0 0 0,0 1 0,0-1 0,0 0 1,0 0-1,0 0 0,0 0 0,0 0 0,0 0 0,-1 0 0,1 0 0,0 0 1,0 0-1,0 0 0,0 0 0,0 0 0,0 0 0,0 0 0,0 1 0,-1-10 107,1-14-36,4-15-105,1 1 1,2 1-1,2-1 1,1 1-1,20-46 1,-24 70-165,0 0-1,9-14 1,-14 24 64,0 1-1,0-1 0,1 0 1,-1 0-1,0 1 0,1-1 1,-1 1-1,1-1 0,-1 1 1,1-1-1,0 1 0,0 0 1,-1 0-1,1 0 0,0 0 1,0 0-1,0 0 1,0 1-1,0-1 0,0 0 1,1 1-1,2-1 0,-3 3-436,-4-1-154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7.581"/>
    </inkml:context>
    <inkml:brush xml:id="br0">
      <inkml:brushProperty name="width" value="0.05" units="cm"/>
      <inkml:brushProperty name="height" value="0.05" units="cm"/>
    </inkml:brush>
  </inkml:definitions>
  <inkml:trace contextRef="#ctx0" brushRef="#br0">63 0 17676,'-5'10'943,"1"0"-1,0 0 1,0 0 0,1 1 0,0-1 0,-2 17 0,0-3 9,-4 13-175,1 2 1,2-1-1,2 1 0,1 73 0,4-108-740,-1 1-1,1-1 1,-1 0-1,1 0 0,0 0 1,0 0-1,1-1 1,-1 1-1,1 0 1,0 0-1,3 4 1,-4-8-29,0 1 1,-1 0 0,1 0 0,0-1 0,0 1 0,0 0 0,0-1 0,0 1 0,0-1 0,0 1 0,0-1 0,0 1 0,0-1 0,0 0 0,0 1 0,0-1 0,2 0 0,-1 0-3,1 0 0,-1-1 0,0 1 0,0-1 0,0 1 0,0-1 0,0 0 0,0 0 0,0 0 0,0 0 0,3-2 0,5-4 5,-1-1-1,0 0 1,0 0 0,-1-1 0,11-14-1,34-55 28,-33 47-19,74-124-20,-90 151-30,-2 11 9,-3 12-8,-5 17 7,-4 34-11,9-63 32,1-1 1,0 1-1,0 0 0,1 0 1,0 0-1,0 0 0,3 9 1,-4-15 0,0 0 1,1 1 0,-1-1-1,1 0 1,0 0-1,-1 1 1,1-1 0,0 0-1,0 0 1,-1 0-1,1 0 1,0 0 0,0 0-1,0 0 1,0 0-1,1 0 1,-1-1 0,0 1-1,0 0 1,0-1 0,1 1-1,-1-1 1,3 1-1,-2 0 0,1-1 0,-1 0 0,1-1 0,-1 1 0,0 0 0,1-1 0,-1 1 0,1-1 0,-1 0 0,0 0 0,0 0 0,4-2 0,3-3-16,1 0 0,-1-1 0,0 0 0,11-12 0,-6 4-181,0 1-1,-1-1 1,-1-1 0,0 0 0,-1-1 0,17-34 0,-29 49-726,-5 6 403,-6 9-203,6-2-231,0 0-1,-8 23 1,13-30 782,-1 0 1,1 0-1,0 0 0,0 0 1,1 0-1,-1 0 0,1 1 1,0-1-1,0 0 1,1 0-1,-1 0 0,2 6 1,-2-10 140,0 1 1,0-1-1,1 1 0,-1-1 1,0 0-1,0 1 0,1-1 1,-1 1-1,0-1 0,1 0 1,-1 1-1,1-1 0,-1 0 1,0 1-1,1-1 1,-1 0-1,1 0 0,-1 0 1,0 1-1,1-1 0,0 0 1,11 1-727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8.047"/>
    </inkml:context>
    <inkml:brush xml:id="br0">
      <inkml:brushProperty name="width" value="0.05" units="cm"/>
      <inkml:brushProperty name="height" value="0.05" units="cm"/>
    </inkml:brush>
  </inkml:definitions>
  <inkml:trace contextRef="#ctx0" brushRef="#br0">0 100 15291,'6'-9'1085,"21"-23"816,-26 31-1772,-1 0 0,1 0 0,0 0-1,0 0 1,0 0 0,0 1-1,0-1 1,0 0 0,0 1-1,0-1 1,0 1 0,0-1-1,1 1 1,-1-1 0,0 1-1,0 0 1,0 0 0,1 0-1,-1-1 1,0 1 0,0 0 0,1 1-1,-1-1 1,0 0 0,0 0-1,0 0 1,2 1 0,-2 0-13,0 0 0,0 0 0,0 1 0,0-1 0,0 0 1,0 0-1,-1 1 0,1-1 0,0 0 0,-1 1 0,1-1 0,-1 1 1,1-1-1,-1 0 0,0 1 0,0-1 0,0 1 0,0-1 0,0 2 1,-1 36 551,1-30-453,-4 36 195,0 47 149,4-82-521,1-1 1,0 0 0,0 1 0,1-1-1,0 0 1,1 0 0,5 12 0,-8-20-33,0 0-1,0 0 1,1 0 0,-1 0 0,0 0 0,1 0 0,-1 0 0,1 0 0,-1-1 0,1 1-1,0 0 1,-1 0 0,1-1 0,0 1 0,-1 0 0,1-1 0,0 1 0,0-1 0,-1 1 0,1-1-1,0 1 1,0-1 0,0 0 0,0 1 0,0-1 0,0 0 0,1 1 0,0-2 0,-1 1 0,0-1 0,0 0 0,0 0 1,0 1-1,0-1 0,0 0 0,0 0 0,0 0 1,0 0-1,0 0 0,0 0 0,0 0 0,-1 0 1,1-1-1,1-1 0,2-7 28,0-1 0,0 1 0,3-17 0,-3 9 0,-2-1-1,0 1 0,0 0 1,-2-1-1,0 1 0,-2 0 1,0-1-1,-1 1 0,-10-35 1,28 58-63,-1 0 0,1 0 0,30 4 0,-30-7-297,1-1 1,-1 0-1,1-1 1,-1-1-1,30-5 1,-39 5 133,0 0 0,0-1 1,0 0-1,0 0 1,-1-1-1,1 1 0,-1-1 1,1 0-1,-1-1 0,0 1 1,0-1-1,-1 0 0,1-1 1,-1 1-1,0-1 1,0 1-1,6-11 0,2-12-655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8.514"/>
    </inkml:context>
    <inkml:brush xml:id="br0">
      <inkml:brushProperty name="width" value="0.05" units="cm"/>
      <inkml:brushProperty name="height" value="0.05" units="cm"/>
    </inkml:brush>
  </inkml:definitions>
  <inkml:trace contextRef="#ctx0" brushRef="#br0">86 1 18948,'1'4'590,"-1"0"-1,1 0 0,-1 0 1,0 0-1,0 0 1,-1 5-1,-35 159 5226,7-44-4448,24-96-1145,-1-3-67,2 1 0,0-1 1,2 1-1,1 46 1,1-70-151,1 1 0,-1-1 0,1 1 0,-1-1 1,1 1-1,0-1 0,-1 0 0,1 0 1,1 1-1,-1-1 0,0 0 0,0 0 0,1 0 1,-1 0-1,1 0 0,2 1 0,-3-2-3,0 0 1,0-1-1,0 1 0,1-1 1,-1 0-1,0 1 0,1-1 1,-1 0-1,0 0 0,0 0 1,1 0-1,-1 0 0,0 0 1,1 0-1,-1 0 0,0 0 1,1-1-1,-1 1 0,0 0 1,0-1-1,1 1 0,-1-1 0,0 0 1,0 1-1,0-1 0,0 0 1,0 0-1,0 0 0,0 1 1,0-1-1,1-2 0,14-13 30,-1 0 0,0-1 0,15-24 0,35-63 42,-50 79-65,8-11-57,-9 15-252,-1 0-1,-1-1 1,17-45-1,-45 80-3578,6 2 2062,-44 67-6692,47-68 7556,0 0 0,0 1 1,1 0-1,-4 20 0,3-5 2180,2-1-1,-3 57 1,8-67 142,0 1-1,1-1 1,1 0 0,1 0-1,9 29 1,-12-46-1260,1 0-1,-1 0 1,1-1 0,0 1-1,-1 0 1,1-1 0,0 1 0,0 0-1,0-1 1,0 1 0,0-1-1,1 0 1,-1 1 0,0-1-1,0 0 1,1 0 0,-1 0-1,1 0 1,-1 0 0,4 1 0,-4-2-152,1 0-1,-1 0 1,0 0 0,0 0 0,1-1 0,-1 1 0,0 0 0,0-1 0,1 1 0,-1-1 0,0 1 0,0-1 0,0 0 0,0 0 0,0 1 0,0-1 0,0 0 0,0 0 0,0 0 0,0 0 0,-1 0 0,1 0 0,0 0 0,-1 0 0,1-1 0,0 1 0,-1 0 0,0 0 0,1-3 0,5-10-478,-2-1 0,0 0-1,0 0 1,-2-1 0,2-15 0,-4 27 417,6-43-1058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39.094"/>
    </inkml:context>
    <inkml:brush xml:id="br0">
      <inkml:brushProperty name="width" value="0.05" units="cm"/>
      <inkml:brushProperty name="height" value="0.05" units="cm"/>
    </inkml:brush>
  </inkml:definitions>
  <inkml:trace contextRef="#ctx0" brushRef="#br0">0 267 17780,'1'3'232,"0"5"412,1 0 0,0 1-1,1-1 1,6 15 0,-8-22-549,0 1 0,-1-1 1,1 1-1,0-1 0,1 1 0,-1-1 1,0 1-1,0-1 0,1 0 0,-1 0 1,1 0-1,-1 0 0,1 0 1,-1 0-1,1 0 0,-1 0 0,1 0 1,0-1-1,0 1 0,-1-1 1,1 1-1,0-1 0,0 0 0,0 0 1,-1 0-1,1 0 0,0 0 1,0 0-1,2-1 0,3-1 3,0 0 0,0-1 0,0 0 1,-1 0-1,1 0 0,-1-1 0,0 0 0,0-1 0,0 1 0,-1-1 0,1 0 0,-1 0 1,6-9-1,-4 5-38,0 0 1,-1 0 0,0 0-1,-1-1 1,0 0-1,-1 0 1,1 0 0,2-15-1,-6 24-49,-1-1 0,0 1 0,1-1 0,-1 0 0,0 1 0,0-1 0,0 0 0,0 1 0,0-1 0,-1 0 0,1 1 0,0-1 0,-1 1 0,1-1 0,-1 0 0,0 1 0,-1-3 0,2 4-5,-1-1 0,0 1-1,1-1 1,-1 1 0,0 0 0,0-1 0,1 1 0,-1 0 0,0-1 0,0 1 0,0 0 0,0 0-1,1 0 1,-1 0 0,0 0 0,0 0 0,0 0 0,0 0 0,0 0 0,1 0 0,-1 0 0,0 1-1,0-1 1,0 0 0,1 1 0,-1-1 0,0 0 0,0 1 0,1-1 0,-1 1 0,0-1 0,1 1-1,-1 0 1,-1 0 0,-4 5 22,0-1 0,0 1 0,1 0 0,0 0 0,0 1 0,0 0 0,1 0 0,0 0 0,0 0 0,-3 10 0,0 0 80,2-1 0,0 1-1,-4 30 1,7-37-48,1-1 0,1 1 0,0-1 0,0 1 0,1-1 0,3 16 0,-4-23-47,1 0-1,-1 0 0,1 0 0,-1-1 0,1 1 1,0 0-1,0 0 0,-1-1 0,1 1 0,1-1 1,-1 1-1,0 0 0,0-1 0,0 0 0,1 1 1,-1-1-1,1 0 0,-1 0 0,1 0 0,0 0 1,-1 0-1,1 0 0,0 0 0,-1 0 1,1-1-1,0 1 0,0-1 0,0 1 0,0-1 1,0 0-1,0 0 0,0 0 0,-1 0 0,1 0 1,0 0-1,0 0 0,0-1 0,3 0 0,6-3 8,0 0 0,0-1 0,-1 0 0,1-1 0,-1 0-1,-1-1 1,1 0 0,-1 0 0,14-15 0,5-7 1,34-48-1,-22 22-286,54-101 0,-71 101-54,-23 47 139,-4 9 130,-1 6 56,-1 1 1,2 0-1,-1 0 0,1 0 0,1 0 0,-6 18 1,5-15 18,-5 18 2,2-1-1,0 1 1,2 1-1,2-1 1,0 1-1,2-1 1,1 1-1,2 0 0,0 0 1,2-1-1,2 0 1,0 0-1,20 52 1,-15-58-862,-11-34-133,-11-36-96,-73-163-157,28 81 2585,55 128-1344,-1-3 156,1-1 0,-1 1-1,1-1 1,-1 1 0,1-1 0,0-6-1,1 10-130,0 0-1,0 1 0,0-1 0,0 0 0,0 1 0,0-1 0,1 0 0,-1 1 0,0-1 0,0 0 0,1 1 0,-1-1 0,0 1 1,1-1-1,-1 0 0,1 1 0,-1-1 0,1 1 0,0-1 0,0 0 20,0 0 0,1 1 0,-1-1 0,0 1 0,1 0 1,-1-1-1,0 1 0,1 0 0,-1 0 0,0 0 0,1 0 0,-1 0 0,3 0 0,23 4 62,0 1 0,-1 1 0,44 16 0,16 3-338,-59-19-19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4.431"/>
    </inkml:context>
    <inkml:brush xml:id="br0">
      <inkml:brushProperty name="width" value="0.05" units="cm"/>
      <inkml:brushProperty name="height" value="0.05" units="cm"/>
    </inkml:brush>
  </inkml:definitions>
  <inkml:trace contextRef="#ctx0" brushRef="#br0">68 11 15347,'1'-2'268,"1"1"-1,-1 0 0,0 0 0,1 1 0,-1-1 1,1 0-1,0 0 0,-1 1 0,1-1 1,0 1-1,2-1 0,-1 7 1230,-5 13-533,-13 49 350,-38 202 713,43-202-2069,4 0-1,1 69 1,5-129-81,-1-5-17,1 1 0,0-1 1,0 1-1,0-1 1,1 1-1,-1-1 0,1 1 1,0-1-1,0 1 0,0-1 1,0 1-1,1-1 1,-1 0-1,4 5 0,-5-8 114,0 1-1,0-1 0,0 0 0,0 0 0,1 0 1,-1 0-1,0 0 0,0 1 0,0-1 0,0 0 1,0 0-1,0 0 0,0 0 0,0 0 0,0 0 1,1 1-1,-1-1 0,0 0 0,0 0 0,0 0 1,0 0-1,0 0 0,1 0 0,-1 0 0,0 0 1,0 0-1,0 0 0,0 0 0,0 0 0,1 0 1,-1 0-1,0 0 0,0 0 0,0 0 1,0 0-1,1 0 0,-1 0 0,0 0 0,0 0 1,0 0-1,0 0 0,0 0 0,1 0 0,-1 0 1,0 0-1,0-1 0,0 1 0,0 0 0,0 0 1,0 0-1,0 0 0,1 0 0,-1 0 0,0 0 1,0-1-1,0 1 0,0 0 0,0 0 0,0 0 1,0-1-1,0-8-736,-4-1-15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4.880"/>
    </inkml:context>
    <inkml:brush xml:id="br0">
      <inkml:brushProperty name="width" value="0.05" units="cm"/>
      <inkml:brushProperty name="height" value="0.05" units="cm"/>
    </inkml:brush>
  </inkml:definitions>
  <inkml:trace contextRef="#ctx0" brushRef="#br0">8 824 14819,'-7'6'1633,"8"0"-809,10-3-256,9-3 1184,9-3-416,12-3-383,7-1-137,16-4-208,2-1-56,0-4-232,-4-1-168,-6 4-536,-9-1-256,-13 3-544,-10-1 656,-21-3 192,-3-1-265,-12-7-151</inkml:trace>
  <inkml:trace contextRef="#ctx0" brushRef="#br0" timeOffset="1">36 100 16764,'-6'-14'1432,"13"4"-928,12-4-136,16 5 584,11 1-120,15 0-231,3 1-41,11-1-512,2 2-272,-5 1 736,-6-1-472,-10 3-88,-8 2-32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5.283"/>
    </inkml:context>
    <inkml:brush xml:id="br0">
      <inkml:brushProperty name="width" value="0.05" units="cm"/>
      <inkml:brushProperty name="height" value="0.05" units="cm"/>
    </inkml:brush>
  </inkml:definitions>
  <inkml:trace contextRef="#ctx0" brushRef="#br0">257 0 16844,'0'3'126,"0"0"0,0-1 1,-1 1-1,1 0 0,-1-1 1,0 1-1,0-1 0,0 1 1,0-1-1,0 0 0,0 1 1,-1-1-1,1 0 0,-1 0 1,0 0-1,-2 3 0,-2 3 114,-24 37 135,1 1 0,3 2 1,1 1-1,3 1 0,2 1 1,3 1-1,1 0 0,-15 98 1,29-136-348,-4 21 125,-1 38-1,7-64-146,0 0 0,0-1-1,1 1 1,0-1 0,0 1-1,1-1 1,0 1 0,1-1 0,0 0-1,4 9 1,-6-14-57,1-1 1,0 1 0,0 0-1,0-1 1,0 0-1,0 1 1,1-1-1,-1 0 1,1 0-1,-1 0 1,1-1-1,0 1 1,0-1-1,0 1 1,6 1-1,-4-2-69,1 1 0,0-2 0,-1 1 0,1-1 0,0 1 0,-1-2-1,1 1 1,8-2 0,1-1-123,0-1 0,0-1 0,-1 0 0,1-1 0,22-13 0,11-9-435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5.416"/>
    </inkml:context>
    <inkml:brush xml:id="br0">
      <inkml:brushProperty name="width" value="0.05" units="cm"/>
      <inkml:brushProperty name="height" value="0.05" units="cm"/>
    </inkml:brush>
  </inkml:definitions>
  <inkml:trace contextRef="#ctx0" brushRef="#br0">47 0 17092,'1'0'91,"-1"0"1,1 1 0,-1-1 0,1 0 0,-1 1-1,1-1 1,-1 0 0,1 1 0,-1-1 0,0 0-1,1 1 1,-1-1 0,0 1 0,1-1 0,-1 0 0,0 1-1,1-1 1,-1 1 0,0-1 0,0 1 0,0-1-1,0 1 1,1 0 0,-1-1 0,0 1 0,0-1-1,0 1 1,0-1 0,0 1 0,0-1 0,0 1-1,0-1 1,-1 1 0,1 0 0,0-1 0,0 1-1,-1 0 1,-5 26 1011,5-23-588,-12 46 244,3 0 1,-5 64-1,6 104-504,11-181-391,12 69 1,-22-144-2607,2 15 2133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5.779"/>
    </inkml:context>
    <inkml:brush xml:id="br0">
      <inkml:brushProperty name="width" value="0.05" units="cm"/>
      <inkml:brushProperty name="height" value="0.05" units="cm"/>
    </inkml:brush>
  </inkml:definitions>
  <inkml:trace contextRef="#ctx0" brushRef="#br0">74 335 16964,'-10'5'1536,"1"12"-1008,-2 6-200,-2 10 792,0 4-247,3 8-401,4-1-128,4-1-120,7-2-64,5-13-136,6-7-144,7-13-456,0-5-249,3-12-151,-2-8 672,-1-14-192,-1-4-160</inkml:trace>
  <inkml:trace contextRef="#ctx0" brushRef="#br0" timeOffset="1">101 61 13379,'-8'-18'1648,"8"6"-544,0 0-295,4 2 1335,2 4-648,0 3 921,-2 5-1737,-4 4-448,0 0 8,3 2-112,7 2-264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6.213"/>
    </inkml:context>
    <inkml:brush xml:id="br0">
      <inkml:brushProperty name="width" value="0.05" units="cm"/>
      <inkml:brushProperty name="height" value="0.05" units="cm"/>
    </inkml:brush>
  </inkml:definitions>
  <inkml:trace contextRef="#ctx0" brushRef="#br0">27 0 16315,'6'5'389,"-1"0"0,1 0-1,-1 0 1,0 1 0,0-1-1,0 1 1,-1 1 0,7 11-1,24 60 1457,-21-43-1278,11 20-164,-3 0-1,-3 2 1,22 100 0,-37-135-468,-1 1 0,-1 0-1,-1-1 1,-1 1 0,-1 0 0,-1 0 0,-1-1 0,-1 1 0,-1-1-1,-1 0 1,-1 0 0,-19 39 0,16-43-92,-1 0 1,-1 0-1,0-1 0,-2 0 1,0-2-1,0 1 1,-2-2-1,-20 16 0,-15 6-265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6.960"/>
    </inkml:context>
    <inkml:brush xml:id="br0">
      <inkml:brushProperty name="width" value="0.05" units="cm"/>
      <inkml:brushProperty name="height" value="0.05" units="cm"/>
    </inkml:brush>
  </inkml:definitions>
  <inkml:trace contextRef="#ctx0" brushRef="#br0">5 55 14371,'12'-12'1012,"-6"6"-489,0-1 0,0 1 0,1 0 0,14-8 1,-21 13-466,0 1 1,1 0-1,-1-1 1,1 1-1,-1 0 1,1-1-1,-1 1 1,1 0-1,-1 0 1,1 0-1,-1 0 1,1-1-1,-1 1 0,1 0 1,-1 0-1,1 0 1,-1 0-1,1 0 1,-1 0-1,1 0 1,-1 0-1,1 0 1,-1 1-1,1-1 1,-1 0-1,1 0 1,-1 0-1,1 1 1,-1-1-1,1 0 1,-1 0-1,1 1 1,-1-1-1,0 0 1,1 1-1,-1-1 1,0 0-1,1 1 1,-1-1-1,0 1 1,1-1-1,-1 1 1,0-1-1,0 1 1,0-1-1,1 1 1,-1-1-1,0 1 1,0-1-1,0 1 1,0-1-1,0 1 1,0-1-1,0 1 1,0-1-1,0 1 1,0 0-1,-4 36 1361,3-33-1293,-53 333 1956,31 2-2089,23-334-138,0 0 0,0 0 1,1 0-1,-1 0 1,1 0-1,2 7 0,0-48-2559,-6-1 2036,-2-17-66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27.392"/>
    </inkml:context>
    <inkml:brush xml:id="br0">
      <inkml:brushProperty name="width" value="0.05" units="cm"/>
      <inkml:brushProperty name="height" value="0.05" units="cm"/>
    </inkml:brush>
  </inkml:definitions>
  <inkml:trace contextRef="#ctx0" brushRef="#br0">6 454 17436,'0'0'94,"0"0"1,-1 0-1,1-1 1,-1 1-1,1 0 0,0-1 1,-1 1-1,1-1 1,0 1-1,-1 0 1,1-1-1,0 1 1,0-1-1,0 1 0,-1-1 1,1 1-1,0-1 1,0 1-1,0-1 1,0 1-1,0-1 1,0 1-1,0-1 0,0 1 1,0-1-1,0 1 1,0-1-1,0 1 1,0-1-1,0 1 1,1-2-1,19 3 2006,-17 0-1994,20 2 549,0 0 1,1-1-1,25-2 1,-41-1-581,1 0 0,-1 0 0,1-1 0,-1 0 0,0-1 0,0 1 0,0-2 0,0 1 0,-1-1 0,1 0 0,13-10 0,-7 1-17,0 0 0,-1-1 0,0 0 0,20-31 0,35-70 5,-47 78-68,-7 11-29,0 4-70,-2 0-1,0-1 1,13-40 0,-47 115-282,14-20 259,0 0-1,2 0 1,1 0-1,0 47 0,5-30-761,3 1-1,10 59 0,-9-72 378,-1-6-193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2.524"/>
    </inkml:context>
    <inkml:brush xml:id="br0">
      <inkml:brushProperty name="width" value="0.05" units="cm"/>
      <inkml:brushProperty name="height" value="0.05" units="cm"/>
    </inkml:brush>
  </inkml:definitions>
  <inkml:trace contextRef="#ctx0" brushRef="#br0">5 33 14003,'-5'0'2096,"7"0"-823,1-3-425,3-2 2433,8 1-1673,5-1-496,7-1-152,5 3-247,4 0-161,5 3-216,3 3-144,3 5-328,0-2-208,-2 3-785,1-3 1618,-1-9-618,-3-9-95,-4-8-136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2.947"/>
    </inkml:context>
    <inkml:brush xml:id="br0">
      <inkml:brushProperty name="width" value="0.05" units="cm"/>
      <inkml:brushProperty name="height" value="0.05" units="cm"/>
    </inkml:brush>
  </inkml:definitions>
  <inkml:trace contextRef="#ctx0" brushRef="#br0">7 8 17444,'-5'-7'2768,"4"11"-2328,1 7 1569,3 4-881,6 5-568,2 3-216,3 2-272,1 1-8,5-5 16,3-1-64,0-8-208,3-6-280,-2-6-576,4-7-224,-1-10 968,4-6-272,1-8-209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3.394"/>
    </inkml:context>
    <inkml:brush xml:id="br0">
      <inkml:brushProperty name="width" value="0.05" units="cm"/>
      <inkml:brushProperty name="height" value="0.05" units="cm"/>
    </inkml:brush>
  </inkml:definitions>
  <inkml:trace contextRef="#ctx0" brushRef="#br0">268 1 14843,'0'6'1953,"-3"7"-1065,-15 13-184,-5 8 1296,-8 17-591,-1 11-265,-2 12-224,1 1-104,4 1-232,4-1-136,8-4-311,4-5-266,6-17-783,4-11 168,5-14 528,3-4-184,1-9-120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3.878"/>
    </inkml:context>
    <inkml:brush xml:id="br0">
      <inkml:brushProperty name="width" value="0.05" units="cm"/>
      <inkml:brushProperty name="height" value="0.05" units="cm"/>
    </inkml:brush>
  </inkml:definitions>
  <inkml:trace contextRef="#ctx0" brushRef="#br0">5 0 15443,'-2'6'1425,"1"20"-793,1 10-152,-2 16 736,2 7-192,0 13-280,2 8-111,1 7-57,0 4-112,5-9-152,-1-4-176,1-9-528,1-5-296,-3-16 600,0-11-112,-4-36-80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2:44.265"/>
    </inkml:context>
    <inkml:brush xml:id="br0">
      <inkml:brushProperty name="width" value="0.05" units="cm"/>
      <inkml:brushProperty name="height" value="0.05" units="cm"/>
    </inkml:brush>
  </inkml:definitions>
  <inkml:trace contextRef="#ctx0" brushRef="#br0">20 385 14459,'-1'1'127,"-1"0"0,1 0 1,0 0-1,0 0 0,-1 0 0,1 0 0,0 0 0,0 1 1,0-1-1,0 0 0,0 1 0,0-1 0,1 1 1,-1-1-1,0 1 0,1-1 0,-1 1 0,1-1 0,-1 1 1,1-1-1,0 1 0,0 0 0,0-1 0,0 1 0,0 0 1,0-1-1,0 1 0,0 0 0,1-1 0,-1 1 0,1 1 1,0 0 6,-1-1 1,0 0 0,1 0 0,0 0 0,-1 0-1,1-1 1,0 1 0,0 0 0,0 0-1,0 0 1,0-1 0,1 1 0,-1 0-1,0-1 1,1 1 0,-1-1 0,1 0 0,0 1-1,-1-1 1,1 0 0,0 0 0,0 0-1,0 0 1,-1 0 0,4 0 0,-2-1 6,0 0 0,0-1 0,0 1 0,0-1 0,-1 1 0,1-1 0,0 0 0,0 0 0,-1 0 0,1-1 1,0 1-1,3-3 0,30-25 819,-30 24-795,24-23 469,-2-1 1,47-62-1,36-74-427,-94 137-227,-9 13-59,2 0-1,0 1 1,17-21-1,-26 35 74,-1-1 0,0 1 1,0 0-1,0-1 0,1 1 0,-1 0 0,0-1 0,0 1 0,1 0 0,-1 0 0,0-1 0,0 1 0,1 0 0,-1 0 0,0-1 0,1 1 0,-1 0 0,1 0 0,-1 0 0,0 0 0,1 0 0,-1 0 0,0 0 0,1-1 1,-1 1-1,1 0 0,-1 0 0,0 0 0,1 1 0,-1-1 0,1 0 0,-1 0 0,0 0 0,1 0 0,-1 0 0,0 0 0,1 0 0,-1 1 0,0-1 0,1 0 0,-1 0 0,0 0 0,1 1 0,-1-1 0,0 0 0,0 1 1,1-1-1,-1 0 0,0 1 0,0-1 0,1 0 0,-1 1 0,0-1 0,0 0 0,0 1 0,0-1 0,0 0 0,0 1 0,1-1 0,-1 1 0,0-1 0,0 1 0,2 28-192,-1-25 165,2 39-280,2 1 1,3-1 0,1-1 0,2 0 0,2 0-1,1-1 1,3-1 0,1 0 0,30 48 0,-17-36-95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23.777"/>
    </inkml:context>
    <inkml:brush xml:id="br0">
      <inkml:brushProperty name="width" value="0.05" units="cm"/>
      <inkml:brushProperty name="height" value="0.05" units="cm"/>
    </inkml:brush>
  </inkml:definitions>
  <inkml:trace contextRef="#ctx0" brushRef="#br0">1 222 12451,'0'0'106,"1"1"0,-1-1 1,1 1-1,-1-1 0,1 1 0,-1-1 1,1 0-1,-1 1 0,1-1 1,0 0-1,-1 1 0,1-1 1,-1 0-1,1 0 0,0 0 0,-1 0 1,1 0-1,0 1 0,-1-1 1,1 0-1,1-1 0,17 2 401,-18-1-464,21 0 271,-2-1-233,0 2-1,-1 0 1,30 6-1,431 69 176,-427-71-183,0-3-1,0-3 0,1-1 1,62-12-1,-98 11-59,550-63 129,-436 60-144,1 5 0,196 25 0,24-2 11,3-32-4,453-7-19,-519 11 26,185 4 11,-57 33-12,125 22-39,-459-49 15,1-4 0,0-4 1,98-17-1,227-35-169,4 30-134,281 52-217,-522-13 507,368 16 16,-504-29 9,536 19-54,-22 8 65,-171-11-3,-246-13-13,155-16-1,131-35-17,-120 12 15,208-26 2,323-29-4,831 18 18,-1050 75-19,-224 2 65,135 2 34,527-13 237,-989 4-290,617-27 79,2 55-181,-244 6 125,116 13 318,-519-40-374,0 2 0,-1 1 0,0 2 0,0 1 0,30 15 1,-11-4 48,0-2 0,1-2 1,0-2-1,103 14 1,-67-22-97,-1-3 1,1-4 0,131-17-1,-102 9 30,-100 8 27,0 1 0,0 1-1,0 0 1,29 8 0,-35-4-86,-10-3 34,-10-2 26,-18-7-22,-14-8 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5.925"/>
    </inkml:context>
    <inkml:brush xml:id="br0">
      <inkml:brushProperty name="width" value="0.05" units="cm"/>
      <inkml:brushProperty name="height" value="0.05" units="cm"/>
    </inkml:brush>
  </inkml:definitions>
  <inkml:trace contextRef="#ctx0" brushRef="#br0">4 1 14283,'-2'9'284,"1"1"0,1 0 0,0 0 0,0-1 0,1 1 0,0 0 0,0 0 0,1-1 0,1 1 0,-1-1 0,2 0 0,-1 0-1,1 0 1,0 0 0,1 0 0,0-1 0,1 0 0,9 12 0,-4-8 13,0 0 1,0 0-1,1-1 0,1 0 0,0-1 1,1-1-1,-1 0 0,2-1 0,-1 0 0,22 7 1,-28-12-172,0-1 1,1 0 0,-1-1 0,1 0 0,-1 0-1,1-1 1,0 0 0,-1 0 0,1-1 0,-1 0-1,1-1 1,-1 0 0,1 0 0,-1-1 0,0 0-1,0 0 1,0-1 0,11-7 0,9-8 172,0-1 1,-2-1 0,35-35-1,-17 14-246,-34 35-181,-7 4-135,0 1 0,0-1 0,0 0 0,0 0 0,0 0 0,3-5 0,-6 8 250,0 0 0,0 0 1,0 0-1,-1 0 1,1 0-1,0 0 1,0 1-1,0-1 1,0 0-1,-1 0 0,1 0 1,0 0-1,0 0 1,0 0-1,0 0 1,0 0-1,-1 0 1,1 0-1,0 0 0,0 0 1,0 0-1,0 0 1,-1 0-1,1 0 1,0 0-1,0-1 0,0 1 1,0 0-1,0 0 1,-1 0-1,1 0 1,0 0-1,0 0 1,0 0-1,0 0 0,0-1 1,0 1-1,-1 0 1,1 0-1,0 0 1,0 0-1,0 0 1,0 0-1,0-1 0,0 1 1,0 0-1,0 0 1,0 0-1,0 0 1,0-1-1,0 1 0,0 0 1,0 0-1,0 0 1,0 0-1,0-1 1,0 1-1,0 0 1,0 0-1,0 0 0,0 0 1,0 0-1,0-1 1,0 1-1,0 0 1,1 0-1,-12 2-563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1.019"/>
    </inkml:context>
    <inkml:brush xml:id="br0">
      <inkml:brushProperty name="width" value="0.05" units="cm"/>
      <inkml:brushProperty name="height" value="0.05" units="cm"/>
    </inkml:brush>
  </inkml:definitions>
  <inkml:trace contextRef="#ctx0" brushRef="#br0">2 79 16884,'0'1'110,"0"0"1,0 0-1,-1 0 0,1-1 1,0 1-1,0 0 1,0 0-1,0 0 1,0 0-1,0 0 1,0 0-1,0 0 1,0 0-1,1 0 0,-1 0 1,0 0-1,0 0 1,1 0-1,-1-1 1,1 1-1,-1 0 1,1 0-1,-1 0 1,1-1-1,0 2 0,2-2 5,-1 1-1,0 0 1,1-1-1,-1 0 1,0 0-1,1 0 0,-1 0 1,0 0-1,1 0 1,-1 0-1,3-1 1,195-43 3114,-146 30-3094,0 1 0,0 3-1,57-2 1,-63 13-807,-33 0-64,0-1 0,24-2 0,-25-1 205,0-4-191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1.451"/>
    </inkml:context>
    <inkml:brush xml:id="br0">
      <inkml:brushProperty name="width" value="0.05" units="cm"/>
      <inkml:brushProperty name="height" value="0.05" units="cm"/>
    </inkml:brush>
  </inkml:definitions>
  <inkml:trace contextRef="#ctx0" brushRef="#br0">0 37 17556,'18'-7'598,"1"0"0,0 1 0,0 1 0,0 1 1,1 1-1,-1 1 0,39-1 0,-26 4-435,0 2-1,1 1 1,-2 1 0,34 10-1,-53-11-154,-1-1 0,1 1 0,-1 1 0,0 0 0,0 1 0,11 7 0,-19-11 4,0 0 0,0 1 1,0-1-1,0 1 0,-1 0 1,1-1-1,-1 1 0,0 0 1,0 0-1,0 1 0,0-1 1,-1 0-1,1 1 1,-1-1-1,0 1 0,0-1 1,0 1-1,0-1 0,-1 1 1,0 0-1,1-1 0,-1 1 1,-1 0-1,1 4 0,-3 3 60,1-1-1,-1 0 0,0 0 0,-1 0 0,0-1 1,-1 1-1,-8 11 0,-47 62 457,33-48-307,-97 127-425,119-152-722,13-17 199,4-12 248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3.946"/>
    </inkml:context>
    <inkml:brush xml:id="br0">
      <inkml:brushProperty name="width" value="0.05" units="cm"/>
      <inkml:brushProperty name="height" value="0.05" units="cm"/>
    </inkml:brush>
  </inkml:definitions>
  <inkml:trace contextRef="#ctx0" brushRef="#br0">316 13 16179,'17'-13'3543,"-28"36"-2267,-1 0 0,-23 33 0,8-14-653,-80 126 499,-34 56-407,197-321-3763,174-282-5639,-224 370 8819,13-19 278,-18 27-310,0 0 0,0 0 0,0 0 0,0 0 0,0 0 0,0 0 0,1 0 0,-1 0 0,0 0 0,0 1 0,1-1 0,-1 0 0,0 1 0,1-1 0,-1 1 0,3-1 0,-3 1-28,-1 1 1,1-1 0,-1 0-1,1 0 1,-1 1-1,1-1 1,0 0 0,-1 1-1,1-1 1,-1 1-1,1-1 1,-1 1 0,0-1-1,1 1 1,-1-1 0,0 1-1,1-1 1,-1 1-1,0 0 1,1-1 0,-1 1-1,0-1 1,0 1-1,0 0 1,0-1 0,1 1-1,-1 0 1,0-1-1,0 1 1,0 0 0,0 28 1098,0-23-743,-3 103 2294,3 78-474,2-164-2390,1 0-1,1 0 1,1 0-1,1-1 1,1 0-1,11 25 1,-12-36-358,-4-8 393,0 0 0,-1 0 0,1-1 0,-1 1 0,0 0 0,0 0 0,0 0 0,0 0 0,0 0 0,-1 1-1,1 5 1,-5-4-483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4.396"/>
    </inkml:context>
    <inkml:brush xml:id="br0">
      <inkml:brushProperty name="width" value="0.05" units="cm"/>
      <inkml:brushProperty name="height" value="0.05" units="cm"/>
    </inkml:brush>
  </inkml:definitions>
  <inkml:trace contextRef="#ctx0" brushRef="#br0">17 126 18436,'-15'12'1808,"14"-4"-1040,4-7-247,15-1 847,7-3-152,10-6-344,8-2-224,6-2-303,4-1-161,-1-1-568,-1 1-401,-5 3 1145,-2-3-496,-3-7-136,-2 0-56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4.789"/>
    </inkml:context>
    <inkml:brush xml:id="br0">
      <inkml:brushProperty name="width" value="0.05" units="cm"/>
      <inkml:brushProperty name="height" value="0.05" units="cm"/>
    </inkml:brush>
  </inkml:definitions>
  <inkml:trace contextRef="#ctx0" brushRef="#br0">254 15 17980,'-1'-1'117,"1"0"0,-1 0 0,0 0 0,0 0 0,0 0 0,0 0 1,0 0-1,0 0 0,0 1 0,0-1 0,0 0 0,0 1 0,-1-1 0,1 1 0,0-1 1,0 1-1,-1-1 0,1 1 0,0 0 0,0 0 0,-1 0 0,1-1 0,0 1 0,-1 0 0,1 1 1,0-1-1,-1 0 0,1 0 0,0 1 0,-3 0 0,-2 1 328,-1 0 0,0 1 0,0 0 0,-9 5-1,3 1-286,0 0-1,1 1 0,0 0 0,0 1 0,1 0 1,1 1-1,0 0 0,0 0 0,1 1 0,1 1 0,0-1 1,1 1-1,1 1 0,0-1 0,1 1 0,-4 18 1,5-20-139,1 0 1,1 0 0,1 0 0,0 0-1,0 1 1,1-1 0,1 0 0,0 0-1,1 0 1,0 0 0,1 0 0,1 0-1,0-1 1,1 1 0,0-1 0,0 0-1,2-1 1,-1 1 0,14 16 0,-16-23-8,0-1 0,0 0 1,0 0-1,0 0 0,1-1 0,-1 1 1,1-1-1,0 0 0,0 0 1,0-1-1,0 1 0,1-1 0,-1-1 1,1 1-1,-1-1 0,1 1 1,-1-2-1,1 1 0,0-1 0,0 1 1,-1-2-1,1 1 0,0-1 1,-1 1-1,1-1 0,0-1 0,-1 1 1,0-1-1,1 0 0,-1-1 1,0 1-1,0-1 0,0 0 0,0 0 1,0 0-1,-1-1 0,0 0 1,0 0-1,0 0 0,0 0 1,0-1-1,-1 1 0,0-1 0,0 0 1,0 0-1,2-6 0,-3 6 10,0 1-1,-1 0 1,0-1-1,0 1 0,-1-1 1,1 0-1,-1 1 1,0-1-1,0 1 1,0-1-1,-1 0 1,1 1-1,-1-1 0,0 1 1,-1-1-1,1 1 1,-1 0-1,0 0 1,0 0-1,0-1 1,-1 2-1,1-1 0,-1 0 1,-6-6-1,6 7-11,0 0-1,0 1 1,0-1 0,0 1-1,0 0 1,-1 0-1,1 0 1,-1 1-1,0-1 1,1 1-1,-1 0 1,0 0 0,0 0-1,1 0 1,-1 1-1,0 0 1,0-1-1,0 1 1,0 1-1,0-1 1,0 1 0,0-1-1,0 1 1,1 0-1,-1 0 1,0 1-1,1-1 1,-1 1-1,-5 3 1,7-4-9,0 1 0,0-1 0,0 0 1,1 1-1,-1-1 0,0 1 0,1 0 0,-1-1 0,1 1 0,0 0 0,-1 0 1,1 0-1,0 0 0,0 0 0,0 0 0,0 1 0,1-1 0,-1 0 0,1 0 1,-1 5-1,1-6-2,0 1 0,0-1 0,1 1 0,-1-1 0,1 1 0,-1-1 0,1 0 0,-1 1 0,1-1 0,0 0 0,0 1 0,0-1 0,-1 0 0,1 0 0,0 0 0,1 0 0,-1 0 0,0 0 0,0 0 0,0 0 0,0 0 0,1-1 0,-1 1 0,0 0 0,1-1 0,-1 1 0,1-1 0,-1 0 0,1 1 0,-1-1 0,1 0 0,-1 0 0,1 0 0,1 0 0,13 0-23,0 0-1,-1-1 1,1-1-1,-1 0 0,0-1 1,24-8-1,91-39-266,-126 49 281,35-16-100,-9 3-44,34-9 1,-63 22 148,0 1 1,0 0 0,0-1 0,-1 1 0,1 0 0,0 0 0,0 0 0,0-1 0,0 1 0,0 0 0,0 0 0,0 1 0,0-1 0,0 0 0,0 0 0,-1 0 0,1 0 0,0 1 0,0-1 0,0 1 0,0-1 0,0 0 0,-1 1 0,1-1-1,1 2 1,-2-1 5,1 0-1,0 0 1,-1 0-1,1 1 0,-1-1 1,0 0-1,1 0 0,-1 1 1,0-1-1,0 0 0,0 1 1,0-1-1,0 0 0,0 1 1,0 1-1,-3 9 36,0-1 0,0 1 0,-7 14-1,6-14-4,-10 27 46,2 1 0,1 0 0,-6 55 0,16-94-92,1 0-1,0 0 0,0 0 0,0 0 1,0 0-1,0 1 0,0-1 1,0 0-1,0 0 0,0 0 0,0 0 1,0 0-1,1 0 0,-1 0 1,1 0-1,-1 0 0,1 0 0,-1 0 1,2 2-1,-2-3 21,1 0-1,0 0 1,-1 0-1,1 0 1,0 0-1,-1 0 1,1 0-1,-1 0 1,1 0-1,0 0 1,-1 0-1,1 0 1,-1-1-1,1 1 1,0 0 0,-1 0-1,1-1 1,-1 1-1,1 0 1,-1-1-1,1 1 1,-1 0-1,1-1 1,0 0-1,5-5 5,1-1-1,-1 0 0,7-11 0,14-25-121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5.251"/>
    </inkml:context>
    <inkml:brush xml:id="br0">
      <inkml:brushProperty name="width" value="0.05" units="cm"/>
      <inkml:brushProperty name="height" value="0.05" units="cm"/>
    </inkml:brush>
  </inkml:definitions>
  <inkml:trace contextRef="#ctx0" brushRef="#br0">7 21 17316,'-2'-5'1416,"1"4"-1496,-2-4 1792,3-1-727,0 3 87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5.701"/>
    </inkml:context>
    <inkml:brush xml:id="br0">
      <inkml:brushProperty name="width" value="0.05" units="cm"/>
      <inkml:brushProperty name="height" value="0.05" units="cm"/>
    </inkml:brush>
  </inkml:definitions>
  <inkml:trace contextRef="#ctx0" brushRef="#br0">1 53 20644,'61'-3'4536,"41"-11"-3388,-21 2-766,-25 5-265,5-1-551,-1 2 0,111 3-1,-151 8-328,-19-5 691,-1 0 1,1 1 0,-1-1 0,0 0 0,1 0 0,-1 1-1,1-1 1,-1 0 0,0 1 0,1-1 0,-1 0 0,0 1-1,0-1 1,1 0 0,-1 1 0,0-1 0,0 1 0,1-1-1,-1 1 1,0-1 0,0 0 0,0 2 0,0-1-33,-1 0 0,1 1 1,-1-1-1,0 0 0,1 0 0,-1 1 1,0-1-1,0 0 0,0 0 0,0 0 1,0 0-1,0 0 0,0 0 1,0-1-1,0 1 0,-1 0 0,1 0 1,0-1-1,0 1 0,-1-1 1,-2 1-1,-17 8-678</inkml:trace>
  <inkml:trace contextRef="#ctx0" brushRef="#br0" timeOffset="1">97 216 18292,'-12'15'1920,"12"-6"-943,6-1-321,19-4 992,10 0-192,11-6-303,6-1-209,6-2-256,2 1-256,-2 1-432,-5 1-240,-11 4-712,-10 2-353,-14 7 1089,-6 0-176,-13-1-296,-8 0-48</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36.103"/>
    </inkml:context>
    <inkml:brush xml:id="br0">
      <inkml:brushProperty name="width" value="0.05" units="cm"/>
      <inkml:brushProperty name="height" value="0.05" units="cm"/>
    </inkml:brush>
  </inkml:definitions>
  <inkml:trace contextRef="#ctx0" brushRef="#br0">0 55 15731,'6'6'1641,"5"-1"-1185,0-5-512,4-5 320,0-11 80,-1-6 8,6-1-416</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53.507"/>
    </inkml:context>
    <inkml:brush xml:id="br0">
      <inkml:brushProperty name="width" value="0.05" units="cm"/>
      <inkml:brushProperty name="height" value="0.05" units="cm"/>
    </inkml:brush>
  </inkml:definitions>
  <inkml:trace contextRef="#ctx0" brushRef="#br0">10 236 18220,'-2'-4'201,"0"-1"1,1 0-1,0 1 1,0-1-1,0 0 0,0 0 1,1 0-1,0 0 1,0 0-1,0 0 0,0 1 1,1-1-1,0 0 1,0 0-1,3-8 0,-1 7 25,1-1 0,-1 1 0,1 0 0,0 0 0,1 0 0,0 1 0,-1-1 0,2 1 0,9-8 0,1 2 40,0 0 0,1 1 0,1 1-1,-1 1 1,1 0 0,1 2-1,20-6 1,-28 9-202,0 1 0,0 0 0,0 1 0,1 0 1,-1 0-1,0 1 0,18 2 0,-26-1-58,1 0 0,0 0 0,0 0 1,-1 0-1,1 0 0,-1 1 0,1-1 1,-1 1-1,0 0 0,1 0 0,-1 0 1,0 1-1,0-1 0,0 1 0,-1 0 1,1-1-1,-1 1 0,1 0 0,-1 1 1,0-1-1,0 0 0,-1 1 0,1-1 1,-1 1-1,3 6 0,-3-1 4,0-1-1,0 1 1,-1 0-1,0-1 1,0 1 0,-1-1-1,0 1 1,-1-1-1,0 1 1,0-1 0,-1 0-1,0 0 1,-5 10-1,-3 4 63,0-1 1,-2 0-1,-22 27 0,-45 40 406,55-63-201,2 0-1,-34 47 1,54-66-232,-1 0 0,1 0 0,0 0 0,1 0 0,0 0-1,0 0 1,0 1 0,-1 6 0,3-10-70,-1 0-1,1 0 0,0 0 1,0 0-1,1-1 1,-1 1-1,0 0 0,1 0 1,0 0-1,0 0 1,0-1-1,0 1 0,0 0 1,0-1-1,1 1 1,-1-1-1,1 1 0,0-1 1,-1 0-1,4 3 1,-1-1-142,1-1 1,-1 0 0,0 0 0,1 0-1,-1-1 1,1 1 0,0-1-1,0 0 1,0-1 0,0 1 0,0-1-1,0 0 1,0 0 0,8 0 0,-2-1 5,-1-1 1,1 0 0,0 0 0,0-1 0,-1 0-1,12-4 1,33-14-688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3:53.895"/>
    </inkml:context>
    <inkml:brush xml:id="br0">
      <inkml:brushProperty name="width" value="0.05" units="cm"/>
      <inkml:brushProperty name="height" value="0.05" units="cm"/>
    </inkml:brush>
  </inkml:definitions>
  <inkml:trace contextRef="#ctx0" brushRef="#br0">189 0 20644,'-13'7'330,"0"1"0,0 0 0,1 1 0,0 0 0,1 1 0,0 0 0,0 1 0,1 0 0,0 1 0,1 0 0,1 0 0,0 1 0,0 0 0,1 0-1,1 1 1,0 0 0,1 0 0,1 1 0,-5 23 0,8-33-291,1 1 1,-1-1-1,1 0 0,0 0 0,0 0 1,1 0-1,-1 0 0,1 0 0,0 0 1,1 0-1,-1 0 0,1 0 0,0 0 1,0-1-1,0 1 0,6 6 0,-4-6-15,0 0-1,0-1 0,1 0 0,0 0 1,-1-1-1,1 1 0,1-1 1,-1 0-1,0 0 0,1-1 0,0 0 1,7 3-1,4-2-3,0 1 0,0-2 0,0 0 0,1-1 1,-1-1-1,0-1 0,0 0 0,34-8 0,-25 3 7,-1-2-1,-1 0 1,47-24 0,-57 25 15,0-1-1,0-1 1,-1-1 0,-1 1 0,1-2 0,-1 0 0,16-20-1,-25 27-23,0 1 0,0-1 0,0-1 0,-1 1-1,0 0 1,0-1 0,0 1 0,0-1 0,-1 1-1,1-1 1,-1 0 0,0 0 0,-1 0-1,1 1 1,-1-1 0,0 0 0,0 0 0,-1 0-1,1 0 1,-1 0 0,0 1 0,-3-9 0,1 7-16,0 0 1,0 0-1,-1 1 1,0-1-1,0 1 1,-1 0-1,1 0 1,-1 0-1,0 0 1,0 1-1,-1 0 1,1 0-1,-1 1 1,0-1-1,-9-3 1,1 1-164,0 1 0,0 1 0,0 0 1,0 0-1,-25-1 0,30 4 13,1 0 0,-1 1 0,0 1 0,1-1-1,-1 1 1,1 1 0,-1 0 0,1 0 0,-1 0 0,-13 7 0,10-1-353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6.700"/>
    </inkml:context>
    <inkml:brush xml:id="br0">
      <inkml:brushProperty name="width" value="0.05" units="cm"/>
      <inkml:brushProperty name="height" value="0.05" units="cm"/>
    </inkml:brush>
  </inkml:definitions>
  <inkml:trace contextRef="#ctx0" brushRef="#br0">19 27 11450,'8'-16'1786,"-2"5"1959,-4 27-914,-17 362 1879,6-214-4077,9-148-343,-1-3-1299,-4-28 119,0-2 549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85"/>
    </inkml:context>
    <inkml:brush xml:id="br0">
      <inkml:brushProperty name="width" value="0.05" units="cm"/>
      <inkml:brushProperty name="height" value="0.05" units="cm"/>
    </inkml:brush>
  </inkml:definitions>
  <inkml:trace contextRef="#ctx0" brushRef="#br0">12 69 14931,'-10'-1'1641,"9"-5"-817,2-2-240,12-1 848,5 0-128,10-1-199,4 0-185,6 2-328,5 2-40,3 4-312,-3 2-240,-2 8-568,-4-2-232,-11 6-320,-6-1 816,-19-3-209,-7-4-287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86"/>
    </inkml:context>
    <inkml:brush xml:id="br0">
      <inkml:brushProperty name="width" value="0.05" units="cm"/>
      <inkml:brushProperty name="height" value="0.05" units="cm"/>
    </inkml:brush>
  </inkml:definitions>
  <inkml:trace contextRef="#ctx0" brushRef="#br0">1 380 13883,'0'11'1448,"12"-4"-800,5-4-215,10-4 903,5-2-576,7 0-256,2-2-216,5-3-624,0-1 160,-6-6 104,-4-2-136,-4-7-96</inkml:trace>
  <inkml:trace contextRef="#ctx0" brushRef="#br0" timeOffset="1">570 0 15075,'12'3'1417,"10"2"-897,-5 0-200,4 4 920,2 3-640,-2 8-248,-1 3-24,-9 9-112,-6 5-48,-10 7-64,-9 4-8,-9 1 0,-6 0-16,-5-4-64,-2 0-176,4-8 160,7-5-16,13-9-24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88"/>
    </inkml:context>
    <inkml:brush xml:id="br0">
      <inkml:brushProperty name="width" value="0.05" units="cm"/>
      <inkml:brushProperty name="height" value="0.05" units="cm"/>
    </inkml:brush>
  </inkml:definitions>
  <inkml:trace contextRef="#ctx0" brushRef="#br0">2 122 25597,'-2'-10'413,"5"18"-161,11 37 230,-11-40-465,1 1 0,-1-1 1,1 0-1,0 0 0,0 0 0,1-1 0,0 1 0,0-1 0,0 0 0,0 0 0,0-1 0,1 1 0,-1-1 0,1-1 0,0 1 0,0-1 0,0 0 0,1 0 0,10 1 0,-10-2-257,0-1 0,0 0 0,1-1 0,-1 1 0,0-1 0,0-1 0,0 1 0,-1-1 0,1 0 0,0-1 0,-1 0 0,1 0 0,-1 0 0,0-1 0,0 0 0,0 0 0,9-9 0,-2 0-874,0-1 1,-2 0-1,1-1 1,-2 0-1,14-27 1,15-41-428,-64 157 7284,9-27-4231,-8 20-152,-18 51 150,36-99-1672,2-1 0,0 0 0,1 1 0,0 27 0,6-26-668,-3-19 810,1-1 0,-1 1 1,0-1-1,1 0 0,-1 1 0,1-1 0,-1 1 0,0-1 1,1 0-1,-1 1 0,1-1 0,-1 0 0,1 0 0,0 1 0,-1-1 1,1 0-1,-1 0 0,1 0 0,-1 0 0,1 0 0,-1 1 1,1-1-1,0 0 0,-1 0 0,1-1 0,-1 1 0,1 0 0,-1 0 1,2 0-1,14-4-496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89"/>
    </inkml:context>
    <inkml:brush xml:id="br0">
      <inkml:brushProperty name="width" value="0.05" units="cm"/>
      <inkml:brushProperty name="height" value="0.05" units="cm"/>
    </inkml:brush>
  </inkml:definitions>
  <inkml:trace contextRef="#ctx0" brushRef="#br0">32 0 15483,'15'0'2241,"-5"5"-1273,-10 9-472,-2 3 2449,-2 7-2089,0 5-264,1 8-248,0-2-224,0 2-520,-1-2-288,1-7-456,0-5-321,-4-13 1049,0-7-320,-7-15-272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90"/>
    </inkml:context>
    <inkml:brush xml:id="br0">
      <inkml:brushProperty name="width" value="0.05" units="cm"/>
      <inkml:brushProperty name="height" value="0.05" units="cm"/>
    </inkml:brush>
  </inkml:definitions>
  <inkml:trace contextRef="#ctx0" brushRef="#br0">1 38 13531,'0'-1'151,"0"-1"0,0 1 0,0-1 0,0 1 0,0-1 0,0 1 0,0-1 0,0 1 0,1-1 0,-1 1-1,1-1 1,-1 1 0,1-1 0,-1 1 0,1 0 0,0-1 0,1-1 0,0 2 3,-1 0 0,1 0-1,-1 0 1,1 0 0,-1 0 0,1 0-1,0 1 1,0-1 0,-1 1 0,1-1-1,0 1 1,0 0 0,-1-1 0,1 1-1,3 0 1,21 1 757,1 0-1,-1 1 1,46 11 0,-44-7-746,0 3 1,-1 0-1,0 1 1,0 2-1,48 30 1,-69-39-150,-1 1 0,0 0 0,0 0 0,0 0 0,-1 1 0,0-1 1,0 1-1,0 0 0,0 1 0,-1-1 0,5 10 0,-7-12 8,1 1 0,-1 0 0,0 0 1,-1 0-1,1 0 0,-1 0 0,1 0 0,-1 0 0,0 0 0,-1 0 0,1 0 0,-1 0 0,0 0 0,0 0 0,0 0 0,0 0 0,-1 0 0,1-1 0,-5 7 0,-1 1 65,-1 0 0,-1 0 0,0-1-1,0 0 1,-1 0 0,0-1-1,-1-1 1,0 0 0,0 0-1,-25 12 1,10-8-43,-1-1-1,0-1 1,0-1 0,-34 6 0,55-14-259,0 0 1,-1 0 0,1-1-1,-12 0 1,18 0 177,-1 0 0,0 0 0,1 0 0,-1 0 0,1 0 0,-1 0 0,0 0 0,1 0 0,-1-1 0,1 1-1,-1 0 1,1 0 0,-1-1 0,1 1 0,-1 0 0,1-1 0,0 1 0,-1-1 0,1 1 0,-1-1 0,1 1 0,0-1 0,-1 0 0,1 0 12,0 0-1,0 0 1,0 0 0,0 0 0,0-1 0,0 1 0,1 0 0,-1 0 0,0 0 0,1 0 0,-1 0 0,1 0-1,-1 0 1,1 1 0,0-1 0,-1 0 0,1 0 0,1-1 0,16-19-517</inkml:trace>
  <inkml:trace contextRef="#ctx0" brushRef="#br0" timeOffset="1">961 276 17932,'0'13'2048,"11"-6"-1120,3-4-343,9 0 1191,7-3-512,10 0-448,1 0-223,4 0-673,-1 0-473,-7 4 1386,-3 1-889,-18 1-8,-6 0-56</inkml:trace>
  <inkml:trace contextRef="#ctx0" brushRef="#br0" timeOffset="2">918 527 15107,'19'1'2041,"5"2"-1201,16-6-416,3-4 1840,12-1-1599,0 3-321,2-1-784,-4 0 528,-7 6-216,-8-1-153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93"/>
    </inkml:context>
    <inkml:brush xml:id="br0">
      <inkml:brushProperty name="width" value="0.05" units="cm"/>
      <inkml:brushProperty name="height" value="0.05" units="cm"/>
    </inkml:brush>
  </inkml:definitions>
  <inkml:trace contextRef="#ctx0" brushRef="#br0">262 0 13539,'-15'2'7005,"-36"5"-5064,40-3-1678,0 1 1,0 0-1,0 1 1,1 0 0,0 0-1,0 1 1,1 0-1,-14 15 1,11-11-133,2 1 1,-1 0-1,2 1 1,-1 0-1,-13 28 0,20-36-98,1 0 0,0 0 0,0 0 0,1 1 0,-1-1 0,1 0 0,0 1 0,1-1 0,-1 1 0,1-1-1,1 9 1,0-11-43,-1-1 0,1 1 0,0-1 0,0 1-1,0-1 1,0 0 0,0 0 0,1 1 0,-1-1 0,1 0-1,-1 0 1,1 0 0,0 0 0,0-1 0,-1 1-1,2 0 1,-1-1 0,0 1 0,0-1 0,0 0 0,1 0-1,-1 0 1,0 0 0,1 0 0,-1 0 0,5 0 0,7 1-232,1 0 0,-1-1 0,1 0 1,0-1-1,-1-1 0,1 0 0,0-1 1,-1-1-1,0 0 0,21-8 0,21-12-323</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94"/>
    </inkml:context>
    <inkml:brush xml:id="br0">
      <inkml:brushProperty name="width" value="0.05" units="cm"/>
      <inkml:brushProperty name="height" value="0.05" units="cm"/>
    </inkml:brush>
  </inkml:definitions>
  <inkml:trace contextRef="#ctx0" brushRef="#br0">203 18 18188,'-14'27'1840,"0"5"-1200,3-1-264,5 4 849,3-1-329,5-2-472,2 0-240,6-8-768,-1-1-304,-3-12 696,1 1-176,-2-5-96</inkml:trace>
  <inkml:trace contextRef="#ctx0" brushRef="#br0" timeOffset="1">1 175 18940,'18'3'1592,"14"-4"-1176,3-4-183,17 4 463,4-4-592,8-1-224,2 0 216,-4-8-176,4-3-144</inkml:trace>
  <inkml:trace contextRef="#ctx0" brushRef="#br0" timeOffset="2">846 1 16636,'-10'26'1560,"6"1"-1056,-2-1-224,7 5 672,2 1-304,6 0-592,1 0-296,2-6 656,-4-3-456,-2-3-80,1-1-64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697"/>
    </inkml:context>
    <inkml:brush xml:id="br0">
      <inkml:brushProperty name="width" value="0.05" units="cm"/>
      <inkml:brushProperty name="height" value="0.05" units="cm"/>
    </inkml:brush>
  </inkml:definitions>
  <inkml:trace contextRef="#ctx0" brushRef="#br0">0 435 16756,'13'3'1536,"8"-3"-88,10-3-336,11-3-295,3 0-9,7-5-240,-2-2-240,1-1-800,-5-1-408,-13-10 752,-8-2-192,-19-6-88</inkml:trace>
  <inkml:trace contextRef="#ctx0" brushRef="#br0" timeOffset="1">26 1 18268,'3'3'1616,"16"-3"-1160,7 0-200,14 1 705,5 1-441,14-1-912,3 1 1160,1-2-712,0 0-80,-5 0-48</inkml:trace>
  <inkml:trace contextRef="#ctx0" brushRef="#br0" timeOffset="2">916 27 16211,'-2'21'2017,"-3"4"-1273,-1 5-280,0 4 1056,3 3-543,3 2-225,0 1-392,3-2-200,2-5-536,1-4-352,-6-11 592,1-1-112,-1-8-120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0"/>
    </inkml:context>
    <inkml:brush xml:id="br0">
      <inkml:brushProperty name="width" value="0.05" units="cm"/>
      <inkml:brushProperty name="height" value="0.05" units="cm"/>
    </inkml:brush>
  </inkml:definitions>
  <inkml:trace contextRef="#ctx0" brushRef="#br0">1 28 12635,'13'0'1448,"17"1"-864,5-1-264,14 0 1433,7 0-1537,10-4-96,2-5-80,-3-7-120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1"/>
    </inkml:context>
    <inkml:brush xml:id="br0">
      <inkml:brushProperty name="width" value="0.05" units="cm"/>
      <inkml:brushProperty name="height" value="0.05" units="cm"/>
    </inkml:brush>
  </inkml:definitions>
  <inkml:trace contextRef="#ctx0" brushRef="#br0">285 136 14699,'5'-5'569,"-1"-1"0,1 0 1,-2 0-1,1 0 0,-1 0 0,0 0 0,0-1 0,0 1 0,2-15 0,-4 19-443,-1 0 0,0 0-1,1 0 1,-1 0 0,0 0-1,0 0 1,0 0 0,0 0-1,-1 0 1,1 0 0,-1 0-1,1 0 1,-1 0-1,0 0 1,1 0 0,-1 0-1,0 0 1,0 1 0,0-1-1,-1 0 1,1 1 0,0-1-1,-1 0 1,1 1 0,-1 0-1,1-1 1,-1 1 0,0 0-1,1 0 1,-1 0 0,0 0-1,0 0 1,0 0-1,0 1 1,0-1 0,0 1-1,0-1 1,-3 1 0,1-1-53,-1 1 0,0 0 0,0 0 0,0 0 0,0 1 0,0 0 0,0 0 0,1 0 0,-1 1 0,0-1 0,1 1 0,-1 0 0,1 0 0,0 1 0,0 0 1,0-1-1,0 1 0,-7 7 0,-3 3-39,1 1 0,0 1 0,-15 20 0,8-5-23,0 0 0,-18 40 0,31-55 1,0 2 0,1-1 0,1 1 0,0 0-1,1 0 1,-2 26 0,5-39-8,1 1-1,0-1 1,0 0 0,0 0-1,1 1 1,-1-1-1,1 0 1,0 0 0,0 0-1,0 0 1,1 0 0,0 0-1,-1 0 1,1 0-1,1-1 1,-1 1 0,0-1-1,1 1 1,0-1 0,0 0-1,0 0 1,0 0-1,0 0 1,6 3 0,-2-3 2,-1 0 1,1 0-1,0-1 1,0 0 0,0 0-1,0-1 1,0 1-1,0-1 1,0-1-1,1 0 1,-1 0 0,0 0-1,12-3 1,-8 1 2,0 0 0,1-1 0,-1-1 0,-1 1 0,1-2 0,15-8 0,-23 11 0,1 0 1,-1 0 0,1 0 0,-1 0 0,0-1 0,0 1 0,0-1-1,-1 0 1,1 0 0,0 0 0,-1-1 0,0 1 0,0 0 0,0-1-1,0 1 1,-1-1 0,1 0 0,-1 0 0,0 1 0,0-1-1,0 0 1,0-4 0,-1 7-3,0 0 0,0 0-1,0-1 1,0 1 0,-1 0-1,1 0 1,0 0 0,0 0-1,-1 0 1,1 0 0,-1 0 0,1 0-1,-1 0 1,1 0 0,-1 1-1,0-1 1,1 0 0,-1 0 0,0 0-1,0 1 1,1-1 0,-1 0-1,0 1 1,0-1 0,0 1-1,0-1 1,0 1 0,0-1 0,0 1-1,0-1 1,0 1 0,0 0-1,0 0 1,0 0 0,0 0-1,0-1 1,0 1 0,0 1 0,0-1-1,-1 0 1,1 0 0,0 0-1,0 0 1,0 1 0,0-1-1,0 1 1,-1 0 0,-1-1-1,1 1 0,0 0 1,-1 0-1,1 0 0,0 0 0,0 0 0,0 0 1,0 1-1,0-1 0,0 1 0,0-1 1,1 1-1,-1 0 0,0-1 0,1 1 1,-1 0-1,1 0 0,0 0 0,0 1 0,0-1 1,-1 3-1,2-5-5,0 1 0,0-1 0,0 1 0,0-1 0,0 1 0,0 0-1,0-1 1,0 1 0,0-1 0,0 1 0,0-1 0,1 1 0,-1-1 0,0 1 0,0-1 0,1 1 0,-1-1 0,0 1 0,1-1 0,-1 1 0,0-1-1,1 0 1,-1 1 0,1-1 0,-1 0 0,1 1 0,0-1 0,19 5-7,23-8-52,-42 3 56,131-27-231,-131 26 225,1 1 0,-1 0 1,1-1-1,-1 1 1,0 0-1,1 0 0,-1 0 1,1 0-1,-1 1 1,1-1-1,-1 0 1,1 1-1,-1-1 0,0 0 1,1 1-1,-1 0 1,0-1-1,1 1 0,-1 0 1,0 0-1,2 1 1,-3-1-1,1 0 0,-1 0 1,1 1-1,-1-1 0,1 0 0,-1 1 1,0-1-1,0 1 0,0-1 1,1 0-1,-1 1 0,-1-1 1,1 1-1,0-1 0,0 0 0,0 1 1,-1-1-1,1 1 0,-1-1 1,1 0-1,-1 0 0,-1 3 0,-16 36-845,-28 45-1,35-69 562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7.143"/>
    </inkml:context>
    <inkml:brush xml:id="br0">
      <inkml:brushProperty name="width" value="0.05" units="cm"/>
      <inkml:brushProperty name="height" value="0.05" units="cm"/>
    </inkml:brush>
  </inkml:definitions>
  <inkml:trace contextRef="#ctx0" brushRef="#br0">3 226 14867,'0'2'206,"-1"1"0,1 0 0,-1-1 0,1 1 0,0 0-1,0 0 1,0-1 0,1 4 0,-1-5-157,1 0 0,-1 0 0,0 0 0,1 0 0,-1 0 0,1 0 0,0 0 0,-1 0 0,1 0 0,0-1 0,-1 1 0,1 0 0,0 0 0,0-1 0,0 1 0,-1 0 0,1-1 0,0 1 0,0-1 0,0 1 0,0-1 0,0 0 0,0 1 0,0-1 0,0 0 0,2 0 0,9 2 469,1-1 0,0-1 0,0 0 0,-1 0 0,25-5 0,66-19 1119,-91 21-1475,259-86 2025,-161 50-1979,145-32 0,-255 71-317,1 0 0,0 0 0,-1 0 0,1 0 0,0 0 0,-1 0 0,1 0 0,0 0 0,-1 0-1,1 0 1,0-1 0,-1 1 0,1 0 0,-1 0 0,1-1 0,0 1 0,-1 0 0,1-1 0,-1 1-1,1-1 1,-1 1 0,1-1 0,-1 1 0,0-1 0,1 1 0,-1-1 0,1 1 0,-1-1-1,1-1 1,-13-11-1710,4 6 1677,-6-6-701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2"/>
    </inkml:context>
    <inkml:brush xml:id="br0">
      <inkml:brushProperty name="width" value="0.05" units="cm"/>
      <inkml:brushProperty name="height" value="0.05" units="cm"/>
    </inkml:brush>
  </inkml:definitions>
  <inkml:trace contextRef="#ctx0" brushRef="#br0">1 1 17852,'7'9'1624,"13"0"-1016,9-4-288,16-2 729,4-2-265,9-1-256,-1-1-144,1-2-280,-6-1-264,-12 1-544,-8 2-64,-18-2 568,-13 3-112,5 1-185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3"/>
    </inkml:context>
    <inkml:brush xml:id="br0">
      <inkml:brushProperty name="width" value="0.05" units="cm"/>
      <inkml:brushProperty name="height" value="0.05" units="cm"/>
    </inkml:brush>
  </inkml:definitions>
  <inkml:trace contextRef="#ctx0" brushRef="#br0">0 21 17092,'22'11'1816,"14"-6"-1112,10-5-296,9-3 817,3-2-297,1-1-712,-1 0-296,-12-2 136,-8 2-152,-18 3-136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4"/>
    </inkml:context>
    <inkml:brush xml:id="br0">
      <inkml:brushProperty name="width" value="0.05" units="cm"/>
      <inkml:brushProperty name="height" value="0.05" units="cm"/>
    </inkml:brush>
  </inkml:definitions>
  <inkml:trace contextRef="#ctx0" brushRef="#br0">183 17 17708,'-2'-2'240,"1"1"0,-1-1 0,0 1 0,1 0 0,-1 0 0,0-1 0,0 1 0,0 0 1,0 1-1,0-1 0,-1 0 0,1 1 0,0-1 0,0 1 0,0-1 0,-1 1 0,1 0 0,0 0 0,0 0 1,0 0-1,-1 1 0,-2 0 0,1 0-93,1 0 1,-1 0 0,1 1 0,0 0-1,-1-1 1,1 1 0,0 0-1,0 1 1,1-1 0,-1 0-1,0 1 1,1 0 0,-4 3-1,6-5-142,-1 0-1,0-1 1,0 1-1,1 0 0,-1 0 1,0 0-1,1 0 1,-1 0-1,1 0 1,-1 0-1,1 0 0,-1 0 1,1 0-1,0 0 1,0 0-1,-1 0 0,1 0 1,0 0-1,0 0 1,0 0-1,0 0 0,0 0 1,1 0-1,-1 0 1,0 0-1,0 1 0,1-1 1,-1 0-1,0 0 1,1 0-1,-1-1 1,1 1-1,0 0 0,-1 0 1,1 0-1,0 0 1,-1 0-1,1-1 0,0 1 1,0 0-1,0-1 1,-1 1-1,1 0 0,0-1 1,0 1-1,2 0 1,6 2-12,0 1 1,0-1-1,1-1 1,14 2-1,-5 0 14,-10-2-9,0 1 0,0 0 1,-1 0-1,1 1 0,-1 0 1,0 0-1,0 1 0,8 5 0,-13-7 3,-1 0-1,1-1 1,0 1-1,-1 0 1,0 0-1,0 1 1,0-1 0,0 0-1,0 1 1,0-1-1,-1 1 1,0 0-1,0-1 1,0 1-1,0 0 1,0 0-1,-1 0 1,0-1-1,0 1 1,0 0-1,-1 7 1,0-4 15,-1 0 1,0 0-1,0 0 0,-1 0 1,1-1-1,-2 1 1,1 0-1,-1-1 1,0 0-1,0 0 0,0 0 1,-1-1-1,0 1 1,0-1-1,-1 0 1,0-1-1,1 1 0,-1-1 1,-1 0-1,1-1 1,-12 6-1,13-7-70,0 0 1,0 0-1,0 0 0,0-1 1,-1 0-1,1 0 0,0 0 1,0-1-1,-1 0 0,1 0 1,0 0-1,-1 0 0,1-1 0,0 0 1,0 0-1,-1 0 0,1-1 1,0 0-1,0 0 0,1 0 1,-1-1-1,0 1 0,1-1 1,-1 0-1,1-1 0,0 1 1,0-1-1,0 1 0,1-1 0,-5-6 1,4 4-56,0-1 1,0 1-1,1-1 0,0 0 1,0 0-1,-3-15 1,3-11-403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5"/>
    </inkml:context>
    <inkml:brush xml:id="br0">
      <inkml:brushProperty name="width" value="0.05" units="cm"/>
      <inkml:brushProperty name="height" value="0.05" units="cm"/>
    </inkml:brush>
  </inkml:definitions>
  <inkml:trace contextRef="#ctx0" brushRef="#br0">1 73 15819,'14'-8'1897,"4"0"-1001,-3-1-384,5 2 1208,2-3-511,5 4-697,1 0-448,-1 6 1024,-1-1-960,-3 1-96,2 0 8</inkml:trace>
  <inkml:trace contextRef="#ctx0" brushRef="#br0" timeOffset="1">454 1 15995,'-6'8'611,"-1"0"-1,0 0 0,0 0 1,-15 11-1,13-11-219,1 0 0,-1 0 0,-9 14 0,12-15-244,1 1 1,1 0-1,-1 1 0,1-1 0,1 1 1,0 0-1,0-1 0,-3 18 0,5-23-116,1 0 0,0 0 0,0 0 0,0-1 0,0 1 0,0 0 0,0 0-1,1 0 1,-1 0 0,1 0 0,0-1 0,0 1 0,0 0 0,0-1 0,1 1 0,-1-1-1,1 1 1,-1-1 0,1 1 0,0-1 0,0 0 0,0 0 0,0 0 0,0 0-1,1 0 1,-1-1 0,0 1 0,1-1 0,-1 1 0,1-1 0,0 0 0,3 1 0,2 0 45,0 0 1,0-1-1,0 0 1,0 0-1,0-1 0,0 0 1,0 0-1,0-1 1,0 0-1,0-1 1,-1 1-1,1-2 1,8-2-1,-7 2 37,0-1 0,-1 0-1,1 0 1,-1-1 0,0 0-1,-1 0 1,1-1-1,-1 0 1,0-1 0,11-13-1,-16 18-82,0-1-1,0 0 0,-1 1 1,1-1-1,-1 0 0,0 0 1,0 0-1,0 0 0,0 0 1,0-1-1,-1 1 0,0 0 1,1 0-1,-1 0 0,0-1 1,0 1-1,-1 0 0,1 0 1,-1 0-1,0 0 0,1-1 1,-1 1-1,-1 0 0,1 0 1,0 1-1,-1-1 0,1 0 1,-1 0-1,0 1 0,0-1 1,0 1-1,-4-4 0,2 2-126,0 0 0,-1 0 0,1 1-1,-1 0 1,1 0 0,-1 0 0,0 0 0,0 1 0,-1 0-1,1 0 1,0 0 0,-1 1 0,1-1 0,-1 1-1,1 1 1,-1-1 0,0 1 0,-5 0 0,9 0 95,0 0 0,1 1 0,-1-1 0,0 0 0,1 1 0,-1-1 0,1 1 0,-1 0 0,1-1 1,0 1-1,-1 0 0,1 0 0,-1 0 0,1 0 0,0 0 0,0 0 0,0 0 0,0 1 0,0-1 0,0 0 1,0 1-1,0-1 0,0 1 0,1-1 0,-1 1 0,0-1 0,0 3 0,-4 12-366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7"/>
    </inkml:context>
    <inkml:brush xml:id="br0">
      <inkml:brushProperty name="width" value="0.05" units="cm"/>
      <inkml:brushProperty name="height" value="0.05" units="cm"/>
    </inkml:brush>
  </inkml:definitions>
  <inkml:trace contextRef="#ctx0" brushRef="#br0">163 7 19044,'0'-7'2505,"-6"12"-2225,-2 4 1048,1 7-608,-1-1-224,2 6-408,0-1-200,4 3-120,1-3-120,2 0-288,2-3-192,2-2-368,-2-3 559,-3-6 177,0-4-96,-5-1-48</inkml:trace>
  <inkml:trace contextRef="#ctx0" brushRef="#br0" timeOffset="1">1 120 17220,'6'-8'1680,"8"1"-1080,2 0-240,9 3 800,2 2-183,7 2-801,0-1-600,-2 1 432,-3 1-88,-4-1-144</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09"/>
    </inkml:context>
    <inkml:brush xml:id="br0">
      <inkml:brushProperty name="width" value="0.05" units="cm"/>
      <inkml:brushProperty name="height" value="0.05" units="cm"/>
    </inkml:brush>
  </inkml:definitions>
  <inkml:trace contextRef="#ctx0" brushRef="#br0">188 117 17708,'2'-3'256,"1"1"1,-1 0 0,0-1 0,0 1-1,0-1 1,0 0 0,0 1-1,-1-1 1,1 0 0,-1 0 0,1-4-1,-1 6-173,-1 0 0,0 0 0,0 0 0,0 0 0,0 0 0,0 0 1,0 0-1,0 0 0,0 0 0,0 0 0,0 0 0,0 0 0,-1 1 0,1-1 0,0 0 0,-1 0 0,1 0 0,-1 0 0,1 0 0,-1 0 0,0 1 0,1-1 0,-1 0 0,0 0 0,1 1 0,-1-1 0,0 0 0,0 1 0,1-1 0,-1 1 0,0-1 0,0 1 0,0-1 0,0 1 0,0 0 0,0-1 0,0 1 0,0 0 0,0 0 0,0 0 0,0 0 1,-1 0-1,-3 0 42,0 0 1,1 0 0,-1 1 0,0 0-1,0 0 1,1 0 0,-1 0 0,0 1-1,1 0 1,0 0 0,-1 0 0,1 0-1,0 1 1,-4 2 0,-6 5-74,1 0 0,-21 21-1,-4 14-11,36-43-41,0 1 0,0-1-1,1 0 1,0 1 0,-1-1 0,1 1-1,0-1 1,0 1 0,0 0 0,0-1-1,1 1 1,-1 0 0,1 0 0,0 0-1,0-1 1,0 1 0,0 0 0,0 3-1,1-5 3,-1 0 0,1 0-1,0 0 1,-1 0 0,1 0-1,0 0 1,0 0-1,0-1 1,0 1 0,-1 0-1,1 0 1,0-1 0,0 1-1,0-1 1,0 1 0,1-1-1,-1 1 1,0-1-1,0 0 1,0 0 0,0 1-1,0-1 1,0 0 0,1 0-1,-1 0 1,0 0 0,0 0-1,0 0 1,2-1-1,4 0 13,-1 0 0,1-1 0,-1 0-1,7-2 1,2-2 35,-1-1-1,0-1 1,0 0-1,-1-1 1,0 0 0,-1-1-1,14-14 1,-19 18-4,-1 0 0,0-1 0,-1 1 0,0-1 0,0-1 0,0 1 0,-1-1 0,0 1 0,0-1 0,-1-1 0,0 1 0,-1 0 0,0-1 0,2-14 1,-3 22-54,-1 1 0,0-1 0,0 1 0,0-1 0,1 0 1,-1 1-1,0-1 0,0 1 0,0-1 0,0 0 0,0 1 1,0-1-1,-1 1 0,1-1 0,0 0 0,0 1 1,0-1-1,0 1 0,-1-1 0,1 1 0,0-1 0,-1 1 1,1-1-1,0 1 0,-1-1 0,1 1 0,0-1 0,-1 1 1,1 0-1,-1-1 0,1 1 0,-1-1 0,1 1 0,-1 0 1,1 0-1,-1-1 0,0 1 0,1 0 0,-1 0 1,1 0-1,-1 0 0,0-1 0,1 1 0,-1 0 0,1 0 1,-1 0-1,0 0 0,1 1 0,-1-1 0,1 0 0,-1 0 1,0 0-1,1 0 0,-1 1 0,1-1 0,-1 0 0,-3 2-194,0 0 0,1 0 0,-1 1 0,1-1 0,0 1 0,-1-1 0,-3 5 0,1 1-112,-1 0 0,1 1 0,1 0-1,-1 0 1,2 0 0,-1 0 0,-6 20 0,2 6-596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0"/>
    </inkml:context>
    <inkml:brush xml:id="br0">
      <inkml:brushProperty name="width" value="0.05" units="cm"/>
      <inkml:brushProperty name="height" value="0.05" units="cm"/>
    </inkml:brush>
  </inkml:definitions>
  <inkml:trace contextRef="#ctx0" brushRef="#br0">39 0 16964,'-3'20'1808,"-2"11"-1112,-1 2-280,-1 3 1025,-1 0-481,2-4-672,3-4-296,6-17-704,4-11-273,10-20 729,2-12-224,4-14-232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1"/>
    </inkml:context>
    <inkml:brush xml:id="br0">
      <inkml:brushProperty name="width" value="0.05" units="cm"/>
      <inkml:brushProperty name="height" value="0.05" units="cm"/>
    </inkml:brush>
  </inkml:definitions>
  <inkml:trace contextRef="#ctx0" brushRef="#br0">77 59 12259,'4'-9'773,"-2"6"-474,-1 1 1,1-1-1,-1 0 0,0 0 1,0 0-1,0-1 1,-1 1-1,1 0 1,0-6-1,-4 10 114,1 0 0,0 0 0,0 0 0,0 1 0,-1-1 0,1 1 0,1-1 0,-1 1 0,0 0 0,-2 2 0,3-3-299,-7 7 324,-1 1 0,2 0 0,-1 0 0,1 0 1,0 1-1,1 1 0,-6 11 0,12-21-416,-1 0-1,1 0 1,0 1 0,0-1-1,0 0 1,-1 1 0,1-1 0,0 0-1,1 1 1,-1-1 0,0 0-1,0 1 1,1-1 0,-1 0-1,0 1 1,1-1 0,-1 0 0,1 0-1,0 1 1,-1-1 0,1 0-1,0 0 1,0 0 0,0 0 0,0 0-1,0 0 1,0 0 0,0 0-1,0-1 1,0 1 0,0 0 0,0-1-1,1 1 1,-1 0 0,0-1-1,2 1 1,8 3-16,0 0-1,0-1 1,17 3-1,-6-2 53,-2 2-39,-1 0 1,21 10 0,-34-13-22,-1 0 1,1 0-1,-1 0 0,0 1 0,0-1 1,0 1-1,0 1 0,-1-1 1,1 0-1,-1 1 0,5 7 0,-8-10 2,0-1-1,-1 0 0,1 1 0,0-1 0,-1 0 0,1 1 0,-1-1 1,0 1-1,1-1 0,-1 1 0,0-1 0,0 1 0,0-1 0,0 1 1,0-1-1,0 1 0,0-1 0,-1 1 0,1-1 0,0 1 1,-1-1-1,-1 3 0,1-2 1,-1 1 0,1-1-1,-1 0 1,0 0 0,0 0 0,0-1 0,0 1 0,-1 0 0,1-1 0,0 0-1,-5 3 1,-3 0 12,-1-1-1,1 1 1,-1-2-1,1 1 1,-17 0-1,21-3 5,0 1 0,0-1 1,0-1-1,0 1 0,0-1 0,0 0 0,0 0 0,0-1 0,1 0 0,-1 0 0,0 0 0,-5-4 0,9 5-9,0-1 1,0 1-1,0-1 1,0 0-1,0 1 0,0-1 1,1 0-1,-1 0 1,1 0-1,-1 0 0,1 0 1,0-1-1,0 1 1,0 0-1,0-1 0,0 1 1,1 0-1,-1-1 1,1 1-1,-1-1 0,1 1 1,0-1-1,0 1 1,0-1-1,0 1 0,1-1 1,-1 1-1,1-1 1,-1 1-1,1 0 0,1-4 1,0 1-2,1 0 0,-1 0-1,1 0 1,0 0 0,0 0 0,1 1 0,0-1 0,-1 1 0,1 0 0,1 0-1,4-4 1,9-5 46,31-18 0,6-3 125,-48 28-123,0 0 0,0 0 0,0 0 0,-1-1 0,9-12 0,-14 18-47,0 0 1,-1-1-1,1 1 1,0 0-1,0 0 0,-1-1 1,1 1-1,-1-1 1,1 1-1,-1-1 0,1 1 1,-1-1-1,0 1 1,0-1-1,0 1 0,0-1 1,0 1-1,0-1 0,0 1 1,-1-1-1,1 1 1,0-1-1,-1 1 0,1 0 1,-1-1-1,1 1 1,-1-1-1,0 1 0,0 0 1,0 0-1,0-1 0,0 1 1,0 0-1,0 0 1,0 0-1,0 0 0,0 0 1,0 0-1,-1 1 1,1-1-1,-3-1 0,1 0-44,-1 1 0,0 0 0,0 0 0,1 0 0,-1 0 0,0 0 0,0 1 0,0 0 0,0-1 0,0 1-1,0 1 1,0-1 0,0 1 0,0 0 0,0-1 0,1 2 0,-1-1 0,0 0 0,1 1 0,-6 2 0,5-2-19,0 1 0,0-1 0,1 0 0,-1 1 0,1 0 0,0 0 1,0 0-1,0 0 0,0 0 0,0 0 0,1 1 0,-1 0 0,1-1 0,0 1 0,0 0 1,0 0-1,1 0 0,-2 6 0,2 8-279</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2"/>
    </inkml:context>
    <inkml:brush xml:id="br0">
      <inkml:brushProperty name="width" value="0.05" units="cm"/>
      <inkml:brushProperty name="height" value="0.05" units="cm"/>
    </inkml:brush>
  </inkml:definitions>
  <inkml:trace contextRef="#ctx0" brushRef="#br0">1 1 20028,'1'1'204,"0"0"0,0 1 0,0-1 0,0 1 0,0-1 0,-1 1 0,1-1 0,0 1-1,-1-1 1,1 1 0,-1 0 0,0-1 0,1 1 0,-1-1 0,0 1 0,0 3 0,-2 34 1673,0-17-841,2-21-1012,0 1-1,0-1 0,0 1 0,0-1 0,0 1 1,0-1-1,0 1 0,1-1 0,-1 1 0,0-1 1,1 0-1,0 1 0,-1-1 0,1 1 0,0-1 1,0 0-1,-1 0 0,1 0 0,0 1 0,0-1 1,0 0-1,1 0 0,-1 0 0,0 0 0,0-1 1,0 1-1,1 0 0,-1 0 0,0-1 0,3 2 1,1-2-125,-1 1 0,0-1 0,1 1 1,-1-1-1,1-1 0,-1 1 0,1-1 1,-1 1-1,7-3 0,6-3-703,0 0 0,0-1 0,-1-1 0,0-1 0,-1 0 0,20-16 0,-8 8-455,-28 17 1274,1 0 0,0 0 0,0 0 0,0 0 0,0 0 0,0 0-1,0 0 1,0 0 0,0 0 0,0 0 0,0 0 0,-1 0 0,1 0 0,0 0-1,0 1 1,0-1 0,0 0 0,0 0 0,0 0 0,0 0 0,0 0-1,0 0 1,0 0 0,0 0 0,0 0 0,0 1 0,0-1 0,0 0-1,0 0 1,0 0 0,0 0 0,0 0 0,0 0 0,0 0 0,0 1 0,0-1-1,0 0 1,0 0 0,0 0 0,0 0 0,0 0 0,0 0 0,0 0-1,1 0 1,-1 0 0,0 0 0,0 1 0,0-1 0,0 0 0,0 0-1,0 0 1,0 0 0,0 0 0,0 0 0,0 0 0,1 0 0,-1 0-1,0 0 1,0 0 0,0 0 0,0 0 0,0 0 0,0 0 0,0 0 0,0 0-1,1 0 1,-1 0 0,-4 10 533,-26 37 1515,13-21-1540,1 0 0,1 1 0,1 1 0,2 0-1,-17 56 1,24-67-742,2 1 0,0 0 0,1 0 0,1 23 0,3-15-105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3"/>
    </inkml:context>
    <inkml:brush xml:id="br0">
      <inkml:brushProperty name="width" value="0.05" units="cm"/>
      <inkml:brushProperty name="height" value="0.05" units="cm"/>
    </inkml:brush>
  </inkml:definitions>
  <inkml:trace contextRef="#ctx0" brushRef="#br0">33 7 18036,'-3'-6'1720,"3"11"-1152,0 2-176,-2 10 793,-2 4-201,0 7-312,0 0-176,2 8-232,2-1-48,0-2-216,0-4-152,0-5-472,3-4-216,0-6-408,-3-5-1017,-3-9 1657,-3-3-416,-4-8-96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7.593"/>
    </inkml:context>
    <inkml:brush xml:id="br0">
      <inkml:brushProperty name="width" value="0.05" units="cm"/>
      <inkml:brushProperty name="height" value="0.05" units="cm"/>
    </inkml:brush>
  </inkml:definitions>
  <inkml:trace contextRef="#ctx0" brushRef="#br0">68 43 13603,'-29'-8'1624,"10"3"-760,4 0-303,10 4 1031,7 1-464,13 0-64,9-2-127,12 2-321,8-3-80,12 3-200,3 0-208,8 3-560,-1-3-296,-5-3 608,7-3-160,-5-7-145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4"/>
    </inkml:context>
    <inkml:brush xml:id="br0">
      <inkml:brushProperty name="width" value="0.05" units="cm"/>
      <inkml:brushProperty name="height" value="0.05" units="cm"/>
    </inkml:brush>
  </inkml:definitions>
  <inkml:trace contextRef="#ctx0" brushRef="#br0">1 62 16339,'0'-11'2153,"0"5"-1153,7-2-368,7 4 1169,6 1-281,5 1-488,-1-1-192,8-2-832,2 1-472,3-1 464,-4-1-104,-5 1-96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5"/>
    </inkml:context>
    <inkml:brush xml:id="br0">
      <inkml:brushProperty name="width" value="0.05" units="cm"/>
      <inkml:brushProperty name="height" value="0.05" units="cm"/>
    </inkml:brush>
  </inkml:definitions>
  <inkml:trace contextRef="#ctx0" brushRef="#br0">33 89 14843,'6'-9'982,"0"1"-1,1-1 1,-1 1-1,2 1 1,-1-1-1,1 1 1,11-7-1,-15 11-784,0 1-1,0 0 0,0 0 1,0 0-1,0 0 0,1 1 1,-1 0-1,1-1 0,-1 2 1,1-1-1,-1 0 0,1 1 1,-1 0-1,1 0 0,0 0 0,-1 1 1,1 0-1,-1 0 0,6 1 1,-8-1-178,0 0 1,0-1-1,-1 1 1,1 0 0,0 0-1,0 0 1,0 0-1,-1 1 1,1-1 0,0 0-1,-1 1 1,1-1-1,-1 1 1,0 0 0,0-1-1,1 1 1,-1 0-1,0 0 1,0 0-1,-1 0 1,1 0 0,0 0-1,-1 0 1,1 0-1,-1 0 1,1 0 0,-1 0-1,0 0 1,0 0-1,0 0 1,0 0 0,-1 1-1,1-1 1,0 0-1,-1 0 1,-1 3 0,0 2-5,0 1 0,-1-1 0,-1 0 0,1 1 0,-1-2 1,0 1-1,0 0 0,-9 8 0,1-2 3,-2-1 0,1-1-1,-2 0 1,1-1 0,-1 0 0,-18 7-1,33-17-20,0 0 0,0 0 0,0 0 0,-1 0 0,1 0 0,0 0 0,0 1 1,0-1-1,0 0 0,-1 0 0,1 0 0,0 0 0,0 0 0,0 0 0,0 0 0,0 0 0,0 0 0,-1 0 0,1 0 0,0 1 0,0-1 0,0 0 0,0 0 0,0 0 0,0 0 0,0 0 0,0 0 0,0 1 0,0-1 0,-1 0 0,1 0 0,0 0 0,0 0 0,0 0 1,0 1-1,0-1 0,0 0 0,0 0 0,0 0 0,0 0 0,0 1 0,0-1 0,0 0 0,0 0 0,1 0 0,-1 0 0,0 0 0,0 1 0,0-1 0,0 0 0,0 0 0,0 0 0,12 5-108,29 2-39,-27-5 85,-10-2 48,12 3-47,30 10 1,-43-13 62,0 1-1,0 0 1,0 1-1,0-1 1,0 1-1,0-1 1,-1 1-1,1 0 1,0 0-1,-1 0 1,0 0 0,1 0-1,-1 0 1,0 1-1,0-1 1,-1 1-1,3 4 1,-3-6 8,-1 1 1,0-1 0,0 1-1,0-1 1,0 1 0,0-1-1,0 1 1,0-1-1,-1 1 1,1-1 0,0 0-1,-1 1 1,1-1-1,-1 1 1,0-1 0,1 0-1,-1 0 1,0 1 0,0-1-1,0 0 1,0 0-1,0 0 1,0 0 0,0 0-1,0 0 1,0 0 0,0 0-1,-1 0 1,-1 0-1,-4 4 62,-1-1-1,0 0 0,-13 4 0,3-1-7,-1-2 1,0 0-1,0-1 0,-1-1 0,1-1 0,-36 0 0,42-5-929,18-3-242,21-4-1131,90-18-2438,-63 15 3178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6"/>
    </inkml:context>
    <inkml:brush xml:id="br0">
      <inkml:brushProperty name="width" value="0.05" units="cm"/>
      <inkml:brushProperty name="height" value="0.05" units="cm"/>
    </inkml:brush>
  </inkml:definitions>
  <inkml:trace contextRef="#ctx0" brushRef="#br0">136 48 15051,'6'-5'880,"14"-9"775,-19 13-1575,0 0 0,-1 1 0,1-1 1,0 0-1,-1 1 0,1-1 0,-1 0 0,1 0 0,-1 0 1,1 0-1,-1 1 0,0-1 0,1 0 0,-1 0 0,0 0 1,0 0-1,0 0 0,1 0 0,-1 0 0,0-1 0,-1 1 17,1 1 0,0-1-1,-1 1 1,1-1-1,0 1 1,-1-1-1,1 1 1,0-1 0,-1 1-1,1-1 1,-1 1-1,1-1 1,-1 1-1,1 0 1,-1-1 0,1 1-1,-1 0 1,0 0-1,1-1 1,-1 1-1,1 0 1,-1 0 0,0 0-1,1 0 1,-1 0-1,1 0 1,-1 0 0,0 0-1,1 0 1,-1 0-1,0 0 1,1 0-1,-2 1 1,-22 5 986,14-2-821,0 0 1,1 1-1,0 1 0,0 0 1,1 0-1,-16 14 1,19-15-194,0 0-1,1-1 1,-1 2 0,1-1 0,1 0-1,-1 1 1,1 0 0,0 0 0,0 0 0,0 0-1,1 0 1,-2 7 0,4-11-53,0-1 0,0 1 0,0 0 1,0-1-1,0 1 0,0-1 0,0 1 0,0-1 0,1 1 1,-1-1-1,0 1 0,1-1 0,0 1 0,-1-1 1,1 0-1,0 1 0,-1-1 0,1 0 0,0 1 0,0-1 1,0 0-1,0 0 0,1 0 0,-1 0 0,0 0 0,0 0 1,0 0-1,1 0 0,-1-1 0,1 1 0,-1 0 0,0-1 1,1 1-1,-1-1 0,1 0 0,-1 1 0,1-1 0,2 0 1,5 1 22,0 0 1,-1-1 0,1 0 0,0-1 0,12-1-1,-7-1 20,0 0 0,0-1 0,-1-1 0,0 0 0,20-10 0,-27 12-34,-1 1 0,-1-1-1,1-1 1,0 1-1,-1-1 1,1 1 0,-1-1-1,0-1 1,-1 1-1,1 0 1,-1-1 0,0 0-1,0 0 1,0 0-1,0 0 1,2-9 0,-4 13-40,-1-1 0,1 0 0,-1 0 0,1 0 0,-1 1 0,0-1 0,0 0 0,0 0 0,0 0 0,0 0 0,0 0 0,0 0 0,-1 1 0,1-1 0,-1 0 1,1 0-1,-1 0 0,0 1 0,0-1 0,0 0 0,1 1 0,-2-1 0,1 1 0,0-1 0,0 1 0,0-1 0,-1 1 0,1 0 0,-1 0 0,1-1 0,-1 1 0,1 0 0,-1 1 0,0-1 1,1 0-1,-1 0 0,0 1 0,0-1 0,0 1 0,1-1 0,-1 1 0,-3 0 0,1-1-173,-1 1 1,1 0-1,-1 0 1,1 0-1,-1 1 1,1 0-1,-1-1 1,1 2-1,0-1 1,0 0-1,-1 1 1,1 0-1,0 0 1,0 0-1,0 0 0,1 1 1,-5 3-1,-4 9-478,5 1-117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7"/>
    </inkml:context>
    <inkml:brush xml:id="br0">
      <inkml:brushProperty name="width" value="0.05" units="cm"/>
      <inkml:brushProperty name="height" value="0.05" units="cm"/>
    </inkml:brush>
  </inkml:definitions>
  <inkml:trace contextRef="#ctx0" brushRef="#br0">8 33 19852,'-5'0'2425,"2"0"-977,8 0 384,7 0-583,5 0-297,9-3-544,3 0-232,8-2-496,1-1-320,-3-2 176,-3 2 272,-10 5-136,-4 1-120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8"/>
    </inkml:context>
    <inkml:brush xml:id="br0">
      <inkml:brushProperty name="width" value="0.05" units="cm"/>
      <inkml:brushProperty name="height" value="0.05" units="cm"/>
    </inkml:brush>
  </inkml:definitions>
  <inkml:trace contextRef="#ctx0" brushRef="#br0">1 26 15803,'1'-1'300,"0"-1"-1,1 0 1,-1 0-1,0 1 0,1-1 1,0 1-1,-1-1 1,1 1-1,0 0 0,0 0 1,-1-1-1,1 1 1,0 1-1,0-1 0,0 0 1,0 0-1,1 1 1,-1-1-1,0 1 0,4-1 1,47-1 3323,-48 3-3454,1-1-26,0 1-1,0 0 1,-1 0 0,1 0-1,0 1 1,-1 0 0,0 0 0,1 0-1,8 6 1,-13-7-133,1 0 0,-1 0-1,1-1 1,-1 1 0,0 1-1,0-1 1,1 0 0,-1 0-1,0 0 1,0 0 0,0 1 0,0-1-1,-1 1 1,1-1 0,0 1-1,-1-1 1,1 1 0,0-1 0,-1 1-1,0-1 1,1 1 0,-1 0-1,0-1 1,0 1 0,0-1-1,0 1 1,0 0 0,0-1 0,0 1-1,-1 0 1,1-1 0,-1 1-1,1-1 1,-1 1 0,0-1-1,1 1 1,-1-1 0,-1 2 0,-3 3-5,1 0 0,-1 0 0,0 0 0,-1-1 0,1 1 0,-1-2 0,0 1 1,-1-1-1,-6 5 0,-9 2 26,-34 13 0,22-10 28,95-10-350,-36-2 60,39 7 0,-56-8 182,0 1 0,0 1 0,-1-1 0,1 1 0,-1 0 1,0 1-1,1 0 0,-2 0 0,9 6 0,-14-9 45,1 0 1,-1 1-1,1-1 0,-1 1 0,1 0 0,-1-1 1,0 1-1,1 0 0,-1 0 0,0 0 1,0 0-1,-1 0 0,1 0 0,0 0 1,-1 0-1,1 0 0,-1 0 0,0 0 1,1 0-1,-1 1 0,0 3 0,-1-2 26,0-1 0,0 1 0,-1-1 0,1 1 0,-1-1-1,0 1 1,0-1 0,0 0 0,0 0 0,0 0 0,-5 5-1,-2 1 107,-1 0-1,-1 0 1,1-1 0,-2-1-1,1 1 1,-13 5-1,16-10-32,0 0 0,0 0 0,-1-1 0,1 0 0,-13 1 0,19-2-115,1-1 0,-1 0 0,0 0 0,0 0 0,0-1 0,1 1 0,-1 0 0,0-1 0,0 1 0,0-1 0,1 1 0,-1-1 0,0 0 0,-1-1 0,2 1-42,0 1-1,1-1 0,-1 0 0,0 0 0,1 0 1,-1 0-1,0 0 0,1 0 0,0 0 0,-1 0 0,1-1 1,0 1-1,-1 0 0,1 0 0,0 0 0,0 0 1,0 0-1,0-1 0,0 1 0,0 0 0,0 0 1,0 0-1,1 0 0,-1 0 0,1-2 0,0-1-24,1-1 0,0 0 0,0 1 0,0 0 1,1-1-1,0 1 0,0 0 0,0 0 0,5-4 0,19-16-503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19"/>
    </inkml:context>
    <inkml:brush xml:id="br0">
      <inkml:brushProperty name="width" value="0.05" units="cm"/>
      <inkml:brushProperty name="height" value="0.05" units="cm"/>
    </inkml:brush>
  </inkml:definitions>
  <inkml:trace contextRef="#ctx0" brushRef="#br0">184 78 19356,'-14'3'705,"-1"1"-1,1 0 1,-1 1 0,1 1-1,-14 7 1,21-9-464,-1 0 1,1 1-1,-1 0 1,1 0-1,1 0 1,-1 1-1,1 0 1,0 1-1,-9 12 1,14-18-213,0 0 1,1 0-1,-1 0 0,0 0 1,1 0-1,-1 0 1,1 0-1,0 0 0,-1 1 1,1-1-1,0 0 1,0 0-1,-1 0 1,1 1-1,0-1 0,0 0 1,0 0-1,1 0 1,-1 1-1,0-1 0,0 0 1,1 0-1,-1 0 1,1 0-1,0 2 0,0-1-2,1-1 1,-1 1-1,1-1 0,-1 0 0,1 1 0,0-1 0,0 0 0,-1 0 0,1 0 1,0 0-1,0 0 0,0 0 0,3 0 0,5 2 20,1-1 0,0-1 0,-1 1 0,16-1 0,-9-2-17,0 0-1,0-1 1,0 0 0,-1-2 0,31-9 0,-41 11-23,1-1 1,-1 1-1,0-1 1,0 0 0,0-1-1,0 1 1,-1-1 0,1 0-1,-1-1 1,0 1-1,0-1 1,-1 0 0,0 0-1,1-1 1,-1 1 0,-1-1-1,4-7 1,-6 10-8,0 1 0,0 0 1,0-1-1,0 1 0,-1-1 0,1 1 0,-1-1 1,0 1-1,0-1 0,0 0 0,0 1 0,0-1 1,0 1-1,-1-1 0,1 1 0,-1-1 0,0 1 1,0-1-1,0 1 0,-2-4 0,1 3 3,0 1-1,0-1 0,-1 1 1,1 0-1,-1 0 1,1 0-1,-1 0 0,0 0 1,0 1-1,0-1 1,0 1-1,0-1 0,0 1 1,-4-1-1,1 1-77,0 0-1,0 0 0,0 0 1,-1 0-1,1 1 0,0 0 1,0 1-1,0-1 0,0 1 1,0 0-1,0 1 1,0-1-1,0 1 0,0 0 1,0 1-1,-10 5 0,15-7-22,0 0-1,0-1 1,0 1 0,0 0-1,0 0 1,0 0-1,1 0 1,-1 0 0,0 0-1,0 0 1,1 0-1,-1 0 1,1 0 0,-1 0-1,1 0 1,-1 0-1,1 1 1,0-1-1,0 0 1,-1 0 0,1 0-1,0 1 1,0 1-1,1-2 16,-1 0 0,1 0 0,-1 0 0,1 0-1,-1 0 1,1 0 0,0 0 0,-1 0-1,1 0 1,0 0 0,0-1 0,0 1 0,0 0-1,0 0 1,0-1 0,0 1 0,0-1 0,0 1-1,0-1 1,0 1 0,0-1 0,0 1-1,0-1 1,2 0 0,23 5-756,9-3-172</inkml:trace>
  <inkml:trace contextRef="#ctx0" brushRef="#br0" timeOffset="1">664 14 16323,'8'-7'1902,"-17"7"-437,-22 8 427,11-1-1070,1 2 0,0 0-1,-26 16 1,36-19-664,1 0 0,0 0-1,0 1 1,0 0 0,1 0-1,-1 1 1,2 0 0,-12 17-1,17-23-133,0-1-1,0 1 1,1-1 0,-1 0-1,0 1 1,1-1 0,-1 1-1,1-1 1,0 1-1,-1-1 1,1 1 0,0 0-1,0-1 1,0 1-1,0-1 1,0 1 0,0 0-1,1-1 1,-1 1-1,0-1 1,1 1 0,0 1-1,0-1-4,1-1-1,-1 1 1,0-1-1,1 1 1,-1-1-1,1 0 0,0 0 1,-1 1-1,1-1 1,0 0-1,0-1 1,-1 1-1,1 0 1,0 0-1,2 0 0,7 1 15,-1 0 0,0-1 0,1 0 0,0-1-1,16-1 1,-5-1 2,0-1 0,0-1 0,41-14 1,-50 14-14,0-2 1,-1 1-1,0-1 1,0-1 0,0 0-1,-1-1 1,17-15 0,-25 20-16,0 1 1,0-1-1,-1 0 1,0 0-1,1-1 1,-1 1-1,-1 0 0,1-1 1,0 1-1,-1-1 1,1 1-1,-1-1 1,0 0-1,-1 0 1,1 1-1,-1-1 1,1-7-1,-2 8-23,1 1-1,0 0 0,-1 0 1,0 0-1,0 0 0,1 0 1,-1 0-1,0 0 0,-1 0 1,1 0-1,0 1 1,0-1-1,-1 0 0,1 1 1,-1-1-1,0 1 0,1-1 1,-1 1-1,0 0 0,0 0 1,0 0-1,0 0 0,0 0 1,0 0-1,0 0 0,0 1 1,0-1-1,0 1 0,0-1 1,-1 1-1,1 0 0,-3 0 1,-1 0-230,0-1 1,0 2-1,0-1 0,0 1 1,0-1-1,0 2 0,0-1 1,0 1-1,1-1 0,-1 2 1,0-1-1,-5 4 0,7-4-85,1 1 0,0-1 0,-1 0-1,1 1 1,0 0 0,1 0 0,-1 0 0,1 0-1,-1 0 1,1 1 0,0-1 0,0 1-1,0-1 1,1 1 0,-1 0 0,1 0-1,0 0 1,0 0 0,-1 5 0,2 9-1118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1"/>
    </inkml:context>
    <inkml:brush xml:id="br0">
      <inkml:brushProperty name="width" value="0.05" units="cm"/>
      <inkml:brushProperty name="height" value="0.05" units="cm"/>
    </inkml:brush>
  </inkml:definitions>
  <inkml:trace contextRef="#ctx0" brushRef="#br0">89 1 14691,'-7'7'6807,"-35"40"-1226,36-40-5380,0 0 0,1 1 0,0-1 0,1 2 0,-7 13 0,10-20-174,1-1 0,-1 1 1,1 0-1,0-1 0,-1 1 0,1-1 1,0 1-1,0 0 0,0-1 1,0 1-1,0-1 0,1 1 0,-1 0 1,0-1-1,1 1 0,-1-1 1,1 1-1,0-1 0,-1 1 0,1-1 1,0 0-1,1 3 0,1-2-8,-1 0 0,1 0-1,-1 0 1,1 0 0,0 0 0,0-1-1,-1 1 1,1-1 0,0 1 0,5 0-1,4 1-189,0 0 0,0-1 0,0-1 0,1 0 0,12 0-1,-20-2-149,1 1-1,0-1 0,-1 0 1,1 0-1,9-3 0,-13 3 226,0 0 0,0 0 0,0 0 0,0 0 0,0 0 0,0-1 0,0 1 0,0-1 0,-1 1-1,1-1 1,0 1 0,-1-1 0,1 0 0,-1 0 0,0 0 0,0 0 0,2-3 0,1-15-771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2"/>
    </inkml:context>
    <inkml:brush xml:id="br0">
      <inkml:brushProperty name="width" value="0.05" units="cm"/>
      <inkml:brushProperty name="height" value="0.05" units="cm"/>
    </inkml:brush>
  </inkml:definitions>
  <inkml:trace contextRef="#ctx0" brushRef="#br0">20 12 19412,'-9'-7'2073,"1"2"-1489,5 5-264,3 2 984,3 4-1224,3-3 352,3-3-408,-1-3-136</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3"/>
    </inkml:context>
    <inkml:brush xml:id="br0">
      <inkml:brushProperty name="width" value="0.05" units="cm"/>
      <inkml:brushProperty name="height" value="0.05" units="cm"/>
    </inkml:brush>
  </inkml:definitions>
  <inkml:trace contextRef="#ctx0" brushRef="#br0">26 10 17860,'7'-9'2187,"-5"9"-302,-4 19 482,2-17-2295,-1 3 76,-14 124 3017,14-110-3972,1 0 1,1 0 0,0-1-1,8 36 1,-26-65-3922,7 1 3736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4"/>
    </inkml:context>
    <inkml:brush xml:id="br0">
      <inkml:brushProperty name="width" value="0.05" units="cm"/>
      <inkml:brushProperty name="height" value="0.05" units="cm"/>
    </inkml:brush>
  </inkml:definitions>
  <inkml:trace contextRef="#ctx0" brushRef="#br0">23 48 14707,'-9'-10'1985,"0"2"-945,4 2-392,10 4 1104,5 1-159,9 1-385,4 0-192,9 0-408,0 0-256,3 0-528,5 0-352,-3-3-776,-4-3 1096,-5 1-232,-5-1-200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8.039"/>
    </inkml:context>
    <inkml:brush xml:id="br0">
      <inkml:brushProperty name="width" value="0.05" units="cm"/>
      <inkml:brushProperty name="height" value="0.05" units="cm"/>
    </inkml:brush>
  </inkml:definitions>
  <inkml:trace contextRef="#ctx0" brushRef="#br0">1 45 17124,'0'-2'1688,"11"2"-944,5 0-208,23-3 881,8-2-289,10 1-344,6-3-96,5-1-328,0 4-152,-7 1-464,1-2-328,-21 3-576,-10 1-1153,-18 1 1809,-8 3-424,-15 3-192</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5"/>
    </inkml:context>
    <inkml:brush xml:id="br0">
      <inkml:brushProperty name="width" value="0.05" units="cm"/>
      <inkml:brushProperty name="height" value="0.05" units="cm"/>
    </inkml:brush>
  </inkml:definitions>
  <inkml:trace contextRef="#ctx0" brushRef="#br0">43 74 10962,'0'-3'370,"1"0"-1,-1 0 0,0 0 1,1 0-1,-1 0 0,1 1 0,0-1 1,0 0-1,0 1 0,0-1 1,1 0-1,-1 1 0,1 0 1,-1-1-1,1 1 0,0 0 1,0 0-1,0 0 0,0 0 1,0 0-1,1 0 0,2-1 0,-1 0-54,0 1 1,1 0-1,-1 0 0,1 1 0,-1-1 0,1 1 0,0 0 0,0 0 0,-1 1 0,1 0 0,0-1 0,8 2 0,-9-1-214,0 1 0,0-1 1,0 1-1,0 0 0,0 1 0,-1-1 0,1 0 1,0 1-1,0 0 0,-1 0 0,1 0 0,-1 0 1,0 1-1,6 5 0,-7-6-68,0 0 0,-1 1 0,1-1 1,-1 1-1,1 0 0,-1 0 0,0-1 0,0 1 0,0 0 0,0 0 1,-1 0-1,1 0 0,-1 0 0,0 0 0,0 0 0,0 0 0,0 0 1,0 0-1,-1 0 0,1 0 0,-1 0 0,-1 4 0,-2 3-10,1-1 1,-2 0-1,1 0 0,-1 0 0,0 0 0,-1-1 0,0 0 1,-12 12-1,-6 3 4,-35 26 1,2 0 8,55-48-34,-1 1-1,1 0 1,1 0-1,-1 0 0,0 0 1,0 0-1,1 1 1,-1-1-1,1 1 0,-1 2 1,2-5-2,0 1 0,-1-1 0,1 0 1,0 1-1,0-1 0,0 1 0,0-1 0,0 1 0,1-1 1,-1 1-1,0-1 0,0 0 0,0 1 0,0-1 0,0 1 1,1-1-1,-1 1 0,0-1 0,0 0 0,1 1 0,-1-1 1,0 0-1,1 1 0,16 6-22,3-4-287,0-1 0,0-1 0,32-1 0,63-12-1306,-88 8 1536,48-6-404,3-3-165</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6"/>
    </inkml:context>
    <inkml:brush xml:id="br0">
      <inkml:brushProperty name="width" value="0.05" units="cm"/>
      <inkml:brushProperty name="height" value="0.05" units="cm"/>
    </inkml:brush>
  </inkml:definitions>
  <inkml:trace contextRef="#ctx0" brushRef="#br0">202 0 19068,'-38'31'1930,"-41"44"-1,69-64-1703,0 0 1,1 1-1,0 0 0,1 0 0,1 1 0,0 0 0,1 0 1,-8 22-1,13-32-190,0 0 1,0 0 0,1 0-1,-1 0 1,1 0 0,-1 0-1,1 0 1,0 0 0,0 0-1,1 0 1,-1 0-1,1 0 1,-1 0 0,1 0-1,0 0 1,0 0 0,0-1-1,1 1 1,1 3 0,-1-3-10,1 0 0,0 0 0,0-1 0,0 1 0,0-1 0,0 1 1,0-1-1,1 0 0,-1-1 0,1 1 0,-1 0 0,1-1 0,4 1 0,8 2 18,0-2 0,0 0 0,0-1-1,1 0 1,-1-1 0,18-3-1,-8 0 57,1-1 0,-1-2 0,37-12 0,-52 14-42,0 0 0,0-1 0,0 0 1,-1-1-1,0 0 0,0-1 0,0 0 1,-1 0-1,0-1 0,10-11 0,-16 15-38,0 0-1,-1 0 1,1 0-1,-1 0 1,0 0-1,0 0 0,0-1 1,0 1-1,-1-1 1,0 1-1,0-1 1,0 0-1,-1 1 1,1-1-1,-1 0 1,0 0-1,-2-9 1,1 11-43,0-1 0,0 1 0,0 0 0,0-1-1,-1 1 1,0 0 0,0 0 0,0 0 0,0 0 0,0 0 0,0 0 0,-1 0 0,1 1 0,-1-1 0,0 1 0,0 0 0,0 0 0,0 0 0,0 0 0,0 0 0,-1 1 0,1 0 0,-7-2 0,1 1-150,-1 0 1,1 1-1,-1 0 0,1 1 1,-1 0-1,1 0 0,-1 1 1,1 1-1,-1-1 0,1 2 1,0-1-1,0 1 0,0 1 1,0-1-1,0 1 0,1 1 1,-15 10-1,-17 17-520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7"/>
    </inkml:context>
    <inkml:brush xml:id="br0">
      <inkml:brushProperty name="width" value="0.05" units="cm"/>
      <inkml:brushProperty name="height" value="0.05" units="cm"/>
    </inkml:brush>
  </inkml:definitions>
  <inkml:trace contextRef="#ctx0" brushRef="#br0">3931 288 11474,'-1'-1'127,"-1"-1"0,1 1-1,0-1 1,-1 1 0,1-1-1,-1 1 1,1 0 0,-1 0 0,0 0-1,1 0 1,-1 0 0,0 0-1,0 0 1,0 1 0,0-1-1,0 1 1,0-1 0,-2 1-1,-3-2 267,-40-11 167,-1 2 1,-52-6-1,-101 0 948,141 12-1391,-1447-95-271,845 36 501,498 46-298,-1 7 1,-322 21-1,430-5 9,-51 4 388,-131-5 0,234-4-371,-24-5-223,28 5 137,1 0 0,-1-1 0,0 1 0,1 0 1,-1-1-1,1 1 0,-1-1 0,1 1 0,-1-1 1,1 1-1,-1-1 0,1 1 0,-1-1 0,1 1 0,0-1 1,-1 0-1,1 1 0,0-1 0,0 1 0,-1-1 0,1 0 1,0 0-1,0 1 0,0-1 0,0 0 0,0 1 0,0-1 1,0 0-1,0 1 0,0-1 0,0 0 0,0 1 0,0-1 1,0 0-1,1 0 0,3-11-153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8"/>
    </inkml:context>
    <inkml:brush xml:id="br0">
      <inkml:brushProperty name="width" value="0.05" units="cm"/>
      <inkml:brushProperty name="height" value="0.05" units="cm"/>
    </inkml:brush>
  </inkml:definitions>
  <inkml:trace contextRef="#ctx0" brushRef="#br0">791 316 10066,'-1'1'151,"1"1"1,-1-1-1,1 0 0,-1 0 0,0 0 0,1 0 0,-1 0 1,0 0-1,0 0 0,0 0 0,0 0 0,0-1 1,0 1-1,0 0 0,0 0 0,0-1 0,0 1 1,0-1-1,0 1 0,-1-1 0,1 1 0,0-1 0,0 0 1,0 0-1,-2 1 0,-34 5 2429,-39 0-30,-87-4 1,133-3-2335,0-2-1,1-1 1,-1-2 0,1 0 0,-56-21 0,71 20-137,0 0-1,0-1 1,1 0 0,0-1-1,0 0 1,1-1 0,-16-17-1,5 1-8,1-1-1,-23-38 0,37 53-279,-1 0-1,-18-21 0,55 8-3652,-13 8 3048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29"/>
    </inkml:context>
    <inkml:brush xml:id="br0">
      <inkml:brushProperty name="width" value="0.05" units="cm"/>
      <inkml:brushProperty name="height" value="0.05" units="cm"/>
    </inkml:brush>
  </inkml:definitions>
  <inkml:trace contextRef="#ctx0" brushRef="#br0">320 12 14339,'0'0'119,"0"-1"0,0 1 0,0-1 0,0 1 0,0-1 0,0 1 0,-1-1 0,1 1 0,0-1 0,0 1 0,0-1 0,0 1 0,-1 0 0,1-1-1,0 1 1,-1-1 0,1 1 0,0 0 0,-1-1 0,1 1 0,0 0 0,-1-1 0,1 1 0,0 0 0,-1 0 0,1-1 0,-1 1 0,1 0 0,-1 0 0,1 0 0,-1 0 0,1 0 0,-1-1 0,1 1 0,-1 0 0,1 0 0,-1 0 0,1 0 0,0 0 0,-1 0-1,1 1 1,-1-1 0,1 0 0,-1 0 0,1 0 0,-1 0 0,1 0 0,-1 1 0,1-1 0,0 0 0,-1 1 0,0-1 0,-31 18 335,24-13-171,-58 33 135,-116 77 146,181-115-562,0 0-1,1 1 0,-1-1 1,0 0-1,1 1 0,-1-1 1,0 1-1,1-1 0,-1 1 1,0-1-1,1 1 0,-1-1 1,1 1-1,-1-1 0,1 1 1,0 0-1,-1-1 0,1 1 1,0 0-1,-1-1 0,1 1 1,0 0-1,0 0 0,-1-1 1,1 1-1,0 0 0,0 0 1,0 0-1,0-1 0,0 1 1,0 1-1,2 0 3,0-1 0,-1 1 1,1-1-1,0 0 0,0 0 0,-1 1 1,1-1-1,0 0 0,4 1 0,5 3 1,31 19-108,52 37 1,14 10-161,-100-66 232,0-1 1,1 0-1,-1 0 1,1-1-1,-1 0 1,19 4-1,5-10-111</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0"/>
    </inkml:context>
    <inkml:brush xml:id="br0">
      <inkml:brushProperty name="width" value="0.05" units="cm"/>
      <inkml:brushProperty name="height" value="0.05" units="cm"/>
    </inkml:brush>
  </inkml:definitions>
  <inkml:trace contextRef="#ctx0" brushRef="#br0">2 298 11386,'0'-2'172,"-1"0"0,1 0-1,0 0 1,-1 0 0,1 0-1,0 0 1,0 0 0,1 0-1,-1 1 1,0-1 0,0 0-1,1 0 1,-1 0 0,1 0-1,0 0 1,0 1 0,-1-1-1,1 0 1,0 1 0,0-1-1,1 1 1,-1-1 0,0 1-1,0-1 1,3-1 0,3-4 306,0 1 1,0 0-1,15-10 1,1 3-221,0 1 0,1 1 0,0 1 0,1 1 0,-1 1 0,2 1 0,-1 2 0,45-5 1,10 6-162,119 9 1,8 0-22,-41-20-82,-109 8 0,113 0-1,-72 14-5,-47-2-1,0-2 0,1-2-1,51-7 1,-27-8-3,75-23 1,-90 19 19,1 4 1,92-11-1,17 25 74,-24 0 35,-74-4-61,-7 0 20,127 8 0,-182-3-97,0 1 0,0 1 0,0 0 1,0 1-1,-1 0 0,1 0 0,-1 1 0,0 1 0,0 0 0,-1 0 0,0 0 0,0 1 0,-1 1 1,13 13-1,-19-20-16,18 17-389,-19-17 420,-1-1-1,1 1 0,0-1 0,0 0 0,0 1 1,0-1-1,0 0 0,0 0 0,0 1 0,0-1 1,0 0-1,0 0 0,0 0 0,-1 0 0,1 0 1,0 0-1,0 0 0,0-1 0,0 1 0,0 0 1,0-1-1,0 1 0,0 0 0,1-1 1,10-10-204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1"/>
    </inkml:context>
    <inkml:brush xml:id="br0">
      <inkml:brushProperty name="width" value="0.05" units="cm"/>
      <inkml:brushProperty name="height" value="0.05" units="cm"/>
    </inkml:brush>
  </inkml:definitions>
  <inkml:trace contextRef="#ctx0" brushRef="#br0">2033 161 12931,'0'1'133,"0"0"0,0 0-1,0 0 1,0 0 0,0-1 0,0 1 0,0 0 0,0 0 0,0 0 0,-1 0-1,1 0 1,0-1 0,-1 1 0,1 0 0,-1 0 0,1 0 0,-1-1 0,1 1 0,-1 0-1,1-1 1,-1 1 0,0 0 0,1-1 0,-1 1 0,0-1 0,1 1 0,-1-1-1,0 1 1,0-1 0,0 0 0,1 1 0,-1-1 0,0 0 0,0 0 0,0 0 0,-1 1-1,-3 0 129,0 0-1,0 0 0,0 0 0,0 0 0,-7-1 0,-306-21 1373,222 10-1622,-123-30 0,160 28 6,0 3 0,0 2 0,-1 3-1,-114 6 1,-336-3-15,415-1 31,45 2 34,-69-9-1,55-7 251,53 12-264,-2 2-1,1-1 1,0 2 0,-1-1 0,-16 0 0,29 4-52,0-1 0,0 0 0,0 0 0,-1 0 0,1 0 0,0 0 0,0 0 0,0 0 0,0 0 0,0 0 0,-1 0 0,1 0 0,0 0 0,0 0 0,0 0 0,0 0 0,0 0 0,0 0 0,-1 0 0,1 0 0,0 0 0,0 0 0,0 0 0,0 0 0,0 0 0,0-1 0,-1 1 0,1 0 0,0 0 0,0 0 0,0 0 0,0 0 0,0 0 0,0 0 0,0 0 0,0-1 0,0 1 0,-1 0 0,1 0 0,0 0 0,0 0 0,0 0 0,0 0 0,0-1 0,0 1 0,0 0 0,0 0 0,0 0 0,0 0 0,0 0 0,0-1 0,0 1 0,0 0 0,0 0 0,0 0 0,0 0 0,0 0 0,1-1 0,6-8-532,4-7-1232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2"/>
    </inkml:context>
    <inkml:brush xml:id="br0">
      <inkml:brushProperty name="width" value="0.05" units="cm"/>
      <inkml:brushProperty name="height" value="0.05" units="cm"/>
    </inkml:brush>
  </inkml:definitions>
  <inkml:trace contextRef="#ctx0" brushRef="#br0">1 270 14035,'99'-48'2633,"6"-3"-1699,-65 35-821,0 3 0,1 1-1,1 2 1,0 1-1,0 3 1,1 1-1,0 2 1,-1 2 0,1 2-1,0 2 1,66 13-1,-99-14-109,411 63 77,-302-58 92,1-6 1,-1-5-1,187-29 1,-235 24 237,-43 6-170,0 0 0,34-11 0,-54 12-369,1-1 0,-1 0 1,-1 0-1,1-1 0,0 0 0,-1 0 0,0-1 0,0 0 0,0 0 0,-1-1 0,11-12 0,5-12-147,-4-2-129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3"/>
    </inkml:context>
    <inkml:brush xml:id="br0">
      <inkml:brushProperty name="width" value="0.05" units="cm"/>
      <inkml:brushProperty name="height" value="0.05" units="cm"/>
    </inkml:brush>
  </inkml:definitions>
  <inkml:trace contextRef="#ctx0" brushRef="#br0">44 16 15283,'11'-8'1713,"-6"4"-977,-1 1-312,-4 6 816,0 4-264,-3 12-304,0 5-127,-1 7-321,-1 4-120,2 3-248,0 0-96,-2-4-265,4-2-159,-4-9 536,-2-10-56,-4-13-176,-3-7-104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4"/>
    </inkml:context>
    <inkml:brush xml:id="br0">
      <inkml:brushProperty name="width" value="0.05" units="cm"/>
      <inkml:brushProperty name="height" value="0.05" units="cm"/>
    </inkml:brush>
  </inkml:definitions>
  <inkml:trace contextRef="#ctx0" brushRef="#br0">1 138 12787,'1'3'231,"0"-1"0,0 0 0,1 1 1,-1-1-1,0 0 0,1 0 0,0 0 1,-1 0-1,1 0 0,0 0 0,0-1 0,0 1 1,0-1-1,1 1 0,3 1 0,1 1 379,0-1 0,1 0 0,14 5-1,-13-7-353,0 0-1,0-1 0,0 1 0,0-2 1,0 1-1,0-1 0,0-1 0,0 1 1,0-1-1,0-1 0,-1 0 0,1 0 0,-1-1 1,0 0-1,13-8 0,1-3-8,-1 0 0,0-1-1,0-2 1,17-19 0,7-17-265,-43 80-1628,-2-23 1589,0 0-1,0 0 0,1 0 0,-1 0 1,1 0-1,0 0 0,0 0 0,0 0 1,0 0-1,1 0 0,-1-1 0,4 6 1,15 17-455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8.471"/>
    </inkml:context>
    <inkml:brush xml:id="br0">
      <inkml:brushProperty name="width" value="0.05" units="cm"/>
      <inkml:brushProperty name="height" value="0.05" units="cm"/>
    </inkml:brush>
  </inkml:definitions>
  <inkml:trace contextRef="#ctx0" brushRef="#br0">0 48 15891,'11'6'1977,"11"-3"-1185,16-4-240,6-2 800,11-2-367,4-3-177,5 0-632,4 0-376,-3-1 1304,-8-1-1072,-9 7-88,-8 2-40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5"/>
    </inkml:context>
    <inkml:brush xml:id="br0">
      <inkml:brushProperty name="width" value="0.05" units="cm"/>
      <inkml:brushProperty name="height" value="0.05" units="cm"/>
    </inkml:brush>
  </inkml:definitions>
  <inkml:trace contextRef="#ctx0" brushRef="#br0">5 27 17644,'-4'-6'1952,"4"1"-1096,3 0-336,8 2 1113,6-1-353,10 4-448,7-3-216,7 3-288,5 0-135,1 4-410,-1-1-255,-4 4-648,-6 0 1960,-14-4-992,-21-1-80,-7 1-136</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6"/>
    </inkml:context>
    <inkml:brush xml:id="br0">
      <inkml:brushProperty name="width" value="0.05" units="cm"/>
      <inkml:brushProperty name="height" value="0.05" units="cm"/>
    </inkml:brush>
  </inkml:definitions>
  <inkml:trace contextRef="#ctx0" brushRef="#br0">0 10 16908,'12'7'1704,"11"-5"-1080,6 0-256,17-2 720,5 0-239,10-4-737,2 1-528,-2-4 440,2 4-168,-5 0-145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7"/>
    </inkml:context>
    <inkml:brush xml:id="br0">
      <inkml:brushProperty name="width" value="0.05" units="cm"/>
      <inkml:brushProperty name="height" value="0.05" units="cm"/>
    </inkml:brush>
  </inkml:definitions>
  <inkml:trace contextRef="#ctx0" brushRef="#br0">2 1 16556,'-1'15'697,"1"-6"-298,-1 1 0,1 0 0,0 0 0,3 10 0,-3-17-300,1 0 0,0 0 0,0 0 0,0 0 0,0 0 0,1-1 1,-1 1-1,1 0 0,0 0 0,-1-1 0,1 0 0,0 1 0,1-1 0,-1 0 0,0 0 0,1 0 0,2 2 0,5 1-42,0 0-1,0 0 1,1-1 0,0-1-1,-1 1 1,1-2-1,0 0 1,0 0 0,1-1-1,-1 0 1,0-1-1,0 0 1,1-1 0,16-3-1,-4-1-257,1 0-1,-1-2 1,0-1-1,0-1 1,31-17-1,-42 20 15,-1-1-1,0-1 1,0 0 0,-1-1 0,0 0-1,-1-1 1,0 0 0,11-14-1,-50 63 498,-78 113 947,85-117-946,1 2-1,-24 58 0,-8 62-492,44-124 150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8"/>
    </inkml:context>
    <inkml:brush xml:id="br0">
      <inkml:brushProperty name="width" value="0.05" units="cm"/>
      <inkml:brushProperty name="height" value="0.05" units="cm"/>
    </inkml:brush>
  </inkml:definitions>
  <inkml:trace contextRef="#ctx0" brushRef="#br0">0 81 14715,'0'2'1945,"11"-1"-1153,11-4-296,8-3 1376,13-2-976,6-2-159,9-3-193,2 4-120,4 3-232,1 2-152,-6 2-408,-2 1-368,-5-1 640,-2-4-112,-2-8-121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39"/>
    </inkml:context>
    <inkml:brush xml:id="br0">
      <inkml:brushProperty name="width" value="0.05" units="cm"/>
      <inkml:brushProperty name="height" value="0.05" units="cm"/>
    </inkml:brush>
  </inkml:definitions>
  <inkml:trace contextRef="#ctx0" brushRef="#br0">0 37 13627,'0'6'1584,"2"-1"-1024,8-2-32,6-2 785,14 1-473,10-1-56,14-1-280,5-4-304,7-7 16,2-6 16,-6-6-248</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0"/>
    </inkml:context>
    <inkml:brush xml:id="br0">
      <inkml:brushProperty name="width" value="0.05" units="cm"/>
      <inkml:brushProperty name="height" value="0.05" units="cm"/>
    </inkml:brush>
  </inkml:definitions>
  <inkml:trace contextRef="#ctx0" brushRef="#br0">1 68 17212,'3'7'1672,"9"-7"-1264,15 0-128,12-3 624,17-1-464,7-2-71,9-2-49,5 0-88,-2 1-488,-3 1-305,-13-4 465,-8 0-48,-18-3-104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1"/>
    </inkml:context>
    <inkml:brush xml:id="br0">
      <inkml:brushProperty name="width" value="0.05" units="cm"/>
      <inkml:brushProperty name="height" value="0.05" units="cm"/>
    </inkml:brush>
  </inkml:definitions>
  <inkml:trace contextRef="#ctx0" brushRef="#br0">2 297 15451,'0'0'49,"0"0"0,0 0 0,0 0 0,0 0 0,0 0-1,0 0 1,0 0 0,0 0 0,0 0 0,0 0 0,0 0 0,-1 0-1,1 0 1,0 0 0,0 0 0,0 0 0,0 0 0,0 0 0,0-1-1,0 1 1,0 0 0,0 0 0,0 0 0,0 0 0,0 0-1,0 0 1,-1 0 0,1 0 0,0 0 0,0 0 0,0 0 0,0 0-1,0 0 1,0-1 0,0 1 0,0 0 0,0 0 0,0 0 0,0 0-1,0 0 1,0 0 0,0 0 0,0 0 0,0 0 0,0 0 0,0 0-1,0-1 1,0 1 0,0 0 0,0 0 0,0 0 0,0 0-1,0 0 1,0 0 0,1 0 0,-1 0 0,0 0 0,0 0 0,0 0-1,0 0 1,0 0 0,0-1 0,0 1 0,0 0 0,0 0 0,0 0-1,0 0 1,0 0 0,1 0 0,8-9 1761,27-17-776,-14 10-396,41-38 66,84-92 0,-119 117-677,-12 16-13,-16 13-13,0 0 1,0 1-1,0-1 0,1 0 0,-1 0 0,0 0 0,0 0 0,0 0 0,0 0 0,1 0 1,-1 0-1,0 0 0,0 1 0,0-1 0,0 0 0,0 0 0,0 0 0,0 0 1,0 0-1,1 1 0,-1-1 0,0 0 0,0 0 0,0 0 0,0 0 0,0 0 0,0 1 1,0-1-1,0 0 0,0 0 0,0 0 0,0 0 0,0 1 0,0-1 0,0 0 0,0 0 1,0 0-1,0 0 0,0 1 0,0-1 0,0 0 0,-1 0 0,1 0 0,0 0 0,0 1 1,0-1-1,0 0 0,0 0 0,-16 38 119,11-26-107,-8 18 50,0-1 4,1 1 1,1 0-1,1 1 1,-6 42 0,15-71-90,1 0 1,0 1 0,0-1-1,0 1 1,0-1 0,0 1 0,1-1-1,-1 0 1,1 1 0,0 1-1,-1-3 7,1 0 1,-1 0-1,1 0 0,-1 0 0,1-1 0,0 1 0,-1 0 0,1-1 0,0 1 1,-1 0-1,1-1 0,0 1 0,0-1 0,-1 1 0,1-1 0,0 1 0,0-1 1,1 1-1,2-1-15,1 1 1,-1-1 0,0 0 0,0 0-1,0 0 1,1-1 0,-1 0 0,0 0-1,7-2 1,22-7-131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2"/>
    </inkml:context>
    <inkml:brush xml:id="br0">
      <inkml:brushProperty name="width" value="0.05" units="cm"/>
      <inkml:brushProperty name="height" value="0.05" units="cm"/>
    </inkml:brush>
  </inkml:definitions>
  <inkml:trace contextRef="#ctx0" brushRef="#br0">77 11 15803,'-12'23'1036,"-5"7"395,-14 36-1,28-58-1169,0 0 1,0 0-1,1 1 1,0 0-1,0-1 0,1 1 1,1 0-1,-1 0 1,2 13-1,-1-19-222,1-1 1,-1 1-1,1 0 0,0-1 0,-1 1 1,1-1-1,0 1 0,1-1 0,-1 0 1,0 1-1,1-1 0,-1 0 0,1 0 1,0 0-1,0 0 0,0 0 1,0 0-1,3 1 0,-2-1-23,0 0 0,1 0 1,-1-1-1,1 0 0,-1 0 0,1 0 1,0 0-1,-1 0 0,1-1 0,0 0 0,7 0 1,-4 0 2,1-1 0,0 0 1,-1-1-1,1 0 0,0 0 0,-1 0 1,0-1-1,0 0 0,0-1 1,0 0-1,13-9 0,-16 9 26,0 0 1,0 0-1,0-1 0,-1 1 0,0-1 0,0 0 0,0 0 0,0-1 0,-1 1 0,0 0 0,0-1 0,0 1 0,0-1 1,-1 0-1,0 0 0,-1 1 0,1-1 0,-1 0 0,0 0 0,0 0 0,-1 0 0,-2-9 0,2 8-11,-1 1 0,0-1 0,0 1 0,0 0 0,-1 0-1,0 0 1,0 0 0,-1 0 0,0 1 0,0-1 0,0 1-1,0 0 1,-1 0 0,0 1 0,0-1 0,0 1 0,-1 0-1,1 1 1,-11-6 0,14 8-76,0 0-1,-1 0 1,1 0-1,0 1 1,-1-1-1,1 1 1,0-1-1,-1 1 1,1 0-1,-1 0 1,1 0-1,0 0 1,-4 1-1,4-1-33,1 1 0,0-1 1,-1 1-1,1-1 0,0 1 0,0 0 0,0 0 0,-1 0 0,1 0 0,0 0 1,0 0-1,0 0 0,0 0 0,0 0 0,0 0 0,1 0 0,-2 2 0,1 1-55,-1 0 0,1 1 1,0-1-1,0 1 0,0-1 0,1 0 0,-1 1 0,1-1 0,0 1 0,0-1 0,1 1 0,0-1 0,0 5 0,9 24-599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3"/>
    </inkml:context>
    <inkml:brush xml:id="br0">
      <inkml:brushProperty name="width" value="0.05" units="cm"/>
      <inkml:brushProperty name="height" value="0.05" units="cm"/>
    </inkml:brush>
  </inkml:definitions>
  <inkml:trace contextRef="#ctx0" brushRef="#br0">211 0 16604,'-8'1'271,"0"0"1,0 0-1,0 1 1,0-1-1,1 2 1,-1-1-1,0 1 1,1 0-1,0 1 1,0 0 0,0 0-1,0 0 1,1 1-1,-1 0 1,1 0-1,-11 13 1,8-8-92,1 1 0,0 0 0,0 0 0,1 1 0,1 0 0,0 0 0,0 0 0,1 1 0,-4 18 0,8-26-119,0-1 0,0 1 1,0-1-1,1 1 0,0 0 1,0 0-1,0-1 0,1 1 1,-1 0-1,1-1 0,0 1 1,2 5-1,-1-7-28,-1 0 0,1-1 0,-1 1 0,1-1 0,0 1 0,0-1 1,0 1-1,0-1 0,0 0 0,1 0 0,-1 0 0,1 0 0,-1-1 0,1 1 0,0 0 0,-1-1 0,1 0 0,0 0 0,5 2 1,3-1 13,0-1 0,-1 0 0,1 0 0,0-1 1,0 0-1,0-1 0,-1 0 0,1-1 0,-1 0 1,1-1-1,-1 0 0,0 0 0,18-9 0,-20 8-5,1-1-1,-1 1 1,0-1-1,0-1 1,0 1-1,-1-2 1,0 1-1,0-1 1,-1 1-1,0-2 1,0 1-1,0-1 0,-1 0 1,0 0-1,7-17 1,-11 19-12,1-1 1,-1 1 0,-1-1-1,1 1 1,-1-1 0,0 0-1,0 1 1,-1-1-1,0 1 1,0-1 0,-1 1-1,0-1 1,-3-7 0,4 11-81,0 0 0,0 0 1,-1 0-1,1 0 1,-1 0-1,0 0 0,0 1 1,0-1-1,0 1 1,0-1-1,0 1 0,-1 0 1,1 0-1,-1 0 1,0 0-1,1 0 0,-1 0 1,0 1-1,0-1 1,0 1-1,0 0 0,-1 0 1,1 0-1,0 1 1,0-1-1,-1 1 1,1 0-1,-5-1 0,3 1-203,5-2-90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4"/>
    </inkml:context>
    <inkml:brush xml:id="br0">
      <inkml:brushProperty name="width" value="0.05" units="cm"/>
      <inkml:brushProperty name="height" value="0.05" units="cm"/>
    </inkml:brush>
  </inkml:definitions>
  <inkml:trace contextRef="#ctx0" brushRef="#br0">1 80 11202,'7'-1'532,"0"1"0,0-2 0,0 1 0,0-1 0,13-4 0,20-6 1157,58-5 182,144-5 0,103 18-749,-270 4-922,492 13 373,-7 0-434,-318-4-149,-240-12-508,-8-3 61,-10-6 4,15 11 458,-15-11-252,-2-2-64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8.901"/>
    </inkml:context>
    <inkml:brush xml:id="br0">
      <inkml:brushProperty name="width" value="0.05" units="cm"/>
      <inkml:brushProperty name="height" value="0.05" units="cm"/>
    </inkml:brush>
  </inkml:definitions>
  <inkml:trace contextRef="#ctx0" brushRef="#br0">500 71 16540,'2'-4'326,"0"0"1,-1 0 0,1 0 0,-1 0 0,0 0-1,0 0 1,0-1 0,0-7 0,-1 11-253,-1-1 0,1 1 0,0 0 1,-1 0-1,1 0 0,0-1 0,-1 1 0,0 0 1,1 0-1,-1 0 0,0 0 0,1 0 1,-1 0-1,0 0 0,0 0 0,0 0 1,0 1-1,0-1 0,0 0 0,0 0 0,0 1 1,0-1-1,0 1 0,0-1 0,0 1 1,-1-1-1,1 1 0,0 0 0,0 0 0,-1-1 1,1 1-1,0 0 0,0 0 0,-1 0 1,0 1-1,-17-1 194,1 0 1,-1 2-1,1 0 0,-1 2 1,1 0-1,0 0 1,-23 10-1,-5 5-207,-66 38 1,99-50-46,1 1 0,-22 17 0,31-23-10,0 1 0,1-1 0,-1 1 0,1 0 0,0-1 0,-1 1 0,1 0 0,1 1 0,-1-1 0,0 0 0,1 0 0,-1 1 0,1-1 0,0 1 0,0-1 0,1 1 0,-1 3 0,1-5-4,0 0 0,1 0 0,-1 0 0,1 0 0,-1 0 0,1 0 0,0 0 1,0 0-1,0-1 0,0 1 0,0 0 0,0-1 0,1 1 0,-1-1 0,1 1 0,-1-1 1,1 1-1,-1-1 0,1 0 0,-1 0 0,1 0 0,0 0 0,0 0 0,0 0 1,3 0-1,6 3 11,1 0 1,24 4-1,-31-7-12,159 19-11,27 5-26,-183-23 23,0 0 0,1 0 0,-1 1 0,9 4 0,-16-6 12,0-1 1,0 0-1,0 1 0,0-1 1,-1 1-1,1-1 0,0 1 0,0-1 1,-1 1-1,1-1 0,0 1 1,-1 0-1,1-1 0,-1 1 0,1 0 1,-1 0-1,1-1 0,-1 1 1,1 0-1,-1 0 0,0 0 1,1-1-1,-1 1 0,0 0 0,0 0 1,0 0-1,0 0 0,0 0 1,0 0-1,0 0 0,0 0 0,0-1 1,0 1-1,0 0 0,0 0 1,-1 0-1,1 0 0,0 0 1,-1-1-1,1 1 0,-1 0 0,1 0 1,-1 0-1,1-1 0,-1 1 1,1 0-1,-1-1 0,0 1 0,1-1 1,-1 1-1,0 0 0,-1 0 1,-6 5 23,0 0 1,-1 0 0,1 0 0,-1-1-1,0-1 1,-11 4 0,-63 20 294,51-18-172,23-8-160,-161 48 961,138-43-1522,0-1 0,0-1 0,-45 0 0,72-5 306,4 1 235,0-1 0,0 0 0,0 0 0,0 1 0,0-1 0,0 0 0,0 0 0,0 0 0,0 0 0,0-1 0,0 1 0,0 0 0,0 0 0,1 0 0,-1-1 0,0 1 0,0-1 0,0 1 0,0 0 0,0-1 0,1 1 0,-1-1 0,0 0 0,0 0 1,0-6-698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5"/>
    </inkml:context>
    <inkml:brush xml:id="br0">
      <inkml:brushProperty name="width" value="0.05" units="cm"/>
      <inkml:brushProperty name="height" value="0.05" units="cm"/>
    </inkml:brush>
  </inkml:definitions>
  <inkml:trace contextRef="#ctx0" brushRef="#br0">0 23 15435,'8'4'1513,"4"-6"-825,5-3-232,6 4 664,6-2-152,5 1-264,2 1-263,3-1-770,-4-2 498,-9 2-201,-3-3-105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6"/>
    </inkml:context>
    <inkml:brush xml:id="br0">
      <inkml:brushProperty name="width" value="0.05" units="cm"/>
      <inkml:brushProperty name="height" value="0.05" units="cm"/>
    </inkml:brush>
  </inkml:definitions>
  <inkml:trace contextRef="#ctx0" brushRef="#br0">32 23 17948,'28'-8'1592,"-16"5"-1161,0-1 0,-1 2 1,17-3-1,-25 5-372,0 0 1,-1 0-1,1 0 0,0 0 1,0 0-1,-1 1 1,1-1-1,0 1 1,-1 0-1,1 0 0,-1 0 1,1 0-1,-1 0 1,1 0-1,-1 1 1,0-1-1,0 1 1,1 0-1,-1 0 0,1 1 1,-1 0-35,-1-1 0,1 1 1,-1-1-1,0 1 0,0-1 1,0 1-1,0-1 0,0 1 1,-1 0-1,1 0 0,-1-1 1,0 1-1,0 0 0,0 0 0,0 0 1,0-1-1,0 1 0,-1 0 1,0 0-1,1-1 0,-1 1 1,0-1-1,0 1 0,-3 4 1,-1 3 34,-1 1 1,-1-1 0,1-1-1,-13 13 1,-52 48 240,13-15-101,57-54-198,1-1-1,-1 1 1,0 0-1,1-1 1,-1 1-1,1 0 1,-1-1-1,1 1 0,-1 0 1,1 0-1,0 0 1,-1 0-1,1-1 1,0 1-1,0 0 1,-1 0-1,1 0 1,0 1-1,0-1 1,1-1-1,-1 1 1,0 0-1,0-1 1,1 1-1,-1-1 1,0 1 0,1-1-1,-1 1 1,1-1-1,-1 0 1,0 1-1,1-1 1,-1 1 0,1-1-1,-1 0 1,1 1-1,-1-1 1,1 0-1,0 0 1,0 1 0,5 1 9,0-1 1,1 0 0,-1 0 0,10 0-1,-2 1-2,4 1-11,-1 1 1,1 0 0,32 14-1,-43-14 2,0-1 0,0 1-1,0 0 1,0 1-1,-1 0 1,1 0-1,-1 0 1,0 1-1,-1 0 1,1 0 0,4 7-1,-9-11 11,1 0 0,-1 0 0,0-1 0,0 1 0,0 0 0,0 0-1,-1 0 1,1 0 0,-1 0 0,1 0 0,-1 0 0,1 1 0,-1-1 0,0 0 0,0 0-1,0 0 1,0 0 0,-1 0 0,1 0 0,-1 0 0,1 0 0,-2 3 0,0-2 27,1 0 0,-1-1 0,0 1 0,0-1-1,-1 1 1,1-1 0,-1 0 0,1 0 0,-1 0 0,1 0 0,-1 0 0,0-1 0,-3 2 0,-7 2 93,1 0 0,-1-1-1,0-1 1,0 0 0,0-1 0,-15 1 0,22-3-130,0 0 1,0 0-1,-1 0 1,1-1 0,0 0-1,0 0 1,0 0-1,-10-5 1,15 6-63,0 0-1,0-1 1,0 1 0,0-1 0,0 0 0,0 1 0,1-1 0,-1 0-1,0 1 1,0-1 0,1 0 0,-1 0 0,1 0 0,-1 0 0,0 1 0,1-1-1,0 0 1,-1 0 0,1 0 0,0 0 0,-1 0 0,1-1 0,0 0-46,0 0 1,1 0-1,-1 0 1,0 0-1,1 0 1,0 0-1,-1 0 1,1 0 0,0 0-1,0 0 1,0 1-1,0-1 1,1 0-1,-1 1 1,3-3 0,14-13-568,8-1-226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7"/>
    </inkml:context>
    <inkml:brush xml:id="br0">
      <inkml:brushProperty name="width" value="0.05" units="cm"/>
      <inkml:brushProperty name="height" value="0.05" units="cm"/>
    </inkml:brush>
  </inkml:definitions>
  <inkml:trace contextRef="#ctx0" brushRef="#br0">154 51 17124,'0'0'37,"0"0"1,0-1-1,0 1 1,0 0 0,0 0-1,0-1 1,0 1-1,0 0 1,0 0-1,0-1 1,0 1 0,0 0-1,0 0 1,0-1-1,0 1 1,0 0-1,0 0 1,-1-1 0,1 1-1,0 0 1,0 0-1,0-1 1,0 1 0,0 0-1,-1 0 1,1 0-1,0 0 1,0-1-1,0 1 1,-1 0 0,1 0-1,0 0 1,0 0-1,0 0 1,-1-1-1,1 1 1,0 0 0,0 0-1,-1 0 1,1 0-1,0 0 1,0 0 0,-1 0-1,1 0 1,0 0-1,0 0 1,-1 0-1,1 0 1,0 0 0,0 0-1,-1 0 1,1 0-1,0 1 1,0-1-1,-1 0 1,1 0 0,0 0-1,-19 9 468,8-1-102,1 1 0,-1 0 0,1 0 0,1 1 1,0 0-1,-11 16 0,14-17-274,0 0 0,1 0 0,0 1 1,1 0-1,0-1 0,0 1 1,1 1-1,-4 18 0,7-26-111,-1 0 1,1 0-1,0 0 0,0-1 0,0 1 1,0 0-1,0 0 0,0 0 1,1 0-1,0 0 0,-1-1 0,1 1 1,0 0-1,0-1 0,1 1 1,-1 0-1,1-1 0,-1 1 0,1-1 1,0 0-1,-1 0 0,1 0 0,0 0 1,1 0-1,-1 0 0,0 0 1,1 0-1,-1-1 0,1 1 0,-1-1 1,1 0-1,-1 0 0,1 0 0,0 0 1,0 0-1,0-1 0,-1 1 1,1-1-1,4 0 0,4 1-12,-1-1 1,1 0-1,-1-1 0,1 0 0,-1-1 1,0 0-1,1-1 0,-1 0 0,17-7 1,-17 5 1,-1 0 1,1-1 0,-1 0 0,0-1-1,0 0 1,-1 0 0,0-1 0,0 0 0,-1 0-1,0-1 1,0 0 0,6-11 0,-11 14-4,1 1-1,-1 0 1,0 0 0,0-1 0,0 1 0,-1-1 0,1 0 0,-2 1 0,1-1 0,0 0 0,-1 0-1,0 1 1,-1-1 0,1 0 0,-1 0 0,0 1 0,-1-1 0,1 1 0,-1-1 0,0 1 0,0-1-1,-1 1 1,0 0 0,0 0 0,-4-5 0,3 5-39,0 0-1,-1 0 1,0 0 0,0 1-1,0 0 1,-9-5 0,13 8-30,0 0 1,-1 0 0,1 0 0,0 0-1,-1 0 1,1 1 0,-1-1-1,1 1 1,-1-1 0,1 1-1,-1-1 1,1 1 0,-1 0 0,0 0-1,1 0 1,-1 0 0,1 0-1,-1 0 1,0 0 0,1 1-1,-1-1 1,1 0 0,-1 1-1,1-1 1,-1 1 0,1 0 0,0-1-1,-1 1 1,1 0 0,0 0-1,-1 0 1,1 0 0,-1 1-1,1-1 42,1 0-1,-1 0 0,1 0 1,-1 0-1,1-1 0,-1 1 0,1 0 1,0 0-1,-1 0 0,1 0 0,0 0 1,0 0-1,0 0 0,0 0 0,0 0 1,0 0-1,0 0 0,0 0 1,0 0-1,1 0 0,-1 0 0,0 0 1,1 0-1,-1 0 0,0 0 0,1 0 1,-1 0-1,1 0 0,-1-1 0,1 1 1,1 1-1,0 0-22,0 1-1,1-1 1,-1 0-1,1 1 1,0-1-1,-1-1 1,1 1 0,5 2-1,18 4-329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8"/>
    </inkml:context>
    <inkml:brush xml:id="br0">
      <inkml:brushProperty name="width" value="0.05" units="cm"/>
      <inkml:brushProperty name="height" value="0.05" units="cm"/>
    </inkml:brush>
  </inkml:definitions>
  <inkml:trace contextRef="#ctx0" brushRef="#br0">274 11 17012,'0'0'38,"0"0"1,1 0 0,-1 0 0,0 0 0,0 0 0,0-1 0,0 1 0,1 0-1,-1 0 1,0 0 0,0-1 0,0 1 0,0 0 0,0 0 0,0 0-1,1-1 1,-1 1 0,0 0 0,0 0 0,0 0 0,0-1 0,0 1-1,0 0 1,0 0 0,0-1 0,0 1 0,0 0 0,0 0 0,0-1-1,0 1 1,0 0 0,0 0 0,0 0 0,-1-1 0,1 1 0,0 0 0,0 0-1,0 0 1,0-1 0,0 1 0,0 0 0,-1 0 0,1 0 0,0 0-1,0-1 1,0 1 0,-1 0 0,1 0 0,0 0 0,0 0 0,0 0-1,-1 0 1,1 0 0,0-1 0,0 1 0,0 0 0,-1 0 0,1 0-1,0 0 1,0 0 0,-1 0 0,1 0 0,-21-1 633,11 3-326,0 0-1,0 1 0,-1 0 1,2 1-1,-1 0 0,0 0 1,1 1-1,-13 8 0,4 0-61,0 0-1,1 1 1,-17 17 0,25-22-171,1 1 0,0 0 0,0 0 0,-12 21 0,19-28-91,-1 0 0,1 0 0,0 0 0,0 0 0,0 0 0,1 0 0,-1 0 0,1 0 0,-1 0 0,1 1 0,0 3 0,1-5-12,-1 0 0,1 0 1,-1-1-1,1 1 0,0 0 0,0 0 0,0 0 1,0-1-1,0 1 0,0-1 0,0 1 1,0 0-1,1-1 0,-1 0 0,0 1 1,1-1-1,0 0 0,-1 0 0,1 0 1,2 1-1,3 1 1,0 0 0,0 0-1,0-1 1,1 0 0,0 0 0,-1-1 0,1 0 0,0 0 0,-1-1 0,1 0 0,0 0 0,-1-1-1,1 0 1,0-1 0,-1 1 0,1-1 0,14-6 0,-14 4 10,1 0-1,0 0 1,-1 0-1,0-1 1,0-1 0,-1 1-1,1-1 1,-1 0-1,0-1 1,-1 0 0,1 0-1,-1 0 1,-1-1 0,8-12-1,-11 14-10,0 0 0,-1-1 0,1 1 0,-1-1 0,0 1 0,-1-1 0,0 1 0,0-1 0,0 1 0,-1-1 0,-1-9 0,1 13-55,0 0 1,0 0-1,0 0 0,0 0 1,0 0-1,0 1 0,-1-1 1,1 0-1,-1 1 1,0-1-1,-4-3 0,5 5-21,0 0 1,-1 0-1,1 0 0,-1 0 0,1 0 1,-1 0-1,1 1 0,-1-1 0,0 1 0,0-1 1,1 1-1,-1-1 0,0 1 0,0 0 1,1 0-1,-1 0 0,0 0 0,0 0 0,1 0 1,-1 1-1,-3 0 0,-3 3-358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49"/>
    </inkml:context>
    <inkml:brush xml:id="br0">
      <inkml:brushProperty name="width" value="0.05" units="cm"/>
      <inkml:brushProperty name="height" value="0.05" units="cm"/>
    </inkml:brush>
  </inkml:definitions>
  <inkml:trace contextRef="#ctx0" brushRef="#br0">47 0 18508,'1'9'1696,"-5"2"-1112,-7 1-183,2 10 799,-2 2-248,5 4-320,0-1-192,6-1-128,3-4-64,11-7-88,4-1-48,7-13-168,-1-2-208,-1-10-576,-3-1-184,-8-14 792,-7-6-184,-7-13-152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0"/>
    </inkml:context>
    <inkml:brush xml:id="br0">
      <inkml:brushProperty name="width" value="0.05" units="cm"/>
      <inkml:brushProperty name="height" value="0.05" units="cm"/>
    </inkml:brush>
  </inkml:definitions>
  <inkml:trace contextRef="#ctx0" brushRef="#br0">27 8 19236,'-10'-7'1841,"1"7"-1225,2 1 1056,10 5-768,7 0-1016,3-3-2072,-4 2 1952,-2-2-264,-2-3-241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1"/>
    </inkml:context>
    <inkml:brush xml:id="br0">
      <inkml:brushProperty name="width" value="0.05" units="cm"/>
      <inkml:brushProperty name="height" value="0.05" units="cm"/>
    </inkml:brush>
  </inkml:definitions>
  <inkml:trace contextRef="#ctx0" brushRef="#br0">14 38 11843,'-6'4'2024,"1"1"-992,2-4-296,3 2 1769,6 0-1137,7-1-120,13-2-167,6 0-201,11 0-304,3-2-104,4-1-216,1-1-192,-2-5-632,-8 1-256,-12-1 624,-11-2-96,-15 2-160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2"/>
    </inkml:context>
    <inkml:brush xml:id="br0">
      <inkml:brushProperty name="width" value="0.05" units="cm"/>
      <inkml:brushProperty name="height" value="0.05" units="cm"/>
    </inkml:brush>
  </inkml:definitions>
  <inkml:trace contextRef="#ctx0" brushRef="#br0">1 0 13907,'7'13'1688,"12"-7"-783,7-3-353,10-3 1360,6-3-880,5 0-400,1 0-280,-2-2-2104,-2 2 1760,-4 3-368,-7 0-192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3"/>
    </inkml:context>
    <inkml:brush xml:id="br0">
      <inkml:brushProperty name="width" value="0.05" units="cm"/>
      <inkml:brushProperty name="height" value="0.05" units="cm"/>
    </inkml:brush>
  </inkml:definitions>
  <inkml:trace contextRef="#ctx0" brushRef="#br0">0 42 14075,'7'3'1304,"5"-2"-776,6-2-152,10 1 561,4-3-57,14 3-120,6-3-96,7 1-168,1 1-24,0-1-464,-3 0-344,-7-4 384,-4-1-112,-19-12-104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4"/>
    </inkml:context>
    <inkml:brush xml:id="br0">
      <inkml:brushProperty name="width" value="0.05" units="cm"/>
      <inkml:brushProperty name="height" value="0.05" units="cm"/>
    </inkml:brush>
  </inkml:definitions>
  <inkml:trace contextRef="#ctx0" brushRef="#br0">0 5 15603,'2'-1'276,"0"1"-1,-1-1 1,1 1-1,0-1 0,-1 1 1,1-1-1,0 1 1,0 0-1,0 0 0,-1 0 1,1 0-1,0 0 1,3 1-1,-3 0-138,-1 1 0,0-1 1,0 1-1,0-1 0,0 1 0,0-1 0,0 1 0,0 0 1,0 0-1,-1-1 0,1 1 0,-1 0 0,1 0 0,-1 3 1,8 26 839,-5-13-595,2 0 1,0-1-1,1 1 1,1-1-1,9 18 1,-14-32-430,0 1 0,1 0 0,-1-1 0,1 0 0,0 1 0,0-1 0,0 0 0,0-1 0,1 1 0,-1-1 0,1 1 0,-1-1 0,1 0 0,0 0 0,0 0 1,0-1-1,0 0 0,0 1 0,0-1 0,1-1 0,-1 1 0,0-1 0,0 1 0,1-1 0,-1-1 0,0 1 0,6-1 0,-2-1-119,0 0 0,0 0 0,-1-1-1,1 0 1,0 0 0,-1 0 0,0-1-1,0 0 1,0-1 0,-1 0 0,11-9-1,16-21-500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16.611"/>
    </inkml:context>
    <inkml:brush xml:id="br0">
      <inkml:brushProperty name="width" value="0.05" units="cm"/>
      <inkml:brushProperty name="height" value="0.05" units="cm"/>
    </inkml:brush>
  </inkml:definitions>
  <inkml:trace contextRef="#ctx0" brushRef="#br0">273 1 17868,'-14'0'331,"1"2"0,0-1-1,0 2 1,0 0 0,0 0 0,0 1 0,1 1 0,-1 0 0,1 1 0,0 0 0,1 1-1,-1 0 1,2 0 0,-18 16 0,22-17-207,0 0-1,0 0 1,0 1 0,0 0-1,1 0 1,1 0 0,-1 0-1,1 1 1,0 0 0,1 0-1,-1 0 1,2 0 0,-1 0-1,1 1 1,1-1 0,-1 1-1,1-1 1,1 1 0,0 0-1,0-1 1,0 1 0,1 0-1,3 11 1,1-6-91,0 1-1,1-1 1,0 0 0,1-1 0,1 0-1,0 0 1,0 0 0,2-1 0,13 14-1,-18-20-45,0 0 0,1-1 0,0 0 0,0 0 0,0-1 0,0 1 0,1-2-1,0 1 1,0 0 0,0-1 0,0-1 0,0 1 0,1-1 0,-1 0 0,1-1-1,0 0 1,-1 0 0,1 0 0,0-1 0,8-1 0,-13 0 14,1 0 0,-1 0 0,1 0 0,-1 0 0,0-1 0,1 1 0,-1-1 0,0 0 0,0 0 0,0 0 0,0 0 1,-1-1-1,1 1 0,-1-1 0,1 1 0,-1-1 0,0 0 0,0 0 0,0 0 0,0 0 0,0-1 0,-1 1 0,0 0 0,0-1 0,0 1 0,0-1 0,0 1 0,0-1 0,-1 0 1,0 1-1,0-1 0,0 1 0,0-1 0,0 0 0,-1 1 0,0-1 0,1 1 0,-1-1 0,-1 1 0,1-1 0,0 1 0,-1 0 0,0 0 0,0 0 0,0 0 0,0 0 1,-4-5-1,1 4 29,1 0 0,-1 0 1,0 0-1,-1 1 0,1 0 1,-7-3-1,10 4-9,-1 1-1,0 0 1,0 0-1,0 0 1,-1 0 0,1 0-1,0 1 1,0-1 0,0 1-1,0 0 1,-1 0 0,1 0-1,-6 1 1,9-1-19,0 0-1,0 0 1,0 0 0,0 0-1,0 0 1,-1 0 0,1 0 0,0 0-1,0 0 1,0 0 0,0 0-1,0 0 1,0 0 0,0 0-1,0 0 1,0 0 0,-1 0 0,1 1-1,0-1 1,0 0 0,0 0-1,0 0 1,0 0 0,0 0-1,0 0 1,0 0 0,0 0 0,0 0-1,0 0 1,0 0 0,0 1-1,0-1 1,0 0 0,-1 0 0,1 0-1,0 0 1,0 0 0,0 0-1,0 0 1,0 0 0,0 0-1,0 1 1,0-1 0,0 0 0,0 0-1,0 0 1,1 0 0,-1 0-1,0 0 1,0 0 0,0 0-1,0 1 1,0-1 0,0 0 0,0 0-1,0 0 1,0 0 0,8 5 50,15 2 2,8-4-85,0-2-1,0-1 1,0-2-1,0-1 0,38-8 1,28-3-161,-95 14 189,-1 0 1,0-1-1,1 1 1,-1 0-1,1 0 1,-1 0-1,0 0 1,1 0-1,-1 0 1,0 0-1,1 0 1,-1 1-1,0-1 1,1 0-1,-1 1 1,0-1-1,1 1 1,-1 0-1,0-1 0,0 1 1,0 0-1,0 0 1,1 0-1,-1-1 1,1 3-1,-1 0 15,-1-1 0,0 0-1,0 0 1,0 0-1,0 0 1,0 0 0,0 0-1,0 0 1,-1 0 0,1 0-1,-1 0 1,1 0-1,-1 0 1,0 0 0,0 0-1,-2 3 1,-12 24 142,-29 64 627,39-80-831,1 1 0,0-1-1,1 0 1,0 1 0,-1 19-1,4-31 29,-1 0-1,1 0 0,0-1 1,0 1-1,0 0 0,0 0 0,1 0 1,-1 0-1,0 0 0,1 0 1,-1 0-1,1-1 0,0 1 1,0 0-1,-1 0 0,1-1 0,0 1 1,1 0-1,-1-1 0,0 1 1,0-1-1,1 0 0,-1 1 0,0-1 1,1 0-1,0 0 0,-1 0 1,1 0-1,0 0 0,-1 0 1,1 0-1,0-1 0,0 1 0,0 0 1,0-1-1,-1 0 0,5 1 1,22-9-350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9.323"/>
    </inkml:context>
    <inkml:brush xml:id="br0">
      <inkml:brushProperty name="width" value="0.05" units="cm"/>
      <inkml:brushProperty name="height" value="0.05" units="cm"/>
    </inkml:brush>
  </inkml:definitions>
  <inkml:trace contextRef="#ctx0" brushRef="#br0">110 1 13547,'-5'5'209,"1"0"1,-1 1 0,1-1-1,0 1 1,0 0-1,1 0 1,-1 0-1,1 1 1,-3 12-1,-1 6 287,-6 34 0,12-53-345,-11 76 1010,-1 90 0,10 86 213,3-201-1169,0 88 110,8 388-1036,-10-527-239,-2-12 807,-5-22-227,-3-14-131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5"/>
    </inkml:context>
    <inkml:brush xml:id="br0">
      <inkml:brushProperty name="width" value="0.05" units="cm"/>
      <inkml:brushProperty name="height" value="0.05" units="cm"/>
    </inkml:brush>
  </inkml:definitions>
  <inkml:trace contextRef="#ctx0" brushRef="#br0">183 1 16339,'-14'33'1689,"-8"9"-905,-1-3-296,-4 7 816,2 2-231,1-2-289,5 0-200,6-7-680,0-3-368,10-12 424,3-5-104,14-9-192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6"/>
    </inkml:context>
    <inkml:brush xml:id="br0">
      <inkml:brushProperty name="width" value="0.05" units="cm"/>
      <inkml:brushProperty name="height" value="0.05" units="cm"/>
    </inkml:brush>
  </inkml:definitions>
  <inkml:trace contextRef="#ctx0" brushRef="#br0">2 46 11835,'-2'3'936,"2"2"-536,2-2-72,5 0 552,1 3 8,9-1 249,1-2 143,7-2 96,1 2-32,4-3-95,1 0-105,1-4-248,0 1-160,-7-5-704,-1 0-512,-4-4 464,-5-6-104,-1-7-168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7"/>
    </inkml:context>
    <inkml:brush xml:id="br0">
      <inkml:brushProperty name="width" value="0.05" units="cm"/>
      <inkml:brushProperty name="height" value="0.05" units="cm"/>
    </inkml:brush>
  </inkml:definitions>
  <inkml:trace contextRef="#ctx0" brushRef="#br0">266 18 14363,'1'-1'100,"-1"1"-1,1 0 0,0 0 1,-1-1-1,1 1 1,0-1-1,-1 1 1,1-1-1,0 1 1,-1-1-1,1 1 1,-1-1-1,1 1 1,-1-1-1,1 1 1,-1-1-1,1-1 1,-1 2-69,0 0 1,0-1 0,0 1-1,-1 0 1,1 0 0,0-1 0,0 1-1,0 0 1,0 0 0,0-1-1,-1 1 1,1 0 0,0 0-1,0 0 1,0-1 0,-1 1 0,1 0-1,0 0 1,0 0 0,-1 0-1,1-1 1,0 1 0,0 0 0,-1 0-1,1 0 1,0 0 0,-1 0-1,1 0 1,0 0 0,-3-1 132,0 1-1,0-1 1,0 1 0,0 0 0,0 0-1,0 0 1,0 0 0,-6 2 0,-4 2 124,0 1 0,0 1 0,1 0 0,0 1 0,0 0 0,0 1 0,1 0 0,-10 10 0,5-4-55,1 1 1,1 1-1,0 0 1,-19 29-1,29-39-146,1 1 0,-1 0 0,1 0-1,0 0 1,1 0 0,-1 0 0,-1 14 0,4-20-70,-1 1 1,1-1 0,0 1 0,0 0-1,0-1 1,0 1 0,1-1 0,-1 1 0,0 0-1,1-1 1,-1 1 0,1-1 0,-1 1 0,1-1-1,0 1 1,0-1 0,-1 0 0,1 1 0,0-1-1,0 0 1,0 0 0,1 1 0,-1-1 0,0 0-1,0 0 1,0 0 0,1-1 0,-1 1-1,1 0 1,-1 0 0,1-1 0,-1 1 0,1-1-1,-1 1 1,1-1 0,-1 0 0,1 1 0,0-1-1,-1 0 1,1 0 0,1 0 0,5-1 11,-1 1 1,0-1 0,0-1 0,0 1-1,0-1 1,0 0 0,0-1 0,0 0-1,-1 0 1,1 0 0,-1-1-1,9-6 1,0-1 31,-1 0-1,0-2 0,21-23 1,-28 28-32,0-1-1,0-1 1,-1 0 0,6-12 0,-10 18-20,0 1 1,0-1 0,-1 0-1,0 0 1,0 0 0,0 0 0,0 0-1,-1 0 1,1 0 0,-1 0-1,0 0 1,0 0 0,-1 0 0,0-7-1,0 10-14,1 0-1,0 0 1,-1 0-1,1 0 1,-1 1-1,1-1 1,-1 0-1,1 0 1,-1 0-1,1 1 1,-1-1-1,0 0 1,0 1-1,1-1 1,-1 0-1,0 1 1,0-1-1,0 1 1,0-1-1,1 1 1,-1 0-1,0-1 1,0 1-1,0 0 1,0 0-1,0 0 1,0-1-1,0 1 1,0 0-1,0 0 1,0 0-1,0 1 1,0-1-1,0 0 1,0 0-1,-2 1 1,0 0-70,-1 0 0,1 1 1,-1 0-1,1-1 0,-1 1 0,1 0 1,-6 5-1,4-2 112,-1 0 0,2 0 1,-1 1-1,0-1 0,1 1 1,0 0-1,1 1 1,-5 8-1,3 4-176</inkml:trace>
  <inkml:trace contextRef="#ctx0" brushRef="#br0" timeOffset="1">390 325 14083,'-18'37'2112,"1"-5"-1271,6-6-377,2-1 2216,7-8-2336,5-5-256,10-11-1776,7-2 1600,6-7-416,4-4-168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59"/>
    </inkml:context>
    <inkml:brush xml:id="br0">
      <inkml:brushProperty name="width" value="0.05" units="cm"/>
      <inkml:brushProperty name="height" value="0.05" units="cm"/>
    </inkml:brush>
  </inkml:definitions>
  <inkml:trace contextRef="#ctx0" brushRef="#br0">205 101 16628,'-24'17'899,"5"-3"-265,-32 29 0,47-39-549,-1 1-1,1 0 1,0 0-1,0 0 0,1 0 1,-1 1-1,1-1 1,1 1-1,-1 0 0,1 0 1,-3 9-1,5-12-61,-1-1-1,1 1 1,0 0 0,0 0-1,1 0 1,-1 0-1,0-1 1,1 1-1,0 0 1,-1 0 0,1-1-1,0 1 1,0 0-1,1-1 1,-1 1-1,1-1 1,-1 0 0,1 1-1,0-1 1,-1 0-1,1 0 1,0 0 0,1 0-1,-1 0 1,0-1-1,4 3 1,6 3 5,1 0 0,0 0 0,26 8-1,-26-10-5,1 1-13,2-1 4,-1 1 0,0 1 0,0 0 0,-1 1 0,16 11 0,-29-18-7,0 0 0,0-1 1,0 1-1,0 0 0,0 0 1,0 0-1,0 0 0,0 0 0,0 0 1,0 1-1,-1-1 0,1 0 1,0 0-1,-1 1 0,1-1 1,-1 0-1,1 1 0,-1-1 1,0 0-1,0 1 0,1-1 0,-1 0 1,0 1-1,0-1 0,-1 3 1,1-2 4,-1 0 1,0 0-1,-1 0 0,1 0 1,0 0-1,0 0 1,-1 0-1,0 0 1,1-1-1,-1 1 1,0-1-1,1 1 1,-5 2-1,-6 3 57,0-1 1,0 0-1,-1 0 0,-13 3 0,6-2 70,0-1-1,0-1 1,-1-1-1,1 0 1,-1-2 0,-27 0-1,45-2-111,0 0-1,1 0 1,-1-1 0,0 1-1,0-1 1,0 1 0,0-1-1,1 0 1,-1 0 0,0-1-1,1 1 1,-1 0 0,1-1-1,0 0 1,-5-3 0,6 3-17,0 1 1,0-1 0,0 0-1,0 1 1,0-1 0,0 0 0,1 0-1,-1 1 1,1-1 0,-1 0-1,1 0 1,0 0 0,0 0-1,-1 0 1,2 0 0,-1 0 0,0 0-1,0 1 1,0-1 0,1 0-1,-1 0 1,1 0 0,0 0 0,-1 0-1,2-1 1,3-7-4,0 1 0,1 0 0,0 0 0,0 0 0,1 1 1,0 0-1,13-11 0,5-3-23,33-20 0,78-41-50,-89 58 86,-2-3 0,65-52 0,-105 76-17,1-1 0,-2 0 0,1 0 0,0 0 0,-1-1 0,7-11 0,-11 16-1,1 0 0,0-1 0,-1 1 1,1 0-1,-1-1 0,0 1 0,1 0 1,-1-1-1,0 1 0,0-1 0,0 1 1,0-1-1,0 1 0,0 0 1,0-1-1,0 1 0,-1-1 0,1 1 1,0 0-1,-1-1 0,1 1 0,-1 0 1,0 0-1,1-1 0,-1 1 0,0 0 1,0 0-1,0 0 0,0 0 1,0 0-1,0 0 0,0 0 0,0 0 1,0 0-1,0 0 0,0 1 0,-1-1 1,-1 0-1,-5-3 9,0 1 0,-1 1 0,1-1 0,-1 1 1,0 1-1,1-1 0,-1 2 0,0-1 0,0 1 0,-12 2 0,-5 0-106,0 2 0,-31 9 0,54-12 65,-7 1-181,0 0 1,1 1-1,-1 0 0,0 1 1,1 0-1,0 0 1,0 1-1,-14 10 0,21-10-236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0"/>
    </inkml:context>
    <inkml:brush xml:id="br0">
      <inkml:brushProperty name="width" value="0.05" units="cm"/>
      <inkml:brushProperty name="height" value="0.05" units="cm"/>
    </inkml:brush>
  </inkml:definitions>
  <inkml:trace contextRef="#ctx0" brushRef="#br0">22 0 18316,'-6'19'2312,"0"-2"-1399,0 1-289,3 3 1160,4 1-544,4 1-215,10-2-361,6-2-272,12-7-464,2-4-296,6-4-696,2-4-393,1-9 1081,-1-8-256,-5-6-248</inkml:trace>
  <inkml:trace contextRef="#ctx0" brushRef="#br0" timeOffset="1">429 34 16083,'-26'31'2097,"-3"6"-1265,-5 1-200,4 5 1185,-5 1-729,2 2-128,6-5-360,4-1-280,9-6-992,3-7 744,1-7-240,-1-3-80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2"/>
    </inkml:context>
    <inkml:brush xml:id="br0">
      <inkml:brushProperty name="width" value="0.05" units="cm"/>
      <inkml:brushProperty name="height" value="0.05" units="cm"/>
    </inkml:brush>
  </inkml:definitions>
  <inkml:trace contextRef="#ctx0" brushRef="#br0">0 2 16019,'5'-1'1865,"4"1"-1185,5 1-192,6 3 792,7-1-359,5 0-113,7 0-312,-1 0-72,0-2-248,-1 1-184,-3-2-520,-8 0-256,-8-2-385,-7-2 881,-14 1-896</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3"/>
    </inkml:context>
    <inkml:brush xml:id="br0">
      <inkml:brushProperty name="width" value="0.05" units="cm"/>
      <inkml:brushProperty name="height" value="0.05" units="cm"/>
    </inkml:brush>
  </inkml:definitions>
  <inkml:trace contextRef="#ctx0" brushRef="#br0">0 0 15219,'2'9'1425,"11"-2"-769,7-1-208,12-2 656,4 1-168,5 1-192,2-1-119,1-1-169,-4 2-96,-5-1-624,-6-1-401,-6-2 569,-4-2-72,1-5-128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4"/>
    </inkml:context>
    <inkml:brush xml:id="br0">
      <inkml:brushProperty name="width" value="0.05" units="cm"/>
      <inkml:brushProperty name="height" value="0.05" units="cm"/>
    </inkml:brush>
  </inkml:definitions>
  <inkml:trace contextRef="#ctx0" brushRef="#br0">240 32 15659,'1'-1'133,"-1"0"0,0 0 0,0 0 0,-1 0 0,1 1 0,0-1 0,0 0 0,0 0 0,0 0 0,-1 0 0,1 0 0,0 1 0,-1-1 0,1 0 0,-1 0 0,1 1 0,-1-1 0,1 0 0,-1 0 0,1 1-1,-1-1 1,0 1 0,1-1 0,-1 1 0,0-1 0,0 1 0,1-1 0,-1 1 0,0-1 0,0 1 0,0 0 0,0 0 0,1-1 0,-3 1 0,-31-8 1824,25 8-1848,-1-1 1,1 2-1,0-1 0,-1 1 1,1 0-1,0 1 0,0 0 1,0 1-1,-17 7 0,20-8-71,1 0 0,0 1 0,0 0-1,0 0 1,1 1 0,-1-1-1,1 1 1,0 0 0,0 0 0,0 0-1,0 1 1,1-1 0,-1 1 0,1 0-1,1 0 1,-1 0 0,-2 7-1,4-10-35,1 0 0,-1 0-1,0 0 1,1 0-1,0 0 1,-1 0 0,1 0-1,0 0 1,0 0-1,0 0 1,1 0 0,-1 0-1,0 0 1,1 0-1,-1 0 1,1 0 0,-1-1-1,1 1 1,0 0-1,0 0 1,2 3-1,-1-3 5,0 0 0,1-1 0,-1 1-1,0 0 1,1-1 0,-1 1-1,1-1 1,-1 0 0,1 0 0,0 0-1,0 0 1,-1 0 0,5 0-1,4 1 16,0-1 0,0-1 0,0 0-1,-1 0 1,1-1 0,21-5 0,-17 2 44,0 0 0,26-12 0,-37 14-32,1-1 1,-1 1-1,0-1 1,0 1-1,0-1 0,0-1 1,0 1-1,0 0 0,-1-1 1,0 0-1,0 0 1,6-8-1,-9 11-17,1 0-1,-1 0 1,1-1-1,-1 1 1,0 0-1,1 0 1,-1-1-1,0 1 1,0 0-1,0-1 1,0 1 0,0 0-1,0-1 1,0 1-1,0 0 1,0-1-1,-1 1 1,1 0-1,0 0 1,-1-1 0,-1-1-1,1 1-16,0 0 0,-1 1-1,1-1 1,-1 0 0,0 1 0,0-1 0,1 1-1,-1 0 1,0 0 0,0-1 0,-4 0 0,1 0-195,0 0 0,0 1 0,0-1 0,0 1 0,0 0 0,-1 1 0,1-1 0,0 1 0,0 0 0,-10 1 0,15 0 184,0-1 0,1 0 0,-1 0 0,0 0 0,0 0 0,1 0 0,-1 0 0,0 0 0,0 0 0,0 0 0,1 1 0,-1-1 0,0 0 0,0 0 0,0 0 0,0 0 0,1 1 0,-1-1 0,0 0 0,0 0 0,0 0 0,0 1 0,0-1 0,0 0 0,1 0 0,-1 1 0,0-1 0,0 0 0,0 0-1,0 0 1,0 1 0,0-1 0,0 0 0,0 0 0,0 1 0,0-1 0,0 0 0,0 0 0,0 1 0,-1-1 0,1 0 0,0 0 0,0 1 0,0-1 0,0 0 0,0 0 0,0 0 0,-1 1 0,1-1 0,0 0 0,0 0 0,0 0 0,0 0 0,-1 0 0,1 1 0,0-1 0,0 0 0,0 0 0,-1 0 0,1 0 0,0 0 0,0 0 0,-1 0 0,1 0 0,0 0 0,0 0 0,0 0 0,-1 0 0,1 0 0,11 11-622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5"/>
    </inkml:context>
    <inkml:brush xml:id="br0">
      <inkml:brushProperty name="width" value="0.05" units="cm"/>
      <inkml:brushProperty name="height" value="0.05" units="cm"/>
    </inkml:brush>
  </inkml:definitions>
  <inkml:trace contextRef="#ctx0" brushRef="#br0">71 0 17332,'-10'19'2168,"-3"7"-1320,-2 3-368,1 5 1289,5 1-817,0-3-328,9-4-848,5-6-488,5-14 624,3-8-216,0-11-152</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6"/>
    </inkml:context>
    <inkml:brush xml:id="br0">
      <inkml:brushProperty name="width" value="0.05" units="cm"/>
      <inkml:brushProperty name="height" value="0.05" units="cm"/>
    </inkml:brush>
  </inkml:definitions>
  <inkml:trace contextRef="#ctx0" brushRef="#br0">12 17 15947,'1'-2'167,"0"1"-1,-1 0 0,1 0 0,0 0 0,0 0 1,0 0-1,0 0 0,0 0 0,0 1 0,0-1 0,0 0 1,0 0-1,0 1 0,1-1 0,-1 1 0,0-1 1,0 1-1,1-1 0,-1 1 0,0 0 0,1 0 1,-1 0-1,0 0 0,1 0 0,-1 0 0,0 0 1,3 0-1,41 8 1433,-38-7-1324,-3 0-180,-1 0 0,1 0 0,-1 0 0,1 1 0,-1-1 0,1 1 0,-1 0 0,0 0 0,0 0 0,1 0 0,2 3 0,-6-4-73,1 0-1,0 0 1,0 0-1,-1 0 1,1 0-1,-1 0 1,1 1-1,-1-1 1,1 0-1,-1 0 1,0 1-1,0-1 1,1 0 0,-1 0-1,0 1 1,0-1-1,0 0 1,0 0-1,-1 1 1,1-1-1,0 0 1,0 0-1,-1 1 1,1-1-1,-1 0 1,1 0 0,-1 0-1,1 0 1,-1 0-1,0 0 1,0 0-1,1 0 1,-1 0-1,0 0 1,0 0-1,-1 1 1,-9 8 76,1-1 0,-2 1 1,-13 7-1,16-12-29,1 1 0,0 0 0,0 0 0,1 1 0,0-1 0,0 2 1,0-1-1,-8 13 0,15-20-62,0 1 0,-1-1 1,1 1-1,0-1 0,0 1 0,-1-1 1,1 1-1,0-1 0,0 1 0,0-1 1,0 1-1,0-1 0,0 1 0,0-1 1,0 1-1,0-1 0,0 1 0,0 0 1,0-1-1,0 1 0,0-1 0,0 1 1,0-1-1,1 1 0,-1-1 0,0 1 1,0-1-1,1 0 0,-1 1 0,0-1 1,1 1-1,-1-1 0,0 1 0,1-1 1,-1 0-1,1 1 0,-1-1 0,1 0 1,-1 0-1,1 1 0,-1-1 0,1 0 1,-1 0-1,1 0 0,-1 1 0,2-1 1,28 3 154,-26-3-144,28 0-722,61-10-1,-58 5 276,-19 4 68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8:59.799"/>
    </inkml:context>
    <inkml:brush xml:id="br0">
      <inkml:brushProperty name="width" value="0.05" units="cm"/>
      <inkml:brushProperty name="height" value="0.05" units="cm"/>
    </inkml:brush>
  </inkml:definitions>
  <inkml:trace contextRef="#ctx0" brushRef="#br0">0 237 16187,'12'-12'299,"0"0"-1,0 0 0,1 1 0,17-11 0,-21 17-225,0 0 0,1 0-1,-1 1 1,1 1-1,0-1 1,0 1 0,0 1-1,15-2 1,5 2 228,0 0 1,1 3-1,32 3 1,95 20 245,-61-8-386,126 12-491,1-11 1,1-10-1,428-40 1,-55-50-314,249-21 1487,-833 103-807,99-3 247,-94 4-202,-1 1 0,0 1 0,34 7 0,-49-8-56,0 0 0,0 0 0,0 0 0,-1 0 0,1 1 0,0-1 0,-1 1 0,1-1 0,-1 1 0,1 0 0,-1 0 0,0 0 0,0 1 0,0-1 0,0 0 0,0 1 0,0-1 0,-1 1 0,1-1 0,-1 1 1,0 0-1,0 0 0,0 0 0,0 0 0,0-1 0,-1 1 0,1 0 0,-1 0 0,0 0 0,0 1 0,0 2 0,-2 10 132,0-1-1,0 1 1,-2-1 0,-9 27 0,7-22-23,-90 350 2055,83-301-1867,3 1 0,3-1 0,4 104 0,11-64-230,0 76-1958,-8-182 1787,0 0 0,0 1 0,0-1-1,0 0 1,-1 0 0,1 1 0,-1-1 0,0 0 0,0 0 0,0 0-1,-1 1 1,1-1 0,-1-1 0,1 1 0,-1 0 0,0 0 0,0-1-1,0 1 1,-1-1 0,1 1 0,0-1 0,-1 0 0,0 0 0,1 0-1,-1 0 1,-4 1 0,-27 8-669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7"/>
    </inkml:context>
    <inkml:brush xml:id="br0">
      <inkml:brushProperty name="width" value="0.05" units="cm"/>
      <inkml:brushProperty name="height" value="0.05" units="cm"/>
    </inkml:brush>
  </inkml:definitions>
  <inkml:trace contextRef="#ctx0" brushRef="#br0">18 1 17268,'-9'12'2176,"3"5"-1304,3 0-272,3 3 1089,5-2-569,2-1-152,6-5-368,3-3-119,9-7-409,2-2-281,4-8-719,-2-4-288,0-5 2056,-1-3-1088,-2-3-96,-3-4-176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8"/>
    </inkml:context>
    <inkml:brush xml:id="br0">
      <inkml:brushProperty name="width" value="0.05" units="cm"/>
      <inkml:brushProperty name="height" value="0.05" units="cm"/>
    </inkml:brush>
  </inkml:definitions>
  <inkml:trace contextRef="#ctx0" brushRef="#br0">224 1 14891,'0'0'1849,"-3"10"-833,-7 6-328,-3 7 1344,-4 3-359,-5 10-369,-1 6-200,-3 8-304,-1 8-87,2 7-353,4 2-200,4-3-864,2-2 1488,10-4-856,5-3-8,5-15-48</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69"/>
    </inkml:context>
    <inkml:brush xml:id="br0">
      <inkml:brushProperty name="width" value="0.05" units="cm"/>
      <inkml:brushProperty name="height" value="0.05" units="cm"/>
    </inkml:brush>
  </inkml:definitions>
  <inkml:trace contextRef="#ctx0" brushRef="#br0">51 0 14275,'5'0'2153,"-2"8"-1193,-3 10-328,-6 7 2304,-5 14-1807,1 6-201,-1 5-376,2 4-120,1 1-104,5-1-96,3-8-336,5-5-296,1-9-448,3 0-304,-2-7 880,0-4-208,2-6-249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0"/>
    </inkml:context>
    <inkml:brush xml:id="br0">
      <inkml:brushProperty name="width" value="0.05" units="cm"/>
      <inkml:brushProperty name="height" value="0.05" units="cm"/>
    </inkml:brush>
  </inkml:definitions>
  <inkml:trace contextRef="#ctx0" brushRef="#br0">54 1 17924,'-8'17'2080,"-2"-2"-1344,-3-3-287,3 0 871,5 1-376,-3-4-280,11-6-928,3-2-552,10-5 728,4-2-208,4-5-184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1"/>
    </inkml:context>
    <inkml:brush xml:id="br0">
      <inkml:brushProperty name="width" value="0.05" units="cm"/>
      <inkml:brushProperty name="height" value="0.05" units="cm"/>
    </inkml:brush>
  </inkml:definitions>
  <inkml:trace contextRef="#ctx0" brushRef="#br0">67 106 19196,'0'2'214,"-1"0"0,0-1 0,0 1 1,1-1-1,-1 1 0,0-1 0,0 1 0,-1-1 0,1 0 0,0 1 0,0-1 1,-3 2-1,-10 12 784,12-10-859,-1 0-1,1 1 1,0-1-1,0 1 1,1-1-1,-1 1 1,1 0-1,1-1 0,-1 1 1,1 0-1,0 9 1,1-12-136,-1 1 0,1-1 0,0 1 0,0-1 0,0 1-1,0-1 1,0 0 0,1 1 0,0-1 0,-1 0 0,1 0 0,0 0 0,1 0 0,-1-1 0,0 1 0,1-1 0,-1 1 0,1-1 0,5 4 0,12 3-78,1 0 1,0-1 0,0-1 0,0-1 0,43 6 0,11 4-154,-64-14 189,7 3-48,0 0 0,24 10 1,-39-13 71,1-1-1,-1 1 1,0 0 0,1 0 0,-1 0-1,0 0 1,0 0 0,0 1 0,0-1 0,-1 1-1,1 0 1,-1 0 0,0 0 0,1 0 0,-1 0-1,-1 1 1,4 6 0,-4-7 16,-1 0 1,0 0-1,0 0 1,0 0-1,0 0 1,-1 0-1,1-1 1,-1 1-1,1 0 1,-1 0-1,0 0 1,0-1-1,0 1 1,-1 0-1,1-1 1,-1 1-1,1-1 1,-1 1-1,0-1 1,0 0-1,0 0 0,-5 4 1,-2 2 22,0-1 1,-1 0-1,0 0 1,-15 7-1,1-2 31,-1-1-1,1-1 1,-2-1-1,1-2 1,-1 0-1,-1-1 1,1-2-1,-31 1 1,52-5-126,1 0-1,-1 0 1,1 0 0,-1-1 0,1 0-1,-1 0 1,1 0 0,0-1 0,0 1-1,-1-1 1,1 0 0,-5-3 0,6 2-4,1 1 1,-1 0-1,1-1 1,0 1-1,0-1 1,-1 0-1,2 0 1,-1 0-1,0 0 1,1 0-1,-1 0 1,1 0-1,0 0 1,0-1-1,0 1 1,0-7-1,-2-34-306,3-12-181</inkml:trace>
  <inkml:trace contextRef="#ctx0" brushRef="#br0" timeOffset="1">135 31 15323,'20'0'1753,"6"0"-849,1 2-376,7-2 1000,3 1-343,2-1-529,0-1-456,2-8 8,-3-1-56,-3-3-256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3"/>
    </inkml:context>
    <inkml:brush xml:id="br0">
      <inkml:brushProperty name="width" value="0.05" units="cm"/>
      <inkml:brushProperty name="height" value="0.05" units="cm"/>
    </inkml:brush>
  </inkml:definitions>
  <inkml:trace contextRef="#ctx0" brushRef="#br0">11 29 14523,'-8'14'1921,"5"-6"-1089,5-5-168,7-3 880,6-2-248,8-1-135,6-3-265,5-2-120,4-1-424,2 2-280,-6 0-600,-2 3-280,-9-1-488,-6 4-1089,-16 1 1769,-5-2-488,-16 11-193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4"/>
    </inkml:context>
    <inkml:brush xml:id="br0">
      <inkml:brushProperty name="width" value="0.05" units="cm"/>
      <inkml:brushProperty name="height" value="0.05" units="cm"/>
    </inkml:brush>
  </inkml:definitions>
  <inkml:trace contextRef="#ctx0" brushRef="#br0">0 21 14299,'0'6'1616,"6"-2"-1079,8-4-217,4 0 800,8-6-544,6 3-232,5-3-568,1 3 2080,-4-5-1728,-3 4 64,-8 4 24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5"/>
    </inkml:context>
    <inkml:brush xml:id="br0">
      <inkml:brushProperty name="width" value="0.05" units="cm"/>
      <inkml:brushProperty name="height" value="0.05" units="cm"/>
    </inkml:brush>
  </inkml:definitions>
  <inkml:trace contextRef="#ctx0" brushRef="#br0">26 1 14243,'8'-1'278,"0"1"0,0 1-1,0 0 1,0 0 0,0 0 0,0 1 0,0 0 0,0 1-1,-1-1 1,1 1 0,-1 1 0,0 0 0,0 0-1,0 0 1,7 7 0,-9-7-164,0 1 0,0-1 0,-1 1 0,0 0 0,0 0 0,0 0 0,-1 0 0,1 1 0,-1 0 0,-1-1 0,1 1 0,-1 0 0,0 1 0,0-1 0,-1 0 0,0 0 0,0 1 0,0-1 0,-1 12 0,-1-9-25,-1-1 0,0 1-1,0-1 1,-1 0-1,0 0 1,0 0-1,-1 0 1,0-1-1,0 1 1,-1-1-1,1 0 1,-2 0-1,1-1 1,-1 0-1,-7 7 1,0-2-164,0 0 1,-1-1-1,0 0 1,0-1-1,-1-1 1,-26 11-1,21-11-87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6"/>
    </inkml:context>
    <inkml:brush xml:id="br0">
      <inkml:brushProperty name="width" value="0.05" units="cm"/>
      <inkml:brushProperty name="height" value="0.05" units="cm"/>
    </inkml:brush>
  </inkml:definitions>
  <inkml:trace contextRef="#ctx0" brushRef="#br0">127 64 14579,'4'-37'3102,"-1"11"1389,-6 28-2690,-4 17-823,-3 9-311,-7 37 0,15-56-630,0 1-1,1 0 1,0-1-1,1 1 1,0 0 0,0 0-1,4 18 1,-3-24-43,0-1-1,1 1 1,-1 0 0,1 0 0,0-1 0,0 1 0,0-1 0,0 0 0,1 1-1,-1-1 1,1 0 0,0 0 0,0-1 0,3 4 0,4 0-42,0 0 0,0 0 1,17 5-1,-20-8 19,0 0-1,-1 0 1,1 0 0,0 1-1,-1 0 1,0 0 0,0 0-1,0 1 1,0 0 0,9 10-1,-14-12 25,1-1 0,-1 0 1,0 0-1,0 1 0,0-1 0,0 1 0,0-1 0,0 1 0,-1-1 0,1 1 0,-1-1 0,0 1 1,0 0-1,0-1 0,0 1 0,0-1 0,0 1 0,-2 3 0,1-1 2,-1 0 1,0-1-1,0 1 0,0-1 0,-1 0 0,1 0 1,-1 0-1,0 0 0,-5 5 0,-1 0 7,0-1 0,-1 0 0,0 0 0,-1-1 0,1 0 0,-23 9 0,27-13-24,0-1 1,0 1-1,0-1 1,-1-1-1,1 0 1,-1 0-1,1 0 1,-1 0-1,1-1 1,-10-1-1,13 1-62,0-1-1,0 0 1,0 0-1,0 0 1,1 0-1,-1 0 1,0-1-1,0 1 1,1-1-1,-1 0 1,1 0-1,-1 0 1,1 0-1,0 0 0,0 0 1,0 0-1,0-1 1,0 1-1,1-1 1,-1 0-1,1 1 1,-1-1-1,-1-6 1,-2-10-144,0 0 0,2-1 0,0 1 1,1-1-1,1 0 0,2-31 0,3-17-512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7"/>
    </inkml:context>
    <inkml:brush xml:id="br0">
      <inkml:brushProperty name="width" value="0.05" units="cm"/>
      <inkml:brushProperty name="height" value="0.05" units="cm"/>
    </inkml:brush>
  </inkml:definitions>
  <inkml:trace contextRef="#ctx0" brushRef="#br0">1 1 15379,'26'1'1673,"-2"4"-993,4-1-256,4 1 784,5 1-248,4 0-768,2-3-328,1-3 200,1-3-136,2-3-144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9:00.263"/>
    </inkml:context>
    <inkml:brush xml:id="br0">
      <inkml:brushProperty name="width" value="0.05" units="cm"/>
      <inkml:brushProperty name="height" value="0.05" units="cm"/>
    </inkml:brush>
  </inkml:definitions>
  <inkml:trace contextRef="#ctx0" brushRef="#br0">80 314 12571,'-20'7'388,"16"-6"-283,-1 0 0,0 1 0,0-1 0,1 1 0,-1 0 0,1 0 0,-1 1 0,1-1 0,0 1 0,0 0 0,-4 4 0,8-7-95,0 0 0,0 1 0,-1-1 0,1 0 0,0 0 0,0 0 0,0 0 0,0 1 0,-1-1 0,1 0 0,0 0 0,0 0 0,0 1 0,0-1 0,0 0 0,0 0 0,0 0 0,0 1 0,-1-1 1,1 0-1,0 0 0,0 1 0,0-1 0,0 0 0,0 0 0,0 0 0,0 1 0,0-1 0,1 0 0,-1 0 0,0 1 0,0-1 0,0 0 0,0 0 0,0 0 0,0 1 0,0-1 0,0 0 0,1 0 0,-1 0 0,0 1 0,0-1 0,0 0 0,0 0 0,1 0 0,-1 0 0,0 0 0,0 1 0,0-1 0,1 0 0,-1 0 0,0 0 0,0 0 0,1 0 0,-1 0 0,0 0 0,0 0 0,0 0 0,1 0 1,15 2 363,-1 0 1,1-1-1,0-1 1,27-3 0,-34 2-268,462-49 2933,-249 23-2147,714-66 593,-245 26-2136,-645 62 558,160-20-904,-155 17 565,96-29 0,-133 32 335,-1-1 0,15-7 0,6-11-176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78"/>
    </inkml:context>
    <inkml:brush xml:id="br0">
      <inkml:brushProperty name="width" value="0.05" units="cm"/>
      <inkml:brushProperty name="height" value="0.05" units="cm"/>
    </inkml:brush>
  </inkml:definitions>
  <inkml:trace contextRef="#ctx0" brushRef="#br0">152 1 16067,'-17'15'755,"1"1"-1,0 1 0,1 0 1,1 1-1,-23 39 0,32-47-565,0 0-1,0 0 0,1 0 0,0 1 1,1-1-1,0 1 0,0 0 0,1 0 1,1 0-1,0 0 0,0 0 0,1 0 1,1 0-1,2 13 0,-2-19-155,0 0 0,1 0 0,-1 0 0,1 0 1,1 0-1,-1 0 0,1-1 0,0 1 0,0-1 0,0 0 0,0 0 0,1 0 0,-1 0 1,1 0-1,0-1 0,1 0 0,-1 0 0,0 0 0,1 0 0,0-1 0,-1 0 0,1 0 0,0 0 1,0 0-1,0-1 0,11 2 0,-9-2-27,1 0 1,0-1-1,0 0 1,0-1-1,-1 1 1,1-2-1,0 1 1,-1-1-1,1 0 1,-1 0-1,0-1 1,1 0-1,-1 0 1,-1-1-1,1 0 1,0 0-1,11-10 1,-13 9 0,-1 1 0,1-1 0,-1 1 0,0-1 0,-1-1 0,1 1 0,-1 0 0,0-1 0,0 0 0,-1 1 0,1-1 0,-1 0 0,-1-1 0,1 1 0,-1 0 0,0 0 0,0-1 1,-1 1-1,0-10 0,-1 9-2,-1 0 0,1-1 0,-1 1 0,-1 0 1,1 0-1,-1 0 0,0 0 0,-1 1 1,0-1-1,0 1 0,0 0 0,-1 0 0,0 0 1,0 1-1,0 0 0,-8-7 0,8 8-156,1 1 1,-1-1-1,1 1 0,-1 0 0,0 0 1,0 1-1,0-1 0,0 1 0,-1 0 0,1 1 1,-1-1-1,1 1 0,-1 0 0,-9 0 0,14 1 103,1 0 0,-1 0 0,1 0 0,-1 0-1,1 0 1,-1 0 0,1 0 0,-1 0 0,1 0-1,-1 0 1,1 1 0,0-1 0,-1 0 0,1 0-1,-1 1 1,1-1 0,0 0 0,-1 1 0,1-1-1,0 0 1,-1 1 0,1-1 0,0 0 0,-1 1-1,1-1 1,0 1 0,0-1 0,-1 0-1,1 1 1,0-1 0,0 1 0,0-1 0,0 1-1,0-1 1,0 1 0,0-1 0,0 1 0,0-1-1,0 1 1,0-1 0,0 1 0,0-1 0,0 0-1,0 1 1,0-1 0,0 1 0,1 0 0,5 7-742</inkml:trace>
  <inkml:trace contextRef="#ctx0" brushRef="#br0" timeOffset="1">570 123 18084,'-5'1'199,"1"0"0,0 0 0,-1 0-1,1 0 1,0 0 0,0 1 0,-1 0 0,1 0 0,1 0 0,-1 1 0,0-1-1,0 1 1,1 0 0,0 0 0,-1 0 0,1 0 0,0 1 0,1-1 0,-1 1-1,1 0 1,-4 6 0,0 1-44,1 0 0,-1 0 0,2 0 0,0 1 0,0-1 0,-3 22 0,6-27-109,1-1 0,-1 1 1,1 0-1,0 0 1,0 0-1,1 0 0,0 0 1,0 0-1,0-1 0,1 1 1,0 0-1,5 10 1,-5-13-17,0 1 0,1-1 1,-1 0-1,1 0 1,0 0-1,0 0 0,0 0 1,1-1-1,-1 1 0,0-1 1,1 0-1,0 0 1,-1 0-1,1-1 0,0 1 1,0-1-1,0 0 1,8 1-1,0 0 26,0-2-1,-1 1 1,1-2 0,0 1-1,-1-2 1,1 1 0,-1-2 0,1 1-1,-1-2 1,0 1 0,0-2-1,0 1 1,-1-1 0,1-1-1,-1 0 1,-1-1 0,1 1-1,-1-2 1,0 1 0,13-16 0,-20 21-33,0-1 0,0 0 0,0 0 1,0 0-1,0 0 0,-1 0 1,1 0-1,-1 0 0,0 0 1,0-1-1,0 1 0,-1 0 1,1-1-1,-1 1 0,1-1 0,-1 1 1,0-1-1,0 1 0,-1 0 1,1-1-1,-1 1 0,0-1 1,0 1-1,0 0 0,0-1 1,0 1-1,-1 0 0,1 0 1,-1 0-1,0 0 0,0 0 0,0 1 1,-1-1-1,1 1 0,0-1 1,-5-2-1,0-1-232,0 1 0,0 0 0,-1 1 0,1 0 0,-1 0 0,0 1 0,0-1 0,-1 2 0,1-1 0,0 1 0,-1 1 0,0-1 0,-10 1 0,28 2-804,10 0 297</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0"/>
    </inkml:context>
    <inkml:brush xml:id="br0">
      <inkml:brushProperty name="width" value="0.05" units="cm"/>
      <inkml:brushProperty name="height" value="0.05" units="cm"/>
    </inkml:brush>
  </inkml:definitions>
  <inkml:trace contextRef="#ctx0" brushRef="#br0">8 80 18180,'-8'8'2032,"10"-5"-1087,6-1-353,7-2 1112,8 0-344,6-6-496,1-1-351,4-2-809,1-1-633,-4-9 801,-3-1-184,-10-1-152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1"/>
    </inkml:context>
    <inkml:brush xml:id="br0">
      <inkml:brushProperty name="width" value="0.05" units="cm"/>
      <inkml:brushProperty name="height" value="0.05" units="cm"/>
    </inkml:brush>
  </inkml:definitions>
  <inkml:trace contextRef="#ctx0" brushRef="#br0">28 83 17220,'0'-1'91,"0"1"1,0 0-1,0-1 1,0 1 0,0 0-1,0 0 1,0-1-1,0 1 1,1 0 0,-1 0-1,0 0 1,0-1-1,0 1 1,0 0-1,0 0 1,0-1 0,1 1-1,-1 0 1,0 0-1,0 0 1,0 0 0,1-1-1,-1 1 1,0 0-1,0 0 1,0 0-1,1 0 1,-1 0 0,0 0-1,0-1 1,1 1-1,-1 0 1,0 0 0,0 0-1,1 0 1,-1 0-1,0 0 1,0 0-1,1 0 1,-1 0 0,7 5 6104,-7-5-6187,0 0-1,-1-1 1,1 1-1,0 0 1,0 0-1,0 0 1,-1 0-1,1 0 1,0-1 0,0 1-1,0 0 1,-1 0-1,1 0 1,0 0-1,0 0 1,-1 0-1,1 0 1,0 0-1,-1 0 1,1 0 0,0 0-1,0 0 1,-1 0-1,1 0 1,0 0-1,0 0 1,-1 0-1,1 0 1,0 0-1,0 1 1,0-1 0,-1 0-1,1 0 1,0 0-1,0 0 1,0 0-1,-1 1 1,1-1-1,0 0 1,0 0-1,0 0 1,0 1 0,-1-1-1,1 0 1,-11 8-14,2-1-31,9-7 39,0 0 0,0 0 0,0 0 0,-1 0 0,1 1-1,0-1 1,0 0 0,0 0 0,0 0 0,-1 0-1,1 0 1,0 0 0,0 0 0,0 0 0,0 1-1,-1-1 1,1 0 0,0 0 0,0 0 0,0 0 0,-1 0-1,1 0 1,0 0 0,0 0 0,0 0 0,-1 0-1,1 0 1,0 0 0,0 0 0,0-1 0,-1 1-1,1 0 1,0 0 0,0 0 0,0 0 0,0 0 0,-1 0-1,1 0 1,0 0 0,0-1 0,0 1 0,0 0-1,0 0 1,-1 0 0,1 0 0,0-1 0,0 1 0,0 0-1,0 0 1,0 0 0,0 0 0,0-1 0,0 1 30,-3-8 58,3 6-90,0 1 0,0-1 0,1 1 1,-1-1-1,1 0 0,0 1 0,-1-1 0,1 1 1,0-1-1,0 1 0,0 0 0,0-1 1,0 1-1,0 0 0,0 0 0,2-2 0,22-16-1,-19 15-22,8-6 20,-11 7 3,0 0-1,0 1 0,0-1 0,0 1 1,1 0-1,-1 0 0,1 0 0,0 0 1,-1 1-1,1 0 0,0-1 0,5 0 1,-8 2-1,-1 0 1,0 0 0,0 0 0,1 0-1,-1 0 1,0 0 0,0 0 0,1 0-1,-1 0 1,0 0 0,0 0 0,1 0-1,-1 0 1,0 0 0,0 0 0,1 0-1,-1 0 1,0 0 0,0 1 0,1-1-1,-1 0 1,0 0 0,0 0 0,0 0-1,1 0 1,-1 1 0,0-1 0,0 0-1,0 0 1,1 0 0,-1 1 0,0-1-1,0 0 1,0 0 0,0 1 0,0-1-1,0 0 1,0 0 0,1 1 0,-6 10 55,1-4-49,15-15 36,-5 8-27,-7 10-12,-18 52 15,3 1 1,-12 102 0,12 132 135,18-285-349,5-19-742,6-23 473,10-45 80,-9 24-2</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2"/>
    </inkml:context>
    <inkml:brush xml:id="br0">
      <inkml:brushProperty name="width" value="0.05" units="cm"/>
      <inkml:brushProperty name="height" value="0.05" units="cm"/>
    </inkml:brush>
  </inkml:definitions>
  <inkml:trace contextRef="#ctx0" brushRef="#br0">153 1 19524,'-28'19'3331,"3"-2"-2229,12-7-507,2 1 0,-15 17 0,22-23-520,0-1-1,1 1 1,0 0-1,0 0 1,0 1 0,1-1-1,0 1 1,0-1 0,-2 11-1,4-14-72,0 0-1,0 0 1,0-1-1,1 1 0,-1 0 1,1 0-1,-1-1 1,1 1-1,0 0 0,-1-1 1,1 1-1,0-1 1,0 1-1,0-1 0,0 1 1,1-1-1,-1 0 1,0 0-1,0 1 0,1-1 1,-1 0-1,1 0 1,-1 0-1,1 0 1,-1-1-1,1 1 0,3 1 1,8 3-88,1 0 0,20 5-1,-19-6 22,0 0-19,-1 0 0,0 2-1,0 0 1,0 0-1,16 12 1,-27-17 72,0 2 0,0-1 0,0 0-1,0 1 1,0-1 0,-1 1 0,1 0 0,-1 0 0,0 0-1,0 0 1,0 0 0,-1 0 0,1 1 0,-1-1 0,1 0-1,-1 1 1,0 0 0,0-1 0,-1 1 0,1-1 0,-1 1-1,0 0 1,0 0 0,0-1 0,0 1 0,-1 0 0,0 4-1,-1-4 14,0 1-1,1-1 1,-1 0-1,-1 0 0,1 0 1,-1 0-1,0-1 1,1 1-1,-1-1 0,-1 1 1,1-1-1,-1 0 1,1 0-1,-1-1 0,0 1 1,-5 2-1,-2 1 10,0-1 0,0 0 0,0-1-1,-1 0 1,-12 2 0,19-4-64,-1-1 1,0-1-1,0 1 0,0-1 1,1 0-1,-1 0 1,0-1-1,0 1 0,0-1 1,1-1-1,-1 1 1,-9-4-1,12 3-11,0 1 0,0-1-1,0 0 1,0 0 0,0-1 0,1 1 0,-1 0-1,1-1 1,-1 0 0,1 1 0,0-1 0,0 0-1,0 0 1,1 0 0,-1 0 0,1-1 0,-1 1-1,1 0 1,0-1 0,0 1 0,0-7 0,-1-36-293,7-6-123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3"/>
    </inkml:context>
    <inkml:brush xml:id="br0">
      <inkml:brushProperty name="width" value="0.05" units="cm"/>
      <inkml:brushProperty name="height" value="0.05" units="cm"/>
    </inkml:brush>
  </inkml:definitions>
  <inkml:trace contextRef="#ctx0" brushRef="#br0">0 1 16291,'9'1'1673,"1"4"-1009,2-2-256,8-2 856,1 1-367,5-2-809,2 0-353,-1-5 314,4 4-130,-2-1-175</inkml:trace>
  <inkml:trace contextRef="#ctx0" brushRef="#br0" timeOffset="1">319 42 16363,'-18'13'1012,"1"2"0,1 0-1,1 0 1,-18 23-1,27-30-749,1-1 1,0 0-1,1 1 0,0 0 0,0 0 0,0 0 1,1 1-1,0-1 0,1 1 0,0 0 0,0 0 1,1-1-1,0 12 0,1-16-238,0 0 0,0-1 0,1 1 1,-1 0-1,1-1 0,0 1 0,0-1 0,0 1 0,0-1 0,1 0 0,-1 0 1,1 1-1,0-1 0,0 0 0,0 0 0,1 0 0,-1-1 0,1 1 0,-1-1 1,1 1-1,0-1 0,0 0 0,0 0 0,0 0 0,0 0 0,0-1 0,1 1 1,-1-1-1,1 0 0,-1 0 0,5 1 0,-2-1-23,1 0 0,-1-1 0,0 0 0,0 0 0,0 0 0,0-1 0,0 0 0,0 0 0,0 0 0,0-1 0,0 0 0,0 0 0,0-1 0,-1 1 0,1-1 0,-1-1 0,9-5 0,-10 4 15,1-1 0,0 1 0,-1 0 1,0-1-1,-1 0 0,1 0 0,-1 0 1,0-1-1,0 1 0,-1-1 0,0 1 1,0-1-1,-1 0 0,0 0 1,0 1-1,0-13 0,-1 14-99,0 1 0,0 0 0,0 0 0,0-1 0,-1 1 0,0 0 0,0 0 0,0 0 0,0-1 0,-1 1 0,0 1 0,0-1 0,0 0 0,0 0 0,0 1 0,-1-1 0,1 1 0,-1 0 0,0-1 0,0 1 0,0 1 0,-1-1 0,1 0 0,-1 1 0,1 0 0,-1 0 0,-7-3 0,0 4-773,10 2 283</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5"/>
    </inkml:context>
    <inkml:brush xml:id="br0">
      <inkml:brushProperty name="width" value="0.05" units="cm"/>
      <inkml:brushProperty name="height" value="0.05" units="cm"/>
    </inkml:brush>
  </inkml:definitions>
  <inkml:trace contextRef="#ctx0" brushRef="#br0">173 8 17292,'-7'1'374,"1"-1"1,-1 2 0,1-1 0,-1 1-1,1 0 1,-1 0 0,1 1-1,0 0 1,0 0 0,0 0-1,1 1 1,-1 0 0,-7 7 0,4-4-55,0 2 1,1-1 0,0 1 0,1 0 0,0 1 0,-10 18 0,15-24-260,0 0 1,0-1-1,0 1 0,1 0 1,0 0-1,0 0 0,0 1 1,1-1-1,-1 0 0,1 0 0,0 0 1,0 1-1,0-1 0,1 6 1,0-7-30,1 0 1,-1 0-1,0 0 1,1 0-1,-1 0 0,1 0 1,0 0-1,0 0 1,0-1-1,1 1 1,-1-1-1,0 1 1,1-1-1,0 0 1,-1 0-1,1 0 0,0 0 1,3 1-1,4 1-11,-1 0-1,0-1 1,1 0-1,0 0 1,0-1 0,-1-1-1,1 1 1,0-2-1,1 1 1,-1-1-1,0-1 1,0 0-1,14-3 1,-13 2-12,-1-1 1,1 0 0,-1-1-1,0 0 1,0 0-1,-1-1 1,1-1 0,-1 1-1,0-2 1,0 1-1,-1-1 1,10-11-1,-14 15 2,-2 0 0,1-1 0,0 1 0,-1-1 0,1 0 0,-1 0 0,0 0 0,0 0 0,-1 0 0,1 0 0,-1-1 0,0 1 0,0 0 0,-1-1 0,1 1-1,-1-1 1,0 1 0,0 0 0,0-1 0,-1 1 0,1-1 0,-1 1 0,0 0 0,-1-1 0,-1-4 0,1 4-5,-1 0-1,0 1 1,0-1 0,0 1-1,-1 0 1,1-1 0,-1 1-1,0 1 1,0-1 0,-1 1 0,1 0-1,-1 0 1,1 0 0,-1 0-1,0 1 1,0 0 0,0 0-1,0 0 1,-1 1 0,-5-2-1,-36-3-441,43 6 233,0 0 0,0 0 0,0 0 1,0 0-1,1 1 0,-1 0 0,0 0 0,0 0 1,-5 2-1,8-3 171,1 1 0,0-1 0,-1 0-1,1 0 1,0 0 0,-1 1 0,1-1 0,0 0 0,-1 1 0,1-1-1,0 0 1,0 0 0,-1 1 0,1-1 0,0 1 0,0-1 0,0 0 0,0 1-1,-1-1 1,1 0 0,0 1 0,0-1 0,0 1 0,0-1 0,0 0-1,0 1 1,0-1 0,0 1 0,0-1 0,0 0 0,0 1 0,0-1 0,1 1-1,-1-1 1,0 0 0,0 1 0,0-1 0,0 0 0,1 1 0,-1-1-1,0 1 1,0-1 0,1 0 0,-1 0 0,0 1 0,0-1 0,1 0 0,-1 0-1,0 1 1,1-1 0,-1 0 0,1 0 0,-1 0 0,0 1 0,1-1-1,-1 0 1,0 0 0,1 0 0,-1 0 0,1 0 0,-1 0 0,1 0 0,16 5-755</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6"/>
    </inkml:context>
    <inkml:brush xml:id="br0">
      <inkml:brushProperty name="width" value="0.05" units="cm"/>
      <inkml:brushProperty name="height" value="0.05" units="cm"/>
    </inkml:brush>
  </inkml:definitions>
  <inkml:trace contextRef="#ctx0" brushRef="#br0">132 135 17412,'-7'8'1880,"-15"12"-1024,-2 3-256,1 12 1201,0 2-529,4 5-408,6 3-208,13-4-191,6-4-113,14-10-184,6-5-176,4-13-312,1-6-209,-2-12-687,-3-9 360,-11-16 520,-4-6-240,-11-6-184</inkml:trace>
  <inkml:trace contextRef="#ctx0" brushRef="#br0" timeOffset="1">54 0 21028,'-12'0'1977,"4"0"-1409,4 5-240,8 0 960,7 1-447,9-2-1081,0-2 1064,-3 4-816,1-1-40,-1-2 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88"/>
    </inkml:context>
    <inkml:brush xml:id="br0">
      <inkml:brushProperty name="width" value="0.05" units="cm"/>
      <inkml:brushProperty name="height" value="0.05" units="cm"/>
    </inkml:brush>
  </inkml:definitions>
  <inkml:trace contextRef="#ctx0" brushRef="#br0">0 32 18612,'7'5'1968,"6"0"-1391,13-5-273,7-3 1392,9-2-1128,4 0-168,0 2-368,-1-1-136,-6 1-696,-5-3 520,-12 1 136,-12 0-144,-16 2-96</inkml:trace>
  <inkml:trace contextRef="#ctx0" brushRef="#br0" timeOffset="1">66 198 19084,'2'15'1760,"10"-9"-1127,6-3-249,12-3 840,5 0-336,5 0-360,4-3-160,2 2-824,-2-2-432,2-7 768,2-3-176,-7-4-80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0"/>
    </inkml:context>
    <inkml:brush xml:id="br0">
      <inkml:brushProperty name="width" value="0.05" units="cm"/>
      <inkml:brushProperty name="height" value="0.05" units="cm"/>
    </inkml:brush>
  </inkml:definitions>
  <inkml:trace contextRef="#ctx0" brushRef="#br0">0 3 16764,'0'-1'2296,"0"-1"-1288,2 4-272,4 4 1313,6 5-481,2 3-223,6 1-481,0 3-160,9 1-232,0-4-128,6-3-472,3-6-352,1-7-888,-1-7 1912,-6-12-736,-1-3-152,-5-4-137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1"/>
    </inkml:context>
    <inkml:brush xml:id="br0">
      <inkml:brushProperty name="width" value="0.05" units="cm"/>
      <inkml:brushProperty name="height" value="0.05" units="cm"/>
    </inkml:brush>
  </inkml:definitions>
  <inkml:trace contextRef="#ctx0" brushRef="#br0">212 0 17396,'-18'40'2176,"-4"1"-1280,-7 8-263,2 3 1335,-1 5-768,2 0-200,5-4-479,1-2-329,9-8-841,2-5 1562,10-6-945,4-6-72,7-6-40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9:02.677"/>
    </inkml:context>
    <inkml:brush xml:id="br0">
      <inkml:brushProperty name="width" value="0.05" units="cm"/>
      <inkml:brushProperty name="height" value="0.05" units="cm"/>
    </inkml:brush>
  </inkml:definitions>
  <inkml:trace contextRef="#ctx0" brushRef="#br0">8 494 14427,'0'0'48,"0"0"0,-1 0 0,1 0 0,0 0 0,0 0 0,-1 0 0,1 0 0,0 0 0,-1 0 1,1 0-1,0 0 0,0 0 0,-1-1 0,1 1 0,0 0 0,0 0 0,-1 0 0,1 0 0,0 0 0,0-1 0,0 1 0,-1 0 0,1 0 0,0 0 0,0-1 0,0 1 0,-1 0 0,1 0 0,0 0 0,0-1 0,0 1 1,0 0-1,0-1 0,2-10 564,13-10 153,12-9-272,2 2 1,0 1-1,58-40 0,-35 27-352,-16 12-242,84-69 535,-103 80-790,0 0-1,-1-1 1,-1 0 0,19-31 0,-31 40 72,-4-3-84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2"/>
    </inkml:context>
    <inkml:brush xml:id="br0">
      <inkml:brushProperty name="width" value="0.05" units="cm"/>
      <inkml:brushProperty name="height" value="0.05" units="cm"/>
    </inkml:brush>
  </inkml:definitions>
  <inkml:trace contextRef="#ctx0" brushRef="#br0">0 85 16812,'0'6'2072,"8"-2"-1296,6-4-248,9-4 937,12-2-497,6-1-128,8-2-240,3 0-168,3 0-376,0 1-184,-10 2-608,-7-2-320,-16-1 856,-7 0-208,-9-2-168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3"/>
    </inkml:context>
    <inkml:brush xml:id="br0">
      <inkml:brushProperty name="width" value="0.05" units="cm"/>
      <inkml:brushProperty name="height" value="0.05" units="cm"/>
    </inkml:brush>
  </inkml:definitions>
  <inkml:trace contextRef="#ctx0" brushRef="#br0">365 4 17372,'-2'0'160,"1"-1"0,0 0 0,0 1 0,-1 0 1,1-1-1,0 1 0,-1 0 0,1-1 0,-1 1 0,1 0 1,0 0-1,-1 0 0,1 0 0,-1 0 0,1 1 0,0-1 1,-1 0-1,1 1 0,0-1 0,-1 1 0,1-1 0,0 1 1,-3 1-1,1 1 140,0 0 1,1 0-1,-1 0 1,1 0 0,-1 0-1,-2 7 1,-12 14-345,-100 87 154,80-80 116,2 2-1,-39 46 0,70-74-176,0 0-1,0 1 0,1 0 0,-1-1 0,-2 10 0,5-14-35,1 1-1,-1-1 1,1 0-1,-1 1 0,1-1 1,0 1-1,0-1 1,0 0-1,0 1 1,0-1-1,0 1 0,0-1 1,0 1-1,0-1 1,1 0-1,-1 1 1,0-1-1,1 0 1,0 1-1,-1-1 0,1 0 1,0 1-1,-1-1 1,1 0-1,0 0 1,0 0-1,0 0 1,0 0-1,0 0 0,0 0 1,2 1-1,5 2 12,0 1-1,0-1 0,1-1 0,-1 0 0,18 4 1,48 6-76,-69-12 47,31 5-228,0-2-1,1-2 1,-1-1-1,72-8 1,-40-8-3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4"/>
    </inkml:context>
    <inkml:brush xml:id="br0">
      <inkml:brushProperty name="width" value="0.05" units="cm"/>
      <inkml:brushProperty name="height" value="0.05" units="cm"/>
    </inkml:brush>
  </inkml:definitions>
  <inkml:trace contextRef="#ctx0" brushRef="#br0">0 6 14667,'0'-5'1640,"2"8"-791,-1 3-281,1 9 1352,-2 5-712,1 11-375,-1 4-89,2 10-168,1 2-120,0 0-376,2-1-176,1-4-400,-2-7-192,1-9-368,-4-5 759,-2-11-127,-2-4-168,-6-9 56</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5"/>
    </inkml:context>
    <inkml:brush xml:id="br0">
      <inkml:brushProperty name="width" value="0.05" units="cm"/>
      <inkml:brushProperty name="height" value="0.05" units="cm"/>
    </inkml:brush>
  </inkml:definitions>
  <inkml:trace contextRef="#ctx0" brushRef="#br0">0 392 15235,'8'11'1593,"11"-3"-833,0-2-232,15-6 728,6 3-232,6-5-159,4-2-121,2-4-296,-1-3-104,-8 2-368,-7-3-304,-16 0 1560,-10-4-1184,-14-4 48,-6-1 40</inkml:trace>
  <inkml:trace contextRef="#ctx0" brushRef="#br0" timeOffset="1">31 34 13851,'-21'-8'1832,"15"7"-935,6-1-289,15 2 1712,5 0-1176,12 0-311,5 0-145,7-1-400,3-4-272,2 1-584,-3-4 552,-9 5-144,-3 1-80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7"/>
    </inkml:context>
    <inkml:brush xml:id="br0">
      <inkml:brushProperty name="width" value="0.05" units="cm"/>
      <inkml:brushProperty name="height" value="0.05" units="cm"/>
    </inkml:brush>
  </inkml:definitions>
  <inkml:trace contextRef="#ctx0" brushRef="#br0">215 36 15451,'3'-6'956,"6"-14"2198,-10 20-3064,1-1 1,0 1 0,0-1 0,-1 1 0,1-1 0,0 1-1,0-1 1,-1 1 0,1-1 0,-1 1 0,1-1-1,0 1 1,-1-1 0,1 1 0,-1 0 0,1-1 0,-1 1-1,1 0 1,-1-1 0,1 1 0,-1 0 0,1 0-1,-1 0 1,0-1 0,1 1 0,-1 0 0,1 0 0,-1 0-1,0 0 1,1 0 0,-1 0 0,1 0 0,-1 0-1,0 0 1,1 1 0,-2-1 0,-8 1 295,1 0 0,-1 1 0,0 0 0,1 0-1,-1 1 1,1 0 0,0 1 0,-16 9 0,10-5-329,1 1 0,0 0 0,1 1 0,-18 17 0,29-25-59,0-1 0,1 1 0,-1-1 1,1 1-1,-1 0 0,1 0 0,0-1 0,0 1 0,0 0 0,0 0 1,0 0-1,0 0 0,0 0 0,1 0 0,-1 0 0,1 1 0,-1-1 1,1 0-1,0 3 0,1-3-3,-1 0 0,1-1 0,0 1 0,0 0 0,0-1 0,0 1 0,0 0 0,0-1 0,1 0 0,-1 1 0,0-1 0,1 0 0,-1 1 0,1-1 0,0 0 0,-1 0 0,1 0 0,0-1 0,-1 1 0,1 0 0,0-1 0,3 2 0,53 15-166,28 11-36,-78-24 179,0 0 1,0 0-1,0 0 1,-1 1-1,1 1 0,-1-1 1,11 12-1,-16-15 23,0 0-1,0 0 0,0 0 1,0 1-1,0-1 0,-1 1 1,0-1-1,1 1 0,-1 0 1,0-1-1,0 1 0,0 0 1,-1 0-1,1 0 0,-1 0 1,1 0-1,-1 0 0,0-1 1,0 1-1,0 0 0,-1 3 1,0-2 3,-1 1 1,1-1-1,-1 0 1,0 0-1,-1 0 1,1 0-1,-1-1 1,1 1-1,-1-1 1,0 1-1,0-1 1,-6 4-1,-1 1 7,0-1-1,-1 0 0,0 0 0,0-1 1,-1-1-1,1 0 0,-1 0 1,-24 5-1,34-10-39,0 1 0,-1-1 0,1 0-1,-1 0 1,1 0 0,-1 0 0,1 0 0,-1 0 0,1-1 0,0 1 0,-1-1-1,1 1 1,0-1 0,-1 0 0,1 0 0,0 0 0,0 0 0,-3-3 0,3 3 18,1-1 0,0 1 1,0-1-1,0 1 0,0-1 1,0 0-1,0 0 0,0 1 1,1-1-1,-1 0 0,1 0 0,-1 0 1,1 0-1,0 0 0,0 0 1,0 0-1,0 1 0,0-1 1,0 0-1,0 0 0,0 0 1,1 0-1,-1 0 0,2-2 1,14-36-174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8"/>
    </inkml:context>
    <inkml:brush xml:id="br0">
      <inkml:brushProperty name="width" value="0.05" units="cm"/>
      <inkml:brushProperty name="height" value="0.05" units="cm"/>
    </inkml:brush>
  </inkml:definitions>
  <inkml:trace contextRef="#ctx0" brushRef="#br0">0 38 16788,'23'4'2336,"-3"1"-1192,-3-1-504,4-4 2009,5 0-1233,5-1-615,3-4-441,1-2-985,2-2-447,1-2 848,0 2-192,-1 1-176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799"/>
    </inkml:context>
    <inkml:brush xml:id="br0">
      <inkml:brushProperty name="width" value="0.05" units="cm"/>
      <inkml:brushProperty name="height" value="0.05" units="cm"/>
    </inkml:brush>
  </inkml:definitions>
  <inkml:trace contextRef="#ctx0" brushRef="#br0">350 8 19180,'-3'-5'2041,"-11"4"-1257,-7-1-320,-13 4 1056,-6 4-304,-4 6-479,-2 2-241,0 6-280,6 3-80,8 4-64,9 1-88,17-1-288,9-4-176,20-4-497,6-6-303,12-8 952,5-5-272,11-8-200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48.800"/>
    </inkml:context>
    <inkml:brush xml:id="br0">
      <inkml:brushProperty name="width" value="0.05" units="cm"/>
      <inkml:brushProperty name="height" value="0.05" units="cm"/>
    </inkml:brush>
  </inkml:definitions>
  <inkml:trace contextRef="#ctx0" brushRef="#br0">128 72 13851,'-2'0'382,"0"1"0,-1-1 0,1 1 0,0 0 0,-1 0 0,1 0 0,0 0 0,0 0 0,0 0 0,0 0 0,0 1 0,0-1 0,-2 3 0,-24 25 2057,23-23-1890,-7 6 270,1 1-1,-9 15 0,17-25-722,1 1 0,0 0 0,0-1 1,0 1-1,0 0 0,1 0 0,0 1 0,-1-1 0,2 0 1,-1 0-1,0 1 0,1-1 0,0 6 0,0-9-85,0 1 1,0-1-1,0 1 0,1-1 0,-1 0 0,0 1 0,1-1 1,0 0-1,-1 0 0,1 1 0,-1-1 0,1 0 0,0 0 1,0 0-1,0 0 0,0 0 0,0 0 0,0 0 0,0 0 1,0 0-1,0 0 0,0-1 0,1 1 0,1 0 1,0 0-3,0 0 0,0 0 1,1-1-1,-1 1 1,0-1-1,1 0 1,-1 0-1,0 0 1,0-1-1,5 0 0,4-2 8,1-1-1,-1 0 1,0-1-1,16-8 1,-9 3-18,0-2 1,0 0 0,-1-1-1,-1-1 1,0-1-1,23-27 1,-36 35-69,-12 10 10,-12 12-5,12-8 26,1 1-1,-14 18 1,20-24 34,-1 0 0,1 0 0,0 0 0,-1 1 1,1-1-1,0 0 0,0 1 0,0-1 0,1 1 0,-1-1 0,0 1 0,1 0 0,0-1 0,0 1 0,0-1 0,0 1 0,0 0 0,1 2 1,0-3 1,0-1 0,0 0 1,0 1-1,0-1 1,0 0-1,0 1 1,1-1-1,-1 0 1,0 0-1,1 0 0,-1 0 1,1-1-1,-1 1 1,1 0-1,0-1 1,-1 1-1,1-1 1,0 1-1,-1-1 0,1 0 1,0 1-1,0-1 1,-1 0-1,1 0 1,0 0-1,1-1 0,50-5-96,-52 5 92,44-10-358,69-26 1,-40 11-113,-46 20 210,-21 11 209,-10 9 92,-22 44 184,25-58-218,0 1 1,0-1-1,0 0 1,0 0-1,0 0 1,0 0-1,0 0 1,0 0-1,0 0 1,0 0-1,0 0 1,0 0-1,0 1 1,0-1-1,0 0 1,0 0 0,0 0-1,0 0 1,0 0-1,0 0 1,0 0-1,0 0 1,0 0-1,0 1 1,0-1-1,0 0 1,0 0-1,0 0 1,0 0-1,0 0 1,0 0-1,0 0 1,1 0-1,-1 0 1,0 0 0,0 0-1,0 0 1,0 0-1,0 1 1,0-1-1,0 0 1,0 0-1,0 0 1,0 0-1,0 0 1,1 0-1,-1 0 1,0 0-1,0 0 1,0 0-1,0 0 1,0 0-1,0 0 1,0 0-1,8-4 54,5-6 21,-3-1-11,-1 0 0,-1 0 0,0-1 0,11-22 0,-10 16 252,21-27-1,-28 43-332,0 1-1,0 0 1,0 0 0,0 0-1,0 0 1,0 0 0,0 0-1,0 1 1,1-1 0,-1 1-1,0-1 1,0 1 0,1 0 0,-1 0-1,0 0 1,1 0 0,-1 0-1,3 1 1,10 0-301,22-3-486,-5 0-388,-1 2 1,61 6 0,-91-6 1161,1 0 0,0 0 1,-1 1-1,1-1 0,-1 1 1,1-1-1,-1 1 0,1 0 1,-1 0-1,1-1 0,-1 1 1,1 0-1,-1 0 0,2 2 1,-3-3 47,0 1 1,1 0 0,-1 0-1,0-1 1,0 1 0,0 0-1,0 0 1,0-1 0,0 1-1,0 0 1,0 0 0,0-1-1,0 1 1,0 0 0,0 0-1,0-1 1,-1 1 0,1 0-1,0-1 1,0 1 0,-1 0-1,1 0 1,-1-1 0,1 1-1,-1-1 1,1 1 0,-1-1-1,1 1 1,-1 0 0,1-1-1,-1 0 1,1 1 0,-2 0 0,-21 18 897,17-14-595,-1 0-1,1 0 1,0 1-1,0 0 1,1 0-1,0 0 1,-7 11 0,12-16-304,0-1 0,0 1 0,0-1 0,-1 1 0,1-1 1,0 1-1,0-1 0,0 1 0,0-1 0,0 1 0,0-1 0,0 1 1,1-1-1,-1 1 0,0-1 0,0 1 0,0-1 0,0 1 1,1-1-1,-1 1 0,0-1 0,1 0 0,-1 1 0,0-1 0,1 1 1,-1-1-1,0 0 0,1 1 0,-1-1 0,0 0 0,1 1 1,-1-1-1,1 0 0,-1 0 0,1 1 0,-1-1 0,1 0 0,-1 0 1,1 0-1,-1 0 0,1 0 0,-1 0 0,1 0 0,-1 0 1,1 0-1,-1 0 0,1 0 0,0 0 0,30 0 102,-29-1-91,19-1 0,-1-1-1,1-2 0,-1 0 0,0-1 1,-1-1-1,1-1 0,-1 0 0,-1-2 1,0 0-1,0-1 0,20-16 0,-35 24 21,0 1-1,0-1 1,0 1-1,-1-1 1,1 0-1,0 0 1,-1 0-1,0-1 1,0 1-1,0 0 1,0-1-1,1-4 1,-5 5 417,2 8-304,2-3-159,0-1 0,0 1 0,-1-1-1,1 1 1,0-1 0,0 0 0,0 0 0,0 0-1,0 0 1,1 0 0,-1 0 0,0 0 0,4 0-1,31 4-17,-9-3-15,-1-1 0,56-6 0,-67 3 20,1-1 0,0-1 0,-1-1 0,1 0 0,-1 0 0,15-10 0,-29 15 9,-1 0-1,0-1 1,0 1-1,1-1 1,-1 0 0,0 1-1,0-1 1,0 0-1,0 0 1,0 0 0,0 0-1,0 0 1,0 0-1,-1 0 1,1 0 0,0 0-1,-1 0 1,1 0-1,0 0 1,-1 0 0,1-1-1,-1 1 1,1-2-1,-1 2 1,-1 1 1,1-1-1,0 1 0,0 0 0,0-1 0,-1 1 0,1-1 1,0 1-1,0 0 0,-1-1 0,1 1 0,0 0 0,-1-1 1,1 1-1,-1 0 0,1-1 0,0 1 0,-1 0 1,1 0-1,-1 0 0,1-1 0,-1 1 0,-20-2-14,11 3 16,-1 1 0,1 0 1,0 0-1,0 1 0,0 1 0,1-1 0,-1 2 0,-9 4 1,16-6-9,-1-1 1,0 1 0,1-1-1,-1 1 1,1 0 0,0 1-1,0-1 1,0 0 0,-3 7-1,4-8-15,1 0-1,0 1 0,0-1 0,0 1 1,1-1-1,-1 1 0,0 0 1,1-1-1,0 1 0,0-1 1,0 1-1,0 0 0,0-1 0,0 1 1,0 0-1,1-1 0,1 4 1,-1-3-77,0 0 0,0 0 0,1 0 0,0-1 0,-1 1 0,1 0 0,0-1 1,1 1-1,-1-1 0,0 0 0,1 1 0,-1-1 0,1 0 0,5 3 0,-1-1-18,0-1-1,1 1 0,0-1 0,0-1 1,8 3-1,29 2-361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4:59.201"/>
    </inkml:context>
    <inkml:brush xml:id="br0">
      <inkml:brushProperty name="width" value="0.05" units="cm"/>
      <inkml:brushProperty name="height" value="0.05" units="cm"/>
      <inkml:brushProperty name="color" value="#E71224"/>
    </inkml:brush>
  </inkml:definitions>
  <inkml:trace contextRef="#ctx0" brushRef="#br0">2 76 21485,'-1'-4'672,"1"-12"-600,9-10 32,11-3-488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0.443"/>
    </inkml:context>
    <inkml:brush xml:id="br0">
      <inkml:brushProperty name="width" value="0.05" units="cm"/>
      <inkml:brushProperty name="height" value="0.05" units="cm"/>
      <inkml:brushProperty name="color" value="#E71224"/>
    </inkml:brush>
  </inkml:definitions>
  <inkml:trace contextRef="#ctx0" brushRef="#br0">0 31 15467,'18'-18'1984,"-5"6"1319,-12 12-3225,-1 1 0,1-1 0,-1 1 0,0 0 0,1-1 0,-1 1 0,0 0 0,0 0 0,0-1 0,1 1 0,-1 0 0,0 0 0,0-1 0,0 1 0,0 0 0,0-1 0,0 1 0,-1 0 0,1 0 0,0-1 0,0 1 0,0 0 0,-1-1 0,0 2 0,-16 141 849,15-121-964,2 1 0,1 0 0,1 0 0,5 27 0,-6-43-92,1 0-1,1 0 1,5 13 0,-7-18 43,-1-1 1,1 1 0,-1-1 0,1 0-1,0 1 1,0-1 0,0 0 0,0 0 0,0 0-1,0 0 1,0 1 0,0-1 0,1-1-1,-1 1 1,0 0 0,0 0 0,1 0-1,-1-1 1,1 1 0,-1-1 0,0 1-1,1-1 1,-1 1 0,3-1 0,-3 0 49,-1 0 0,1 0 1,0 0-1,-1 0 0,1-1 1,0 1-1,-1 0 0,1 0 1,0-1-1,-1 1 0,1 0 1,-1-1-1,1 1 0,-1-1 1,1 1-1,-1-1 0,1 1 1,-1-1-1,1 1 0,-1-1 1,1 1-1,-1-1 0,0 1 1,1-1-1,-1 0 0,0 1 1,1-2-1,0-11-607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9:03.144"/>
    </inkml:context>
    <inkml:brush xml:id="br0">
      <inkml:brushProperty name="width" value="0.05" units="cm"/>
      <inkml:brushProperty name="height" value="0.05" units="cm"/>
    </inkml:brush>
  </inkml:definitions>
  <inkml:trace contextRef="#ctx0" brushRef="#br0">0 113 13915,'27'-7'1193,"37"-14"0,-4 1-397,11-2-205,72-18 81,-142 40-662,0-1 1,0 1 0,0 0-1,0-1 1,0 1-1,0 0 1,0 0-1,0 0 1,0-1-1,0 1 1,0 0-1,0 0 1,0 1-1,0-1 1,0 0-1,0 0 1,0 0-1,0 1 1,0-1 0,0 0-1,0 1 1,-1-1-1,1 1 1,0-1-1,0 1 1,0 0-1,0-1 1,0 2-1,0 0 17,-1 0 0,0 1 0,0-1 0,0 0 0,0 0 0,0 1-1,-1-1 1,1 0 0,-1 0 0,1 0 0,-1 1 0,-1 2 0,-18 52 286,3-10-282,2 1-1,2 0 1,-11 75 0,25-83-91,4-7-31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0.923"/>
    </inkml:context>
    <inkml:brush xml:id="br0">
      <inkml:brushProperty name="width" value="0.05" units="cm"/>
      <inkml:brushProperty name="height" value="0.05" units="cm"/>
      <inkml:brushProperty name="color" value="#E71224"/>
    </inkml:brush>
  </inkml:definitions>
  <inkml:trace contextRef="#ctx0" brushRef="#br0">10 98 16107,'-5'-3'1873,"0"3"-1233,10-1-192,7-4 872,16 4-359,4-6-145,11 3-312,3-4-112,4 1-528,1-3-296,-5 4 1656,-5-4-1216,-7-7 40,-2-2-24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1.375"/>
    </inkml:context>
    <inkml:brush xml:id="br0">
      <inkml:brushProperty name="width" value="0.05" units="cm"/>
      <inkml:brushProperty name="height" value="0.05" units="cm"/>
      <inkml:brushProperty name="color" value="#E71224"/>
    </inkml:brush>
  </inkml:definitions>
  <inkml:trace contextRef="#ctx0" brushRef="#br0">21 11 13059,'8'-2'517,"1"-1"-1,-1 1 1,1 1 0,0 0 0,-1 0-1,1 0 1,0 1 0,0 1 0,-1-1 0,1 1-1,9 3 1,-17-4-479,0 1-1,0-1 1,0 1-1,0-1 1,0 1-1,0 0 1,0 0-1,0-1 1,0 1-1,0 0 1,0 0-1,0 0 1,-1 0-1,1 0 1,0 0-1,-1 0 1,1 0-1,0 0 1,-1 0 0,0 1-1,1-1 1,-1 2-1,1 0-3,-1 0 0,0 0 0,0 0-1,0 1 1,0-1 0,-1 0 0,1 0 0,-2 6 0,-3 4-22,-1 1 1,-14 25 0,17-33 32,-18 32 8,1-3 2,1 2 1,2 0-1,-17 51 1,33-85-81,0 0 1,0 0 0,1 0-1,-1 0 1,1 0-1,0 0 1,0 1 0,0-1-1,0 0 1,1 0-1,-1 0 1,2 6 0,-1-8 11,0 1 1,0-1-1,0 1 1,0-1-1,0 0 1,0 0-1,0 0 1,0 0-1,1 0 1,-1 0-1,0 0 1,1 0-1,-1 0 1,0 0-1,1-1 1,-1 1-1,1-1 1,0 1-1,-1-1 1,1 1-1,-1-1 1,1 0-1,-1 0 1,1 0-1,0 0 0,2 0 1,5-1-12,0 1 0,1-2 0,-1 1 0,0-1 0,0-1 0,0 1 0,9-5 0,36-18-167</inkml:trace>
  <inkml:trace contextRef="#ctx0" brushRef="#br0" timeOffset="1">658 79 15939,'-29'21'1198,"1"2"0,-34 36-1,47-43-816,1 1 1,1 0-1,1 0 0,0 2 0,-10 21 0,18-32-270,1-1 0,1 0-1,-1 1 1,1 0 0,0-1 0,1 1-1,0 0 1,0 11 0,1-16-86,0 0 0,0 0 0,1 0 0,-1 0 0,1 0 0,0 0 1,-1 0-1,1-1 0,1 1 0,-1 0 0,0-1 0,1 1 0,-1 0 0,1-1 1,0 0-1,-1 1 0,1-1 0,0 0 0,1 0 0,-1 0 0,0 0 0,1-1 1,-1 1-1,1-1 0,4 3 0,1-1-12,0-1-1,0 0 1,1 0-1,-1-1 1,1 0 0,-1-1-1,1 0 1,-1 0-1,1-1 1,-1 0 0,0 0-1,1-1 1,10-3-1,-3 0 10,0-1 0,-1-1 0,1 0 0,-2-1 0,28-19 0,-33 21 7,-1-1 0,0-1 0,0 1 0,-1-1 0,0-1-1,0 1 1,-1-1 0,0 0 0,0-1 0,6-17 0,-10 22-11,0-1 1,0 1-1,-1-1 1,0 1 0,0-1-1,0 1 1,-1-1-1,0 0 1,0 1-1,0-1 1,-1 1-1,1-1 1,-2 0-1,1 1 1,0 0-1,-1-1 1,0 1 0,0 0-1,-1 0 1,0 0-1,0 0 1,-5-6-1,3 4-53,-1 1 0,0 0 0,0 1 0,0-1 0,-1 1 0,0 1 0,-12-8 0,14 10-85,0 0 0,0-1 0,0 2 0,0-1 0,0 1-1,-1-1 1,1 2 0,0-1 0,-1 0 0,1 1 0,0 0 0,-11 1 0,10 2-267</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6.492"/>
    </inkml:context>
    <inkml:brush xml:id="br0">
      <inkml:brushProperty name="width" value="0.05" units="cm"/>
      <inkml:brushProperty name="height" value="0.05" units="cm"/>
      <inkml:brushProperty name="color" value="#E71224"/>
    </inkml:brush>
  </inkml:definitions>
  <inkml:trace contextRef="#ctx0" brushRef="#br0">1 0 16972,'5'26'2794,"3"39"1,-6-39-2401,9 40-1,0-33-196,-8-26-364,0 1 1,-1 0-1,0-1 0,0 1 1,1 10-1,-4-18 52,0 0-1,0 0 1,0 0 0,0 0 0,1 1-1,-1-1 1,0 0 0,0-1 0,0 1-1,0 0 1,0 0 0,1 0 0,-1 0-1,0-1 1,0 1 0,0 0 0,1-1-1,-2 0 1,-11-6-428,-2-4-161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6.968"/>
    </inkml:context>
    <inkml:brush xml:id="br0">
      <inkml:brushProperty name="width" value="0.05" units="cm"/>
      <inkml:brushProperty name="height" value="0.05" units="cm"/>
      <inkml:brushProperty name="color" value="#E71224"/>
    </inkml:brush>
  </inkml:definitions>
  <inkml:trace contextRef="#ctx0" brushRef="#br0">0 69 16219,'8'9'1713,"6"-6"-921,6-3-272,9-3 792,6-1-231,8-5-233,1-2-280,2 0-808,-1 0-400,-10 1 576,-3 1-176,-17-4-192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7.352"/>
    </inkml:context>
    <inkml:brush xml:id="br0">
      <inkml:brushProperty name="width" value="0.05" units="cm"/>
      <inkml:brushProperty name="height" value="0.05" units="cm"/>
      <inkml:brushProperty name="color" value="#E71224"/>
    </inkml:brush>
  </inkml:definitions>
  <inkml:trace contextRef="#ctx0" brushRef="#br0">0 20 18780,'14'-4'901,"0"0"1,0 0-1,0 1 0,25-1 1,-35 3-784,0 1 0,-1 1 0,1-1 1,-1 1-1,1-1 0,-1 1 1,0 0-1,1 0 0,-1 0 1,6 4-1,-7-4-79,0 0 1,-1 1-1,1-1 0,0 1 1,-1-1-1,1 1 1,-1 0-1,0-1 0,0 1 1,1 0-1,-1 0 0,0 0 1,-1 0-1,1 0 1,0 0-1,0 0 0,-1 1 1,1 3-1,-1 1-22,1 0 0,-1 1-1,-1-1 1,0 1 0,0-1 0,0 0 0,-1 0-1,0 0 1,0 0 0,-6 13 0,-6 6-30,-22 34 0,15-27 27,11-16-19,5-11-2,1 0 1,0 1-1,0-1 0,1 1 1,0 0-1,0 0 0,1 0 1,0 0-1,-2 11 0,4-17-31,0 0 0,0 0-1,0 0 1,0 0-1,0 0 1,0 0-1,0 0 1,0 0 0,1 0-1,-1 0 1,0-1-1,1 1 1,-1 0-1,0 0 1,1 0 0,-1 0-1,1-1 1,0 1-1,-1 0 1,1-1-1,0 1 1,-1 0-1,1-1 1,1 1 0,0 0-61,0 0 0,0 0 0,0 0-1,0-1 1,0 1 0,0-1 0,0 1 0,0-1 0,0 0 0,3 0 0,3-1-57,-1 1-1,1-2 1,-1 1 0,1-1-1,9-4 1,6-4-363,0 0-110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07.758"/>
    </inkml:context>
    <inkml:brush xml:id="br0">
      <inkml:brushProperty name="width" value="0.05" units="cm"/>
      <inkml:brushProperty name="height" value="0.05" units="cm"/>
      <inkml:brushProperty name="color" value="#E71224"/>
    </inkml:brush>
  </inkml:definitions>
  <inkml:trace contextRef="#ctx0" brushRef="#br0">131 16 18484,'0'0'112,"-1"-1"-1,1 0 1,-1 1 0,1-1 0,-1 1-1,0-1 1,1 1 0,-1-1 0,0 1-1,1-1 1,-1 1 0,0 0 0,1-1-1,-1 1 1,0 0 0,0 0 0,0 0-1,1-1 1,-1 1 0,0 0 0,0 0-1,0 0 1,1 0 0,-1 0 0,0 0-1,0 1 1,1-1 0,-1 0 0,0 0-1,0 1 1,0-1 0,1 0 0,-1 1-1,0-1 1,1 0 0,-1 1 0,0-1-1,1 1 1,-1-1 0,1 1-1,-1 0 1,-26 24 1116,18-15-1095,0 2 0,1-1 0,1 1 0,0 0 0,1 1 0,-9 23 0,12-27-130,0-1-1,1 1 0,0 0 0,1 0 0,0 1 1,0-1-1,1 0 0,0 0 0,0 0 0,1 0 1,3 13-1,-3-18 7,1 0 0,-1 0 0,1 0 0,0 0-1,0 0 1,0 0 0,1 0 0,-1 0 0,1-1 0,0 0 0,0 1 0,0-1 0,1 0 0,-1 0 0,1-1 0,-1 1 0,1-1 0,0 0 0,0 0 0,0 0 0,0 0 0,0-1 0,1 1 0,-1-1 0,0 0-1,1-1 1,-1 1 0,1-1 0,7 0 0,-2 0 50,1-1 1,-1 0-1,0-1 0,0 0 0,0 0 0,0-1 0,0-1 1,-1 1-1,1-2 0,-1 1 0,0-1 0,9-7 0,-10 5 12,0 0 0,0 0 0,-1-1-1,0 0 1,0-1 0,-1 1-1,0-1 1,0 0 0,-1-1 0,0 1-1,-1-1 1,0 0 0,2-12 0,-4 16-110,-1 1 1,0 0 0,0-1 0,0 1-1,-1 0 1,0-1 0,0 1-1,0-1 1,-1 1 0,0-1 0,0 1-1,0 0 1,0 0 0,-1-1 0,0 1-1,0 0 1,-1 0 0,1 1-1,-1-1 1,0 0 0,0 1 0,-1 0-1,1 0 1,-1 0 0,0 0 0,0 0-1,-6-3 1,5 4-178,0 0-1,-1 0 1,1 1 0,-1 0 0,-11-2-1,1-1-215,6 3-144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5.641"/>
    </inkml:context>
    <inkml:brush xml:id="br0">
      <inkml:brushProperty name="width" value="0.05" units="cm"/>
      <inkml:brushProperty name="height" value="0.05" units="cm"/>
      <inkml:brushProperty name="color" value="#E71224"/>
    </inkml:brush>
  </inkml:definitions>
  <inkml:trace contextRef="#ctx0" brushRef="#br0">73 0 17564,'-1'1'258,"0"0"1,0 0 0,0 0-1,0 0 1,0 0-1,1 1 1,-1-1 0,0 0-1,1 0 1,-1 0 0,1 1-1,-1-1 1,1 0-1,0 1 1,-1 1 0,-3 25 1091,3-23-917,-17 277 1713,18-281-2255,0 0-1,0-1 1,1 1 0,-1 0 0,0 0-1,0-1 1,0 1 0,0 0 0,-1 0-1,1-1 1,0 1 0,0 0 0,0 0-1,0-1 1,-1 1 0,1 0 0,0-1-1,-1 1 1,1 0 0,-1-1 0,1 1-1,-1-1 1,1 1 0,-1-1 0,1 1-1,-1-1 1,0 2 0,0-3-34,-1 1 1,1 0-1,0 0 1,0-1-1,0 1 1,0-1-1,0 1 1,0-1-1,0 1 1,0-1-1,0 0 1,0 1-1,0-1 1,0 0-1,0 0 1,0 0-1,-1-1 1,-9-10-901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6.091"/>
    </inkml:context>
    <inkml:brush xml:id="br0">
      <inkml:brushProperty name="width" value="0.05" units="cm"/>
      <inkml:brushProperty name="height" value="0.05" units="cm"/>
      <inkml:brushProperty name="color" value="#E71224"/>
    </inkml:brush>
  </inkml:definitions>
  <inkml:trace contextRef="#ctx0" brushRef="#br0">2 64 16460,'-1'-3'1896,"2"3"-944,4 0-288,5 0 1217,7 2-313,3-2-504,6-3-184,2-2-303,-1-4-241,-1 0-744,0 0-465,-6-2 729,-4 2-208,-9 1-128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6.498"/>
    </inkml:context>
    <inkml:brush xml:id="br0">
      <inkml:brushProperty name="width" value="0.05" units="cm"/>
      <inkml:brushProperty name="height" value="0.05" units="cm"/>
      <inkml:brushProperty name="color" value="#E71224"/>
    </inkml:brush>
  </inkml:definitions>
  <inkml:trace contextRef="#ctx0" brushRef="#br0">163 0 20516,'1'2'182,"0"-1"0,0 1 0,0-1 0,-1 1 0,1-1 0,-1 1 0,1-1 0,-1 1 0,1 0 0,-1-1 0,0 1 0,0 0 0,1-1 0,-1 1 0,0 0 0,-1-1 0,1 1 0,0 0 0,0-1 0,-2 4 0,-14 40 1921,7-23-1498,8-17-533,-2 2-17,1 1 1,0 0-1,0 0 1,1 0-1,-1 13 1,2-20-71,0 1 1,0 0-1,1-1 1,-1 1-1,0 0 1,1-1-1,-1 1 0,1 0 1,-1-1-1,1 1 1,0-1-1,0 1 1,0-1-1,0 0 1,0 1-1,0-1 1,0 0-1,0 1 1,0-1-1,1 0 0,-1 0 1,0 0-1,1 0 1,-1 0-1,1-1 1,-1 1-1,1 0 1,0-1-1,-1 1 1,1-1-1,-1 1 1,1-1-1,2 0 0,11 2-113,-7-1 68,1 1-1,-1-1 1,0 1 0,0 0-1,11 5 1,-17-6 55,0 1 0,0-1 0,0 0 0,0 1 0,0-1 0,0 1 0,0 0 0,0 0 0,-1 0 0,1 0-1,-1 0 1,1 0 0,-1 0 0,0 0 0,0 1 0,0-1 0,0 0 0,0 1 0,0-1 0,-1 1 0,1-1 0,0 5 0,-1 0 13,0 0 1,-1 0 0,0 0 0,0-1 0,0 1 0,-1 0 0,1 0 0,-2-1-1,1 1 1,-1-1 0,0 0 0,0 0 0,-1 0 0,0 0 0,-6 7-1,2-3 77,0-1-1,-1 0 0,0 0 0,-1-1 0,0-1 0,0 1 0,-20 10 0,27-17-88,0 1 0,0-1-1,0 1 1,-1-1-1,1 0 1,0 0-1,0 0 1,-1-1 0,1 1-1,0-1 1,-1 0-1,1 0 1,-1 0-1,1 0 1,0-1 0,-1 1-1,1-1 1,0 0-1,-1 0 1,-3-1-1,3-1-37,1 0 0,-1 1 0,0-1-1,1-1 1,0 1 0,0 0 0,0-1-1,0 1 1,0-1 0,1 0 0,0 0-1,0 0 1,0 0 0,-3-7 0,-7-27-185,2-6-90</inkml:trace>
  <inkml:trace contextRef="#ctx0" brushRef="#br0" timeOffset="1">100 91 18484,'16'1'2152,"2"-1"-1239,2-6-385,7 2 1176,2-3-416,7 0-712,-3 4-600,1-2-928,0 4 848,-4-6-232,-4 0-144</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6.927"/>
    </inkml:context>
    <inkml:brush xml:id="br0">
      <inkml:brushProperty name="width" value="0.05" units="cm"/>
      <inkml:brushProperty name="height" value="0.05" units="cm"/>
      <inkml:brushProperty name="color" value="#E71224"/>
    </inkml:brush>
  </inkml:definitions>
  <inkml:trace contextRef="#ctx0" brushRef="#br0">0 6 19124,'0'22'2297,"2"-12"-1281,-1-2-408,2-5 1328,2 2-495,1-4-593,0-1-400,0-1-984,0-7-520,-4-4 864,-1-3-201,-1-4-151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9:05.096"/>
    </inkml:context>
    <inkml:brush xml:id="br0">
      <inkml:brushProperty name="width" value="0.05" units="cm"/>
      <inkml:brushProperty name="height" value="0.05" units="cm"/>
    </inkml:brush>
  </inkml:definitions>
  <inkml:trace contextRef="#ctx0" brushRef="#br0">14292 1436 11883,'0'0'97,"0"0"1,1 0-1,-1 0 1,0 0 0,1 0-1,-1 0 1,0 0-1,1 0 1,-1 0 0,0 0-1,1 0 1,-1 0-1,0 0 1,1 0 0,-1 0-1,0 0 1,1-1-1,-1 1 1,0 0 0,0 0-1,1 0 1,-1 0-1,0-1 1,0 1 0,1 0-1,-1 0 1,0-1-1,0 1 1,0 0 0,1 0-1,-1-1 1,0 1 0,0 0-1,0-1 1,0 1-1,0 0 1,1-1 0,-1 1-1,0 0 1,0-1-1,0 1 1,0 0 0,0-1-1,0 1 1,0 0-1,0-1 1,0 1 0,0 0-1,0 0 1,-1-1-1,1 1 1,0-1 0,0 1-41,-7-7 838,-9 6-838,1 0 0,0-2 0,0 0 0,-20-7 0,-33-6 34,-541-96-73,436 77-37,-515-65-255,265 45 27,-943-116-141,-1261-9-713,2392 168 1100,-929-49 5,2-25 0,-1639-278 37,1687 199-19,817 136 25,-524 15 0,570 39 165,211-18-102,1 1 0,-1 3 0,1 1 0,-43 20-1,72-28-65,0 1 0,1 0 0,0 0 0,0 1-1,0 0 1,0 1 0,1 0 0,0 0 0,1 1-1,0 0 1,0 0 0,0 0 0,1 1 0,0 0 0,1 1-1,0-1 1,1 1 0,0 0 0,-5 16 0,6-10 3,0 1 0,1-1 0,1 1 1,0 0-1,2 21 0,0-28-46,0-1 0,0 1 0,1-1 0,1 0 0,0 1 0,0-1-1,0 0 1,1-1 0,1 1 0,8 12 0,-13-19-34,1-1-1,0 0 1,0 1-1,0-1 1,0 0 0,1 0-1,-1 0 1,0 0-1,0 0 1,1 0 0,-1 0-1,0 0 1,1 0-1,-1-1 1,1 1 0,-1-1-1,1 1 1,-1-1-1,4 1 1,-4-1-31,0 0 0,0-1-1,1 1 1,-1 0 0,0-1 0,0 1 0,0-1 0,0 1 0,1-1-1,-1 0 1,0 0 0,0 1 0,0-1 0,0 0 0,-1 0-1,1 0 1,0 0 0,0 0 0,0-1 0,3-4-108,-1 1 1,0-1-1,-1 0 1,1 0-1,-1 0 0,0-1 1,-1 1-1,2-7 1,0-27-495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7.408"/>
    </inkml:context>
    <inkml:brush xml:id="br0">
      <inkml:brushProperty name="width" value="0.05" units="cm"/>
      <inkml:brushProperty name="height" value="0.05" units="cm"/>
      <inkml:brushProperty name="color" value="#E71224"/>
    </inkml:brush>
  </inkml:definitions>
  <inkml:trace contextRef="#ctx0" brushRef="#br0">55 35 17508,'5'-2'889,"0"0"1,0 0-1,0 0 1,7-6 0,17-6 1646,-26 13-2336,1 0 0,-1 0 1,0 0-1,1 1 0,-1-1 0,1 1 0,-1 0 1,1 0-1,-1 1 0,1-1 0,-1 0 1,4 2-1,-6-2-172,0 1 0,0-1 0,0 1 1,-1-1-1,1 1 0,0-1 0,0 1 1,-1-1-1,1 1 0,0 0 0,-1-1 1,1 1-1,-1 0 0,1-1 0,-1 1 1,1 0-1,-1 0 0,1 0 0,-1 1 0,1-1-13,-1 1 0,0 0-1,0 0 1,0 0-1,0-1 1,0 1-1,0 0 1,0 0-1,-1 0 1,1-1 0,-1 1-1,1 0 1,-2 2-1,-9 18 20,-1-1 0,0-1-1,-2 0 1,-21 25 0,19-26 40,0 2 0,2-1 0,-22 44-1,34-62-69,1 0-1,0 0 1,1 0 0,-1 0-1,0 0 1,1 0-1,-1 1 1,1-1-1,-1 0 1,1 0-1,0 1 1,0-1-1,0 0 1,0 0-1,1 1 1,-1-1 0,1 0-1,-1 0 1,1 0-1,0 0 1,0 1-1,2 2 1,-1-3-102,0 0 1,0 0 0,0 0-1,1 0 1,-1 0 0,1-1-1,-1 0 1,1 1 0,0-1-1,-1 0 1,1 0 0,0 0-1,0-1 1,0 1-1,0-1 1,-1 1 0,5-1-1,2 0-205,0 0 0,1 0 0,-1-1-1,0-1 1,1 0 0,-1 0 0,15-6 0,6-2-563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7.856"/>
    </inkml:context>
    <inkml:brush xml:id="br0">
      <inkml:brushProperty name="width" value="0.05" units="cm"/>
      <inkml:brushProperty name="height" value="0.05" units="cm"/>
      <inkml:brushProperty name="color" value="#E71224"/>
    </inkml:brush>
  </inkml:definitions>
  <inkml:trace contextRef="#ctx0" brushRef="#br0">86 51 17956,'0'0'52,"0"0"0,0-1 0,0 1-1,0 0 1,0 0 0,0 0 0,0 0 0,0 0 0,0 0 0,0 0 0,0-1 0,0 1 0,0 0 0,0 0-1,0 0 1,0 0 0,0 0 0,0 0 0,0 0 0,0-1 0,0 1 0,0 0 0,0 0 0,0 0 0,0 0-1,0 0 1,0 0 0,-1 0 0,1 0 0,0-1 0,0 1 0,0 0 0,0 0 0,0 0 0,0 0-1,0 0 1,0 0 0,0 0 0,-1 0 0,1 0 0,0 0 0,0 0 0,0 0 0,0 0 0,0 0 0,0 0-1,0 0 1,-1 0 0,1 0 0,0 0 0,0 0 0,0 0 0,0 0 0,0 0 0,0 0 0,0 0 0,-1 0-1,-6 7 972,-7 16 244,0 3 163,-18 52 1,29-68-1355,0 0 0,0 0 0,1 1-1,0-1 1,1 0 0,0 1 0,1-1 0,2 20 0,-2-28-58,0 0-1,0 1 1,1-1 0,-1 0-1,1 1 1,-1-1-1,1 0 1,0 0-1,0 1 1,0-1-1,1 0 1,-1 0 0,0 0-1,1 0 1,-1-1-1,1 1 1,-1 0-1,1-1 1,0 1-1,0-1 1,0 1-1,0-1 1,0 0 0,0 0-1,0 0 1,0 0-1,1 0 1,-1 0-1,0-1 1,1 1-1,-1-1 1,0 1-1,1-1 1,-1 0 0,0 0-1,1 0 1,-1 0-1,1-1 1,-1 1-1,0-1 1,3 0-1,3-1 57,0-1 0,0 0 0,-1 0-1,1-1 1,-1 0 0,0 0 0,0-1-1,0 0 1,-1 0 0,10-10 0,-8 5-10,0 0 0,-1-1 0,0 0-1,0 0 1,-2-1 0,1 0 0,-1 0 0,-1 0 0,0 0 0,-1-1 0,-1 0 0,0 0 0,0 1 0,-1-1 0,-1 0 0,0 0 0,-2-15 0,2 25-130,-1 0 0,0 0 0,1 0 0,-1 0 0,0 0 0,-1 0 0,1 0 0,0 0 0,-1 0 0,0 0 0,0 1 0,1-1 0,-1 0 0,-1 1 0,1 0 0,-3-3 0,3 4-40,0 0-1,0 0 1,0 0-1,0 0 1,0 0 0,0 0-1,-1 1 1,1-1 0,0 1-1,0 0 1,0 0 0,-1-1-1,1 1 1,0 1 0,0-1-1,-1 0 1,1 0 0,0 1-1,0 0 1,0-1 0,0 1-1,0 0 1,-4 2 0,-6 3-595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8.306"/>
    </inkml:context>
    <inkml:brush xml:id="br0">
      <inkml:brushProperty name="width" value="0.05" units="cm"/>
      <inkml:brushProperty name="height" value="0.05" units="cm"/>
      <inkml:brushProperty name="color" value="#E71224"/>
    </inkml:brush>
  </inkml:definitions>
  <inkml:trace contextRef="#ctx0" brushRef="#br0">1 48 20852,'0'6'1969,"9"-4"-1209,8-2-288,13-5 888,7-2-287,11-3-473,1 1-280,1 0-416,1 1-208,-8 4-528,-7 1-233,-17 3-471,-9 3-432,-13 4 1279,-7 3-319,-12-1-48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18.703"/>
    </inkml:context>
    <inkml:brush xml:id="br0">
      <inkml:brushProperty name="width" value="0.05" units="cm"/>
      <inkml:brushProperty name="height" value="0.05" units="cm"/>
      <inkml:brushProperty name="color" value="#E71224"/>
    </inkml:brush>
  </inkml:definitions>
  <inkml:trace contextRef="#ctx0" brushRef="#br0">1 76 19476,'10'3'2201,"15"-6"-1217,5-6-344,9-4 1008,2 1-271,3-2-545,2 2-448,-6 3-1136,-3 3-88,-16 7 632,-5 10-281,-16 3-191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0.786"/>
    </inkml:context>
    <inkml:brush xml:id="br0">
      <inkml:brushProperty name="width" value="0.05" units="cm"/>
      <inkml:brushProperty name="height" value="0.05" units="cm"/>
      <inkml:brushProperty name="color" value="#E71224"/>
    </inkml:brush>
  </inkml:definitions>
  <inkml:trace contextRef="#ctx0" brushRef="#br0">15 323 14235,'-2'2'222,"-9"13"3454,9-12-1175,7-9-325,14-19-1161,-1 0 0,-2-2 0,15-30 0,34-90-249,-45 99-460,-16 40-247,-2 9-29,-2 18-29,-7 31-52,-6 20-91,-9 71-1138,22-126 420,4-11-179,-2-4 951,-1-1 0,0 0 0,0 1-1,1-1 1,-1 0 0,0 0 0,0 0 0,0 0 0,0 0 0,0 0 0,0 0-1,1-2 1,11-10-517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1.235"/>
    </inkml:context>
    <inkml:brush xml:id="br0">
      <inkml:brushProperty name="width" value="0.05" units="cm"/>
      <inkml:brushProperty name="height" value="0.05" units="cm"/>
      <inkml:brushProperty name="color" value="#E71224"/>
    </inkml:brush>
  </inkml:definitions>
  <inkml:trace contextRef="#ctx0" brushRef="#br0">36 5 19244,'-16'47'2415,"12"-38"-2111,1 0-1,0 0 0,0 0 1,1 0-1,-2 16 1,4-20-224,0 0-1,0 0 1,0 0 0,0 0 0,1 0 0,0 0-1,0 0 1,0-1 0,3 8 0,-3-11-65,0 1 0,0-1-1,0 1 1,0-1 0,0 1 0,1-1 0,-1 1 0,0-1-1,1 0 1,-1 0 0,1 0 0,-1 0 0,1 0 0,0 0-1,-1 0 1,1-1 0,0 1 0,0 0 0,-1-1 0,1 1-1,0-1 1,0 0 0,0 0 0,0 0 0,-1 0-1,1 0 1,0 0 0,2-1 0,2 0 68,1-1 0,-1 1 1,0-2-1,0 1 0,0-1 0,0 0 1,0 0-1,0-1 0,-1 1 1,0-1-1,1-1 0,-2 1 0,1-1 1,0 1-1,-1-2 0,4-4 0,-4 5 17,-1 0 0,1 0 1,-1 0-1,0 0 0,0 0 0,-1-1 0,0 1 0,0-1 0,0 0 0,0 0 0,-1 1 0,0-1 0,0 0 0,-1 0 0,0 0 0,0 0 1,-1-11-1,0 16-82,1-1 0,0 1 0,-1 0 0,1-1 0,0 1 0,-1 0 0,0 0 0,1 0 0,-1-1 0,0 1 0,0 0 0,1 0 0,-1 0 0,0 0 1,0 0-1,0 0 0,0 1 0,0-1 0,0 0 0,-1 0 0,1 1 0,0-1 0,-2 0 0,1 1-10,0-1-1,0 1 1,0 0-1,0 0 0,0 0 1,0 1-1,-1-1 1,1 0-1,0 1 1,0-1-1,0 1 1,0 0-1,-2 1 1,-3 1-69,1 1 0,0 0 1,0 0-1,0 1 1,1 0-1,-1-1 1,-7 11-1,8-9-211,1 1 1,0-1-1,0 1 1,1-1-1,-1 1 0,2 0 1,-1 0-1,-3 15 0,6-21 211,0 0 0,0-1 0,-1 1 0,1 0 0,0-1 0,0 1 0,0 0 0,0-1 0,0 1 0,0 0 0,0-1 0,0 1 0,0 0 0,1-1 0,-1 1 0,0-1 0,0 1 0,0 0 0,1-1 0,-1 1-1,0-1 1,1 1 0,-1 0 0,1-1 0,-1 1 0,0-1 0,1 1 0,-1-1 0,1 0 0,0 1 0,-1-1 0,1 1 0,-1-1 0,1 0 0,-1 0 0,1 1 0,0-1 0,-1 0 0,1 0 0,0 0 0,-1 0-1,1 1 1,0-1 0,-1 0 0,1 0 0,0 0 0,-1-1 0,1 1 0,0 0 0,-1 0 0,1 0 0,-1 0 0,1-1 0,0 1 0,0 0 0,4-2-114,-1 0 1,1 0 0,0 0-1,-1-1 1,1 1-1,4-5 1,23-21-836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1.592"/>
    </inkml:context>
    <inkml:brush xml:id="br0">
      <inkml:brushProperty name="width" value="0.05" units="cm"/>
      <inkml:brushProperty name="height" value="0.05" units="cm"/>
      <inkml:brushProperty name="color" value="#E71224"/>
    </inkml:brush>
  </inkml:definitions>
  <inkml:trace contextRef="#ctx0" brushRef="#br0">113 1 13979,'-32'53'2134,"-18"33"397,45-74-2090,0-1 0,0 1-1,1 0 1,1 0 0,-4 21 0,7-31-398,-1 1 0,1-1-1,0 1 1,-1-1 0,1 0 0,1 1 0,-1-1 0,0 1 0,1-1 0,-1 0 0,1 1 0,-1-1 0,1 0 0,0 1 0,0-1 0,0 0 0,1 0 0,-1 0 0,0 0 0,1 0 0,-1 0 0,1 0 0,0-1 0,-1 1 0,1-1 0,0 1 0,0-1 0,0 1 0,0-1 0,0 0 0,1 0 0,-1 0 0,0 0 0,0-1 0,1 1 0,-1 0 0,0-1 0,1 0 0,-1 0 0,1 1 0,2-2 0,5 1 59,0 0 0,-1-1 0,1 0 1,-1-1-1,0 0 0,1 0 0,-1-1 0,0 0 1,11-6-1,-12 4 64,1-1-1,-1 0 1,0 0 0,0-1 0,-1 0 0,0 0 0,0-1-1,-1 1 1,12-19 0,-15 21-50,0-1 0,1 0-1,-2 0 1,1 0 0,-1 0 0,0 0 0,0-1 0,0 1 0,-1 0-1,0-1 1,-1 0 0,1 1 0,-1-1 0,-1 1 0,1-1-1,-3-8 1,3 12-84,-1 1 0,0 0-1,1 0 1,-1-1-1,0 1 1,-1 0 0,1 0-1,0 0 1,-1 0 0,1 0-1,-1 0 1,1 1-1,-1-1 1,0 0 0,0 1-1,0-1 1,0 1-1,0 0 1,0 0 0,-4-2-1,2 2 0,0 0 0,0 0 0,-1 0 0,1 1-1,0 0 1,-1 0 0,1 0 0,-1 0 0,1 1-1,-8 1 1,1 1-158,1 0-1,-1 1 1,1 0-1,0 1 1,0 0 0,0 0-1,1 1 1,-12 9-1,3 4-981,18-18 1091,-1-1 0,1 0 0,0 1 0,-1-1 0,1 0 1,0 1-1,-1-1 0,1 0 0,0 1 0,0-1 0,-1 0 0,1 1 0,0-1 0,0 1 0,0-1 0,0 1 0,-1-1 0,1 0 0,0 1 0,0-1 0,0 1 0,0-1 0,0 1 0,0-1 0,0 1 0,0-1 0,1 1 0,-1-1 0,0 0 0,0 1 0,0-1 1,0 1-1,1-1 0,-1 0 0,0 1 0,0-1 0,1 1 0,-1-1 0,0 0 0,0 1 0,1-1 0,-1 0 0,0 0 0,1 1 0,-1-1 0,1 0 0,0 1 0,14 1-565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9.125"/>
    </inkml:context>
    <inkml:brush xml:id="br0">
      <inkml:brushProperty name="width" value="0.05" units="cm"/>
      <inkml:brushProperty name="height" value="0.05" units="cm"/>
      <inkml:brushProperty name="color" value="#E71224"/>
    </inkml:brush>
  </inkml:definitions>
  <inkml:trace contextRef="#ctx0" brushRef="#br0">0 163 20852,'3'1'320,"-1"0"0,1 0 0,-1 0-1,0 0 1,0 1 0,0-1 0,0 0 0,0 1-1,0 0 1,0-1 0,0 1 0,2 3-1,12 10 750,-3-7-987,0-1 0,0 0 1,1 0-1,0-2 1,0 0-1,0 0 0,1-1 1,-1-1-1,1 0 1,0-1-1,19 0 1,-24-2-331,0-1 1,0 0 0,0 0-1,0-1 1,-1 0 0,1 0-1,-1-1 1,1 0 0,-1-1-1,0 0 1,0-1 0,-1 0-1,0 0 1,1-1 0,-2 0-1,1 0 1,-1-1 0,7-7-1,-3 0-185,0 0 0,-1-1 0,-1 0 0,0-1 0,-1 0-1,-1 0 1,-1-1 0,0 0 0,4-22 0,-33 102 4714,-12 44-2641,4 2 0,-19 127-1,49-224-1892,0 0 0,1-1-1,0 16 1,0-27 226,0 0-1,0 1 1,0-1 0,0 0 0,0 1 0,0-1-1,0 0 1,0 0 0,0 1 0,0-1-1,0 0 1,0 1 0,0-1 0,0 0 0,0 1-1,0-1 1,0 0 0,0 1 0,0-1 0,1 0-1,-1 1 1,0-1 0,0 0 0,0 0-1,1 1 1,-1-1 0,0 0 0,0 0 0,1 0-1,-1 1 1,0-1 0,0 0 0,1 0-1,-1 0 1,0 0 0,0 1 0,1-1 0,-1 0-1,0 0 1,1 0 0,-1 0 0,0 0-1,1 0 1,-1 0 0,0 0 0,1 0 0,-1 0-1,0 0 1,1 0 0,-1 0 0,1 0-1,11-12-448,-11 11 440,17-21-574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9.600"/>
    </inkml:context>
    <inkml:brush xml:id="br0">
      <inkml:brushProperty name="width" value="0.05" units="cm"/>
      <inkml:brushProperty name="height" value="0.05" units="cm"/>
      <inkml:brushProperty name="color" value="#E71224"/>
    </inkml:brush>
  </inkml:definitions>
  <inkml:trace contextRef="#ctx0" brushRef="#br0">5 1 17532,'-5'20'2232,"7"-4"-1152,7-5-399,11-3 2367,6-2-1767,12 0-601,8-3-168,6-6-520,3-2-264,-4-4-648,-4-2-449,-21-1 1033,-13 0-296,-19 0-184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0.062"/>
    </inkml:context>
    <inkml:brush xml:id="br0">
      <inkml:brushProperty name="width" value="0.05" units="cm"/>
      <inkml:brushProperty name="height" value="0.05" units="cm"/>
      <inkml:brushProperty name="color" value="#E71224"/>
    </inkml:brush>
  </inkml:definitions>
  <inkml:trace contextRef="#ctx0" brushRef="#br0">1 26 14843,'0'17'2345,"17"-5"-953,6-7-496,9-5 2393,8-2-1617,7 1-520,-1-4-215,3-1-617,-2-2-528,-8-4 256,-10 3-128,-20-8-88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9:05.547"/>
    </inkml:context>
    <inkml:brush xml:id="br0">
      <inkml:brushProperty name="width" value="0.05" units="cm"/>
      <inkml:brushProperty name="height" value="0.05" units="cm"/>
    </inkml:brush>
  </inkml:definitions>
  <inkml:trace contextRef="#ctx0" brushRef="#br0">144 1 13099,'-7'5'195,"-13"10"307,1 1 0,-24 25 0,38-34-397,-1-1 0,1 1 1,1 0-1,-1 0 0,1 1 0,0 0 0,1-1 0,0 1 0,0 0 1,-2 16-1,1 1 129,2 0 0,1 0 0,0 0 1,2 0-1,1 0 0,1 0 0,8 29 1,0-9 263,3 0 1,38 82 0,-49-119-400,1 0 1,1 0-1,-1 0 0,1 0 1,9 10-1,-12-16-71,0-1 0,-1 1 0,1-1 0,0 1 1,0-1-1,0 0 0,0 1 0,0-1 0,0 0 0,0 0 0,1-1 0,-1 1 0,0 0 0,1-1 1,-1 1-1,0-1 0,1 0 0,-1 0 0,0 0 0,1 0 0,-1 0 0,0-1 0,1 1 0,-1-1 1,0 1-1,3-2 0,24-11 102,-2-1 0,1-2 0,-2 0 1,44-37-1,-49 37-180,67-54-484,-4-4 0,105-117 1,-137 129 127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0.929"/>
    </inkml:context>
    <inkml:brush xml:id="br0">
      <inkml:brushProperty name="width" value="0.05" units="cm"/>
      <inkml:brushProperty name="height" value="0.05" units="cm"/>
      <inkml:brushProperty name="color" value="#E71224"/>
    </inkml:brush>
  </inkml:definitions>
  <inkml:trace contextRef="#ctx0" brushRef="#br0">273 7 18028,'-2'-1'93,"0"0"0,0 0 0,1 1 0,-2-1 0,1 0 0,0 1 0,0 0 0,0-1 0,0 1 0,0 0 0,0 0 0,0 0 0,0 0 0,0 0 0,-1 1 0,1-1 0,0 1 1,0-1-1,0 1 0,0 0 0,0 0 0,-2 1 0,-3 2 35,-1 0 0,1 1 0,0 0 0,-7 7 0,-4 5 45,1 1-1,1 1 0,0 1 0,1 0 0,2 1 0,0 0 0,1 1 1,1 1-1,1 0 0,1 0 0,1 1 0,1 0 0,-4 31 0,9-45-95,1 1-1,0 0 0,1 0 1,0-1-1,0 1 0,1 0 1,1 0-1,4 14 0,-5-21-48,0-1 0,0 0-1,1 0 1,-1 0-1,1 0 1,0 0 0,0 0-1,0-1 1,0 1-1,0-1 1,1 1 0,-1-1-1,1 0 1,0 0-1,-1 0 1,1 0 0,0 0-1,0-1 1,0 1 0,0-1-1,1 0 1,-1 0-1,0 0 1,0 0 0,1-1-1,-1 1 1,1-1-1,-1 0 1,0 0 0,7-1-1,1 0 50,-1-1-1,1 0 1,0 0-1,-1-2 0,1 1 1,-1-1-1,0-1 1,-1 0-1,1 0 1,12-9-1,-16 10-16,0-1 0,0 1 0,-1-1 0,1-1 0,-1 1 0,0-1 0,0 1 0,-1-1 0,0-1 0,0 1 0,0 0 0,-1-1 0,0 0 0,0 0 0,-1 0 0,2-8 0,-3 12-43,-1 1 1,0 0-1,1-1 1,-1 1-1,0-1 1,0 1 0,0 0-1,-1-1 1,1 1-1,-1 0 1,1-1-1,-1 1 1,0 0-1,0-1 1,0 1 0,0 0-1,0 0 1,0 0-1,-1 0 1,1 0-1,0 0 1,-1 1-1,0-1 1,0 0-1,1 1 1,-1-1 0,0 1-1,0-1 1,0 1-1,0 0 1,-1 0-1,1 0 1,0 0-1,0 1 1,-1-1 0,1 0-1,0 1 1,-4-1-1,-3 0-7,0 1 1,1 0-1,-1 0 0,0 1 0,1 0 1,-1 0-1,1 1 0,-1 0 0,-11 4 1,13-2-125,0-1 1,0 1-1,0 0 1,0 0-1,-10 10 1,15-12 16,-1 0 1,1 1-1,-1-1 1,1 1-1,0-1 1,0 1-1,0 0 1,1 0-1,-1 0 1,1 0-1,-1 0 1,1 0-1,0 0 1,0 0 0,-1 6-1,2-8 79,0 0 0,1 0 0,-1 0 0,0 0 0,0 0 0,0 0 0,1-1 0,-1 1 0,1 0 1,-1 0-1,0 0 0,1-1 0,-1 1 0,1 0 0,0-1 0,-1 1 0,1 0 0,-1-1 0,1 1 0,0-1 0,0 1 0,-1-1 0,1 1 0,0-1 0,0 1 0,0-1 0,-1 0 0,1 1 0,0-1 0,0 0 1,0 0-1,0 0 0,0 0 0,0 0 0,0 0 0,-1 0 0,1 0 0,1 0 0,31-3-549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1.362"/>
    </inkml:context>
    <inkml:brush xml:id="br0">
      <inkml:brushProperty name="width" value="0.05" units="cm"/>
      <inkml:brushProperty name="height" value="0.05" units="cm"/>
      <inkml:brushProperty name="color" value="#E71224"/>
    </inkml:brush>
  </inkml:definitions>
  <inkml:trace contextRef="#ctx0" brushRef="#br0">292 1 15515,'-13'3'487,"0"1"1,0 0-1,0 0 0,0 2 0,1 0 0,0 0 0,0 1 0,1 0 0,0 1 0,0 0 0,-12 13 0,7-5-146,0 0 1,2 1-1,0 1 0,1 0 0,1 1 0,-11 21 0,19-31-261,0 0 0,0 1 0,1 0 0,0-1 0,0 1 1,1 0-1,1 0 0,0 1 0,0 18 0,1-25-64,1 0 0,-1 0 0,1 0 0,0 0 0,0 0 0,0 0 0,0 0 0,1 0 0,0-1 0,0 1 0,0 0 0,0-1 0,0 1 0,1-1 0,0 0 0,-1 0 0,1 0 0,0 0 0,0-1 0,1 1 0,-1-1 0,1 0 0,-1 0 0,1 0 0,0 0 0,7 2 0,-2-2-1,0 0-1,0-1 1,0 0-1,1 0 1,-1-1-1,0 0 1,0-1-1,0 0 0,0-1 1,1 0-1,-2 0 1,1 0-1,0-1 1,0-1-1,-1 0 1,0 0-1,0 0 1,0-1-1,9-7 1,-5 3 47,0-1 1,-1 1 0,0-2 0,0 0 0,-1 0-1,-1-1 1,0 0 0,0 0 0,-1-1 0,-1 0-1,6-16 1,-9 20-2,-1-1 0,-1 1 0,0-1 0,0 1 0,-1-1 0,-1 1-1,1-1 1,-1 0 0,-1 1 0,-2-17 0,2 22-47,0 0 1,0 0-1,0 1 0,0-1 1,-1 0-1,1 0 0,-1 1 1,0-1-1,0 1 0,-1 0 1,1 0-1,-1 0 0,1 0 1,-1 0-1,0 0 0,0 0 1,0 1-1,-1 0 0,1 0 0,0 0 1,-1 0-1,0 0 0,1 0 1,-1 1-1,0 0 0,0 0 1,-6-1-1,2 1-78,-1 1 0,1-1-1,0 2 1,-1-1 0,1 1-1,0 1 1,0-1 0,-14 6 0,18-6-150,1 0 1,0 0-1,0 1 1,0-1-1,0 1 1,0 0-1,0 0 1,0 0-1,0 0 1,1 0-1,-1 1 1,1-1-1,0 1 1,-1 0-1,1-1 1,0 1-1,1 0 1,-1 0-1,1 0 1,-1 1-1,1-1 1,0 0-1,-1 4 1,2-6 158,0 0 1,0 0 0,0 0 0,0 0-1,0 0 1,0-1 0,0 1 0,0 0-1,0 0 1,1 0 0,-1 0 0,0 0 0,1-1-1,-1 1 1,0 0 0,1 0 0,-1-1-1,1 1 1,-1 0 0,1 0 0,0-1-1,-1 1 1,1-1 0,0 1 0,-1-1 0,1 1-1,0-1 1,0 1 0,-1-1 0,1 1-1,0-1 1,0 0 0,0 1 0,0-1-1,0 0 1,-1 0 0,1 0 0,2 0-1,24 4-1218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1.823"/>
    </inkml:context>
    <inkml:brush xml:id="br0">
      <inkml:brushProperty name="width" value="0.05" units="cm"/>
      <inkml:brushProperty name="height" value="0.05" units="cm"/>
      <inkml:brushProperty name="color" value="#E71224"/>
    </inkml:brush>
  </inkml:definitions>
  <inkml:trace contextRef="#ctx0" brushRef="#br0">204 1 15371,'-32'26'2423,"-58"58"-1,81-73-2158,0 0-1,0 1 0,1-1 1,1 2-1,0-1 1,1 1-1,0 0 0,1 0 1,-6 20-1,10-30-214,0 1-1,0-1 1,1 1 0,-1-1-1,1 1 1,0 0-1,-1-1 1,2 1-1,-1-1 1,0 1-1,1 0 1,0-1 0,-1 1-1,1-1 1,1 1-1,-1-1 1,0 0-1,1 1 1,0-1 0,0 0-1,0 0 1,0 0-1,0 0 1,1-1-1,-1 1 1,1-1 0,0 1-1,-1-1 1,1 0-1,6 3 1,-1-2 3,0 0 1,-1-1-1,2 0 1,-1 0-1,0-1 1,0 0-1,0 0 1,1-1-1,-1 0 1,0-1-1,1 0 1,-1 0-1,0-1 1,0 0-1,10-4 1,4-2 114,-1 0 0,0-2 0,-1 0 0,26-18 0,-30 17 9,-1 0 0,-1-1 0,1 0 0,23-28 0,-34 35-116,1-1-1,-1 0 0,0 0 1,-1 0-1,1-1 1,-1 1-1,0-1 1,-1 0-1,0 1 0,0-1 1,0 0-1,-1 0 1,0-1-1,0 1 1,-1-13-1,0 17-32,-1 0-1,1 0 1,-1 0-1,0 0 1,0 0-1,0 0 1,0 0 0,0 1-1,0-1 1,-1 0-1,0 0 1,1 1-1,-1-1 1,0 1 0,0 0-1,-5-4 1,4 3-31,-1 0 0,0 1-1,0 0 1,0 0 0,0 0 0,-1 0 0,1 1 0,0 0 0,-1-1-1,-6 1 1,1 0-30,0 0 0,0 1 0,0 0-1,0 1 1,-1 0 0,1 1 0,1 0-1,-1 0 1,-14 6 0,-21 15 6,23-12-104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2.268"/>
    </inkml:context>
    <inkml:brush xml:id="br0">
      <inkml:brushProperty name="width" value="0.05" units="cm"/>
      <inkml:brushProperty name="height" value="0.05" units="cm"/>
      <inkml:brushProperty name="color" value="#E71224"/>
    </inkml:brush>
  </inkml:definitions>
  <inkml:trace contextRef="#ctx0" brushRef="#br0">0 54 19228,'0'8'2249,"5"-1"-1369,10-3-248,6-3 1112,16-2-559,4-3-177,10-5-312,4-1-112,-3-3-544,-1 1-512,-12 1 440,-10 2-152,-19 5-88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2.702"/>
    </inkml:context>
    <inkml:brush xml:id="br0">
      <inkml:brushProperty name="width" value="0.05" units="cm"/>
      <inkml:brushProperty name="height" value="0.05" units="cm"/>
      <inkml:brushProperty name="color" value="#E71224"/>
    </inkml:brush>
  </inkml:definitions>
  <inkml:trace contextRef="#ctx0" brushRef="#br0">36 0 17660,'0'13'2256,"-3"3"-1400,-5 4-319,0 8 2095,2 7-1768,0 2-208,3 4-279,1-1-225,4-5-481,2-4-375,6-13 800,-1-7-224,0-11-112,0-6-112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3.275"/>
    </inkml:context>
    <inkml:brush xml:id="br0">
      <inkml:brushProperty name="width" value="0.05" units="cm"/>
      <inkml:brushProperty name="height" value="0.05" units="cm"/>
      <inkml:brushProperty name="color" value="#E71224"/>
    </inkml:brush>
  </inkml:definitions>
  <inkml:trace contextRef="#ctx0" brushRef="#br0">66 0 20916,'-7'11'903,"-1"0"-219,1 1 0,-8 16 0,13-24-557,1 0 1,-1-1-1,1 1 0,0 0 0,0 1 1,1-1-1,-1 0 0,1 0 0,0 0 1,0 0-1,0 0 0,1 5 0,0-8-106,-1 1 0,0-1-1,1 0 1,-1 1-1,1-1 1,0 0-1,-1 0 1,1 1 0,0-1-1,0 0 1,-1 0-1,1 0 1,0 0-1,0 0 1,0 0-1,0 0 1,1-1 0,-1 1-1,0 0 1,2 0-1,0 1-27,0-1-1,1 0 1,-1-1 0,0 1-1,1 0 1,-1-1-1,0 0 1,5 0-1,1-1-158,1 0-1,-1 0 0,0-1 1,0 0-1,11-4 1,4-3-475,-15 7 283,-9 2 347,0 0 1,0 0 0,0 0 0,0 0-1,0 0 1,0 0 0,0 0 0,0 0-1,0 0 1,0 0 0,0 0-1,0 0 1,0 0 0,0 0 0,0 0-1,0 0 1,0 0 0,0 0 0,0 0-1,0 0 1,0 1 0,0-1-1,0 0 1,0 0 0,0 0 0,0 0-1,0 0 1,0 0 0,0 0 0,0 0-1,0 0 1,0 0 0,0 0 0,0 0-1,0 0 1,0 0 0,0 0-1,0 0 1,0 0 0,0 0 0,0 1-1,0-1 1,0 0 0,0 0 0,0 0-1,0 0 1,-1 0 81,0 1 0,0 0 0,1-1 0,-1 1 1,0 0-1,0-1 0,0 1 0,1 0 0,-1 0 0,0 0 0,1 0 0,-1 0 1,1 0-1,-1 0 0,0 1 0,2-1 4,-1-1-1,0 1 1,1-1 0,-1 1 0,1-1-1,-1 0 1,0 1 0,1-1 0,-1 0 0,1 1-1,-1-1 1,1 0 0,-1 0 0,1 1-1,-1-1 1,1 0 0,-1 0 0,1 0-1,-1 0 1,1 0 0,0 0 0,-1 0-1,1 0 1,-1 0 0,1 0 0,-1 0-1,1 0 1,-1 0 0,2 0 0,0 0-35,1 0 0,0 1 0,0 0 0,-1-1 0,1 1 0,-1 0 0,1 0 0,0 1 0,-1-1 1,0 0-1,3 3 0,27 22-67,-19-15 70,6 3-34,-11-8-1,0 0 0,0 1-1,0 0 1,12 15 0,-18-20-7,-1 0-1,0-1 1,0 1 0,0 0 0,0 0-1,0 0 1,0 0 0,0 0 0,-1 0-1,1 0 1,-1 0 0,0 1 0,1-1 0,-1 0-1,0 0 1,0 0 0,-1 0 0,1 0-1,0 1 1,-1-1 0,1 0 0,-1 0-1,0 0 1,1 0 0,-1 0 0,0 0 0,0 0-1,0 0 1,-2 1 0,-2 4 9,-1 0 0,1-1-1,-2 0 1,1 0 0,0-1 0,-1 0 0,0 0 0,0 0-1,-1-1 1,0 0 0,-15 6 0,17-8-2,-1 0 1,1 0 0,0-1-1,-1 0 1,1 0-1,-1 0 1,1-1 0,-1 0-1,0 0 1,1-1-1,-1 0 1,1 0 0,0 0-1,-1-1 1,1 0-1,-8-4 1,6 2-173,0-1 0,0 0 0,1 0 0,0-1 0,0 0 0,0-1 0,0 0 0,1 0 0,0 0 0,1 0 0,0-1 0,0 0 0,0 0 0,1 0 0,0-1 0,1 0 0,0 1 0,0-1 0,1 0 0,0-1 0,1 1 0,0 0 0,0 0 0,1-1 0,1-13 0,3-5-693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3.724"/>
    </inkml:context>
    <inkml:brush xml:id="br0">
      <inkml:brushProperty name="width" value="0.05" units="cm"/>
      <inkml:brushProperty name="height" value="0.05" units="cm"/>
      <inkml:brushProperty name="color" value="#E71224"/>
    </inkml:brush>
  </inkml:definitions>
  <inkml:trace contextRef="#ctx0" brushRef="#br0">0 62 17940,'15'-2'1928,"7"1"-968,4-3-359,8 0 967,5 2-248,4 2-552,0 0-344,-2-1-1088,-2-2 352,-10-6 144,-5-5-168,-8-8-184</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4.175"/>
    </inkml:context>
    <inkml:brush xml:id="br0">
      <inkml:brushProperty name="width" value="0.05" units="cm"/>
      <inkml:brushProperty name="height" value="0.05" units="cm"/>
      <inkml:brushProperty name="color" value="#E71224"/>
    </inkml:brush>
  </inkml:definitions>
  <inkml:trace contextRef="#ctx0" brushRef="#br0">208 1 21741,'-1'2'191,"0"0"1,-1 0-1,1-1 1,-1 1 0,0 0-1,0-1 1,0 1-1,0-1 1,0 1-1,0-1 1,-2 2 0,-15 10 115,-13 19 793,-32 44 0,54-64-1017,1 0 0,1 1 0,1 0 0,-1 1 0,2 0 0,0 0 0,-6 21 0,11-32-68,1 0 0,-1 0-1,0 0 1,1 1 0,0-1-1,-1 0 1,1 0 0,0 0 0,1 0-1,-1 0 1,1 0 0,-1 1-1,1-1 1,0 0 0,0 0 0,0-1-1,0 1 1,1 0 0,-1 0-1,1 0 1,0-1 0,0 1-1,3 2 1,-2-2-3,1-1-1,0 1 1,0-1-1,1 0 0,-1 0 1,0 0-1,1-1 1,-1 1-1,1-1 1,-1 0-1,1-1 0,0 1 1,-1-1-1,1 0 1,5 0-1,-1-1-1,0 0 1,0 0-1,0-1 0,0-1 0,0 1 1,-1-1-1,1 0 0,-1-1 0,1 0 0,-1-1 1,-1 0-1,1 0 0,-1 0 0,1-1 0,-2 0 1,10-11-1,-10 12-10,-1-1 0,0-1 1,-1 1-1,0-1 0,0 0 0,0 0 1,-1 0-1,0 0 0,0-1 0,-1 1 1,0-1-1,0 0 0,-1 0 0,0 1 1,0-1-1,-1 0 0,0 0 0,0 0 1,-3-12-1,3 17-41,-1-1-1,0 1 1,0 0-1,0 0 1,-1-1 0,1 1-1,-1 0 1,0 0 0,0 0-1,0 1 1,0-1 0,0 0-1,-1 1 1,1-1-1,-1 1 1,1 0 0,-1 0-1,0 0 1,-4-2 0,4 3-27,0 0 1,1 0-1,-1 0 1,0 1 0,0-1-1,0 1 1,0 0 0,1-1-1,-1 1 1,0 1-1,0-1 1,0 0 0,0 1-1,0-1 1,1 1-1,-1 0 1,0 0 0,0 0-1,1 0 1,-1 1 0,1-1-1,-1 1 1,-2 2-1,-16 13-384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4.611"/>
    </inkml:context>
    <inkml:brush xml:id="br0">
      <inkml:brushProperty name="width" value="0.05" units="cm"/>
      <inkml:brushProperty name="height" value="0.05" units="cm"/>
      <inkml:brushProperty name="color" value="#E71224"/>
    </inkml:brush>
  </inkml:definitions>
  <inkml:trace contextRef="#ctx0" brushRef="#br0">334 50 18036,'0'-2'125,"0"0"0,0 0 0,0 0 1,-1 0-1,1 0 0,-1 0 0,1 0 0,-1 0 1,0 0-1,0 0 0,0 0 0,0 0 0,0 1 1,0-1-1,-1 0 0,1 1 0,0-1 0,-1 1 1,1-1-1,-1 1 0,0 0 0,-2-2 0,1 2 26,0-1-1,-1 1 0,1 0 1,-1 0-1,0 1 0,1-1 0,-1 1 1,1 0-1,-1 0 0,0 0 0,-6 1 1,-2 1 147,0 1 0,0 0 1,0 1-1,0 0 0,1 1 0,-21 11 1,16-5-104,1 0 0,0 1 0,0 0 0,-23 27 0,32-31-149,-1-1 1,1 1 0,1 1 0,0-1 0,0 1-1,0 0 1,1 0 0,1 0 0,-1 1-1,2-1 1,-3 11 0,5-18-36,-1 1 1,1-1-1,0 0 1,0 1-1,0-1 1,0 0-1,0 0 1,0 1-1,1-1 1,-1 0-1,1 0 1,0 1-1,0-1 1,-1 0-1,1 0 1,1 0-1,-1 0 1,0 0-1,0 0 1,1 0-1,-1-1 1,1 1-1,-1 0 1,1-1 0,0 1-1,0-1 1,0 0-1,0 1 1,0-1-1,0 0 1,0 0-1,0 0 1,0-1-1,0 1 1,1 0-1,-1-1 1,0 0-1,0 1 1,4-1-1,10 1 20,0 0-1,0-1 1,0 0 0,-1-2-1,1 0 1,0-1 0,-1 0-1,1-1 1,20-8 0,-15 3 1,0-1 1,0 0 0,-1-1-1,0-1 1,33-28 0,-47 35-45,0 0 1,0 0-1,0-1 0,-1 1 1,0-1-1,0 0 1,-1 0-1,0-1 1,0 0-1,0 1 0,-1-1 1,0 0-1,0-1 1,-1 1-1,3-12 0,-5 18-26,0-1 0,1 1 0,-1 0 0,0-1 0,0 1 0,0 0 0,0-1 0,0 1 0,0 0 0,0-1 0,-1 1 0,1 0 1,0-1-1,-1 1 0,1 0 0,-1 0 0,1-1 0,-1 1 0,0 0 0,0 0 0,1 0 0,-1 0 0,0 0 0,0 0 0,0 0 0,0 0 0,0 0 0,0 0 0,0 1 0,-1-1 0,1 0 0,0 1 0,0-1 0,0 1 0,-1-1 0,1 1 0,0 0 0,-1-1 0,1 1 0,0 0 0,-1 0 0,1 0 0,-2 0 0,-1 0-72,-1 1 0,1 0 0,0-1 0,0 2 0,-1-1 0,1 0 0,0 1 0,0 0 0,0 0 0,1 0 0,-1 0 0,0 1 0,-3 2 0,-19 25-474,3 5-168</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35.013"/>
    </inkml:context>
    <inkml:brush xml:id="br0">
      <inkml:brushProperty name="width" value="0.05" units="cm"/>
      <inkml:brushProperty name="height" value="0.05" units="cm"/>
      <inkml:brushProperty name="color" value="#E71224"/>
    </inkml:brush>
  </inkml:definitions>
  <inkml:trace contextRef="#ctx0" brushRef="#br0">109 359 19620,'-6'10'1841,"-8"10"-1337,-9 9-112,0 5 808,5 3-480,1 1-96,9-1-184,8-5-23,13-11-89,11-2-80,13-12-192,4 1-128,4-8-336,-1-6-265,-4-8 1049,-5-7-504,-14-11-56,-5-13-88</inkml:trace>
  <inkml:trace contextRef="#ctx0" brushRef="#br0" timeOffset="1">114 7 21253,'-14'-6'1728,"3"6"-1304,5 0-144,9 4 360,6-1-536,-4 2 64,1-1-200,-1-2-176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1.633"/>
    </inkml:context>
    <inkml:brush xml:id="br0">
      <inkml:brushProperty name="width" value="0.05" units="cm"/>
      <inkml:brushProperty name="height" value="0.05" units="cm"/>
    </inkml:brush>
  </inkml:definitions>
  <inkml:trace contextRef="#ctx0" brushRef="#br0">673 253 8218,'41'-96'2295,"-27"71"-1711,-9 17-278,0 1 1,-1-1-1,0-1 0,-1 1 0,1 0 0,-1-1 1,3-16-1,-6 23-244,0 1 1,0-1-1,0 0 1,0 1-1,0-1 1,0 1-1,0-1 1,-1 1-1,1-1 1,-1 1-1,1 0 1,-1-1-1,1 1 1,-1-1-1,0 1 1,0 0-1,0 0 1,1-1-1,-1 1 1,-1 0-1,1 0 0,0 0 1,-1-1-1,-2 0 25,1 0 0,-1 0 0,1 1 0,-1-1 0,1 1 0,-1 0 0,0 0 0,1 0 0,-6 0 0,-7 0 101,-1 1 0,0 0 0,-19 4 0,35-4-180,-21 3 59,0 1 1,0 1-1,0 1 1,1 1 0,0 1-1,1 1 1,-32 18-1,26-11-40,2 1-1,0 1 0,2 1 0,0 1 0,-25 29 0,20-16-18,1 2-1,1 1 0,3 1 1,0 1-1,3 0 1,1 2-1,2 0 0,-11 43 1,13-27 11,1 0 1,4 1-1,2 0 0,2 0 1,3 1-1,7 79 1,-3-115-19,2 0 0,0-1 1,1 0-1,2 0 0,0 0 1,10 19-1,-12-30 0,0-1 1,1 1-1,0-1 0,0 0 1,1-1-1,0 0 0,0 0 1,1 0-1,0-1 0,1 0 1,0-1-1,0 1 0,17 7 1,-11-8 6,0-1 1,1-1 0,-1 0 0,1-1-1,0 0 1,0-2 0,0 0-1,1-1 1,-1 0 0,0-1 0,0-1-1,0-1 1,25-7 0,-6 0 55,0-2 0,-1-2-1,-1-1 1,62-38 0,-52 25 43,0-2 0,-2-2 1,-1-1-1,-2-3 0,54-64 0,-74 77-59,0-1 0,-2 0 0,-1-1 0,-1-1 0,-1-1-1,-1 0 1,-1 0 0,-2-1 0,-1 0 0,-1-1 0,4-41 0,-10 54-68,0 0 1,-1 0 0,-1 0-1,-1 1 1,0-1 0,-1 0-1,-1 1 1,0-1 0,-2 1-1,1 0 1,-2 1 0,-9-18-1,-9-7-308,-2 1-1,-58-63 1,68 81 239,-9-11-180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3.703"/>
    </inkml:context>
    <inkml:brush xml:id="br0">
      <inkml:brushProperty name="width" value="0.05" units="cm"/>
      <inkml:brushProperty name="height" value="0.05" units="cm"/>
      <inkml:brushProperty name="color" value="#E71224"/>
    </inkml:brush>
  </inkml:definitions>
  <inkml:trace contextRef="#ctx0" brushRef="#br0">1 34 17028,'1'11'2032,"9"-3"-1128,10-2-368,16-2 1881,15-4-1433,16-7-416,5-2-24,3-4-352,-3 3-224,-9-1-592,-10 2-352,-24 6 784,-24 3-160,1 1-104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4.145"/>
    </inkml:context>
    <inkml:brush xml:id="br0">
      <inkml:brushProperty name="width" value="0.05" units="cm"/>
      <inkml:brushProperty name="height" value="0.05" units="cm"/>
      <inkml:brushProperty name="color" value="#E71224"/>
    </inkml:brush>
  </inkml:definitions>
  <inkml:trace contextRef="#ctx0" brushRef="#br0">7 320 13915,'-7'18'2168,"14"-4"-903,8-6-473,17-5 2393,11-3-1769,15-5-408,3-2-248,7-6-736,-3 1-400,-2-2-616,-8-1 824,-9-3-272,-8-2-152</inkml:trace>
  <inkml:trace contextRef="#ctx0" brushRef="#br0" timeOffset="1">643 2 18164,'2'-2'1792,"7"4"-1120,5 4-256,7 1 1225,2 3-809,5 3-368,-1 3-56,-5 5-240,-5 4-48,-14 8-88,-8 4-32,-15 12-136,-6 3-184,-11 5-512,-4-2 1000,7 0-304,2-6-72,14-22-80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4.723"/>
    </inkml:context>
    <inkml:brush xml:id="br0">
      <inkml:brushProperty name="width" value="0.05" units="cm"/>
      <inkml:brushProperty name="height" value="0.05" units="cm"/>
      <inkml:brushProperty name="color" value="#E71224"/>
    </inkml:brush>
  </inkml:definitions>
  <inkml:trace contextRef="#ctx0" brushRef="#br0">17 7 18636,'0'0'131,"0"-1"0,1 1-1,-1-1 1,0 1 0,1-1 0,-1 1-1,1-1 1,-1 1 0,1 0 0,-1-1 0,1 1-1,-1 0 1,1-1 0,-1 1 0,1 0-1,-1 0 1,1 0 0,-1-1 0,1 1 0,0 0-1,-1 0 1,1 0 0,-1 0 0,2 0-1,-1 1-11,-1-1-1,0 1 0,1-1 0,-1 1 0,0-1 0,1 1 0,-1-1 0,0 1 0,0 0 0,1-1 0,-1 1 0,0-1 0,0 1 0,0 0 0,0-1 1,0 1-1,0 0 0,0-1 0,0 2 0,-6 39 2098,5-34-2144,-22 152 968,20-132-1530,2 0 0,1 0 0,7 52 0,0-58-1125,-6-18 575,-3-12 98,-4-5 117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5.166"/>
    </inkml:context>
    <inkml:brush xml:id="br0">
      <inkml:brushProperty name="width" value="0.05" units="cm"/>
      <inkml:brushProperty name="height" value="0.05" units="cm"/>
      <inkml:brushProperty name="color" value="#E71224"/>
    </inkml:brush>
  </inkml:definitions>
  <inkml:trace contextRef="#ctx0" brushRef="#br0">5 521 16307,'-4'15'2001,"13"-8"-953,11-7-344,12-5 1321,8-4-497,17-5-416,2-3-128,7-4-399,-2-1-145,-6 1-360,-1-1-224,-16 3-664,-8 0-337,-20 2-767,-8 1 1456,-14-3-344,-11 1-305</inkml:trace>
  <inkml:trace contextRef="#ctx0" brushRef="#br0" timeOffset="1">73 39 19252,'1'-2'1921,"16"2"-1097,8-1-320,8-2 840,7 3-208,8-3-504,1 0-423,-4-2-730,0 2 593,-21-5-256,-4-2-120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5.881"/>
    </inkml:context>
    <inkml:brush xml:id="br0">
      <inkml:brushProperty name="width" value="0.05" units="cm"/>
      <inkml:brushProperty name="height" value="0.05" units="cm"/>
      <inkml:brushProperty name="color" value="#E71224"/>
    </inkml:brush>
  </inkml:definitions>
  <inkml:trace contextRef="#ctx0" brushRef="#br0">201 104 14059,'19'-16'2533,"-1"-2"0,32-39 0,-49 57-2453,-1 0 0,0-1-1,1 1 1,-1 0 0,0-1 0,0 1 0,1-1 0,-1 1 0,0 0-1,0-1 1,1 1 0,-1-1 0,0 1 0,0 0 0,0-1-1,0 1 1,0-1 0,0 1 0,0-1 0,0 1 0,0-1 0,0 1-1,0 0 1,0-1 0,0 1 0,0-2 0,-1 2-4,0 0 0,1 0 0,-1 0 1,0-1-1,1 1 0,-1 0 0,0 0 1,1 0-1,-1 0 0,0 0 0,1 0 0,-1 0 1,0 0-1,1 1 0,-1-1 0,1 0 1,-1 0-1,0 0 0,1 1 0,-1-1 1,0 1-1,-24 12 342,1 1 1,1 1-1,0 1 0,-25 24 1,21-18-292,10-9-78,-33 29 22,45-37-70,0 0 1,1 0-1,0 0 1,0 0-1,0 0 1,1 1-1,-5 8 1,8-13-2,-1 0 0,1 0 0,0 0-1,-1 0 1,1 0 0,0-1 0,0 1 0,0 0 0,0 0 0,0 0-1,0 0 1,0 0 0,0 0 0,0 0 0,0 0 0,0 0 0,1 0 0,-1 0-1,0 0 1,1 0 0,-1-1 0,0 1 0,1 0 0,-1 0 0,1 0-1,0-1 1,-1 1 0,1 0 0,0-1 0,-1 1 0,1 0 0,0-1 0,0 1-1,-1-1 1,1 1 0,0-1 0,0 1 0,0-1 0,0 0 0,0 1-1,0-1 1,-1 0 0,1 0 0,2 0 0,6 2-11,1-1-1,-1 0 1,17-1 0,-12-1 1,49 0 11,27 0-78,-81 1 63,1 1 1,-1 0-1,0 1 0,0 0 0,0 1 1,0 0-1,10 4 0,-18-6 9,1 0-1,0 0 0,0 0 1,0 0-1,-1 0 0,1 0 1,0 0-1,-1 1 0,0-1 1,1 1-1,-1-1 1,0 1-1,1 0 0,-1-1 1,0 1-1,0 0 0,0 0 1,-1 0-1,1 0 0,0-1 1,0 5-1,-1-3 4,0 0-1,0 1 0,-1-1 1,1 0-1,-1 0 1,1 0-1,-1 0 0,0 1 1,0-1-1,-1 0 1,1-1-1,-3 5 0,-4 5 30,0-1 0,-1 0 0,0-1-1,-1 0 1,-13 11 0,3-4 200,-41 25 0,53-37-207,-1 0-1,1-1 1,-1 0-1,0 0 0,-1-1 1,1 0-1,-1-1 1,-11 2-1,20-4-64,0 0 0,0 0 0,0 1 0,0-1 0,0 0 0,0-1 0,0 1 0,0 0 0,0 0 0,0 0-1,0 0 1,0-1 0,0 1 0,0 0 0,0-1 0,0 1 0,1-1 0,-1 1 0,0-1 0,0 1 0,0-1 0,1 0-1,-1 1 1,0-1 0,1 0 0,-1 0 0,0 0 0,0-1 0,1 0-4,-1 1 1,1-1-1,0 0 0,0 1 0,0-1 1,0 0-1,0 1 0,0-1 1,0 0-1,0 1 0,1-1 1,-1 0-1,1 1 0,-1-1 1,1 1-1,1-4 0,10-14-422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7.133"/>
    </inkml:context>
    <inkml:brush xml:id="br0">
      <inkml:brushProperty name="width" value="0.05" units="cm"/>
      <inkml:brushProperty name="height" value="0.05" units="cm"/>
      <inkml:brushProperty name="color" value="#E71224"/>
    </inkml:brush>
  </inkml:definitions>
  <inkml:trace contextRef="#ctx0" brushRef="#br0">22 16 21701,'-8'-4'1792,"2"2"-1288,1 1-312,2 1 568,9-5-792,3 3 136,4 1-328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27.536"/>
    </inkml:context>
    <inkml:brush xml:id="br0">
      <inkml:brushProperty name="width" value="0.05" units="cm"/>
      <inkml:brushProperty name="height" value="0.05" units="cm"/>
      <inkml:brushProperty name="color" value="#E71224"/>
    </inkml:brush>
  </inkml:definitions>
  <inkml:trace contextRef="#ctx0" brushRef="#br0">13 1 17900,'-8'23'1880,"7"-4"-1192,-2-5-272,3-8 505,4-4-577,5-10 112,2-4-104,0-6-408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4.304"/>
    </inkml:context>
    <inkml:brush xml:id="br0">
      <inkml:brushProperty name="width" value="0.05" units="cm"/>
      <inkml:brushProperty name="height" value="0.05" units="cm"/>
      <inkml:brushProperty name="color" value="#E71224"/>
    </inkml:brush>
  </inkml:definitions>
  <inkml:trace contextRef="#ctx0" brushRef="#br0">1 1 18244,'6'3'2064,"-5"3"-1408,-2 5-191,-2 9 1079,3 6-656,0 6-104,0 4-272,0 3-152,3-1-328,3-3-448,0-6 400,-4-10-88</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3.189"/>
    </inkml:context>
    <inkml:brush xml:id="br0">
      <inkml:brushProperty name="width" value="0.05" units="cm"/>
      <inkml:brushProperty name="height" value="0.05" units="cm"/>
      <inkml:brushProperty name="color" value="#E71224"/>
    </inkml:brush>
  </inkml:definitions>
  <inkml:trace contextRef="#ctx0" brushRef="#br0">50 0 16668,'-1'21'1988,"-1"0"1,-8 34 0,0 2-565,6-25-839,-7 46 461,0 127 0,11-197-1064,0-7-6,-1 1 1,1 0-1,0-1 0,1 1 1,-1 0-1,0 0 0,0-1 1,1 1-1,-1 0 1,1-1-1,-1 1 0,2 2 1,-1-4-6,-1 0 1,0 0-1,0 0 0,0 0 1,1 0-1,-1 0 1,0 0-1,0 0 1,1 0-1,-1 0 1,0 0-1,0 0 1,1 0-1,-1 0 1,0 0-1,0 0 0,0 0 1,1 0-1,-1 0 1,0 0-1,0 0 1,1 0-1,-1 0 1,0 0-1,0-1 1,0 1-1,1 0 1,-1 0-1,0 0 0,0 0 1,0-1-1,0 1 1,0 0-1,1 0 1,-1 0-1,0-1 1,0 1-1,0 0 1,0 0-1,0 0 1,0-1-1,0 1 0,0 0 1,0 0-1,0-1 1,0 1-1,0 0 1,0 0-1,0-1 1,0 1-1,5-16-1117,6-26 11,-4 20 427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5.316"/>
    </inkml:context>
    <inkml:brush xml:id="br0">
      <inkml:brushProperty name="width" value="0.05" units="cm"/>
      <inkml:brushProperty name="height" value="0.05" units="cm"/>
      <inkml:brushProperty name="color" value="#E71224"/>
    </inkml:brush>
  </inkml:definitions>
  <inkml:trace contextRef="#ctx0" brushRef="#br0">240 70 15947,'2'-3'338,"-1"-1"0,1 1-1,-1 0 1,0 0-1,0-1 1,0 1 0,0 0-1,-1-1 1,1 1 0,-1-1-1,0-6 1,-1 9-230,1 0 0,0-1 0,-1 1 0,1 0 0,-1 0 0,1 0 0,-1 0 1,1 0-1,-1 0 0,0 0 0,1 0 0,-1 0 0,0 1 0,0-1 0,0 0 0,0 0 0,1 1 0,-1-1 1,0 0-1,0 1 0,-1-1 0,1 1 0,0-1 0,0 1 0,0 0 0,0-1 0,0 1 0,0 0 0,-1 0 1,1 0-1,0 0 0,0 0 0,0 0 0,0 0 0,-1 0 0,1 0 0,0 1 0,0-1 0,-2 1 1,-7 1 124,1 1 1,-1 1-1,0-1 1,1 2-1,0-1 1,0 1-1,0 0 1,-12 10 0,2 0-165,1 1 0,-24 27 0,36-37-64,1 0-1,1 0 1,-1 1-1,1-1 1,-5 12-1,8-16-7,0-1 0,1 0 1,-1 1-1,1-1 0,-1 0 1,1 1-1,0-1 0,-1 1 0,1-1 1,0 1-1,0-1 0,0 1 0,0-1 1,0 1-1,1-1 0,-1 1 0,0-1 1,1 0-1,-1 1 0,1-1 1,-1 0-1,1 1 0,0-1 0,0 0 1,-1 1-1,1-1 0,0 0 0,0 0 1,0 0-1,0 0 0,0 0 0,1 0 1,-1 0-1,0 0 0,0-1 0,1 1 1,1 0-1,12 5-73,0-1-1,1-1 1,0-1 0,-1 0 0,25 1-1,18 3-141,-54-6 199,51 12-180,-52-12 191,0 0-1,0 0 1,0 0 0,-1 1-1,1-1 1,0 1 0,0 0-1,-1-1 1,1 1 0,-1 0-1,0 1 1,0-1 0,1 0-1,1 5 1,-3-6 13,0 1-1,-1-1 1,0 1-1,1-1 1,-1 1-1,0-1 1,0 1-1,0-1 1,0 1-1,0-1 1,0 1-1,0 0 1,0-1-1,-1 1 1,1-1-1,-1 1 1,1-1-1,-1 0 1,1 1 0,-1-1-1,0 1 1,0-1-1,0 0 1,0 0-1,0 0 1,0 1-1,0-1 1,0 0-1,0 0 1,0 0-1,-1 0 1,-1 0-1,-6 6 79,0-1 0,-1-1 0,-13 7 0,15-9-16,-6 4 90,-1-1 0,0-1-1,0 0 1,-1-1 0,1-1-1,-1 0 1,-27 1 0,42-4-201,0 0 0,-1 0 1,1 0-1,0 0 0,0 0 0,0-1 1,0 1-1,0 0 0,0-1 1,0 1-1,0 0 0,0-1 0,0 0 1,0 1-1,0-1 0,0 1 1,0-1-1,0 0 0,0 0 0,0 0 1,0-1-1,0 2 3,1-1 0,0 0-1,0 0 1,0 1 0,0-1 0,-1 0 0,1 0 0,0 0-1,1 1 1,-1-1 0,0 0 0,0 0 0,0 1 0,0-1-1,0 0 1,1 0 0,-1 1 0,0-1 0,1 0-1,-1 1 1,1-1 0,-1 0 0,0 1 0,1-1 0,0 1-1,-1-1 1,1 0 0,-1 1 0,1-1 0,0 1 0,-1 0-1,1-1 1,0 0 0,13-6-506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3.501"/>
    </inkml:context>
    <inkml:brush xml:id="br0">
      <inkml:brushProperty name="width" value="0.05" units="cm"/>
      <inkml:brushProperty name="height" value="0.05" units="cm"/>
    </inkml:brush>
  </inkml:definitions>
  <inkml:trace contextRef="#ctx0" brushRef="#br0">230 41 13803,'1'-2'288,"-1"0"-1,1 0 1,-1 0 0,1-1-1,-1 1 1,0 0 0,0 0-1,0-1 1,0 1-1,0 0 1,0 0 0,-1-1-1,0-2 1,1 5-212,-1-1 1,1 1-1,0-1 0,0 1 1,-1 0-1,1-1 0,0 1 0,0 0 1,-1-1-1,1 1 0,0 0 1,-1-1-1,1 1 0,-1 0 0,1 0 1,0 0-1,-1-1 0,1 1 1,-1 0-1,1 0 0,0 0 0,-1 0 1,1 0-1,-1 0 0,1 0 1,-1-1-1,-1 2 35,1-1 1,-1 0 0,1 1-1,-1-1 1,1 1-1,0 0 1,-1-1 0,1 1-1,0 0 1,0 0-1,-1 0 1,0 1 0,-12 10 212,1 1 0,0 0 0,1 1 0,1 1 0,-10 16 0,-43 84 361,52-91-513,1 0 0,-8 30 0,16-44-143,1 0 0,-1 0-1,2 0 1,0 0-1,0 0 1,1 0 0,0 0-1,3 20 1,-3-27-76,1-1 0,-1 1 1,1 0-1,0-1 0,0 1 0,0-1 0,0 1 1,0-1-1,0 0 0,1 1 0,-1-1 0,1 0 1,0 0-1,0 0 0,0 0 0,0 0 0,0-1 1,0 1-1,0 0 0,0-1 0,1 0 0,-1 1 1,0-1-1,1 0 0,-1 0 0,1-1 1,0 1-1,-1 0 0,1-1 0,0 1 0,-1-1 1,1 0-1,0 0 0,-1 0 0,1-1 0,0 1 1,-1 0-1,1-1 0,0 0 0,-1 1 0,1-1 1,-1 0-1,1-1 0,-1 1 0,5-3 0,17-15-379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5.999"/>
    </inkml:context>
    <inkml:brush xml:id="br0">
      <inkml:brushProperty name="width" value="0.05" units="cm"/>
      <inkml:brushProperty name="height" value="0.05" units="cm"/>
      <inkml:brushProperty name="color" value="#E71224"/>
    </inkml:brush>
  </inkml:definitions>
  <inkml:trace contextRef="#ctx0" brushRef="#br0">19 16 17244,'0'-10'2456,"1"6"-1448,-2 2-383,-3 4 1639,0 12-976,1 2-183,0 9-425,0 3-208,1 7-248,2-2-48,0 1-112,3-2-112,0-6-576,0-4-593,3-16 1025,2-6-168,0-17-160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6.947"/>
    </inkml:context>
    <inkml:brush xml:id="br0">
      <inkml:brushProperty name="width" value="0.05" units="cm"/>
      <inkml:brushProperty name="height" value="0.05" units="cm"/>
      <inkml:brushProperty name="color" value="#E71224"/>
    </inkml:brush>
  </inkml:definitions>
  <inkml:trace contextRef="#ctx0" brushRef="#br0">19 3 18444,'-15'-3'1920,"12"3"-991,11 3-313,13 2 888,5-2-144,11 0-327,3-2-225,9 1-296,-2-2-88,4-2-360,-6 1-200,-9-1-416,-9 2-272,-15 2-561,-5 2 1049,-15 4-248,-6 3-264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7.388"/>
    </inkml:context>
    <inkml:brush xml:id="br0">
      <inkml:brushProperty name="width" value="0.05" units="cm"/>
      <inkml:brushProperty name="height" value="0.05" units="cm"/>
      <inkml:brushProperty name="color" value="#E71224"/>
    </inkml:brush>
  </inkml:definitions>
  <inkml:trace contextRef="#ctx0" brushRef="#br0">1 31 16532,'24'5'1896,"7"-2"-1008,4-3-320,10-3 1041,2-2-425,4-2-520,-1-3-488,-9 1 8,-4 5-80,-14 4-176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7.915"/>
    </inkml:context>
    <inkml:brush xml:id="br0">
      <inkml:brushProperty name="width" value="0.05" units="cm"/>
      <inkml:brushProperty name="height" value="0.05" units="cm"/>
      <inkml:brushProperty name="color" value="#E71224"/>
    </inkml:brush>
  </inkml:definitions>
  <inkml:trace contextRef="#ctx0" brushRef="#br0">23 1 19676,'1'0'182,"1"1"0,-1 0 0,0 0 0,0 1 0,0-1 0,0 0 0,0 0 0,0 0 0,0 1 0,-1-1 0,1 1 0,0-1 0,-1 0 0,1 1 0,-1-1 0,1 1 0,-1-1-1,0 1 1,1 0 0,-1 1 0,0 38 1353,-1-29-871,-2 28 566,-17 81-1,8-57-877,11-61-344,1-1-1,-1 0 1,1 0-1,-1 0 0,1 0 1,0 0-1,0 1 1,0-1-1,1 0 0,-1 0 1,0 0-1,1 0 1,-1 1-1,1-1 0,0 0 1,0 0-1,-1 0 1,1 0-1,3 3 0,-2-4 1,0 1-1,0-1 0,1 0 0,-1 0 0,0 0 0,1 0 0,-1 0 1,1 0-1,-1-1 0,1 1 0,-1-1 0,1 0 0,-1 0 0,1 0 1,-1 0-1,5-1 0,25-1-97,-1-3 1,1 0-1,49-16 1,87-42-1011,-123 44 803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5:48.477"/>
    </inkml:context>
    <inkml:brush xml:id="br0">
      <inkml:brushProperty name="width" value="0.05" units="cm"/>
      <inkml:brushProperty name="height" value="0.05" units="cm"/>
      <inkml:brushProperty name="color" value="#E71224"/>
    </inkml:brush>
  </inkml:definitions>
  <inkml:trace contextRef="#ctx0" brushRef="#br0">108 56 21349,'-22'52'1075,"1"2"1,3 0 0,3 2-1,-12 74 1,23-93-1041,4-37-35,0 0 1,0 1 0,0-1 0,0 0 0,0 0-1,0 0 1,-1 0 0,1 0 0,0 0-1,0 1 1,0-1 0,0 0 0,0 0-1,0 0 1,0 0 0,0 0 0,0 1-1,0-1 1,0 0 0,0 0 0,0 0-1,0 0 1,0 0 0,0 1 0,0-1-1,1 0 1,-1 0 0,0 0 0,0 0 0,0 0-1,0 0 1,0 1 0,0-1 0,0 0-1,0 0 1,0 0 0,1 0 0,-1 0-1,0 0 1,0 0 0,0 0 0,0 0-1,0 1 1,0-1 0,1 0 0,-1 0-1,0 0 1,0 0 0,0 0 0,0 0-1,0 0 1,1 0 0,-1 0 0,0 0 0,0 0-1,0 0 1,0 0 0,0 0 0,1 0-1,-1 0 1,0-1 0,0 1 0,0 0-1,0 0 1,0 0 0,0 0 0,1 0-1,-1 0 1,6-8 24,-1-7-16,0-1 0,-1 1 0,-1-1 0,0 0 0,0-19 0,-2-82-130,-2 98 94,2 3-2,-2 0 0,0 0 0,0 1 0,-2-1 0,0 1 0,-6-19 0,9 34 29,0 0 0,0-1 0,0 1 0,0 0 0,0 0 0,0 0 0,0 0 0,0 0 0,0-1 0,0 1 0,0 0 1,0 0-1,0 0 0,0 0 0,0 0 0,0-1 0,0 1 0,0 0 0,0 0 0,0 0 0,0 0 0,0 0 0,0 0 0,0-1 0,0 1 1,-1 0-1,1 0 0,0 0 0,0 0 0,0 0 0,0 0 0,0 0 0,0 0 0,0-1 0,-1 1 0,1 0 0,0 0 0,0 0 0,0 0 1,0 0-1,0 0 0,-1 0 0,1 0 0,0 0 0,0 0 0,0 0 0,0 0 0,0 0 0,-1 0 0,1 0 0,0 0 0,0 0 1,0 0-1,0 0 0,0 0 0,-1 0 0,1 0 0,0 1 0,0-1 0,0 0 0,0 0 0,0 0 0,0 0 0,0 0 0,-1 0 0,1 0 1,0 1-1,-3 14 68,3 24 100,1-32-127,1 0-1,-1 1 1,1-1-1,0 0 1,1 0-1,0 0 1,0-1-1,0 1 1,1 0 0,0-1-1,5 6 1,-7-9-15,1 0 1,-1-1-1,1 1 1,0-1-1,0 0 1,0 0-1,0 0 1,0 0-1,0 0 1,1-1-1,-1 0 1,0 1-1,1-1 1,-1 0-1,1-1 1,0 1-1,-1-1 1,1 1 0,0-1-1,-1 0 1,1 0-1,0-1 1,-1 1-1,5-2 1,7-2 27,0-1-1,-1-1 1,1-1 0,-1 1 0,-1-2 0,1 0 0,-1-1 0,-1 0 0,13-12 0,11-12 35,47-59 0,-69 74-77,-22 44-27,-67 146 112,66-147-118,2 0 1,1 0 0,0 0 0,2 1-1,-1 32 1,7-11-399,-1-44 391,-1 0 1,1-1-1,-1 1 0,1 0 0,0-1 0,0 1 1,0-1-1,0 1 0,0-1 0,1 1 0,-1-1 0,1 0 1,0 0-1,3 4 0,2-2-184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09"/>
    </inkml:context>
    <inkml:brush xml:id="br0">
      <inkml:brushProperty name="width" value="0.05" units="cm"/>
      <inkml:brushProperty name="height" value="0.05" units="cm"/>
    </inkml:brush>
  </inkml:definitions>
  <inkml:trace contextRef="#ctx0" brushRef="#br0">86 2 18548,'-7'7'567,"2"0"1,-1 1-1,1-1 0,0 1 0,1 0 1,-1 1-1,-3 12 0,-18 64 909,25-79-1415,-2 7 19,0 1 1,0 0 0,2 0 0,0 0 0,0 0 0,2 20-1,0-31-74,-1 0-1,1 0 0,0 0 0,0 0 0,0 0 0,0 0 1,0 0-1,0 0 0,1-1 0,-1 1 0,1 0 0,0-1 1,0 1-1,4 3 0,-4-5-2,0 1 1,1-1-1,-1 0 1,1 0-1,-1 0 1,1 0-1,0 0 0,-1 0 1,1-1-1,0 1 1,0-1-1,-1 0 1,1 0-1,0 0 1,0 0-1,-1 0 0,1-1 1,0 1-1,3-2 1,3-1-73,0 0-1,-1 0 1,0-1 0,0 0 0,0 0-1,0-1 1,-1 0 0,0-1 0,0 1-1,0-1 1,7-9 0,-2 2-313,0-1-1,-2-1 1,1 1-1,12-27 1,-19 34 177,-1 0 1,0 1-1,0-1 1,-1 0 0,1-1-1,-2 1 1,1 0 0,0-13-1,-2 20 207,1-1 0,-1 1-1,0 0 1,0-1 0,0 1-1,0 0 1,0-1 0,0 1-1,0 0 1,0-1 0,0 1-1,0 0 1,0-1-1,0 1 1,0 0 0,-1-1-1,1 1 1,0 0 0,0-1-1,0 1 1,0 0 0,0-1-1,-1 1 1,1 0 0,0 0-1,0-1 1,-1 1-1,1 0 1,0 0 0,0-1-1,-1 1 1,1 0 0,0 0-1,-1 0 1,1 0 0,-11 7 366,-8 21 435,6-3-325,1 1 0,2 0-1,0 1 1,2 0-1,1 1 1,1-1 0,-2 40-1,7-63-542,1 0-1,0-1 0,0 1 1,1 0-1,-1-1 0,1 1 1,-1 0-1,1-1 0,0 1 1,1-1-1,1 5 0,-2-7 18,0 1 0,0-1-1,0 0 1,0 0 0,1 0-1,-1 0 1,0 0 0,1 0-1,-1 0 1,0 0 0,1-1-1,-1 1 1,1 0-1,-1-1 1,1 1 0,0-1-1,-1 0 1,1 1 0,-1-1-1,1 0 1,0 0 0,-1 0-1,1 0 1,0-1-1,-1 1 1,1 0 0,1-1-1,25-9-411,1-8-153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0"/>
    </inkml:context>
    <inkml:brush xml:id="br0">
      <inkml:brushProperty name="width" value="0.05" units="cm"/>
      <inkml:brushProperty name="height" value="0.05" units="cm"/>
    </inkml:brush>
  </inkml:definitions>
  <inkml:trace contextRef="#ctx0" brushRef="#br0">2 381 26462,'9'-9'328,"28"-359"2208,-45 371-2528,-2 5-64,-3 0-176,9-1-40,-1-1-288,4 1-184,7 5-872,-5-3 1423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1"/>
    </inkml:context>
    <inkml:brush xml:id="br0">
      <inkml:brushProperty name="width" value="0.05" units="cm"/>
      <inkml:brushProperty name="height" value="0.05" units="cm"/>
    </inkml:brush>
  </inkml:definitions>
  <inkml:trace contextRef="#ctx0" brushRef="#br0">117 221 27606,'7'-6'96,"7"-5"-96,0-3 72,-2 1 56,0-4 24,-6 1-32,4-10 56,-1 0 72,-12 2-56,-6 1 8,-13 6-192,-4 3-112,-1 7-544,-2 2-360,1 3 816,-4 2-200,7 7-160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2"/>
    </inkml:context>
    <inkml:brush xml:id="br0">
      <inkml:brushProperty name="width" value="0.05" units="cm"/>
      <inkml:brushProperty name="height" value="0.05" units="cm"/>
    </inkml:brush>
  </inkml:definitions>
  <inkml:trace contextRef="#ctx0" brushRef="#br0">270 67 15091,'2'-1'288,"0"-1"-1,-1 0 1,1-1-1,-1 1 1,1 0-1,-1 0 0,0 0 1,0-1-1,0 1 1,0-1-1,-1 1 1,1-1-1,-1 1 1,1-4-1,-1 5-155,0 0-1,-1 0 1,1 0-1,0 0 0,-1-1 1,1 1-1,-1 0 1,1 0-1,-1 0 1,1 0-1,-1 0 1,0 0-1,1 0 1,-1 0-1,0 0 0,0 0 1,0 1-1,0-1 1,0 0-1,0 1 1,0-1-1,0 0 1,0 1-1,0-1 0,0 1 1,0-1-1,0 1 1,-1 0-1,1 0 1,0-1-1,0 1 1,-2 0-1,-4 0 12,1-1 1,-1 1-1,0 1 1,1-1-1,-1 1 0,1 0 1,-1 1-1,1-1 1,0 1-1,0 1 0,0-1 1,0 1-1,0 0 1,0 0-1,0 1 0,-9 8 1,2-2-83,1 1 0,0 1 0,1 0 0,0 1 1,-14 22-1,15-20 22,2 0 0,0 0 0,1 1 0,-10 31-1,15-40-49,0 0 0,1 0 0,0 0 0,0 0-1,0 1 1,1-1 0,0 0 0,1 1-1,-1-1 1,1 0 0,1 0 0,0 0-1,4 13 1,-4-16-17,0-1 1,0 0-1,0 1 0,0-1 0,0 0 0,1-1 0,-1 1 0,1 0 1,0-1-1,0 1 0,0-1 0,0 0 0,0 0 0,1 0 1,-1 0-1,0-1 0,1 1 0,0-1 0,-1 0 0,1 0 1,0 0-1,-1-1 0,1 1 0,0-1 0,0 0 0,-1 0 0,1 0 1,0-1-1,0 1 0,6-3 0,1 1 49,1-2-1,-1 1 1,0-2 0,0 1-1,-1-1 1,1-1 0,-1 0-1,16-12 1,-16 9 32,0-1 1,0 0-1,-1 0 0,0 0 0,-1-1 1,0-1-1,-1 1 0,0-1 0,-1 0 0,8-24 1,-12 31-98,0-1 1,0 1-1,-1-1 1,0 0-1,0 0 1,-1 0-1,1 0 1,-1 0-1,0 0 1,-1 0-1,0 1 1,0-1-1,0 0 1,0 0-1,-1 0 1,0 1-1,0-1 1,-1 1-1,1 0 1,-1-1-1,0 1 1,-1 0-1,1 1 1,-1-1-1,0 1 0,-9-8 1,5 6-272,-1 1-1,1 1 1,-1-1-1,0 1 1,-1 1-1,1 0 1,0 0 0,-1 1-1,0 0 1,1 1-1,-1 0 1,0 0-1,0 1 1,0 0 0,1 1-1,-17 3 1,-6 5-655</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3"/>
    </inkml:context>
    <inkml:brush xml:id="br0">
      <inkml:brushProperty name="width" value="0.05" units="cm"/>
      <inkml:brushProperty name="height" value="0.05" units="cm"/>
    </inkml:brush>
  </inkml:definitions>
  <inkml:trace contextRef="#ctx0" brushRef="#br0">262 28 13395,'1'-1'131,"-1"0"-1,0 0 1,1 0 0,-1 1 0,0-1-1,0 0 1,0 0 0,0 0 0,1 1 0,-1-1-1,0 0 1,0 0 0,-1 0 0,1 0-1,0 1 1,0-1 0,0 0 0,0 0-1,-1 0 1,1 1 0,0-1 0,-1 0-1,1 1 1,-1-1 0,1 0 0,-1 0 0,1 1-1,-1-1 1,1 1 0,-1-1 0,0 1-1,1-1 1,-1 1 0,0-1 0,1 1-1,-1-1 1,0 1 0,0 0 0,0-1 0,1 1-1,-1 0 1,0 0 0,0 0 0,0 0-1,1 0 1,-1 0 0,0 0 0,0 0-1,-1 0 1,-3 0 108,1 0 0,-1 1 0,1-1 0,-1 1 0,1 0 1,-1 0-1,1 1 0,-4 1 0,-7 5-13,1 1-1,0 1 1,1 0 0,0 1 0,0 0 0,1 1 0,1 0-1,0 1 1,1 0 0,0 1 0,-13 25 0,17-29-149,1 1 1,0 0 0,0 0-1,1 1 1,1-1 0,0 1-1,0 0 1,1 0 0,1 0-1,0 0 1,0 0 0,1 0-1,1 1 1,0-1 0,1 0-1,6 21 1,-7-29-66,0 0 1,1-1 0,0 1-1,0-1 1,0 1-1,0-1 1,0 1-1,1-1 1,-1 0-1,1 0 1,0 0-1,0-1 1,0 1-1,0-1 1,0 0 0,1 1-1,-1-1 1,1-1-1,-1 1 1,1 0-1,0-1 1,5 1-1,-4-1 3,0 0 0,0-1 0,0 0 0,0 0 0,0-1 0,0 1 0,0-1 0,0 0 0,0 0 0,0-1 0,-1 1 0,1-1 0,0 0 0,-1-1 0,1 1-1,-1-1 1,5-4 0,4-3 52,-2 0-1,1-1 0,-1-1 0,-1 0 0,0 0 1,-1-1-1,-1 0 0,0-1 0,13-29 0,-16 30-25,0 0 0,-1 0 0,0-1 0,-1 0 0,-1 0 0,0 0 0,-1 0 0,0 0 0,-1 0 0,-1 0 0,-3-19 0,3 26-105,-1 0 0,-1 0 0,1 0 0,-1 0 1,-1 1-1,-5-9 0,9 13-19,-1 1 1,0-1 0,0 1 0,0 0-1,0-1 1,0 1 0,0 0 0,0 0-1,0-1 1,0 1 0,-1 0 0,1 0-1,0 1 1,-1-1 0,1 0 0,-1 0-1,1 1 1,-1-1 0,1 1 0,-1-1-1,0 1 1,1 0 0,-1-1 0,0 1-1,1 0 1,-1 0 0,1 0 0,-1 0-1,0 0 1,1 1 0,-1-1 0,1 1-1,-1-1 1,-2 1 0,-1 5-486,5 0-111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3.990"/>
    </inkml:context>
    <inkml:brush xml:id="br0">
      <inkml:brushProperty name="width" value="0.05" units="cm"/>
      <inkml:brushProperty name="height" value="0.05" units="cm"/>
    </inkml:brush>
  </inkml:definitions>
  <inkml:trace contextRef="#ctx0" brushRef="#br0">76 171 17716,'-6'13'1952,"-5"3"-1400,0 1-256,3 3 937,-1 4-561,1 1-112,2-1-336,-1-2-160,3-3-288,2-3-144,0-7-432,2-7-113,-1-5 657,1-10-200,0-7-136</inkml:trace>
  <inkml:trace contextRef="#ctx0" brushRef="#br0" timeOffset="1">121 42 15819,'6'-6'1953,"0"-1"3456,-9 1-7650,3 0 1945,0-1-248,5-2-192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4"/>
    </inkml:context>
    <inkml:brush xml:id="br0">
      <inkml:brushProperty name="width" value="0.05" units="cm"/>
      <inkml:brushProperty name="height" value="0.05" units="cm"/>
    </inkml:brush>
  </inkml:definitions>
  <inkml:trace contextRef="#ctx0" brushRef="#br0">9 2 18996,'0'3'1944,"-3"11"-1119,0 3-281,2 12 1048,-1 5-312,2 9-471,0 2-273,3 3-264,3-1-88,2-8-272,1-6-176,-1-13-424,1-9-257,-1-11-567,-4-9-680,-4-10 1551,-4-7-375,-7-4-152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5"/>
    </inkml:context>
    <inkml:brush xml:id="br0">
      <inkml:brushProperty name="width" value="0.05" units="cm"/>
      <inkml:brushProperty name="height" value="0.05" units="cm"/>
    </inkml:brush>
  </inkml:definitions>
  <inkml:trace contextRef="#ctx0" brushRef="#br0">4 38 17548,'-2'-3'1824,"8"4"-1000,4 4-280,11-1 1041,5 1-265,9-2-488,4-1-120,5-2-592,2-3-376,3-5-680,1-4 872,-5-2-248,-2 0-152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6"/>
    </inkml:context>
    <inkml:brush xml:id="br0">
      <inkml:brushProperty name="width" value="0.05" units="cm"/>
      <inkml:brushProperty name="height" value="0.05" units="cm"/>
    </inkml:brush>
  </inkml:definitions>
  <inkml:trace contextRef="#ctx0" brushRef="#br0">108 39 17396,'-1'-1'96,"1"1"0,0 0 1,0-1-1,-1 1 0,1 0 1,0-1-1,-1 1 0,1 0 1,-1 0-1,1-1 0,0 1 1,-1 0-1,1 0 0,-1 0 1,1-1-1,0 1 0,-1 0 1,1 0-1,-1 0 0,1 0 1,-1 0-1,1 0 0,-1 0 1,1 0-1,-1 0 0,1 0 0,0 0 1,-1 0-1,1 0 0,-1 1 1,1-1-1,-1 0 0,0 0 1,-15 15 2278,-7 24 453,21-36-2718,0 1 1,1 0 0,-1 1-1,1-1 1,0 0 0,0 0-1,0 7 1,1-9-107,0-1-1,0 1 1,0-1-1,0 0 1,0 1-1,1-1 1,-1 0-1,1 1 1,-1-1-1,1 0 1,-1 1-1,1-1 1,0 0-1,-1 0 1,1 0-1,0 0 1,0 0-1,0 0 1,0 0-1,0 0 1,0 0-1,0 0 1,0 0-1,0-1 1,1 1-1,-1 0 1,0-1-1,0 1 1,3 0-1,13 4-167,2-1-1,22 3 0,-27-5 54,0 0 1,-1 1 0,1 0-1,-1 1 1,0 0 0,13 7-1,-24-10 105,0 0 0,0 0 0,0 0 0,0 1-1,-1-1 1,1 1 0,0-1 0,-1 1 0,1-1-1,-1 1 1,1 0 0,-1 0 0,0-1 0,0 1-1,0 0 1,0 0 0,0 0 0,0 1 0,-1-1-1,1 0 1,0 0 0,-1 0 0,0 0 0,0 1-1,1-1 1,-1 0 0,-1 0 0,1 0 0,0 1-1,0-1 1,-1 0 0,1 0 0,-1 0 0,0 0-1,0 1 1,-1 1 0,-2 4 45,0 0-1,-1 0 1,0 0-1,-1-1 1,0 0-1,0 0 1,-10 10-1,8-11-46,0 1 0,0-1 0,-1 0 1,1 0-1,-1-1 0,-1 0 0,1-1 0,0 0 0,-16 4 0,22-7-34,-1 0 0,1-1-1,-1 1 1,1-1-1,-1 0 1,1 0 0,-1 0-1,1-1 1,-1 1 0,0-1-1,1 1 1,0-1-1,-1 0 1,1-1 0,0 1-1,-1-1 1,1 1 0,0-1-1,0 0 1,0 0 0,1 0-1,-1 0 1,0-1-1,1 1 1,-1-1 0,1 0-1,0 0 1,0 1 0,0-1-1,-2-5 1,-10-26-292,6-5-115</inkml:trace>
  <inkml:trace contextRef="#ctx0" brushRef="#br0" timeOffset="1">95 25 15011,'20'-1'2105,"5"-3"-1257,-2 0-344,3 1 1488,6 3-1464,2-3-439,2 3 151,1-3-128,-2-2-296</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18"/>
    </inkml:context>
    <inkml:brush xml:id="br0">
      <inkml:brushProperty name="width" value="0.05" units="cm"/>
      <inkml:brushProperty name="height" value="0.05" units="cm"/>
    </inkml:brush>
  </inkml:definitions>
  <inkml:trace contextRef="#ctx0" brushRef="#br0">203 11 17540,'-21'17'1242,"-79"67"3294,91-74-4205,-1 0-1,1 1 0,1 0 1,0 1-1,0 0 1,1 0-1,-6 16 1,11-25-292,1 0 0,0 1 1,-1 0-1,2-1 1,-1 1-1,0 0 0,1 0 1,-1-1-1,1 1 1,0 0-1,0 0 0,1-1 1,-1 1-1,1 0 1,0 0-1,0-1 0,0 1 1,2 3-1,-1-4-37,0 0 0,0 0 0,0-1-1,0 1 1,1-1 0,-1 1 0,1-1 0,0 0 0,0 0-1,0 0 1,0 0 0,0-1 0,0 1 0,0-1-1,0 0 1,0 0 0,1 0 0,-1 0 0,1 0 0,4-1-1,3 1-14,0-1 0,0-1 0,0 0 0,0 0 0,0-1 0,0-1-1,-1 1 1,1-2 0,-1 0 0,1 0 0,-1-1 0,0 0 0,-1 0 0,1-1-1,-1-1 1,-1 0 0,13-11 0,-14 11 14,0 0 0,-1 0 0,0-1 0,-1 1 0,1-1 0,-1-1 0,-1 1 0,0-1 0,5-11 0,-8 14-9,1 0 0,0-1 1,-1 1-1,-1 0 0,1-1 1,-1 1-1,0-1 0,0 1 1,-1-1-1,0 1 0,0-1 1,0 1-1,-1 0 1,-3-9-1,3 11-81,0 1-1,0-1 1,-1 1 0,1 0-1,-1-1 1,0 1 0,0 0-1,0 1 1,0-1 0,-1 0-1,1 1 1,-7-4 0,9 6 10,0-1 1,0 0-1,0 1 1,-1-1-1,1 0 1,0 1 0,0 0-1,-1-1 1,1 1-1,0 0 1,-1-1-1,1 1 1,-1 0 0,1 0-1,0 0 1,-1 0-1,1 1 1,0-1-1,-1 0 1,1 0 0,0 1-1,-1-1 1,1 1-1,0-1 1,0 1-1,-1 0 1,1-1 0,0 1-1,0 0 1,0 0-1,0 0 1,0 0-1,0 0 1,0 0 0,0 0-1,1 0 1,-1 0-1,0 0 1,1 1-1,-2 1 1,0 12-611,8 0-144</inkml:trace>
  <inkml:trace contextRef="#ctx0" brushRef="#br0" timeOffset="1">612 40 17132,'-23'16'2094,"2"1"0,-32 31 0,47-41-1882,0 0 1,0 0-1,1 0 0,0 1 0,0-1 1,1 1-1,0 0 0,0 1 1,1-1-1,0 1 0,-3 13 1,6-20-189,-1-1 1,1 1 0,0-1 0,0 0-1,0 1 1,0-1 0,0 1 0,0-1 0,1 0-1,-1 1 1,0-1 0,1 0 0,-1 1 0,1-1-1,-1 0 1,1 0 0,0 1 0,-1-1-1,1 0 1,0 0 0,2 2 0,-1-2-6,0 1 1,0-1-1,0 0 1,0 0-1,0 0 1,0 0-1,0 0 0,1 0 1,-1-1-1,0 1 1,5 0-1,2-1-5,0 1 1,0-1-1,0-1 0,0 0 0,14-3 1,-12 1 36,1-1-1,0 0 1,-1-1 0,1 0 0,-2-1-1,1 0 1,0-1 0,-1 0 0,-1-1-1,13-11 1,-18 15 4,0 0-1,-1-1 1,1 0 0,-1 0-1,0 0 1,0 0-1,0 0 1,-1 0-1,0-1 1,3-7 0,-4 8-11,-1 1 1,1 0-1,-1-1 1,0 1 0,0 0-1,-1-1 1,1 1-1,-1 0 1,0 0 0,0-1-1,0 1 1,0 0-1,-1 0 1,0 0 0,-3-6-1,2 6-44,0 0 0,-1 0 0,0 0 0,1 0 0,-1 0 0,0 1 0,-1-1-1,1 1 1,-1 0 0,1 1 0,-1-1 0,-8-2 0,11 4-90,0 0 0,0 0 0,0 0-1,-1 1 1,1-1 0,0 1 0,0-1 0,-1 1 0,1 0 0,0 0-1,-1 0 1,1 0 0,0 1 0,0-1 0,-1 0 0,1 1-1,0 0 1,0-1 0,0 1 0,0 0 0,-1 0 0,1 0 0,1 1-1,-1-1 1,0 0 0,0 1 0,0-1 0,1 1 0,-1-1-1,1 1 1,-3 3 0,-2 13-445,5 0-137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0"/>
    </inkml:context>
    <inkml:brush xml:id="br0">
      <inkml:brushProperty name="width" value="0.05" units="cm"/>
      <inkml:brushProperty name="height" value="0.05" units="cm"/>
    </inkml:brush>
  </inkml:definitions>
  <inkml:trace contextRef="#ctx0" brushRef="#br0">118 3 18396,'-13'13'1302,"0"0"0,1 1 0,1 1 0,1-1 0,-11 21 0,15-25-1028,0 1-1,1 0 1,0 0-1,1 1 1,1-1-1,-4 16 1,7-25-267,-1 0 0,1 0 0,-1 1 0,1-1 0,0 0 0,0 0 1,0 1-1,0-1 0,1 0 0,-1 1 0,1-1 0,-1 0 0,1 0 0,0 0 0,0 1 0,0-1 0,0 0 0,0 0 0,0 0 1,0 0-1,1-1 0,-1 1 0,1 0 0,-1-1 0,1 1 0,0 0 0,0-1 0,0 0 0,0 0 0,0 1 0,0-1 0,0 0 1,0 0-1,0-1 0,0 1 0,0 0 0,1-1 0,-1 1 0,4-1 0,-2 1-62,1-1 0,0 1 1,-1-1-1,1 0 0,0-1 0,-1 1 0,1-1 0,0 0 1,-1 0-1,1 0 0,-1 0 0,1-1 0,-1 0 0,0 0 1,0 0-1,0-1 0,0 1 0,0-1 0,0 0 0,-1 0 1,1 0-1,-1-1 0,0 1 0,0-1 0,0 0 0,-1 1 1,1-1-1,-1-1 0,0 1 0,0 0 0,0 0 0,-1-1 1,2-7-1,4-22-297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1"/>
    </inkml:context>
    <inkml:brush xml:id="br0">
      <inkml:brushProperty name="width" value="0.05" units="cm"/>
      <inkml:brushProperty name="height" value="0.05" units="cm"/>
    </inkml:brush>
  </inkml:definitions>
  <inkml:trace contextRef="#ctx0" brushRef="#br0">43 10 18812,'-16'-8'2176,"6"8"-1271,-1 0-401,8 8 1312,1 2-464,5 0-1248,6 0-432,5-8 288,3-2-144,1-5-168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2"/>
    </inkml:context>
    <inkml:brush xml:id="br0">
      <inkml:brushProperty name="width" value="0.05" units="cm"/>
      <inkml:brushProperty name="height" value="0.05" units="cm"/>
    </inkml:brush>
  </inkml:definitions>
  <inkml:trace contextRef="#ctx0" brushRef="#br0">10 75 17108,'-8'7'2120,"8"1"-1104,6-6-400,14-2 1657,8-3-809,16-7-584,10 1-215,8-3-409,3-2-208,-1-1-496,-4 4-369,-16 4 1546,-10-1-857,-33 8-73,-4 3-103</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3"/>
    </inkml:context>
    <inkml:brush xml:id="br0">
      <inkml:brushProperty name="width" value="0.05" units="cm"/>
      <inkml:brushProperty name="height" value="0.05" units="cm"/>
    </inkml:brush>
  </inkml:definitions>
  <inkml:trace contextRef="#ctx0" brushRef="#br0">20 5 13411,'-15'13'2080,"10"-4"-863,5-1-409,6-4 2232,11-2-1407,11-2-441,7 0-184,15-5-392,5-1-224,4 0-872,-6-2-88,-1 5 456,-6 0-176,-5-8-144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4"/>
    </inkml:context>
    <inkml:brush xml:id="br0">
      <inkml:brushProperty name="width" value="0.05" units="cm"/>
      <inkml:brushProperty name="height" value="0.05" units="cm"/>
    </inkml:brush>
  </inkml:definitions>
  <inkml:trace contextRef="#ctx0" brushRef="#br0">5 2 15867,'-2'20'2121,"-1"3"-1233,3-2-144,8 7 1177,9 3-529,4-2-176,7-3-296,4-2-239,9-7-513,2-6-288,3-7-913,-3-2-199,-4-11 896,-2-5-256,-5-9-304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5"/>
    </inkml:context>
    <inkml:brush xml:id="br0">
      <inkml:brushProperty name="width" value="0.05" units="cm"/>
      <inkml:brushProperty name="height" value="0.05" units="cm"/>
    </inkml:brush>
  </inkml:definitions>
  <inkml:trace contextRef="#ctx0" brushRef="#br0">330 0 17428,'-3'11'1760,"-7"4"-1032,0 2-224,-6 11 1017,1 4-265,-6 11-320,-5 4-112,-5 10-232,-1 4-71,-2 11-129,-1 0-208,6-2-560,0-2-497,11-6 737,1-6-144,15-18-144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20.331"/>
    </inkml:context>
    <inkml:brush xml:id="br0">
      <inkml:brushProperty name="width" value="0.05" units="cm"/>
      <inkml:brushProperty name="height" value="0.05" units="cm"/>
    </inkml:brush>
  </inkml:definitions>
  <inkml:trace contextRef="#ctx0" brushRef="#br0">493 64 11442,'-4'-2'195,"0"0"0,1 0 0,-1 1 1,0-1-1,0 1 0,0 0 0,0 0 0,0 0 0,0 1 0,-1-1 0,1 1 0,0 0 0,-5 1 0,2 0 108,-1 0 0,1 1 0,0 0 0,0 0 0,-1 1 0,-10 6 0,-4 4 188,1 1 0,0 1 0,-23 21 1,19-13-349,2 0 1,0 1-1,2 1 1,0 1 0,2 1-1,1 1 1,1 0 0,1 1-1,2 1 1,-17 50-1,22-51-90,2 0-1,1 1 1,1 0-1,2-1 0,0 1 1,3 1-1,0-1 0,2 0 1,1 0-1,1-1 1,16 57-1,-8-51-6,1-1 1,2 0-1,1 0 0,2-2 0,28 41 1,-28-49 0,1 0 0,0-1 0,2-2 0,1 0 0,1-1 0,49 33 0,-61-46-22,0 0 1,1-2 0,0 1-1,0-2 1,0 1-1,1-2 1,-1 0-1,1 0 1,0-1 0,0 0-1,0-2 1,0 1-1,0-2 1,0 1 0,22-5-1,-15 0 13,0-1 1,0-1-1,0-1 0,-1 0 1,-1-1-1,1-2 0,-1 1 0,-1-2 1,18-16-1,-3 1 76,-2-2-1,-1-1 1,-2-2-1,-1 0 1,-1-2-1,30-54 1,-30 39 47,-1 0 0,-2-2-1,-3 0 1,19-80 0,-28 84-16,-2-1 0,3-83-1,-10 104-109,-2-1 0,-1 1 0,-1 0-1,-2 0 1,0 0 0,-12-32-1,12 46-22,-1 0-1,0 1 0,0 0 0,-1 0 0,-1 0 0,0 1 0,0 0 0,-1 1 0,-1 0 0,0 0 0,0 1 1,-1 0-1,0 1 0,0 0 0,-1 1 0,0 0 0,0 1 0,-1 1 0,0-1 0,-21-4 0,7 4-142,0 1 1,0 1-1,-1 2 0,1 0 0,-1 2 0,0 1 0,1 1 0,-1 2 0,-31 8 0,-31 9-396,67-16 177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4.439"/>
    </inkml:context>
    <inkml:brush xml:id="br0">
      <inkml:brushProperty name="width" value="0.05" units="cm"/>
      <inkml:brushProperty name="height" value="0.05" units="cm"/>
    </inkml:brush>
  </inkml:definitions>
  <inkml:trace contextRef="#ctx0" brushRef="#br0">356 1 16235,'-2'4'243,"-1"0"-1,0 0 1,1 1-1,0-1 0,0 1 1,0-1-1,0 1 1,1 0-1,0 0 1,0-1-1,0 1 0,1 0 1,0 0-1,0 8 1,2 2 194,0 0 0,1 0 1,7 20-1,6 28-316,-13-37-106,-2 0 0,0 0 0,-2 0 0,-1 0 0,-1 0 0,-1 0 0,-1 0 0,-1-1 0,-1 1 0,-2-2 0,-15 34 0,6-23-154,-1 0 1,-2-1-1,-1-1 0,-2-1 1,-1-2-1,-52 51 0,54-61-35,-30 19 0,50-37 153,-23 17-237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6"/>
    </inkml:context>
    <inkml:brush xml:id="br0">
      <inkml:brushProperty name="width" value="0.05" units="cm"/>
      <inkml:brushProperty name="height" value="0.05" units="cm"/>
    </inkml:brush>
  </inkml:definitions>
  <inkml:trace contextRef="#ctx0" brushRef="#br0">1 92 17988,'8'-2'1848,"9"1"-1104,6-4-296,10 1 953,12 1-337,8-8-792,2 0-480,-1-4 296,0-2-112,-4-3-176</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7"/>
    </inkml:context>
    <inkml:brush xml:id="br0">
      <inkml:brushProperty name="width" value="0.05" units="cm"/>
      <inkml:brushProperty name="height" value="0.05" units="cm"/>
    </inkml:brush>
  </inkml:definitions>
  <inkml:trace contextRef="#ctx0" brushRef="#br0">314 51 17076,'7'-6'1043,"-4"4"-719,0 0 0,0-1 0,0 0 0,0 1-1,-1-1 1,1 0 0,-1 0 0,1-1 0,-1 1 0,0 0 0,0-1 0,1-3 0,-24 32 2575,-5 16-2553,-29 42-128,-107 125 0,136-181-208,18-20-6,-1 1 1,1 1 0,1 0-1,-1 0 1,1 0 0,-9 19 0,15-27-6,1-1 1,0 1 0,0 0 0,0 0 0,-1-1-1,1 1 1,0 0 0,0 0 0,0-1 0,0 1-1,0 0 1,0 0 0,0-1 0,0 1 0,1 0-1,-1-1 1,0 1 0,0 0 0,0 0 0,1-1-1,-1 1 1,1 0 0,-1-1 0,0 1 0,1-1-1,-1 1 1,1 0 0,-1-1 0,1 1 0,-1-1-1,1 1 1,0-1 0,-1 0 0,1 1 0,0-1-1,-1 0 1,1 1 0,0-1 0,-1 0 0,1 0-1,0 0 1,1 1 0,36 3-26,-33-3 21,211-3-1269,-13 0 563,-157 5 399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8"/>
    </inkml:context>
    <inkml:brush xml:id="br0">
      <inkml:brushProperty name="width" value="0.05" units="cm"/>
      <inkml:brushProperty name="height" value="0.05" units="cm"/>
    </inkml:brush>
  </inkml:definitions>
  <inkml:trace contextRef="#ctx0" brushRef="#br0">116 2 18148,'-1'10'608,"0"0"-1,-1 1 1,0-1 0,-1 0-1,0 0 1,-6 11 0,-1 7 627,9-24-1095,-24 69 1405,4 1 1,-13 85-1,32-150-1510,1-1 1,1 1 0,-1 0 0,1-1 0,2 10-1,-2-16-31,0 0-1,1 0 0,-1 0 1,1 0-1,0-1 1,-1 1-1,1 0 0,0 0 1,0-1-1,0 1 0,0 0 1,0-1-1,1 1 0,-1-1 1,0 1-1,1-1 0,-1 0 1,1 0-1,0 1 1,-1-1-1,1 0 0,0 0 1,-1-1-1,1 1 0,0 0 1,0-1-1,0 1 0,3 0 1,24 1-409,0-1 0,-1-1 0,1-2 0,0-1 0,53-12 0,-68 12-34,0-1-1,0 0 1,0-1-1,-1-1 1,16-8-1,-6 0-445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29"/>
    </inkml:context>
    <inkml:brush xml:id="br0">
      <inkml:brushProperty name="width" value="0.05" units="cm"/>
      <inkml:brushProperty name="height" value="0.05" units="cm"/>
    </inkml:brush>
  </inkml:definitions>
  <inkml:trace contextRef="#ctx0" brushRef="#br0">134 30 19996,'-13'16'715,"1"1"-1,1-1 1,1 2-1,0 0 1,1 0-1,1 0 0,-8 27 1,3 3 183,-14 87 1,25-125-852,1 0 0,0 0 1,0 0-1,1 1 1,0-1-1,4 19 1,-4-29-47,0 1 1,0-1 0,0 1 0,0 0 0,0-1 0,1 1 0,-1-1 0,0 1-1,0 0 1,0-1 0,1 1 0,-1-1 0,0 1 0,1-1 0,-1 1 0,0-1-1,1 1 1,-1-1 0,1 1 0,-1-1 0,1 0 0,-1 1 0,1-1 0,-1 0-1,1 1 1,-1-1 0,1 0 0,1 1 0,-1-1 1,0-1-1,0 1 1,-1 0 0,1-1 0,0 1-1,0 0 1,0-1 0,0 1 0,0-1-1,0 1 1,0-1 0,-1 0 0,1 1-1,0-1 1,1-1 0,2-3 12,0-1 0,0 1 0,0-1 0,4-9 0,2-8 19,-2-1 0,0-1 0,-1 0 0,4-39 0,-6 19 34,0-76 1,-5 113-67,-2-29 25,2 36-24,0-1-1,0 1 0,0 0 0,-1-1 0,1 1 0,0-1 0,-1 1 0,1 0 0,-1-1 0,1 1 0,-1 0 0,0 0 1,0-1-1,1 1 0,-1 0 0,0 0 0,0 0 0,-2-2 0,2 3-1,1 0 0,-1 0 0,0 0 0,1 0 0,-1 0 0,1 1 0,-1-1 0,0 0 0,1 0 0,-1 0 0,1 1-1,-1-1 1,1 0 0,-1 0 0,1 1 0,-1-1 0,1 0 0,-1 1 0,1-1 0,-1 1 0,1-1 0,0 1 0,-1-1 0,1 1 0,0-1 0,-1 1 0,1-1 0,0 1 0,0-1 0,-1 1-1,1-1 1,0 1 0,0 0 0,0-1 0,0 1 0,0-1 0,0 2 0,-5 24-6,5-20 3,-1 0 0,1 0 0,1 0 0,-1 0 0,1 0 0,0 0 0,0 0 0,0 0 0,1 0 0,0 0-1,0-1 1,5 8 0,-5-10 5,0 0 0,0 0 0,0-1 0,0 1 0,1-1 0,-1 0 0,1 0 0,-1 0 0,1 0 0,0 0 0,0 0 0,0-1 0,0 1 0,0-1 0,0 0 0,1 0 0,-1 0 0,0 0 0,1-1 0,-1 1 0,0-1 0,1 0 0,5 0 0,1-2 17,-1 1-1,1-1 1,-1-1-1,1 0 1,-1 0-1,0-1 1,0 0-1,-1 0 0,1-1 1,-1-1-1,0 1 1,11-11-1,-5 4 31,1-2-1,-2 0 0,0-1 1,-1 0-1,14-22 1,-17 10 25,-11 20-16,-7 17-45,-1 5-30,1 0 1,1 1 0,1 0-1,0 0 1,1 1 0,1 0-1,0 0 1,-2 22 0,2-3-988,2 1 1,3 72 0,8-41-186,-3-45 338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30"/>
    </inkml:context>
    <inkml:brush xml:id="br0">
      <inkml:brushProperty name="width" value="0.05" units="cm"/>
      <inkml:brushProperty name="height" value="0.05" units="cm"/>
    </inkml:brush>
  </inkml:definitions>
  <inkml:trace contextRef="#ctx0" brushRef="#br0">6 36 21685,'-6'14'1912,"8"-5"-1240,4-5-336,15-2 1009,8 1-377,8-5-744,0-2-376,3-5-1000,-3-4 1096,-4-5-297,-4-2-79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31"/>
    </inkml:context>
    <inkml:brush xml:id="br0">
      <inkml:brushProperty name="width" value="0.05" units="cm"/>
      <inkml:brushProperty name="height" value="0.05" units="cm"/>
    </inkml:brush>
  </inkml:definitions>
  <inkml:trace contextRef="#ctx0" brushRef="#br0">244 16 17028,'0'0'106,"0"0"0,0 0 0,1-1 0,-1 1 0,0 0 0,0-1 0,0 1 1,0 0-1,0-1 0,0 1 0,0 0 0,0-1 0,0 1 0,0 0 0,0-1 1,0 1-1,0 0 0,0-1 0,0 1 0,0 0 0,0-1 0,-1 1 0,1 0 1,0-1-1,0 1 0,0 0 0,0 0 0,-1-1 0,1 1 0,0 0 0,0 0 0,-1-1 1,1 1-1,0 0 0,0 0 0,-1 0 0,1-1 0,-1 1 0,-17-4 2377,-22 5 107,31 2-2460,0 0 0,0 0 0,0 1-1,0 0 1,1 1 0,-1 0 0,1 0 0,0 1 0,1 0 0,-1 0 0,1 1-1,1 0 1,-1 0 0,1 1 0,0 0 0,-6 11 0,5-8-126,1 0-1,1 0 1,0 1 0,0 0 0,1 0 0,0 1 0,1-1-1,1 1 1,0-1 0,1 1 0,0 24 0,1-32-79,1-1 0,-1 1 0,1-1 0,0 0 1,0 0-1,1 1 0,-1-1 0,1 0 0,0 0 1,0 0-1,0 0 0,1-1 0,-1 1 0,1-1 1,0 1-1,0-1 0,0 0 0,7 5 0,-6-6-61,1 1-1,-1-1 1,1 0 0,-1 0-1,1 0 1,0-1-1,0 1 1,0-1-1,0 0 1,0-1 0,0 1-1,0-1 1,0 0-1,0-1 1,0 1-1,7-2 1,34-13-536,1-7-171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10.032"/>
    </inkml:context>
    <inkml:brush xml:id="br0">
      <inkml:brushProperty name="width" value="0.05" units="cm"/>
      <inkml:brushProperty name="height" value="0.05" units="cm"/>
    </inkml:brush>
  </inkml:definitions>
  <inkml:trace contextRef="#ctx0" brushRef="#br0">127 24 13499,'-9'4'570,"1"0"0,-1 1 0,1 1 0,0-1 0,1 1 0,-1 0 0,1 1 0,0 0 0,1 0 1,0 1-1,0-1 0,1 1 0,-5 9 0,6-12-366,1 1 1,1-1-1,-1 1 1,1 0 0,0-1-1,0 1 1,1 0-1,0 0 1,0 1-1,0-1 1,0 0 0,1 0-1,0 0 1,1 0-1,0 0 1,-1 1-1,2-1 1,-1 0 0,1 0-1,0-1 1,3 9-1,-3-12-169,-1 0 1,0 0-1,1 0 0,-1 0 1,1 0-1,-1-1 0,1 1 0,0 0 1,0-1-1,-1 0 0,1 1 0,0-1 1,1 0-1,-1 0 0,0 0 0,0 0 1,0 0-1,5 1 0,-3-2-2,1 1 0,-1-1 0,1 0 0,0-1 0,-1 1 0,1-1 0,-1 1 0,1-1 0,4-2 0,8-4 23,0 0 0,-1-1 0,28-18 0,-12 4-24,-20 13-34,1 0 1,0 1-1,18-8 1,-30 16 2,-1-1-1,1 1 1,-1 0 0,0 0 0,1 0 0,-1-1 0,1 1-1,-1 0 1,0 0 0,1 0 0,-1 0 0,1 0 0,-1 0-1,1 0 1,-1 0 0,1 0 0,-1 0 0,1 0 0,-1 0-1,1 0 1,-1 0 0,0 0 0,1 0 0,-1 0 0,1 1-1,-1-1 1,1 0 0,-1 0 0,0 1 0,1-1 0,-1 0-1,0 0 1,1 1 0,-1-1 0,0 0 0,1 1 0,-1-1-1,0 1 1,0-1 0,1 1 0,0 21 79,0-2 10,0-19-88,0 0 1,0 1-1,1-1 1,-1 0 0,0 0-1,0 0 1,1 0-1,-1 0 1,1 0-1,-1-1 1,1 1-1,-1 0 1,1-1-1,-1 1 1,1-1 0,0 1-1,-1-1 1,1 0-1,0 0 1,-1 0-1,1 0 1,0 0-1,2 0 1,43-9-231,-45 8 211,40-11-671,-1-2 0,0-1 0,-2-3 0,0-1 0,47-31 0,-80 44 449,-10 4 270,-12 6 297,73-9 395,-55 5-720,1 0-1,-1 0 0,1 0 1,-1 0-1,0 0 1,1 0-1,-1 1 0,0-1 1,1 1-1,-1 0 1,0 0-1,1-1 0,-1 2 1,0-1-1,0 0 1,0 0-1,0 1 0,0-1 1,0 1-1,-1-1 1,1 1-1,1 2 0,-1-1 31,0 0-1,-1 0 0,0 1 0,1-1 0,-2 0 0,1 1 0,0-1 1,0 1-1,-1-1 0,0 1 0,0 0 0,0-1 0,0 1 0,-2 5 1,-3 18 315,-4 20 277,9-45-575,0 1-1,0-1 0,0 1 0,0-1 1,0 1-1,1-1 0,-1 1 0,1-1 1,-1 1-1,1-1 0,0 1 0,0-1 0,0 0 1,2 4-1,-2-5-39,0-1 0,0 1 0,1 0 1,-1 0-1,0-1 0,0 1 0,0 0 0,1-1 1,-1 1-1,0-1 0,0 0 0,1 1 0,-1-1 0,0 0 1,1 0-1,-1 0 0,0 0 0,1 0 0,-1 0 0,1 0 1,-1 0-1,0-1 0,1 1 0,1-1 0,31-14 19,-25 10-16,0-1 1,-1 0 0,0 0-1,0-1 1,-1 0 0,0-1 0,0 1-1,0-1 1,-1-1 0,-1 1-1,1-1 1,-1 0 0,-1 0 0,0-1-1,0 1 1,-1-1 0,4-17-1,-7 27-5,0-1 0,1 1 0,-1 0 0,0 0 0,0-1 0,0 1 1,1 0-1,-1 0 0,0 0 0,0-1 0,1 1 0,-1 0 0,0 0 0,0 0 0,1 0 0,-1-1 0,0 1 0,1 0 0,-1 0 0,0 0 0,0 0 0,1 0 0,-1 0 0,0 0 0,1 0 0,-1 0 0,0 0 0,1 0 0,-1 0 0,0 0 0,1 0 0,-1 0 0,0 0 0,0 0 0,1 1 0,-1-1 0,1 0 0,16 6 127,-10-3-81,3-1-25,0-1 0,-1 0-1,1-1 1,0 0 0,-1 0 0,1-1 0,0 0 0,-1-1-1,1 0 1,11-4 0,-3-1 4,0 0 1,0-1-1,0-1 1,16-12-1,-29 18-1,0-1 1,0 0-1,-1-1 0,8-8 1,-11 12-25,-1 0 0,1 0 1,0 1-1,-1-1 1,0 0-1,1 0 0,-1 1 1,1-1-1,-1 0 1,0 0-1,0 0 0,0 0 1,1 1-1,-1-1 0,0 0 1,0 0-1,0-2 1,-1 3-3,1-1 0,-1 1-1,1-1 1,-1 1 0,1-1 0,-1 1 0,1-1 0,-1 1 0,0 0 0,1-1 0,-1 1 0,0 0 0,1-1 0,-1 1 0,0 0 0,1 0 0,-1 0 0,0-1 0,0 1 0,1 0 0,-1 0 0,0 0 0,1 0-1,-1 1 1,0-1 0,-1 0 0,-4 1 13,0 0 1,0 0-1,0 1 0,1-1 0,-1 1 0,0 0 0,1 1 0,-1 0 0,1 0 0,0 0 0,0 0 0,0 1 0,0 0 0,1 0 0,0 0 0,-1 0 1,2 1-1,-1 0 0,0 0 0,-5 10 0,4-6-12,0 1-1,0 0 1,1 0 0,0 0 0,1 1-1,0-1 1,1 1 0,0 0 0,1 0-1,0 19 1,1-22-68,1 0 0,0 0 1,1 0-1,0 0 0,0 0 0,4 8 0,-4-12 11,-1 0 0,1 0 0,0-1 0,1 1 0,-1 0 0,1-1 0,-1 0 0,1 1 0,0-1 0,0 0 0,0-1 0,7 5 0,-9-6 36,0-1 1,0 1-1,0-1 0,1 1 0,-1-1 1,0 0-1,0 1 0,1-1 1,-1 0-1,0 0 0,0 0 1,1 0-1,-1 0 0,1-1 1,20-5-218</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57.993"/>
    </inkml:context>
    <inkml:brush xml:id="br0">
      <inkml:brushProperty name="width" value="0.05" units="cm"/>
      <inkml:brushProperty name="height" value="0.05" units="cm"/>
      <inkml:brushProperty name="color" value="#E71224"/>
    </inkml:brush>
  </inkml:definitions>
  <inkml:trace contextRef="#ctx0" brushRef="#br0">0 325 16452,'6'2'253,"1"0"0,0-1 0,-1 0 0,1 0 0,0 0 0,9-1 0,-13 0-180,111 1-1,-1-5 0,0-5 1,0-5-1,158-40 0,-29-13-62,56-14 13,7 23-14,-246 51-206,-6 2-316,67-17 0,-74 10 321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4.258"/>
    </inkml:context>
    <inkml:brush xml:id="br0">
      <inkml:brushProperty name="width" value="0.05" units="cm"/>
      <inkml:brushProperty name="height" value="0.05" units="cm"/>
      <inkml:brushProperty name="color" value="#E71224"/>
    </inkml:brush>
  </inkml:definitions>
  <inkml:trace contextRef="#ctx0" brushRef="#br0">7 1 21949,'14'3'1696,"-13"9"-1344,-4 5-184,-1 12 696,-2 3-328,3 8-384,0 1-184,1 1-264,2-3-176,5-10-240,1-4-144,1-11-384,1-7-129,-2-10 817,-1-6-232,-5-9-32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4.689"/>
    </inkml:context>
    <inkml:brush xml:id="br0">
      <inkml:brushProperty name="width" value="0.05" units="cm"/>
      <inkml:brushProperty name="height" value="0.05" units="cm"/>
      <inkml:brushProperty name="color" value="#E71224"/>
    </inkml:brush>
  </inkml:definitions>
  <inkml:trace contextRef="#ctx0" brushRef="#br0">1 34 17964,'0'8'1736,"7"-2"-1064,7-1-304,11-1 833,1-4-201,4-4-656,2-2-440,2-5 168,0-4-48,-4-5-160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5.178"/>
    </inkml:context>
    <inkml:brush xml:id="br0">
      <inkml:brushProperty name="width" value="0.05" units="cm"/>
      <inkml:brushProperty name="height" value="0.05" units="cm"/>
    </inkml:brush>
  </inkml:definitions>
  <inkml:trace contextRef="#ctx0" brushRef="#br0">224 12 15723,'-1'-1'70,"0"0"0,1 0-1,-1 1 1,0-1 0,0 0-1,0 0 1,0 1 0,0-1-1,0 0 1,0 1 0,0-1-1,0 1 1,0-1 0,0 1-1,0 0 1,0-1 0,0 1-1,-1 0 1,1 0 0,0 0-1,0 0 1,0 0 0,0 0-1,-1 0 1,1 0 0,0 0-1,0 1 1,0-1 0,0 0-1,0 1 1,-1-1 0,1 1-1,0-1 1,0 1 0,0-1-1,0 1 1,1 0 0,-2 1-1,-3 1 92,1 1-1,0 0 0,0 0 0,0 0 0,0 1 0,-4 8 1,-12 22 419,1 1 0,2 2 1,-12 38-1,-25 122 747,51-184-1236,0 0-1,1 0 0,1 0 0,0 0 0,1 23 1,1-34-138,-1 0 1,0 0 0,1 1-1,0-1 1,0 0 0,0 0-1,0 0 1,0 0 0,1 0-1,-1 0 1,1 0 0,0 0-1,0-1 1,0 1 0,0-1-1,0 1 1,0-1 0,1 0 0,-1 0-1,1 0 1,0 0 0,0 0-1,-1-1 1,1 1 0,0-1-1,0 0 1,0 1 0,1-2-1,4 2 1,-1-1-82,0 0-1,0-1 1,0 0-1,0 0 1,0-1-1,0 0 1,0 0-1,-1 0 1,1-1-1,0 0 1,-1 0-1,1-1 1,5-3-1,21-14-486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6.157"/>
    </inkml:context>
    <inkml:brush xml:id="br0">
      <inkml:brushProperty name="width" value="0.05" units="cm"/>
      <inkml:brushProperty name="height" value="0.05" units="cm"/>
      <inkml:brushProperty name="color" value="#E71224"/>
    </inkml:brush>
  </inkml:definitions>
  <inkml:trace contextRef="#ctx0" brushRef="#br0">88 8 19100,'9'-8'2852,"-11"17"-140,-4 20-1571,4-23-1091,0 0 0,1 0 0,0 0 0,0 0 0,1 1 0,-1 6 0,1-12-55,1 1 0,-1-1-1,0 1 1,1-1 0,-1 0 0,1 1-1,-1-1 1,1 0 0,0 1-1,0-1 1,-1 0 0,1 0-1,0 1 1,0-1 0,0 0-1,0 0 1,0 0 0,1 0 0,-1-1-1,0 1 1,0 0 0,1 0-1,-1-1 1,0 1 0,1-1-1,-1 1 1,0-1 0,1 1-1,-1-1 1,3 0 0,43 3-173,-40-3 144,1-1 0,-1 2-1,1-1 1,-1 1 0,12 3 0,-17-3 27,1 0 1,-1 1-1,1-1 1,-1 0-1,1 1 1,-1-1-1,0 1 1,0 0-1,0 0 1,0 0-1,0 0 1,0 0-1,-1 0 1,1 0-1,-1 1 1,1-1-1,-1 1 1,0-1-1,2 4 0,-1 3-1,1-1-1,-1 1 1,0 0-1,-1-1 1,0 1-1,0 0 1,-1 0-1,0 0 1,-1 0-1,1-1 0,-2 1 1,1 0-1,-2 0 1,1-1-1,-1 1 1,-6 12-1,7-16 12,-1 0 0,0 0 1,0 0-1,-1 0 0,1-1 0,-1 1 0,0-1 0,0 0 1,-1 0-1,1-1 0,-1 1 0,0-1 0,0 0 0,0 0 1,0 0-1,0-1 0,-1 0 0,1 0 0,-1 0 0,1-1 0,-1 0 1,0 0-1,0 0 0,1-1 0,-1 0 0,-6 0 0,7 0-59,1-1-1,-1 0 0,1 0 1,-1 0-1,1 0 0,-1-1 1,1 0-1,0 0 0,0 0 1,0 0-1,0-1 0,0 1 1,0-1-1,1 0 1,-1 0-1,1 0 0,0-1 1,-3-3-1,1 0-22,1 0 0,0 1-1,1-1 1,-1-1 0,1 1 0,1 0 0,-1-1 0,2 0 0,-1 1-1,0-10 1,0-32-298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6.593"/>
    </inkml:context>
    <inkml:brush xml:id="br0">
      <inkml:brushProperty name="width" value="0.05" units="cm"/>
      <inkml:brushProperty name="height" value="0.05" units="cm"/>
      <inkml:brushProperty name="color" value="#E71224"/>
    </inkml:brush>
  </inkml:definitions>
  <inkml:trace contextRef="#ctx0" brushRef="#br0">1 54 16580,'17'0'1864,"-2"-1"-1016,5-2-368,6-2 913,6-1-305,0-2-776,4 1-560,-1-4 336,-2 3-160,-4 4-248</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7.085"/>
    </inkml:context>
    <inkml:brush xml:id="br0">
      <inkml:brushProperty name="width" value="0.05" units="cm"/>
      <inkml:brushProperty name="height" value="0.05" units="cm"/>
      <inkml:brushProperty name="color" value="#E71224"/>
    </inkml:brush>
  </inkml:definitions>
  <inkml:trace contextRef="#ctx0" brushRef="#br0">109 0 16644,'-11'10'755,"0"0"0,0 1 0,1 0 0,1 1 0,0 0 0,0 0 0,-11 23 0,17-29-660,0 0 0,1 0 1,0 0-1,0 0 0,0 1 1,1-1-1,-1 1 0,2-1 1,-1 1-1,1-1 0,0 1 1,0-1-1,1 1 1,0-1-1,0 1 0,0-1 1,1 1-1,0-1 0,5 11 1,-5-14-88,0 1 0,0-1 0,0 0 0,0 0 0,1 0 0,-1-1 0,1 1 0,0 0 0,0-1 1,0 0-1,0 0 0,0 0 0,0 0 0,1 0 0,-1 0 0,1-1 0,-1 0 0,1 0 0,-1 0 0,1 0 1,0 0-1,-1-1 0,1 1 0,0-1 0,0 0 0,-1 0 0,1-1 0,0 1 0,0-1 0,-1 0 0,1 0 1,3-1-1,3-2 53,0 1 0,-1-1-1,1-1 1,-1 0 0,0 0 0,-1-1 0,1 0 0,-1 0 0,-1-1 0,11-11 0,-12 10 51,0 1 0,-1-1 0,0 0 0,0 0-1,-1 0 1,0-1 0,-1 1 0,0-1 0,4-17 0,-7 23-81,1 0 1,-1-1 0,1 1 0,-1 0 0,0 0 0,0 0 0,-1 0 0,1-1 0,0 1 0,-1 0-1,0 0 1,0 0 0,0 0 0,0 0 0,0 0 0,-1 0 0,0 1 0,1-1 0,-1 0 0,0 1-1,0-1 1,0 1 0,0 0 0,-1 0 0,1 0 0,-1 0 0,1 0 0,-1 0 0,0 1 0,1-1-1,-1 1 1,-4-2 0,-2 0-93,0 0-1,0 1 1,-1 0-1,1 1 1,-1 0 0,-11 0-1,15 1-126,0 0 1,1 0-1,-1 1 0,1 0 0,-1 0 0,1 1 1,-1-1-1,1 1 0,0 0 0,0 1 1,0-1-1,-5 4 0,9-6 166,1 0 1,0 1-1,-1-1 0,1 0 1,-1 0-1,1 0 0,0 0 1,-1 1-1,1-1 0,0 0 0,-1 1 1,1-1-1,0 0 0,-1 1 1,1-1-1,0 0 0,0 1 1,-1-1-1,1 0 0,0 1 1,0-1-1,0 1 0,0-1 1,-1 0-1,1 1 0,0-1 1,0 1-1,0-1 0,0 1 1,0-1-1,0 0 0,0 1 1,0-1-1,0 1 0,0-1 1,1 1-1,-1-1 0,0 0 0,0 1 1,0-1-1,0 1 0,1 0 1,14 6-614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7.516"/>
    </inkml:context>
    <inkml:brush xml:id="br0">
      <inkml:brushProperty name="width" value="0.05" units="cm"/>
      <inkml:brushProperty name="height" value="0.05" units="cm"/>
      <inkml:brushProperty name="color" value="#E71224"/>
    </inkml:brush>
  </inkml:definitions>
  <inkml:trace contextRef="#ctx0" brushRef="#br0">246 53 14211,'0'-4'501,"0"1"0,0-1 1,0 1-1,0-1 0,-1 1 0,0 0 0,1-1 0,-1 1 1,-2-4-1,2 6-349,0 0 0,0-1 1,0 1-1,1 0 0,-2 1 1,1-1-1,0 0 0,0 0 1,0 0-1,0 1 0,0-1 1,-1 0-1,1 1 0,0-1 1,-1 1-1,1 0 0,0-1 1,-1 1-1,1 0 0,-1 0 1,1 0-1,0 0 0,-1 0 1,1 0-1,-1 0 0,-1 1 1,-7 1 51,1 0 0,0 1 0,0 0 0,0 0 0,0 1 0,1 0 0,-1 1 0,1 0 0,0 0 0,1 1 0,-1 0 0,1 0 0,0 0 0,-7 10 0,6-7-172,0 1 0,0 0 0,1 0 0,1 1 0,0 0 0,0 0 0,1 0 0,0 1 0,1 0 0,-4 17 0,8-26-28,-1 0-1,0 0 0,1 0 1,0 0-1,0-1 0,0 1 1,0 0-1,0 0 0,1 0 0,-1 0 1,1 0-1,-1 0 0,1-1 1,0 1-1,1 0 0,-1-1 1,0 1-1,1 0 0,-1-1 0,1 0 1,0 1-1,0-1 0,4 4 1,-3-4-2,0 0 1,1-1 0,-1 1-1,1-1 1,-1 0-1,1 0 1,-1 0 0,1 0-1,0 0 1,-1-1 0,1 0-1,0 0 1,-1 0 0,1 0-1,0 0 1,0-1-1,-1 0 1,6-1 0,4-2-1,0-1 1,0-1 0,0 1 0,-1-2-1,0 0 1,20-15 0,-16 9 28,0-1 1,-1 0 0,24-30-1,-34 38-16,-1-1 0,0 1 0,0-1 0,0 1 0,-1-1 0,0 0 0,3-12 0,-6 18-22,1-1 1,-1 0-1,1 0 0,-1 0 1,0 0-1,0 0 0,0 0 0,0 1 1,0-1-1,0 0 0,0 0 1,-1 0-1,1 0 0,-1 0 1,1 1-1,-1-1 0,0 0 0,0 0 1,0 1-1,0-1 0,0 0 1,0 1-1,0-1 0,0 1 0,-1 0 1,1-1-1,0 1 0,-1 0 1,1 0-1,-1 0 0,0 0 1,1 0-1,-4-2 0,0 2-80,-1 0 0,1-1 0,0 1 0,-1 1-1,1-1 1,0 1 0,-1 0 0,1 0 0,0 1 0,-1 0 0,1 0 0,0 0-1,0 0 1,0 1 0,-1 0 0,2 0 0,-1 0 0,0 1 0,0-1-1,-6 6 1,-4 7-289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7.985"/>
    </inkml:context>
    <inkml:brush xml:id="br0">
      <inkml:brushProperty name="width" value="0.05" units="cm"/>
      <inkml:brushProperty name="height" value="0.05" units="cm"/>
      <inkml:brushProperty name="color" value="#E71224"/>
    </inkml:brush>
  </inkml:definitions>
  <inkml:trace contextRef="#ctx0" brushRef="#br0">43 263 18644,'5'-3'2344,"-3"3"-1487,-7 5-353,-1 6 1328,-5 9-656,2 3-231,0 6-457,1 3-176,7-2-152,2-1-40,14-6-48,5-7-40,11-12-248,4-4-336,0-13 56,-2-9 384,-14-1-128,-5-3-81</inkml:trace>
  <inkml:trace contextRef="#ctx0" brushRef="#br0" timeOffset="1">57 8 18444,'-4'9'2088,"1"-1"-1423,4-5 1527,7-3-2176,1-5 424,-1-4-328,-1-5-160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36.364"/>
    </inkml:context>
    <inkml:brush xml:id="br0">
      <inkml:brushProperty name="width" value="0.05" units="cm"/>
      <inkml:brushProperty name="height" value="0.05" units="cm"/>
      <inkml:brushProperty name="color" value="#E71224"/>
    </inkml:brush>
  </inkml:definitions>
  <inkml:trace contextRef="#ctx0" brushRef="#br0">10 21 19356,'-9'6'1632,"10"-6"-1135,17-6-233,19 1 592,8-1-176,13 1-256,6 2-136,0 2-280,2 1-176,-11 4-504,-4 4-288,-19 0 752,-12 6-160,-25-1-152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36.748"/>
    </inkml:context>
    <inkml:brush xml:id="br0">
      <inkml:brushProperty name="width" value="0.05" units="cm"/>
      <inkml:brushProperty name="height" value="0.05" units="cm"/>
      <inkml:brushProperty name="color" value="#E71224"/>
    </inkml:brush>
  </inkml:definitions>
  <inkml:trace contextRef="#ctx0" brushRef="#br0">11 1 16836,'-11'4'1776,"14"2"-1040,11-3-312,12-3 1113,11 0-569,10 0-336,11 0-160,5-1-616,3 1-384,-2 0 416,-3 3 24,-4 0-128,-5 2-128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6:37.248"/>
    </inkml:context>
    <inkml:brush xml:id="br0">
      <inkml:brushProperty name="width" value="0.05" units="cm"/>
      <inkml:brushProperty name="height" value="0.05" units="cm"/>
      <inkml:brushProperty name="color" value="#E71224"/>
    </inkml:brush>
  </inkml:definitions>
  <inkml:trace contextRef="#ctx0" brushRef="#br0">1 0 15715,'-1'1'66,"1"0"0,0-1 0,0 1 0,0 0 0,0 0 0,0 0 0,1-1 0,-1 1 0,0 0 0,0-1 0,0 1 0,1 0-1,-1 0 1,0-1 0,1 1 0,-1 0 0,0-1 0,1 1 0,-1-1 0,1 1 0,-1 0 0,1-1 0,-1 1 0,1-1 0,0 0 0,-1 1-1,1-1 1,0 1 0,-1-1 0,1 0 0,0 1 0,-1-1 0,1 0 0,1 0 0,34 10 732,-20-7-422,39 11 146,-8-3-338,-2 2 0,0 1 0,0 3 0,43 23 0,-83-38-141,-1 1 0,0 0-1,1 0 1,-2 0 0,1 0 0,0 1 0,-1-1-1,1 1 1,-1 0 0,0 0 0,3 5 0,-5-7-17,0 0 1,-1 0 0,1 0 0,0 0-1,-1 0 1,0 0 0,1 0 0,-1 0-1,0 1 1,0-1 0,0 0 0,0 0-1,-1 0 1,1 0 0,0 0 0,-1 0 0,0 0-1,1 0 1,-1 0 0,0 0 0,0 0-1,0 0 1,0 0 0,-1-1 0,1 1-1,0 0 1,-1-1 0,1 1 0,-2 1-1,-13 10 145,-1 0-1,0-1 0,0-1 1,-21 10-1,-5 4 3,7-4-146,-2 1 434,2 1-1,-63 53 1,91-67-277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4.757"/>
    </inkml:context>
    <inkml:brush xml:id="br0">
      <inkml:brushProperty name="width" value="0.05" units="cm"/>
      <inkml:brushProperty name="height" value="0.05" units="cm"/>
      <inkml:brushProperty name="color" value="#E71224"/>
    </inkml:brush>
  </inkml:definitions>
  <inkml:trace contextRef="#ctx0" brushRef="#br0">296 50 15131,'0'-3'227,"1"1"0,-1-1 0,1 1 0,-1-1 0,0 1 0,0-1 0,0 1 0,0-1 0,-1 1 0,1-1 0,-1 1 0,1-1 0,-2-2 0,1 4-140,0 0-1,1 0 1,-1 0 0,0 1-1,0-1 1,0 0-1,1 0 1,-1 1-1,0-1 1,0 1 0,0-1-1,0 1 1,0-1-1,0 1 1,0-1-1,0 1 1,0 0 0,0 0-1,-1-1 1,1 1-1,0 0 1,0 0-1,0 0 1,0 0 0,0 0-1,0 1 1,0-1-1,0 0 1,0 0-1,0 1 1,-1-1 0,1 1-1,0-1 1,1 1-1,-2 0 1,-9 4 243,0 1 0,0 0 1,1 1-1,0 0 0,0 1 0,1 0 0,-12 13 1,-4 7 99,-24 35 1,34-42-260,1 1 0,1 1 0,-12 27 0,21-39-115,0 0 1,0 0 0,1 0 0,0 1 0,1-1 0,0 1 0,1-1 0,0 1 0,2 15 0,-1-24-49,0 0 0,0 0 1,1 0-1,-1 0 0,1 0 1,0 0-1,0 0 0,0 0 1,1 0-1,-1 0 0,1-1 1,-1 1-1,1 0 0,0-1 1,0 1-1,0-1 0,0 0 0,0 0 1,1 0-1,-1 0 0,1 0 1,-1 0-1,1-1 0,0 1 1,-1-1-1,1 0 0,0 0 1,0 0-1,0 0 0,0 0 1,0 0-1,0-1 0,0 0 1,0 0-1,0 1 0,5-2 1,1 0 17,0 0 1,0 0-1,-1-1 0,1 0 1,-1-1-1,0 0 1,1 0-1,-2-1 1,1 0-1,0 0 1,13-11-1,-15 10 28,-1 0 0,0-1-1,0 1 1,0-1 0,0-1 0,-1 1-1,6-13 1,-9 18-41,0-1 0,0 1 0,-1 0-1,1-1 1,-1 1 0,1 0 0,-1-1-1,0 1 1,1-1 0,-1 1 0,0-1 0,0 1-1,0-1 1,0 1 0,0 0 0,0-1 0,0 1-1,-1-1 1,1 1 0,-1-1 0,1 1 0,-1 0-1,1-1 1,-1 1 0,0 0 0,1-1 0,-1 1-1,0 0 1,0 0 0,0 0 0,0 0 0,0 0-1,0 0 1,0 0 0,-1 0 0,1 0 0,0 1-1,0-1 1,-1 0 0,1 1 0,0-1-1,-1 1 1,1-1 0,-1 1 0,1 0 0,-1 0-1,-1-1 1,-5 0 26,1 0 0,-1 1 0,0 0-1,1 0 1,-1 0 0,0 1 0,1 1 0,-10 1-1,12-1-133,0-1-1,0 1 0,0 0 0,0 0 0,0 1 1,0-1-1,1 1 0,-1 0 0,1 0 0,0 1 1,0-1-1,-6 7 0,10-10 82,0 0 0,-1 1 0,1-1 1,-1 0-1,1 1 0,0-1 0,-1 1 0,1-1 0,0 0 0,-1 1 0,1-1 1,0 1-1,0-1 0,-1 1 0,1-1 0,0 1 0,0-1 0,0 1 0,0-1 0,-1 1 1,1-1-1,0 1 0,0 0 0,0-1 0,0 1 0,0-1 0,1 1 0,-1-1 1,0 1-1,0-1 0,0 1 0,0-1 0,1 1 0,-1-1 0,0 1 0,0-1 1,1 1-1,-1-1 0,0 0 0,1 1 0,-1-1 0,0 1 0,1-1 0,-1 0 0,1 1 1,-1-1-1,1 1 0,27 3-316,-1-4-144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5.188"/>
    </inkml:context>
    <inkml:brush xml:id="br0">
      <inkml:brushProperty name="width" value="0.05" units="cm"/>
      <inkml:brushProperty name="height" value="0.05" units="cm"/>
      <inkml:brushProperty name="color" value="#E71224"/>
    </inkml:brush>
  </inkml:definitions>
  <inkml:trace contextRef="#ctx0" brushRef="#br0">205 21 16476,'-2'-2'147,"1"0"-1,-1 1 1,0-1 0,0 0 0,0 1 0,0 0 0,0-1 0,-1 1 0,1 0 0,0 0 0,-1 0 0,1 0 0,0 0 0,-1 1 0,1-1 0,-1 1 0,1 0 0,-1-1 0,1 1 0,-1 0 0,1 1 0,-1-1 0,1 0 0,-1 1 0,1-1 0,-1 1 0,1 0 0,-1 0 0,-3 2 0,-2 0 126,0 1 0,1 0 1,-1 1-1,1 0 0,0 0 0,0 1 0,-10 10 0,10-8-135,0 1 0,0 1 0,1-1 0,0 1 0,1 0 0,0 1 0,1-1-1,0 1 1,0 0 0,-1 12 0,4-18-100,0 0 1,1-1-1,-1 1 0,1 0 0,0 0 1,1 0-1,-1 0 0,1 0 0,0 0 1,0-1-1,3 7 0,-2-8-17,-1 1 0,1-1 1,0-1-1,0 1 0,0 0 0,1 0 1,-1-1-1,1 1 0,-1-1 0,1 0 1,0 0-1,0 0 0,0 0 0,0 0 0,0-1 1,0 1-1,5 1 0,0-1-4,1 0 1,-1-1-1,0 0 1,0 0-1,1-1 0,-1 0 1,0 0-1,1-1 0,-1 0 1,0 0-1,0-1 0,0 0 1,0 0-1,0-1 1,0 0-1,-1-1 0,14-8 1,-14 8-8,1-1 0,-1 0 0,0 0 0,-1-1 1,0 0-1,1 0 0,-2-1 0,1 1 0,-1-1 1,0-1-1,0 1 0,-1-1 0,0 1 0,-1-1 1,1 0-1,-1-1 0,1-8 0,-3 14-18,0-1-1,-1 0 1,0 1 0,0-1-1,0 0 1,0 1-1,0-1 1,-1 0 0,0 1-1,0-1 1,0 1-1,0-1 1,0 1-1,-1-1 1,1 1 0,-1 0-1,0-1 1,0 1-1,0 0 1,-1 1 0,1-1-1,-1 0 1,1 1-1,-1-1 1,0 1 0,0 0-1,0 0 1,0 0-1,-1 0 1,-4-2 0,4 2-99,-1 0 0,0 1 0,0 0 1,0 0-1,0 0 0,0 0 0,0 1 1,0-1-1,0 1 0,0 1 1,0-1-1,0 1 0,0-1 0,0 2 1,0-1-1,1 0 0,-1 1 1,0 0-1,1 0 0,-1 0 0,-7 6 1,11-7 73,0 0-1,-1 0 1,1 0 0,0 0 0,0 0 0,0 0 0,0 0 0,0 0 0,0 0-1,1 1 1,-1-1 0,0 0 0,1 1 0,-1-1 0,1 1 0,-1-1-1,1 0 1,-1 1 0,1-1 0,0 1 0,0-1 0,0 1 0,0-1 0,0 3-1,10 15-432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5.688"/>
    </inkml:context>
    <inkml:brush xml:id="br0">
      <inkml:brushProperty name="width" value="0.05" units="cm"/>
      <inkml:brushProperty name="height" value="0.05" units="cm"/>
    </inkml:brush>
  </inkml:definitions>
  <inkml:trace contextRef="#ctx0" brushRef="#br0">109 324 17604,'-11'30'1848,"-7"2"-1112,-2-4-288,4 5 913,4-3-361,-1-3-328,4-5-176,2-5-408,4-3-224,3-7-472,3-3-248,4-10-929,-1-6 1433,5-9-312,0-4-264</inkml:trace>
  <inkml:trace contextRef="#ctx0" brushRef="#br0" timeOffset="1">161 18 16836,'5'-3'2312,"-5"-2"-1424,-4 1-432,1 0 2041,0 3-1753,2 1-456,-4 0-880,-6 1-608,0-1 744,-3 2-168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5.623"/>
    </inkml:context>
    <inkml:brush xml:id="br0">
      <inkml:brushProperty name="width" value="0.05" units="cm"/>
      <inkml:brushProperty name="height" value="0.05" units="cm"/>
      <inkml:brushProperty name="color" value="#E71224"/>
    </inkml:brush>
  </inkml:definitions>
  <inkml:trace contextRef="#ctx0" brushRef="#br0">158 1 18524,'-48'34'2620,"29"-23"-1675,-27 25 0,41-32-813,1 0 0,0 1 1,0-1-1,0 1 0,0 0 1,1 1-1,0-1 0,0 0 1,0 1-1,-2 8 0,4-13-113,1 1 0,-1-1 0,1 1 0,0-1 0,0 1 0,0-1 0,0 1 0,0-1 0,0 1 0,0-1 0,0 1-1,0-1 1,0 0 0,1 1 0,-1-1 0,1 1 0,-1-1 0,1 0 0,0 1 0,0-1 0,0 2 0,1-1-6,0 0 0,0 0 0,0-1 1,0 1-1,1-1 0,-1 1 0,0-1 0,0 0 0,1 0 0,-1 0 1,4 1-1,4 0 2,0 0 0,0 0 0,1-1 0,19 0 0,-15-2 24,1 0 0,0-1 1,30-8-1,-38 8-5,0-1 1,-1 0 0,1 0-1,-1 0 1,1-1-1,-1-1 1,0 1-1,-1-1 1,8-7-1,-12 11-20,0-1 0,-1 1 0,0-1 0,1 1 0,-1-1 1,0 0-1,0 0 0,0 0 0,0 0 0,0 1 0,0-1 0,0 0 0,-1-1 0,1 1 0,-1 0 0,1-4 0,-1 5-9,0-1 0,-1 0 1,1 1-1,-1-1 1,1 1-1,-1-1 1,1 0-1,-1 1 1,0-1-1,0 1 0,0 0 1,0-1-1,0 1 1,0 0-1,0-1 1,-2-1-1,-3-1-88,1 0 0,-1 0-1,0 1 1,0 0 0,-1 0 0,1 0-1,-1 1 1,-11-3 0,8 3 4,0 0-1,-1 1 1,1 0 0,-21 2 0,-8 4-175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6.058"/>
    </inkml:context>
    <inkml:brush xml:id="br0">
      <inkml:brushProperty name="width" value="0.05" units="cm"/>
      <inkml:brushProperty name="height" value="0.05" units="cm"/>
      <inkml:brushProperty name="color" value="#E71224"/>
    </inkml:brush>
  </inkml:definitions>
  <inkml:trace contextRef="#ctx0" brushRef="#br0">4 2 15931,'-3'-1'2337,"3"2"-1297,11 1-304,7-2 1625,13 1-1009,2-1-160,10 0-408,3 0-207,1 2-481,-1-1-368,-7 3-1225,-6 0 1337,-11 4-232,-4-1-136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7.251"/>
    </inkml:context>
    <inkml:brush xml:id="br0">
      <inkml:brushProperty name="width" value="0.05" units="cm"/>
      <inkml:brushProperty name="height" value="0.05" units="cm"/>
      <inkml:brushProperty name="color" value="#E71224"/>
    </inkml:brush>
  </inkml:definitions>
  <inkml:trace contextRef="#ctx0" brushRef="#br0">1 3 19236,'3'-3'1857,"0"13"-1169,2 3-256,-5 4 848,0 5-224,0 5-400,1 1-184,2 2-263,-1-1-145,-1-3-272,2-3-289,-1-4-599,3-6-144,-2-5 896,3-2-272,7-3-192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8.512"/>
    </inkml:context>
    <inkml:brush xml:id="br0">
      <inkml:brushProperty name="width" value="0.05" units="cm"/>
      <inkml:brushProperty name="height" value="0.05" units="cm"/>
      <inkml:brushProperty name="color" value="#E71224"/>
    </inkml:brush>
  </inkml:definitions>
  <inkml:trace contextRef="#ctx0" brushRef="#br0">47 7 17820,'8'-6'3786,"-9"13"-1167,-2 4-1869,1 0-228,1-8-423,0 0 1,0 0 0,1 1 0,-1-1-1,1 1 1,0-1 0,1 4-1,-1-6-92,0 0-1,1 1 0,-1-1 0,1 0 0,-1 0 0,1 0 0,-1 0 0,1 0 1,0-1-1,0 1 0,-1 0 0,1 0 0,0 0 0,0 0 0,0-1 0,0 1 1,0 0-1,0-1 0,0 1 0,0-1 0,0 1 0,0-1 0,0 0 0,0 1 1,2-1-1,9 3-4,0 0 8,1 0 0,-1 1 0,0 1 0,18 9-1,-26-12-6,0 1-1,0-1 0,-1 1 0,1 0 0,-1 1 0,0-1 0,0 1 1,0-1-1,0 1 0,-1 0 0,1 0 0,-1 0 0,0 0 0,0 0 0,-1 1 1,3 7-1,-3-8 2,0 0 0,0 0 0,-1 0 1,1 1-1,-1-1 0,0 0 0,0 0 1,0 0-1,-1 1 0,1-1 0,-1 0 1,0 0-1,0 0 0,0 0 0,-1 0 1,0 0-1,1 0 0,-1-1 0,-1 1 1,1-1-1,0 1 0,-1-1 0,0 0 1,0 0-1,-3 3 0,1-3 2,1 1 0,-1-1 0,0-1 0,0 1 0,-1-1 0,1 0-1,0 0 1,-1 0 0,1-1 0,-1 0 0,1 0 0,-1 0 0,0-1 0,0 0 0,1 0 0,-1 0 0,0-1-1,-5-1 1,7 2-88,1-1 0,-1 0-1,1 0 1,-1-1-1,1 1 1,0-1-1,0 1 1,-1-1-1,1 0 1,1 0 0,-1-1-1,0 1 1,0-1-1,1 1 1,-1-1-1,1 0 1,0 0 0,0 0-1,0 0 1,0 0-1,1 0 1,-1 0-1,1-1 1,0 1-1,0-1 1,0 1 0,0-1-1,0-5 1,0-6-339,0 0 0,1 0 0,1 0 0,1 0 1,5-24-1,3-7-552</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8.932"/>
    </inkml:context>
    <inkml:brush xml:id="br0">
      <inkml:brushProperty name="width" value="0.05" units="cm"/>
      <inkml:brushProperty name="height" value="0.05" units="cm"/>
      <inkml:brushProperty name="color" value="#E71224"/>
    </inkml:brush>
  </inkml:definitions>
  <inkml:trace contextRef="#ctx0" brushRef="#br0">1 39 12627,'7'-3'2072,"3"1"-992,2 2-295,3-1 2111,5-4-1592,5 2-215,4 0-401,1 0-480,4 0-1560,-3 0 1400,1-3-352,1 0-233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9.346"/>
    </inkml:context>
    <inkml:brush xml:id="br0">
      <inkml:brushProperty name="width" value="0.05" units="cm"/>
      <inkml:brushProperty name="height" value="0.05" units="cm"/>
      <inkml:brushProperty name="color" value="#E71224"/>
    </inkml:brush>
  </inkml:definitions>
  <inkml:trace contextRef="#ctx0" brushRef="#br0">7 167 23133,'-1'-5'308,"0"6"-74,-2 13 83,2-11-276,1 0 1,-1 0 0,1-1-1,0 1 1,0 0 0,0 0-1,1 0 1,-1 0 0,1 0 0,-1-1-1,2 5 1,1-3 0,-1-1 1,1 1-1,0-1 1,0 0-1,0 0 1,0 0-1,0-1 0,1 1 1,-1-1-1,1 0 1,0 1-1,-1-2 1,1 1-1,0 0 0,0-1 1,8 2-1,-5-2-30,0 0 0,-1-1 0,1 0 0,0 0-1,-1-1 1,1 1 0,-1-2 0,1 1 0,-1-1 0,10-3-1,-8 2-22,0-1-1,0 1 0,-1-2 0,1 1 1,-1-1-1,0 0 0,12-12 0,-15 13 16,0 0 0,-1-1 0,1 1 0,-1-1 0,0 0 0,0 0 0,0 0 0,-1 0 0,1-1 0,-1 1 0,2-11 0,-3 13-1,-1 1 0,1-1 0,-1 0 0,0 1 0,0-1 0,0 0 0,0 1 0,0-1 0,-1 0 0,1 1 0,-1-1 0,1 1 0,-1-1 0,0 0 0,0 1 0,0 0 0,-1-1 0,1 1 0,-1 0 0,1-1 0,-1 1 0,0 0 0,1 0 0,-1 0 0,0 1 0,-4-3 1,3 2-29,0 1 0,0 0 0,0 0 0,0 0 0,0 0 0,0 0 1,0 1-1,-1 0 0,1-1 0,0 1 0,0 0 0,0 1 1,-1-1-1,1 1 0,0-1 0,0 1 0,0 0 0,0 0 1,0 0-1,0 1 0,-5 2 0,3-2-219,1 1 0,-1 0 0,1 0 0,0 1 0,-5 4 1,7-6 155,1-1-1,0 0 1,0 0 0,0 0 0,0 1 0,0-1 0,1 0 0,-1 1 0,0-1 0,1 1 0,-1-1 0,1 1 0,-1-1 0,1 1 0,-1 0 0,1-1 0,0 1 0,0-1-1,0 1 1,0 0 0,0-1 0,1 3 0,-1-4 53,0 1 0,1 0 0,-1-1 0,0 1 0,0-1 0,1 1 0,-1-1 0,1 1 0,-1-1 0,0 1 0,1-1 0,-1 1 0,1-1 0,0 1 0,-1-1 0,1 1 0,-1-1 0,2 1 0,18 3-775</inkml:trace>
  <inkml:trace contextRef="#ctx0" brushRef="#br0" timeOffset="1">644 0 16884,'-8'1'365,"1"0"0,0 1 0,0 0 0,0 0 1,1 0-1,-1 1 0,0 0 0,-8 6 1,3-3 94,-8 5 390,0 1 1,1 0-1,-22 19 0,32-24-637,0 1 0,1 1 0,0 0 0,0 0 0,1 0 0,0 1 0,1 0 1,-7 13-1,13-22-198,-1 0 1,0 1 0,0-1 0,1 1 0,-1 0 0,1-1-1,-1 1 1,1-1 0,0 1 0,-1 0 0,1-1 0,0 1-1,0 0 1,0-1 0,1 1 0,-1 0 0,0-1 0,1 1-1,-1-1 1,1 1 0,-1 0 0,1-1 0,-1 1 0,1-1-1,0 0 1,0 1 0,0-1 0,0 1 0,0-1 0,0 0-1,0 0 1,1 0 0,-1 0 0,0 0 0,1 0 0,-1 0-1,1 0 1,-1 0 0,1-1 0,-1 1 0,1-1 0,-1 1-1,1-1 1,0 1 0,-1-1 0,3 0 0,6 2-5,1 0 0,-1-1 0,1-1 0,0 0 0,-1 0-1,1-1 1,0 0 0,-1-1 0,1 0 0,12-5 0,-8 3 0,-1-2 0,1 0 0,-1-1-1,0 0 1,-1-1 0,18-13 0,-27 18-12,-1 0 1,0 0-1,0 0 1,0 0-1,0 0 1,-1-1 0,1 1-1,-1-1 1,0 1-1,0-1 1,0 0-1,0 0 1,-1 0-1,0 0 1,0 0-1,2-8 1,-3 9-38,0 0-1,-1 0 1,1 0 0,0 1 0,-1-1-1,0 0 1,1 1 0,-1-1 0,0 1 0,0-1-1,-1 0 1,1 1 0,0 0 0,-1-1-1,1 1 1,-1 0 0,0 0 0,0 0-1,0 0 1,0 0 0,0 0 0,0 1-1,-1-1 1,1 1 0,0-1 0,-5 0 0,-7-4-606,-1 1 0,0 1 1,0 0-1,-21-2 1,21 4 382,-10-2-489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09.853"/>
    </inkml:context>
    <inkml:brush xml:id="br0">
      <inkml:brushProperty name="width" value="0.05" units="cm"/>
      <inkml:brushProperty name="height" value="0.05" units="cm"/>
      <inkml:brushProperty name="color" value="#E71224"/>
    </inkml:brush>
  </inkml:definitions>
  <inkml:trace contextRef="#ctx0" brushRef="#br0">36 0 18748,'-5'20'2216,"-2"0"-1463,-4 0-345,2 2 1672,6 1-1264,3 0-224,10-1-239,7-5-129,11-9-208,4-5-104,5-11-561,-1-2-319,-2-13-440,-3-5 1080,-13-15-280,-10-4-248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0.252"/>
    </inkml:context>
    <inkml:brush xml:id="br0">
      <inkml:brushProperty name="width" value="0.05" units="cm"/>
      <inkml:brushProperty name="height" value="0.05" units="cm"/>
      <inkml:brushProperty name="color" value="#E71224"/>
    </inkml:brush>
  </inkml:definitions>
  <inkml:trace contextRef="#ctx0" brushRef="#br0">13 4 15683,'-8'-3'2273,"4"3"-1329,4 3-480,3 1 2489,11 1-2081,2-2-568,-3 0-88,-3 0-104,-5-3-152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0.694"/>
    </inkml:context>
    <inkml:brush xml:id="br0">
      <inkml:brushProperty name="width" value="0.05" units="cm"/>
      <inkml:brushProperty name="height" value="0.05" units="cm"/>
      <inkml:brushProperty name="color" value="#E71224"/>
    </inkml:brush>
  </inkml:definitions>
  <inkml:trace contextRef="#ctx0" brushRef="#br0">1 19 19340,'6'8'1801,"6"-5"-1089,5-1-256,16-1 792,6 1-224,11-4-336,4-3-135,2 1-417,0 1-120,-9-2-593,-7-1-359,-16 3-2288,-8-2 2735,-23 4-1743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1.054"/>
    </inkml:context>
    <inkml:brush xml:id="br0">
      <inkml:brushProperty name="width" value="0.05" units="cm"/>
      <inkml:brushProperty name="height" value="0.05" units="cm"/>
      <inkml:brushProperty name="color" value="#E71224"/>
    </inkml:brush>
  </inkml:definitions>
  <inkml:trace contextRef="#ctx0" brushRef="#br0">1 4 16932,'8'12'1648,"11"-4"-960,9-4-288,10-1 680,4-3-167,2-1-337,2-1-576,-8-5 168,-4-1-80,-13-4-184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6.138"/>
    </inkml:context>
    <inkml:brush xml:id="br0">
      <inkml:brushProperty name="width" value="0.05" units="cm"/>
      <inkml:brushProperty name="height" value="0.05" units="cm"/>
    </inkml:brush>
  </inkml:definitions>
  <inkml:trace contextRef="#ctx0" brushRef="#br0">238 1 15955,'4'8'597,"-2"1"-1,1 0 1,-1 0-1,0 0 1,-1 0-1,0 1 1,-1-1-1,0 11 1,1 13 206,3 12-438,5 207 484,-11-224-836,0-1 0,-2 1 0,-1-1 0,-1 0 0,-1 0 0,-1-1 0,-13 27 0,1-14-235,-1-1 1,-3-1-1,-1-1 0,-57 63 1,42-56 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1.638"/>
    </inkml:context>
    <inkml:brush xml:id="br0">
      <inkml:brushProperty name="width" value="0.05" units="cm"/>
      <inkml:brushProperty name="height" value="0.05" units="cm"/>
      <inkml:brushProperty name="color" value="#E71224"/>
    </inkml:brush>
  </inkml:definitions>
  <inkml:trace contextRef="#ctx0" brushRef="#br0">0 0 19188,'1'0'151,"0"0"1,0 0-1,0 0 0,0 0 1,-1 0-1,1 0 0,0 0 1,0 0-1,0 1 0,0-1 1,-1 0-1,1 0 0,0 1 0,0-1 1,0 1-1,-1-1 0,1 0 1,0 1-1,-1 0 0,1-1 1,0 1-1,-1-1 0,1 2 1,3 20 1601,-4-17-1501,-2 47 1046,1-34-1116,0 0 0,1 0 0,1 0 0,5 27 0,-6-41-191,1 0-1,0-1 1,0 1 0,1-1-1,-1 1 1,1-1 0,0 0-1,-1 0 1,1 0 0,1 0 0,-1 0-1,0 0 1,1 0 0,0 0-1,-1-1 1,1 0 0,0 1-1,0-1 1,0 0 0,1 0-1,-1-1 1,0 1 0,1-1 0,-1 0-1,1 0 1,-1 0 0,5 1-1,-2-1-192,0-1 0,-1 0 0,1 0-1,-1 0 1,1 0 0,-1-1 0,1 0-1,-1 0 1,1 0 0,-1-1-1,0 0 1,0 0 0,0 0 0,0-1-1,0 0 1,7-4 0,-8 3-196,0 1 0,0 0 0,-1-1 0,1 0 0,-1 0 1,0 0-1,0 0 0,0 0 0,0-1 0,-1 1 0,1-1 0,-1 0 0,-1 0 1,1 1-1,-1-1 0,1-1 0,-1 1 0,-1 0 0,1 0 0,-1 0 0,0 0 1,0 0-1,0-1 0,-1 1 0,0 0 0,0 0 0,-2-8 0,3 13 417,-1 0 1,1-1-1,0 1 0,0-1 0,0 1 0,0-1 0,0 1 0,0 0 1,0-1-1,-1 1 0,1-1 0,0 1 0,0 0 0,-1-1 0,1 1 1,0 0-1,-1-1 0,1 1 0,0 0 0,-1-1 0,1 1 0,0 0 1,-1 0-1,1-1 0,0 1 0,-1 0 0,1 0 0,-1 0 0,1 0 1,-1-1-1,-8 12 1276,-4 29 1703,11-34-2478,-6 21 1020,-17 68 2083,23-87-3514,1 1 0,0 0 0,0 0 0,1 0 1,0 0-1,1 0 0,0 0 0,2 12 0,-2-19-143,0 0 0,0 0 0,0 0 0,0-1 0,0 1 0,0 0 0,1-1-1,-1 1 1,0-1 0,1 1 0,-1-1 0,1 0 0,0 0 0,-1 1 0,1-1 0,0 0 0,0 0 0,0-1 0,-1 1 0,1 0 0,0-1 0,0 1-1,0-1 1,0 1 0,0-1 0,0 0 0,0 0 0,0 0 0,0 0 0,4-1 0,21-3-370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2.084"/>
    </inkml:context>
    <inkml:brush xml:id="br0">
      <inkml:brushProperty name="width" value="0.05" units="cm"/>
      <inkml:brushProperty name="height" value="0.05" units="cm"/>
      <inkml:brushProperty name="color" value="#E71224"/>
    </inkml:brush>
  </inkml:definitions>
  <inkml:trace contextRef="#ctx0" brushRef="#br0">107 0 16756,'-8'4'256,"1"1"0,0-1 0,0 1 0,0 1 0,1-1 0,0 1 0,0 0 0,0 1 0,1-1 0,0 1 0,0 0 0,0 1 0,1-1 0,0 1 0,1 0 0,0 0 1,0 0-1,0 0 0,1 0 0,1 1 0,-1-1 0,1 1 0,1-1 0,-1 1 0,2-1 0,-1 1 0,2 8 0,-1-13-227,0-1 0,-1 1 0,1-1 0,0 0 0,1 1 0,-1-1 0,1 0 0,-1 0 0,1 0 0,0 0 0,0 0 0,0 0 0,1-1 0,-1 1 0,1-1 0,-1 0 0,1 1 0,0-1 0,0 0 0,0 0 0,0-1 0,0 1 0,0-1 0,0 1 0,1-1 0,-1 0 0,0-1 0,1 1 0,-1 0 0,1-1 0,-1 0 0,7 0 0,-5 0 4,1-1 0,0 1-1,-1-2 1,1 1-1,-1 0 1,0-1 0,1 0-1,-1 0 1,0-1 0,0 0-1,0 0 1,-1 0-1,1 0 1,-1 0 0,1-1-1,-1 0 1,0 0 0,-1 0-1,6-8 1,-5 6 15,-1 0 0,0-1 1,-1 1-1,0-1 0,0 0 0,0 0 1,-1 1-1,1-1 0,-2 0 0,1 0 1,-1 0-1,0 0 0,-1 0 0,1 0 1,-1 0-1,-4-13 0,4 15-47,-1 1 1,1-1-1,-1 1 1,0-1-1,0 1 0,-1 0 1,1 0-1,-1 0 1,0 0-1,0 0 0,0 1 1,-1-1-1,1 1 0,-1 0 1,0 0-1,0 0 1,0 0-1,0 1 0,0 0 1,0 0-1,-1 0 0,1 0 1,-1 1-1,0-1 1,-5 0-1,7 2-106,0 0 0,0 0 0,0 1 0,0-1 0,0 1 0,0-1 0,0 1 0,0 0 0,0 0 1,0 0-1,1 0 0,-1 1 0,-5 3 0,7-5 14,0 1-1,-1 0 1,1 0 0,0 0 0,0 0 0,0 0 0,0 0 0,0 0-1,0 1 1,0-1 0,1 0 0,-1 0 0,0 1 0,0-1 0,1 1-1,-1-1 1,1 0 0,0 1 0,-1-1 0,1 1 0,0-1 0,0 1-1,0-1 1,0 1 0,0-1 0,0 1 0,0-1 0,1 1 0,0 2-1,-1-3 49,0 0-1,1-1 0,-1 1 0,1 0 1,-1 0-1,1-1 0,-1 1 0,1 0 1,0-1-1,-1 1 0,1 0 0,0-1 1,0 1-1,-1-1 0,2 1 0,18 4-791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2.476"/>
    </inkml:context>
    <inkml:brush xml:id="br0">
      <inkml:brushProperty name="width" value="0.05" units="cm"/>
      <inkml:brushProperty name="height" value="0.05" units="cm"/>
      <inkml:brushProperty name="color" value="#E71224"/>
    </inkml:brush>
  </inkml:definitions>
  <inkml:trace contextRef="#ctx0" brushRef="#br0">169 35 17900,'-9'9'1002,"-1"-1"1,-21 13-1,19-14-459,1 1 1,-14 12-1,18-12-287,-1 0-1,1 0 1,1 1 0,0-1 0,0 2 0,0-1 0,1 1-1,1-1 1,-7 19 0,10-25-236,0 0 0,0 0 0,1 0 0,-1 0 0,1 0 0,0 0 0,0 0 0,0 0 0,0 0 0,0 0 0,1 0 0,-1 0 0,1 0 0,0 0 0,0 0 0,0 0 0,0 0 0,0 0 0,1-1 0,-1 1 0,1 0 0,0-1 0,0 0 0,0 1 0,0-1 0,0 0 0,0 0 0,0 0 0,1 0 0,-1 0 0,1-1 0,0 1 0,-1-1 0,1 1 0,0-1 0,0 0 0,0 0 0,4 0 0,1 1-14,0 0 0,-1-1 0,1 0 0,0-1 0,0 0 0,0 0 0,0-1 0,0 1 0,0-2 0,11-2 0,-8 1 2,0-1 1,-1 0 0,1-1 0,-1 0 0,0-1-1,0 0 1,11-9 0,-14 9 1,0 1 0,-1-1 0,1-1 0,-2 0 0,1 1 0,-1-2 0,0 1 0,0-1 0,5-12 0,-8 14 0,0 1 0,0-1-1,0 0 1,-1 0-1,0 1 1,-1-1 0,1 0-1,-1 0 1,0 0 0,0 0-1,-1 0 1,0 0 0,0 1-1,0-1 1,-3-6 0,2 7-25,0 0 0,-1 1 0,1-1 0,-1 0 0,0 1 0,0 0 0,0 0 0,-1 0 0,1 0 0,-1 1 0,0-1 0,0 1 0,0 0 0,-1 0 0,1 0 0,-1 1 0,0 0 0,1-1 0,-1 2 0,0-1 0,-7-1 0,4 1-104,-1 1 0,1 0 0,-1 0 0,1 1 0,-1 0 0,1 1 1,0-1-1,-1 2 0,1-1 0,0 1 0,-1 1 0,-10 4 1,2 2-260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19.960"/>
    </inkml:context>
    <inkml:brush xml:id="br0">
      <inkml:brushProperty name="width" value="0.05" units="cm"/>
      <inkml:brushProperty name="height" value="0.05" units="cm"/>
      <inkml:brushProperty name="color" value="#E71224"/>
    </inkml:brush>
  </inkml:definitions>
  <inkml:trace contextRef="#ctx0" brushRef="#br0">15 86 14867,'-14'6'2001,"14"-1"-905,10-2-416,21-8 2265,17-4-1801,16-5-424,12 2-48,12-3-272,0-1-216,0 4-528,-6 3-288,-14 4-504,-12 2-1081,-19 5 1745,-16 1-416,-24 5-208</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0.396"/>
    </inkml:context>
    <inkml:brush xml:id="br0">
      <inkml:brushProperty name="width" value="0.05" units="cm"/>
      <inkml:brushProperty name="height" value="0.05" units="cm"/>
      <inkml:brushProperty name="color" value="#E71224"/>
    </inkml:brush>
  </inkml:definitions>
  <inkml:trace contextRef="#ctx0" brushRef="#br0">11 126 17644,'-8'21'1944,"5"-6"-1272,14-8-224,9-4 1041,18-3-617,11-8-128,19-3-240,7-4-184,4-2-480,4-3-368,-7-4-192,-5-1 544,-16-1-136,-8 0-152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0.768"/>
    </inkml:context>
    <inkml:brush xml:id="br0">
      <inkml:brushProperty name="width" value="0.05" units="cm"/>
      <inkml:brushProperty name="height" value="0.05" units="cm"/>
      <inkml:brushProperty name="color" value="#E71224"/>
    </inkml:brush>
  </inkml:definitions>
  <inkml:trace contextRef="#ctx0" brushRef="#br0">1 9 20148,'7'-2'262,"0"0"1,0 1-1,0-1 0,1 1 0,-1 1 0,0-1 1,1 1-1,7 2 0,59 9 624,-64-9-826,0 0 0,-1 1 0,0 0 0,1 0 0,-1 1 1,-1 0-1,11 6 0,-16-8-57,-1 0 0,0 0 0,1 0 0,-1 0 0,0 0 0,0 0 0,0 1 0,0-1 0,-1 0 0,1 1 0,-1 0 0,1-1 0,-1 1 0,0 0-1,0 0 1,0 0 0,0-1 0,-1 1 0,1 0 0,-1 0 0,0 0 0,0 0 0,0 0 0,0 0 0,0 0 0,-1 0 0,0 5 0,-4 6-3,0 1 0,0-1-1,-1 0 1,-1-1 0,-11 18-1,-48 61 37,64-89-31,-21 28 5,4-6-1284,-40 44 0,42-58 691,16-10 563,1-1 0,-1 0 0,1 0 1,0 1-1,-1-1 0,1 0 0,-1 0 0,1 0 0,-1 0 0,1 0 1,-1 0-1,0 0 0,1 0 0,-1 0 0,1 0 0,-1 0 1,1 0-1,-1 0 0,1 0 0,-1 0 0,1 0 0,-1-1 0,1 1 1,0 0-1,-1 0 0,1-1 0,-1 1 0,0-1 0,-2-16-644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1.246"/>
    </inkml:context>
    <inkml:brush xml:id="br0">
      <inkml:brushProperty name="width" value="0.05" units="cm"/>
      <inkml:brushProperty name="height" value="0.05" units="cm"/>
      <inkml:brushProperty name="color" value="#E71224"/>
    </inkml:brush>
  </inkml:definitions>
  <inkml:trace contextRef="#ctx0" brushRef="#br0">0 292 15739,'1'0'233,"0"-1"0,0 1-1,0 0 1,0-1 0,0 1-1,0 0 1,0 0-1,0-1 1,0 1 0,0 0-1,0 0 1,0 0 0,0 0-1,0 0 1,0 0-1,0 1 1,0-1 0,0 0-1,0 0 1,1 1 0,-1 1-57,0-1 1,-1 0 0,1 1-1,-1-1 1,1 1-1,-1-1 1,1 1 0,-1-1-1,0 1 1,1-1 0,-1 1-1,0-1 1,0 1 0,-1 1-1,-1 78 2360,1-59-2291,0 0-1,1 0 0,1 0 1,1 0-1,5 22 0,-7-41-232,1-1 0,0 1 0,0 0 0,0 0 0,1 0 0,-1-1 0,1 1 0,-1 0 0,1-1 0,0 0 0,0 1 0,0-1 0,0 0 0,1 0 0,-1 0 0,3 2 0,-3-3-39,0 0 0,0-1 0,0 1 1,0 0-1,0-1 0,0 1 0,1-1 1,-1 0-1,0 0 0,0 1 0,0-1 1,0-1-1,0 1 0,0 0 0,1-1 1,-1 1-1,0-1 0,0 1 0,0-1 1,0 0-1,0 0 0,0 0 0,2-1 1,0-2-204,1 1 0,-1-1 1,1 1-1,-1-1 0,0-1 1,0 1-1,-1 0 0,1-1 1,-1 0-1,0 0 0,-1 0 1,4-8-1,-2 3-8,0-1-1,-1 0 1,-1 1 0,0-1-1,1-17 1,-2-23-731</inkml:trace>
  <inkml:trace contextRef="#ctx0" brushRef="#br0" timeOffset="0.5">32 0 16940,'-7'0'2432,"0"11"-1376,4-2-448,2 0 2049,5-1-1537,6-1-288,3-5-776,4-2-736,-3-6 640,-2 1-184,-3-4-136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2.635"/>
    </inkml:context>
    <inkml:brush xml:id="br0">
      <inkml:brushProperty name="width" value="0.05" units="cm"/>
      <inkml:brushProperty name="height" value="0.05" units="cm"/>
      <inkml:brushProperty name="color" value="#E71224"/>
    </inkml:brush>
  </inkml:definitions>
  <inkml:trace contextRef="#ctx0" brushRef="#br0">2 68 16564,'-2'1'2128,"5"-2"-1072,8-2-384,11-5 1361,8 1-489,15-1-488,5-1-231,10-1-393,-1 3-240,1-1-384,-5 2-288,-13 5-745,-10 1 81,-23 0 768,-9 4-248,-28 4-248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3.050"/>
    </inkml:context>
    <inkml:brush xml:id="br0">
      <inkml:brushProperty name="width" value="0.05" units="cm"/>
      <inkml:brushProperty name="height" value="0.05" units="cm"/>
      <inkml:brushProperty name="color" value="#E71224"/>
    </inkml:brush>
  </inkml:definitions>
  <inkml:trace contextRef="#ctx0" brushRef="#br0">0 114 17988,'17'10'1688,"15"-11"-1144,12-5-240,15-5 721,5-3-305,5-4-840,1-2-112,-7 0 208,-3 2-144,-16 2-120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3.520"/>
    </inkml:context>
    <inkml:brush xml:id="br0">
      <inkml:brushProperty name="width" value="0.05" units="cm"/>
      <inkml:brushProperty name="height" value="0.05" units="cm"/>
      <inkml:brushProperty name="color" value="#E71224"/>
    </inkml:brush>
  </inkml:definitions>
  <inkml:trace contextRef="#ctx0" brushRef="#br0">1 34 19452,'27'-9'1469,"2"1"-1,31-4 0,-46 10-1162,-1 1-1,1 0 1,-1 1-1,1 0 0,0 2 1,21 3-1,-33-4-277,0-1 1,0 0-1,-1 1 0,1-1 1,0 1-1,0 0 0,-1 0 1,1-1-1,0 1 0,-1 0 1,1 1-1,-1-1 0,1 0 1,-1 0-1,1 1 0,-1-1 1,0 1-1,0-1 0,2 3 1,-3-2-18,1-1-1,-1 1 1,0-1 0,0 1 0,0-1-1,0 1 1,0-1 0,0 1 0,-1-1-1,1 1 1,0-1 0,-1 0 0,1 1 0,-1-1-1,0 1 1,1-1 0,-1 0 0,0 0-1,0 1 1,1-1 0,-1 0 0,0 0-1,-1 0 1,1 0 0,-1 1 0,-8 7 9,0-1-1,-1-1 1,0 1 0,0-2 0,-16 8 0,15-9-22,0 1 0,1 1 0,0 0 0,0 1-1,-13 11 1,24-19-7,0 0 0,-1 1 0,1-1 0,0 0 0,-1 0-1,1 0 1,0 1 0,0-1 0,-1 0 0,1 1 0,0-1-1,0 0 1,-1 1 0,1-1 0,0 0 0,0 1 0,0-1-1,0 0 1,0 1 0,-1-1 0,1 1 0,0-1 0,0 0-1,0 1 1,0-1 0,0 0 0,0 1 0,0-1-1,0 1 1,0-1 0,1 0 0,-1 1 0,0-1 0,0 0-1,0 1 1,0-1 0,1 1 0,15 4-566,26-5-1194,89-22-2312,-118 19 3760,43-10-913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7.768"/>
    </inkml:context>
    <inkml:brush xml:id="br0">
      <inkml:brushProperty name="width" value="0.05" units="cm"/>
      <inkml:brushProperty name="height" value="0.05" units="cm"/>
    </inkml:brush>
  </inkml:definitions>
  <inkml:trace contextRef="#ctx0" brushRef="#br0">226 58 12275,'4'-10'970,"-2"4"-411,0 0 0,0 1 0,0-1-1,-1 0 1,0 0 0,1-7 0,-22 44 3451,-98 201-1082,93-175-2662,3 1 0,-18 74 0,34-110-224,2 0-1,1-1 0,1 1 0,1 0 0,1 23 1,1-36-127,0-1 1,0 1-1,0-1 1,1 0 0,1 1-1,-1-1 1,1 0 0,0 0-1,1-1 1,0 1-1,0-1 1,1 0 0,0 0-1,0 0 1,12 11-1,-15-16 81,1 0 0,0 0 0,0 0 0,0 0 0,0 0 0,0 0 0,1-1 0,-1 1 0,0-1 0,1 0 0,-1 0 0,1-1 0,-1 1 0,1-1 0,-1 1 0,1-1 0,-1 0-1,1 0 1,0-1 0,-1 1 0,1-1 0,-1 0 0,1 0 0,-1 0 0,4-1 0,25-15-324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3.993"/>
    </inkml:context>
    <inkml:brush xml:id="br0">
      <inkml:brushProperty name="width" value="0.05" units="cm"/>
      <inkml:brushProperty name="height" value="0.05" units="cm"/>
      <inkml:brushProperty name="color" value="#E71224"/>
    </inkml:brush>
  </inkml:definitions>
  <inkml:trace contextRef="#ctx0" brushRef="#br0">150 95 19716,'-11'1'543,"-1"2"-1,1-1 0,0 1 1,1 1-1,-19 8 0,24-9-384,0-1 1,0 1-1,1 0 0,-1 1 0,1-1 1,0 1-1,0-1 0,0 1 0,1 1 0,-1-1 1,1 0-1,0 1 0,-4 8 0,6-12-133,0 1 0,0-1 0,1 1 0,-1 0 0,1-1 0,0 1-1,-1-1 1,1 1 0,0 0 0,0-1 0,0 1 0,0 0 0,0-1 0,0 1-1,1-1 1,-1 1 0,0 0 0,1-1 0,-1 1 0,1-1 0,0 1 0,0 1-1,1-1-10,0 0 0,0 0 0,0 0 0,0 0-1,0-1 1,0 1 0,1-1 0,-1 1 0,0-1 0,1 0-1,-1 0 1,4 1 0,6 1-8,-1-1 0,0 0 0,1 0 0,-1-1 0,15-1 1,-11 0 3,0-2 0,0 0 0,21-5 1,-32 6-2,1 0 1,0-1-1,0 1 1,-1-1-1,1 0 0,-1-1 1,1 1-1,-1-1 1,0 0-1,0 0 1,0 0-1,0 0 0,5-8 1,-8 10-5,0-1 1,0 1-1,0-1 0,0 0 0,0 1 1,-1-1-1,1 0 0,-1 0 1,1 1-1,-1-1 0,0 0 0,0 0 1,0 0-1,0 1 0,0-1 1,0 0-1,0 0 0,0 0 0,-1 0 1,1 1-1,-1-1 0,0 0 1,1 1-1,-1-1 0,0 0 0,0 1 1,0-1-1,0 1 0,0-1 1,0 1-1,0-1 0,-1 1 0,1 0 1,0 0-1,-1 0 0,1-1 1,-3 0-1,-3-2-1,1 0 1,-1 0-1,0 1 0,0 0 1,0 0-1,0 1 1,-12-3-1,12 4-183,0 0 0,1 0 1,-1 1-1,0-1 0,0 1 0,0 1 0,0-1 0,1 1 1,-1 1-1,0-1 0,-12 5 0,19-5 177,-1-1 0,1 0 0,0 0-1,-1 0 1,1 0 0,0 0 0,-1 0 0,1 0-1,0 1 1,-1-1 0,1 0 0,0 0 0,-1 0 0,1 1-1,0-1 1,-1 0 0,1 1 0,0-1 0,0 0-1,-1 0 1,1 1 0,0-1 0,0 1 0,0-1-1,0 0 1,-1 1 0,1-1 0,0 0 0,0 1-1,0-1 1,0 0 0,0 1 0,0-1 0,0 1-1,0-1 1,0 0 0,0 1 0,0-1 0,0 1 0,0-1-1,0 0 1,1 1 0,-1-1 0,0 0 0,0 1-1,0-1 1,1 0 0,-1 1 0,0-1 0,0 0-1,1 1 1,-1-1 0,0 0 0,0 0 0,1 1-1,-1-1 1,0 0 0,1 0 0,-1 0 0,0 1 0,1-1-1,-1 0 1,0 0 0,1 0 0,-1 0 0,1 0-1,-1 0 1,0 0 0,1 0 0,14 5-397</inkml:trace>
  <inkml:trace contextRef="#ctx0" brushRef="#br0" timeOffset="1">698 1 17772,'-17'2'811,"1"0"0,-1 1 0,1 1 0,0 0 0,0 2 0,1-1 0,-29 16 0,32-15-506,0 1-1,1 0 1,-13 10 0,21-14-252,-1 0 0,1 0 0,0 0 0,0 0 0,0 0 0,1 1 0,-1-1 0,1 1 0,0 0 0,0 0-1,0-1 1,0 1 0,-1 7 0,2-9-46,1-1-1,0 1 0,0-1 0,0 1 1,1 0-1,-1-1 0,0 1 1,0-1-1,1 1 0,-1-1 0,1 1 1,0-1-1,-1 1 0,1-1 1,0 1-1,0-1 0,0 0 1,0 1-1,0-1 0,0 0 0,0 0 1,0 0-1,1 0 0,-1 0 1,0 0-1,1 0 0,-1 0 0,1-1 1,-1 1-1,3 1 0,5 1 19,0 0-1,0-1 0,17 4 0,-9-4-21,0-1 0,-1 0 0,1-2 0,0 0 0,-1 0 0,1-2 0,-1 0-1,18-5 1,-21 4 2,0-1 0,0 0 0,-1 0 0,0-1 0,0-1 0,0 0 0,0 0 0,-1-2 0,-1 1-1,13-13 1,-20 18 9,-1 0-1,1 0 1,-1-1 0,0 1-1,0 0 1,0-1-1,0 1 1,-1-1-1,1 0 1,-1 0-1,0 0 1,1-6-1,-2 8-5,0 0 0,0 1 0,0-1-1,0 0 1,-1 1 0,1-1-1,0 0 1,-1 1 0,0-1-1,1 0 1,-1 1 0,0-1 0,0 1-1,0 0 1,1-1 0,-2 1-1,1 0 1,0-1 0,0 1 0,0 0-1,-1 0 1,1 0 0,0 0-1,-1 0 1,1 0 0,-1 0 0,1 1-1,-1-1 1,1 0 0,-1 1-1,-2-1 1,-5-1-16,0 1-1,0 0 1,0 0 0,0 1-1,0 0 1,0 1 0,0 0-1,0 0 1,0 1 0,0 0-1,0 1 1,1 0 0,-1 0-1,1 1 1,0 0-1,0 0 1,0 1 0,-13 11-1,19-15-72,1 0-1,-1 0 1,1 1-1,0-1 1,0 0-1,-1 1 1,1-1-1,0 1 1,0-1-1,0 1 0,1 0 1,-1-1-1,0 1 1,1 0-1,-1 0 1,1-1-1,-1 1 1,1 0-1,0 0 1,0 0-1,0 3 0,0-4 15,1 1 0,0-1 0,-1 0 0,1 1 0,0-1 0,0 0 0,0 1 0,0-1 0,0 0 0,0 0 0,0 0 0,0 0 0,0 0 0,0 0-1,1 0 1,-1 0 0,0-1 0,1 1 0,-1 0 0,1-1 0,-1 1 0,1-1 0,-1 1 0,1-1 0,-1 0 0,2 0 0,20 4-628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5.094"/>
    </inkml:context>
    <inkml:brush xml:id="br0">
      <inkml:brushProperty name="width" value="0.05" units="cm"/>
      <inkml:brushProperty name="height" value="0.05" units="cm"/>
      <inkml:brushProperty name="color" value="#E71224"/>
    </inkml:brush>
  </inkml:definitions>
  <inkml:trace contextRef="#ctx0" brushRef="#br0">202 35 17492,'6'-26'2254,"-8"17"-1187,2 9-1008,-1 0-1,1 0 0,-1 1 0,1-1 0,-1 0 0,1 0 0,0 0 0,-1 0 0,1 1 1,-1-1-1,1 0 0,-1 1 0,1-1 0,0 0 0,-1 0 0,1 1 0,0-1 0,-1 1 1,1-1-1,0 0 0,0 1 0,-1 0 0,-66 93 3278,28-36-2864,11-21-250,8-11-65,-23 38 0,43-64-158,0 0 1,0 0 0,1 0 0,-1 0 0,0 0 0,0 0-1,0 0 1,0 0 0,0 0 0,0 0 0,0 0 0,0 0-1,0 1 1,0-1 0,1 0 0,-1 0 0,0 0-1,0 0 1,0 0 0,0 0 0,0 0 0,0 0 0,0 0-1,0 0 1,0 0 0,0 0 0,0 0 0,0 0-1,0 0 1,0 0 0,0 1 0,0-1 0,1 0 0,-1 0-1,0 0 1,0 0 0,0 0 0,0 0 0,0 0-1,0 0 1,0 0 0,0 0 0,0 1 0,0-1 0,0 0-1,0 0 1,0 0 0,0 0 0,0 0 0,-1 0 0,1 0-1,0 0 1,0 0 0,0 0 0,0 0 0,0 1-1,0-1 1,0 0 0,0 0 0,0 0 0,0 0 0,0 0-1,0 0 1,0 0 0,0 0 0,0 0 0,-1 0-1,1 0 1,10-5-27,11-10-77,-12 5 25,0 0 1,-1 0 0,0-1-1,-1 0 1,0 0 0,-1-1-1,8-20 1,-14 30-6,-4 5 62,-2 5 9,1 5 0,0 0-1,1 0 0,1 0 1,-2 16-1,3-20 11,2-1-1,-1 0 0,1 0 0,0 1 1,1-1-1,0 0 0,0 0 1,3 10-1,-4-17 5,0 0-1,0-1 1,0 1 0,0 0 0,1 0-1,-1-1 1,0 1 0,0 0 0,1-1-1,-1 1 1,0 0 0,1-1 0,-1 1-1,1 0 1,-1-1 0,1 1 0,-1-1-1,1 1 1,-1-1 0,1 1 0,0-1-1,-1 1 1,1-1 0,0 0 0,-1 1-1,1-1 1,0 0 0,-1 0 0,1 1 0,0-1-1,0 0 1,1 0 0,-1-1 3,-1 1 1,1-1 0,0 0 0,0 0-1,-1 1 1,1-1 0,-1 0-1,1 0 1,-1 0 0,1 0 0,-1 0-1,1 0 1,-1 0 0,0 0-1,1 0 1,-1 0 0,0 0 0,0 0-1,0 0 1,0 0 0,0 0-1,0 0 1,0 0 0,-1-1-1,1-6 23,-2 0-1,1 0 1,-1 0-1,-1 0 1,1 1-1,-1-1 1,0 1-1,-1 0 1,0 0-1,0 0 1,0 0-1,-6-5 1,10 10-89,8 3-104,11 5-255,-16-5 355,63 17-268,-20-6 142</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6.077"/>
    </inkml:context>
    <inkml:brush xml:id="br0">
      <inkml:brushProperty name="width" value="0.05" units="cm"/>
      <inkml:brushProperty name="height" value="0.05" units="cm"/>
      <inkml:brushProperty name="color" value="#E71224"/>
    </inkml:brush>
  </inkml:definitions>
  <inkml:trace contextRef="#ctx0" brushRef="#br0">16 238 13219,'-14'12'1492,"12"-7"178,25-8 1041,-3-2-2252,397-74 4399,214-10-3501,-604 86-1443,249-33-476,-97 3-2953,-167 30 3059,-9-1-329,-16 5 115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6.616"/>
    </inkml:context>
    <inkml:brush xml:id="br0">
      <inkml:brushProperty name="width" value="0.05" units="cm"/>
      <inkml:brushProperty name="height" value="0.05" units="cm"/>
      <inkml:brushProperty name="color" value="#E71224"/>
    </inkml:brush>
  </inkml:definitions>
  <inkml:trace contextRef="#ctx0" brushRef="#br0">0 123 15003,'36'-25'1922,"-15"10"-1038,0 1-1,0 1 1,1 1-1,1 1 1,36-13-1,-51 21-667,0 2 1,1-1-1,-1 1 0,0 0 1,1 0-1,8 1 0,-16 0-188,1 0 1,-1 0-1,0 1 0,0-1 1,0 0-1,0 0 0,0 1 1,0-1-1,0 1 0,0-1 1,0 1-1,0-1 0,0 1 1,0 0-1,0-1 0,0 1 1,0 0-1,0 0 0,-1 0 1,1-1-1,1 3 0,-2-2-13,0 1 1,1 0-1,-1-1 0,0 1 0,0 0 1,0 0-1,0-1 0,-1 1 0,1 0 1,0-1-1,-1 1 0,1 0 0,-1-1 1,1 1-1,-1-1 0,0 1 0,0-1 0,0 1 1,-1 1-1,-10 13 18,0-1 0,-1 0 0,-1-1 1,-26 21-1,7-6 17,16-14-6,-22 21 66,37-35-97,1 1 0,-1 0-1,0 0 1,1 1 0,-1-1 0,1 0 0,0 0-1,0 1 1,0-1 0,0 1 0,0-1 0,0 1-1,1-1 1,-1 1 0,1 3 0,0-5-8,0 0 1,0 0 0,1 1-1,-1-1 1,1 0-1,-1 0 1,1 0 0,-1 1-1,1-1 1,0 0 0,-1 0-1,1 0 1,0 0 0,0 0-1,0-1 1,0 1-1,0 0 1,0 0 0,0 0-1,0-1 1,0 1 0,0-1-1,1 1 1,-1-1-1,2 1 1,33 7-11,-34-8 0,19 2-301,0-1 1,0-1-1,0-1 1,32-6 0,-8-2-239,45-15 0,-31 4 17</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7.042"/>
    </inkml:context>
    <inkml:brush xml:id="br0">
      <inkml:brushProperty name="width" value="0.05" units="cm"/>
      <inkml:brushProperty name="height" value="0.05" units="cm"/>
      <inkml:brushProperty name="color" value="#E71224"/>
    </inkml:brush>
  </inkml:definitions>
  <inkml:trace contextRef="#ctx0" brushRef="#br0">95 36 18004,'-4'1'180,"0"0"0,0 0 0,0 1 0,0-1 0,0 1-1,0 0 1,0 0 0,0 0 0,1 0 0,-1 1 0,1-1 0,0 1 0,-1 0 0,1 0 0,0 0 0,1 1 0,-1-1 0,1 1 0,-1-1 0,-2 8 0,1-4-3,1 0 0,0 0 0,1 1 0,0-1 0,0 0 0,0 1 0,1-1 0,0 1 0,0 0 0,1 14 0,1-20-143,-1 1-1,0-1 1,1 1-1,-1-1 1,1 1-1,0-1 0,0 0 1,0 1-1,0-1 1,0 0-1,0 0 0,1 1 1,-1-1-1,1 0 1,-1-1-1,1 1 1,0 0-1,0 0 0,3 2 1,-2-3-7,1 1 0,-1-1 0,0 1 1,1-1-1,-1 0 0,1-1 0,0 1 1,-1-1-1,1 1 0,0-1 0,-1 0 1,5-1-1,3 0 19,-1-1 0,0 0 0,0 0 0,0-1 0,0-1 1,0 0-1,-1 0 0,14-9 0,-17 9 14,0 0 0,0-1 0,0 0 0,-1 0 0,0 0-1,0-1 1,-1 0 0,1 0 0,-1 0 0,0 0 0,-1 0 0,1-1 0,-1 0 0,2-8 0,-4 11-28,0 0 0,-1 1 1,1-1-1,-1 0 1,0 1-1,0-1 0,0 0 1,0 1-1,-1-1 1,1 0-1,-1 1 0,0-1 1,0 1-1,0-1 1,-1 1-1,1-1 0,-1 1 1,0 0-1,0 0 1,0 0-1,0 0 0,-1 0 1,1 0-1,-1 1 1,0-1-1,1 1 1,-1-1-1,0 1 0,-1 0 1,-2-1-1,0 0-9,0 0-1,1 1 1,-1 0 0,0 0-1,0 1 1,-1 0 0,1 0-1,0 0 1,0 1-1,0 0 1,-1 0 0,1 0-1,0 1 1,0 0 0,0 0-1,-9 4 1,11-4-84,1 0 0,-1 0 0,1 0 0,-1 1 0,1-1 0,0 1 0,0 0 1,0 0-1,0 0 0,0 1 0,0-1 0,1 1 0,-1 0 0,1-1 0,-1 1 0,1 0 0,0 0 0,0 0 1,1 1-1,-1-1 0,1 0 0,-1 1 0,1-1 0,0 1 0,0-1 0,1 1 0,-1 0 0,1 6 0,0-8 28,0 0-1,0 0 0,1 0 1,-1 0-1,0 0 0,1 0 1,0 0-1,0 0 0,-1 0 1,1 0-1,0 0 0,0-1 0,1 1 1,-1 0-1,0-1 0,1 1 1,-1-1-1,1 1 0,-1-1 1,1 0-1,-1 1 0,4 0 1,-1 0-17,1 1 0,-1-2 0,1 1 0,0 0 0,0-1 0,0 0 0,0 0 0,6 0 0,23-1-474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7.471"/>
    </inkml:context>
    <inkml:brush xml:id="br0">
      <inkml:brushProperty name="width" value="0.05" units="cm"/>
      <inkml:brushProperty name="height" value="0.05" units="cm"/>
      <inkml:brushProperty name="color" value="#E71224"/>
    </inkml:brush>
  </inkml:definitions>
  <inkml:trace contextRef="#ctx0" brushRef="#br0">135 93 17396,'-8'3'409,"1"0"0,0 0 0,0 1 0,0-1 1,1 1-1,-1 1 0,1-1 0,0 1 0,0 0 1,-9 12-1,8-10-108,1 0-1,1 1 1,-1 0 0,1 0 0,1 0 0,-1 0 0,-4 16 0,8-23-274,0 1 1,0 0 0,1 0-1,-1 0 1,1 0-1,-1 0 1,1 0 0,0 0-1,0 0 1,0 0-1,0 0 1,0 0-1,0 0 1,1 0 0,-1 0-1,1 0 1,-1 0-1,1 0 1,0 0 0,0 0-1,0-1 1,0 1-1,0 0 1,0 0-1,0-1 1,0 1 0,1-1-1,-1 1 1,1-1-1,-1 0 1,1 1 0,-1-1-1,1 0 1,0 0-1,0 0 1,-1 0-1,1-1 1,0 1 0,0 0-1,3 0 1,4 0-12,-1 0 1,0 0 0,0-1 0,1 0-1,-1 0 1,0-1 0,1 0-1,-1-1 1,0 0 0,0 0-1,0-1 1,0 0 0,-1 0-1,1 0 1,11-9 0,-9 6-2,0 0 1,-1-1-1,0 0 0,0-1 1,-1 0-1,1 0 0,-2-1 1,1 0-1,-1 0 0,9-17 1,-13 20-5,-1-1 1,0 1-1,0 0 1,0 0-1,-1-1 1,0 1-1,0-1 1,0 1-1,-1-1 0,0 1 1,-1-1-1,1 0 1,-4-11-1,4 15-4,-1 0-1,0 0 0,0 0 0,-1 0 1,1 0-1,-1 0 0,1 1 0,-1-1 1,0 0-1,0 1 0,0-1 0,0 1 1,0 0-1,-1 0 0,1 0 0,-1 0 1,0 0-1,1 0 0,-1 1 0,0-1 1,0 1-1,0 0 0,0 0 0,0 0 1,0 0-1,0 0 0,0 1 0,-1-1 1,-4 1-1,3 0-12,-1 1 1,0 0-1,0 0 0,0 0 1,1 1-1,-1 0 1,1 0-1,-1 0 0,1 1 1,0-1-1,0 2 0,0-1 1,0 0-1,1 1 1,-8 7-1,9-8-71,-1 1 0,1-1 0,-1 1 0,1 0 0,0 0 0,1 1 0,-1-1 0,1 1 0,0-1 0,0 1 0,0 0 0,1 0 0,-1-1 0,1 1 0,0 0 1,1 0-1,-1 1 0,1 6 0,1-10 19,-1 0 1,1 1-1,0-1 1,-1 0-1,1 1 1,0-1-1,1 0 1,-1 0 0,0 0-1,1 0 1,-1 0-1,1 0 1,-1 0-1,1 0 1,0-1-1,0 1 1,0-1-1,0 1 1,0-1 0,0 0-1,0 0 1,0 0-1,0 0 1,1 0-1,-1 0 1,0 0-1,1-1 1,-1 1 0,1-1-1,-1 0 1,5 0-1,3 1-3,1-1 0,-1-1-1,0 0 1,1 0 0,-1-1 0,11-3-1,26-10-356</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7.873"/>
    </inkml:context>
    <inkml:brush xml:id="br0">
      <inkml:brushProperty name="width" value="0.05" units="cm"/>
      <inkml:brushProperty name="height" value="0.05" units="cm"/>
      <inkml:brushProperty name="color" value="#E71224"/>
    </inkml:brush>
  </inkml:definitions>
  <inkml:trace contextRef="#ctx0" brushRef="#br0">165 9 15475,'0'-9'1548,"-6"11"-682,-14 13-54,20-15-796,-16 15 727,1 1-1,1 0 0,1 1 1,-16 25-1,21-30-547,1 1 0,0 0-1,1 0 1,1 1 0,0 0 0,1 0 0,-3 20 0,6-32-171,1 0 1,-1 0 0,1 1-1,0-1 1,0 0 0,0 0-1,0 1 1,0-1 0,1 0-1,-1 0 1,1 1-1,0-1 1,-1 0 0,1 0-1,0 0 1,0 0 0,0 0-1,0 0 1,1 0 0,1 2-1,-1-2-8,1-1-1,-1 1 0,0-1 1,0 0-1,1 0 0,-1 0 1,0 0-1,1 0 0,-1-1 1,1 1-1,-1-1 0,1 1 1,-1-1-1,1 0 0,3 0 1,4-1 6,0-1 0,0 1 1,0-1-1,0-1 0,0 0 1,-1-1-1,18-8 0,-12 3 44,-1 0-1,0-1 0,0-1 0,-1 0 1,0-1-1,13-16 0,-20 22-18,-1-1 0,0 1-1,0-1 1,-1 0 0,0 0 0,0-1 0,-1 1-1,1-1 1,-2 0 0,1 1 0,-1-1 0,0-1 0,-1 1-1,0 0 1,0-9 0,-1 14-34,0 1 1,0-1-1,0 1 0,-1 0 1,1-1-1,-1 1 0,1 0 1,-1-1-1,0 1 0,0 0 1,0 0-1,0 0 0,0 0 1,0 0-1,-1 0 0,1 0 1,-1 0-1,1 0 0,-1 1 1,0-1-1,0 1 0,0-1 0,1 1 1,-1-1-1,-1 1 0,1 0 1,0 0-1,0 0 0,0 0 1,-1 1-1,1-1 0,0 1 1,-1-1-1,1 1 0,0 0 1,-1 0-1,1 0 0,-4 0 1,-2 1-3,0 0-1,-1 1 1,1 0 0,0 0 0,0 1 0,1 0 0,-1 0-1,0 1 1,-12 8 0,12-6-44,0 0-1,0 0 1,1 1 0,-7 9-1,11-13-68,0 1-1,0 0 0,0 0 1,1 0-1,-1 0 0,1 0 1,0 0-1,1 1 0,-1-1 0,-1 7 1,3-11 91,0 1-1,0-1 1,0 0 0,0 1 0,0-1-1,0 1 1,-1-1 0,1 0 0,0 1-1,0-1 1,0 1 0,0-1 0,0 0-1,1 1 1,-1-1 0,0 1 0,0-1-1,0 0 1,0 1 0,0-1 0,0 0-1,1 1 1,-1-1 0,0 0 0,0 1-1,0-1 1,1 0 0,-1 1 0,0-1-1,1 0 1,-1 1 0,0-1 0,1 0-1,-1 0 1,0 0 0,1 1 0,-1-1-1,0 0 1,1 0 0,-1 0 0,1 0-1,-1 0 1,0 0 0,1 0 0,0 0-1,9-7-332</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8.348"/>
    </inkml:context>
    <inkml:brush xml:id="br0">
      <inkml:brushProperty name="width" value="0.05" units="cm"/>
      <inkml:brushProperty name="height" value="0.05" units="cm"/>
      <inkml:brushProperty name="color" value="#E71224"/>
    </inkml:brush>
  </inkml:definitions>
  <inkml:trace contextRef="#ctx0" brushRef="#br0">1 66 14307,'0'-1'180,"1"0"-1,-1 0 1,0 0-1,1 0 1,-1 1 0,1-1-1,0 0 1,-1 0-1,1 0 1,0 0-1,0 1 1,-1-1 0,1 0-1,0 1 1,0-1-1,0 1 1,0-1 0,0 1-1,0-1 1,0 1-1,0-1 1,0 1-1,0 0 1,0 0 0,0 0-1,0-1 1,2 1-1,36-4 1402,-32 4-1138,187-3 3396,-113 4-3733,113-13 1,-192 12-236,-1 0 0,1-1 1,-1 1-1,1 0 0,0-1 0,-1 1 1,1-1-1,-1 1 0,1-1 1,-1 0-1,1 1 0,-1-1 0,1 0 1,-1 0-1,2-2 0,-3 3 97,0-1-1,1 1 0,-1 0 1,0 0-1,0-1 1,0 1-1,0 0 1,0 0-1,0-1 0,0 1 1,0 0-1,0 0 1,0-1-1,0 1 1,0 0-1,0 0 0,-1-1 1,1 1-1,0 0 1,0 0-1,0-1 1,0 1-1,0 0 0,0 0 1,-1 0-1,1-1 1,0 1-1,0 0 1,0 0-1,-1 0 0,1-1 1,-16-6-428,-14 2-369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8.735"/>
    </inkml:context>
    <inkml:brush xml:id="br0">
      <inkml:brushProperty name="width" value="0.05" units="cm"/>
      <inkml:brushProperty name="height" value="0.05" units="cm"/>
      <inkml:brushProperty name="color" value="#E71224"/>
    </inkml:brush>
  </inkml:definitions>
  <inkml:trace contextRef="#ctx0" brushRef="#br0">1 87 16027,'33'7'1697,"18"-7"-1017,8-3-248,9-8 792,1 1-103,-4-6-953,-2-2-1817,-11 4 1577,-7 2-232,-18 3-232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9.386"/>
    </inkml:context>
    <inkml:brush xml:id="br0">
      <inkml:brushProperty name="width" value="0.05" units="cm"/>
      <inkml:brushProperty name="height" value="0.05" units="cm"/>
      <inkml:brushProperty name="color" value="#E71224"/>
    </inkml:brush>
  </inkml:definitions>
  <inkml:trace contextRef="#ctx0" brushRef="#br0">1 294 14587,'0'1'140,"0"0"1,0 0-1,0 0 0,0-1 0,0 1 0,0 0 1,0 0-1,1 0 0,-1 0 0,0 0 0,1 0 1,-1 0-1,0-1 0,1 1 0,-1 0 0,1 0 1,0 0-1,-1-1 0,1 1 0,-1 0 0,1-1 1,0 1-1,0-1 0,-1 1 0,1-1 0,0 1 1,0-1-1,0 1 0,-1-1 0,1 0 0,0 1 1,0-1-1,0 0 0,0 0 0,0 0 0,0 1 1,0-1-1,0 0 0,1-1 0,4 1 370,1-1-1,0 0 1,-1 0-1,11-4 1,-11 4-304,27-10 297,0-1-1,-1-1 1,0-2 0,-1-1-1,-1-2 1,-1-1-1,0-1 1,-2-1 0,0-2-1,41-45 1,-62 62-448,0-1-1,0 0 1,0 0 0,-1-1-1,-1 1 1,1-1 0,5-14 0,-23 36-26,-3 16-394,2 0 0,0 2 0,-17 64 0,29-89 55,0 1 1,0-1 0,1 1 0,0-1 0,1 1 0,0 10 0,0-16 177,0-1 0,0 1 0,0-1 0,0 1-1,1-1 1,-1 0 0,0 1 0,1-1 0,0 0 0,-1 1 0,1-1 0,0 0 0,-1 0-1,1 0 1,0 1 0,0-1 0,0 0 0,0 0 0,0 0 0,0 0 0,0-1-1,0 1 1,1 0 0,-1 0 0,0-1 0,0 1 0,1-1 0,-1 1 0,1-1 0,-1 1-1,0-1 1,1 0 0,-1 0 0,1 0 0,-1 1 0,0-1 0,1-1 0,-1 1-1,1 0 1,1-1 0,6 0-734,0-2 1,0 1-1,0-1 0,0-1 0,-1 0 1,1 0-1,-1 0 0,10-8 0,6-5-106,28-27 0,9-18 1482,-28 17 3184,-31 37 803,-11 14-2969,-14 16-480,12-8-602,0 0 0,1 1 1,-9 16-1,16-25-365,0 0 0,0 0 0,1 1 0,-1-1 0,2 1 0,-1-1 0,1 1 0,0-1-1,0 1 1,0 0 0,1 9 0,1-14-53,-1-1 0,0 1 0,1 0 0,-1 0 0,1 0 0,0 0 0,0-1 0,0 1 0,0 0 0,0 0 0,0-1 1,0 1-1,0-1 0,0 1 0,1-1 0,-1 0 0,1 1 0,-1-1 0,1 0 0,-1 0 0,1 0 0,0 0 0,0 0 0,-1-1 0,1 1 0,0 0 0,0-1 0,0 1 0,0-1 0,0 0 0,0 0 0,0 0 0,-1 0 0,1 0 0,0 0 0,0 0 0,3-1 0,1 0 43,1 0-1,0 0 1,-1-1-1,1 0 1,-1 0-1,0-1 0,1 1 1,-1-2-1,9-5 1,-11 5-31,0 0-1,0 1 1,-1-2 0,0 1-1,0 0 1,0-1 0,0 1-1,-1-1 1,1 0 0,-1 0 0,-1 0-1,1 0 1,-1 0 0,1 0-1,-1 0 1,-1-1 0,1 1-1,-1 0 1,0-1 0,0 1 0,-1 0-1,0-6 1,0 7-82,1 0 0,-1 0 1,0 0-1,0 0 0,-1 0 0,1 0 1,-1 1-1,0-1 0,1 0 0,-2 1 0,1 0 1,0-1-1,-1 1 0,1 0 0,-1 0 1,0 0-1,0 1 0,0-1 0,-1 1 1,1 0-1,0 0 0,-1 0 0,0 0 0,1 0 1,-1 1-1,0-1 0,0 1 0,0 0 1,-6 0-1,8 0 7,0 1 0,1 0 0,-1 0 0,0 1 0,1-1 0,-1 0 0,0 0 0,1 1 0,-1-1 1,0 1-1,1 0 0,-1-1 0,1 1 0,-1 0 0,1 0 0,-1 0 0,1 0 0,0 0 0,-1 0 0,1 0 0,0 1 0,0-1 0,0 0 1,0 1-1,0-1 0,0 1 0,0-1 0,0 1 0,1-1 0,-1 1 0,1-1 0,-1 1 0,1 0 0,-1-1 0,1 1 0,0 2 1,2 15-308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8.231"/>
    </inkml:context>
    <inkml:brush xml:id="br0">
      <inkml:brushProperty name="width" value="0.05" units="cm"/>
      <inkml:brushProperty name="height" value="0.05" units="cm"/>
    </inkml:brush>
  </inkml:definitions>
  <inkml:trace contextRef="#ctx0" brushRef="#br0">35 340 17388,'-6'9'1728,"-1"9"-1048,1-1-256,1 7 737,2-1-257,0 3-184,2-3-128,-3-2-360,4-2-176,0-7-408,0-4-216,4-17-616,2-10 808,2-2-217</inkml:trace>
  <inkml:trace contextRef="#ctx0" brushRef="#br0" timeOffset="1">100 129 17612,'-2'-5'2136,"2"0"-1112,0-3-439,-1 0 1295,-1-1-504,0-2-840,1 2-464,-1-4-1008,-3-1 888,4-8-320,1-2-144</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29.815"/>
    </inkml:context>
    <inkml:brush xml:id="br0">
      <inkml:brushProperty name="width" value="0.05" units="cm"/>
      <inkml:brushProperty name="height" value="0.05" units="cm"/>
      <inkml:brushProperty name="color" value="#E71224"/>
    </inkml:brush>
  </inkml:definitions>
  <inkml:trace contextRef="#ctx0" brushRef="#br0">217 0 19884,'-4'22'1785,"-21"2"-1265,-4 2-208,-3 6 760,1 2-328,4 0-248,1-2-128,6-8-264,5-1-112,9-9-256,4-3-200,2-7-464,2-4-336,1-4 944,0-4-272,-3-7-145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0.235"/>
    </inkml:context>
    <inkml:brush xml:id="br0">
      <inkml:brushProperty name="width" value="0.05" units="cm"/>
      <inkml:brushProperty name="height" value="0.05" units="cm"/>
      <inkml:brushProperty name="color" value="#E71224"/>
    </inkml:brush>
  </inkml:definitions>
  <inkml:trace contextRef="#ctx0" brushRef="#br0">194 82 18644,'-6'3'270,"0"-1"0,1 1 0,-1 0 0,1 0 0,0 1 0,0 0 0,0 0-1,0 0 1,1 0 0,-1 1 0,1 0 0,1 0 0,-7 9 0,6-7-72,0 1 0,0-1 0,1 1 0,0 0 0,0 0 0,1 0 0,0 0 0,0 1 0,0 12 0,2-19-183,-1 0 1,1-1 0,0 1 0,0 0 0,0-1-1,1 1 1,-1 0 0,0-1 0,1 1 0,-1-1-1,1 1 1,-1 0 0,1-1 0,0 1 0,0-1-1,-1 0 1,1 1 0,0-1 0,0 0 0,2 2-1,-2-2-6,0-1 0,1 1-1,-1 0 1,1-1 0,-1 1-1,0-1 1,1 0 0,-1 1-1,1-1 1,-1 0 0,1 0-1,-1 0 1,1 0 0,-1 0-1,1 0 1,-1 0 0,3-1-1,3-1-1,-1 0 1,0-1-1,-1 1 0,1-1 0,0-1 0,-1 1 0,1-1 0,-1 1 0,5-6 0,-1 0 10,-1-1 0,0 0 0,0-1 0,-1 1 0,-1-1-1,1-1 1,-2 1 0,6-15 0,-9 20-8,-1 1 0,1-1-1,-1 0 1,0 0 0,-1 0-1,1 0 1,-1 0 0,-1-10 0,1 12-7,-1 1 1,0 0 0,0-1 0,0 1-1,0 0 1,-1 0 0,1 0 0,-1 0 0,0 0-1,0 0 1,0 0 0,0 1 0,0-1-1,0 1 1,-1-1 0,-3-1 0,3 2 0,0 0 0,0 0 0,0 1 0,0-1 0,0 1 0,-1 0 0,1 0 0,-1 0 0,1 1 0,-1-1 0,1 1 0,-1-1 0,1 1 0,-1 1 0,1-1 0,-1 0 0,1 1 0,-1 0 0,1-1 0,-1 1 0,1 1 0,0-1 0,-1 0 0,-5 5 0,-2 0-25,1 1 0,-1 0 0,1 0 0,1 1 1,-16 17-1,17-15-165,0 0 1,1 0-1,0 0 1,1 1-1,0 0 1,1 0-1,0 1 1,-7 23-1,11-29 85,-1 0-1,1 0 0,0 0 0,0 0 0,1 0 0,0 0 0,0 1 0,0-1 0,1 0 0,0 0 0,0 0 0,0 0 1,1 0-1,0 0 0,0-1 0,1 1 0,0 0 0,-1-1 0,2 0 0,3 6 0,28 19-596</inkml:trace>
  <inkml:trace contextRef="#ctx0" brushRef="#br0" timeOffset="1">639 428 18500,'-23'8'1407,"-26"12"0,42-17-1089,0 1 1,0-1 0,0 2-1,1-1 1,0 1-1,0 0 1,-8 9-1,13-14-276,0 1-1,1-1 0,-1 1 1,1-1-1,-1 1 0,1-1 1,0 1-1,-1-1 0,1 1 1,-1 0-1,1-1 0,0 1 1,0 0-1,-1-1 0,1 1 1,0 0-1,0 0 0,0-1 1,0 1-1,0 0 0,0-1 1,0 1-1,0 0 0,0 0 1,0-1-1,0 1 0,0 0 1,0-1-1,1 2 0,0-1-9,0 0 0,0 0 0,0 0 0,0-1 0,1 1 0,-1 0 0,0-1 0,0 1 0,0-1 0,1 1 0,-1-1 0,0 0 0,0 0 0,3 1 0,5 0 17,0-1 1,0 0-1,14-2 0,23-9 30,-43 10-72,0 0 0,-1 0-1,1-1 1,0 1-1,0-1 1,-1 1 0,1-1-1,-1 0 1,1 0-1,-1 0 1,0 0 0,3-4-1,-4 5-9,-1 1 1,0-1-1,1 1 0,-1-1 0,0 1 1,1-1-1,-1 0 0,0 1 0,0-1 0,0 0 1,0 1-1,0-1 0,0 0 0,0 1 1,0-1-1,0 0 0,0 1 0,0-1 0,0 1 1,0-1-1,0 0 0,0 1 0,-1-1 1,1 0-1,0 1 0,-1-1 0,1 0 0,-2 0-50,1-1 0,0 1 0,-1 0-1,1 0 1,-1-1 0,1 1-1,-1 0 1,1 1 0,-4-3-1,-3 1 48,1-1-1,-1 1 0,-14-2 1,15 4-3,1-1 0,-1 2 0,1-1 0,-1 1 0,-12 2 0,-5 4-151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1.511"/>
    </inkml:context>
    <inkml:brush xml:id="br0">
      <inkml:brushProperty name="width" value="0.05" units="cm"/>
      <inkml:brushProperty name="height" value="0.05" units="cm"/>
      <inkml:brushProperty name="color" value="#E71224"/>
    </inkml:brush>
  </inkml:definitions>
  <inkml:trace contextRef="#ctx0" brushRef="#br0">0 12 16660,'13'-3'2040,"2"2"-1256,13-1-256,5 1 985,13-1-465,3 2-184,5 2-304,1-2-224,-6 0-704,-3-2-336,-13 1-1729,-11-1 2057,-19 2-320,3 0-272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1.924"/>
    </inkml:context>
    <inkml:brush xml:id="br0">
      <inkml:brushProperty name="width" value="0.05" units="cm"/>
      <inkml:brushProperty name="height" value="0.05" units="cm"/>
      <inkml:brushProperty name="color" value="#E71224"/>
    </inkml:brush>
  </inkml:definitions>
  <inkml:trace contextRef="#ctx0" brushRef="#br0">0 24 16660,'12'4'1792,"10"1"-1216,19-5-248,8-2 904,14-2-551,3-2-377,1-2-768,-3-1 512,-7 7-112,-10 1-145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2.360"/>
    </inkml:context>
    <inkml:brush xml:id="br0">
      <inkml:brushProperty name="width" value="0.05" units="cm"/>
      <inkml:brushProperty name="height" value="0.05" units="cm"/>
      <inkml:brushProperty name="color" value="#E71224"/>
    </inkml:brush>
  </inkml:definitions>
  <inkml:trace contextRef="#ctx0" brushRef="#br0">137 1 19172,'11'21'1776,"6"-7"-1247,-1-2-225,1 5 848,0 1-432,-3 4-232,-3 1-176,-10 1-216,-4 1-40,-12 1 8,-7 0-24,-7-2-160,-4 4-160,-3-2-392,1 0-280,8-3 744,2-2-176,10-5-168</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4.529"/>
    </inkml:context>
    <inkml:brush xml:id="br0">
      <inkml:brushProperty name="width" value="0.05" units="cm"/>
      <inkml:brushProperty name="height" value="0.05" units="cm"/>
      <inkml:brushProperty name="color" value="#E71224"/>
    </inkml:brush>
  </inkml:definitions>
  <inkml:trace contextRef="#ctx0" brushRef="#br0">2 1 16588,'-1'0'142,"1"0"1,0 1 0,0-1 0,0 0 0,0 1 0,-1-1-1,1 1 1,0-1 0,0 0 0,0 1 0,0-1-1,0 1 1,0-1 0,0 0 0,0 1 0,0-1 0,0 1-1,0-1 1,1 1 0,-1-1 0,0 0 0,0 1 0,0-1-1,0 0 1,1 1 0,-1-1 0,0 1 0,8 17 1292,-7-15-471,10 23 394,-1-2-662,1 0-1,24 40 1,-32-59-743,0 0-1,1-1 1,-1 1-1,1-1 1,0 0-1,0 0 1,0 0-1,1 0 1,-1-1 0,1 0-1,0 0 1,0 0-1,0-1 1,0 1-1,1-1 1,-1 0-1,1-1 1,9 2-1,-14-3-76,1 1 0,0-1 0,0 0 0,0-1 0,0 1 0,0 0-1,0-1 1,0 1 0,-1-1 0,1 1 0,0-1 0,0 0 0,-1 0-1,1 0 1,0 0 0,-1 0 0,4-2 0,-3 0-3,0 0 0,1 0 1,-1 0-1,0 0 0,0 0 0,0 0 1,-1-1-1,3-5 0,4-20-638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4.966"/>
    </inkml:context>
    <inkml:brush xml:id="br0">
      <inkml:brushProperty name="width" value="0.05" units="cm"/>
      <inkml:brushProperty name="height" value="0.05" units="cm"/>
      <inkml:brushProperty name="color" value="#E71224"/>
    </inkml:brush>
  </inkml:definitions>
  <inkml:trace contextRef="#ctx0" brushRef="#br0">126 0 18164,'-2'22'1864,"-8"10"-1104,-1 3-271,-4 11 1039,-1 3-416,1 1-416,0 2-160,-1-4-368,6-2-112,2-8-480,2-4-352,4-11 632,2-8-152,3-7-80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6.964"/>
    </inkml:context>
    <inkml:brush xml:id="br0">
      <inkml:brushProperty name="width" value="0.05" units="cm"/>
      <inkml:brushProperty name="height" value="0.05" units="cm"/>
      <inkml:brushProperty name="color" value="#E71224"/>
    </inkml:brush>
  </inkml:definitions>
  <inkml:trace contextRef="#ctx0" brushRef="#br0">151 13 13067,'10'-8'1719,"-5"3"1739,-8 13-790,-141 253 1221,140-255-3584,3-7-118,9-16-57,15-29-104,62-119 52,-89 178-75,1-1 1,1 1 0,-1-1-1,0 20 1,1-8-8,2-21 4,-10 106-12,10-92 16,0 0-1,1-1 0,1 1 0,5 24 0,0-26 56,-7-15-56,0 0 0,0 0 0,0 0-1,0 0 1,0 0 0,1 1 0,-1-1 0,0 0 0,0 0 0,0 0-1,0 0 1,1 0 0,-1 0 0,0 0 0,0 0 0,0 0 0,0 0 0,1 0-1,-1 0 1,0 0 0,0 0 0,0 0 0,1 0 0,-1 0 0,0 0-1,0 0 1,0 0 0,1 0 0,-1 0 0,0 0 0,0 0 0,0 0-1,0 0 1,1 0 0,-1-1 0,0 1 0,0 0 0,1-1 8,0 0-1,0-1 1,-1 1 0,1 0 0,-1 0 0,1-1-1,-1 1 1,1 0 0,-1-1 0,0 1 0,1-1-1,-1 1 1,0-1 0,0-1 0,-1-8 16,0 0-1,-1 0 1,0 0 0,0 0 0,-1 1 0,-1-1-1,0 1 1,0 0 0,-11-18 0,1 6-22,-1 1 1,0 0 0,-21-20 0,21 32 14,29 18 0,5-1-252,0-1 0,0-1 1,1-1-1,0 0 1,0-2-1,0 0 0,0-1 1,40-2-1,-29-3-156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7.686"/>
    </inkml:context>
    <inkml:brush xml:id="br0">
      <inkml:brushProperty name="width" value="0.05" units="cm"/>
      <inkml:brushProperty name="height" value="0.05" units="cm"/>
      <inkml:brushProperty name="color" value="#E71224"/>
    </inkml:brush>
  </inkml:definitions>
  <inkml:trace contextRef="#ctx0" brushRef="#br0">1 90 16732,'4'9'2192,"4"-3"-1304,14-3-280,7-3 1745,15-5-1281,5-4-224,9-1-264,2-4-128,-3-2-239,-7 3-153,-12-1-585,-6 3-311,-18 5 680,-11-2-120,-6 7-136</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38.132"/>
    </inkml:context>
    <inkml:brush xml:id="br0">
      <inkml:brushProperty name="width" value="0.05" units="cm"/>
      <inkml:brushProperty name="height" value="0.05" units="cm"/>
      <inkml:brushProperty name="color" value="#E71224"/>
    </inkml:brush>
  </inkml:definitions>
  <inkml:trace contextRef="#ctx0" brushRef="#br0">0 76 18644,'26'0'2216,"6"-3"-1455,10-5-337,1-1 1144,6-3-624,0 2-240,-5-3-1040,-3 2 312,-13 3-24,-5 7-104,-9 1-88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0:48.648"/>
    </inkml:context>
    <inkml:brush xml:id="br0">
      <inkml:brushProperty name="width" value="0.05" units="cm"/>
      <inkml:brushProperty name="height" value="0.05" units="cm"/>
    </inkml:brush>
  </inkml:definitions>
  <inkml:trace contextRef="#ctx0" brushRef="#br0">153 0 14443,'1'0'185,"-1"0"0,1 1 0,0-1-1,-1 0 1,1 0 0,-1 1 0,1-1 0,-1 0-1,1 1 1,-1-1 0,1 1 0,-1-1 0,1 1 0,-1-1-1,1 1 1,-1-1 0,0 1 0,1-1 0,-1 1 0,0-1-1,0 1 1,1-1 0,-1 1 0,0 0 0,0-1-1,0 1 1,1 1 0,2 22 37,-2-15 576,7 54-139,-3 0 0,-3 0 0,-11 122 0,-3-93-456,-5-1-1,-28 94 1,25-127-987,-43 89 0,45-110 435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1.019"/>
    </inkml:context>
    <inkml:brush xml:id="br0">
      <inkml:brushProperty name="width" value="0.05" units="cm"/>
      <inkml:brushProperty name="height" value="0.05" units="cm"/>
      <inkml:brushProperty name="color" value="#E71224"/>
    </inkml:brush>
  </inkml:definitions>
  <inkml:trace contextRef="#ctx0" brushRef="#br0">44 16 14371,'15'-14'6108,"-15"13"-5996,1 1-1,-1 0 1,0 0-1,1 0 1,-1 0-1,0 0 1,1 0-1,-1 0 1,0 0-1,1 0 1,-1 0 0,0 0-1,1 0 1,-1 0-1,0 0 1,1 0-1,-1 0 1,0 0-1,1 1 1,-1-1-1,0 0 1,1 0-1,-1 0 1,0 1-1,1-1 1,-1 0 0,0 0-1,0 0 1,1 1-1,-1-1 1,0 0-1,0 1 1,0-1-1,1 0 1,-1 1-1,0-1 1,0 0-1,0 1 1,0-1-1,0 0 1,0 1 0,0-1-1,0 0 1,0 1-1,0-1 1,0 0-1,0 1 1,0 0-1,1 5-24,0 1 1,-1-1-1,1 1 0,-2-1 1,1 1-1,-1 0 0,-2 12 0,-18 47 291,8-28 188,7-22-222,-17 70 831,22-76-1122,-1-1 1,2 0 0,-1 0 0,1 0-1,0 0 1,1 1 0,2 12-1,-2-20-49,-1-1 0,0 1-1,1-1 1,0 1-1,-1 0 1,1-1 0,0 1-1,0-1 1,0 0-1,0 1 1,0-1 0,0 0-1,0 1 1,0-1-1,0 0 1,1 0 0,-1 0-1,0 0 1,1 0-1,2 1 1,-1-1 0,0 0-1,0-1 1,0 1 0,0-1-1,1 1 1,-1-1 0,0 0-1,0-1 1,0 1 0,5-1-1,3-2 11,0 0 0,0 0-1,-1-2 1,21-9-1,-10 2-119,0-1 0,35-29 0,-49 37 51,-1-1-1,0 0 1,0 0-1,-1-1 1,0 0-1,0 0 0,0 0 1,-1 0-1,0-1 1,-1 1-1,0-1 1,3-8-1,-1-6-147,-1 1-26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1.482"/>
    </inkml:context>
    <inkml:brush xml:id="br0">
      <inkml:brushProperty name="width" value="0.05" units="cm"/>
      <inkml:brushProperty name="height" value="0.05" units="cm"/>
      <inkml:brushProperty name="color" value="#E71224"/>
    </inkml:brush>
  </inkml:definitions>
  <inkml:trace contextRef="#ctx0" brushRef="#br0">8 0 17468,'-5'26'1928,"4"8"-1080,1-2-368,-2 6 1089,2 2-409,2 3-432,-2-2-280,3-4-920,3-6-512,3-15 816,2-6-152,7-10-152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1.933"/>
    </inkml:context>
    <inkml:brush xml:id="br0">
      <inkml:brushProperty name="width" value="0.05" units="cm"/>
      <inkml:brushProperty name="height" value="0.05" units="cm"/>
      <inkml:brushProperty name="color" value="#E71224"/>
    </inkml:brush>
  </inkml:definitions>
  <inkml:trace contextRef="#ctx0" brushRef="#br0">146 36 17732,'-7'5'379,"1"1"-1,0 0 1,0 0 0,1 0 0,0 1 0,0 0-1,0 0 1,-6 14 0,4-9 226,-9 17 180,-24 61 0,34-73-698,1 0-1,1 0 1,0 0 0,1 1 0,-1 24 0,4-39-60,0 0 0,0 0 0,0 1 0,0-1 0,1 0-1,-1 0 1,1 0 0,0 0 0,0 0 0,0 0 0,0 0 0,1 0 0,-1 0 0,1 0-1,3 4 1,-3-6 1,-1 0 0,1 1-1,0-1 1,-1 0 0,1 0-1,0 0 1,0 0 0,0-1-1,0 1 1,0 0 0,0-1-1,0 0 1,0 1 0,0-1-1,0 0 1,0 0-1,0 0 1,1 0 0,-1 0-1,0-1 1,0 1 0,0 0-1,0-1 1,3-1 0,6-2 96,-1-1 0,0 0 0,-1 0 1,1-1-1,-1 0 0,-1-1 0,1 0 1,-1 0-1,0-1 0,0 0 0,-1 0 1,0-1-1,-1 0 0,0 0 1,9-17-1,-9 13-14,0 1-1,-1-1 1,-1 0 0,0-1 0,0 1 0,-2-1-1,1 0 1,-2 0 0,0 1 0,0-1-1,-1 0 1,-3-14 0,2 21-88,0 1-1,-1 0 1,0 0 0,0 0-1,-1 0 1,1 0 0,-1 1-1,0-1 1,-1 1 0,0-1-1,0 1 1,0 0 0,-7-6-1,8 8-91,0 1-1,0 0 0,0 0 0,0 0 1,0 0-1,-1 0 0,1 1 0,0-1 1,-1 1-1,1 0 0,-1 0 0,0 0 1,1 1-1,-1-1 0,0 1 0,1 0 1,-1 0-1,0 0 0,1 1 0,-1-1 0,1 1 1,-1 0-1,0 0 0,1 0 0,-5 2 1,5-1-75,0 0 1,0 0 0,0 0 0,0 0-1,0 0 1,0 1 0,1-1-1,-1 1 1,1 0 0,0 0-1,-1 0 1,1 0 0,1 0 0,-4 6-1,3 4-563</inkml:trace>
  <inkml:trace contextRef="#ctx0" brushRef="#br0" timeOffset="1">348 188 25685,'-5'15'289,"-4"14"-97,9-1-72,248-56 1520,-248 14-1312,-2-10-208,-4-7 24,0 7-72,-3 1-72,-2 3-64,-10-9-40,2 0-168,-1 12-560,2 8-320,1 9 832,3 3-201,5 7-111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2.367"/>
    </inkml:context>
    <inkml:brush xml:id="br0">
      <inkml:brushProperty name="width" value="0.05" units="cm"/>
      <inkml:brushProperty name="height" value="0.05" units="cm"/>
      <inkml:brushProperty name="color" value="#E71224"/>
    </inkml:brush>
  </inkml:definitions>
  <inkml:trace contextRef="#ctx0" brushRef="#br0">0 5 19460,'6'-3'2073,"2"1"-1169,0 2-352,-1 8 1152,3 6-359,-3 7-441,-1 5-256,0 9-288,1 1-104,0 3-288,1 1-160,1-2-288,2-4-112,-1-9-617,3-6-287,-6-8 1008,-5-9-288,-2 1-64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2.800"/>
    </inkml:context>
    <inkml:brush xml:id="br0">
      <inkml:brushProperty name="width" value="0.05" units="cm"/>
      <inkml:brushProperty name="height" value="0.05" units="cm"/>
      <inkml:brushProperty name="color" value="#E71224"/>
    </inkml:brush>
  </inkml:definitions>
  <inkml:trace contextRef="#ctx0" brushRef="#br0">2 374 16524,'-1'-9'1952,"5"0"-1024,7 1-344,9-1 1057,5 1-265,7 1-520,3-3-384,9 0-1008,2-3-560,-1 0 928,-3-1-232,0 2-176</inkml:trace>
  <inkml:trace contextRef="#ctx0" brushRef="#br0" timeOffset="1">419 1 20204,'-4'3'420,"1"1"0,-1-1-1,1 1 1,0 0 0,0 0-1,1 1 1,-1-1 0,1 1-1,0-1 1,-3 9 0,1-3 270,2-7-593,0 1 1,1 0-1,0 0 1,-1-1 0,1 1-1,1 0 1,-1 0-1,0 0 1,1 0-1,0 0 1,0 0-1,1 5 1,-1-7-98,1 0 0,0 0-1,0 0 1,0 0 0,0 0 0,0 0 0,0-1-1,0 1 1,1 0 0,-1-1 0,1 1 0,-1-1-1,1 0 1,-1 1 0,1-1 0,0 0 0,0 0-1,0 0 1,-1 0 0,1-1 0,0 1 0,0 0-1,0-1 1,0 1 0,3-1 0,11 3-203,-1-1 1,22 0-1,28 3-333,-59-4 479,-1 0 1,0 0-1,0 1 1,0-1-1,0 1 1,0 1 0,0-1-1,-1 1 1,7 4-1,-9-6 56,0 1-1,-1-1 0,1 0 0,-1 1 1,0-1-1,0 1 0,1 0 0,-1 0 1,0-1-1,0 1 0,-1 0 0,1 0 1,0 0-1,-1 0 0,1 0 1,-1 0-1,1 0 0,-1 0 0,0 3 1,0-1 15,-1 0 0,1 0 0,-1 0 0,0 0 0,0 0 0,0 0 0,-1 0 0,0 0 0,-2 4 0,-3 4 69,-1 0-1,-1 0 1,0-1 0,-15 15-1,17-19-56,-1 0 1,1 0-1,-1-1 0,0 0 1,-1 0-1,-10 5 0,16-10-73,1 0-1,0 0 0,0 0 1,-1 0-1,1-1 1,0 1-1,-1-1 1,1 0-1,-1 1 0,1-1 1,-1 0-1,1 0 1,0-1-1,-1 1 0,1 0 1,0-1-1,-1 0 1,1 1-1,0-1 0,-1 0 1,1 0-1,0 0 1,0-1-1,0 1 0,0 0 1,0-1-1,0 1 1,0-1-1,1 0 0,-1 0 1,-2-3-1,-14-23-247,-1-5-122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3.219"/>
    </inkml:context>
    <inkml:brush xml:id="br0">
      <inkml:brushProperty name="width" value="0.05" units="cm"/>
      <inkml:brushProperty name="height" value="0.05" units="cm"/>
      <inkml:brushProperty name="color" value="#E71224"/>
    </inkml:brush>
  </inkml:definitions>
  <inkml:trace contextRef="#ctx0" brushRef="#br0">0 34 17404,'17'-6'2000,"0"2"-1128,1-2-376,7 1 1185,1 0-713,8 2-1160,-1-1 536,0 4-392,-3 0-112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3.681"/>
    </inkml:context>
    <inkml:brush xml:id="br0">
      <inkml:brushProperty name="width" value="0.05" units="cm"/>
      <inkml:brushProperty name="height" value="0.05" units="cm"/>
      <inkml:brushProperty name="color" value="#E71224"/>
    </inkml:brush>
  </inkml:definitions>
  <inkml:trace contextRef="#ctx0" brushRef="#br0">138 1 18316,'-17'12'950,"-1"1"0,2 0 1,0 1-1,-19 22 0,31-31-822,0-1-1,1 1 1,0-1-1,0 1 1,0 0 0,0 0-1,1 1 1,0-1-1,0 0 1,0 1-1,1-1 1,-1 1-1,2-1 1,-1 1 0,0 0-1,1-1 1,0 1-1,1 0 1,-1 0-1,1-1 1,2 8 0,-2-9-112,1 0 1,-1 0-1,1-1 1,0 1-1,0-1 1,0 1-1,1-1 1,-1 0-1,1 0 1,0 0-1,0 0 1,0-1-1,0 1 1,0-1-1,0 0 1,1 1-1,-1-2 1,1 1-1,0 0 1,-1-1-1,1 1 1,0-1-1,0 0 1,0-1-1,0 1 1,0-1-1,0 1 1,0-1-1,6-1 1,-2 1-12,0-1 1,0 0-1,-1 0 0,1-1 1,0 0-1,-1 0 1,1-1-1,-1 0 0,0 0 1,0-1-1,0 0 1,0 0-1,0-1 0,6-5 1,-9 6 3,-1 0 1,1-1 0,-1 1-1,0-1 1,0 1 0,0-1-1,-1 0 1,0 0 0,0 0-1,0 0 1,0 0 0,-1-1-1,0 1 1,0 0 0,0-1 0,-1 1-1,0-1 1,0 1 0,0-1-1,0 1 1,-1 0 0,0-1-1,0 1 1,-1 0 0,0-1-1,0 1 1,0 0 0,0 0-1,-1 0 1,-5-8 0,4 8-86,1 0 1,-1 1 0,1-1 0,-1 1-1,0 0 1,-1 0 0,1 0-1,-1 1 1,0-1 0,0 1 0,0 0-1,0 1 1,0-1 0,-1 1-1,1 0 1,-1 0 0,1 1 0,-1-1-1,0 1 1,0 1 0,1-1 0,-1 1-1,0 0 1,0 0 0,0 1-1,0 0 1,1 0 0,-12 3 0,15-3-114,-1-1 0,1 1 0,0 0 0,0 0 0,-1 0 0,1 0 0,0 1 0,0-1 0,0 0 0,0 1 0,1 0 0,-1-1 0,0 1 0,1 0 0,-1 0 0,1 0 1,-1 0-1,1 0 0,0 0 0,0 0 0,0 0 0,0 1 0,0-1 0,1 0 0,-1 1 0,1-1 0,-1 4 0,5 11-971</inkml:trace>
  <inkml:trace contextRef="#ctx0" brushRef="#br0" timeOffset="1">515 6 18380,'-4'0'284,"0"0"0,0 0 0,0 0 0,0 1 0,1 0 0,-1 0 0,0 0 1,1 0-1,-1 0 0,0 1 0,1-1 0,0 1 0,-1 0 0,-5 5 0,1-1 291,-1 1 0,2 1-1,-15 15 1,17-16-427,1-1 1,-1 1-1,1 0 0,0 0 1,1 0-1,0 0 0,0 1 1,1 0-1,-1-1 0,2 1 1,-2 9-1,3-14-129,-1 0 0,1 0-1,0 0 1,0 0 0,1-1 0,-1 1 0,1 0 0,-1 0-1,1 0 1,0-1 0,0 1 0,0-1 0,0 1 0,1 0-1,-1-1 1,1 0 0,-1 1 0,1-1 0,0 0 0,0 0-1,0 0 1,0 0 0,0 0 0,1-1 0,-1 1 0,0 0-1,1-1 1,-1 0 0,1 0 0,0 0 0,-1 0 0,1 0 0,0 0-1,3 0 1,-1 0-10,0 0-1,1-1 0,-1 1 1,0-1-1,1 0 1,-1-1-1,0 1 0,0-1 1,1 0-1,-1-1 1,0 1-1,0-1 1,0 0-1,0 0 0,-1 0 1,1-1-1,5-3 1,-6 3 1,-1 0 1,0 0 0,0 0-1,0 0 1,0 0 0,0 0-1,-1-1 1,1 1 0,-1-1 0,0 0-1,0 0 1,0 0 0,-1 0-1,1 0 1,-1 0 0,0 0-1,0 0 1,-1-1 0,1 1 0,-1 0-1,0-8 1,-1 5-29,0 0 1,0 0-1,-1 0 0,0 0 1,0 0-1,-1 0 0,0 1 1,0-1-1,0 1 0,-6-8 1,6 10-127,0 0 0,0 1 1,0-1-1,0 1 0,-1-1 1,0 1-1,1 0 0,-1 1 1,0-1-1,0 1 0,-1-1 1,1 1-1,0 1 0,-1-1 1,1 0-1,-8 0 0,11 1 105,0 1-1,0 0 0,0 0 1,0-1-1,0 1 0,0 0 1,-1 0-1,1 0 0,0 0 1,0 0-1,0 0 0,0 1 1,0-1-1,-1 0 0,1 1 1,0-1-1,0 0 0,0 1 1,0-1-1,0 1 0,0 0 1,0-1-1,0 1 0,0 0 1,1 0-1,-2 1 0,-4 12-621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4.131"/>
    </inkml:context>
    <inkml:brush xml:id="br0">
      <inkml:brushProperty name="width" value="0.05" units="cm"/>
      <inkml:brushProperty name="height" value="0.05" units="cm"/>
      <inkml:brushProperty name="color" value="#E71224"/>
    </inkml:brush>
  </inkml:definitions>
  <inkml:trace contextRef="#ctx0" brushRef="#br0">0 9 24221,'2'-1'2545,"-1"1"-2305,7-2 840,0 1-584,2-4 104,-4 5-512,-4 0-80,-2 2-32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4.738"/>
    </inkml:context>
    <inkml:brush xml:id="br0">
      <inkml:brushProperty name="width" value="0.05" units="cm"/>
      <inkml:brushProperty name="height" value="0.05" units="cm"/>
      <inkml:brushProperty name="color" value="#E71224"/>
    </inkml:brush>
  </inkml:definitions>
  <inkml:trace contextRef="#ctx0" brushRef="#br0">0 0 17028,'0'7'1960,"0"6"-976,2 7-312,1 9 1025,-3 3-233,3 7-360,1 2-135,6 0-441,-1-2-256,0-4-480,0-8-328,3-7-713,2-4 73,0-10 760,0-5-320,2-4-160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5.205"/>
    </inkml:context>
    <inkml:brush xml:id="br0">
      <inkml:brushProperty name="width" value="0.05" units="cm"/>
      <inkml:brushProperty name="height" value="0.05" units="cm"/>
      <inkml:brushProperty name="color" value="#E71224"/>
    </inkml:brush>
  </inkml:definitions>
  <inkml:trace contextRef="#ctx0" brushRef="#br0">90 54 17116,'-7'15'517,"0"1"0,1 0 1,1 0-1,0 1 0,1-1 1,1 1-1,0 0 0,2 0 1,0 0-1,0 0 1,2 0-1,0 0 0,4 20 1,-4-33-495,0 0 1,1 0 0,-1-1-1,1 1 1,-1 0 0,1-1-1,0 1 1,1-1 0,-1 1-1,1-1 1,-1 0 0,1 0-1,0 0 1,0-1 0,0 1-1,0-1 1,5 4 0,-6-5-7,1 0-1,-1 0 1,1 0 0,-1-1 0,1 1 0,-1 0 0,1-1-1,-1 0 1,1 1 0,-1-1 0,1 0 0,-1 0 0,1-1 0,-1 1-1,1 0 1,0-1 0,-1 0 0,0 1 0,1-1 0,-1 0 0,1 0-1,-1-1 1,0 1 0,0 0 0,0-1 0,0 1 0,0-1 0,3-3-1,1-1 61,0-2-1,-1 1 0,0 0 0,0-1 0,-1 0 0,0 0 1,0-1-1,-1 1 0,0-1 0,0 1 0,-1-1 0,0 0 1,-1 0-1,0 0 0,0 0 0,-1 0 0,0 0 1,-1 0-1,-2-16 0,1 16-45,1 0 0,-1-1 0,-1 1 0,0 0 1,0 1-1,-1-1 0,0 0 0,0 1 0,-1 0 0,0 0 0,0 0 1,-1 1-1,0 0 0,-1 0 0,1 0 0,-1 1 0,-1 0 0,-14-10 1,19 14-103,0 1 1,-1-1 0,1 1 0,0-1 0,-1 1 0,0 0 0,1 1 0,-1-1 0,0 1 0,1-1 0,-1 1-1,0 0 1,1 0 0,-1 1 0,0-1 0,1 1 0,-1 0 0,0 0 0,1 0 0,-1 0 0,-5 3 0,6-2-56,1 0 0,-1 0 1,1 1-1,-1-1 1,1 0-1,0 1 1,0 0-1,0-1 0,0 1 1,0 0-1,1 0 1,-1 0-1,1 0 1,0 0-1,0 0 1,0 0-1,0 1 0,1-1 1,-1 0-1,1 1 1,0-1-1,0 0 1,0 0-1,1 5 1,7 24-658,7-1-218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15.882"/>
    </inkml:context>
    <inkml:brush xml:id="br0">
      <inkml:brushProperty name="width" value="0.05" units="cm"/>
      <inkml:brushProperty name="height" value="0.05" units="cm"/>
    </inkml:brush>
  </inkml:definitions>
  <inkml:trace contextRef="#ctx0" brushRef="#br0">1632 311 13931,'-1'-12'133,"-1"0"1,0 0-1,-1 0 1,0 0-1,-1 0 0,0 0 1,-1 1-1,0 0 0,-9-15 1,8 18-88,-1-1-1,0 1 1,0 1 0,0-1 0,-1 1-1,0 0 1,0 1 0,-1 0 0,0 0 0,0 1-1,-15-7 1,5 5 18,0 0 1,0 2-1,0 0 0,-1 1 0,1 1 1,-1 0-1,0 2 0,-25 1 1,16 2-22,0 1 1,0 2 0,0 1 0,1 1-1,-29 12 1,-6 7 35,0 4 0,3 2-1,0 3 1,-56 44 0,54-33 12,3 3-1,1 2 1,3 3 0,3 2 0,1 2-1,4 3 1,-49 80 0,60-81-71,3 2 1,3 1 0,2 1 0,4 1-1,2 2 1,3 0 0,3 1-1,-8 80 1,21-97-62,1 0-1,3 0 1,3 0-1,1 0 1,3 0 0,1-1-1,3 0 1,3-1-1,1-1 1,2 0-1,3-1 1,48 81-1,-48-96-64,1-2-1,1 0 0,1-2 0,2-1 0,1 0 0,49 36 0,-53-47 42,0-1-1,0-1 0,2-1 0,0-1 1,0-1-1,1-2 0,0 0 0,1-2 1,47 7-1,-38-10 118,-1-2 0,1-2 1,0-2-1,-1-1 0,59-12 1,-47 3 111,0-1 1,-1-3-1,67-33 1,-38 9 191,86-59 1,58-62 120,-114 79-451,-4-5 1,-3-4 0,-5-5-1,-4-3 1,132-192 0,-176 219 101,-4-1 1,-3-2 0,-3-1-1,-3-2 1,36-143 0,-59 184-46,-2 0 1,-1 0-1,-2 0 1,-2-1-1,-1 1 1,-2-1-1,-11-65 1,9 83-67,-2 1 1,0 0 0,-2 1 0,0-1-1,-1 1 1,0 1 0,-2-1 0,0 2-1,-1-1 1,0 1 0,-1 1 0,-1 0-1,-1 1 1,0 0 0,-1 1 0,-24-17-1,12 14-35,-1 1 0,0 0-1,-1 3 1,0 0 0,-1 2-1,0 1 1,-49-8 0,-17 4-590,-110 0 1,197 13 535,-23-1-156,-63-11 0,55 3-55</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5.653"/>
    </inkml:context>
    <inkml:brush xml:id="br0">
      <inkml:brushProperty name="width" value="0.05" units="cm"/>
      <inkml:brushProperty name="height" value="0.05" units="cm"/>
      <inkml:brushProperty name="color" value="#E71224"/>
    </inkml:brush>
  </inkml:definitions>
  <inkml:trace contextRef="#ctx0" brushRef="#br0">140 3 16428,'0'-2'1928,"-1"8"-1024,-4 3-336,-4 10 1361,-2 7-609,-3 7-512,-1 4-160,0 7-328,1 1-120,2-4-312,-1-3-80,7-8-272,0-6-144,3-10-424,3-13-80,-5-1 672,5-12-193,-10-14 49</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6.013"/>
    </inkml:context>
    <inkml:brush xml:id="br0">
      <inkml:brushProperty name="width" value="0.05" units="cm"/>
      <inkml:brushProperty name="height" value="0.05" units="cm"/>
      <inkml:brushProperty name="color" value="#E71224"/>
    </inkml:brush>
  </inkml:definitions>
  <inkml:trace contextRef="#ctx0" brushRef="#br0">139 32 17436,'-4'0'233,"1"-1"0,-1 1 0,0 0 0,1 1 0,-1-1 0,1 0 0,-1 1 0,0 0 0,1 0 0,0 0 0,-1 0 0,1 1 0,-1-1 0,1 1 1,0 0-1,0 0 0,0 0 0,-4 4 0,5-5-177,1 0 0,-1 1 0,1-1 0,-1 0 0,1 1 0,0-1 0,0 1 0,0-1 0,0 1 0,0 0 1,0 0-1,0-1 0,0 1 0,1 0 0,-1 0 0,1 0 0,-1 0 0,1 0 0,0-1 0,-1 1 0,1 0 0,0 0 0,1 0 1,-1 0-1,0 0 0,0 0 0,1 0 0,-1 0 0,1 0 0,0-1 0,-1 1 0,1 0 0,0 0 0,0-1 0,2 4 0,-1-3-49,1 0-1,-1-1 0,0 1 1,1 0-1,-1-1 0,1 0 0,-1 1 1,1-1-1,0 0 0,-1 0 1,1-1-1,0 1 0,0 0 0,-1-1 1,1 0-1,0 0 0,0 1 1,0-2-1,0 1 0,0 0 0,-1-1 1,1 1-1,0-1 0,0 0 1,2-1-1,1 1 18,-1-1 0,0 0 1,1 0-1,-1-1 0,0 0 1,-1 0-1,1 0 0,0 0 0,-1-1 1,1 1-1,6-9 0,-10 11-5,0-1-1,0 0 0,1 1 1,-1-1-1,0 0 1,0 0-1,-1 0 0,1 0 1,0 1-1,-1-1 0,1 0 1,-1 0-1,1 0 1,-1-1-1,0 1 0,0 0 1,0 0-1,0 0 1,0 0-1,-1 0 0,1 0 1,-1 0-1,1 0 1,-1 0-1,0 0 0,1 1 1,-1-1-1,0 0 0,0 0 1,-1 0-1,1 1 1,-2-3-1,0 1 12,0 1 1,0-1-1,-1 1 0,1-1 1,-1 1-1,1 0 0,-1 1 1,0-1-1,0 1 0,1-1 1,-1 1-1,0 0 0,0 1 1,0-1-1,-7 0 0,6 1-112,-1 1-1,1-1 0,-1 1 1,0 0-1,1 0 0,0 0 0,-1 1 1,1 0-1,0 0 0,0 0 1,0 1-1,0 0 0,0 0 0,0 0 1,1 0-1,0 1 0,-1 0 0,1 0 1,1 0-1,-1 0 0,1 0 1,-1 1-1,1 0 0,1 0 0,-1 0 1,1 0-1,-1 0 0,1 0 1,1 0-1,-1 1 0,1-1 0,0 1 1,0-1-1,1 1 0,-1 0 1,2 8-1,4 13-505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6.442"/>
    </inkml:context>
    <inkml:brush xml:id="br0">
      <inkml:brushProperty name="width" value="0.05" units="cm"/>
      <inkml:brushProperty name="height" value="0.05" units="cm"/>
      <inkml:brushProperty name="color" value="#E71224"/>
    </inkml:brush>
  </inkml:definitions>
  <inkml:trace contextRef="#ctx0" brushRef="#br0">131 132 27062,'3'-5'40,"-2"-1"16,1-5-24,-1-1 8,-2-2-40,-2 0 24,-5-10-24,-1 3-24,-5 7-104,-3 3-64,-1 13-240,-2 5-176,3 13-401,0 5-303,8 4 928,5 1-248,7 1-80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7.130"/>
    </inkml:context>
    <inkml:brush xml:id="br0">
      <inkml:brushProperty name="width" value="0.05" units="cm"/>
      <inkml:brushProperty name="height" value="0.05" units="cm"/>
      <inkml:brushProperty name="color" value="#E71224"/>
    </inkml:brush>
  </inkml:definitions>
  <inkml:trace contextRef="#ctx0" brushRef="#br0">1 158 17652,'10'-1'2432,"7"-5"-1407,11-8-377,7-2 1720,15-2-1104,7-2-279,4-1-401,0 1-248,-2 5-440,-4 1-248,-14 5-576,-13 5-385,-21 4 1009,-8 0-264,-21 8-184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7.622"/>
    </inkml:context>
    <inkml:brush xml:id="br0">
      <inkml:brushProperty name="width" value="0.05" units="cm"/>
      <inkml:brushProperty name="height" value="0.05" units="cm"/>
      <inkml:brushProperty name="color" value="#E71224"/>
    </inkml:brush>
  </inkml:definitions>
  <inkml:trace contextRef="#ctx0" brushRef="#br0">1 199 16131,'6'13'2225,"7"-9"-1305,14-13-312,8-3 1177,12-10-553,2-2-144,6-4-824,2 1-512,-5 1 568,-3-2-304,-8 8-152,-4 0-56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8.106"/>
    </inkml:context>
    <inkml:brush xml:id="br0">
      <inkml:brushProperty name="width" value="0.05" units="cm"/>
      <inkml:brushProperty name="height" value="0.05" units="cm"/>
      <inkml:brushProperty name="color" value="#E71224"/>
    </inkml:brush>
  </inkml:definitions>
  <inkml:trace contextRef="#ctx0" brushRef="#br0">50 11 17540,'1'-11'3673,"-7"24"-51,-2 2-2929,3-4-447,-1-1 1,2 1-1,-1-1 0,2 1 0,-1 1 1,1-1-1,-2 22 0,4-30-251,1 0-1,0 0 1,0 0 0,0-1-1,0 1 1,1 0-1,-1 0 1,1 0-1,-1-1 1,1 1 0,0 0-1,0-1 1,0 1-1,1-1 1,-1 1 0,0-1-1,1 0 1,0 1-1,-1-1 1,1 0 0,0 0-1,0 0 1,0 0-1,1-1 1,-1 1-1,0 0 1,1-1 0,-1 0-1,1 1 1,-1-1-1,1 0 1,0 0 0,-1-1-1,1 1 1,0-1-1,0 1 1,3-1 0,1 1-250,-1-1 0,0 0 0,0 0 0,0-1 0,0 0 0,0 0 0,0 0 0,0-1 0,0 0 0,0 0 0,-1 0 0,1-1 0,-1 0 0,0 0 0,1 0 0,-2-1 0,1 1 0,0-1 0,-1 0 0,1-1 0,6-8 0,3-9-840</inkml:trace>
  <inkml:trace contextRef="#ctx0" brushRef="#br0" timeOffset="1">194 79 17220,'-11'26'1624,"0"3"-1048,4 0-240,5 1 736,2 0-367,9-4-713,7-7-489,5-8 473,1-8-128,5-6-184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8.554"/>
    </inkml:context>
    <inkml:brush xml:id="br0">
      <inkml:brushProperty name="width" value="0.05" units="cm"/>
      <inkml:brushProperty name="height" value="0.05" units="cm"/>
      <inkml:brushProperty name="color" value="#E71224"/>
    </inkml:brush>
  </inkml:definitions>
  <inkml:trace contextRef="#ctx0" brushRef="#br0">81 131 18844,'-9'8'1048,"4"-4"-799,0-1-1,1 1 1,-1 0 0,1 1 0,0-1 0,0 1-1,1-1 1,-1 1 0,1 0 0,0 1 0,1-1-1,-5 10 1,7-13-222,0-1 0,0 0-1,1 1 1,-1-1 0,0 0 0,0 0-1,1 1 1,-1-1 0,1 0-1,-1 0 1,1 0 0,0 1 0,-1-1-1,1 0 1,0 0 0,0 0-1,-1 0 1,1 0 0,0 0 0,0-1-1,0 1 1,0 0 0,1 0 0,-1-1-1,0 1 1,0 0 0,0-1-1,1 1 1,-1-1 0,0 0 0,0 1-1,3-1 1,6 3-92,0-1 0,20 2 1,-24-4 70,25 3-127,-14-2 10,1 0 0,0 2 0,-1 0 1,33 10-1,-47-12 106,-1 0-1,0 0 1,0 0 0,0 0 0,0 0-1,0 0 1,-1 0 0,1 1-1,0-1 1,0 1 0,-1-1 0,1 1-1,-1 0 1,0 0 0,3 3-1,-4-3 16,1-1-1,-1 0 0,1 1 0,-1-1 0,0 1 0,0-1 0,0 1 1,0-1-1,0 1 0,0-1 0,0 1 0,-1-1 0,1 1 0,0-1 1,-1 1-1,1-1 0,-1 0 0,-1 2 0,-1 3 40,-1-1-1,1 0 1,-2 0-1,1 0 1,0-1-1,-1 1 1,0-1 0,0 0-1,-9 4 1,4-1-7,-1-1 0,-1 0 1,1-1-1,-1-1 0,0 0 1,0 0-1,-17 2 0,24-5-75,0-1 1,0 1-1,1-1 0,-1 0 0,0 0 1,0-1-1,0 1 0,0-1 0,1 0 0,-1 0 1,0-1-1,1 1 0,-1-1 0,1 0 1,0 0-1,-1-1 0,1 1 0,0-1 0,0 0 1,1 0-1,-8-7 0,-4-14-179</inkml:trace>
  <inkml:trace contextRef="#ctx0" brushRef="#br0" timeOffset="1">110 69 17444,'13'-6'1872,"6"2"-1128,1-2-328,3 0 1025,3-2-641,0 0-952,2 2 416,-1-5-328,1-2-104</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9.043"/>
    </inkml:context>
    <inkml:brush xml:id="br0">
      <inkml:brushProperty name="width" value="0.05" units="cm"/>
      <inkml:brushProperty name="height" value="0.05" units="cm"/>
      <inkml:brushProperty name="color" value="#E71224"/>
    </inkml:brush>
  </inkml:definitions>
  <inkml:trace contextRef="#ctx0" brushRef="#br0">206 1 18924,'-21'10'769,"2"0"0,-1 2 0,1 0 0,-31 28 0,42-34-583,1 1 0,0 1 0,1-1 0,0 1 0,0 0 1,1 1-1,0-1 0,0 1 0,1 0 0,0 0 0,1 1 0,0-1 1,-2 13-1,4-18-151,0 0 0,1 0 0,-1 0 0,1 0 0,0 0 0,1 0 0,-1 0 0,1 0 0,-1 0 0,1 0 0,0 0 0,1 0 0,-1-1 0,1 1 0,-1 0 0,1-1 0,0 1 0,5 4 0,-4-4-15,1 0 0,0-1 0,1 1 1,-1-1-1,1 0 0,-1 0 0,1-1 0,0 1 0,0-1 1,0 0-1,0 0 0,8 1 0,-3-1-5,1 0-1,0-1 0,0 0 1,0-1-1,-1 0 1,1-1-1,0 0 1,0 0-1,-1-1 1,1-1-1,-1 0 0,1 0 1,11-6-1,-15 5 12,-1-1 1,0 1-1,0-1 0,0 0 0,-1-1 0,1 1 0,-1-1 1,-1 0-1,1-1 0,-1 1 0,0-1 0,0 0 0,-1 0 1,0 0-1,0 0 0,-1 0 0,0-1 0,0 1 0,0-1 0,0-10 1,-2 11-57,1-1 0,-1 1 0,0 0 0,-1-1 0,0 1 0,0 0 0,0 0 0,-1 0 0,0 0 0,-1 0 0,0 0 0,0 0 0,0 1 0,0-1 0,-1 1 0,0 0 0,-1 0 0,0 0 0,1 1 0,-2 0 0,-8-8 0,11 11-146,0 0 0,-1 0 0,1 0 0,-1 1 0,1-1 0,-1 1 0,0 0 0,0 0 0,1 0 0,-6 0 0,7 1 109,0 0 0,-1-1 0,1 2 0,0-1 0,0 0 0,0 0 0,0 1 0,0-1 0,0 1 0,0-1 0,0 1 0,0 0 0,0 0 0,1 0 0,-1 0 0,0 0 0,0 0 0,1 1 0,-1-1 0,1 0 0,-2 3 0,-12 21-696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49.489"/>
    </inkml:context>
    <inkml:brush xml:id="br0">
      <inkml:brushProperty name="width" value="0.05" units="cm"/>
      <inkml:brushProperty name="height" value="0.05" units="cm"/>
      <inkml:brushProperty name="color" value="#E71224"/>
    </inkml:brush>
  </inkml:definitions>
  <inkml:trace contextRef="#ctx0" brushRef="#br0">0 506 17004,'1'1'95,"-1"-1"1,1 0 0,-1 0-1,1 1 1,0-1 0,-1 0-1,1 0 1,0 0 0,-1 0-1,1 0 1,-1 0 0,1 0-1,0 0 1,-1 0 0,1 0-1,0 0 1,-1 0 0,1 0-1,0 0 1,-1-1 0,1 1-1,-1 0 1,1-1 0,-1 1 0,1 0-1,0-1 1,28-10 195,-23 8 21,695-254 5539,22 72-8423,-647 170 1685,130-18-940,-201 33 1188</inkml:trace>
  <inkml:trace contextRef="#ctx0" brushRef="#br0" timeOffset="1">260 688 16019,'-9'2'1873,"24"-4"-953,16-7-344,26-12 1345,12-4-537,21-5-376,12-6-136,19-3-296,3-4-88,5-2-111,-2 3-185,-8 2-1017,-7 0 953,-17 2-184,-12 2-104,-30 9-120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3.480"/>
    </inkml:context>
    <inkml:brush xml:id="br0">
      <inkml:brushProperty name="width" value="0.05" units="cm"/>
      <inkml:brushProperty name="height" value="0.05" units="cm"/>
      <inkml:brushProperty name="color" value="#E71224"/>
    </inkml:brush>
  </inkml:definitions>
  <inkml:trace contextRef="#ctx0" brushRef="#br0">257 38 19836,'26'-15'1983,"9"-7"-609,-56 49 168,-28 48 1,20-30-1370,25-40-174,-27 41-82,1 1 0,3 2 0,-22 54 0,47-95-463,9-17 130,8-17-71,-6 4 394,-2-1 0,0 1 0,-1-1 0,-2-1 1,0 1-1,-2-1 0,0 1 0,-2-1 0,-4-41 0,4 61 129,0 0 1,-1 0 0,0 0-1,0 0 1,0 1-1,0-1 1,0 0 0,-1 1-1,0-1 1,0 1 0,0 0-1,-4-6 1,6 8-26,-1 1 0,1 0-1,0-1 1,-1 1 0,1 0 0,0 0 0,-1-1 0,1 1 0,-1 0-1,1 0 1,0-1 0,-1 1 0,1 0 0,-1 0 0,1 0 0,-1 0 0,1 0-1,-1 0 1,1 0 0,-1 0 0,1 0 0,0 0 0,-1 0 0,1 0-1,-1 0 1,1 0 0,-1 0 0,0 1 0,-9 11 195,-3 22 73,9-19-235,1 1 0,1-1 0,0 1 0,1 0 0,1 0 0,0 0 0,1-1 0,1 1 0,0 0 0,5 15 0,-5-24-39,0 1-1,1-1 1,0 0 0,0 0-1,0 0 1,1-1 0,0 1-1,0-1 1,0 0 0,1 0-1,0 0 1,1-1 0,-1 1-1,1-1 1,0-1 0,0 1-1,0-1 1,1 0 0,-1 0-1,1-1 1,0 0 0,0 0-1,8 1 1,-13-3-1,0-1 0,0 0 0,0 1 0,0-1-1,0 0 1,0 0 0,0 0 0,0 0 0,0-1 0,0 1 0,0-1 0,0 1-1,0-1 1,0 1 0,0-1 0,3-2 0,-4 2-1,0 1 0,0-1-1,-1 0 1,1 0 0,0 0 0,0 0 0,-1 1 0,1-1-1,-1 0 1,1 0 0,-1 0 0,1-1 0,-1 1-1,1 0 1,-1 0 0,0 0 0,0 0 0,1 0 0,-1 0-1,0 0 1,0-1 0,0 1 0,0 0 0,-1 0-1,1 0 1,0 0 0,0 0 0,-1 0 0,1 0 0,0 0-1,-2-2 1,-1-5-9,-2 0-1,1 1 0,-1-1 1,0 1-1,-1 0 0,0 0 1,-8-7-1,-2-1-133,-32-23 0,43 34 28,0 1 1,0 0 0,0 0 0,0 1-1,0 0 1,0-1 0,-10-1 0,14 4 50,-1 0 0,1 0 1,0 0-1,0 0 0,0 0 1,-1 0-1,1 0 0,0 0 1,0 0-1,0 1 0,-1-1 0,1 1 1,0-1-1,0 1 0,0-1 1,0 1-1,0-1 0,0 1 1,0 0-1,0 0 0,0 0 1,0-1-1,0 1 0,1 0 1,-1 0-1,0 0 0,1 0 1,-1 0-1,0 0 0,1 1 1,-1-1-1,1 0 0,0 0 0,-1 0 1,1 0-1,0 1 0,0-1 1,0 0-1,0 0 0,0 2 1,-1-1 13,1 0 1,0-1-1,0 1 0,0-1 1,0 1-1,0-1 1,0 1-1,0 0 0,0-1 1,0 1-1,1-1 1,-1 1-1,1-1 0,-1 1 1,1-1-1,0 1 1,-1-1-1,1 0 0,0 1 1,0-1-1,0 0 1,0 0-1,0 0 0,2 2 1,0-1 41,0-1 1,0 1-1,0-1 1,0 0-1,1 0 0,-1 0 1,0-1-1,0 1 1,1-1-1,5 0 1,3 0 2,0 0 0,0-1-1,0 0 1,20-6 0,-62 6 29,17 4-118,1-2 0,-1 0 1,0 0-1,-24-3 0,34 1 76,-1 1-1,1-1 1,0 0-1,0 1 0,-1-2 1,1 1-1,0 0 1,0-1-1,0 1 1,0-1-1,1 0 0,-1 0 1,0 0-1,1 0 1,0-1-1,-1 1 1,1-1-1,0 1 0,0-1 1,0 0-1,1 0 1,-1 1-1,1-1 0,-2-4 1,-1-8 347,7 9 488,-2 6-676,1 0 1,0 0-1,0 0 0,-1 0 0,1 1 1,0-1-1,-1 1 0,1-1 0,0 1 1,2 1-1,7 2-48,9 3-73,0-1 0,1-1 0,0-1-1,0-1 1,1 0 0,-1-2 0,0-1 0,1 0-1,-1-2 1,40-7 0,-55 8-74,0-1 0,0 0 0,0 0-1,0-1 1,0 0 0,-1 0 0,1 0 0,-1 0 0,0-1 0,0 0 0,7-8-1,9-22-382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2:47.423"/>
    </inkml:context>
    <inkml:brush xml:id="br0">
      <inkml:brushProperty name="width" value="0.05" units="cm"/>
      <inkml:brushProperty name="height" value="0.05" units="cm"/>
    </inkml:brush>
  </inkml:definitions>
  <inkml:trace contextRef="#ctx0" brushRef="#br0">376 222 10842,'6'6'292,"0"-2"0,0 1 0,1-1-1,-1 0 1,1 0 0,0 0 0,0-1 0,0 0-1,14 3 1,6 0 417,38 4-1,-46-7-628,32 2 141,0-2 0,71-5 0,102-20-11,85-2-175,-186 24-34,175-2 15,-1-23-3,57-24 3,1 22 2,-196 26-12,-41 1 2,172-21-1,-123-2 0,85-14 3,-215 32 0,57-1 0,20-1 10,-25-1 238,-82 7 528,-15 1-352,-17 1 89,15 0-433,1 0 0,-1-1 0,1 0 0,-1-1 1,-11-2-1,-32-1-43,5 9-86,-70 16 0,-4 1-127,-156 6-168,-79 10 205,1-7 128,0-23-104,-79 4-172,-488 4-135,404-13 466,289 2-22,190-4-60,0-3 0,-53-7 0,85 11-323,13 1 100,208-10-483,5-1 112,422-18 613,-341-3-4,361-33 6,-223 37-15,-161 11-18,8 7-139,115-11-338,-310 3 389</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3.863"/>
    </inkml:context>
    <inkml:brush xml:id="br0">
      <inkml:brushProperty name="width" value="0.05" units="cm"/>
      <inkml:brushProperty name="height" value="0.05" units="cm"/>
      <inkml:brushProperty name="color" value="#E71224"/>
    </inkml:brush>
  </inkml:definitions>
  <inkml:trace contextRef="#ctx0" brushRef="#br0">377 3 15931,'-13'-2'212,"0"1"-1,1 1 0,-1 1 0,0-1 1,1 2-1,-1 0 0,1 0 0,-1 1 1,1 1-1,0 0 0,0 1 0,1 0 1,-13 8-1,10-5-46,1 1-1,1 1 1,0 0 0,0 1-1,1 0 1,0 1 0,1 0-1,0 1 1,1 0 0,-8 16-1,7-10-14,1 1-1,0-1 1,2 2-1,1-1 1,0 1-1,1 0 1,2 0-1,0 0 1,1 0-1,1 34 1,2-42-84,1-1 0,0 0 1,0 0-1,1 0 0,0 0 0,1-1 0,1 1 1,9 17-1,-9-21-37,0 0 1,1-1-1,0 0 0,0 0 1,0 0-1,1-1 0,0 0 1,0-1-1,0 1 0,1-1 1,0-1-1,14 7 0,-7-5 84,-1-2 0,1 0 0,0 0 1,1-2-1,-1 0 0,0 0 0,1-2 0,-1 0 0,1 0 0,-1-2 0,30-6 0,-20 2 82,0-1 0,-1-1 1,0-1-1,0-1 0,-1-1 0,31-21 1,-34 19-75,-1-1 0,-1-2 0,0 0 0,-1 0 0,-1-2 0,-1 0 0,0-1 0,-1 0 0,21-40 0,-30 48-112,-1 0 0,0 0-1,0 0 1,-1 0 0,-1 0-1,1-1 1,-2 1-1,0-1 1,0-19 0,-2 23-36,0-1 0,-1 0 0,0 1 0,0-1 0,-1 1 0,0 0 0,0 0 0,-1 0 0,0 0 1,-1 0-1,0 1 0,0 0 0,0 0 0,-7-6 0,2 3-127,0 1 1,0 1-1,-1-1 1,0 2-1,-1 0 0,0 0 1,0 1-1,0 0 1,-1 1-1,0 1 0,0 0 1,-23-4-1,12 5-83,0 0-1,1 2 1,-1 0-1,0 2 1,0 1-1,-33 6 1,-8 10-414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4.703"/>
    </inkml:context>
    <inkml:brush xml:id="br0">
      <inkml:brushProperty name="width" value="0.05" units="cm"/>
      <inkml:brushProperty name="height" value="0.05" units="cm"/>
      <inkml:brushProperty name="color" value="#E71224"/>
    </inkml:brush>
  </inkml:definitions>
  <inkml:trace contextRef="#ctx0" brushRef="#br0">227 1 15763,'-3'24'1865,"3"2"-1241,-13 19-296,-7 8 1440,-3 10-1176,-1 1-119,-2-3-209,-2-4-80,7-11-464,1-9-249,3-25 473,2-7-96,-2-21-40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5.137"/>
    </inkml:context>
    <inkml:brush xml:id="br0">
      <inkml:brushProperty name="width" value="0.05" units="cm"/>
      <inkml:brushProperty name="height" value="0.05" units="cm"/>
      <inkml:brushProperty name="color" value="#E71224"/>
    </inkml:brush>
  </inkml:definitions>
  <inkml:trace contextRef="#ctx0" brushRef="#br0">1 3 14171,'3'-1'187,"0"1"1,-1-1-1,1 1 1,0-1-1,0 1 0,0 0 1,0 0-1,0 0 1,0 1-1,0-1 0,0 1 1,0 0-1,0 0 1,0 0-1,0 0 0,4 2 1,7 5 653,24 16 1,-30-18-449,26 17-33,0 3-1,-1 1 0,-2 1 0,-1 1 0,49 63 1,-72-79-1081,-7-12 690,0-1 1,0 0-1,0 0 1,0 0-1,0 0 1,0 0-1,0 0 1,0 0-1,0 0 1,0 1-1,0-1 1,0 0-1,0 0 1,-1 0-1,1 0 1,0 0-1,0 0 1,0 0-1,0 0 1,0 0-1,0 0 1,0 0-1,0 0 1,0 0-1,-1 1 1,1-1-1,0 0 1,0 0-1,0 0 1,0 0 0,0 0-1,0 0 1,0 0-1,-1 0 1,1 0-1,0 0 1,0 0-1,0 0 1,0 0-1,0-1 1,0 1-1,0 0 1,0 0-1,-1 0 1,1 0-1,0 0 1,0 0-1,0 0 1,0 0-1,0 0 1,0 0-1,0 0 1,0 0-1,0 0 1,-24-17-2259,-65-75-1893,11 11 3414,61 64 892,11 10 185,-1 1-1,0-1 1,0 1-1,0 0 1,-1 1-1,0 0 1,-15-8-1,12 13 1608,19 8-953,18 10-95,69 34 742,60 37-2110,-152-88 211,-4-3-107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5.479"/>
    </inkml:context>
    <inkml:brush xml:id="br0">
      <inkml:brushProperty name="width" value="0.05" units="cm"/>
      <inkml:brushProperty name="height" value="0.05" units="cm"/>
      <inkml:brushProperty name="color" value="#E71224"/>
    </inkml:brush>
  </inkml:definitions>
  <inkml:trace contextRef="#ctx0" brushRef="#br0">0 179 15531,'9'12'1745,"11"-9"-905,3-3-288,9-9 832,4-6-239,6-8-273,0-3-272,-1-2-816,-1 2-456,-10 0 592,-5 3-168,-14 5-144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7:55.821"/>
    </inkml:context>
    <inkml:brush xml:id="br0">
      <inkml:brushProperty name="width" value="0.05" units="cm"/>
      <inkml:brushProperty name="height" value="0.05" units="cm"/>
      <inkml:brushProperty name="color" value="#E71224"/>
    </inkml:brush>
  </inkml:definitions>
  <inkml:trace contextRef="#ctx0" brushRef="#br0">563 20 17276,'-11'-4'294,"0"0"0,0 1 1,0 0-1,0 1 0,0 1 1,-1 0-1,1 0 0,-1 1 1,1 0-1,-12 3 0,7-1-73,1 2 0,0 0 0,0 1 0,0 0 0,0 1 0,-22 13 0,13-4-137,1 1 0,1 1 0,1 1 0,0 0 0,2 2 1,0 0-1,-31 45 0,36-44-55,1 1 1,1 0 0,1 1-1,1 1 1,2-1-1,0 2 1,1-1-1,1 1 1,2 0 0,0 0-1,0 46 1,5-54-7,0 1 0,1-1 0,1 0-1,0 0 1,1-1 0,1 1 0,14 30 0,-13-35-14,1 0 0,1 0 0,0 0 0,0-1 0,1 0 0,0-1 0,1 0 0,0-1 0,1 1 0,19 11 0,-16-13 0,2 0-1,-1-1 0,1 0 0,0-1 0,1-1 1,-1-1-1,1 0 0,0-2 0,0 1 0,0-2 1,0 0-1,0-1 0,0-1 0,24-4 0,-13 0 20,-1-1-1,0-1 1,0-1-1,0-2 1,-1 0-1,-1-2 1,0-1 0,24-16-1,-22 10 41,-1-2 0,-1 0 0,-1-1 0,-1-1 0,-2-2 0,0 0 0,-1-1 0,-2-1 0,0-1 0,18-40 0,-27 48-22,-1-1 1,-1 0-1,-1 0 1,-1-1-1,0 0 1,-2 0-1,1-22 1,-4 28-24,0 0 0,-2 0 0,0-1 0,0 2 0,-1-1 0,-1 0 0,-1 0 0,0 1 1,-1 0-1,-11-18 0,13 25-62,0 0 1,-1 1 0,0 0 0,0 0 0,-1 0-1,0 1 1,0-1 0,-1 2 0,0-1 0,0 1-1,0 0 1,0 0 0,-1 1 0,0 0-1,0 0 1,0 1 0,0 0 0,0 0 0,-1 1-1,0 0 1,1 1 0,-1 0 0,0 0 0,1 1-1,-1 0 1,0 0 0,0 1 0,-11 2-1,9 0 69,-1 1-1,1 0 1,0 0-1,0 1 1,0 0-1,0 1 1,1 0-1,0 1 0,0 0 1,1 1-1,0 0 1,0 0-1,-11 15 1,-13 23-172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2.397"/>
    </inkml:context>
    <inkml:brush xml:id="br0">
      <inkml:brushProperty name="width" value="0.05" units="cm"/>
      <inkml:brushProperty name="height" value="0.05" units="cm"/>
      <inkml:brushProperty name="color" value="#E71224"/>
    </inkml:brush>
  </inkml:definitions>
  <inkml:trace contextRef="#ctx0" brushRef="#br0">2 21 17572,'-2'-21'3254,"6"34"-515,23 219-1897,-3-24-2748,-22-196 1446,-1-7 243,0 1 0,0-1 0,-1 0 1,0 0-1,0 1 0,-1 6 0,-1-5-478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2.815"/>
    </inkml:context>
    <inkml:brush xml:id="br0">
      <inkml:brushProperty name="width" value="0.05" units="cm"/>
      <inkml:brushProperty name="height" value="0.05" units="cm"/>
      <inkml:brushProperty name="color" value="#E71224"/>
    </inkml:brush>
  </inkml:definitions>
  <inkml:trace contextRef="#ctx0" brushRef="#br0">0 284 14811,'2'9'1488,"9"-3"-799,6-6-193,9-6 1032,7-6-216,16-5-255,3-6-65,14-5-192,-3-4-56,-5 0-184,-1 0-168,-10 6-528,-7 2-360,-19 5-264,-11 1 576,-24 2-152,-8 3-152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3.248"/>
    </inkml:context>
    <inkml:brush xml:id="br0">
      <inkml:brushProperty name="width" value="0.05" units="cm"/>
      <inkml:brushProperty name="height" value="0.05" units="cm"/>
      <inkml:brushProperty name="color" value="#E71224"/>
    </inkml:brush>
  </inkml:definitions>
  <inkml:trace contextRef="#ctx0" brushRef="#br0">0 65 19940,'11'-6'1697,"11"-2"-1177,4-1-176,10-2 704,7 2-264,9-2-288,2 2-160,4 7-512,-1 2-352,-11 5 496,-8 9-120,-9 4-112</inkml:trace>
  <inkml:trace contextRef="#ctx0" brushRef="#br0" timeOffset="1">703 340 14867,'3'3'489,"0"0"0,0 1 0,0-1-1,0 0 1,0 1 0,-1 0 0,0-1 0,0 1-1,0 0 1,0 0 0,2 9 0,7 13 1496,-9-23-1882,-1 0 0,1 0 0,0 0 0,0-1 0,0 1 1,0-1-1,0 0 0,0 1 0,1-1 0,-1 0 0,1 0 0,0 0 0,-1-1 0,1 1 0,4 1 0,-5-3-61,1 1-1,0-1 1,-1 0-1,1 0 0,0 0 1,-1 0-1,1 0 1,0-1-1,-1 1 1,1-1-1,-1 0 1,1 1-1,-1-1 0,1 0 1,-1-1-1,0 1 1,1 0-1,-1-1 1,3-1-1,13-12 155,0 0 1,26-30-1,-24 24 85,27-23 0,-44 42-237,1-1 1,-1 1-1,1 0 1,0 0-1,6-3 0,-10 5-35,1 0 0,0-1 0,0 1-1,-1 0 1,1 0 0,0-1-1,0 1 1,0 0 0,-1 0 0,1 0-1,0 0 1,0 0 0,0 0 0,-1 1-1,1-1 1,0 0 0,0 0-1,-1 0 1,1 1 0,0-1 0,0 0-1,-1 1 1,1-1 0,0 1 0,-1-1-1,1 1 1,0-1 0,-1 1-1,1-1 1,-1 1 0,1 0 0,-1-1-1,1 1 1,-1 0 0,0-1 0,1 1-1,-1 0 1,1 0 0,0 8 23,1-1 0,-1 0 1,-1 1-1,1-1 0,-1 1 0,-1-1 1,-1 13-1,0-1-40,-12 110-2113,22-151-375,-1-6 1682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3.711"/>
    </inkml:context>
    <inkml:brush xml:id="br0">
      <inkml:brushProperty name="width" value="0.05" units="cm"/>
      <inkml:brushProperty name="height" value="0.05" units="cm"/>
      <inkml:brushProperty name="color" value="#E71224"/>
    </inkml:brush>
  </inkml:definitions>
  <inkml:trace contextRef="#ctx0" brushRef="#br0">164 43 14675,'6'-4'1110,"20"-14"790,-26 18-1748,1 0 0,0-1 0,-1 1 0,1 0 0,-1-1 0,1 1 0,-1 0 0,1-1-1,-1 1 1,1-1 0,-1 1 0,1-1 0,-1 1 0,0-1 0,1 1 0,-1-1 0,0 0 0,0 1 0,1-1 0,-1 1 0,0-1 0,0 0 0,0 1 0,0-1 0,1 0 0,-1 1 0,0-1 0,0 0 0,0 1 0,-1-1 0,1 0-1,-1 0-16,1 1 0,-1-1 0,0 1 0,0 0 0,0-1 0,0 1-1,0 0 1,0 0 0,0-1 0,0 1 0,0 0 0,0 0 0,1 0-1,-1 0 1,0 0 0,0 0 0,0 1 0,0-1 0,0 0-1,0 0 1,0 1 0,0-1 0,0 0 0,0 1 0,1-1 0,-1 1-1,0-1 1,0 2 0,-26 17 546,24-16-521,-16 14 24,1 0 0,1 0 0,-25 33 0,36-41-172,-1 0 0,2 1 0,-1 0 0,1 0 0,0 0 0,1 0 0,1 1 0,-1 0 0,2 0 0,-3 13 0,5-22-20,0-1 0,0 1 0,0-1 0,0 1-1,0 0 1,0-1 0,0 1 0,0-1 0,1 1-1,-1 0 1,1-1 0,-1 1 0,1-1-1,0 0 1,-1 1 0,1-1 0,0 1 0,0-1-1,0 0 1,0 0 0,0 1 0,0-1 0,0 0-1,1 0 1,-1 0 0,0 0 0,0 0 0,1-1-1,-1 1 1,1 0 0,-1-1 0,1 1 0,-1-1-1,1 1 1,-1-1 0,1 0 0,0 1 0,-1-1-1,1 0 1,-1 0 0,3 0 0,5-1-214,-1 1 0,0-1 1,1-1-1,-1 1 0,0-2 1,11-3-1,18-10-983,49-28 0,-48 22 453</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4.280"/>
    </inkml:context>
    <inkml:brush xml:id="br0">
      <inkml:brushProperty name="width" value="0.05" units="cm"/>
      <inkml:brushProperty name="height" value="0.05" units="cm"/>
      <inkml:brushProperty name="color" value="#E71224"/>
    </inkml:brush>
  </inkml:definitions>
  <inkml:trace contextRef="#ctx0" brushRef="#br0">160 38 18996,'1'-1'196,"-1"0"1,1-1-1,-1 1 1,1 0-1,-1-1 0,0 1 1,0-1-1,1 1 0,-1 0 1,0-1-1,0 1 0,0-1 1,-1 1-1,1 0 1,0-1-1,0 1 0,-1-1 1,1 1-1,-1 0 0,1-1 1,-1 1-1,0 0 1,-1-2-1,1 2-100,0 1-1,0-1 1,0 1 0,0-1 0,-1 1 0,1 0-1,0 0 1,0-1 0,-1 1 0,1 0 0,0 0-1,0 0 1,-1 0 0,1 1 0,0-1 0,0 0-1,0 0 1,-1 1 0,1-1 0,0 1 0,0-1-1,0 1 1,0-1 0,0 1 0,0 0 0,0 0-1,0-1 1,-1 2 0,-7 5 9,0 0 0,0 1 0,1 0-1,0 1 1,1-1 0,0 1 0,0 1 0,-10 19 0,10-15-110,0 1 0,1 0 0,0 0 1,2 1-1,-6 28 0,9-41 8,1 0 1,-1 0-1,1 0 0,0 0 1,0 0-1,0 0 1,1 0-1,-1 0 1,1 0-1,0 0 0,1 5 1,-1-7-2,-1-1 0,0 1 0,1-1 0,-1 1 1,1-1-1,-1 1 0,0-1 0,1 1 0,0-1 1,-1 0-1,1 1 0,-1-1 0,1 0 0,-1 1 1,1-1-1,0 0 0,-1 0 0,1 1 0,-1-1 0,1 0 1,1 0-1,-1 0 2,1 0-1,0 0 1,0-1 0,0 1 0,-1-1 0,1 1-1,0-1 1,-1 1 0,1-1 0,-1 0 0,3-1 0,21-15 29,0-1 1,35-34 0,-43 36-30,1 0 0,0 1 1,2 1-1,-1 0 0,29-13 0,-46 26-8,0 0 1,0 0-1,0 0 0,0 1 0,0-1 0,0 1 0,0-1 0,0 1 0,0 0 0,0 0 1,0 0-1,0 0 0,3 0 0,-4 1 2,-1-1 1,1 0-1,0 1 0,0-1 0,-1 0 1,1 1-1,0-1 0,-1 1 0,1-1 1,0 1-1,-1 0 0,1-1 0,-1 1 1,1 0-1,-1-1 0,1 1 0,-1 0 1,1 0-1,-1-1 0,0 1 1,1 0-1,-1 1 0,1 5-2,0 0 0,-1-1 0,0 1 0,0 0 0,-1 0 0,-1 10 0,1-11 11,0 0 0,0-1-1,1 1 1,1 9 0,-1-14-4,0-1 0,0 0-1,1 1 1,-1-1 0,0 0 0,0 0 0,1 1-1,-1-1 1,0 0 0,1 0 0,-1 1-1,0-1 1,1 0 0,-1 0 0,0 0-1,1 0 1,-1 1 0,1-1 0,-1 0-1,0 0 1,1 0 0,-1 0 0,1 0-1,-1 0 1,0 0 0,1 0 0,-1 0-1,0 0 1,1 0 0,-1-1 0,1 1-1,-1 0 1,0 0 0,1 0 0,-1 0 0,0-1-1,1 1 1,-1 0 0,0 0 0,1-1-1,-1 1 1,0 0 0,0 0 0,1-1-1,-1 1 1,17-14 46,-16 14-43,27-26 38,-8 6-5,25-17 0,-40 33-37,1 0 1,0 0-1,0 1 1,0 0-1,1 0 0,-1 0 1,1 1-1,0 0 1,10-2-1,-15 4-4,-1 0 1,1-1-1,0 1 0,0 0 0,0 1 0,-1-1 0,1 0 0,0 0 0,0 1 1,0-1-1,-1 1 0,1 0 0,0-1 0,-1 1 0,1 0 0,0 0 1,-1 0-1,0 0 0,1 0 0,-1 1 0,1-1 0,-1 0 0,0 1 0,0-1 1,0 0-1,0 1 0,2 3 0,0 3-4,1 0-1,-1 1 1,-1 0 0,3 15-1,6 16 1,-11-39 7,0-1 0,1 1 0,-1-1 1,0 1-1,0-1 0,1 1 1,-1-1-1,0 0 0,1 1 1,-1-1-1,0 0 0,1 1 0,-1-1 1,1 0-1,-1 1 0,1-1 1,-1 0-1,1 0 0,-1 1 0,1-1 1,-1 0-1,1 0 0,-1 0 1,1 0-1,-1 0 0,1 0 1,-1 0-1,1 0 0,-1 0 0,1 0 1,-1 0-1,1 0 0,0 0 1,-1 0-1,1 0 0,-1 0 0,1-1 1,18-11 34,-17 10-27,60-57 118,-51 47-116,0 0-1,1 1 0,0 0 0,0 1 0,1 0 0,1 1 0,19-10 0,-30 18-11,-1 0 0,1 0-1,-1 0 1,1 1 0,0-1 0,0 1-1,-1-1 1,1 1 0,0 0-1,0 0 1,0 0 0,-1 0-1,1 1 1,4 0 0,-6 0 2,1 0 1,0 0 0,0 0 0,0 0-1,-1 0 1,1 0 0,0 1-1,-1-1 1,1 0 0,-1 1 0,0-1-1,0 1 1,1 0 0,-1-1-1,0 1 1,0 0 0,0 0 0,-1 0-1,2 3 1,1 5 16,-1-1-1,-1 0 1,0 0 0,0 1 0,-1-1-1,0 13 1,1 27 350,0-46-405,2-7-248,0-9-29,-7 5 222,-3 1-44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2:49.701"/>
    </inkml:context>
    <inkml:brush xml:id="br0">
      <inkml:brushProperty name="width" value="0.05" units="cm"/>
      <inkml:brushProperty name="height" value="0.05" units="cm"/>
    </inkml:brush>
  </inkml:definitions>
  <inkml:trace contextRef="#ctx0" brushRef="#br0">0 49 10042,'33'13'465,"0"-1"-1,0-1 1,1-2 0,66 8-1,141-2 714,-159-12-999,214 9 185,786 17 142,-632-38-428,336 3 66,34 14 161,226-86-216,-349 15-138,-473 53 48,0 10 0,437 55-1,-211 3 14,-331-49-5,215-12 1,147-58 27,-204 20-518,-272 41 458,-1-1-1,1 0 1,-1 0 0,1-1 0,-1 1 0,0-1-1,0 0 1,8-5 0,3-5-79</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4.789"/>
    </inkml:context>
    <inkml:brush xml:id="br0">
      <inkml:brushProperty name="width" value="0.05" units="cm"/>
      <inkml:brushProperty name="height" value="0.05" units="cm"/>
      <inkml:brushProperty name="color" value="#E71224"/>
    </inkml:brush>
  </inkml:definitions>
  <inkml:trace contextRef="#ctx0" brushRef="#br0">136 102 14507,'0'-3'4322,"5"19"-1328,-3-14-2835,0 1 0,0 0 0,1-1 0,-1 1 0,1-1 0,-1 0 1,1 0-1,0 0 0,0 0 0,0-1 0,0 1 0,0-1 0,1 1 0,-1-1 0,0 0 0,1-1 0,-1 1 0,1 0 0,-1-1 0,0 0 0,1 0 0,-1 0 0,1 0 0,-1-1 0,1 1 0,3-2 0,0 1-91,1-1 0,0 0 0,0-1 0,-1 0 0,1 0 0,-1 0 0,0-1 1,0 0-1,0-1 0,7-6 0,-10 7-37,0 0 0,0 0 0,0 0 0,0-1 0,-1 0 0,0 0 0,0 0 0,-1 0 0,3-6 1,-4 9-24,-1 1 0,1-1 1,-1 1-1,1 0 1,-1-1-1,0 1 1,0-1-1,0 1 1,0-1-1,0 1 1,0-1-1,0 1 0,-1-1 1,1 1-1,0 0 1,-1-1-1,1 1 1,-1-1-1,0 1 1,1 0-1,-1 0 1,0-1-1,0 1 0,0 0 1,0 0-1,0 0 1,0 0-1,0 0 1,0 0-1,0 0 1,0 0-1,-1 1 1,1-1-1,0 0 1,-1 1-1,1-1 0,0 1 1,-1-1-1,1 1 1,-3-1-1,-5-1 14,0 1 0,0 0 0,0 1-1,0 0 1,-1 0 0,1 1 0,0 0 0,0 0-1,0 1 1,0 1 0,0-1 0,1 1 0,-1 1-1,1 0 1,-11 6 0,3-1-18,0 1-1,1 0 1,1 1 0,0 1 0,0 0-1,-21 26 1,29-29-10,0-1-1,0 1 1,1 0 0,1 1-1,-1-1 1,1 1 0,-4 18-1,7-25 3,0 0 0,1 1 0,0-1 0,-1 0 0,1 1 0,1-1 0,-1 0 0,0 1 0,1-1 0,-1 0 0,1 0 0,2 5 0,-2-6-5,0 0 0,1 0 0,-1 0 0,1 0 0,-1 0 0,1-1 0,-1 1 0,1 0 0,0-1 0,0 1 0,0-1 0,0 0-1,0 0 1,0 0 0,0 0 0,1 0 0,-1 0 0,0 0 0,4 0 0,2 0-102,0 0 0,-1 0 0,1-1 0,0 0 0,0-1 0,0 1 0,-1-1 0,1-1 0,8-2 0,11-4-149,29-15 0,-53 22 254,45-20-343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5.415"/>
    </inkml:context>
    <inkml:brush xml:id="br0">
      <inkml:brushProperty name="width" value="0.05" units="cm"/>
      <inkml:brushProperty name="height" value="0.05" units="cm"/>
      <inkml:brushProperty name="color" value="#E71224"/>
    </inkml:brush>
  </inkml:definitions>
  <inkml:trace contextRef="#ctx0" brushRef="#br0">1 64 18580,'1'0'155,"0"0"-1,1 0 1,-1 0 0,0 0-1,1 0 1,-1 0 0,1 0-1,-1 0 1,0 0 0,1 1-1,-1-1 1,0 0-1,0 1 1,1-1 0,-1 1-1,0 0 1,0-1 0,0 1-1,1 0 1,-1 0 0,0 0-1,0-1 1,0 1 0,0 0-1,-1 1 1,1-1 0,0 0-1,0 1 1,24 39 1735,-20-32-1446,-1-1-227,1 1-2,0 1 1,1-1-1,0 0 0,9 10 0,-13-16-196,0-1 1,1 0-1,-1-1 0,0 1 1,0 0-1,1-1 0,-1 1 1,1-1-1,0 0 0,-1 1 1,1-1-1,0-1 1,-1 1-1,1 0 0,0-1 1,0 1-1,0-1 0,0 0 1,0 0-1,0 0 0,3-1 1,3-1-1,0 0 0,-1-1 0,1 0 0,-1-1 0,0 1 0,15-11 0,47-37 18,-45 32-30,8-8 6,26-20 23,-53 43-34,-1 1 1,0 0-1,1 0 1,0 0-1,-1 1 0,1 0 1,0 0-1,12-2 1,-17 4-2,1 0 0,-1 0 0,0 0-1,1 0 1,-1 0 0,0 1 0,0-1 0,1 0 0,-1 0 0,0 1 0,0-1 0,1 1-1,-1 0 1,0-1 0,0 1 0,0 0 0,0-1 0,0 1 0,0 0 0,0 0 0,0 0 0,0 0-1,-1 0 1,1 0 0,0 0 0,-1 0 0,1 0 0,0 0 0,-1 1 0,1-1 0,-1 0-1,0 0 1,1 2 0,0 4 6,1 1-1,-1-1 0,-1 0 1,0 11-1,0-13 0,-4 79 46,4-83-50,0-1 1,0 1-1,0 0 0,0-1 1,0 1-1,0-1 1,0 1-1,0-1 0,0 1 1,0-1-1,0 1 0,0-1 1,1 1-1,-1-1 1,0 1-1,0-1 0,0 1 1,1-1-1,-1 1 0,0-1 1,1 1-1,0 0 1,8-5 38,14-21-4,-18 19-39,10-12 10,2-3-80,1 0 1,0 1 0,2 2 0,33-27-1,-51 44 39,0 0 0,-1 0 0,1 0 0,0 0 0,0 0 0,0 0 0,0 0 0,0 1 0,0-1 0,0 1 0,0-1 0,0 1 0,0 0 0,1 0 0,2 0 0,-4 0 1,0 1-1,0-1 0,0 1 0,-1-1 1,1 1-1,0 0 0,0-1 0,0 1 1,0 0-1,-1 0 0,1-1 0,0 1 1,-1 0-1,1 0 0,-1 0 1,1 0-1,-1 0 0,1 0 0,-1 0 1,0 0-1,1 0 0,-1 0 0,0 0 1,0 0-1,0 0 0,0 0 0,0 0 1,0 0-1,0 0 0,0 2 0,-1 3-179,0 0 0,0 0 0,-1 0 0,1 0-1,-1 0 1,-1 0 0,1-1 0,-1 1-1,0-1 1,0 1 0,-1-1 0,1 0 0,-1 0-1,-7 6 1,-4 3-333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5.853"/>
    </inkml:context>
    <inkml:brush xml:id="br0">
      <inkml:brushProperty name="width" value="0.05" units="cm"/>
      <inkml:brushProperty name="height" value="0.05" units="cm"/>
      <inkml:brushProperty name="color" value="#E71224"/>
    </inkml:brush>
  </inkml:definitions>
  <inkml:trace contextRef="#ctx0" brushRef="#br0">5 2 21028,'-2'-1'1889,"2"2"-1609,-3 4-920,3 1 1680,0 0-792,0-3-224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6.265"/>
    </inkml:context>
    <inkml:brush xml:id="br0">
      <inkml:brushProperty name="width" value="0.05" units="cm"/>
      <inkml:brushProperty name="height" value="0.05" units="cm"/>
      <inkml:brushProperty name="color" value="#E71224"/>
    </inkml:brush>
  </inkml:definitions>
  <inkml:trace contextRef="#ctx0" brushRef="#br0">286 38 20180,'0'-2'115,"-1"0"0,1 0 1,-1 0-1,0 0 0,0 0 0,0 1 0,0-1 0,0 0 0,0 0 0,0 1 0,-1-1 0,1 1 0,0-1 1,-1 1-1,1-1 0,-1 1 0,0 0 0,0 0 0,1 0 0,-5-2 0,3 3 5,0-1 0,0 0-1,0 1 1,0 0 0,0 0 0,0 0-1,0 0 1,0 0 0,0 1 0,-1-1-1,1 1 1,-4 1 0,-3 2 70,0 0 0,1 1 0,-1 0 0,1 0 0,0 1 0,0 1 0,-8 7-1,5-2-169,0 0 0,0 1 0,1 1 0,1 0-1,0 1 1,1-1 0,1 2 0,0-1-1,1 1 1,1 0 0,0 1 0,1 0-1,1 0 1,1 0 0,0 0 0,0 28 0,3-41-38,0 0 1,0 0 0,0 0-1,1 0 1,0 1 0,0-1 0,0 0-1,0 0 1,1-1 0,0 1-1,-1 0 1,1 0 0,1-1 0,-1 1-1,0-1 1,1 0 0,3 4 0,-2-4-51,0-1 0,-1 1 0,1-1 0,0 0 0,0 0 0,1 0 0,-1-1 0,0 1 0,1-1 0,-1 0 0,0 0 1,1-1-1,-1 1 0,1-1 0,8 0 0,3-2 114,0-1 0,0 0 1,0-1-1,-1 0 0,29-13 0,-3 0-162</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6.726"/>
    </inkml:context>
    <inkml:brush xml:id="br0">
      <inkml:brushProperty name="width" value="0.05" units="cm"/>
      <inkml:brushProperty name="height" value="0.05" units="cm"/>
      <inkml:brushProperty name="color" value="#E71224"/>
    </inkml:brush>
  </inkml:definitions>
  <inkml:trace contextRef="#ctx0" brushRef="#br0">54 41 21269,'-42'164'3837,"37"-137"-3608,1 1 1,2 0 0,2 56-1,0-83-225,0 0-1,0 0 0,0 0 1,0 0-1,0 0 0,0 0 1,1 0-1,-1 0 0,0-1 1,1 1-1,-1 0 1,0 0-1,1 0 0,0 0 1,-1 0-1,1-1 0,0 2 1,0-1-4,-1-1 0,1 0 0,-1 0 0,1 0 0,-1 0 0,1 0 0,-1 1 0,1-1 0,-1 0 0,1 0 0,-1 0 1,1 0-1,-1-1 0,0 1 0,1 0 0,-1 0 0,1 0 0,-1 0 0,1 0 0,-1-1 0,1 1 0,-1 0 0,0 0 0,1-1 0,0 1 1,1-2-5,0 0 1,0 0 0,0 0-1,0 0 1,0 0 0,0-1-1,-1 1 1,1-1 0,-1 1 0,0-1-1,2-2 1,2-10-2,0 0 1,-1 0 0,0-1-1,-1 1 1,-1-1-1,0 0 1,-1 0-1,-2-19 1,-5 18 21,6 17-17,0 0 0,0 0 0,0-1 1,-1 1-1,1 0 0,0 0 0,0 0 0,0 0 0,0 0 0,-1 0 0,1 0 0,0 0 1,0 0-1,0 0 0,-1 0 0,1 0 0,0 0 0,0 0 0,0 0 0,-1 0 1,1 0-1,0 0 0,0 0 0,0 0 0,0 0 0,-1 0 0,1 0 0,0 0 0,0 1 1,0-1-1,0 0 0,-1 0 0,1 0 0,0 0 0,0 0 0,0 0 0,0 1 0,0-1 1,0 0-1,-1 0 0,1 0 0,-1 2 1,0 0 0,1 0 0,-1 0 0,0-1 0,1 1 0,-1 0-1,1 0 1,-1 0 0,1 0 0,0 0 0,0 0 0,0 0 0,0 0 0,1 3 0,-1-2 0,1 0 1,0 1-1,0-1 0,0 0 1,0 0-1,0 0 1,1 0-1,-1 0 0,1 0 1,0 0-1,0 0 1,0 0-1,0-1 0,1 1 1,-1-1-1,1 0 0,-1 0 1,1 0-1,0 0 1,0 0-1,0 0 0,0-1 1,0 0-1,0 1 1,0-1-1,0 0 0,1 0 1,-1-1-1,0 1 0,1-1 1,-1 0-1,1 1 1,5-2-1,3 0 4,0 0 0,0-1 0,0-1-1,-1 0 1,1 0 0,-1-1 0,1-1 0,15-8 0,-3-2 2,0-1 1,-2-1-1,0-1 1,-1-1-1,0 0 1,-2-2-1,23-31 1,-39 49-3,17-27 37,-19 29-38,0-1-1,0 1 0,-1 0 0,1-1 0,-1 1 0,1 0 1,-1-1-1,1 1 0,-1-1 0,0 1 0,0 0 0,0-1 1,0 1-1,0-1 0,0 1 0,0-1 0,0 1 0,0 0 0,-1-1 1,1 1-1,-1-2 0,0 2-1,0 1 0,1-1 1,-1 1-1,0-1 0,1 1 0,-1 0 1,0-1-1,0 1 0,1 0 0,-1 0 1,0 0-1,0-1 0,0 1 0,1 0 1,-1 0-1,0 0 0,0 0 0,0 0 0,1 0 1,-1 1-1,0-1 0,0 0 0,1 0 1,-1 0-1,0 1 0,0-1 0,1 1 1,-1-1-1,0 0 0,1 1 0,-1-1 1,-1 2-1,-22 16 40,23-17-39,-14 12 49,1 1 0,0 0 1,1 1-1,-21 33 1,28-38-6,0 0 0,0 1 0,1 0 0,1 0 0,0 1 1,0-1-1,1 1 0,1 0 0,-2 16 0,3-26-61,1 1 0,0 0-1,0 0 1,0-1 0,1 1 0,-1 0-1,1 0 1,-1-1 0,1 1 0,0-1-1,0 1 1,0-1 0,0 1 0,0-1-1,1 1 1,-1-1 0,1 0 0,0 0 0,0 0-1,-1 0 1,1 0 0,0 0 0,1 0-1,-1-1 1,0 1 0,0-1 0,1 1-1,-1-1 1,1 0 0,-1 0 0,1 0-1,0 0 1,-1-1 0,1 1 0,0-1-1,-1 1 1,6-1 0,2 0-205,1 0 1,-1 0 0,1-1-1,-1-1 1,1 0-1,-1 0 1,0-1-1,16-6 1,4-5-297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7.204"/>
    </inkml:context>
    <inkml:brush xml:id="br0">
      <inkml:brushProperty name="width" value="0.05" units="cm"/>
      <inkml:brushProperty name="height" value="0.05" units="cm"/>
      <inkml:brushProperty name="color" value="#E71224"/>
    </inkml:brush>
  </inkml:definitions>
  <inkml:trace contextRef="#ctx0" brushRef="#br0">194 137 15339,'-2'-2'224,"0"0"1,0 0-1,1 0 0,-1 1 0,-1-1 0,1 1 0,0-1 1,0 1-1,0 0 0,-1 0 0,1 0 0,-1 0 0,1 1 0,-1-1 1,1 0-1,-1 1 0,1 0 0,-1 0 0,1 0 0,-1 0 1,0 0-1,1 0 0,-1 0 0,1 1 0,-1 0 0,1-1 1,-1 1-1,1 0 0,0 0 0,-1 0 0,1 0 0,-4 4 0,-2 0 40,0 1-1,0 0 1,0 0-1,1 1 1,0 0-1,1 0 1,-9 12-1,9-9-176,-1 1-1,2-1 1,-1 1 0,1 0 0,-5 21-1,8-28-68,1 1 0,0-1 0,0 1 0,1-1 0,-1 1 0,1 0 0,0-1 0,0 1 0,1 0 0,-1-1 0,1 1 0,0-1 0,0 1 0,0-1 0,1 0 0,0 1 0,4 7 0,-5-11-11,0 1 0,1-1-1,-1 1 1,0-1 0,1 0 0,0 1 0,-1-1-1,1 0 1,0 0 0,-1 0 0,1 0 0,0-1-1,0 1 1,0 0 0,0-1 0,0 1-1,0-1 1,0 0 0,0 0 0,0 0 0,0 0-1,0 0 1,0 0 0,0 0 0,0 0-1,0-1 1,-1 1 0,1-1 0,4-1 0,2-2 4,0 0 0,1 0 0,-2 0 0,1-1 0,9-8 0,7-9 11,0-1 1,-1-1-1,-2-1 1,35-52-1,-18 25-78,-26 39-7,-11 14 60,-1-1 0,0 0 1,0 0-1,0 1 1,1-1-1,-1 0 1,0 0-1,0 1 0,0-1 1,0 0-1,0 1 1,1-1-1,-1 0 1,0 1-1,0-1 1,0 0-1,0 0 0,0 1 1,0-1-1,0 0 1,0 1-1,0-1 1,0 0-1,0 1 0,0-1 1,-1 0-1,1 1 1,0-1-1,-10 37-79,2-13 43,-5 12-643,1 2 0,-13 74 0,25-93 344,0-18 325,0-1 1,0 0-1,0 1 0,0-1 1,0 1-1,0-1 1,0 1-1,0-1 0,0 0 1,1 1-1,-1-1 1,0 1-1,0-1 1,0 0-1,1 1 0,-1-1 1,0 0-1,0 1 1,1-1-1,-1 0 1,0 1-1,1-1 0,-1 0 1,0 0-1,1 1 1,-1-1-1,0 0 0,1 0 1,-1 0-1,1 0 1,-1 1-1,1-1 1,13-7-491</inkml:trace>
  <inkml:trace contextRef="#ctx0" brushRef="#br0" timeOffset="1">584 0 15451,'3'2'1878,"-6"5"-1037,-12 15-369,10-15-102,-16 24 986,-2 0-414,2 1 0,1 0 0,-28 66 0,48-97-924,-1 1-1,1-1 1,-1 1 0,1-1 0,-1 1-1,1-1 1,0 1 0,0 0-1,0-1 1,0 1 0,0-1 0,0 1-1,0-1 1,0 1 0,1 2 0,0-3-10,-1 0 0,1-1 0,-1 1 1,1 0-1,0-1 0,-1 1 0,1 0 0,0-1 1,-1 1-1,1-1 0,0 1 0,-1-1 1,1 0-1,0 1 0,0-1 0,0 0 1,-1 1-1,1-1 0,0 0 0,2 0 0,4 0 12,0 0-1,1 0 0,-1-1 0,0 0 0,11-4 1,1 1-24,-1 1 14,0 1-1,0 1 1,25 1 0,-38 0-6,0 1 0,0-1 1,1 1-1,-1 0 0,0 1 0,0-1 0,0 1 1,0 0-1,-1 0 0,1 0 0,0 1 1,-1 0-1,1 0 0,-1 0 0,0 0 0,4 5 1,-6-6 10,0 0 1,-1 0 0,0 0-1,0 0 1,1 0 0,-1 0-1,0 1 1,-1-1 0,1 0 0,0 1-1,-1-1 1,1 0 0,-1 1-1,0-1 1,0 0 0,0 1-1,0 3 1,-1-2 18,0 0-1,0 0 1,0 0-1,-1 0 1,1 0-1,-1 0 1,0 0-1,0-1 1,-4 5-1,-3 3 102,0 0-1,-1-1 1,0 0-1,-21 15 0,24-20-185,0 1-1,0-1 0,-1-1 1,1 0-1,-1 0 0,0 0 1,0-1-1,-1 0 0,1 0 1,-1-1-1,1 0 0,-1-1 1,0 0-1,-9 0 0,17-1 33,-1 0-1,1 0 1,0 0-1,-1-1 1,1 1-1,0 0 0,-1-1 1,1 1-1,0-1 1,0 0-1,0 1 1,-1-1-1,1 0 1,0 1-1,0-1 0,0 0 1,0 0-1,0 0 1,0 0-1,0 0 1,1 0-1,-1 0 1,0-1-1,1 1 0,-1 0 1,0-2-1,-2-16-384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7.703"/>
    </inkml:context>
    <inkml:brush xml:id="br0">
      <inkml:brushProperty name="width" value="0.05" units="cm"/>
      <inkml:brushProperty name="height" value="0.05" units="cm"/>
      <inkml:brushProperty name="color" value="#E71224"/>
    </inkml:brush>
  </inkml:definitions>
  <inkml:trace contextRef="#ctx0" brushRef="#br0">103 174 15371,'17'13'1876,"-15"-11"-1255,0 0-1,1-1 1,-1 1 0,1 0-1,0-1 1,-1 1 0,5 1 0,-6-3-491,0 0-1,0 0 1,0 0 0,1 0 0,-1 0 0,0 0 0,0 0 0,0 0 0,0-1 0,0 1 0,1 0 0,-1-1 0,0 1 0,0 0-1,0-1 1,0 0 0,0 1 0,0-1 0,0 1 0,0-1 0,0 0 0,-1 0 0,3-1 0,6-8-32,-1 0 1,0 0-1,0 0 1,-1-1-1,8-16 1,-13 23-96,0 0 0,0 0 0,0 0 0,-1-1 0,1 1 0,-1 0 0,0-1 0,0 1 0,-1-1 0,1 1 0,-1-1 0,0 1 0,-1-1 0,1 0 0,-1 1 0,1-1 0,-1 1 0,-3-7 0,4 10-3,-1-1 1,0 1-1,0-1 0,0 1 1,0-1-1,0 1 1,0 0-1,0-1 0,-1 1 1,1 0-1,0 0 0,-1 0 1,1 0-1,-1 0 1,1 0-1,-1 0 0,0 1 1,1-1-1,-1 1 0,-2-2 1,1 2-1,0 0 0,0 0 0,-1 0 0,1 0 0,0 1 0,0-1 0,0 1 0,0 0 0,1 0 0,-1 0 1,-3 1-1,-4 3 8,1 1 0,0-1 1,0 2-1,0-1 0,-12 13 1,11-8 25,0 0 1,1 0-1,0 1 1,1 1-1,1-1 1,0 1-1,0 1 1,1-1-1,1 1 1,0 0-1,1 1 1,1-1-1,0 1 1,1-1-1,-1 21 1,3-32-28,0 1 0,0 0 0,0-1 0,1 1 0,-1-1 1,1 1-1,0-1 0,0 0 0,0 1 0,0-1 0,1 0 0,-1 1 1,1-1-1,0 0 0,0 0 0,0 0 0,0-1 0,0 1 0,1 0 0,-1-1 1,1 0-1,3 3 0,-2-3-100,1 0 1,-1 0-1,1 0 1,0-1 0,0 1-1,0-1 1,0 0-1,-1-1 1,1 1-1,0-1 1,0 0-1,0 0 1,0-1-1,10-1 1,0-2-50,0 0-1,1 0 1,-2-2 0,19-8 0,20-13-277</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8.076"/>
    </inkml:context>
    <inkml:brush xml:id="br0">
      <inkml:brushProperty name="width" value="0.05" units="cm"/>
      <inkml:brushProperty name="height" value="0.05" units="cm"/>
      <inkml:brushProperty name="color" value="#E71224"/>
    </inkml:brush>
  </inkml:definitions>
  <inkml:trace contextRef="#ctx0" brushRef="#br0">108 0 19180,'-32'29'2870,"24"-23"-2328,0 1 0,0 0 0,1 0 0,0 1 0,0 0 0,0 0 0,1 1 0,-8 15 0,14-23-524,-1 0-1,1-1 1,-1 1-1,1 0 0,0 0 1,-1 0-1,1 0 1,0 0-1,0 0 1,-1 0-1,1-1 0,0 1 1,0 0-1,0 0 1,0 0-1,1 0 0,-1 0 1,0 0-1,0 0 1,0 0-1,1 0 0,-1-1 1,0 1-1,1 0 1,-1 0-1,1 0 1,-1 0-1,1-1 0,0 1 1,-1 0-1,1-1 1,-1 1-1,1 0 0,0-1 1,0 1-1,-1-1 1,1 1-1,0-1 0,0 0 1,0 1-1,0-1 1,0 0-1,-1 1 1,1-1-1,0 0 0,0 0 1,0 0-1,1 0 1,6 1-18,0-1 1,0 0 0,-1-1 0,14-2 0,-15 2 15,30-5-40,-6 1-53,34-3 0,-57 8 49,0 0 0,0 0 0,0 0 0,0 1 0,0 0 0,0 0-1,0 1 1,0 0 0,0 0 0,9 5 0,-14-6 21,1 1 1,-1-1-1,1 1 0,-1-1 1,1 1-1,-1 0 0,0 0 0,0 1 1,0-1-1,0 0 0,0 1 0,0-1 1,-1 1-1,1-1 0,-1 1 1,0 0-1,0-1 0,0 1 0,0 0 1,0 0-1,-1 0 0,1 0 0,-1 0 1,0 0-1,0 0 0,0 0 0,0 0 1,0 0-1,-1 0 0,1 0 1,-1 0-1,0-1 0,0 1 0,-2 5 1,-1 1 30,-1 0 0,0 0 0,-1 0 0,0 0 0,0-1 0,-1 0 0,0-1 0,-14 14 0,7-10-15,-1 0-1,-24 14 1,32-22-153,0 1 1,-1-1-1,1 0 1,-1 0-1,0-1 1,0 0-1,-16 2 1,15-5-81,8-4-81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8.733"/>
    </inkml:context>
    <inkml:brush xml:id="br0">
      <inkml:brushProperty name="width" value="0.05" units="cm"/>
      <inkml:brushProperty name="height" value="0.05" units="cm"/>
      <inkml:brushProperty name="color" value="#E71224"/>
    </inkml:brush>
  </inkml:definitions>
  <inkml:trace contextRef="#ctx0" brushRef="#br0">93 234 13691,'4'-8'480,"44"-81"2021,-44 80-2026,0-1 0,-1 1 0,0-1 1,-1 1-1,0-1 0,0 0 0,0-18 1,-2 26-351,0 0 1,0 0-1,0 0 0,-1 0 1,1 0-1,-1-1 1,1 1-1,-1 0 0,1 0 1,-1 1-1,0-1 1,0 0-1,0 0 0,0 0 1,-2-1-1,2 2-58,0 0 1,0 0-1,0 0 0,0 1 0,0-1 1,0 1-1,0-1 0,0 1 0,0-1 0,-1 1 1,1-1-1,0 1 0,0 0 0,-1 0 1,1 0-1,0 0 0,0 0 0,-1 0 0,0 0 1,-2 1 1,0 0 0,1 0 0,-1 0-1,1 0 1,-1 1 0,1 0 0,-1-1 0,1 1 0,0 0 0,0 1 0,0-1 0,0 1 0,0-1 0,-3 5 0,-2 5 13,0 0 1,0 0-1,1 1 1,1 0-1,0 0 1,1 1-1,1 0 1,0-1-1,-3 20 1,1 12 314,-3 74 1,9-29 282,11 106 0,-4-141-490,2-1 0,3-1 0,22 64 0,-21-88-164,-7-21 26,-6-18 89,-34-113 45,20 76-148,-10-55 0,22 87-39,0 7-2,0 0 0,1 0 0,0-1 0,0 1-1,1 0 1,0-1 0,1 1 0,-1-1 0,2 1 0,3-14 0,-5 20 1,1 1-1,0-1 1,0 1 0,0-1 0,-1 1 0,1 0-1,0-1 1,1 1 0,-1 0 0,0 0 0,0-1-1,0 1 1,1 0 0,-1 0 0,1 1 0,-1-1-1,1 0 1,-1 0 0,3 0 0,-1 0-5,1 1 0,-1-1 0,0 1 0,0 0 0,1 0 0,-1 0 0,0 0 0,0 1 0,6 1 0,3 1-32,1 2 0,0 0-1,20 12 1,9 6-61,-1 3 1,-1 0-1,55 50 0,-95-76 101,0 0-1,0 0 0,0 1 0,1-1 0,-1 0 1,0 0-1,0 0 0,0 0 0,1 0 1,-1 1-1,0-1 0,0 0 0,1 0 0,-1 0 1,0 0-1,0 0 0,1 0 0,-1 0 0,0 0 1,1 0-1,-1 0 0,0 0 0,0 0 1,1 0-1,-1 0 0,0 0 0,0 0 0,1 0 1,-1 0-1,0 0 0,0-1 0,1 1 0,-1 0 1,0 0-1,0 0 0,0 0 0,1-1 1,-1 1-1,0 0 0,0 0 0,0 0 0,0-1 1,1 1-1,6-17 18,-1-23 11,-6 39-28,3-30 37,-1 1 0,-2 0 0,0-1 0,-9-50 0,-4 47 2,13 33-38,-1 0 1,1 0 0,0 1-1,-1-1 1,1 0-1,-1 1 1,1-1-1,-1 1 1,1-1-1,-1 1 1,0-1-1,1 1 1,-1-1 0,0 1-1,1-1 1,-2 0-1,2 2 0,-1-1 0,1 0 0,-1 0 0,1 0 0,-1 0 0,1 1 0,-1-1 1,1 0-1,-1 0 0,1 1 0,0-1 0,-1 0 0,1 1 0,-1-1 0,1 0 0,0 1 0,-1-1 0,1 1 0,0-1 0,0 0 0,-1 1 0,1-1 0,0 1 0,0-1 0,0 1 0,-1-1 0,1 1 0,0-1 0,0 1 0,-1 4-126,-1 0-1,1 0 0,0 0 0,1-1 0,-1 1 1,1 0-1,0 0 0,0 0 0,1 0 0,0 0 0,-1 0 1,1 0-1,1-1 0,-1 1 0,1 0 0,0-1 0,0 1 1,0-1-1,1 0 0,-1 1 0,1-1 0,0-1 0,0 1 1,1 0-1,-1-1 0,1 1 0,0-1 0,0 0 1,0 0-1,0-1 0,0 1 0,0-1 0,1 0 0,-1 0 1,1 0-1,0-1 0,0 0 0,-1 1 0,10-1 0,3 0-284,0-2 0,0 0-1,0-1 1,-1-1-1,1-1 1,-1 0-1,20-8 1,21-10-750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9.226"/>
    </inkml:context>
    <inkml:brush xml:id="br0">
      <inkml:brushProperty name="width" value="0.05" units="cm"/>
      <inkml:brushProperty name="height" value="0.05" units="cm"/>
      <inkml:brushProperty name="color" value="#E71224"/>
    </inkml:brush>
  </inkml:definitions>
  <inkml:trace contextRef="#ctx0" brushRef="#br0">42 1 14947,'1'0'143,"-1"1"-1,1 0 1,-1 0-1,1 0 1,-1 0-1,0-1 1,0 1-1,1 0 1,-1 0-1,0 0 1,0 0-1,0 0 1,0 0-1,0-1 1,0 1-1,0 0 1,0 0-1,0 0 1,-1 0-1,1 0 1,0 0-1,-1-1 1,1 1-1,-1 1 1,-12 28 1113,9-22-242,0 1-283,1-2-339,-1 0 0,1 0 0,1 0-1,-1 1 1,1-1 0,1 1 0,-1-1 0,1 1 0,0 14-1,1-22-369,0 1 0,1-1-1,-1 1 1,0-1-1,0 1 1,0 0-1,0-1 1,1 1 0,-1-1-1,0 1 1,0-1-1,1 1 1,-1-1-1,0 1 1,1-1 0,-1 0-1,1 1 1,-1-1-1,1 1 1,-1-1-1,0 0 1,1 0 0,-1 1-1,1-1 1,0 0-1,-1 0 1,1 1-1,-1-1 1,2 0 0,0 0 9,0 0 1,0 0 0,0 0 0,0 0 0,0 0-1,0-1 1,0 1 0,0-1 0,2 0 0,42-23 171,-41 22-170,21-14 16,71-38 38,-86 49-79,0 0 0,1 1 0,-1 0 1,1 0-1,0 2 0,20-3 0,-29 4-8,1 1 0,-1 0 0,1 0-1,-1 1 1,1-1 0,-1 1-1,1-1 1,-1 1 0,1 0-1,-1 1 1,0-1 0,0 0 0,0 1-1,0 0 1,0-1 0,0 1-1,0 1 1,0-1 0,-1 0 0,1 1-1,-1-1 1,1 1 0,-1 0-1,0 0 1,0 0 0,0 0-1,-1 0 1,1 0 0,1 6 0,2 6 20,-2 0-1,0-1 1,0 1 0,-2 1 0,1 21 0,-3-36-13,1 0 0,0 0 0,0 0 0,0 0 1,0 0-1,0 0 0,0 0 0,0 0 0,1 0 0,-1 0 0,0 0 0,1 0 0,-1 0 0,0 0 1,1 0-1,-1 0 0,1 0 0,-1-1 0,1 1 0,0 0 0,-1 0 0,1 0 0,0-1 0,0 1 1,-1 0-1,1-1 0,0 1 0,0-1 0,0 1 0,1 0 0,0-1 8,1 0 0,-1 0 0,0-1 0,0 1-1,0 0 1,1-1 0,-1 0 0,0 1 0,0-1 0,0 0 0,0 0-1,0 0 1,3-3 0,46-31 146,-26 18-100,29-17-1,-46 30-70,-1 0 1,1 1 0,0 0-1,0 0 1,0 1 0,1 0-1,-1 0 1,14 0 0,-19 2-1,0 0 0,0 0 0,0 0 0,0 1 0,0-1 0,0 1 0,0 0 0,0-1 1,-1 2-1,1-1 0,0 0 0,0 0 0,-1 1 0,1-1 0,-1 1 0,0 0 0,1 0 0,-1 0 1,0 0-1,0 0 0,3 4 0,0 3-25,1 1-1,-1 0 1,-1 0 0,6 17 0,-7-17 18,1 1 0,1-1 0,7 14 0,-11-22 20,1-1 1,-1 0-1,0 1 0,1-1 0,0 0 1,-1 1-1,1-1 0,0 0 1,-1 0-1,1-1 0,0 1 0,0 0 1,0 0-1,0-1 0,0 1 1,0-1-1,-1 0 0,1 0 0,0 1 1,0-1-1,0-1 0,0 1 0,0 0 1,0 0-1,0-1 0,0 1 1,0-1-1,0 1 0,0-1 0,3-2 1,7-2 15,0-1 0,-1 0 0,16-12 0,-21 13-13,20-12 26,-10 5-55,0 0 0,1 2 0,1 0 0,27-11 0,-43 20 15,0 0 0,0 1-1,0-1 1,0 1 0,0-1 0,0 1-1,0 0 1,-1 0 0,1 0-1,0 0 1,0 0 0,0 0-1,0 1 1,0-1 0,0 0-1,0 1 1,3 1 0,-4-1-2,1 0 1,-1 0 0,0 0 0,0 1-1,0-1 1,0 0 0,0 1 0,0-1-1,0 1 1,0-1 0,0 1 0,-1 0-1,1-1 1,0 1 0,-1 0 0,0-1-1,1 1 1,-1 0 0,0 2 0,1 10-84,-1-1 0,-3 24 1,-1 8-148,4-42 194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2.905"/>
    </inkml:context>
    <inkml:brush xml:id="br0">
      <inkml:brushProperty name="width" value="0.05" units="cm"/>
      <inkml:brushProperty name="height" value="0.05" units="cm"/>
    </inkml:brush>
  </inkml:definitions>
  <inkml:trace contextRef="#ctx0" brushRef="#br0">5 2151 12707,'0'0'80,"0"0"-1,-1 0 1,1-1 0,0 1 0,-1-1 0,1 1 0,0 0-1,0-1 1,-1 1 0,1 0 0,0-1 0,0 1 0,0-1-1,-1 1 1,1-1 0,0 1 0,0-1 0,0 1 0,0 0-1,0-1 1,0 1 0,0-1 0,0 1 0,0-1 0,0 1-1,0-1 1,0 1 0,0-1 0,1 1 0,-1 0 0,0-1-1,0 1 1,1-1 0,9-16 362,-7 14-111,178-211 4477,16 13-4189,-61 64-302,202-184-382,-4 4-267,-251 232 240,245-240-284,4 17 190,-266 247-87,119-86 1,-244 190-1462,15-19 1403,-15 5 50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2:58.977"/>
    </inkml:context>
    <inkml:brush xml:id="br0">
      <inkml:brushProperty name="width" value="0.05" units="cm"/>
      <inkml:brushProperty name="height" value="0.05" units="cm"/>
    </inkml:brush>
  </inkml:definitions>
  <inkml:trace contextRef="#ctx0" brushRef="#br0">818 92 10442,'-16'-32'1164,"15"28"-1100,0 1 0,0 0 0,0 0 0,-1 0 0,1 0 0,-1 0 0,1 0 0,-1 1 0,0-1 0,0 1 0,0-1 0,-1 1 0,1 0 0,-1-1 0,1 1 0,-1 0 0,0 1 0,1-1 0,-1 0 0,0 1 0,0 0-1,-4-2 1,4 3-5,1-1 0,-1 0 0,0 1 0,1-1 0,-1 1 0,0 0 0,0 0 0,1 0 0,-1 0 0,0 1 0,0-1 0,1 1 0,-1-1 0,-3 2-1,1 1-29,1 0 0,-1 0-1,1 1 1,0 0-1,0-1 1,-5 7 0,-44 48 16,-46 45 207,68-70-11,1 2 1,-24 38-1,-40 47 118,62-82-304,2 2 0,-34 56 0,31-33 28,2 1 0,-30 87-1,48-112 41,1 1 0,2 0 0,2 1 0,1 0 0,-1 68 0,8-57-124,2-1 0,2 0-1,3-1 1,15 59-1,-11-70-3,3 0 0,1-1-1,1-1 1,2-1 0,2 0 0,1-1-1,2-1 1,33 38 0,9 0-10,2-4 1,102 82 0,-142-128 3,1-2 0,1 0 0,1-2 0,1-1 0,0-2 0,1-1 0,0-1 0,1-2 0,1-1 0,36 5 1,-43-11-1,1-1 1,0-1-1,0-2 1,0-1-1,0-1 1,0-1-1,0-1 1,-1-2-1,0-1 1,0-1-1,0-1 1,47-24-1,-41 14 4,0-1-1,-1-2 0,-1-1 0,-2-1 0,32-34 0,-10 3 16,73-104 1,-90 108 23,-3-2 0,-2 0 0,-2-3 1,-3 0-1,-2-1 0,-3-1 0,18-87 0,-24 74 21,-4 0 0,-2-1 0,-4 1-1,-2-1 1,-4 0 0,-13-76 0,10 108-36,-2 1 1,-2 0 0,-2 1-1,-1 0 1,-25-48-1,26 63-35,0 2-1,-2 0 1,0 0-1,-2 1 1,0 1-1,-1 1 0,-1 0 1,0 1-1,-35-24 1,24 23-81,0 1 0,-1 2 0,0 1 0,-2 1 0,1 2 0,-1 1 0,-1 1 0,-51-6 0,26 9-53,1 4 0,-1 1-1,1 3 1,-73 12-1,-5 8-7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09.830"/>
    </inkml:context>
    <inkml:brush xml:id="br0">
      <inkml:brushProperty name="width" value="0.05" units="cm"/>
      <inkml:brushProperty name="height" value="0.05" units="cm"/>
      <inkml:brushProperty name="color" value="#E71224"/>
    </inkml:brush>
  </inkml:definitions>
  <inkml:trace contextRef="#ctx0" brushRef="#br0">4 8 17708,'5'-2'813,"16"-3"1511,-20 5-2237,-1 0 0,1 0-1,-1 0 1,1 0 0,0 0 0,-1 0-1,1 0 1,-1 1 0,1-1 0,-1 0-1,1 0 1,-1 1 0,1-1 0,-1 0-1,1 1 1,-1-1 0,0 1-1,1-1 1,-1 0 0,1 1 0,-1-1-1,0 1 1,1-1 0,-1 1 0,0-1-1,0 1 1,1-1 0,-1 1 0,0-1-1,0 1 1,0 0 0,0-1 0,0 1-1,0 0 1,1 15 500,-1 0 1,-1-1-1,0 1 1,-1-1-1,-1 1 0,-6 20 1,-2 15-86,9-39-417,-11 78 403,12-78-433,1 0-1,0-1 1,1 1 0,0 0-1,5 19 1,-5-28-44,0 1 1,0 0 0,0-1-1,1 1 1,0-1 0,0 0-1,0 1 1,0-1 0,0 0-1,1 0 1,-1 0 0,1-1 0,0 1-1,0-1 1,0 1 0,4 1-1,-2-1 7,0 0 0,1-1-1,-1 0 1,1 0 0,0-1 0,0 1-1,0-1 1,0 0 0,9-1-1,1 0-94,0-1 0,1-1 1,-1 0-1,0-2 0,0 0 0,27-10 0,-35 11-224,1-1 1,0-1-1,-1 1 1,15-12-1,-19 13 213,-1 0 0,0 1 0,0-1 1,0 0-1,-1-1 0,1 1 0,-1 0 0,0-1 0,0 0 0,0 1 0,0-1 0,0 0 0,-1 0 0,1-4 0,0-22-557</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0.416"/>
    </inkml:context>
    <inkml:brush xml:id="br0">
      <inkml:brushProperty name="width" value="0.05" units="cm"/>
      <inkml:brushProperty name="height" value="0.05" units="cm"/>
      <inkml:brushProperty name="color" value="#E71224"/>
    </inkml:brush>
  </inkml:definitions>
  <inkml:trace contextRef="#ctx0" brushRef="#br0">21 125 15483,'-6'24'2321,"0"15"-1113,3 3-496,-1 7 2137,3 3-1161,2-1-600,4-2-255,3-5-497,-1-5-240,6-10-624,0-8-465,3-9 825,-1-4-176,0-8-168</inkml:trace>
  <inkml:trace contextRef="#ctx0" brushRef="#br0" timeOffset="1">411 45 17044,'14'-7'658,"0"0"1,0 1 0,1 1 0,0 0-1,0 1 1,26-4 0,-34 7-460,-1 0 0,0 1 0,0-1-1,0 2 1,1-1 0,-1 1 0,0 0 0,0 0 0,0 0 0,0 1-1,0 0 1,0 0 0,-1 1 0,1 0 0,-1 0 0,1 0 0,-1 0-1,0 1 1,7 7 0,-9-8-114,0 0-1,0 1 0,-1-1 1,0 1-1,1 0 1,-1-1-1,-1 1 1,1 0-1,0 0 1,-1 0-1,0 1 0,0-1 1,0 0-1,0 6 1,-1-3-2,-1 1-1,1-1 1,-1 1 0,0-1 0,-1 0 0,0 0-1,-4 12 1,-5 4 96,0 0 0,-2-1 0,-25 35 0,-10 4 121,28-37-183,1 1 0,-17 30 1,35-53-113,0 0 1,0-1 0,1 1-1,-1-1 1,0 1 0,1 0-1,-1 0 1,1 0-1,-1-1 1,1 1 0,0 0-1,-1 0 1,1 0-1,0 0 1,1-1 0,-1 4-1,1-4-12,-1 0 0,1 0 0,-1 0 0,1 0 0,-1 0 0,1-1 0,0 1 0,-1 0 0,1 0 0,0-1 0,0 1 0,0-1 0,0 1 0,-1 0 0,1-1 0,0 0 0,0 1 0,0-1 0,0 1 0,0-1 0,2 0 0,3 1-140,1 0-1,0-1 1,0 0-1,0 0 1,0-1-1,14-2 1,-5-2-146,1 0 0,-1 0-1,0-1 1,0-1 0,28-17 0,-2-2-269</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0.929"/>
    </inkml:context>
    <inkml:brush xml:id="br0">
      <inkml:brushProperty name="width" value="0.05" units="cm"/>
      <inkml:brushProperty name="height" value="0.05" units="cm"/>
      <inkml:brushProperty name="color" value="#E71224"/>
    </inkml:brush>
  </inkml:definitions>
  <inkml:trace contextRef="#ctx0" brushRef="#br0">64 76 20476,'-2'1'1794,"-1"2"-1640,-1 0 0,1-1 0,0 1 0,0 0 0,0 1 0,1-1 0,-1 0 0,1 1 0,0-1 0,0 1 0,0 0 0,0 0 0,1 0 0,-1 0 0,1 0 0,0 0 0,0 0 0,1 0 0,-1 1 0,1-1 0,0 0 0,0 0 0,0 1 0,1-1 0,-1 0 0,1 0 0,0 0 0,3 6 0,-2-5-150,1-1 0,0 1 0,0-1 0,1 0 0,-1 1 1,1-1-1,0-1 0,0 1 0,0-1 0,1 1 0,-1-1 0,1 0 0,0-1 0,0 1 0,9 2 0,9 3-25,-1-1 1,32 5 0,-34-8-17,-7-2 11,-1 1 0,1 0 0,-1 1 0,0 1 0,0 0 0,-1 1 0,14 8 0,-21-12 18,0 2 0,0-1 1,-1 0-1,1 1 0,-1 0 1,0-1-1,0 1 1,0 1-1,0-1 0,-1 0 1,0 1-1,1-1 1,-2 1-1,1 0 0,-1-1 1,1 1-1,-1 0 0,0 0 1,-1 0-1,0 0 1,1 6-1,-2-4 6,1 1 1,-1-1-1,-1 0 0,1 1 0,-1-1 1,-1 0-1,1 0 0,-1 0 1,0 0-1,-1-1 0,0 1 0,0-1 1,0 0-1,0 0 0,-1 0 1,0-1-1,-1 1 0,1-1 1,-1-1-1,0 1 0,0-1 0,0 0 1,-1 0-1,1-1 0,-1 0 1,0 0-1,-11 3 0,10-3-45,-1-1 0,0 1 0,0-2 0,0 1 1,0-1-1,0-1 0,0 1 0,0-2 0,0 1 0,0-1 0,0-1 0,1 1 0,-1-1 0,0-1 0,0 0 0,1 0 1,0-1-1,0 0 0,0 0 0,0-1 0,0 0 0,-8-8 0,-28-35-188</inkml:trace>
  <inkml:trace contextRef="#ctx0" brushRef="#br0" timeOffset="1">25 48 17796,'40'2'2384,"3"2"-1223,2-4-505,3-1 1984,3-2-1087,0-5-801,-4-1-368,-6 0 440,-5-2-688,-12 5-72,-3 0 16</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3.139"/>
    </inkml:context>
    <inkml:brush xml:id="br0">
      <inkml:brushProperty name="width" value="0.05" units="cm"/>
      <inkml:brushProperty name="height" value="0.05" units="cm"/>
      <inkml:brushProperty name="color" value="#E71224"/>
    </inkml:brush>
  </inkml:definitions>
  <inkml:trace contextRef="#ctx0" brushRef="#br0">141 32 19916,'15'-24'2096,"-6"16"-1317,-9 8-745,0 0 0,0 0 1,1 1-1,-1-1 0,0 0 0,0 0 1,0 0-1,0 0 0,1 0 1,-1 1-1,0-1 0,0 0 0,0 0 1,0 0-1,0 1 0,1-1 0,-1 0 1,0 0-1,0 0 0,0 1 0,0-1 1,0 0-1,0 0 0,0 1 1,0-1-1,0 0 0,0 0 0,0 0 1,0 1-1,0-1 0,0 0 0,0 0 1,0 1-1,0-1 0,0 0 0,0 0 1,0 1-1,0-1 0,-1 0 1,1 0-1,-2 67 549,3 0 1,14 105-1,-10-127-369,-5-40-202,4 38 256,2 1 1,2-1-1,15 50 1,-13-75-303,-8-17-430,-7-11-392,-24-36-1098,-3 1-1,-2 1 1,-48-49 0,75 85 1970,-2-1 450,0-1-1,0 1 1,-13-9 0,38 35 2838,-3-9-3125,0-2 0,1 1 0,-1-2 0,1 0 0,1-1 0,-1 0 0,0-1 0,1 0 0,19 0-1,3-2-92,0-1 0,59-8-1,-36-1-128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3.561"/>
    </inkml:context>
    <inkml:brush xml:id="br0">
      <inkml:brushProperty name="width" value="0.05" units="cm"/>
      <inkml:brushProperty name="height" value="0.05" units="cm"/>
      <inkml:brushProperty name="color" value="#E71224"/>
    </inkml:brush>
  </inkml:definitions>
  <inkml:trace contextRef="#ctx0" brushRef="#br0">72 149 20116,'-13'20'1225,"-1"2"-17,-14 29 0,25-44-1011,0 0 0,1 0 0,0 0 0,0 0 0,0 0 1,1 0-1,0 0 0,0 1 0,1 7 0,0-14-179,0 1 1,0-1-1,0 0 0,0 0 0,1 0 0,-1 1 0,0-1 1,0 0-1,1 0 0,-1 0 0,1 0 0,-1 0 1,1 0-1,-1 0 0,1 0 0,0 0 0,0 0 0,-1 0 1,1 0-1,0 0 0,0 0 0,0 0 0,0-1 0,0 1 1,0 0-1,2 0 0,-1 0 0,1-1-1,-1 0 0,1 1 1,-1-1-1,1 0 1,-1 0-1,1-1 1,-1 1-1,1 0 1,-1-1-1,0 0 1,4-1-1,5-2 34,0-1-1,0 0 1,-1-1-1,17-13 1,-8 4 81,-1-1-1,-1-1 1,24-29-1,-34 37-54,0 0 0,-1 0 0,0-1 0,-1 0 0,0 0 0,0-1-1,-1 1 1,0-1 0,3-18 0,-6 25-69,-1 1 0,1 0 0,-1-1 0,0 1 0,0 0 0,-1 0 0,1-1 0,-1 1 0,1 0 0,-1 0 0,0-1 0,-1 1 0,1 0 0,0 0 0,-1 0 0,1 0 0,-1 1 0,0-1-1,0 0 1,0 1 0,-1-1 0,1 1 0,0 0 0,-1 0 0,0 0 0,1 0 0,-1 0 0,0 0 0,0 1 0,0-1 0,0 1 0,0 0 0,0 0 0,-6-1 0,2 1-70,1-1 0,-1 2-1,0-1 1,0 1 0,0 0 0,0 0 0,0 0-1,0 1 1,0 0 0,0 1 0,0 0 0,1 0-1,-1 0 1,1 1 0,-11 5 0,11-3 1,-1-1 0,2 1 0,-1-1 0,1 2 0,-6 5 0,5 1-261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4.027"/>
    </inkml:context>
    <inkml:brush xml:id="br0">
      <inkml:brushProperty name="width" value="0.05" units="cm"/>
      <inkml:brushProperty name="height" value="0.05" units="cm"/>
      <inkml:brushProperty name="color" value="#E71224"/>
    </inkml:brush>
  </inkml:definitions>
  <inkml:trace contextRef="#ctx0" brushRef="#br0">75 4 21061,'1'-1'80,"-1"1"1,0 0 0,0 0 0,0 0 0,1-1 0,-1 1 0,0 0 0,0 0 0,1 0 0,-1-1-1,0 1 1,1 0 0,-1 0 0,0 0 0,0 0 0,1 0 0,-1 0 0,0 0 0,1 0 0,-1 0-1,0 0 1,1 0 0,-1 0 0,0 0 0,1 0 0,-1 0 0,0 0 0,0 0 0,1 0 0,-1 0-1,0 0 1,1 0 0,-1 0 0,0 1 0,0-1 0,1 0 0,-1 0 0,0 0 0,1 1 0,0 15 1703,-14 31-523,10-36-953,-2 11-63,-39 153 746,36-132-906,1 0 0,0 48 0,6-79-69,1 1 0,1-1 1,0 0-1,0 0 0,6 20 1,-6-29-13,0 1 1,1-1 0,-1 0-1,1 0 1,-1 0 0,1 1 0,0-2-1,0 1 1,0 0 0,1 0-1,-1-1 1,1 1 0,0-1 0,-1 0-1,1 0 1,0 0 0,0 0-1,0 0 1,0-1 0,1 1-1,-1-1 1,0 0 0,7 1 0,0 0-47,0-1 0,1-1 1,-1 0-1,0 0 1,1-1-1,-1-1 0,0 1 1,0-2-1,0 1 0,0-2 1,0 1-1,-1-1 1,1-1-1,-1 1 0,0-1 1,14-11-1,-8 4-270,0 0 0,0-1-1,-1-1 1,-1 0 0,0-1-1,-1 0 1,-1-1 0,10-17 0,-15 23 146,-1 0 1,-1-1 0,0 1 0,-1-1 0,0 0-1,3-22 1,-4-10-643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4.566"/>
    </inkml:context>
    <inkml:brush xml:id="br0">
      <inkml:brushProperty name="width" value="0.05" units="cm"/>
      <inkml:brushProperty name="height" value="0.05" units="cm"/>
      <inkml:brushProperty name="color" value="#E71224"/>
    </inkml:brush>
  </inkml:definitions>
  <inkml:trace contextRef="#ctx0" brushRef="#br0">22 90 13315,'-8'20'2088,"2"14"-815,3 4-473,0 11 1840,2 3-911,1 2-473,0-2-128,4-8-680,4-4-336,3-18-944,1-12 848,9-20-240,4-20-120</inkml:trace>
  <inkml:trace contextRef="#ctx0" brushRef="#br0" timeOffset="1">576 0 15779,'-6'8'761,"-46"59"2482,47-60-2737,1 0-1,0 0 1,0 0 0,0 1-1,1-1 1,0 1-1,-3 14 1,6-22-480,0 1 0,0 0 0,0 0 0,0 0 0,0 0 0,0 0 0,0-1 0,0 1 0,1 0 0,-1 0 0,0 0 0,0 0 1,1-1-1,-1 1 0,0 0 0,1 0 0,-1 0 0,1-1 0,-1 1 0,1 0 0,-1-1 0,1 1 0,0-1 0,-1 1 0,1 0 0,0-1 0,-1 0 0,1 1 0,0-1 1,0 1-1,-1-1 0,1 0 0,0 1 0,0-1 0,0 0 0,0 0 0,0 0 0,-1 0 0,1 0 0,0 0 0,1 0 0,6 0-30,-1 0 1,1 0-1,13-4 0,-15 3 10,15-3-70,-1 1 0,1 1-1,1 1 1,-1 1-1,27 2 1,-43-1 68,0 0 0,0 0 1,0 0-1,-1 0 0,1 1 0,-1-1 0,1 1 1,-1 1-1,0-1 0,0 0 0,0 1 1,0 0-1,0 0 0,0 0 0,-1 1 0,1-1 1,-1 1-1,0 0 0,0-1 0,-1 1 0,1 1 1,-1-1-1,0 0 0,0 1 0,0-1 0,0 1 1,-1-1-1,0 1 0,1 7 0,-1-1 95,-1 1 0,1-1 0,-2 1 0,0-1-1,0 1 1,-1-1 0,-1 0 0,0 1 0,0-1-1,-1-1 1,0 1 0,-1 0 0,-1-1 0,1 0-1,-9 10 1,4-6 59,0-1 0,-1 0 1,0-1-1,-1 0 0,0-1 0,-1 0 0,0-1 0,-1 0 0,-28 14 0,37-21-209,-1-1 0,0 0 0,1 0 1,-1 0-1,0 0 0,0-1 0,0 0 0,0-1 0,0 1 0,-10-1 0,13-1 18,0 1 0,0-1 0,0 0-1,1 0 1,-1 0 0,0 0 0,0 0 0,1 0 0,-1-1 0,1 0 0,-1 1 0,1-1-1,0 0 1,-1 0 0,1 0 0,0 0 0,0-1 0,1 1 0,-1 0 0,0-1 0,1 1 0,0-1-1,-2-4 1,-2-7-51,1 0-1,1 0 0,0 0 0,1-1 0,0 1 1,1-18-1,-1-44-465</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4.952"/>
    </inkml:context>
    <inkml:brush xml:id="br0">
      <inkml:brushProperty name="width" value="0.05" units="cm"/>
      <inkml:brushProperty name="height" value="0.05" units="cm"/>
      <inkml:brushProperty name="color" value="#E71224"/>
    </inkml:brush>
  </inkml:definitions>
  <inkml:trace contextRef="#ctx0" brushRef="#br0">1 1 18628,'15'0'1992,"5"1"-1215,3 2-337,7 0 1008,4-1-288,6 1-592,1-1-424,5-2-1072,3 0-720,-2-2 1336,-2 0-256,1 1-249</inkml:trace>
  <inkml:trace contextRef="#ctx0" brushRef="#br0" timeOffset="1">787 22 14739,'-8'45'2971,"-16"103"3806,21-121-6177,2-1 0,0 1 0,5 41 0,-3-59-522,1 0-1,0-1 1,0 1-1,1 0 1,-1-1-1,8 13 1,-9-19-64,0 1 0,1-1 0,-1 0 0,1 0 0,-1 0 0,1 0 0,0 0 0,0 0 0,0-1 0,0 1 0,0-1 0,0 1 0,1-1 0,-1 0 0,0 0 0,1 0 0,-1 0 0,1 0 0,-1 0 0,1-1 0,-1 1 1,1-1-1,-1 0 0,1 0 0,0 0 0,4 0 0,3-2 19,-1-1 1,1 0 0,0 0-1,-1-1 1,0 0-1,0 0 1,0-1 0,0 0-1,-1-1 1,1 0 0,12-13-1,-1-1 73,-1 0 0,0 0 0,16-27-1,-26 35-37,-1 0 0,-1-1-1,0 1 1,-1-1 0,0 0 0,-1-1-1,4-17 1,-8 26-49,0-1 0,0 1 0,-1-1 0,0 0 0,0 1 0,0-1 1,0 1-1,-1-1 0,0 1 0,0-1 0,-1 1 0,0-1 0,1 1 0,-2 0 0,1 0 0,-1 0 1,1 0-1,-1 0 0,-1 1 0,1-1 0,-5-4 0,2 3-35,-1 1-1,0-1 1,0 1-1,0 1 1,0-1 0,-1 1-1,0 0 1,0 1-1,0 0 1,0 0 0,0 1-1,-1 0 1,1 0-1,-1 1 1,1 0 0,-12 1-1,9 0-90,-1 0 1,1 1-1,0 1 0,-1 0 0,1 1 0,0 0 1,0 0-1,1 1 0,-1 1 0,1-1 0,-19 13 1,-16 19-189,-6 16-113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8.026"/>
    </inkml:context>
    <inkml:brush xml:id="br0">
      <inkml:brushProperty name="width" value="0.05" units="cm"/>
      <inkml:brushProperty name="height" value="0.05" units="cm"/>
      <inkml:brushProperty name="color" value="#E71224"/>
    </inkml:brush>
  </inkml:definitions>
  <inkml:trace contextRef="#ctx0" brushRef="#br0">5 32 17484,'-4'-4'1624,"5"-1"-960,10 2-240,7 2 785,7-1-209,15-1-376,9 0-136,10 0-160,1-2-24,1 4-312,-3-1-216,-7 2-456,-7 2-192,-18 1 688,-12 3-184,-23 2-128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8.446"/>
    </inkml:context>
    <inkml:brush xml:id="br0">
      <inkml:brushProperty name="width" value="0.05" units="cm"/>
      <inkml:brushProperty name="height" value="0.05" units="cm"/>
      <inkml:brushProperty name="color" value="#E71224"/>
    </inkml:brush>
  </inkml:definitions>
  <inkml:trace contextRef="#ctx0" brushRef="#br0">1 96 16516,'7'10'1704,"16"-6"-960,8-6-248,16-9 936,10-2-391,7-4-313,4-2-304,-1 2-904,-3 1-744,-2 8 1080,-7 2-249,-17 6-183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3:18.395"/>
    </inkml:context>
    <inkml:brush xml:id="br0">
      <inkml:brushProperty name="width" value="0.05" units="cm"/>
      <inkml:brushProperty name="height" value="0.05" units="cm"/>
    </inkml:brush>
  </inkml:definitions>
  <inkml:trace contextRef="#ctx0" brushRef="#br0">67 619 8394,'-10'3'519,"0"-1"1,0 0 0,-1 0-1,-15 0 1,75-5-245,0-2 0,74-18 0,-53 9-296,429-66-257,-271 46 409,38-1 424,288 1 0,14 15 311,313-2-37,-36 2-551,129-71-241,-452 37-22,-68 6-19,168-15 9,1 30-36,418 19 5,-670 3 30,-155 3 10,138-5 53,298-4 75,32 27-97,-192-1 24,424 31 112,-739-22-164,524 60 31,-568-65-9,155-3 1,132-29 45,-52 2 439,-324 16-410,-12-1-24,51 5 0,-69-4-257,-14 0 165,0 0 0,1 0 0,-1 0 0,0 0 1,1 0-1,-1 0 0,0 0 0,0 0 0,1 0 1,-1 0-1,0 0 0,1-1 0,-1 1 0,0 0 1,0 0-1,1 0 0,-1 0 0,0 0 1,0-1-1,0 1 0,1 0 0,-1 0 0,0 0 1,0-1-1,0 1 0,1 0 0,-1 0 0,0-1 1,0 1-1,0 0 0,0 0 0,0-1 0,0 1 1,0 0-1,0-1 0,1 1 0,-1 0 0,0 0 1,0-1-1,0 1 0,0 0 0,-1-1 0,1 1 1,0-1-1,-11-17-84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8.896"/>
    </inkml:context>
    <inkml:brush xml:id="br0">
      <inkml:brushProperty name="width" value="0.05" units="cm"/>
      <inkml:brushProperty name="height" value="0.05" units="cm"/>
      <inkml:brushProperty name="color" value="#E71224"/>
    </inkml:brush>
  </inkml:definitions>
  <inkml:trace contextRef="#ctx0" brushRef="#br0">69 266 17532,'9'-1'199,"-1"1"0,1-1 0,0 1 0,-1 1 1,1 0-1,0 0 0,-1 0 0,1 1 0,-1 0 0,0 1 0,1 0 1,-1 0-1,0 1 0,-1 0 0,1 1 0,-1-1 0,0 1 1,0 1-1,0-1 0,10 12 0,-15-14-158,-1 0 1,1 1-1,-1-1 1,1 0 0,-1 1-1,0-1 1,0 1-1,0-1 1,-1 1-1,1-1 1,-1 1-1,0 0 1,0-1-1,0 1 1,0 0-1,-1-1 1,0 1-1,1-1 1,-1 1-1,-1-1 1,-1 6-1,-4 5 126,0 0 1,-1 0-1,-14 19 1,19-29-135,-42 60-157,-93 104-1,123-155-128,7-11-66</inkml:trace>
  <inkml:trace contextRef="#ctx0" brushRef="#br0" timeOffset="1">1220 2 18508,'9'-2'1688,"-4"5"-1024,-2 6-151,-3 14 735,-2 6-152,-7 16-240,-3 4-200,-8 10-160,-1 3-87,-4-1-153,1-4-144,1-10-360,1-9-104,7-19-681,3-10-343,6-20 1040,6-10-232,4-16-224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9.373"/>
    </inkml:context>
    <inkml:brush xml:id="br0">
      <inkml:brushProperty name="width" value="0.05" units="cm"/>
      <inkml:brushProperty name="height" value="0.05" units="cm"/>
      <inkml:brushProperty name="color" value="#E71224"/>
    </inkml:brush>
  </inkml:definitions>
  <inkml:trace contextRef="#ctx0" brushRef="#br0">13 9 15755,'9'-7'1961,"2"5"-1233,1 5-272,3 6 1208,4 7-655,2 7-185,4 4-328,1 7-144,1 3-112,-1 1-48,-1 0-272,1-1-216,-5-3-448,-1-5 648,-8-8-88,-4-2-88,-5-4-136</inkml:trace>
  <inkml:trace contextRef="#ctx0" brushRef="#br0" timeOffset="0.5">1 424 18060,'9'0'1776,"9"-3"-1064,5-1-256,9-1 825,2 0-305,4-2-392,2 1-296,-2-2-712,-4-1 504,-10 6-184,-2 1-120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19.763"/>
    </inkml:context>
    <inkml:brush xml:id="br0">
      <inkml:brushProperty name="width" value="0.05" units="cm"/>
      <inkml:brushProperty name="height" value="0.05" units="cm"/>
      <inkml:brushProperty name="color" value="#E71224"/>
    </inkml:brush>
  </inkml:definitions>
  <inkml:trace contextRef="#ctx0" brushRef="#br0">0 98 17924,'4'12'5975,"7"14"-3369,31 72-1665,-37-89-944,0 0 0,0 0 0,1-1 0,0 0 0,0 0 0,10 10 1,-14-16-51,1 0 1,-1 0-1,0-1 1,0 1 0,1-1-1,-1 1 1,1-1 0,-1 0-1,1 0 1,-1 0-1,1 0 1,0-1 0,-1 1-1,1-1 1,0 1-1,0-1 1,-1 0 0,1 0-1,0 0 1,0-1 0,0 1-1,-1-1 1,1 1-1,0-1 1,-1 0 0,1 0-1,4-2 1,4-4-349,0 0 0,-1-1 0,0 0 0,0 0 0,0-1 0,-1-1 0,-1 1 0,12-17 0,54-95-3261,-56 89 2659,18-29-699,-29 53 1623,-4 12 456,-8 20 732,-49 149 3901,33-111-3913,1 1-1,-18 114 0,36-166-1390,2-9 232,-1 0-1,1 0 1,0 0-1,-1 0 1,1 0-1,0 0 1,0 0-1,1 0 1,-1 0-1,0 0 1,2 3-1,1-1-257,3-10-128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0.263"/>
    </inkml:context>
    <inkml:brush xml:id="br0">
      <inkml:brushProperty name="width" value="0.05" units="cm"/>
      <inkml:brushProperty name="height" value="0.05" units="cm"/>
      <inkml:brushProperty name="color" value="#E71224"/>
    </inkml:brush>
  </inkml:definitions>
  <inkml:trace contextRef="#ctx0" brushRef="#br0">1 13 17124,'5'9'2128,"7"-3"-1280,9-3-280,10 0 1713,19-3-1273,10 0-256,10-1-200,1-7-96,-1 2-335,-5 0-394,-12 0 1146,-9 3-857,-22 0 40,-19 3 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0.689"/>
    </inkml:context>
    <inkml:brush xml:id="br0">
      <inkml:brushProperty name="width" value="0.05" units="cm"/>
      <inkml:brushProperty name="height" value="0.05" units="cm"/>
      <inkml:brushProperty name="color" value="#E71224"/>
    </inkml:brush>
  </inkml:definitions>
  <inkml:trace contextRef="#ctx0" brushRef="#br0">0 133 18084,'28'2'1904,"11"-5"-1296,18-8-280,6-3 849,7-4-497,1-2-312,-2-1-144,-2-4-32,-12 2-144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3.076"/>
    </inkml:context>
    <inkml:brush xml:id="br0">
      <inkml:brushProperty name="width" value="0.05" units="cm"/>
      <inkml:brushProperty name="height" value="0.05" units="cm"/>
      <inkml:brushProperty name="color" value="#E71224"/>
    </inkml:brush>
  </inkml:definitions>
  <inkml:trace contextRef="#ctx0" brushRef="#br0">0 45 16363,'3'-4'650,"0"1"-1,0-1 1,0 1-1,0 0 1,0 0-1,0 0 1,1 1-1,0-1 1,0 1-1,6-3 1,-4 3-320,0 0 1,0 0-1,0 1 1,0 0 0,0 0-1,1 1 1,6 0-1,-6 0-245,1 0 0,-1 1 0,1 0 0,-1 0 0,0 0 0,1 1 0,-1 0 0,0 1 0,0 0 0,9 5 0,-14-7-79,1 1 0,-1-1 0,0 1 0,0 0 0,0 0 0,0 0-1,0 1 1,0-1 0,0 0 0,-1 1 0,1-1 0,-1 1 0,0-1 0,1 1 0,-1 0 0,-1-1 0,1 1 0,0 0-1,-1 0 1,1 0 0,-1 0 0,0 0 0,0-1 0,0 1 0,0 0 0,0 0 0,-1 0 0,1 0 0,-2 4 0,-1 3-6,-1 0 0,0-1 0,0 1 1,-1-1-1,0 0 0,-11 16 0,-46 46 5,44-52-6,1 0 0,-21 31 0,37-49 2,0 0-1,1 1 0,-1-1 0,0 0 1,1 1-1,-1-1 0,0 1 0,1-1 1,0 1-1,-1-1 0,1 1 0,0 0 0,0-1 1,0 1-1,0-1 0,0 1 0,0 0 1,0-1-1,1 1 0,-1-1 0,0 1 1,2 1-1,-1-1 2,1 1 0,-1-1 0,1 0 0,0 0 0,-1 0 1,1 0-1,0 0 0,1-1 0,-1 1 0,0-1 0,0 1 0,3 0 1,9 4-115,-1-1 0,1 0 0,27 5 0,-35-9-16,6 2-341,1-1-1,-1 0 1,19 0 0,-25-2 372,-1 0 0,0-1 0,0 0 0,0 0-1,0 0 1,0 0 0,0-1 0,0 0 0,0 0 0,0 0 0,5-5 0,21-18-606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3.569"/>
    </inkml:context>
    <inkml:brush xml:id="br0">
      <inkml:brushProperty name="width" value="0.05" units="cm"/>
      <inkml:brushProperty name="height" value="0.05" units="cm"/>
      <inkml:brushProperty name="color" value="#E71224"/>
    </inkml:brush>
  </inkml:definitions>
  <inkml:trace contextRef="#ctx0" brushRef="#br0">108 1 17828,'0'0'86,"1"0"0,-1 0 0,0 0 0,1 0 1,-1 0-1,0 1 0,0-1 0,1 0 0,-1 0 0,0 0 0,0 1 1,1-1-1,-1 0 0,0 0 0,0 1 0,1-1 0,-1 0 0,0 0 1,0 1-1,0-1 0,0 0 0,0 1 0,1-1 0,-1 0 0,0 1 1,0-1-1,0 0 0,0 1 0,0-1 0,0 0 0,0 1 0,0-1 1,0 0-1,0 1 0,0-1 0,-1 0 0,1 1 0,0-1 0,0 1 1,-2 23 978,1-15-640,0-1-277,1 5-58,-1 0-1,2 0 1,0 0 0,2 14-1,-2-24-83,0 0 0,-1 0 0,1 0 0,0 0-1,1-1 1,-1 1 0,0 0 0,1-1 0,0 1 0,-1-1 0,1 1 0,0-1-1,0 0 1,0 0 0,1 0 0,-1 0 0,0 0 0,1 0 0,-1-1 0,1 1-1,0-1 1,-1 0 0,5 2 0,9 1 109,1-1 0,22 3 0,-25-5-11,0 1 1,0 1-1,16 5 0,-24-6-66,-1 0 0,0 1 0,0-1 0,0 1 1,0 0-1,0 1 0,-1-1 0,1 1 0,-1 0 0,0 0 0,6 8 0,-6-5 9,1 0 0,-1 0 0,-1 0 0,1 1 1,-1-1-1,0 1 0,-1 0 0,0 0 0,0 0 0,-1 0 0,0 0 0,0 0 0,-1 1 0,0-1 1,0 0-1,-1 0 0,0 0 0,-4 15 0,3-17-14,0 0 1,0-1-1,0 1 0,-1-1 0,0 0 0,0 1 1,0-1-1,0 0 0,-1-1 0,0 1 1,0-1-1,0 0 0,-1 0 0,1 0 1,-1 0-1,0-1 0,0 0 0,0 0 0,-1 0 1,1 0-1,-1-1 0,1 0 0,-1 0 1,0-1-1,0 0 0,-9 1 0,6-1-123,0-1-1,0 0 1,0-1-1,0 0 1,0-1-1,0 0 1,0 0-1,0-1 1,1 0-1,-1 0 1,1-1 0,0 0-1,0 0 1,0-1-1,1 0 1,-10-9-1,5 3-119,1 0-1,0-1 1,1 0-1,1 0 1,0-1-1,0 0 1,1-1-1,-11-25 1,-1-23-529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3.956"/>
    </inkml:context>
    <inkml:brush xml:id="br0">
      <inkml:brushProperty name="width" value="0.05" units="cm"/>
      <inkml:brushProperty name="height" value="0.05" units="cm"/>
      <inkml:brushProperty name="color" value="#E71224"/>
    </inkml:brush>
  </inkml:definitions>
  <inkml:trace contextRef="#ctx0" brushRef="#br0">0 17 17764,'30'-3'2056,"6"3"-1024,1 0-367,7-2 1063,2 1-288,0-1-464,-1-2-287,-7 1-793,-6 1-641,-6 4 657,-5 1-184,-4 3-112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4.439"/>
    </inkml:context>
    <inkml:brush xml:id="br0">
      <inkml:brushProperty name="width" value="0.05" units="cm"/>
      <inkml:brushProperty name="height" value="0.05" units="cm"/>
      <inkml:brushProperty name="color" value="#E71224"/>
    </inkml:brush>
  </inkml:definitions>
  <inkml:trace contextRef="#ctx0" brushRef="#br0">1 2 18332,'29'1'1904,"12"1"-999,6-2-313,16 0 840,3 0-200,6-3-296,0 1-167,-5 4-537,-7 2-304,-16 5-801,-7 4 1634,-19-1-841,-8 3-80,-15 4-73</inkml:trace>
  <inkml:trace contextRef="#ctx0" brushRef="#br0" timeOffset="1">63 168 15355,'23'5'1897,"8"-2"-1121,12-3-176,7 0 1088,10-1-671,4 1-57,5 0-512,-2-2-448,-7 2 192,-6-1-72,-16 2-216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4.853"/>
    </inkml:context>
    <inkml:brush xml:id="br0">
      <inkml:brushProperty name="width" value="0.05" units="cm"/>
      <inkml:brushProperty name="height" value="0.05" units="cm"/>
      <inkml:brushProperty name="color" value="#E71224"/>
    </inkml:brush>
  </inkml:definitions>
  <inkml:trace contextRef="#ctx0" brushRef="#br0">22 1 16604,'24'4'1589,"42"2"1,-42-4-782,1 0 0,29 7-1,-48-7-723,0-1 0,0 1 0,0 1 0,0-1 0,0 1 0,-1 0 0,1 0 0,-1 1 0,0 0-1,1 0 1,-2 0 0,1 0 0,5 6 0,-8-6-54,1 0 0,-1 0 0,0 1 0,0-1 0,0 0 0,0 1 0,-1-1 0,0 1 0,0 0 0,0-1 0,0 1 0,-1 0 0,0 0-1,0-1 1,0 1 0,0 0 0,-1 0 0,0-1 0,0 1 0,-3 8 0,-3 5 62,0-1 0,-1 0-1,-19 29 1,4-8-82,-40 47 0,52-71 25,-1-1 0,-1-1 0,0 0 0,0 0 0,-1-1-1,-22 12 1,1-8-52,8-10 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3:26.430"/>
    </inkml:context>
    <inkml:brush xml:id="br0">
      <inkml:brushProperty name="width" value="0.05" units="cm"/>
      <inkml:brushProperty name="height" value="0.05" units="cm"/>
    </inkml:brush>
  </inkml:definitions>
  <inkml:trace contextRef="#ctx0" brushRef="#br0">0 0 12003,'74'38'1144,"23"9"-1103,-26-22-42,2-3-1,1-3 1,139 17-1,231-12 112,279-61 57,-504 20-88,329-30 125,-255 21-116,52 1-33,0 23-1383,-270 6 1110,-9-4-54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5.230"/>
    </inkml:context>
    <inkml:brush xml:id="br0">
      <inkml:brushProperty name="width" value="0.05" units="cm"/>
      <inkml:brushProperty name="height" value="0.05" units="cm"/>
      <inkml:brushProperty name="color" value="#E71224"/>
    </inkml:brush>
  </inkml:definitions>
  <inkml:trace contextRef="#ctx0" brushRef="#br0">247 1 19060,'0'0'83,"1"0"0,-1 0 1,0-1-1,1 1 0,-1 0 0,1 0 0,-1 0 1,1 0-1,-1 0 0,1 0 0,-1 1 0,0-1 0,1 0 1,-1 0-1,1 0 0,-1 0 0,1 0 0,-1 1 1,0-1-1,1 0 0,-1 0 0,0 1 0,1-1 0,-1 0 1,0 1-1,1-1 0,-1 0 0,0 1 0,1-1 1,-1 0-1,0 1 0,0-1 0,0 0 0,1 2 0,-3 18 1419,-17 29-191,16-43-1003,-45 97 693,-100 155 0,143-251-1211,1 0 0,-1 0 1,-1-1-1,-7 9 1,13-15 185,-1 0 1,1 0 0,0 1 0,0-1 0,0 0 0,0 0 0,0 0-1,0 0 1,0 0 0,0 0 0,-1 0 0,1 0 0,0 0 0,0 0 0,0 1-1,0-1 1,0 0 0,-1 0 0,1 0 0,0 0 0,0 0 0,0 0-1,0 0 1,0 0 0,-1 0 0,1 0 0,0 0 0,0 0 0,0 0-1,0-1 1,0 1 0,-1 0 0,1 0 0,0 0 0,0 0 0,0 0 0,0 0-1,0 0 1,0 0 0,-1 0 0,1 0 0,0 0 0,0-1 0,0 1-1,0 0 1,0 0 0,0 0 0,0 0 0,0 0 0,0 0 0,0-1-1,0 1 1,0 0 0,0 0 0,0 0 0,0 0 0,-1 0 0,1-1 0,0 1-1,0 0 1,1 0 0,-1 0 0,0 0 0,0 0 0,0-1 0,0 1-1,1-12-903,7-11-392,18-37 0,-11 26 639,8-19-494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5.677"/>
    </inkml:context>
    <inkml:brush xml:id="br0">
      <inkml:brushProperty name="width" value="0.05" units="cm"/>
      <inkml:brushProperty name="height" value="0.05" units="cm"/>
      <inkml:brushProperty name="color" value="#E71224"/>
    </inkml:brush>
  </inkml:definitions>
  <inkml:trace contextRef="#ctx0" brushRef="#br0">98 9 13579,'17'-8'2072,"-2"8"-1095,-3 9-281,1 6 1480,-1 8-840,0 5-143,3 9-377,-1 1-128,5 2-280,2 4-64,4-1-256,1 0-128,3-5-408,-3-4-280,-3-8-312,-8-5 752,-9-2-168,-11-6-225</inkml:trace>
  <inkml:trace contextRef="#ctx0" brushRef="#br0" timeOffset="1">0 445 18332,'11'1'1592,"10"-1"-1024,7-4-192,10-2 545,6-1-169,8 0-312,4-2-472,-3 2-1776,-2 0 1736,-2 5-329,-8 4-223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6.086"/>
    </inkml:context>
    <inkml:brush xml:id="br0">
      <inkml:brushProperty name="width" value="0.05" units="cm"/>
      <inkml:brushProperty name="height" value="0.05" units="cm"/>
      <inkml:brushProperty name="color" value="#E71224"/>
    </inkml:brush>
  </inkml:definitions>
  <inkml:trace contextRef="#ctx0" brushRef="#br0">1 33 17004,'4'18'2024,"2"2"-1304,5 6-336,-2-3 1361,3 6-953,4 0-104,-2-6-296,2-3-224,3-12-464,4-8-368,0-20-328,3-3 792,-2-14-184,2-4-177</inkml:trace>
  <inkml:trace contextRef="#ctx0" brushRef="#br0" timeOffset="0.09">324 1 14427,'-5'34'2129,"-6"11"-977,1 8-416,-6 8 1680,4 1-775,1-2-545,2-5-192,6-7-696,0-10-392,3-13 1248,3-12-992,2-10 9,-1-3-25</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6.527"/>
    </inkml:context>
    <inkml:brush xml:id="br0">
      <inkml:brushProperty name="width" value="0.05" units="cm"/>
      <inkml:brushProperty name="height" value="0.05" units="cm"/>
      <inkml:brushProperty name="color" value="#E71224"/>
    </inkml:brush>
  </inkml:definitions>
  <inkml:trace contextRef="#ctx0" brushRef="#br0">1 96 17620,'5'2'352,"1"0"-1,0-1 1,-1 1 0,1-1 0,0 0 0,0-1-1,0 1 1,8-1 0,51-8 1240,-46 5-769,495-56 4238,2 45-5304,-397 19-200,97 1-286,-163-7-185,-1-3 1,58-11-1,-101 14 463,-6 1 280,0-1-1,-1 1 0,1-1 0,-1 0 1,1 1-1,-1-1 0,1 0 0,-1 0 1,2-2-1,-1 1-513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7.066"/>
    </inkml:context>
    <inkml:brush xml:id="br0">
      <inkml:brushProperty name="width" value="0.05" units="cm"/>
      <inkml:brushProperty name="height" value="0.05" units="cm"/>
      <inkml:brushProperty name="color" value="#E71224"/>
    </inkml:brush>
  </inkml:definitions>
  <inkml:trace contextRef="#ctx0" brushRef="#br0">191 97 16259,'8'-17'2193,"-5"12"-409,-9 18 849,-3 5-1153,-6 11-584,-2 3-183,-5 8-361,1 4-88,-2 1-112,0-1-72,1-6-216,4-7-152,6-13-633,1-10-375,8-17 1040,3-13-240,9-17-200</inkml:trace>
  <inkml:trace contextRef="#ctx0" brushRef="#br0" timeOffset="1">211 5 16099,'26'-5'1577,"-4"15"-841,-2 8-216,-2 14 744,0 3-151,1 10-185,1-1-104,1 3-168,-3-1-120,4 2-208,-2-2-64,0-6-208,-2-4-256,-3-8-488,-1-5-248,-9-11 736,-4-9-176,-10 0-144</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7.515"/>
    </inkml:context>
    <inkml:brush xml:id="br0">
      <inkml:brushProperty name="width" value="0.05" units="cm"/>
      <inkml:brushProperty name="height" value="0.05" units="cm"/>
      <inkml:brushProperty name="color" value="#E71224"/>
    </inkml:brush>
  </inkml:definitions>
  <inkml:trace contextRef="#ctx0" brushRef="#br0">1 54 16123,'4'17'2001,"7"-1"-1257,7-6-320,8-4 1433,8-4-993,7-4-208,12-7-664,3-3-456,10-5-1145,0-1 1401,0-5-248,-2 0-216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7.906"/>
    </inkml:context>
    <inkml:brush xml:id="br0">
      <inkml:brushProperty name="width" value="0.05" units="cm"/>
      <inkml:brushProperty name="height" value="0.05" units="cm"/>
      <inkml:brushProperty name="color" value="#E71224"/>
    </inkml:brush>
  </inkml:definitions>
  <inkml:trace contextRef="#ctx0" brushRef="#br0">232 6 16636,'0'0'52,"0"0"1,0 0-1,0-1 1,0 1 0,0 0-1,0 0 1,0-1 0,-1 1-1,1 0 1,0 0-1,0-1 1,0 1 0,0 0-1,0 0 1,0-1-1,-1 1 1,1 0 0,0 0-1,0 0 1,0-1 0,-1 1-1,1 0 1,0 0-1,0 0 1,-1 0 0,1 0-1,0-1 1,0 1 0,-1 0-1,1 0 1,0 0-1,0 0 1,-1 0 0,1 0-1,-15 2 585,-16 9-63,18-4-229,1 0 0,-1 1 0,1 1 0,0 0-1,1 0 1,0 1 0,1 1 0,0 0 0,1 0 0,-10 15 0,13-16-230,0-1 1,0 1 0,1 1 0,0-1 0,1 1 0,1 0 0,-1 0 0,2 0 0,-1 0-1,2 0 1,-1 1 0,2-1 0,0 20 0,0-28-94,0 0 0,1 0 1,-1 0-1,1 0 0,-1 0 0,1 0 0,0 0 0,1 0 1,-1 0-1,0 0 0,1 0 0,-1-1 0,1 1 1,0 0-1,0-1 0,0 0 0,0 1 0,1-1 0,-1 0 1,0 0-1,1 0 0,0 0 0,-1-1 0,1 1 0,0-1 1,0 0-1,0 1 0,4 0 0,1-1-14,-1 0 0,1-1 0,-1 0 0,1 0 0,-1 0 0,1-1 0,-1 0 0,1-1 0,-1 1 0,14-7 0,-8 4-7,0-1 0,-1 0 0,0-1-1,0 0 1,-1-1 0,1-1 0,-2 0 0,12-10 0,-21 18 6,-1-1 1,1 1-1,-1 0 1,1-1-1,-1 1 1,1-1-1,-1 1 1,1-1-1,-1 1 1,1-1-1,-1 1 1,0-1-1,1 1 0,-1-1 1,0 0-1,0 1 1,1-1-1,-1 0 1,0 1-1,0-1 1,0 0-1,0 1 1,0-1-1,0 0 1,0 1-1,0-1 1,0 0-1,0 1 1,0-1-1,0 0 0,0 1 1,-1-1-1,1 0 1,0 1-1,0-1 1,-1 1-1,1-1 1,0 1-1,-1-1 1,1 0-1,-1 1 1,1 0-1,-1-1 1,1 1-1,-1-1 0,1 1 1,-1-1-1,1 1 1,-1 0-1,0-1 1,1 1-1,-1 0 1,0 0-1,1 0 1,-1-1-1,1 1 1,-1 0-1,0 0 1,0 0-1,-8-2 89,1 1-1,-1 0 0,-14 0 1,16 1-18,-6-1 22,1 0 12,0 0-1,0 1 1,0 0-1,0 1 0,0 0 1,0 1-1,0 0 1,-17 6-1,29-8-110,-1 0 1,1 0 0,-1 0-1,1 0 1,-1 0-1,1 1 1,-1-1-1,1 0 1,-1 0-1,1 0 1,0 1-1,-1-1 1,1 0-1,-1 0 1,1 1 0,0-1-1,-1 0 1,1 1-1,0-1 1,-1 1-1,1-1 1,0 0-1,-1 1 1,1-1-1,0 1 1,0-1-1,0 1 1,-1-1 0,1 1-1,0-1 1,0 1-1,0-1 1,0 1-1,0-1 1,0 1-1,0-1 1,0 1-1,0-1 1,0 1-1,0-1 1,0 1 0,1-1-1,-1 1 1,0-1-1,0 1 1,0-1-1,1 1 1,-1-1-1,0 0 1,1 1-1,-1-1 1,0 1-1,1-1 1,-1 0-1,1 1 1,1 1-4,0-1-1,1 1 1,-1-1-1,1 1 1,-1-1-1,1 0 1,0 0-1,0 0 1,2 0-1,9 1-37,0 0 0,0-2 0,1 1 0,-1-2-1,0 0 1,0-1 0,16-3 0,97-34-262,-5 2-4,-120 36 303,0 1 1,-1 0-1,1-1 1,0 1-1,0 0 0,0 0 1,0 0-1,0 0 1,0 0-1,0 1 1,0-1-1,0 1 0,-1-1 1,1 1-1,3 1 1,-3-1 4,-1 0 0,0 0 0,0 0 0,0 0 0,0 0 0,0 0 0,-1 0 0,1 0 1,0 1-1,0-1 0,-1 0 0,1 1 0,-1-1 0,1 0 0,-1 1 0,1 2 0,-1 4 20,1 0 0,-1 1 0,-1-1-1,0 0 1,-3 16 0,2-17-13,-15 69 92,-4 21-166,33-120 121,3-8-78</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8.362"/>
    </inkml:context>
    <inkml:brush xml:id="br0">
      <inkml:brushProperty name="width" value="0.05" units="cm"/>
      <inkml:brushProperty name="height" value="0.05" units="cm"/>
      <inkml:brushProperty name="color" value="#E71224"/>
    </inkml:brush>
  </inkml:definitions>
  <inkml:trace contextRef="#ctx0" brushRef="#br0">0 0 18804,'33'11'2305,"0"1"-1489,9-2-376,4 0 1848,12-5-1520,6-4-159,-1-1-609,-4-3-529,-13-4 481,-6-1-112,-18-1-88</inkml:trace>
  <inkml:trace contextRef="#ctx0" brushRef="#br0" timeOffset="1">132 239 18684,'34'11'1624,"10"-13"-1184,5-4-176,9-4 569,8-4-353,1 0 1120,-4-3-1312,-14-4-32,-4-1 16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8.950"/>
    </inkml:context>
    <inkml:brush xml:id="br0">
      <inkml:brushProperty name="width" value="0.05" units="cm"/>
      <inkml:brushProperty name="height" value="0.05" units="cm"/>
      <inkml:brushProperty name="color" value="#E71224"/>
    </inkml:brush>
  </inkml:definitions>
  <inkml:trace contextRef="#ctx0" brushRef="#br0">0 61 17516,'11'-7'380,"0"-1"0,0 2 0,1-1 0,0 2 0,0 0 0,1 0 0,-1 1 0,1 0 0,0 1 0,0 1 0,0 0 0,1 1 0,-1 0 0,0 1 0,0 0 0,1 1 0,-1 1 0,0 0 0,20 6 0,-28-6-317,0 0-1,1 0 1,-1 1 0,0-1-1,0 1 1,0 1 0,0-1-1,-1 0 1,1 1 0,-1 0-1,0 0 1,0 1 0,-1-1 0,1 1-1,-1 0 1,0 0 0,0 0-1,0 0 1,-1 0 0,3 8-1,-3-5-36,0 1 0,-1 0 0,0 0-1,0 0 1,-1 0 0,0 0 0,-1 0-1,0 0 1,0-1 0,-1 1 0,0 0-1,-5 13 1,-6 6-5,0 0-1,-2-1 1,-1 0 0,-1-1-1,-2-1 1,0-1 0,-25 24-1,42-45-20,-2 0 3,1 0 1,0 1-1,0-1 1,0 1 0,1 0-1,-1 0 1,-2 7-1,5-11-3,0 1 0,-1 0 0,1-1 0,0 1 0,0-1 0,0 1 0,0-1 0,0 1 0,0 0 0,1-1 0,-1 1 0,0-1 0,0 1 0,0-1 0,0 1 0,1-1 0,-1 1 0,0-1 0,0 1 0,1-1 0,-1 1 0,0-1 0,1 1 0,-1-1 0,1 1 0,1 0-5,0 0 1,0 0 0,0 0-1,0 0 1,0 0 0,0 0 0,0-1-1,0 1 1,1-1 0,2 1-1,11 1-184,0-1 0,0 0 0,0-1 0,0-1 0,0-1 0,0 0 0,0-1 0,0 0 0,0-2 0,-1 0 0,26-12 0,11-13-218</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9.489"/>
    </inkml:context>
    <inkml:brush xml:id="br0">
      <inkml:brushProperty name="width" value="0.05" units="cm"/>
      <inkml:brushProperty name="height" value="0.05" units="cm"/>
      <inkml:brushProperty name="color" value="#E71224"/>
    </inkml:brush>
  </inkml:definitions>
  <inkml:trace contextRef="#ctx0" brushRef="#br0">151 0 17020,'-1'4'305,"0"0"1,0-1-1,0 1 0,0-1 1,-1 1-1,1-1 1,-1 0-1,0 1 1,0-1-1,-4 5 0,-3 6 288,-6 12 1109,-16 43-1,27-61-1622,1 0-1,1 1 1,-1-1-1,1 1 1,1 0-1,0 0 1,0 0-1,1 0 1,1 13-1,-1-20-73,1 0-1,-1 0 0,1 0 1,0 0-1,-1 0 1,1-1-1,0 1 1,0 0-1,1-1 1,-1 1-1,0 0 1,0-1-1,1 1 1,-1-1-1,1 0 1,-1 0-1,1 1 0,0-1 1,-1 0-1,1 0 1,0-1-1,0 1 1,0 0-1,0 0 1,0-1-1,0 1 1,0-1-1,0 0 1,3 0-1,8 1 3,-1-1 0,0 0 0,23-4 0,-16 2-5,-1 0-5,1 1 0,-1 1 0,1 0 0,-1 1 0,27 6 0,-40-6 0,-1 0 0,1 0 0,-1 1 0,0-1 0,1 1 0,-1 0-1,0 0 1,0 1 0,0-1 0,0 1 0,-1 0 0,1 0 0,-1 0 0,1 1 0,-1-1 0,0 1 0,-1-1 0,1 1 0,-1 0 0,1 0 0,-1 0-1,0 1 1,-1-1 0,1 0 0,-1 1 0,1-1 0,-1 7 0,0-7 3,-1 0 0,0 0 0,0 1 0,0-1 0,0 0-1,-1 0 1,0 1 0,0-1 0,0 0 0,0 0 0,-1 0 0,0 0 0,-3 6 0,1-4 2,0 0-1,-1 1 1,0-2 0,0 1 0,0-1 0,-1 0 0,-7 6 0,0-2-90,-1-1 1,1 0-1,-2-1 0,1 0 0,-1-1 1,-27 7-1,31-11 65,1 0 1,-1 0 0,1-1-1,-1-1 1,0 0-1,1 0 1,-1-1-1,-13-3 1,17 2 31,-1 0 0,1 0-1,0 0 1,0-1 0,0-1 0,1 1 0,-1-1 0,1 0 0,0 0 0,0-1-1,0 0 1,-7-9 0,5 5-62,1-1 0,-10-18-1</inkml:trace>
  <inkml:trace contextRef="#ctx0" brushRef="#br0" timeOffset="1">100 22 18828,'42'-8'1768,"4"4"-1263,3 1-209,6 0 808,1 1-416,-4 2-960,-7 0 424,-8 3-192,-8 3-136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3:25.451"/>
    </inkml:context>
    <inkml:brush xml:id="br0">
      <inkml:brushProperty name="width" value="0.05" units="cm"/>
      <inkml:brushProperty name="height" value="0.05" units="cm"/>
    </inkml:brush>
  </inkml:definitions>
  <inkml:trace contextRef="#ctx0" brushRef="#br0">1 220 11971,'45'7'185,"0"-1"1,0-2-1,69-3 1,135-23-302,-183 15 196,109-13 124,307-26 1179,-167 33-572,286-18-321,-308 1-421,348-17 54,-353 36-342,-168 1 140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29.938"/>
    </inkml:context>
    <inkml:brush xml:id="br0">
      <inkml:brushProperty name="width" value="0.05" units="cm"/>
      <inkml:brushProperty name="height" value="0.05" units="cm"/>
      <inkml:brushProperty name="color" value="#E71224"/>
    </inkml:brush>
  </inkml:definitions>
  <inkml:trace contextRef="#ctx0" brushRef="#br0">1 43 16099,'21'-6'2169,"22"0"-1001,8-1-392,16 0 1561,10 0-745,16 2-504,10 1-191,10 4-393,0 1-240,-12 7-248,-8 1-192,-11 2-360,-12-2-281,-16-1-1167,-13-4 1616,-14-7-352,-7-5-128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0.930"/>
    </inkml:context>
    <inkml:brush xml:id="br0">
      <inkml:brushProperty name="width" value="0.05" units="cm"/>
      <inkml:brushProperty name="height" value="0.05" units="cm"/>
      <inkml:brushProperty name="color" value="#E71224"/>
    </inkml:brush>
  </inkml:definitions>
  <inkml:trace contextRef="#ctx0" brushRef="#br0">65 107 16171,'-1'-3'269,"1"0"-1,0-1 1,1 1-1,-1 0 1,1-1-1,-1 1 1,1 0-1,0-1 1,0 1-1,0 0 1,1 0-1,-1 0 1,1 0 0,0 0-1,0 0 1,0 0-1,0 1 1,0-1-1,0 1 1,1-1-1,-1 1 1,1 0-1,4-3 1,-3 2-63,1 1 1,-1-1 0,0 1 0,1 0 0,-1 0 0,1 0 0,0 1 0,-1 0-1,1 0 1,0 0 0,0 0 0,0 1 0,0-1 0,0 2 0,8 0 0,-11-1-183,-1 1 0,1-1 0,0 1 0,-1 0 0,1-1 1,0 1-1,-1 0 0,1 0 0,-1 0 0,0 1 1,1-1-1,-1 0 0,0 0 0,1 1 0,-1-1 1,0 1-1,0-1 0,0 1 0,-1-1 0,1 1 1,0 0-1,0 0 0,-1-1 0,1 1 0,-1 0 0,0 0 1,1-1-1,-1 1 0,0 3 0,0 2-1,0 0 0,0 0-1,-1 0 1,0 0-1,-1 0 1,-2 10 0,-2 0-14,-1-1 1,0 0-1,-1 0 1,-14 20-1,-46 53 23,-6 9-13,72-95-21,0 1 0,-1 0 0,2 0 0,-1-1-1,0 1 1,1 0 0,-2 6 0,3-9-1,0 0 0,0 0 0,0 0 0,0 0 0,0-1 0,0 1 0,0 0 0,1 0 0,-1 0-1,0 0 1,1 0 0,-1-1 0,0 1 0,1 0 0,-1 0 0,1 0 0,-1-1 0,1 1 0,0 0 0,-1-1 0,1 1 0,0-1 0,-1 1 0,1-1 0,0 1 0,0-1 0,-1 1 0,1-1 0,0 1 0,0-1 0,0 0 0,0 0 0,0 0 0,0 1 0,-1-1 0,1 0 0,0 0 0,0 0 0,2 0 0,9 0-136,0 0 0,0 0 0,0-1 0,0-1 0,0 0 0,-1-1 0,1 0 1,12-5-1,93-43-1774,-91 39 1376,152-81-3443,-153 78 2931,-1-2 1,-1 0-1,0-1 1,38-41-1,-55 52 870,-1 0 1,1 0 0,-1-1-1,-1 0 1,6-11-1,-9 17 229,0 0 0,0 0 0,0 0 0,-1 0 0,1 0 0,-1 0 0,1 0 0,-1 0 0,0-1 0,0 1 0,0 0 0,0 0 0,0 0 0,0 0 0,0 0 0,-1-1 0,1 1 0,-1 0 0,0 0 0,1 0 0,-1 0 0,0 0 0,0 0 0,0 1 0,-1-1 0,1 0 0,-3-3 0,3 5 43,0-1-1,0 0 1,1 1 0,-1-1-1,0 1 1,0 0-1,0-1 1,0 1-1,0 0 1,0-1 0,0 1-1,0 0 1,0 0-1,0 0 1,0 0-1,0 0 1,0 0 0,0 0-1,0 0 1,0 1-1,0-1 1,0 0-1,0 0 1,0 1-1,0-1 1,0 1 0,1-1-1,-1 1 1,0-1-1,0 1 1,0 0-1,1-1 1,-1 1 0,0 0-1,0-1 1,1 1-1,-1 1 1,-3 2 161,1 0 1,0 0 0,1 0-1,-1 1 1,1-1 0,-3 7-1,0 2 41,1 1 0,0 1 0,1-1 1,1 1-1,0-1 0,1 1 0,1 0 0,0-1 0,4 28 0,-3-36-248,0 0 0,1 0 0,0 0 0,0 0 1,0-1-1,1 1 0,0 0 0,0-1 0,0 0 0,1 0 0,4 6 0,-4-8-2,0 0 0,-1 0 1,1 0-1,1 0 0,-1 0 0,0-1 0,0 0 0,1 0 0,-1 0 1,1 0-1,0-1 0,-1 0 0,1 0 0,0 0 0,9 0 0,-2-1 71,1-1-1,-1 0 0,0-1 0,0-1 0,0 0 0,-1 0 1,1-1-1,0 0 0,-1-1 0,0-1 0,20-13 0,-15 9 89,-1-1 1,-1-1-1,1-1 0,-2 0 0,0 0 0,-1-1 1,12-18-1,-20 26-124,0 1 0,-1-1 0,0-1 0,0 1 0,-1 0 0,1-1 0,-1 1 0,-1-1 0,1 1 0,-1-1 0,0 0 0,-1 0 0,0 1 0,0-1 1,-2-13-1,1 16-52,0 0 0,0 0 0,-1 0 0,0 0 1,1 0-1,-1 0 0,-1 1 0,1-1 0,0 1 0,-1 0 1,0 0-1,0 0 0,0 0 0,0 0 0,0 0 1,0 1-1,-1-1 0,1 1 0,-1 0 0,0 0 0,0 1 1,1-1-1,-1 1 0,0 0 0,0 0 0,-7-1 0,-1 0-214,-1 1 0,1 1 0,-1-1 0,1 2 0,0 0 0,-1 1 0,1 0 0,0 0 0,0 1 0,0 1 0,0 0 0,1 1 0,0 0-1,0 1 1,0 0 0,0 1 0,1 0 0,-12 11 0,6 0-509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1.388"/>
    </inkml:context>
    <inkml:brush xml:id="br0">
      <inkml:brushProperty name="width" value="0.05" units="cm"/>
      <inkml:brushProperty name="height" value="0.05" units="cm"/>
      <inkml:brushProperty name="color" value="#E71224"/>
    </inkml:brush>
  </inkml:definitions>
  <inkml:trace contextRef="#ctx0" brushRef="#br0">1 8 17940,'7'-2'1864,"13"-1"-1000,5 2-287,11-1 1007,9 4-280,11-1-512,6 2-168,2 2-440,0-2-264,-12 0-968,-6-2 928,-18-4-192,-13-3-112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1.838"/>
    </inkml:context>
    <inkml:brush xml:id="br0">
      <inkml:brushProperty name="width" value="0.05" units="cm"/>
      <inkml:brushProperty name="height" value="0.05" units="cm"/>
      <inkml:brushProperty name="color" value="#E71224"/>
    </inkml:brush>
  </inkml:definitions>
  <inkml:trace contextRef="#ctx0" brushRef="#br0">1 97 17804,'23'6'1664,"14"-11"-1152,5-7-224,15 0 577,3-3-529,-2-2-8,3-3-144,-3-1-192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2.315"/>
    </inkml:context>
    <inkml:brush xml:id="br0">
      <inkml:brushProperty name="width" value="0.05" units="cm"/>
      <inkml:brushProperty name="height" value="0.05" units="cm"/>
      <inkml:brushProperty name="color" value="#E71224"/>
    </inkml:brush>
  </inkml:definitions>
  <inkml:trace contextRef="#ctx0" brushRef="#br0">1 676 15539,'5'-4'300,"0"1"0,0 0 0,0-1-1,0 0 1,-1 0 0,1-1-1,-1 1 1,0-1 0,0 0 0,3-7-1,8-7 222,357-453 6166,-279 365-5939,-69 83-568,-24 24-179,0 0-1,1 0 1,-1 0-1,0 0 1,0 0-1,0 0 1,1-1-1,-1 1 0,0 0 1,0 0-1,1 0 1,-1 0-1,0 0 1,0 0-1,1 0 1,-1 0-1,0 0 1,0 0-1,0 0 0,1 0 1,-1 0-1,0 0 1,0 1-1,1-1 1,-1 0-1,0 0 1,0 0-1,0 0 0,1 0 1,-1 0-1,0 1 1,0-1-1,0 0 1,0 0-1,1 0 1,-1 0-1,0 1 1,0-1-1,0 0 0,0 0 1,0 0-1,0 1 1,1-1-1,-1 0 1,0 0-1,0 1 1,0-1-1,0 0 0,0 0 1,0 1-1,0-1 1,0 0-1,0 0 1,0 0-1,0 1 1,0-1-1,0 0 0,0 0 1,-1 1-1,1-1 1,0 0-1,-2 20-17,-56 182-66,21-81 66,23-71 1,-3 6-670,2 0 0,-12 98 0,28-131 301,-1-23 379,0 0-1,0 0 1,0 0-1,0 0 1,0 1 0,0-1-1,0 0 1,0 0-1,0 0 1,0 0 0,0 1-1,0-1 1,0 0 0,1 0-1,-1 0 1,0 0-1,0 0 1,0 1 0,0-1-1,0 0 1,0 0-1,0 0 1,0 0 0,1 0-1,-1 0 1,0 1 0,0-1-1,0 0 1,0 0-1,0 0 1,0 0 0,1 0-1,-1 0 1,0 0-1,0 0 1,0 0 0,0 0-1,1 0 1,-1 0 0,0 0-1,0 0 1,0 0-1,0 0 1,1 0 0,-1 0-1,0 0 1,0 0-1,0 0 1,0 0 0,0 0-1,1 0 1,-1 0 0,0 0-1,0 0 1,0 0-1,0-1 1,0 1 0,1 0-1,-1 0 1,0 0-1,21-17-518</inkml:trace>
  <inkml:trace contextRef="#ctx0" brushRef="#br0" timeOffset="1">707 547 20804,'-10'43'1881,"6"1"-1497,-1 1-200,-1-2 832,6-2-1080,2-1-368,1-14 400,4-5-160,2-21-88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2.767"/>
    </inkml:context>
    <inkml:brush xml:id="br0">
      <inkml:brushProperty name="width" value="0.05" units="cm"/>
      <inkml:brushProperty name="height" value="0.05" units="cm"/>
      <inkml:brushProperty name="color" value="#E71224"/>
    </inkml:brush>
  </inkml:definitions>
  <inkml:trace contextRef="#ctx0" brushRef="#br0">125 1 20444,'-4'0'144,"1"0"-1,0-1 1,0 1-1,0 1 0,-1-1 1,1 0-1,0 1 1,0 0-1,0-1 1,0 1-1,0 1 0,0-1 1,0 0-1,0 1 1,0-1-1,1 1 0,-1 0 1,0 0-1,1 0 1,0 0-1,-1 0 1,1 1-1,0-1 0,0 1 1,0-1-1,1 1 1,-1 0-1,1 0 1,-1 0-1,1 0 0,-1 3 1,0 0-104,0-1 1,1 1 0,0-1-1,0 1 1,0-1-1,1 1 1,0 0-1,0-1 1,0 1 0,1-1-1,0 1 1,0 0-1,0-1 1,1 0-1,-1 1 1,1-1 0,4 7-1,-4-8-55,1-1-1,-1 0 1,1 0 0,0-1-1,0 1 1,0 0-1,0-1 1,1 0 0,-1 0-1,1 0 1,-1 0-1,1 0 1,6 1-1,7 2-99,31 5 0,-38-9 82,30 5-79,-14-3-7,34 9-1,-54-10 100,1 0-1,-1 0 0,1 1 0,-1 0 0,0 0 0,0 0 1,0 1-1,-1 0 0,1 0 0,5 5 0,-9-6 21,0-1 0,0 0 0,0 1 0,0-1-1,0 1 1,-1-1 0,1 1 0,-1 0 0,0 0-1,0 0 1,0 0 0,0 0 0,0 0 0,0 0 0,-1 0-1,0 0 1,0 4 0,0-2 23,-1-1 1,0 1 0,0-1-1,0 0 1,0 0-1,-1 0 1,0 0-1,0 0 1,0 0-1,0 0 1,-4 4-1,-1 1 85,-1-1 0,1 0 0,-2 0 0,0 0 0,1-1 0,-2 0 0,1-1 0,-18 9 0,17-11-78,1 0-1,-1-1 0,0 0 1,0 0-1,0-1 0,0 0 0,-1-1 1,1 0-1,0-1 0,-1 0 1,1-1-1,0 0 0,-1 0 1,-9-4-1,13 3-126,1 0 1,0 0-1,0-1 0,0 0 0,0 0 0,0 0 1,0-1-1,1 0 0,0 0 0,0 0 1,0-1-1,0 1 0,1-1 0,0 0 1,0-1-1,0 1 0,0-1 0,1 0 1,0 1-1,1-1 0,-1-1 0,-3-11 1,0-31-558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3.230"/>
    </inkml:context>
    <inkml:brush xml:id="br0">
      <inkml:brushProperty name="width" value="0.05" units="cm"/>
      <inkml:brushProperty name="height" value="0.05" units="cm"/>
      <inkml:brushProperty name="color" value="#E71224"/>
    </inkml:brush>
  </inkml:definitions>
  <inkml:trace contextRef="#ctx0" brushRef="#br0">0 89 20172,'23'4'2201,"3"1"-1545,8-2-320,2-3 1224,7-3-944,0-5-279,-6-8-1138,-3-4 801,-14-8-224,-8 2-112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3.960"/>
    </inkml:context>
    <inkml:brush xml:id="br0">
      <inkml:brushProperty name="width" value="0.05" units="cm"/>
      <inkml:brushProperty name="height" value="0.05" units="cm"/>
      <inkml:brushProperty name="color" value="#E71224"/>
    </inkml:brush>
  </inkml:definitions>
  <inkml:trace contextRef="#ctx0" brushRef="#br0">1 96 17020,'2'-6'276,"0"1"0,1-1 1,0 1-1,0 0 1,0 0-1,0 0 1,1 0-1,0 0 1,0 1-1,0-1 0,1 1 1,0 0-1,-1 1 1,1-1-1,0 1 1,1 0-1,-1 0 0,1 1 1,-1-1-1,1 1 1,0 0-1,11-1 1,-12 1-150,0 2 0,0-1 0,0 1 0,1 0 0,-1 0 0,0 0 0,0 0 0,0 1 0,0 0 0,0 0 0,0 1 0,6 2 0,-8-3-77,1 1 1,-1 0 0,0 0-1,0 0 1,0 1-1,0-1 1,-1 1 0,1-1-1,-1 1 1,0 0 0,1 0-1,-1 0 1,0 0 0,-1 0-1,1 1 1,0-1 0,-1 1-1,1 4 1,1 3 16,-2 0-1,0 0 1,0 0 0,-1 0-1,0-1 1,-1 1 0,0 0 0,-1 0-1,0 0 1,-1-1 0,0 1-1,-8 19 1,-5 4 70,-1 0 0,-29 43-1,8-24-55,22-32-67,1 1-1,-17 32 1,32-52-15,-1-1 1,1 0-1,0 0 0,0 1 1,-1-1-1,1 0 1,0 1-1,0-1 0,0 0 1,1 1-1,-1-1 1,0 0-1,0 1 0,1-1 1,-1 0-1,0 0 1,1 1-1,0-1 0,-1 0 1,1 0-1,0 0 1,-1 0-1,1 0 0,0 0 1,0 0-1,0 0 1,0 0-1,1 1 0,5 4 3,1 0 0,0 0 0,8 4-1,3 2 9,52 52 27,-18-13-6,-50-49-46,-1 0 0,0 0 0,1-1 0,-1 1 0,1-1 0,-1 1 0,1-1 0,-1 0 0,1 0 0,0 0 0,0 0 1,0 0-1,0-1 0,0 0 0,-1 1 0,1-1 0,5 0 0,-5-1 4,1 0 0,0 0-1,-1 0 1,1-1 0,-1 1 0,1-1-1,-1 0 1,0 0 0,1 0 0,-1 0-1,0-1 1,5-4 0,4-6-3,-1-1-1,13-18 1,-2-1-91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7.045"/>
    </inkml:context>
    <inkml:brush xml:id="br0">
      <inkml:brushProperty name="width" value="0.05" units="cm"/>
      <inkml:brushProperty name="height" value="0.05" units="cm"/>
      <inkml:brushProperty name="color" value="#E71224"/>
    </inkml:brush>
  </inkml:definitions>
  <inkml:trace contextRef="#ctx0" brushRef="#br0">8436 782 12099,'-26'-8'605,"1"-2"1,0 0 0,0-2 0,1-1 0,0 0-1,-22-19 1,1 3 283,14 11-571,0 1 0,-2 2 0,0 2 1,0 0-1,-67-13 0,-184-18-124,239 39-153,-201-23-25,-441-64 24,461 50-11,-655-98 137,-52 82-156,110 11-141,488 15 34,-238-20-76,-2 40 80,385 23 84,1 8 1,-235 54-1,266-35 2,2 8 0,-296 129 0,374-137-2,1 4 0,-96 68 1,134-81 5,1 2 0,1 2 0,1 1 1,3 2-1,-49 67 0,60-70-2,1 1-1,2 1 1,2 0 0,1 2-1,2 0 1,1 1-1,2 0 1,2 1-1,1 0 1,-4 70-1,10-52 0,2 0 0,2-1 0,3 1-1,3-1 1,2-1 0,2 1 0,3-2-1,2 0 1,2 0 0,3-2 0,2-1-1,37 59 1,-27-58 0,2-2 0,2-2 0,2-1 0,2-2 0,2-2 0,93 69-1,-74-68 5,2-3-1,2-3 0,2-3 1,1-3-1,83 26 0,-25-20-18,1-6 0,255 30 0,272-30-2,1032-111 6,-9-118-11,-1285 146 13,774-127-4,-891 119 326,-2-11 0,304-122 1,37-89 865,-543 241-1061,-2-2-1,-2-4 1,69-59 0,-126 95-112,-1-1 1,-1 1-1,0-2 1,-1 0-1,0 0 1,0 0-1,-1-1 1,-1-1 0,-1 1-1,6-15 1,-8 16-4,-1-1 0,0 1 0,-1 0 0,-1-1 1,1 0-1,-2 1 0,0-1 0,-1 0 0,0 1 1,-1-1-1,0 1 0,-5-15 0,0 5-5,-1 0 1,0 1-1,-2 1 0,-1-1 1,0 2-1,-1-1 0,-23-25 0,15 22 11,-2 1 0,0 1 0,-1 0 0,-1 2 1,-28-17-1,6 10-45,-1 1 0,-1 3 0,0 2 0,-2 1 0,0 3 0,-71-12 0,15 10 195,-124-5 0,-110 14 200,160 7-297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7.894"/>
    </inkml:context>
    <inkml:brush xml:id="br0">
      <inkml:brushProperty name="width" value="0.05" units="cm"/>
      <inkml:brushProperty name="height" value="0.05" units="cm"/>
      <inkml:brushProperty name="color" value="#E71224"/>
    </inkml:brush>
  </inkml:definitions>
  <inkml:trace contextRef="#ctx0" brushRef="#br0">0 4582 13771,'43'-350'4058,"214"-904"-2507,-238 1171-1526,271-1019 37,72 24-26,-247 747-37,-27-3 42,-86 327-18,-1 0-1,0-1 1,-1-14 0,0 22-17,0 0 0,0-1 1,0 1-1,0 0 0,1 0 1,-1 0-1,0 0 0,0-1 1,0 1-1,0 0 0,0 0 0,0 0 1,0 0-1,0-1 0,-1 1 1,1 0-1,0 0 0,0 0 1,0 0-1,0 0 0,0-1 1,0 1-1,0 0 0,0 0 0,0 0 1,0 0-1,0 0 0,-1-1 1,1 1-1,0 0 0,0 0 1,0 0-1,0 0 0,0 0 1,-1 0-1,1 0 0,0 0 0,0 0 1,0 0-1,0 0 0,0 0 1,-1 0-1,1-1 0,0 1 1,0 0-1,0 0 0,0 0 1,-1 0-1,1 1 0,0-1 0,0 0 1,0 0-1,-1 0 0,-10 19 260,-3 17-172,0 10 40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3:27.911"/>
    </inkml:context>
    <inkml:brush xml:id="br0">
      <inkml:brushProperty name="width" value="0.05" units="cm"/>
      <inkml:brushProperty name="height" value="0.05" units="cm"/>
    </inkml:brush>
  </inkml:definitions>
  <inkml:trace contextRef="#ctx0" brushRef="#br0">213 366 5737,'-26'23'124,"2"0"-1,-32 39 1,46-49-200,1 1 0,0 0 0,1 0 0,0 1 0,2 0 0,-1 0 0,-3 18 0,-4 29-117,3 0 0,3 1 0,3 0 0,3 64 1,4-94 610,1 0 1,1 0-1,2-1 1,2 0 0,1 0-1,1 0 1,1-1-1,2-1 1,1 0 0,21 32-1,6 2-256,3-2 1,2-3-1,72 73 0,-39-53-410,3-3 1,4-4 0,184 118-1,-235-169 99,0-2-1,2-2 1,0-1-1,1-2 1,1-2-1,52 10 1,-56-16 90,-1-2 0,1-1 0,0-2-1,0-2 1,0-1 0,-1-1 0,57-14 0,-37 2 178,0-2 0,78-37 1,92-65 664,-158 80-415,-2-4 0,97-83-1,-122 90-59,-1-2 0,-1-1 0,-3-2 0,49-75 0,-69 91-149,-1-1 0,-2 0 0,-1 0 0,0-1 1,-2 0-1,-1-1 0,-2 0 0,0 0 0,-2 0 0,-1 0 0,-2-1 0,0 1 0,-5-31 1,-2 9-34,-2 1-1,-2 1 1,-3 0 0,-1 0 0,-3 1 0,-38-72 0,31 74-140,-3 1 0,-1 1-1,-3 2 1,-1 1 0,-2 1 0,-1 2 0,-44-33-1,22 24 13,-3 4 0,-1 1 0,-2 4 0,-95-41 0,108 58-113,-2 1-1,0 3 0,0 3 0,-1 1 0,-1 3 0,0 3 1,-82 0-1,50 9-94,1 4 0,0 3 1,1 5-1,-90 26 1,-22 20-160</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8.556"/>
    </inkml:context>
    <inkml:brush xml:id="br0">
      <inkml:brushProperty name="width" value="0.05" units="cm"/>
      <inkml:brushProperty name="height" value="0.05" units="cm"/>
      <inkml:brushProperty name="color" value="#E71224"/>
    </inkml:brush>
  </inkml:definitions>
  <inkml:trace contextRef="#ctx0" brushRef="#br0">8 135 17300,'-1'1'100,"0"0"0,1-1 1,-1 1-1,1 0 1,-1 0-1,1-1 0,-1 1 1,1 0-1,0 0 1,-1 0-1,1 0 0,0-1 1,0 1-1,0 0 0,-1 0 1,1 0-1,0 0 1,0 0-1,0 0 0,0 0 1,1-1-1,-1 2 0,-2 35 262,5 60 505,5-1 1,3 1 0,25 93 0,-32-170-821,-1-3-6,1 1 0,0-1 1,1 0-1,1 0 0,0 0 1,1-1-1,19 30 0,-24-43-32,0-1-1,0 1 0,0-1 1,0 0-1,0 0 0,1 0 1,-1 0-1,1 0 0,-1 0 1,1-1-1,0 1 0,-1-1 0,1 0 1,0 0-1,0 0 0,0 0 1,0 0-1,0-1 0,0 1 1,0-1-1,0 0 0,0 0 1,1 0-1,-1 0 0,0-1 0,0 1 1,0-1-1,0 0 0,0 1 1,0-1-1,3-3 0,7-2 22,-1 0-1,0-1 1,-1-1-1,0 0 1,20-18-1,13-17 92,54-68 0,30-57 6,-59 75-265,-39 54 11,180-251-285,-164 215 264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9.442"/>
    </inkml:context>
    <inkml:brush xml:id="br0">
      <inkml:brushProperty name="width" value="0.05" units="cm"/>
      <inkml:brushProperty name="height" value="0.05" units="cm"/>
      <inkml:brushProperty name="color" value="#E71224"/>
    </inkml:brush>
  </inkml:definitions>
  <inkml:trace contextRef="#ctx0" brushRef="#br0">1 4 17060,'1'-3'1872,"6"4"-1240,3 18-224,-1 16 881,2 17-465,1 11-128,-2 18-224,-3 1-152,1 4-96,-4-5-128,1-10-160,-2-9-264,-1-19-448,-2-14-240,-6-29 752,-7-10-153,-4-27-215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39.905"/>
    </inkml:context>
    <inkml:brush xml:id="br0">
      <inkml:brushProperty name="width" value="0.05" units="cm"/>
      <inkml:brushProperty name="height" value="0.05" units="cm"/>
      <inkml:brushProperty name="color" value="#E71224"/>
    </inkml:brush>
  </inkml:definitions>
  <inkml:trace contextRef="#ctx0" brushRef="#br0">1 292 14987,'4'-22'1953,"14"22"-865,5 0-336,16-4 1881,10-3-1185,17-9-376,4-4-136,10-8-264,4-1-159,-3-5-473,-3-1-425,-15 6 1178,-11-1-793,-28 10-8,-7 3-24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0.324"/>
    </inkml:context>
    <inkml:brush xml:id="br0">
      <inkml:brushProperty name="width" value="0.05" units="cm"/>
      <inkml:brushProperty name="height" value="0.05" units="cm"/>
      <inkml:brushProperty name="color" value="#E71224"/>
    </inkml:brush>
  </inkml:definitions>
  <inkml:trace contextRef="#ctx0" brushRef="#br0">0 247 20756,'12'8'1713,"7"-6"-1225,2-2-232,8-2 536,0-3-120,-1-5-256,0-1-272,-7-6-1008,-6-1 824,-6 3-152,-2-1-64</inkml:trace>
  <inkml:trace contextRef="#ctx0" brushRef="#br0" timeOffset="1">622 1 20924,'-3'8'1705,"1"11"-1265,1 4-200,4 11 688,4 6-264,2 6-288,4 0-272,-3 1-384,1-5-248,0-7-672,-5-9-1297,-5-20 2009,3-11-344,-4-16-392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0.793"/>
    </inkml:context>
    <inkml:brush xml:id="br0">
      <inkml:brushProperty name="width" value="0.05" units="cm"/>
      <inkml:brushProperty name="height" value="0.05" units="cm"/>
      <inkml:brushProperty name="color" value="#E71224"/>
    </inkml:brush>
  </inkml:definitions>
  <inkml:trace contextRef="#ctx0" brushRef="#br0">4 13 18012,'-3'-11'1952,"3"10"-1384,0 5-288,3 7 1225,7 4-1401,3 0-528,8-2 320,5-4-128,6-5-144</inkml:trace>
  <inkml:trace contextRef="#ctx0" brushRef="#br0" timeOffset="1">356 51 19092,'-41'46'2816,"-9"10"-745,46-50-1915,0-1 0,1 1 0,0 0 0,0 0-1,0 0 1,0 1 0,1-1 0,-2 11-1,4-16-148,-1-1 0,1 1 0,0-1 0,0 1 0,0-1 0,0 1 0,0 0 0,0-1 0,0 1 0,0-1 0,0 1-1,1-1 1,-1 1 0,0-1 0,0 1 0,0-1 0,1 1 0,-1-1 0,0 0 0,0 1 0,1-1 0,-1 1 0,0-1-1,1 0 1,-1 1 0,1-1 0,-1 1 0,0-1 0,1 0 0,-1 0 0,1 1 0,-1-1 0,1 0 0,-1 0 0,1 0-1,-1 1 1,1-1 0,-1 0 0,1 0 0,-1 0 0,2 0 0,25-2 17,-17 0-25,7 1-16,0 0 0,0 1 0,0 1 0,0 0 0,18 4 0,-29-3 7,0-1 1,0 1-1,0 1 0,0-1 1,0 1-1,-1 0 0,9 5 1,-11-5 6,0-1 0,-1 0 0,1 1-1,-1-1 1,0 1 0,1 0 0,-1 0 0,0 0 0,-1 0 0,1 0 0,-1 1 0,1-1 0,-1 0 0,1 5-1,-1-5 8,-1 0 0,1 0-1,-1 0 1,0 1 0,0-1-1,0 0 1,0 0-1,-1 0 1,1 0 0,-1 0-1,0 0 1,0 0 0,0 0-1,-3 5 1,1-3 14,0 0 0,-1 0 0,0 0 0,0-1 0,0 0 1,0 0-1,-7 6 0,1-3-43,-1 0 0,0-1 1,0 0-1,0 0 0,-1-2 1,-21 7-1,29-9-113,0-2-1,0 1 1,-1 0 0,1-1-1,0 0 1,0 0-1,0 0 1,0 0-1,-6-2 1,9 2 102,0-1 0,-1 1 0,1-1-1,0 1 1,-1-1 0,1 0 0,0 1 0,0-1-1,0 0 1,0 0 0,0 0 0,0 0 0,0 0-1,0 0 1,0 0 0,0 0 0,0-1 0,0 1-1,1 0 1,-1 0 0,1-1 0,-1 1 0,1 0-1,-1-1 1,1 1 0,0-1 0,0 1 0,-1 0-1,1-3 1,3-21-497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1.253"/>
    </inkml:context>
    <inkml:brush xml:id="br0">
      <inkml:brushProperty name="width" value="0.05" units="cm"/>
      <inkml:brushProperty name="height" value="0.05" units="cm"/>
      <inkml:brushProperty name="color" value="#E71224"/>
    </inkml:brush>
  </inkml:definitions>
  <inkml:trace contextRef="#ctx0" brushRef="#br0">134 3 18716,'0'-3'2072,"-3"3"-1439,-9 9-241,-5 11 1216,-3 9-672,-2 5-224,3 3-344,0-1-63,5 1-89,7-6-64,7-7-160,7-7-112,13-11-393,5-4-303,5-7 1424,4-9-760,1-6-96,2-6-24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1.679"/>
    </inkml:context>
    <inkml:brush xml:id="br0">
      <inkml:brushProperty name="width" value="0.05" units="cm"/>
      <inkml:brushProperty name="height" value="0.05" units="cm"/>
      <inkml:brushProperty name="color" value="#E71224"/>
    </inkml:brush>
  </inkml:definitions>
  <inkml:trace contextRef="#ctx0" brushRef="#br0">123 539 14723,'0'-1'92,"0"1"0,0-1-1,0 1 1,0 0 0,-1-1-1,1 1 1,0-1 0,0 1-1,0-1 1,-1 1 0,1-1 0,0 1-1,-1 0 1,1-1 0,0 1-1,-1 0 1,1-1 0,-1 1 0,1 0-1,0-1 1,-1 1 0,1 0-1,-1 0 1,1 0 0,-1-1-1,1 1 1,-1 0 0,1 0 0,-1 0-1,1 0 1,-1 0 0,0 0-1,-18 8 1404,13-3-814,1 0 0,-1 0 0,-8 11-1,6-6-370,1 0-1,1 1 0,-1 0 1,2 0-1,0 1 0,0 0 1,1 0-1,0 0 0,1 0 0,1 1 1,0-1-1,1 1 0,0-1 1,1 22-1,0-32-297,0 0 0,1 0 0,-1 0-1,0 0 1,1 0 0,-1 0 0,1 0 0,0 0 0,0 0-1,-1 0 1,1 0 0,1-1 0,-1 1 0,0 0 0,0-1 0,1 1-1,-1 0 1,0-1 0,1 0 0,0 1 0,-1-1 0,1 0-1,0 0 1,-1 0 0,1 0 0,0 0 0,0 0 0,0-1-1,0 1 1,0-1 0,0 1 0,0-1 0,0 0 0,0 1 0,0-1-1,0 0 1,0-1 0,1 1 0,-1 0 0,2-1 0,6-1-4,0-1 0,0 0 0,-1-1 0,1 0 0,-1 0 1,16-11-1,-2-1 1,0-1 0,-1-1 1,-1-1-1,30-35 0,-17 13 33,44-70-1,-61 78-31,-15 28 2,-8 19-4,-51 125-7,50-120 12,2 1 0,0 0-1,1 0 1,1 0 0,-1 27 0,4-45-7,0 0-1,0 1 1,0-1 0,1 0-1,-1 0 1,0 1-1,1-1 1,0 0 0,-1 0-1,1 0 1,0 0-1,0 0 1,2 4 0,-2-5-3,0-1 1,0 1 0,0 0-1,0-1 1,0 1 0,1-1-1,-1 1 1,0-1 0,0 1-1,0-1 1,0 0 0,1 1 0,-1-1-1,0 0 1,0 0 0,1 0-1,-1 0 1,0 0 0,0 0-1,0-1 1,1 1 0,-1 0-1,0-1 1,0 1 0,0 0-1,0-1 1,1 1 0,1-2 0,4-3 11,1 1 1,0-1 0,-1 0 0,0 0 0,0-1 0,11-13 0,35-46 53,-46 55-63,43-60 39,-2-2 0,-4-2-1,-4-2 1,-2-1 0,42-131-1,-76 199-43,-1-1-1,0 1 0,-1-1 0,0 0 0,-1 0 0,1-16 1,-2 26-2,0-1 1,0 1 0,0-1-1,0 1 1,0-1-1,0 1 1,-1 0 0,1-1-1,0 1 1,0-1-1,0 1 1,-1-1 0,1 1-1,0-1 1,0 1 0,-1 0-1,1-1 1,0 1-1,-1 0 1,1-1 0,0 1-1,-1 0 1,1-1 0,-1 1-1,1 0 1,0 0-1,-1-1 1,1 1 0,-1 0-1,1 0 1,-1 0 0,1 0-1,-1 0 1,0-1-1,0 2 0,-1-1-1,1 0 0,0 0 0,0 1 1,-1-1-1,1 1 0,0-1 0,0 1 1,-1-1-1,1 1 0,0 0 0,-1 1 1,-8 7-4,0 0 1,1 1-1,0 1 1,1-1-1,0 1 1,-9 17 0,-35 77 23,41-79 0,0 1 1,2 0 0,-6 34-1,13-53-23,0 0 1,1 0-1,0 0 0,1 0 0,0 0 1,0 0-1,1 0 0,0 0 0,0 0 1,1 0-1,0-1 0,0 1 0,1 0 1,0-1-1,0 0 0,5 9 0,-5-12-32,1 0 0,-1 0 0,1 0 0,0-1 0,0 1-1,0-1 1,0 0 0,1 0 0,-1-1 0,1 1 0,0-1-1,0 0 1,0 0 0,0-1 0,0 1 0,0-1 0,0 0-1,0 0 1,1-1 0,-1 0 0,0 0 0,1 0 0,-1 0-1,0-1 1,0 0 0,0 0 0,1 0 0,-1-1 0,0 0-1,-1 0 1,1 0 0,0-1 0,-1 1 0,9-7 0,12-15-240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3.432"/>
    </inkml:context>
    <inkml:brush xml:id="br0">
      <inkml:brushProperty name="width" value="0.05" units="cm"/>
      <inkml:brushProperty name="height" value="0.05" units="cm"/>
      <inkml:brushProperty name="color" value="#E71224"/>
    </inkml:brush>
  </inkml:definitions>
  <inkml:trace contextRef="#ctx0" brushRef="#br0">8 761 16676,'-7'-16'3605,"8"38"-1087,1-6-2076,1 31 749,19 201 1032,-20-239-2179,-2-5-16,0 0 0,1 0 0,-1 0 0,1 0 1,0 0-1,1 0 0,-1 0 0,1 0 0,-1 0 0,1-1 0,3 5 0,-5-8-19,1 1-1,-1-1 1,1 1-1,0-1 0,-1 1 1,1-1-1,0 1 0,-1-1 1,1 0-1,0 1 0,-1-1 1,1 0-1,0 0 1,0 1-1,-1-1 0,1 0 1,0 0-1,0 0 0,0 0 1,-1 0-1,1 0 0,0 0 1,0 0-1,-1 0 1,1-1-1,0 1 0,0 0 1,-1 0-1,1-1 0,0 1 1,0 0-1,-1-1 1,1 1-1,0-1 0,-1 1 1,1-1-1,-1 1 0,2-2 1,22-27 186,-23 28-187,21-33 165,-1-1 1,21-52-1,-23 45 26,30-47 1,-48 88-192,-1-1 1,1 1-1,0 0 1,0-1-1,-1 1 1,1 0-1,0 0 1,0 0-1,1-1 1,-1 1-1,0 0 0,0 1 1,0-1-1,1 0 1,-1 0-1,0 0 1,3 0-1,-3 1-3,-1 0 0,1 1-1,-1-1 1,1 0-1,-1 1 1,1-1 0,-1 1-1,1-1 1,-1 1 0,1-1-1,-1 1 1,0-1-1,1 1 1,-1-1 0,0 1-1,1-1 1,-1 1 0,0 0-1,0-1 1,0 1-1,1-1 1,-1 1 0,0 0-1,0-1 1,0 1 0,0 0-1,0 0 1,1 13 37,-1-1 0,-2 21 0,1-29-45,-15 151 41,16-155-38,0-1 1,0 1-1,0 0 1,0 0-1,0 0 1,0 0-1,0 0 1,0-1-1,0 1 1,0 0-1,0 0 1,0 0-1,0 0 1,1-1-1,-1 1 1,0 0 0,1 0-1,-1-1 1,1 1-1,-1 0 1,1 0-1,-1-1 1,1 1-1,-1-1 1,2 2-1,-1-2 1,0 0-1,0 0 1,0 0-1,0 0 0,0 0 1,0-1-1,0 1 1,0 0-1,0-1 0,0 1 1,0 0-1,0-1 1,-1 1-1,1-1 1,0 0-1,0 1 0,0-1 1,0-1-1,9-7 4,-1-1 0,11-15 0,-17 22-1,75-107 50,-23 30-22,-55 80-31,15-18-4,-6 13 8,-9 5-3,0 0-1,1 0 1,-1 0-1,0 0 1,0 0 0,0 0-1,1 0 1,-1 1-1,0-1 1,0 0-1,0 0 1,1 0-1,-1 0 1,0 0 0,0 1-1,0-1 1,0 0-1,0 0 1,1 0-1,-1 1 1,0-1 0,0 0-1,0 0 1,0 1-1,0-1 1,0 0-1,0 0 1,0 1-1,0-1 1,0 0 0,0 0-1,0 0 1,0 1-1,0-1 1,0 0-1,0 1 1,-2 82-21,0-59 20,1-1 1,1 1-1,5 32 0,-5-55 1,0 0-1,0 1 1,0-1-1,0 1 0,1-1 1,-1 0-1,1 1 1,-1-1-1,0 0 1,1 1-1,0-1 1,-1 0-1,1 0 1,0 1-1,0-1 0,0 0 1,0 0-1,0 0 1,0 0-1,0 0 1,0 0-1,0-1 1,0 1-1,2 1 1,-2-2 0,1 0 1,-1 0 0,1 0-1,-1-1 1,1 1-1,-1 0 1,1-1 0,-1 1-1,0-1 1,1 0 0,-1 1-1,0-1 1,0 0 0,1 0-1,-1 0 1,0 1 0,0-1-1,2-2 1,5-7 15,1 0 0,-1 0 0,11-19 0,10-27 26,-3 0-1,-2-1 1,-2-2 0,16-74-1,-47 202-22,7-53-25,-2 2 9,1 0-1,1 0 0,1 0 0,2 33 0,-1-50-2,0 0 0,0-1 0,0 1-1,0 0 1,0 0 0,0-1 0,0 1 0,1 0 0,-1-1 0,0 1 0,0 0-1,1-1 1,-1 1 0,0-1 0,1 1 0,-1 0 0,1-1 0,-1 1 0,1-1 0,-1 1-1,1-1 1,-1 1 0,1-1 0,-1 0 0,1 1 0,0-1 0,0 0 0,0 0 0,0 0 0,0 0 0,0 0 0,0 0 0,0 0 0,-1-1 0,1 1 0,0 0 0,0-1 0,0 1 0,-1-1 0,1 1 0,0-1 0,0 1 0,-1-1 0,2 0 0,26-32 29,-28 33-30,62-104 47,-1 3-55,-61 101 7,0 0 0,0 0 0,0 0 0,0-1 0,0 1 1,0 0-1,0 0 0,0 0 0,0-1 0,0 1 0,0 0 1,0 0-1,0 0 0,1 0 0,-1 0 0,0-1 0,0 1 1,0 0-1,0 0 0,0 0 0,0 0 0,0 0 0,1 0 0,-1-1 1,0 1-1,0 0 0,0 0 0,0 0 0,1 0 0,-1 0 1,0 0-1,0 0 0,0 0 0,0 0 0,1 0 0,-1 0 1,0 0-1,0 0 0,0 0 0,0 0 0,1 0 0,-1 0 1,0 0-1,0 0 0,0 0 0,0 0 0,1 0 0,-1 0 0,0 0 1,0 0-1,0 1 0,1 12-16,-8 33 4,4-31-7,0 6 5,-1 3 14,0 0 0,2 0 1,1 0-1,1 28 1,0-51 1,0 1 1,0 0 0,1-1-1,-1 1 1,0 0-1,1-1 1,-1 1 0,1 0-1,-1-1 1,1 1 0,0-1-1,0 1 1,0-1 0,0 1-1,0-1 1,0 0 0,0 1-1,0-1 1,0 0-1,2 1 1,-1-1 0,-1-1-1,0 1 1,1-1-1,-1 0 1,0 0-1,1 0 0,-1 0 1,0 0-1,1 0 1,-1 0-1,0-1 1,0 1-1,1 0 1,-1-1-1,0 1 1,1-1-1,-1 1 1,0-1-1,2-1 1,7-4 7,-1-2 0,0 1 0,0-1 0,10-13 1,-17 19-8,41-49 11,-2-1-1,-3-2 1,-2-2 0,-2-1 0,51-122 0,-47 76 12,-33 88-29,-1 0 0,0 0-1,-2-1 1,2-25 0,-3 41 3,-1-1 0,0 1 0,0-1 1,0 1-1,0-1 0,0 1 0,0-1 0,0 1 0,0 0 1,0-1-1,0 1 0,0-1 0,0 1 0,0-1 0,0 1 0,0 0 1,-1-1-1,1 1 0,0-1 0,0 1 0,0-1 0,-1 1 0,1 0 1,0-1-1,0 1 0,-1 0 0,1-1 0,0 1 0,-1 0 1,1 0-1,-1-1 0,1 1 0,0 0 0,-1 0 0,1-1 0,-1 1 1,1 0-1,0 0 0,-1 0 0,1 0 0,-1 0 0,1 0 1,-1 0-1,1 0 0,-1 0 0,1 0 0,0 0 0,-1 0 0,1 0 1,-1 0-1,1 0 0,-1 0 0,1 0 0,0 1 0,-1-1 1,1 0-1,-1 0 0,1 0 0,0 1 0,-1-1 0,1 0 0,0 1 1,-1-1-1,1 0 0,-1 1 0,-8 10-14,-1 0 0,1 1 0,1 0 0,0 1 1,-10 22-1,5-11-11,-63 128 13,66-129 23,1 1 0,1-1 0,1 1 0,-5 43 1,11-60-5,0-1 0,1 1 1,0 0-1,0 0 1,1 0-1,0 0 0,0 0 1,1 0-1,4 11 0,-5-15-2,1 0-1,-1 0 0,1 0 0,0-1 0,-1 1 0,1-1 0,0 0 0,1 1 0,-1-1 0,0 0 0,1 0 0,-1 0 0,1 0 0,0-1 0,-1 1 0,1-1 1,0 0-1,0 0 0,0 0 0,0 0 0,0 0 0,0 0 0,4 0 0,1-1 0,-1 0 0,0-1 1,1 0-1,-1 0 0,1 0 0,-1-1 1,0 0-1,0-1 0,0 0 0,0 0 1,-1 0-1,1-1 0,-1 1 0,0-2 1,0 1-1,0-1 0,6-6 0,5-6 10,0-1-1,-1 0 1,26-40-1,-4-8 14,-2-1-1,-3-2 1,-4-1-1,35-119 1,-59 171-25,-3 14-2,0-1 0,-1 1 1,0-1-1,0 1 1,0-1-1,-1 0 0,1 1 1,-1-1-1,0-5 1,0 10-1,0 0 1,-1 1-1,1-1 1,0 0-1,0 0 1,0 0-1,0 0 1,0 0-1,0 0 1,0 0-1,0 0 1,0 0-1,0 0 1,0 0-1,-1 0 0,1 0 1,0 0-1,0 0 1,0 1-1,0-1 1,0 0-1,0 0 1,0 0-1,0 0 1,-1 0-1,1 0 1,0 0-1,0 0 1,0 0-1,0-1 1,0 1-1,0 0 1,0 0-1,0 0 1,-1 0-1,1 0 1,0 0-1,0 0 1,0 0-1,0 0 1,0 0-1,0 0 1,0 0-1,0 0 1,0 0-1,0 0 1,0 0-1,0-1 1,-1 1-1,1 0 1,0 0-1,-10 20-5,0 0 0,1 0 1,1 1-1,-6 25 0,-17 92 24,30-134-16,-21 133 35,20-121-20,2 0-1,-1 0 1,2 0 0,0 0 0,1 0 0,7 23-1,-7-34-12,0 0 0,0 0 1,1 0-1,0 0 0,5 7 0,-7-11-5,0 1 1,0-1-1,0 0 1,1 0-1,-1 0 1,0 0-1,0 0 1,0-1-1,1 1 1,-1 0-1,2 0 1,-3-1-3,1 0 1,0 0 0,-1 0-1,1 0 1,-1 0 0,1 0-1,-1 0 1,1 0 0,-1 0-1,1 0 1,-1 0-1,1 0 1,-1 0 0,1-1-1,-1 1 1,1 0 0,-1 0-1,1-1 1,-1 1 0,1 0-1,-1-1 1,1 1 0,-1-1-1,0 1 1,1 0 0,-1-1-1,0 1 1,1-1 0,-1 0-1,1-1-10,0 0 0,0-1 0,0 1 0,-1 0 0,1 0 0,-1-1 0,0 1 0,1 0 0,-1-1 0,0 1 0,-1-1-1,1 1 1,0 0 0,-1 0 0,1-1 0,-1 1 0,0 0 0,0-3 0,-21-41-173,16 36 135,-3-7 42,-2 1 0,0 0 0,-1 0 0,-1 1 0,-17-16 1,39 34-7,-1-2 0,1 1 0,-1-1 0,1-1 0,0 1 0,13-2 1,-1 0-567,0 0 1,0-1-1,0-2 1,0 0-1,-1-1 1,0-1-1,28-12 1,-9-1-379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3.896"/>
    </inkml:context>
    <inkml:brush xml:id="br0">
      <inkml:brushProperty name="width" value="0.05" units="cm"/>
      <inkml:brushProperty name="height" value="0.05" units="cm"/>
      <inkml:brushProperty name="color" value="#E71224"/>
    </inkml:brush>
  </inkml:definitions>
  <inkml:trace contextRef="#ctx0" brushRef="#br0">42 281 19804,'2'34'2089,"-7"5"-1177,-2 4-368,2 2 1112,-1-1-295,1-4-689,-1-6-472,8-15-920,-1-8-561,5-17 1017,0-9-240,-2-19-248</inkml:trace>
  <inkml:trace contextRef="#ctx0" brushRef="#br0" timeOffset="1">7 24 17700,'0'-17'2056,"0"11"-1440,-1 10-256,-1 6 1161,1 3-849,-1 3-424,2-2-1048,0-1 736,8-4-208,4-1-56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4.344"/>
    </inkml:context>
    <inkml:brush xml:id="br0">
      <inkml:brushProperty name="width" value="0.05" units="cm"/>
      <inkml:brushProperty name="height" value="0.05" units="cm"/>
      <inkml:brushProperty name="color" value="#E71224"/>
    </inkml:brush>
  </inkml:definitions>
  <inkml:trace contextRef="#ctx0" brushRef="#br0">29 0 19372,'-12'131'3353,"2"-35"-993,3 115 0,7-204-2287,4 35 179,-4-41-251,0 0 1,0 1 0,0-1-1,1 0 1,-1 1-1,1-1 1,-1 0-1,1 0 1,-1 0-1,1 1 1,-1-1-1,1 0 1,0 0 0,0 0-1,0 0 1,0 0-1,0 0 1,0 0-1,0 0 1,0 0-1,0-1 1,0 1 0,0 0-1,2 0 1,-2-1-4,0 0-1,0 0 1,-1 0 0,1 0 0,0 0 0,0 0 0,-1-1 0,1 1 0,0 0 0,-1 0 0,1-1-1,0 1 1,-1 0 0,1-1 0,0 1 0,-1-1 0,1 1 0,-1-1 0,1 1 0,-1-1 0,1 1-1,-1-1 1,1 1 0,-1-1 0,0 0 0,1 1 0,-1-1 0,0 0 0,1-1 0,7-24-35,-8 22 31,13-48-23,24-69 1,-28 99 15,0 0 1,2 0-1,0 1 1,2 0 0,20-27-1,-29 44 14,-1 0-1,1 0 1,0 1-1,0-1 1,0 1-1,0 0 1,10-6-1,-13 8 2,1 1 1,-1-1-1,1 1 0,0-1 0,-1 1 1,1 0-1,0-1 0,-1 1 0,1 0 0,0 0 1,0 0-1,-1 0 0,1 1 0,0-1 0,-1 0 1,1 1-1,0-1 0,-1 1 0,1-1 0,-1 1 1,1 0-1,-1 0 0,1 0 0,-1 0 0,0 0 1,1 0-1,-1 0 0,2 2 0,1 2 13,0-1-1,0 2 1,0-1 0,0 0-1,-1 1 1,0 0-1,0 0 1,0 0 0,-1 0-1,0 0 1,0 0-1,-1 1 1,2 8 0,-3-6 52,1 0 1,-1 0 0,-1 1-1,1-1 1,-2 0 0,1 0-1,-1 0 1,0 0 0,-5 10-1,4-11 13,-1 1 1,0-1-1,-1 0 0,0 0 0,0 0 0,-1-1 0,1 0 0,-2 0 0,-7 7 1,9-10-40,0 0 0,0 0 0,-1-1 1,0 1-1,1-1 0,-1 0 1,0-1-1,0 0 0,-1 0 1,1 0-1,0 0 0,-1-1 0,-8 0 1,12 0-138,0-1 1,0 0-1,0-1 1,0 1 0,0 0-1,-1-1 1,1 0-1,0 0 1,1 0-1,-1 0 1,0 0 0,0 0-1,0-1 1,1 1-1,-1-1 1,1 0-1,-1 0 1,1 0 0,0 0-1,0 0 1,0-1-1,0 1 1,0-1-1,0 1 1,0-1 0,1 1-1,0-1 1,-1 0-1,1 0 1,0 0-1,0 0 1,1 0 0,-2-4-1,0-8-293,0 0 0,1 1 0,1-1-1,0 0 1,3-24 0,7-22-718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44.839"/>
    </inkml:context>
    <inkml:brush xml:id="br0">
      <inkml:brushProperty name="width" value="0.05" units="cm"/>
      <inkml:brushProperty name="height" value="0.05" units="cm"/>
    </inkml:brush>
  </inkml:definitions>
  <inkml:trace contextRef="#ctx0" brushRef="#br0">1 127 11258,'0'0'71,"0"0"-1,0 1 1,0-1 0,0 0-1,0 1 1,0-1-1,0 0 1,0 1-1,0-1 1,0 0-1,0 0 1,0 1-1,0-1 1,0 0-1,0 1 1,1-1-1,-1 0 1,0 0 0,0 1-1,0-1 1,0 0-1,1 0 1,-1 1-1,0-1 1,0 0-1,1 0 1,-1 0-1,0 1 1,0-1-1,1 0 1,-1 0-1,0 0 1,1 0 0,-1 0-1,0 0 1,0 1-1,1-1 1,-1 0-1,0 0 1,1 0-1,-1 0 1,1 0-1,20 3 712,-13-3-797,27 4 42,0-2 0,67-6 0,-60 2-52,486-34-77,-86 4 251,-1-2-121,42-2 23,3 38-53,182 60 54,-20-1-43,307-8-15,-554-33 12,744 13 24,-307-12-2,630 10 164,-70-18-155,506-2-40,313-51-112,-1793 31 137,-385 9-20,384 7 68,-415-7-80,24 5-20,-30-5 30,-1 0-1,1 1 1,-1-1-1,0 1 1,1-1 0,-1 1-1,0-1 1,1 1-1,-1 0 1,0 0-1,0 0 1,0-1 0,0 1-1,0 0 1,0 0-1,0 1 1,0-1-1,1 1 1,0 9-7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4.814"/>
    </inkml:context>
    <inkml:brush xml:id="br0">
      <inkml:brushProperty name="width" value="0.05" units="cm"/>
      <inkml:brushProperty name="height" value="0.05" units="cm"/>
      <inkml:brushProperty name="color" value="#E71224"/>
    </inkml:brush>
  </inkml:definitions>
  <inkml:trace contextRef="#ctx0" brushRef="#br0">88 1 18788,'1'0'89,"0"0"-1,0 0 1,0-1-1,0 1 1,0 1-1,0-1 1,0 0 0,0 0-1,0 0 1,0 0-1,0 1 1,0-1 0,0 0-1,0 1 1,-1-1-1,1 1 1,0-1-1,0 1 1,0-1 0,-1 1-1,1 0 1,0-1-1,-1 1 1,1 0-1,0 0 1,-1 0 0,1-1-1,-1 1 1,1 0-1,-1 0 1,1 0-1,-1 0 1,0 0 0,0 0-1,1 0 1,-1 0-1,0 0 1,0 0 0,0 0-1,0 1 1,-1 5 238,0-1 1,0 1 0,-1 0 0,1-1 0,-5 8 0,3-5 194,-12 36 877,-7 15-644,3 0 0,3 1 0,-9 68 0,24-124-814,0 1 1,1-1 0,-1 0-1,1 1 1,1-1 0,-1 1-1,1-1 1,0 0-1,0 1 1,1-1 0,3 8-1,-5-12 14,0 0 0,1 0 0,-1-1 0,0 1 0,1 0-1,-1-1 1,1 1 0,0 0 0,-1-1 0,1 1 0,-1 0-1,1-1 1,0 1 0,0-1 0,-1 0 0,1 1 0,0-1-1,0 1 1,-1-1 0,1 0 0,0 0 0,0 1 0,0-1-1,0 0 1,-1 0 0,2 0 0,0 0-69,-1-1 0,1 1-1,-1-1 1,1 1 0,-1-1 0,1 0 0,-1 0-1,0 0 1,1 1 0,-1-1 0,0 0 0,3-3 0,2-2-536,-1-1 1,1-1 0,8-14-1,28-62-1267,-23 37 792</inkml:trace>
  <inkml:trace contextRef="#ctx0" brushRef="#br0" timeOffset="1">232 206 18012,'2'20'2160,"-4"11"-1039,-7 2-417,0 7 1296,-2 3-239,3 0-545,2-2-240,3-6-336,2-3-160,2-12-312,5-3-200,3-6-512,1-8-312,-1-8-760,0-2 2016,-1-12-784,-1-8-201,5-12-87</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5.200"/>
    </inkml:context>
    <inkml:brush xml:id="br0">
      <inkml:brushProperty name="width" value="0.05" units="cm"/>
      <inkml:brushProperty name="height" value="0.05" units="cm"/>
      <inkml:brushProperty name="color" value="#E71224"/>
    </inkml:brush>
  </inkml:definitions>
  <inkml:trace contextRef="#ctx0" brushRef="#br0">0 342 20212,'0'4'230,"0"-1"0,0 1 0,1-1 1,-1 1-1,1-1 0,0 1 0,-1-1 0,1 0 0,1 1 0,-1-1 0,1 0 0,-1 0 0,1 0 0,0 0 0,0 0 0,0 0 0,5 4 0,-4-4-122,0-1 0,1 0-1,-1 0 1,1 0 0,-1-1 0,1 1-1,-1-1 1,1 0 0,0 0-1,0 0 1,0 0 0,-1-1-1,1 0 1,0 0 0,0 0 0,5 0-1,5-2-26,0 0 0,0-1-1,-1-1 1,1 0 0,-1-1-1,21-9 1,73-48 112,-94 54-152,-6 4-8,-2 1 1,-1 1-1,0 0 1,0-1-1,0 0 1,0 0-1,0 0 0,-1 0 1,0-1-1,1 1 1,-1-1-1,0 0 1,-1 0-1,4-6 1,-6 10-26,0-1 1,1 1 0,-1 0-1,0-1 1,0 1 0,0 0-1,0-1 1,0 1 0,0 0-1,0-1 1,0 1 0,1-1 0,-1 1-1,-1 0 1,1-1 0,0 1-1,0 0 1,0-1 0,0 1-1,0-1 1,0 1 0,0 0-1,0-1 1,-1 1 0,1 0 0,0-1-1,0 1 1,0 0 0,-1 0-1,1-1 1,0 1 0,-1 0-1,1 0 1,0-1 0,0 1-1,-1 0 1,1 0 0,0 0-1,-1-1 1,1 1 0,-21 0 197,-21 13 5,27-5-132,0 0 0,0 1 1,1 1-1,0 0 0,1 1 0,0 1 0,0 0 0,-17 22 1,21-22-10,0 0 0,1 1 0,0 0 0,1 1 0,0-1 0,1 1 0,1 1 0,0-1 1,-5 29-1,9-39-44,1 0 0,-1 0 1,1 0-1,0-1 1,0 1-1,0 0 0,1 0 1,-1 0-1,1-1 0,0 1 1,0 0-1,0-1 1,1 1-1,3 6 0,-4-8-16,1-1 0,0 1 1,-1 0-1,1 0 0,0-1 0,0 1 0,0-1 0,1 0 0,-1 1 0,0-1 0,0 0 1,1 0-1,-1-1 0,1 1 0,-1 0 0,0-1 0,1 1 0,0-1 0,-1 0 0,1 0 1,-1 0-1,5-1 0,1 0-78,1 0 0,-1-1 0,0 0 0,0-1 0,0 0 0,0 0 0,-1 0 0,1-1 0,-1-1 0,0 1 0,8-7 0,2-3-638,0-1 0,-1-1 0,15-17 0,-26 26 476,0 1-1,0-1 1,0 0-1,-1 0 0,1 0 1,-2-1-1,1 1 0,-1-1 1,-1 0-1,1 0 1,-1 0-1,0 0 0,0-13 1,-6-15-909</inkml:trace>
  <inkml:trace contextRef="#ctx0" brushRef="#br0" timeOffset="1">48 27 20052,'-14'-6'2193,"8"3"-1353,4-2-352,4 1 1272,6 1-575,1 0-937,0 1-768,2 2 480,-1 3-160,0 3-137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5.686"/>
    </inkml:context>
    <inkml:brush xml:id="br0">
      <inkml:brushProperty name="width" value="0.05" units="cm"/>
      <inkml:brushProperty name="height" value="0.05" units="cm"/>
      <inkml:brushProperty name="color" value="#E71224"/>
    </inkml:brush>
  </inkml:definitions>
  <inkml:trace contextRef="#ctx0" brushRef="#br0">0 392 23149,'2'-3'445,"34"-44"2524,-34 44-2795,1 0 0,0 0 0,0 0 0,0 1 0,0-1 0,1 1 0,-1 0 0,1 0 0,-1 0 0,1 0 0,7-2 0,-10 4-151,1 0-1,-1 0 0,0 0 0,0 0 0,0 0 1,0 0-1,0 0 0,1 0 0,-1 0 0,0 1 1,0-1-1,0 0 0,0 1 0,0-1 0,0 1 0,0-1 1,0 1-1,0 0 0,0-1 0,0 1 0,0 0 1,-1 0-1,1 0 0,0 0 0,0-1 0,-1 1 1,1 0-1,-1 0 0,1 0 0,-1 0 0,1 0 1,-1 1-1,1-1 0,-1 2 0,2 4-7,0 0 0,-1 0 0,0 0 1,0 10-1,-1 23-29,-6 46 0,-1 20 118,9-94 9,2-21 23,3-26 61,-6 35-194,7-62 213,-3 1 0,-2-1 0,-6-67 1,1 17-118,4 97-117,4 11-56,12 14-185,-8-3 105,-3-2-108,1-1 0,0 0 1,0-1-1,0 0 0,1 0 0,-1 0 0,1-1 1,-1-1-1,1 1 0,0-1 0,-1-1 1,1 0-1,0 0 0,15-2 0,-13-1-55,-1 1-1,0-1 1,0-1-1,0 0 1,0 0-1,0-1 1,-1 0-1,0-1 1,0 0 0,-1 0-1,15-14 1,24-31-688,2-8-58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6.132"/>
    </inkml:context>
    <inkml:brush xml:id="br0">
      <inkml:brushProperty name="width" value="0.05" units="cm"/>
      <inkml:brushProperty name="height" value="0.05" units="cm"/>
      <inkml:brushProperty name="color" value="#E71224"/>
    </inkml:brush>
  </inkml:definitions>
  <inkml:trace contextRef="#ctx0" brushRef="#br0">11 1 19172,'-6'20'2193,"6"6"-1137,-4 1-368,4 13 1432,0 5-655,1 10-401,-1 4-152,0 15-496,3 2-216,-3 5-904,2-1 1168,1 0-528,2-1-56,1-7-64</inkml:trace>
  <inkml:trace contextRef="#ctx0" brushRef="#br0" timeOffset="1">10 1259 23325,'-3'18'2537,"4"-4"-1785,4-12-448,1-2 1408,0-9-1584,-1-2-1384,7-6 1144,2 0-320,-3-1-272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8:46.568"/>
    </inkml:context>
    <inkml:brush xml:id="br0">
      <inkml:brushProperty name="width" value="0.05" units="cm"/>
      <inkml:brushProperty name="height" value="0.05" units="cm"/>
      <inkml:brushProperty name="color" value="#E71224"/>
    </inkml:brush>
  </inkml:definitions>
  <inkml:trace contextRef="#ctx0" brushRef="#br0">1 1580 22485,'442'-169'2512,"592"-196"-2269,16 39-186,88 7 108,-426 125-695,-562 153 2,236-76-179,-282 69 368,-104 47 338</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49:11.838"/>
    </inkml:context>
    <inkml:brush xml:id="br0">
      <inkml:brushProperty name="width" value="0.05" units="cm"/>
      <inkml:brushProperty name="height" value="0.05" units="cm"/>
      <inkml:brushProperty name="color" value="#E71224"/>
    </inkml:brush>
  </inkml:definitions>
  <inkml:trace contextRef="#ctx0" brushRef="#br0">7138 532 9570,'-185'-30'2799,"-210"-61"-1,175 32-2918,-2 10 0,-373-33 0,127 50 61,-48-5 21,-1584-100 402,1566 123 238,404 17-193,1 7 0,-141 27 1,210-23-524,1 3 1,0 2 0,1 2 0,1 3 0,2 3-1,0 2 1,2 2 0,-92 72 0,-308 287-1552,411-352 1818,2 2 1,2 1-1,1 2 0,-41 66 0,66-90-92,0 1-1,2 1 1,1-1 0,0 2 0,2-1-1,0 1 1,2 0 0,0 1 0,1-1 0,2 1-1,0 0 1,2 0 0,3 38 0,3-23-127,3-1 0,1 0 0,1-1 0,2 0 0,2-1 0,1 0 0,2-2 0,32 47 0,25 25-944,100 106-1,-163-197 905,75 85-305,118 104 0,-164-167 533,2-3 0,2-1 0,0-3 0,2-1 0,88 37-1,-47-33 1,0-4-1,96 16 0,189 17-11,754 34-170,4-79-110,-758-14 332,340 10 576,139 1 49,-3-38-530,576-147-211,-1241 134-39,-3-8-1,309-123 0,-357 111 67,-2-6 1,-4-5-1,-3-6 0,131-104 1,-232 162-15,-2-1 1,0 0 0,-1-2 0,-1-1-1,-1 0 1,20-33 0,-33 47-47,0-1 0,-1 0 0,-1 0 0,1 0 0,-1 0 0,-1 0 0,1-1 0,-1 0 0,-1 1 0,0-1 0,0 0 0,-1 0 0,0 0 0,0 1 0,-1-1 0,0 0 0,0 0 0,-1 1 0,-1-1 0,1 1 0,-1-1 0,-1 1 0,0 0 0,-5-9 0,-1 2-47,0 2 1,-1-1 0,-1 1 0,0 1-1,-1 0 1,0 1 0,-16-11 0,-11-5-152,-59-28 1,9 12-145,-136-44 0,-103-11-18,325 97 345,-793-181 411,562 137-289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4.479"/>
    </inkml:context>
    <inkml:brush xml:id="br0">
      <inkml:brushProperty name="width" value="0.05" units="cm"/>
      <inkml:brushProperty name="height" value="0.05" units="cm"/>
    </inkml:brush>
  </inkml:definitions>
  <inkml:trace contextRef="#ctx0" brushRef="#br0">103 3 16363,'2'-1'199,"-1"1"0,1 0 0,0-1-1,0 1 1,0 0 0,0 0-1,0 0 1,0 0 0,0 0-1,0 0 1,2 1 0,-3 0-127,-1-1 1,1 1 0,-1 0 0,1-1-1,-1 1 1,1 0 0,-1 0-1,1-1 1,-1 1 0,0 0 0,1 0-1,-1 0 1,0 0 0,0-1 0,0 1-1,1 0 1,-1 0 0,0 0 0,0 0-1,0 0 1,0-1 0,-1 1 0,1 0-1,0 0 1,0 0 0,0 0 0,-1-1-1,1 1 1,-1 1 0,-26 99 1663,-33 168-19,49-190-1539,4-1 0,5 146 0,-9-245-5248,-3-3 3947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4.941"/>
    </inkml:context>
    <inkml:brush xml:id="br0">
      <inkml:brushProperty name="width" value="0.05" units="cm"/>
      <inkml:brushProperty name="height" value="0.05" units="cm"/>
    </inkml:brush>
  </inkml:definitions>
  <inkml:trace contextRef="#ctx0" brushRef="#br0">4 192 16051,'-3'9'1625,"3"-4"-937,5 0-216,9-2 648,5-3-168,11-2-167,9-1-105,10-3-280,6-4-128,8-4-136,3-5-40,-2 0-216,-1 4-168,-10-8-512,-9 5-112,-12-9 671,-5-2-167,-10 1-120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5.332"/>
    </inkml:context>
    <inkml:brush xml:id="br0">
      <inkml:brushProperty name="width" value="0.05" units="cm"/>
      <inkml:brushProperty name="height" value="0.05" units="cm"/>
    </inkml:brush>
  </inkml:definitions>
  <inkml:trace contextRef="#ctx0" brushRef="#br0">1 160 17428,'0'1'1736,"20"-5"-992,9-9-264,15 2 729,8-3-281,13-4-304,6 1-168,4 1-704,1-3-424,-7 4 552,-6-3-176,-9 2-120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5.815"/>
    </inkml:context>
    <inkml:brush xml:id="br0">
      <inkml:brushProperty name="width" value="0.05" units="cm"/>
      <inkml:brushProperty name="height" value="0.05" units="cm"/>
    </inkml:brush>
  </inkml:definitions>
  <inkml:trace contextRef="#ctx0" brushRef="#br0">307 13 15915,'5'-12'1714,"-11"11"-623,-18 18 144,7 3-918,0 0 0,1 1-1,1 1 1,-13 27 0,-42 100 266,59-124-427,-18 42 335,-24 84 1,46-128-389,1 1 0,1 0-1,2 0 1,0 1 0,2-1 0,0 1 0,5 35 0,-2-48-195,1 0 0,1 1 0,0-1 1,0-1-1,2 1 0,-1-1 0,1 0 0,1 0 1,0 0-1,0-1 0,1 0 0,1-1 0,0 0 1,0 0-1,0-1 0,1 0 0,22 13 0,-26-17-112,0-1 0,1-1-1,0 1 1,-1-1 0,1 0-1,0-1 1,0 0 0,0 0-1,0 0 1,0-1 0,0 0-1,0 0 1,0-1-1,0 1 1,0-2 0,7-1-1,26-12-764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3.306"/>
    </inkml:context>
    <inkml:brush xml:id="br0">
      <inkml:brushProperty name="width" value="0.05" units="cm"/>
      <inkml:brushProperty name="height" value="0.05" units="cm"/>
    </inkml:brush>
  </inkml:definitions>
  <inkml:trace contextRef="#ctx0" brushRef="#br0">387 1 11578,'-232'408'5766,"206"-367"-5483,-6 8 278,3 2 1,-31 70-1,59-118-509,0 1 0,0-1 1,0 1-1,0-1 0,0 1 1,0-1-1,1 1 0,0 0 1,0 5-1,0-8-34,1 1 1,-1-1-1,0 0 0,1 0 1,-1 0-1,1 0 0,0 0 1,-1 0-1,1 0 1,0 0-1,0 0 0,-1 0 1,1 0-1,0 0 0,0-1 1,0 1-1,0 0 0,0 0 1,0-1-1,0 1 0,0-1 1,1 1-1,-1-1 0,0 0 1,0 1-1,0-1 0,1 0 1,-1 0-1,0 0 0,0 0 1,0 0-1,1 0 0,1 0 1,8-1 68,-1 0 0,0 0 1,1-1-1,-1-1 0,16-5 0,53-26 316,-57 24-288,170-75 659,132-61-1008,-136 46 6,-111 51-58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6.417"/>
    </inkml:context>
    <inkml:brush xml:id="br0">
      <inkml:brushProperty name="width" value="0.05" units="cm"/>
      <inkml:brushProperty name="height" value="0.05" units="cm"/>
    </inkml:brush>
  </inkml:definitions>
  <inkml:trace contextRef="#ctx0" brushRef="#br0">59 1 19532,'2'11'1512,"-13"6"-1127,0 5-121,-2 10 528,2 1-232,3 6-152,2 1-136,7-4-56,6-4-48,9-10-80,2-7 8,6-8-168,1-7-264,-1-14 1368,-7-10-984,-7-14 24,-7-17 64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6.873"/>
    </inkml:context>
    <inkml:brush xml:id="br0">
      <inkml:brushProperty name="width" value="0.05" units="cm"/>
      <inkml:brushProperty name="height" value="0.05" units="cm"/>
    </inkml:brush>
  </inkml:definitions>
  <inkml:trace contextRef="#ctx0" brushRef="#br0">0 1 19540,'5'0'1753,"-2"3"-1273,3-2-200,7 4 472,0-3-464,2-2-1120,0 1 952,-9 4-400,0 0-168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7.288"/>
    </inkml:context>
    <inkml:brush xml:id="br0">
      <inkml:brushProperty name="width" value="0.05" units="cm"/>
      <inkml:brushProperty name="height" value="0.05" units="cm"/>
    </inkml:brush>
  </inkml:definitions>
  <inkml:trace contextRef="#ctx0" brushRef="#br0">272 0 15627,'17'11'2081,"2"5"-1241,0 12-384,1 7 1897,-2 14-1625,-4 9-64,-9 15-240,-5 6-128,-13 9-200,-6 3-16,-11 9-24,-6 2-56,-5 1-256,-7-9-312,0-10-1593,-1-9 1873,-2-10-232,2-11-232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8.463"/>
    </inkml:context>
    <inkml:brush xml:id="br0">
      <inkml:brushProperty name="width" value="0.05" units="cm"/>
      <inkml:brushProperty name="height" value="0.05" units="cm"/>
    </inkml:brush>
  </inkml:definitions>
  <inkml:trace contextRef="#ctx0" brushRef="#br0">0 76 20804,'18'-7'1553,"8"0"-1273,3-1-144,7 0 440,3 3-216,1 2-152,-2 0-208,-4-2-552,-5 3-368,-12-4 760,-6-3-136,-19-4-112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8.989"/>
    </inkml:context>
    <inkml:brush xml:id="br0">
      <inkml:brushProperty name="width" value="0.05" units="cm"/>
      <inkml:brushProperty name="height" value="0.05" units="cm"/>
    </inkml:brush>
  </inkml:definitions>
  <inkml:trace contextRef="#ctx0" brushRef="#br0">112 0 20780,'-5'2'253,"1"0"-1,-1 0 1,0 1-1,1-1 1,0 1-1,-1 0 1,1 0-1,0 1 1,1-1-1,-1 1 1,0 0-1,-2 4 0,-1 1 56,0 1 1,1 0-1,0 0 0,-6 14 0,9-17-437,0 0 1,1 1 0,-1 0-1,2-1 1,-1 1-1,1 0 1,0 0-1,1 0 1,0 8 0,0-15 66,0-1 1,0 1 0,0 0 0,0-1 0,0 1-1,0 0 1,0-1 0,0 1 0,0-1 0,1 1 0,-1 0-1,0-1 1,0 1 0,1 0 0,-1-1 0,0 1-1,1-1 1,-1 1 0,1-1 0,-1 1 0,1-1 0,-1 1-1,1-1 1,-1 0 0,1 1 0,-1-1 0,1 1-1,-1-1 1,1 0 0,0 0 0,0 1 0,1-1-82,-1 0 0,1-1-1,-1 1 1,1-1 0,-1 1 0,1-1 0,-1 1 0,0-1 0,1 0 0,-1 1 0,0-1 0,0 0 0,2-2 0,5-4-1010,0-1 1,12-14 0,64-93-5205,-75 106 7072,-7 14 909,-9 20 1762,5-20-2917,-2 7 512,1-2-428,0 0 0,0 0 0,1 0 0,0 1 0,0-1-1,1 1 1,1 16 0,0-26-555,0-1 0,0 1 0,0 0 0,0-1 1,0 1-1,0-1 0,1 1 0,-1-1 0,0 1 0,0-1 0,0 1 0,1-1 0,-1 1 0,0-1 0,1 1 1,-1-1-1,0 1 0,1-1 0,-1 1 0,0-1 0,1 0 0,-1 1 0,1-1 0,-1 0 0,1 1 1,-1-1-1,1 0 0,-1 0 0,1 1 0,-1-1 0,1 0 0,-1 0 0,1 0 0,-1 0 0,1 0 0,0 0 1,-1 0-1,1 0 0,-1 0 0,1 0 0,-1 0 0,1 0 0,-1 0 0,1 0 0,0 0 0,-1-1 0,1 1 1,0 0-1,23-17-171,-23 16 170,18-14-177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1:59.424"/>
    </inkml:context>
    <inkml:brush xml:id="br0">
      <inkml:brushProperty name="width" value="0.05" units="cm"/>
      <inkml:brushProperty name="height" value="0.05" units="cm"/>
    </inkml:brush>
  </inkml:definitions>
  <inkml:trace contextRef="#ctx0" brushRef="#br0">76 0 16476,'-2'2'279,"0"0"0,0-1 1,0 1-1,0 0 0,1 0 1,-1 1-1,0-1 1,1 0-1,0 0 0,0 1 1,-2 2-1,0 3 320,-7 12 358,1 0 1,1 0-1,-6 22 1,11-31-938,1-1 0,0 1 0,0 0 0,1 0 0,1-1 0,-1 1 0,2 0 0,1 11 0,-2-20-36,0 0-1,0-1 1,1 1-1,-1-1 0,1 1 1,-1-1-1,1 0 1,-1 1-1,1-1 1,0 0-1,0 1 1,0-1-1,0 0 0,0 0 1,0 1-1,0-1 1,0 0-1,0 0 1,0 0-1,1-1 1,-1 1-1,0 0 0,1 0 1,-1-1-1,0 1 1,1 0-1,-1-1 1,1 0-1,-1 1 0,1-1 1,-1 0-1,1 0 1,-1 0-1,1 0 1,0 0-1,-1 0 1,1 0-1,-1 0 0,1-1 1,1 0-1,4-1-80,-1 0-1,0 0 1,0-1-1,0 0 1,0 0-1,0-1 1,0 0-1,5-5 1,3-2-121,-1-2 0,0 0-1,-1 0 1,0-1 0,-1 0 0,11-20 0,-37 51-305,14-15 496,-8 14-223,-17 25 0,15-29 78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0.200"/>
    </inkml:context>
    <inkml:brush xml:id="br0">
      <inkml:brushProperty name="width" value="0.05" units="cm"/>
      <inkml:brushProperty name="height" value="0.05" units="cm"/>
    </inkml:brush>
  </inkml:definitions>
  <inkml:trace contextRef="#ctx0" brushRef="#br0">0 2 17388,'1'0'49,"-1"0"1,0-1 0,0 1 0,1 0 0,-1 0-1,0 0 1,1 0 0,-1-1 0,0 1-1,1 0 1,-1 0 0,0 0 0,1 0-1,-1 0 1,1 0 0,-1 0 0,0 0 0,1 0-1,-1 0 1,0 0 0,1 0 0,-1 0-1,0 1 1,1-1 0,-1 0 0,0 0-1,1 0 1,-1 0 0,0 1 0,1-1-1,-1 0 1,0 0 0,1 0 0,-1 1 0,0-1-1,0 0 1,0 1 0,1-1 0,-1 0-1,0 0 1,0 1 0,0-1 0,0 0-1,1 1 1,-1-1 0,0 1 0,0-1-1,0 0 1,0 1 0,0-1 0,0 1 0,2 24 458,-2-19-104,-4 113 1294,2 26-1138,2-144-556,0 4 32,1 1-1,-1-1 0,1 0 0,3 9 0,-4-13-25,1 0 0,-1 0 0,0 0 0,1 0 1,-1 0-1,1 0 0,0 0 0,-1 0 0,1 0 0,0-1 0,0 1 0,-1 0 0,1 0 0,0-1 0,0 1 0,0 0 0,0-1 0,0 1 1,0-1-1,0 1 0,0-1 0,0 0 0,0 1 0,0-1 0,0 0 0,0 0 0,0 0 0,0 0 0,1 1 0,0-2 0,1 1 14,1-1-1,-1 0 1,1 0-1,-1 0 0,0 0 1,0-1-1,0 1 1,1-1-1,-1 0 0,-1 0 1,5-4-1,31-30 181,-29 26-154,102-128 581,-52 62-339,-57 73-271,-1 1 0,2-1 0,-1 1 0,0 0 0,0 0 1,1-1-1,-1 2 0,1-1 0,0 0 0,4-2 0,-7 4-16,1 0 0,-1 0 0,1 0 0,-1 0 0,0 0 0,1 0 1,-1 0-1,1 0 0,-1 0 0,1 0 0,-1 0 0,0 0 0,1 0 0,-1 0 0,1 0 0,-1 1 0,0-1 0,1 0 0,-1 0 1,0 0-1,1 1 0,-1-1 0,0 0 0,1 0 0,-1 1 0,0-1 0,1 1 0,0 0 3,0 1 1,-1-1-1,1 1 0,-1 0 1,1-1-1,-1 1 0,0-1 1,1 1-1,-1 0 0,0 3 0,-1 34 51,-2-1-1,-11 53 0,5-36-358,7-31-365,2-23 633,0-1 0,0 1 0,-1-1 0,1 1 0,0-1 0,0 1 0,0-1 0,0 1 0,0 0 0,0-1 0,0 1 0,1-1 0,-1 1 0,0-1 0,0 1 0,0-1 0,0 1 0,1-1 0,-1 1 0,0-1 0,0 1 0,1-1 0,-1 0 0,0 1 0,1-1 0,-1 1 1,1-1-1,-1 0 0,0 1 0,1-1 0,-1 0 0,1 1 0,-1-1 0,2 0 0,4-5-316,3-14-111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0.633"/>
    </inkml:context>
    <inkml:brush xml:id="br0">
      <inkml:brushProperty name="width" value="0.05" units="cm"/>
      <inkml:brushProperty name="height" value="0.05" units="cm"/>
    </inkml:brush>
  </inkml:definitions>
  <inkml:trace contextRef="#ctx0" brushRef="#br0">1 177 18236,'0'2'143,"0"0"0,-1 1 0,1-1 0,0 0 0,0 0 0,1 0 0,-1 0 0,0 0 0,1 1 0,-1-1 0,1 0 0,0 0 0,0 0 0,0 0 0,0 0 0,0-1 0,0 1 0,0 0 0,1 0 0,2 2 0,-2-2-43,0-1 1,1 0-1,-1 0 0,1 0 1,-1 0-1,0-1 0,1 1 1,-1-1-1,1 1 0,0-1 1,-1 0-1,1 0 0,-1 0 1,1 0-1,-1-1 0,1 1 1,4-2-1,10-4-31,1 0-1,-1-1 1,-1 0-1,1-2 1,-2 0-1,1-1 1,-1 0 0,-1-1-1,0-1 1,0 0-1,-1-1 1,-1-1 0,12-15-1,-20 23-53,0 1-1,-1-1 1,0 0-1,0 0 1,3-9-1,-6 14-11,0 0 0,1 1-1,-1-1 1,0 0 0,1 0 0,-1 1-1,0-1 1,0 0 0,0 0-1,0 0 1,0 1 0,0-1-1,0 0 1,0 0 0,0 0 0,0 0-1,0 1 1,0-1 0,-1 0-1,1 0 1,0 1 0,-1-1 0,1 0-1,0 0 1,-1 1 0,1-1-1,-1 0 1,1 1 0,-1-1 0,0 1-1,1-1 1,-1 1 0,1-1-1,-1 1 1,0-1 0,0 1-1,1-1 1,-1 1 0,0 0 0,0 0-1,1-1 1,-1 1 0,0 0-1,0 0 1,0 0 0,1 0 0,-1 0-1,0 0 1,0 0 0,0 0-1,1 0 1,-1 0 0,0 0-1,-1 1 1,-4 0 4,1 1-1,-1-1 1,1 1 0,0 0-1,-1 1 1,1-1-1,0 1 1,1 0 0,-1 1-1,0-1 1,1 1 0,0-1-1,-5 6 1,-6 8 36,-25 35 0,25-31 9,2 0 0,1 1 0,-14 34 0,21-45-108,1 0 0,1 0 0,0 1-1,1-1 1,0 1 0,0 0 0,1 0 0,1 0 0,1 15-1,-1-25-49,0 1 0,1 0-1,-1-1 1,1 0-1,0 1 1,-1-1-1,1 1 1,0-1-1,0 0 1,1 0-1,-1 1 1,0-1-1,1 0 1,-1 0-1,1 0 1,0 0-1,0-1 1,0 1-1,0 0 1,0-1-1,2 2 1,-1-2 37,-1 0 0,1-1 0,-1 1 0,1-1 0,-1 1 0,1-1 0,-1 0 0,1 0 1,-1 0-1,1 0 0,0 0 0,-1-1 0,1 1 0,-1-1 0,1 0 0,-1 0 0,0 0 0,1 0 0,-1 0 0,4-3 0,30-24-755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1.158"/>
    </inkml:context>
    <inkml:brush xml:id="br0">
      <inkml:brushProperty name="width" value="0.05" units="cm"/>
      <inkml:brushProperty name="height" value="0.05" units="cm"/>
    </inkml:brush>
  </inkml:definitions>
  <inkml:trace contextRef="#ctx0" brushRef="#br0">207 0 14443,'-33'23'1395,"2"1"0,0 2 0,2 1 0,-32 37 0,46-39-705,15-25-680,0 1-1,-1-1 0,1 0 1,0 1-1,0-1 0,0 1 0,0-1 1,0 1-1,0-1 0,0 1 1,-1-1-1,1 1 0,1-1 1,-1 1-1,0-1 0,0 1 0,0-1 1,0 1-1,0-1 0,0 1 1,0-1-1,1 1 0,-1-1 0,0 0 1,0 1-1,1-1 0,-1 1 1,0-1-1,1 0 0,-1 1 1,0-1-1,1 0 0,-1 1 0,0-1 1,1 0-1,-1 1 0,1-1 1,-1 0-1,1 0 0,-1 0 1,1 1-1,-1-1 0,1 0 0,-1 0 1,1 0-1,-1 0 0,0 0 1,1 0-1,-1 0 0,1 0 0,-1 0 1,1 0-1,-1 0 0,1 0 1,-1-1-1,2 1 0,4-1-38,1 0 0,0-1 0,-1 0 0,1 0 0,-1-1 0,0 1 0,11-7-1,43-31-270,-43 28 216,14-12-165,36-36 0,-39 35 57,-14 16 116,-14 9 77,0 0 0,0 0 0,1 0-1,-1 0 1,0 0 0,0 0 0,0 0 0,0 0 0,1 0 0,-1 0 0,0 1 0,0-1 0,0 0 0,0 0-1,1 0 1,-1 0 0,0 0 0,0 1 0,0-1 0,0 0 0,0 0 0,0 0 0,0 0 0,0 1 0,1-1-1,-1 0 1,0 0 0,0 0 0,0 0 0,0 1 0,0-1 0,0 0 0,0 0 0,0 0 0,0 1 0,0-1 0,0 0-1,0 0 1,-1 1 0,-6 29 182,4-22-154,-57 255 1607,20 6-229,23-144-1092,-9 26 31,20-124-130,-2 0 0,0-1 1,-18 37-1,24-59-158,0 0-1,0-1 1,-1 1-1,1 0 1,-1-1-1,0 0 0,0 0 1,0 0-1,0 0 1,-4 3-1,6-5-34,0-1-1,0 1 1,0-1-1,0 1 1,0-1-1,0 0 0,0 0 1,0 1-1,0-1 1,0 0-1,0 0 1,0 0-1,0 0 1,0 0-1,0 0 1,0 0-1,0 0 0,-1-1 1,0 0-1,0 0 1,1 0-1,0 0 1,-1 0-1,1 0 0,-1 0 1,1 0-1,0 0 1,0-1-1,0 1 1,0 0-1,0-1 0,0 1 1,-1-3-1,-3-6 5,0-1-1,1 0 1,1 0-1,0 0 1,0 0-1,1-1 1,-1-15 0,1-85-537,3 104 452,0-30-536,2 0 0,2 1-1,9-40 1,-7 53 234,0 0 1,1 1-1,1 0 0,2 0 1,22-37-1,15 0-508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1.558"/>
    </inkml:context>
    <inkml:brush xml:id="br0">
      <inkml:brushProperty name="width" value="0.05" units="cm"/>
      <inkml:brushProperty name="height" value="0.05" units="cm"/>
    </inkml:brush>
  </inkml:definitions>
  <inkml:trace contextRef="#ctx0" brushRef="#br0">182 18 15675,'-7'1'426,"0"1"-1,0-1 0,0 1 0,0 1 0,0 0 1,1 0-1,-1 0 0,1 1 0,0-1 0,0 2 1,-9 7-1,5-4-146,1 0 1,0 1-1,1 1 0,0-1 1,0 1-1,1 1 1,-8 14-1,12-20-241,1 0 1,-1 0-1,1 1 0,0-1 0,0 1 0,0-1 1,1 1-1,0 0 0,0-1 0,1 1 1,-1 0-1,1 0 0,0 0 0,1-1 0,0 1 1,0 0-1,3 10 0,-4-14-33,1-1 0,0 1 1,0 0-1,0-1 0,0 1 0,0 0 1,0-1-1,0 0 0,1 1 0,-1-1 0,1 0 1,-1 1-1,1-1 0,-1 0 0,1 0 0,-1 0 1,1 0-1,0-1 0,0 1 0,2 0 0,-1 0-1,1-1-1,-1 1 0,1-1 1,-1 0-1,1 0 0,-1-1 0,1 1 1,-1-1-1,1 1 0,3-3 0,5-1 0,-1-1 1,0 0-1,0 0 0,-1-2 0,15-9 0,-2-3 95,-1-1-1,0-1 1,-2-1 0,0-1 0,-2 0-1,0-1 1,27-52 0,-39 62 286,-15 28-175,-3 15-65,0 1 0,-7 34-1,15-48-169,0 1 1,2 0-1,0 0 0,1 0 0,2 29 0,-1-41-153,1-1 0,0 1 0,0 0 0,0 0-1,1-1 1,0 1 0,0-1 0,0 1 0,3 4 0,-4-7 127,0-1 1,0 0-1,-1 0 1,1 0-1,0 0 1,0 0-1,0-1 1,0 1-1,0 0 1,1 0-1,-1-1 1,0 1 0,0 0-1,0-1 1,1 1-1,-1-1 1,0 0-1,1 1 1,-1-1-1,0 0 1,1 0-1,-1 0 1,0 0-1,1 0 1,-1 0-1,0 0 1,1 0-1,-1-1 1,0 1-1,0 0 1,1-1 0,-1 1-1,0-1 1,0 1-1,0-1 1,1 0-1,1-1 1,25-22-690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4.020"/>
    </inkml:context>
    <inkml:brush xml:id="br0">
      <inkml:brushProperty name="width" value="0.05" units="cm"/>
      <inkml:brushProperty name="height" value="0.05" units="cm"/>
    </inkml:brush>
  </inkml:definitions>
  <inkml:trace contextRef="#ctx0" brushRef="#br0">8 1 16628,'1'0'90,"0"1"1,0-1 0,0 1 0,0-1 0,0 1 0,0-1 0,-1 1-1,1 0 1,0-1 0,0 1 0,0 0 0,-1 0 0,1 0 0,0 0 0,-1-1-1,1 1 1,-1 0 0,1 0 0,-1 0 0,1 0 0,-1 1 0,0-1-1,1 0 1,-1 0 0,0 0 0,0 0 0,0 0 0,0 2 0,-3 38 539,1-26-25,-5 50 282,0-2-149,2 77 0,5-135-699,0 0 0,1-1 1,-1 1-1,1 0 0,0-1 0,1 1 1,2 7-1,-3-11-25,-1 0 0,1 0 0,0 0 1,0 0-1,-1 0 0,1 0 0,0 0 0,0 0 0,0 0 0,0 0 0,0-1 1,0 1-1,0 0 0,0-1 0,1 1 0,-1-1 0,0 1 0,0-1 1,0 0-1,1 1 0,-1-1 0,0 0 0,0 0 0,1 0 0,-1 0 0,0 0 1,0 0-1,1 0 0,-1 0 0,0-1 0,0 1 0,1 0 0,-1-1 0,0 1 1,2-2-1,5-2 42,0 0 1,0 0-1,0-1 1,0 0-1,-1-1 0,9-8 1,39-45 236,-40 43-217,67-80 333,28-29-34,-102 116-354,-4 5-5,-1 1-1,0-1 1,1 1 0,-1 0-1,1-1 1,0 2 0,0-1-1,0 0 1,9-3-1,-13 6-10,0 0-1,1 0 0,-1 0 1,1-1-1,-1 1 1,1 0-1,-1 0 0,1 0 1,-1 0-1,1 0 0,-1 0 1,1 0-1,-1 0 0,1 0 1,-1 0-1,1 1 0,-1-1 1,1 0-1,-1 0 0,0 0 1,1 0-1,-1 1 0,1-1 1,-1 0-1,1 1 0,-1-1 1,0 0-1,1 0 0,-1 1 1,5 16 81,-9 27 1,3-36-73,-21 119-657,23-117 44,4-9 215,8-18 7,1-9-6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2.631"/>
    </inkml:context>
    <inkml:brush xml:id="br0">
      <inkml:brushProperty name="width" value="0.05" units="cm"/>
      <inkml:brushProperty name="height" value="0.05" units="cm"/>
    </inkml:brush>
  </inkml:definitions>
  <inkml:trace contextRef="#ctx0" brushRef="#br0">101 1 17244,'2'15'615,"0"0"0,-2 0 0,0 1 0,0-1 0,-2 0 0,1 0 0,-7 21 0,2 1 250,-12 74 247,-50 422 597,66-469-1548,4-57-1,3-12-65,1-11-33,0-1 1,-1 1 0,0-1-1,-2 1 1,3-25 0,1 1-10,-5 27-34,6-27-35,-1 0 0,-2-1 0,-1-47 0,-6 79-70,-2 16 56,-2 17-4,5-15 17,1 1-1,0-1 0,0 1 1,1-1-1,0 1 1,5 17-1,-6-25 14,1 1-1,0-1 1,0 0 0,0 1-1,1-1 1,-1 0 0,0 0 0,1 0-1,-1 0 1,1 0 0,0 0 0,0 0-1,0-1 1,-1 1 0,2-1-1,-1 1 1,0-1 0,0 0 0,0 0-1,1 0 1,-1 0 0,0 0-1,1 0 1,-1-1 0,1 1 0,-1-1-1,1 0 1,-1 1 0,1-1 0,4-1-1,4 0-7,-1-1 0,1 0 0,0-1-1,-1 0 1,0 0 0,1-1 0,13-8 0,68-45-10,-50 30 20,-37 24 2,5-4-8,1 0 1,-1 1-1,1 1 1,0 0-1,16-5 1,-26 10 6,0 0 1,-1 0-1,1-1 1,-1 1 0,1 0-1,0 0 1,-1 0 0,1 0-1,0 0 1,-1 0-1,1 0 1,-1 0 0,1 0-1,0 0 1,-1 1 0,1-1-1,-1 0 1,1 0-1,0 0 1,-1 1 0,1-1-1,-1 0 1,1 1-1,-1-1 1,1 0 0,-1 1-1,1-1 1,-1 1 0,1-1-1,0 2 1,-1-1-1,1 1 0,-1-1 0,0 1 0,1-1 1,-1 1-1,0-1 0,0 1 0,0-1 0,0 1 0,0-1 1,-1 1-1,1 1 0,-15 41-16,15-44 17,-14 30-6,7-17 0,1 0 0,0 0 0,1 1 1,-6 27-1,11-40 4,-1 1 1,1-1 0,0 0-1,0 0 1,0 1 0,0-1-1,0 0 1,0 0-1,1 1 1,-1-1 0,0 0-1,1 0 1,-1 0-1,1 1 1,-1-1 0,1 0-1,-1 0 1,1 0 0,0 0-1,-1 0 1,1 0-1,2 2 1,-1-2-4,-1 0 0,1 0 1,0-1-1,0 1 0,0 0 0,0 0 0,-1-1 1,1 0-1,0 1 0,0-1 0,0 0 1,0 0-1,3 0 0,2 0-25,1-1-1,0-1 1,0 1-1,-1-1 1,1 0-1,10-5 1,5-5-124,0-1 0,30-23 0,10-5-238,-63 40 391,0 1 0,1-1-1,-1 1 1,1 0 0,-1 0-1,0-1 1,1 1 0,-1 0 0,1 0-1,-1-1 1,1 1 0,-1 0-1,1 0 1,-1 0 0,1 0-1,-1 0 1,1 0 0,-1-1 0,1 1-1,-1 1 1,1-1 0,-1 0-1,1 0 1,-1 0 0,0 0-1,1 0 1,-1 0 0,1 0 0,-1 1-1,1-1 1,-1 0 0,1 0-1,-1 1 1,0-1 0,1 0-1,-1 1 1,1-1 0,-1 0-1,0 1 1,1-1 0,-1 0 0,0 1-1,1 0 1,3 25 64,-2-6-7,-1-18-45,-1-1 0,1 1 1,-1-1-1,1 0 1,0 1-1,0-1 0,-1 1 1,1-1-1,0 0 0,0 0 1,0 0-1,1 0 1,-1 0-1,0 0 0,0 0 1,1 0-1,-1 0 1,0 0-1,1 0 0,-1-1 1,1 1-1,1 0 0,0-1 8,0 1-1,0-1 0,0 0 0,0 0 0,0-1 1,0 1-1,0-1 0,-1 1 0,1-1 0,0 0 0,3-1 1,5-3 59,0-1 1,-1 0 0,0 0-1,18-16 1,-14 10 23,-1-1-1,0-1 1,15-19-1,-23 26-67,0 0 0,-1 0 0,0 0-1,0 0 1,-1 0 0,0-1 0,0 1-1,-1-1 1,0 0 0,1-9 0,-2 15-26,-1 1 0,0-1 1,0 1-1,0-1 1,0 1-1,0-1 0,0 1 1,-1-1-1,1 1 1,0 0-1,-1-1 0,1 1 1,-1-1-1,1 1 1,-1 0-1,-1-2 0,1 2-4,1 1 0,-1-1-1,1 1 1,-1 0 0,1-1-1,-1 1 1,0 0 0,1-1-1,-1 1 1,0 0 0,1 0-1,-1-1 1,0 1 0,1 0-1,-1 0 1,0 0-1,1 0 1,-1 0 0,0 0-1,1 0 1,-1 0 0,0 1-1,1-1 1,-2 0 0,0 1-1,0 0 0,0 0 0,0 0 0,0 0 1,0 1-1,0-1 0,0 0 0,0 1 0,0 0 1,1-1-1,-1 1 0,1 0 0,-1 0 0,1 0 1,0 0-1,0 0 0,0 0 0,-2 4 0,2-5-3,1 1-1,-1 0 0,1 0 1,-1-1-1,1 1 0,-1 0 1,1 0-1,0-1 0,0 1 0,0 0 1,0 0-1,0 0 0,1-1 1,-1 1-1,0 0 0,1 0 1,-1-1-1,1 1 0,0 0 0,-1-1 1,1 1-1,0 0 0,0-1 1,0 1-1,0-1 0,0 0 1,1 1-1,-1-1 0,0 0 1,1 0-1,-1 0 0,1 0 0,-1 0 1,1 0-1,-1 0 0,1 0 1,0 0-1,-1-1 0,1 1 1,3 0-1,-2-1-1,0 1 1,0-1 0,1 0-1,-1 0 1,0 0-1,0 0 1,0 0-1,0-1 1,0 1 0,0-1-1,0 0 1,0 0-1,0 0 1,0-1 0,0 1-1,0 0 1,0-1-1,-1 0 1,1 0-1,-1 0 1,1 0 0,-1 0-1,2-3 1,-3 4-1,0 0 1,0 0-1,0 0 1,0 0 0,-1 0-1,1-1 1,0 1-1,-1 0 1,1 0 0,-1-1-1,1 1 1,-1-1-1,0 1 1,1 0 0,-1-1-1,0 1 1,0-1-1,0 1 1,0 0 0,0-1-1,-1 1 1,1 0-1,0-1 1,-1 1-1,1-1 1,0 1 0,-2-3-1,1 4 0,0-1 0,0 0 1,0 0-1,0 1 0,0-1 0,-1 0 0,1 1 0,0-1 0,0 1 0,0 0 0,-1-1 0,1 1 0,0 0 1,0 0-1,-1 0 0,1 0 0,0 0 0,0 0 0,-1 0 0,1 0 0,0 0 0,0 0 0,-1 1 0,1-1 1,0 1-1,0-1 0,0 1 0,0-1 0,-1 1 0,0 1 0,-2 0 2,-1 0 0,1 1-1,0-1 1,1 1 0,-1 0 0,0 0-1,1 0 1,0 1 0,0-1 0,0 1 0,0 0-1,0 0 1,1 0 0,-1 0 0,1 0-1,0 1 1,1-1 0,-1 0 0,1 1-1,0 0 1,0-1 0,0 1 0,1 0 0,-1-1-1,1 1 1,0 0 0,1-1 0,-1 1-1,1 0 1,0 0 0,2 7 0,3 5-31,0-1 0,1 1 0,0-1 0,2-1 0,0 1 0,0-1 0,14 15 0,-15-20-66,30 36-670,-36-44 606,0 1 0,1-1 0,-1 0-1,1 0 1,-1 0 0,1 0-1,0-1 1,0 1 0,0 0-1,0-1 1,0 0 0,0 0 0,6 1-1,-9-2 143,1 0-1,-1 0 1,1 0-1,-1 0 1,1 0-1,-1 0 1,0 0-1,1 0 1,-1 0-1,1 0 1,-1 0-1,1 0 1,-1-1-1,0 1 1,1 0-1,-1 0 1,0-1-1,1 1 1,-1 0-1,0 0 1,1-1-1,-1 1 1,0 0-1,1-1 1,-1 1-1,0-1 1,0 1-1,0 0 1,1-1 0,-1 1-1,0-1 1,0 1-1,0-1 1,0-17-530,-5-13-237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3.095"/>
    </inkml:context>
    <inkml:brush xml:id="br0">
      <inkml:brushProperty name="width" value="0.05" units="cm"/>
      <inkml:brushProperty name="height" value="0.05" units="cm"/>
    </inkml:brush>
  </inkml:definitions>
  <inkml:trace contextRef="#ctx0" brushRef="#br0">0 18 19196,'0'8'1905,"0"-7"-1513,2-4 160,-2-6-208,0-5-120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3.779"/>
    </inkml:context>
    <inkml:brush xml:id="br0">
      <inkml:brushProperty name="width" value="0.05" units="cm"/>
      <inkml:brushProperty name="height" value="0.05" units="cm"/>
    </inkml:brush>
  </inkml:definitions>
  <inkml:trace contextRef="#ctx0" brushRef="#br0">218 291 17428,'0'-3'215,"0"-1"0,0 1-1,0-1 1,-1 1 0,1-1 0,-1 1 0,0 0 0,0-1 0,0 1 0,-1 0 0,1 0-1,-1 0 1,0 0 0,0 0 0,-3-4 0,3 5-79,0 0 1,-1 0-1,1 0 0,-1 1 1,1-1-1,-1 1 0,1 0 0,-1 0 1,0-1-1,0 2 0,1-1 1,-1 0-1,0 1 0,0-1 1,0 1-1,0 0 0,0 0 0,-6 0 1,3 2-95,0-1 0,0 1 1,0-1-1,0 2 0,0-1 1,1 1-1,-1 0 0,1 0 1,-1 0-1,1 1 0,0 0 1,0 0-1,1 0 0,-1 1 1,1-1-1,0 1 0,0 0 1,-4 8-1,3-5-50,0 0 0,0 1 0,1-1 1,0 1-1,1 0 0,0 0 0,0 1 1,1-1-1,0 0 0,1 1 0,-1 12 1,2-20 6,0 0 0,0-1 0,0 1 1,0-1-1,0 1 0,1-1 1,-1 1-1,1-1 0,-1 1 1,1-1-1,-1 1 0,1-1 0,0 1 1,-1-1-1,1 0 0,0 0 1,0 1-1,0-1 0,0 0 1,0 0-1,1 0 0,-1 0 0,0 0 1,0 0-1,1 0 0,-1 0 1,0-1-1,1 1 0,-1-1 1,1 1-1,-1-1 0,1 1 0,-1-1 1,1 0-1,0 1 0,1-1 1,3 0 12,0-1 0,0 1 0,0-1 1,0 0-1,0 0 0,0-1 0,0 0 0,8-4 1,12-6 105,-1-2 1,-1-1 0,-1-1 0,0-1 0,-1 0 0,22-24 0,-7 2 219,-1-1 0,38-58-1,-59 76-134,-1 0 1,13-29-1,-22 32-48,-5 18-152,0 1 0,1 0 1,-1 0-1,0 0 0,0 0 0,0-1 0,0 1 0,0 0 1,0 0-1,0-1 0,0 1 0,0 0 0,0 0 1,0 0-1,0-1 0,0 1 0,0 0 0,0 0 1,0-1-1,0 1 0,0 0 0,0 0 0,0 0 0,0-1 1,0 1-1,0 0 0,0 0 0,0-1 0,0 1 1,-1 0-1,1 0 0,0 0 0,0 0 0,0-1 0,0 1 1,-1 0-1,1 0 0,0 0 0,0 0 0,0 0 1,-1-1-1,1 1 0,0 0 0,0 0 0,0 0 1,-1 0-1,1 0 0,0 0 0,0 0 0,0 0 0,-1 0 1,1 0-1,0 0 0,0 0 0,-1 0 0,1 0 1,0 0-1,-4 3 6,0-1 0,1 1 0,-1 0 0,1 0 0,0 0 0,0 0 0,0 0 0,1 1 1,-5 6-1,-20 41 14,19-36-17,-14 29 22,-25 73 0,41-98-194,1-1 0,0 1 0,2-1 0,0 1 0,1 0 0,1 1 0,2 21 0,6-10-653,-7-30 794,0 0 1,0 0-1,0 0 0,1 0 0,-1 0 1,1-1-1,-1 1 0,0 0 0,1 0 1,-1 0-1,1-1 0,0 1 1,-1 0-1,1-1 0,0 1 0,-1-1 1,1 1-1,0-1 0,0 1 1,-1-1-1,1 1 0,0-1 0,0 1 1,0-1-1,0 0 0,-1 0 0,1 0 1,0 1-1,0-1 0,0 0 1,1 0-1,6-7-487,-1-7-111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4.244"/>
    </inkml:context>
    <inkml:brush xml:id="br0">
      <inkml:brushProperty name="width" value="0.05" units="cm"/>
      <inkml:brushProperty name="height" value="0.05" units="cm"/>
    </inkml:brush>
  </inkml:definitions>
  <inkml:trace contextRef="#ctx0" brushRef="#br0">0 92 16163,'1'1'101,"5"7"594,0-1 0,0 1-1,1-1 1,10 9 0,-15-14-539,1 0 0,0 0 0,0-1 0,0 1-1,0-1 1,0 0 0,1 0 0,-1 0 0,0 0 0,0 0 0,1-1 0,-1 0 0,1 1 0,-1-1 0,0 0 0,6-1 0,-2 0-31,0-1 1,0 0 0,0 0 0,-1 0-1,1-1 1,0 0 0,-1 0-1,0-1 1,0 0 0,0 0 0,9-8-1,-11 9-88,-1-1 0,1 1 0,-1 0 0,0-1 0,-1 0 0,1 0 0,0 0 0,-1 0 0,0 0 0,0 0 0,0 0 0,-1-1 0,1 1 0,-1-1 0,0 1 0,-1-1 0,1 0 0,-1-8 0,0 12-29,0 0-1,0 0 1,0 0 0,0 0 0,0 0 0,0-1-1,-1 1 1,1 0 0,0 0 0,-1 0 0,1 0-1,-1 0 1,1 0 0,-1 1 0,0-1 0,1 0-1,-1 0 1,0 0 0,0 0 0,0 1-1,1-1 1,-1 0 0,-1 0 0,0 0 1,0 1 0,1 0 0,-1-1 1,0 1-1,0 0 0,1 0 0,-1 0 0,0 0 1,0 0-1,1 0 0,-1 0 0,0 0 0,-2 1 1,-2 1 5,0 1 1,0-1 0,0 1 0,0 0-1,0 0 1,1 1 0,-7 5-1,4-2-4,-1 0 1,2 1-1,-1 1 0,1-1 0,0 1 0,1 1 0,0-1 0,1 1 0,0 0 0,0 0 1,1 0-1,0 1 0,1-1 0,-4 21 0,7-28-45,0-1 1,0 1-1,0-1 0,0 1 1,0-1-1,0 1 0,0-1 1,1 1-1,0-1 0,-1 1 1,1-1-1,0 1 0,0-1 1,0 0-1,1 0 0,-1 1 1,0-1-1,1 0 0,-1 0 1,1-1-1,0 1 0,0 0 1,0 0-1,0-1 0,0 1 1,0-1-1,0 0 0,0 1 1,1-1-1,-1 0 0,0 0 1,1-1-1,-1 1 0,1 0 1,-1-1-1,1 1 0,-1-1 0,4 0 1,5 1-197,0-1 1,0-1 0,1 0-1,-1 0 1,0-1-1,-1 0 1,18-6-1,11-7-376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4.618"/>
    </inkml:context>
    <inkml:brush xml:id="br0">
      <inkml:brushProperty name="width" value="0.05" units="cm"/>
      <inkml:brushProperty name="height" value="0.05" units="cm"/>
    </inkml:brush>
  </inkml:definitions>
  <inkml:trace contextRef="#ctx0" brushRef="#br0">209 1 15883,'-23'25'1959,"2"1"0,0 0 0,-23 42-1,31-46-1743,2 0-1,0 1 0,2 0 0,1 1 0,-10 45 0,8-15 171,-2 87 1,12-129-386,0-9 0,0 0 0,0 0 0,0 0 0,0 0 0,0 0 0,-1 0 0,1 0 0,-1 0 0,0 0 0,-2 5 0,2-17-14,1 0 1,0 0 0,0 1 0,1-1 0,1-10 0,13-43-69,29-83 1,-40 136-137,0-1-656,-5 10 802,1-1 0,-1 1 0,1-1 0,-1 1 0,0 0 0,1-1 0,-1 1 0,1 0 0,-1 0 0,0-1 0,1 1 0,-1 0 0,1 0 0,-1 0 0,0 0 0,1 0 0,-1 0 0,0 0 0,1 0 0,-1 0 0,-1 0 0,-6-2-1761,-1 1 1286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5.190"/>
    </inkml:context>
    <inkml:brush xml:id="br0">
      <inkml:brushProperty name="width" value="0.05" units="cm"/>
      <inkml:brushProperty name="height" value="0.05" units="cm"/>
    </inkml:brush>
  </inkml:definitions>
  <inkml:trace contextRef="#ctx0" brushRef="#br0">282 27 13667,'2'-5'1151,"-1"3"-687,0-1-1,1 1 1,-1 0 0,1 0 0,-1 0 0,1-1-1,0 2 1,2-4 0,-3 5-401,-1 0 1,0 1-1,0-1 1,1 0-1,-1 0 0,0 0 1,1 0-1,-1 0 0,0 1 1,0-1-1,1 0 1,-1 0-1,0 1 0,0-1 1,0 0-1,1 0 0,-1 1 1,0-1-1,0 0 1,0 0-1,0 1 0,0-1 1,1 0-1,-1 1 0,0-1 1,0 0-1,0 1 1,0-1-1,0 0 0,0 1 1,0-1-1,0 0 0,0 0 1,0 1-1,0 14 808,-9 24 116,-2-1 1,-22 55 0,0-3-513,-35 156 37,-18 54-429,79-281-60,-1 1 0,-1-1 0,0-1 0,-15 22 1,24-40-22,0 0 1,0 1 0,-1-1 0,1 0 0,0 0-1,0 0 1,0 0 0,0 0 0,0 1 0,-1-1 0,1 0-1,0 0 1,0 0 0,0 0 0,0 0 0,-1 0-1,1 0 1,0 0 0,0 0 0,0 0 0,0 0-1,-1 0 1,1 0 0,0 0 0,0 0 0,0 0-1,-1 0 1,1 0 0,0 0 0,0 0 0,0 0 0,0 0-1,-1 0 1,1 0 0,0 0 0,0 0 0,0 0-1,0 0 1,-1-1 0,1 1 0,0 0 0,0 0-1,0 0 1,0 0 0,0 0 0,0 0 0,-1-1 0,1 1-1,0 0 1,0 0 0,0 0 0,0 0 0,0-1-1,0 1 1,0 0 0,0 0 0,0 0 0,0-1-1,0 1 1,0 0 0,0 0 0,0 0 0,0 0-1,0-1 1,0-4 16,0 1-1,1-1 0,0 0 0,0 1 0,0-1 1,0 1-1,3-6 0,0-2 7,29-84-16,5 0 0,4 3 0,4 1 0,79-118 0,-100 173-93,39-44 1,-53 69 52,0 1 0,1 0 0,0 0 1,1 1-1,0 0 0,1 2 1,14-9-1,-22 15 10,0-1 1,0 1-1,0 0 0,0 1 0,0 0 1,0-1-1,0 2 0,11-1 1,-15 1 15,-1 0 0,1 0 0,-1 0 0,1 1 0,-1-1 1,1 0-1,-1 1 0,1-1 0,-1 1 0,1-1 0,-1 1 1,1 0-1,-1 0 0,0 0 0,1 0 0,-1 0 0,0 0 1,0 0-1,0 0 0,0 0 0,0 0 0,0 1 0,0-1 1,0 0-1,0 1 0,0-1 0,-1 0 0,1 1 1,-1-1-1,1 1 0,-1 0 0,0-1 0,1 1 0,-1-1 1,0 1-1,0-1 0,0 1 0,-1 2 0,1 1 1,-1 0 0,-1 1-1,1-1 1,-1 0 0,0 0-1,0-1 1,0 1 0,0 0-1,-1-1 1,0 1 0,0-1-1,0 0 1,-1 0 0,1 0-1,-9 6 1,-6 5 6,-1-1 0,-22 14 1,36-26-1,-21 14 44,-30 14-1,45-25-245,0 0 0,-1-1 0,0 0 1,0-1-1,-17 2 0,19-7-617,10-4 419,12-8 10,4 1-124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5.762"/>
    </inkml:context>
    <inkml:brush xml:id="br0">
      <inkml:brushProperty name="width" value="0.05" units="cm"/>
      <inkml:brushProperty name="height" value="0.05" units="cm"/>
    </inkml:brush>
  </inkml:definitions>
  <inkml:trace contextRef="#ctx0" brushRef="#br0">1 188 14067,'0'0'105,"0"0"0,0 1-1,0-1 1,0 0 0,0 1 0,0-1-1,0 1 1,0-1 0,0 0 0,0 1 0,1-1-1,-1 0 1,0 0 0,0 1 0,0-1 0,1 0-1,-1 1 1,0-1 0,0 0 0,1 0-1,-1 1 1,0-1 0,0 0 0,1 0 0,-1 0-1,0 1 1,1-1 0,-1 0 0,0 0-1,1 0 1,14 0 2141,18-9 184,-30 8-2170,14-5 199,-1-1-1,0-1 0,0 0 0,-1-2 0,17-11 0,-22 13-389,-1 0 1,1 0-1,-2-1 0,1 0 1,-2 0-1,1-1 0,-1 0 1,7-13-1,-13 21-65,0 1-1,0-1 1,-1 1 0,1-1-1,-1 0 1,1 1-1,-1-1 1,0 1 0,1-1-1,-1 0 1,0-1 0,0 2-3,0 1 0,0-1 1,-1 1-1,1 0 1,0-1-1,0 1 0,0-1 1,0 1-1,-1-1 1,1 1-1,0-1 0,-1 1 1,1 0-1,0-1 1,0 1-1,-1 0 0,1-1 1,-1 1-1,1 0 1,0-1-1,-1 1 0,1 0 1,-1 0-1,0-1 1,-1 1 0,0 0 0,1 0 0,-1 0 0,0 0 0,0 0 0,0 0 0,0 0 0,0 1 0,1-1 1,-1 1-1,0-1 0,0 1 0,1 0 0,-1 0 0,0 0 0,1 0 0,-3 1 0,-7 7 0,0 0 0,1 1 1,1 0-1,-1 1 0,2 0 0,-1 0 0,2 1 0,-1 0 0,2 0 0,0 1 0,-9 25 1,14-36-4,0 1 1,0-1 0,0 1 0,1-1-1,-1 1 1,1-1 0,0 1 0,0 0-1,0-1 1,0 1 0,0-1 0,0 1-1,1 0 1,-1-1 0,1 1 0,0-1-1,0 1 1,0-1 0,0 0 0,0 1-1,0-1 1,0 0 0,1 0 0,0 0-1,-1 0 1,1 0 0,0 0 0,0 0-1,0 0 1,0-1 0,0 1 0,0-1-1,0 0 1,1 1 0,-1-1 0,0 0-1,1 0 1,-1-1 0,1 1 0,-1 0-1,1-1 1,3 1 0,7 0 0,0 1-1,0-2 1,0 0 0,0-1 0,0 0 0,0-1-1,0 0 1,0-1 0,24-8 0,7-7 30,58-32 1,-56 27 22,-46 22-50,0 1-1,1-1 1,-1 1 0,1-1 0,-1 1-1,1 0 1,0-1 0,-1 1 0,1 0-1,-1 0 1,1 0 0,0-1 0,-1 1-1,1 0 1,-1 0 0,1 0-1,0 0 1,-1 0 0,1 0 0,0 0-1,-1 0 1,1 0 0,-1 0 0,1 0-1,0 1 1,-1-1 0,1 0 0,-1 0-1,1 1 1,0-1 0,-1 0 0,1 0-1,-1 1 1,1-1 0,-1 1 0,1-1-1,-1 1 1,0-1 0,1 1 0,0 2 25,0 0 1,-1 0-1,1 0 1,-1 0 0,0 0-1,0 0 1,0 4-1,0-4-5,-1-1-1,1 0 1,0 0-1,0 1 1,0-1-1,0 0 1,1 0-1,-1 1 1,1-1-1,-1 0 1,1 0-1,0 0 1,0 0-1,1 3 1,1-3-35,0-1-1,-1 1 1,1-1-1,0 0 1,0 0-1,0 0 1,0 0-1,0 0 1,0-1-1,0 0 1,0 1-1,0-1 1,0 0-1,0 0 1,0-1-1,0 1 1,0-1-1,0 1 1,0-1 0,5-2-1,5-1-64,0-1-1,0-1 0,13-6 1,-10 2-94,0 2-64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6.395"/>
    </inkml:context>
    <inkml:brush xml:id="br0">
      <inkml:brushProperty name="width" value="0.05" units="cm"/>
      <inkml:brushProperty name="height" value="0.05" units="cm"/>
    </inkml:brush>
  </inkml:definitions>
  <inkml:trace contextRef="#ctx0" brushRef="#br0">98 96 18356,'0'0'14,"-15"11"945,1 0 1,-19 19-1,29-26-780,1 0 0,-1 0 0,1 1 0,0 0 0,0 0 1,0-1-1,1 1 0,0 1 0,0-1 0,0 0 0,1 1 0,-2 7 0,3-12-156,0 0 1,-1 0-1,1 0 1,0 0-1,0 0 1,0 0-1,1 0 1,-1 0-1,0 0 1,0 0-1,1 0 1,-1 0-1,0 0 1,1 0-1,-1 0 1,1 0-1,-1 0 1,1 0-1,0 0 1,-1 0 0,1 0-1,0-1 1,0 1-1,-1 0 1,1 0-1,0-1 1,0 1-1,0-1 1,0 1-1,0-1 1,0 1-1,0-1 1,0 1-1,0-1 1,0 0-1,0 0 1,0 0-1,0 1 1,0-1-1,3 0 1,0 0-10,0 0 0,0-1 0,0 1 0,0-1 0,-1 0 0,1 0 0,0 0 0,0 0 0,0 0 1,5-4-1,3-3-4,-1-1 0,0 0-1,0 0 1,-1-1 0,0 0 0,-1-1 0,14-22 0,-6 7-19,-1-2-1,17-41 0,-28 54-12,-5 15 22,0 0 0,0 1 0,0-1 0,0 0 1,0 0-1,0 0 0,0 0 0,0 0 0,0 0 0,0 0 0,0 0 0,0 0 0,0 0 0,0 0 0,-1 0 1,1 0-1,0 0 0,0 0 0,0 0 0,0 0 0,0 0 0,0 0 0,0 0 0,0 0 0,0 0 0,0 0 1,0 0-1,0 0 0,0 0 0,0 0 0,0 0 0,0 0 0,0 0 0,0 0 0,-1 0 0,1 0 0,0 0 1,0 0-1,0 0 0,0 0 0,0 0 0,0 0 0,0 0 0,0 0 0,0 0 0,0 0 0,0 0 0,0 0 1,0 0-1,0 0 0,0-1 0,-15 24 33,-4 15 84,-21 53 0,34-72-68,0-1 1,1 1-1,1-1 0,1 2 0,-2 25 1,5-41-46,0 1 1,0-1 0,0 1 0,1-1-1,0 1 1,0-1 0,0 1-1,0-1 1,1 0 0,-1 1-1,1-1 1,0 0 0,5 6 0,-5-7-21,0-1-1,0 0 1,1 0 0,-1 0 0,0-1 0,1 1 0,-1 0 0,1-1 0,0 0 0,0 0 0,-1 1 0,1-2 0,0 1 0,0 0 0,0-1 0,0 1 0,0-1 0,0 0 0,0 0 0,0 0 0,0 0 0,3-1 0,2 0-46,0-1-1,0 0 1,0-1 0,-1 0-1,1 0 1,-1-1 0,0 0-1,0 0 1,0 0 0,0-1-1,-1 0 1,9-9 0,-4 4-27,-1-2 0,1 0 0,-2 0 0,0 0 0,12-23 0,-9 0 100,-13 19 139,1 16-141,0 0 0,-1 0 0,1-1 1,-1 1-1,1 0 0,0 0 1,-1 0-1,1 0 0,-1 0 0,1 0 1,0-1-1,-1 1 0,1 0 0,-1 0 1,1 0-1,-1 0 0,1 0 1,0 1-1,-1-1 0,1 0 0,-1 0 1,1 0-1,0 0 0,-1 0 0,1 1 1,-1-1-1,1 0 0,0 0 0,-1 0 1,1 1-1,0-1 0,-1 0 1,1 1-1,-8 5 79,1 0 0,0 0-1,1 0 1,-1 1 0,1 0 0,1 0 0,-1 1 0,1 0 0,1 0-1,0 0 1,0 0 0,0 1 0,1-1 0,0 1 0,1 0 0,-3 12-1,5-20-78,0 0 0,0 0-1,0 0 1,0 0-1,1 0 1,-1 1-1,0-1 1,0 0-1,1 0 1,-1 0 0,0 0-1,1 0 1,-1 0-1,1 0 1,0-1-1,-1 1 1,1 0-1,0 0 1,-1 0 0,1 0-1,0-1 1,0 1-1,1 0 1,0 0-11,0 1 1,0-1 0,1-1-1,-1 1 1,0 0-1,1-1 1,-1 1 0,1-1-1,4 1 1,2-2-60,0 1 0,1-1 0,-1 0 0,12-4 0,-4-1-78,0-1 0,0 0 0,-1-1 0,-1-1-1,1 0 1,-1-1 0,-1-1 0,27-25 0,-41 36 141,1-1 0,0 1 0,-1-1 1,1 0-1,0 1 0,-1-1 0,1 0 0,-1 1 1,1-1-1,-1 0 0,1 0 0,-1 0 0,0 1 1,1-1-1,-1 0 0,0 0 0,1 0 0,-1-1 1,-1 2 2,1 0 1,-1 0 0,0 0-1,1 0 1,-1 0 0,1 0-1,-1 0 1,0 0 0,1 0-1,-1 0 1,0 1 0,1-1-1,-1 0 1,1 0 0,-1 1-1,1-1 1,-1 1 0,1-1-1,-1 0 1,1 1 0,-1-1 0,1 1-1,0-1 1,-1 1 0,0 0-1,-2 2-177,-1 1 0,1-1 0,-1 1 0,1 0 0,0 0 0,1 0 0,-3 5 0,5-8 133,0-1 1,0 0-1,-1 0 1,1 0-1,0 0 1,0 1-1,0-1 1,0 0-1,0 0 1,0 0 0,0 0-1,0 0 1,0 1-1,0-1 1,0 0-1,0 0 1,0 0-1,0 0 1,0 1-1,1-1 1,-1 0-1,0 0 1,0 0-1,0 0 1,0 0-1,0 1 1,0-1-1,0 0 1,0 0-1,0 0 1,1 0-1,-1 0 1,0 0-1,0 0 1,0 0-1,0 1 1,0-1-1,1 0 1,-1 0-1,0 0 1,0 0-1,0 0 1,0 0-1,0 0 1,1 0-1,-1 0 1,0 0-1,0 0 1,0 0-1,0 0 1,1 0-1,-1 0 1,0 0-1,0 0 1,0 0-1,0 0 1,0 0-1,1 0 1,-1-1-1,0 1 1,0 0-1,13-4-723,-12 3 729,18-6-745,3-4-183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6.921"/>
    </inkml:context>
    <inkml:brush xml:id="br0">
      <inkml:brushProperty name="width" value="0.05" units="cm"/>
      <inkml:brushProperty name="height" value="0.05" units="cm"/>
    </inkml:brush>
  </inkml:definitions>
  <inkml:trace contextRef="#ctx0" brushRef="#br0">199 0 17668,'-5'7'1688,"-15"0"-960,-5 1-256,0 2 953,-7 4-497,5 3-344,4 1-96,4-3-160,4 0-152,9 0-280,5 0-248,2-3-504,7-1-208,3-6 792,2 0-200,4-2-169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07.351"/>
    </inkml:context>
    <inkml:brush xml:id="br0">
      <inkml:brushProperty name="width" value="0.05" units="cm"/>
      <inkml:brushProperty name="height" value="0.05" units="cm"/>
    </inkml:brush>
  </inkml:definitions>
  <inkml:trace contextRef="#ctx0" brushRef="#br0">1 159 17268,'2'1'331,"1"0"1,0 0 0,0 0 0,0 0 0,-1-1-1,1 1 1,0-1 0,0 0 0,0 0 0,0 0-1,0 0 1,0 0 0,0-1 0,0 1 0,-1-1-1,1 0 1,0 0 0,3-2 0,8-3 285,0 0 0,15-11 0,-25 14-556,11-6 150,51-34 263,-60 39-457,-1 0-1,0-1 1,0 0 0,0 0-1,0 0 1,-1-1 0,0 1-1,6-11 1,-10 16-16,1-1 1,-1 1-1,0-1 1,1 1-1,-1-1 1,0 1-1,0-1 1,1 1-1,-1-1 1,0 1-1,0-1 1,0 1-1,0-1 0,1 0 1,-1 1-1,0-1 1,0 1-1,0-1 1,0 1-1,-1-1 1,1 0-1,0 1 1,0-1-1,0 1 1,0-1-1,-1 1 1,1-1-1,0 1 0,0-1 1,-1 1-1,1-1 1,-1 0 1,0 1-1,0 0 1,0 0 0,0-1-1,-1 1 1,1 0 0,0 0 0,0 0-1,0 0 1,0 0 0,0 1 0,0-1-1,0 0 1,0 0 0,-1 1-1,-5 2 12,0-1 0,1 1-1,-1 1 1,-7 4 0,5 0 16,-1 1 0,1 0 1,0 0-1,1 1 1,0 0-1,1 0 0,-11 20 1,14-23-14,0 1-1,1-1 1,0 1 0,0 0-1,1 0 1,0 0 0,0 0-1,1 0 1,0 1 0,0-1-1,1 0 1,1 16 0,0-20-94,0-1-1,0 0 1,0 1 0,1-1 0,-1 0 0,1 0 0,-1 0-1,1 0 1,0 0 0,0 0 0,1-1 0,-1 1-1,1-1 1,-1 1 0,1-1 0,0 0 0,-1 0 0,1 0-1,0 0 1,1-1 0,-1 1 0,0-1 0,0 0 0,0 0-1,1 0 1,-1 0 0,1 0 0,-1-1 0,1 0-1,5 0 1,15 0-383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4.733"/>
    </inkml:context>
    <inkml:brush xml:id="br0">
      <inkml:brushProperty name="width" value="0.05" units="cm"/>
      <inkml:brushProperty name="height" value="0.05" units="cm"/>
    </inkml:brush>
  </inkml:definitions>
  <inkml:trace contextRef="#ctx0" brushRef="#br0">76 98 16051,'-16'15'1328,"-23"25"13,37-38-1183,0 1 0,0 0 0,0 0 0,0 0 0,0 0 0,0 0 0,1 1 0,0-1 0,-1 0 0,1 1 0,1-1 0,-2 5 0,3-5-90,-1 1 1,1-1-1,-1 0 0,1 1 1,0-1-1,1 0 1,-1 1-1,1-1 0,-1 0 1,1 0-1,0 0 1,0-1-1,0 1 0,0 0 1,4 2-1,43 39 48,-41-37-15,-6-5-82,2 1 83,0 1 1,1-1-1,-1 0 0,1-1 0,6 4 1,-10-5-73,0-1 1,0 0-1,0 1 1,0-1 0,0 0-1,0 0 1,0 0-1,0 0 1,0 0-1,0 0 1,0 0 0,0 0-1,0 0 1,0 0-1,0 0 1,0-1-1,0 1 1,0 0 0,0-1-1,0 1 1,0-1-1,0 1 1,-1-1-1,1 0 1,0 1 0,0-1-1,0 0 1,-1 1-1,1-1 1,0 0-1,-1 0 1,1 0 0,-1 0-1,1-1 1,7-14 187,-1-2 0,-1 1 0,-1 0 0,0-1 0,3-32 0,-2 17-166,-3 15-47,-2 10-3,0 0-1,1 0 1,0 0-1,0 0 1,5-7-1,-6 12-2,1 0 0,-1 1 1,1-1-1,0 1 0,0 0 0,0-1 0,1 1 0,-1 0 0,0 0 1,1 1-1,0-1 0,-1 0 0,1 1 0,0 0 0,-1-1 0,1 1 1,4-1-1,9-2-42,1 1 1,0 1 0,0 1-1,0 0 1,0 1-1,0 0 1,0 2 0,31 5-1,-46-6 36,0-1-1,0 1 0,0 0 0,0-1 1,0 1-1,0 0 0,0 0 1,-1 0-1,1 0 0,0 0 0,0 1 1,-1-1-1,1 1 0,-1-1 1,1 1-1,-1-1 0,0 1 0,0 0 1,1 0-1,-1-1 0,0 1 1,-1 0-1,1 0 0,0 0 0,0 0 1,-1 0-1,1 0 0,-1 0 1,0 1-1,0-1 0,0 0 0,0 0 1,0 0-1,0 0 0,0 0 1,-1 3-1,-3 8-6,1 1 1,-2-2-1,1 1 0,-12 21 1,4-9-22,11-24 35,-10 35 0,12-18-15,-1-18 14,0 0 0,1 1 0,-1-1 0,0 1 0,1-1-1,-1 1 1,0-1 0,1 0 0,-1 1 0,1-1 0,-1 0 0,0 0-1,1 1 1,-1-1 0,1 0 0,-1 0 0,1 0 0,-1 1 0,1-1-1,-1 0 1,1 0 0,-1 0 0,1 0 0,0 0 0,-1 0 0,1 0-1,-1 0 1,1 0 0,5-1-11,0-1 0,-1 1 0,1-1-1,-1 0 1,0 0 0,1-1 0,8-5 0,38-29-160,-32 22 82,117-93-731,-141 115 838,1 1-1,-1 0 1,2 0 0,-1 1-1,1-1 1,0 1 0,0 16-1,2-23 0,0 1-1,0-1 0,1 1 1,-1-1-1,1 1 0,0-1 1,0 1-1,0-1 0,0 0 0,0 1 1,1-1-1,-1 0 0,0 0 1,1 0-1,0 0 0,-1 0 1,1-1-1,0 1 0,0 0 1,0-1-1,0 1 0,0-1 1,1 0-1,-1 0 0,0 0 0,1 0 1,-1 0-1,0 0 0,1 0 1,-1-1-1,1 0 0,-1 1 1,4-1-1,5 1 45,0-1 1,-1 0-1,1 0 1,0-1 0,-1-1-1,19-4 1,-13 1 29,1-1 1,-1 0 0,28-16 0,-36 18-53,-1-1-1,1 0 1,-1-1-1,1 0 1,-2 0-1,1 0 1,-1-1-1,10-14 1,-14 19-30,-1 0-1,0 0 1,1-1 0,-1 1 0,0 0-1,0-1 1,-1 1 0,1-1 0,0 1-1,-1-1 1,0 0 0,1 1 0,-1-1-1,0 1 1,-1-1 0,1 0 0,0 1-1,-1-1 1,1 1 0,-1-1 0,0 1-1,0-1 1,0 1 0,0 0 0,0-1-1,0 1 1,-1 0 0,1 0 0,-1 0-1,1 0 1,-4-3 0,2 2-6,-1 0 1,0 0-1,1 1 0,-1-1 1,0 1-1,-1 0 0,1 0 1,0 0-1,-1 0 1,1 1-1,-1 0 0,1 0 1,-1 0-1,1 0 0,-1 1 1,-6 0-1,11 0-24,-1-1 1,1 1-1,-1 0 0,1 0 0,-1 0 1,1 0-1,0 0 0,-1 0 0,1 0 0,-1 0 1,1 0-1,-1 0 0,1 1 0,-1-1 1,1 0-1,0 0 0,-1 0 0,1 0 1,-1 1-1,1-1 0,0 0 0,-1 0 1,1 1-1,0-1 0,-1 0 0,1 1 1,0-1-1,-1 0 0,1 1 0,0-1 1,0 1-1,0-1 0,-1 0 0,1 1 1,0-1-1,0 1 0,0-1 0,0 1 1,0 0-1,0-1 4,0 1 0,0 0 1,1-1-1,-1 1 0,1 0 1,-1-1-1,1 1 0,-1 0 1,1-1-1,-1 1 0,1-1 1,-1 1-1,1-1 0,0 0 1,-1 1-1,1-1 0,0 1 1,-1-1-1,1 0 0,0 0 1,1 1-1,15 0-254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15.107"/>
    </inkml:context>
    <inkml:brush xml:id="br0">
      <inkml:brushProperty name="width" value="0.05" units="cm"/>
      <inkml:brushProperty name="height" value="0.05" units="cm"/>
    </inkml:brush>
  </inkml:definitions>
  <inkml:trace contextRef="#ctx0" brushRef="#br0">7 10 14403,'-7'14'2081,"9"2"-1169,20-7-392,13-6 1688,15-3-1408,7-3-151,8-2-369,2-1-368,0 1-681,-4-3-231,-19 1 720,-11-4-200,-17 4-232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15.569"/>
    </inkml:context>
    <inkml:brush xml:id="br0">
      <inkml:brushProperty name="width" value="0.05" units="cm"/>
      <inkml:brushProperty name="height" value="0.05" units="cm"/>
    </inkml:brush>
  </inkml:definitions>
  <inkml:trace contextRef="#ctx0" brushRef="#br0">5 343 15771,'-4'9'1545,"18"-4"-1041,8-2-200,14-1 528,10-1-352,8-1-464,5-3-200,5 0-728,-3-3 704,-6 1-200,-4-6-184</inkml:trace>
  <inkml:trace contextRef="#ctx0" brushRef="#br0" timeOffset="1">664 1 15235,'23'17'1281,"-1"5"-953,0 5-152,0 11 424,-3 3-56,-11 3-176,-5 3-56,-13 2-160,-4-2-24,-11 1 32,-4-4-120,-2-13 216,4-4-160,7-10-40,7-6-40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16.769"/>
    </inkml:context>
    <inkml:brush xml:id="br0">
      <inkml:brushProperty name="width" value="0.05" units="cm"/>
      <inkml:brushProperty name="height" value="0.05" units="cm"/>
    </inkml:brush>
  </inkml:definitions>
  <inkml:trace contextRef="#ctx0" brushRef="#br0">1 0 13115,'2'1'147,"-1"0"1,1 1 0,0-1-1,0 0 1,0 1 0,-1-1-1,1 1 1,-1 0-1,1-1 1,-1 1 0,0 0-1,0 0 1,0 0 0,0 0-1,0 0 1,0 0-1,0 0 1,0 3 0,1 4 213,-1 0 0,0 1 0,0 11 0,-1-7 450,-13 390 3161,10-386-3432,3-38-190,7-52-119,-3-1 0,-9-102 0,4 164-214,1 5 2,0 8-3,7 31 14,-3-23-26,0 0 1,0-1-1,1 1 0,0-1 1,1 0-1,0 0 1,0-1-1,1 1 1,0-1-1,11 9 1,-14-14 0,-1 0 0,1-1 0,-1 1 1,1-1-1,0 0 0,0 0 0,0 0 1,0-1-1,0 1 0,1-1 0,-1 0 1,0 0-1,1-1 0,-1 1 0,1-1 1,-1 0-1,0 0 0,1 0 0,-1-1 1,1 0-1,-1 1 0,0-2 0,0 1 1,1 0-1,-1-1 0,0 0 1,5-3-1,0-1 20,1-1 0,-1 0 0,0-1 0,-1 0 0,0 0 0,0-1 0,-1 0 1,0 0-1,-1 0 0,0-1 0,10-21 0,-10 17-1,0-1 0,-1 0 0,-1 0 1,0-1-1,-1 1 0,0-1 0,-1 0 0,-1-19 1,-1 34-24,0-1 1,0 1 0,0 0 0,0-1-1,0 1 1,0 0 0,-1-1 0,1 1 0,0 0-1,-1 0 1,1-1 0,-1 1 0,0 0-1,0-2 1,1 3-1,-1 0 0,1 0-1,0 0 1,-1 0 0,1-1 0,0 1-1,-1 0 1,1 0 0,0 0-1,-1 0 1,1 0 0,0 0-1,-1 0 1,1 0 0,0 0 0,-1 0-1,1 0 1,-1 0 0,1 0-1,0 0 1,-1 0 0,1 0-1,0 1 1,-1-1 0,1 0 0,0 0-1,0 0 1,-1 0 0,1 1-1,0-1 1,-1 1 0,-2 1 1,0 1 0,1 0 0,-1 0 0,1 0-1,0 0 1,0 1 0,0-1 0,-2 7 0,-4 11 22,1 1-1,1 0 0,1 0 1,1 0-1,1 1 1,1 0-1,1-1 1,3 38-1,-2-55-13,1 1 1,0-2-1,0 1 0,0 0 1,1 0-1,-1 0 0,1 0 1,0-1-1,1 1 0,-1-1 1,1 0-1,0 0 0,0 0 1,0 0-1,1 0 0,-1 0 1,1-1-1,0 0 0,0 0 1,0 0-1,7 4 0,-4-4-1,-1-1 0,0 0 0,1 0-1,-1-1 1,1 0 0,-1 0-1,1 0 1,0-1 0,-1 0 0,1 0-1,0-1 1,-1 1 0,1-2-1,0 1 1,11-5 0,-6 2 9,-1-1-1,0-1 1,0 0 0,0 0 0,0-1 0,14-12 0,-19 13-2,1 0 0,-1 0 0,0-1 1,0 0-1,-1 0 0,0 0 0,0-1 0,-1 1 0,7-17 0,-10 22-4,-1 0-1,1 1 0,-1-1 1,1 0-1,-1 1 0,0-1 1,0 0-1,0 1 0,0-1 1,0 0-1,0 1 1,0-1-1,0 0 0,-1 1 1,1-1-1,-1 0 0,1 1 1,-2-4-1,1 5-6,0-1 0,1 1 1,-1-1-1,0 1 0,0-1 0,1 1 0,-1-1 0,0 1 1,0-1-1,0 1 0,0 0 0,0 0 0,1-1 1,-1 1-1,0 0 0,0 0 0,0 0 0,0 0 1,0 0-1,0 0 0,0 0 0,0 0 0,1 1 1,-1-1-1,0 0 0,0 0 0,0 1 0,0-1 1,0 1-1,1-1 0,-1 1 0,0-1 0,0 1 1,0 0-1,-5 3 15,1 1-1,0-1 1,0 1 0,0-1-1,1 2 1,0-1 0,0 0 0,0 1-1,1 0 1,-4 8 0,5-11-21,0 1 0,0 0 1,1 0-1,-1 0 0,1 0 1,0 1-1,1-1 0,-1 0 0,1 0 1,-1 1-1,1-1 0,1 0 0,-1 0 1,0 1-1,1-1 0,0 0 1,2 6-1,-2-8-52,1 0 1,0 1-1,-1-1 0,1 0 1,0 0-1,0 0 1,1 0-1,-1 0 0,0-1 1,0 1-1,1-1 1,-1 1-1,1-1 0,0 0 1,-1 0-1,1 0 1,0 0-1,-1-1 0,1 1 1,0-1-1,5 1 0,3 0-33,0-1 0,0 0-1,0-1 1,16-3-1,26-10-209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17.412"/>
    </inkml:context>
    <inkml:brush xml:id="br0">
      <inkml:brushProperty name="width" value="0.05" units="cm"/>
      <inkml:brushProperty name="height" value="0.05" units="cm"/>
    </inkml:brush>
  </inkml:definitions>
  <inkml:trace contextRef="#ctx0" brushRef="#br0">52 1 16844,'0'1'1804,"-2"16"-487,0 0 0,0 0 0,-7 19 0,-1 12-348,0 4-519,2 1 0,3 0 0,1 58-1,4-110-444,0 0 0,0 0 0,0 1 0,0-1 0,0 0 0,0 0 0,1 0 0,-1 1-1,0-1 1,1 0 0,-1 0 0,1 0 0,-1 0 0,1 0 0,-1 0 0,1 0 0,0 0 0,-1 0-1,1 0 1,2 1 0,-3-2-2,1 1-1,0-1 0,0 0 1,0 0-1,-1 0 0,1 0 1,0 0-1,0 0 0,0-1 1,-1 1-1,1 0 1,0 0-1,0-1 0,0 1 1,-1 0-1,1-1 0,0 1 1,-1 0-1,1-1 0,0 1 1,-1-1-1,2 0 0,5-6 1,0 0 0,0-1-1,9-12 1,-15 18-5,48-79-38,-37 60-32,1 0 0,25-34 0,-37 56 66,-1 0 0,0 0 1,1-1-1,-1 1 0,0 0 1,0 0-1,1 0 0,-1 0 1,0 0-1,0-1 1,0 1-1,0 0 0,0 0 1,0 0-1,0 0 0,-1 1 1,-3 32-20,0-11 4,1-1 0,1 41 0,2-59 27,0 1 0,1 0 0,-1 0-1,1 0 1,0 0 0,0-1 0,1 1 0,-1 0-1,1-1 1,0 0 0,1 1 0,-1-1 0,1 0-1,-1 0 1,1 0 0,1 0 0,-1-1 0,6 6-1,-6-7 6,-1 0 1,1-1-1,0 1 0,0-1 0,1 1 0,-1-1 0,0 0 1,0 0-1,1 0 0,-1-1 0,0 1 0,1-1 0,-1 0 0,6 0 1,-3-1 5,-1 0 0,1 0 0,0-1-1,0 1 1,-1-1 0,0 0 0,11-6 0,-5 1 15,0-1-1,0 0 0,0-1 0,-1 0 0,0 0 1,13-18-1,-11 11-14,0-1 0,-1 0 0,-1-1 0,-1 0 0,0 0 0,-1-1 0,6-26 0,-13 36-21,-4 8 2,-4 10-7,1 6 11,0 0 1,2-1-1,0 1 1,0 1-1,-1 25 0,4-36-5,1 1 1,0-1-1,0 0 0,0 1 0,0-1 1,1 0-1,0 0 0,0 1 0,1-1 1,0 0-1,-1 0 0,2 0 0,-1-1 0,0 1 1,1 0-1,0-1 0,0 0 0,0 0 1,1 0-1,5 5 0,-8-8-31,0 0 0,0 0 0,0 0 0,0 0 0,1-1 0,-1 1-1,0 0 1,0-1 0,1 1 0,-1-1 0,0 1 0,1-1 0,-1 0 0,1 0 0,-1 1-1,0-1 1,1 0 0,-1 0 0,1 0 0,-1-1 0,1 1 0,-1 0 0,0 0 0,1-1 0,-1 1-1,0-1 1,1 1 0,-1-1 0,0 0 0,0 0 0,1 1 0,-1-1 0,0 0 0,0 0 0,0 0-1,0 0 1,0 0 0,0 0 0,0 0 0,-1-1 0,2-1 0,10-24-256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17.874"/>
    </inkml:context>
    <inkml:brush xml:id="br0">
      <inkml:brushProperty name="width" value="0.05" units="cm"/>
      <inkml:brushProperty name="height" value="0.05" units="cm"/>
    </inkml:brush>
  </inkml:definitions>
  <inkml:trace contextRef="#ctx0" brushRef="#br0">1 0 17156,'5'8'1240,"7"2"-1360,4 1 904,8-3-464,4 3 8,5-2-96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18.359"/>
    </inkml:context>
    <inkml:brush xml:id="br0">
      <inkml:brushProperty name="width" value="0.05" units="cm"/>
      <inkml:brushProperty name="height" value="0.05" units="cm"/>
    </inkml:brush>
  </inkml:definitions>
  <inkml:trace contextRef="#ctx0" brushRef="#br0">144 95 17516,'-11'16'831,"1"1"0,0 1 0,1 0 0,1 0 0,-8 28 0,13-35-647,1 0 1,0 0-1,1 1 0,0-1 0,0 1 1,2-1-1,-1 0 0,1 1 1,1-1-1,0 0 0,4 12 0,28 68-117,-18-52-63,11 42 0,-24-69-2,0 0-1,-1 1 0,-1-1 0,0 0 1,0 1-1,-1-1 0,-4 25 1,4-34 3,0 0 0,-1-1 1,0 1-1,0 0 0,0-1 1,0 1-1,0 0 0,0-1 1,-1 1-1,1-1 0,-1 0 1,0 0-1,0 1 1,0-1-1,0 0 0,0-1 1,0 1-1,0 0 0,0 0 1,-1-1-1,1 0 0,-1 1 1,1-1-1,-1 0 0,0 0 1,-4 1-1,4-2 11,-1 1 0,1-1 0,-1 0 0,1 0-1,0-1 1,-1 1 0,1-1 0,0 0 0,-1 1 0,1-1 0,0-1 0,0 1-1,0 0 1,0-1 0,0 0 0,0 1 0,0-1 0,0 0 0,1-1-1,-1 1 1,1 0 0,-3-4 0,0-1 7,0-1-1,0 0 1,1 1 0,0-1-1,1-1 1,-1 1 0,2-1-1,-1 1 1,1-1 0,0 0-1,1 1 1,0-1 0,1 0-1,0-13 1,2-2-12,0 0-1,2 0 1,0 0 0,10-27-1,-3 19-345,2 0-1,1 1 0,1 1 1,1 0-1,22-28 0,112-130-3884,-109 138 3085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18.755"/>
    </inkml:context>
    <inkml:brush xml:id="br0">
      <inkml:brushProperty name="width" value="0.05" units="cm"/>
      <inkml:brushProperty name="height" value="0.05" units="cm"/>
    </inkml:brush>
  </inkml:definitions>
  <inkml:trace contextRef="#ctx0" brushRef="#br0">121 1 16828,'-20'29'1412,"1"1"0,1 1 1,-23 58-1,37-76-1204,-1 0-1,1 0 1,1 0 0,1 1-1,0-1 1,0 1-1,2-1 1,-1 1 0,2 0-1,0-1 1,0 1-1,7 23 1,-7-33-204,0-1-1,0 1 0,0-1 1,0 1-1,1-1 1,0 0-1,0 0 1,-1 0-1,2 0 1,-1 0-1,0 0 1,1-1-1,-1 1 1,1-1-1,0 1 0,0-1 1,-1 0-1,2 0 1,-1 0-1,0-1 1,0 1-1,1-1 1,-1 0-1,0 0 1,1 0-1,-1 0 1,1 0-1,0-1 1,-1 0-1,1 1 0,-1-2 1,1 1-1,0 0 1,-1-1-1,7-1 1,-2 0-42,0 0 1,0-1 0,0 0 0,-1 0-1,1-1 1,-1 0 0,0-1-1,0 1 1,0-1 0,-1-1-1,0 1 1,0-1 0,0 0 0,8-11-1,-13 15 31,3-3 4,-1 0 0,0 0 0,0 0 0,-1-1 0,1 1 0,2-9 0,-6 18 83,1 0 0,-1 0-1,1 0 1,0 0 0,2 8-1,-2-12-74,0 1-1,0 0 1,0 0-1,0-1 1,1 1-1,-1 0 1,0 0-1,0-1 1,1 1-1,-1 0 1,0-1-1,1 1 1,-1 0-1,1-1 1,-1 1-1,1-1 1,-1 1-1,1-1 1,-1 1-1,1-1 1,0 1-1,-1-1 1,1 1-1,0-1 1,-1 0-1,1 1 1,0-1-1,-1 0 0,1 0 1,0 1-1,0-1 1,-1 0-1,1 0 1,0 0-1,0 0 1,0 0-1,-1 0 1,1 0-1,0 0 1,0-1-1,-1 1 1,1 0-1,0 0 1,0-1-1,-1 1 1,1 0-1,0-1 1,-1 1-1,1 0 1,1-2-1,25-13 65,-16 8-70,-1 1-1,1 0 1,1 1 0,18-6-1,-25 10-6,-1 0 0,1 1 0,0-1 0,-1 1 0,1 0 0,0 0-1,-1 1 1,1-1 0,-1 1 0,1 0 0,-1 0 0,1 1 0,-1-1-1,1 1 1,-1 0 0,5 3 0,-2 0 6,0 0-1,-1 0 1,1 1-1,-1-1 1,-1 1-1,1 1 1,-1-1-1,7 12 1,5 4 52,-12-19 201,-3-11-129,-1-14-15,-1 18-61,-1-48 235,4-86 140,-3 137-444,0-1 0,0 1-1,1 0 1,-1 0 0,0 0 0,1 0-1,-1 0 1,1 0 0,-1 0-1,1 0 1,-1 0 0,1 0 0,0 0-1,-1 0 1,1 0 0,0 0-1,0 1 1,-1-1 0,1 0-1,0 1 1,0-1 0,0 0 0,0 1-1,0-1 1,0 1 0,0-1-1,0 1 1,1 0 0,-1-1 0,0 1-1,0 0 1,0 0 0,2 0-1,5 0-171,0 0 0,0 1-1,0 0 1,9 3 0,4-1 178,22 2-321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19.527"/>
    </inkml:context>
    <inkml:brush xml:id="br0">
      <inkml:brushProperty name="width" value="0.05" units="cm"/>
      <inkml:brushProperty name="height" value="0.05" units="cm"/>
    </inkml:brush>
  </inkml:definitions>
  <inkml:trace contextRef="#ctx0" brushRef="#br0">0 12 19524,'2'10'2403,"-2"126"666,-2-89-2768,2 1 1,9 59-1,-9-106-288,0 1 0,0-1 0,0 1 0,1-1 0,-1 1 0,0-1 0,1 1 0,-1-1 0,1 1 0,0-1 0,0 1-1,-1-1 1,1 0 0,0 1 0,0-1 0,0 0 0,0 0 0,0 0 0,3 2 0,-3-3-2,0 0 0,1 0-1,-1 0 1,0 0 0,0 0 0,0 0 0,0-1-1,0 1 1,0 0 0,1-1 0,-1 1 0,0-1 0,0 1-1,0-1 1,0 0 0,0 1 0,-1-1 0,1 0-1,0 0 1,0 0 0,0 1 0,-1-1 0,1 0-1,0 0 1,-1 0 0,1 0 0,0-2 0,9-14 80,-1 1 0,-1-1 0,0-1 0,9-33 0,13-76 99,-28 111-188,0-3-3,0 17-16,-2 9-19,1 1 27,-1 1-1,2-1 1,-1 1 0,1-1-1,0 0 1,1 0 0,0 0-1,0 0 1,1 0-1,0-1 1,7 12 0,-7-14 12,0-1-1,0 1 1,0-1 0,1 0 0,0 0 0,-1-1 0,1 1 0,1-1 0,-1 0 0,0-1 0,1 1 0,-1-1 0,1 0-1,0 0 1,0-1 0,0 1 0,7-1 0,0 0 19,0-1-1,0 0 1,0-1-1,0-1 1,0 0-1,0 0 1,-1-2-1,1 1 1,-1-2 0,0 1-1,0-2 1,0 0-1,17-11 1,-21 11-7,1 0 0,-2 0-1,1 0 1,-1-1 0,0 0 0,0 0 0,-1-1 0,0 0 0,0 0 0,-1 0 0,0-1 0,-1 0 0,1 0 0,-2 0 0,1 0 0,-1-1 0,-1 1 0,2-15 0,-3 21-14,-1 1 0,0 0 0,0 0 0,0 0 0,-1 0 0,1-1 0,0 1 0,-1 0 0,1 0 1,-1 0-1,0 0 0,0 0 0,0 0 0,-1-3 0,1 5-2,0-1 0,1 0-1,-1 1 1,0-1 0,0 1-1,1-1 1,-1 1 0,0-1 0,0 1-1,0 0 1,0-1 0,0 1 0,0 0-1,1 0 1,-1 0 0,0 0-1,0 0 1,0 0 0,0 0 0,0 0-1,0 0 1,0 0 0,0 0-1,0 0 1,0 1 0,1-1 0,-1 0-1,0 1 1,0-1 0,0 0 0,0 1-1,1-1 1,-1 1 0,0 0-1,-1 0 1,-3 4-2,0 0 0,0 0-1,0 1 1,1-1 0,0 1-1,0 0 1,0 0 0,1 1-1,0-1 1,0 0 0,1 1-1,0 0 1,0 0 0,0 0-1,1 0 1,0 0 0,0 0-1,1 0 1,0 0 0,0 0-1,2 14 1,-1-18 3,0-1 0,-1 0 0,1 0 0,0 1 0,0-1 0,0 0 0,0 0 0,1 0 0,-1 0-1,0 0 1,1 0 0,0 0 0,-1-1 0,1 1 0,0 0 0,0-1 0,0 0 0,0 1 0,0-1 0,0 0 0,2 1 0,0-1 0,0 0 1,1 0-1,-1 0 1,0-1-1,0 1 1,0-1-1,0 0 1,1 0-1,-1-1 1,0 1-1,6-3 0,-4 2 1,1-1 0,-1 0-1,0 0 1,0-1 0,0 0-1,0 0 1,-1 0 0,1-1-1,-1 1 1,0-2-1,0 1 1,0 0 0,0-1-1,-1 0 1,6-8 0,-10 13-3,0 0 1,1 0 0,-1-1 0,0 1-1,0 0 1,0 0 0,1-1 0,-1 1-1,0 0 1,0-1 0,0 1-1,0 0 1,0 0 0,0-1 0,0 1-1,1 0 1,-1-1 0,0 1 0,0 0-1,0-1 1,0 1 0,0 0 0,-1 0-1,1-1 1,0 1 0,0 0 0,0-1-1,0 1 1,0 0 0,0 0 0,0-1-1,-1 1 1,1 0 0,0-1 0,0 1-1,-1 0 1,-11 2-42,-14 12-21,22-10 67,0-1 0,0 1-1,1 0 1,-1 0 0,1 0 0,0 1 0,0-1-1,1 1 1,0 0 0,-1-1 0,1 1-1,1 0 1,-1 0 0,1 0 0,0 1-1,0-1 1,0 10 0,1-11-34,0-1 0,1 1 0,-1-1 0,1 1 0,0-1 0,0 1 0,0-1 0,1 1 0,-1-1 0,1 0 0,-1 0 0,1 0 0,0 0 0,1 0 0,-1 0 0,0 0 0,1-1 0,-1 1 0,1-1 0,0 0 0,0 0 0,0 0 0,0 0 0,0 0 0,0-1 0,7 3 0,-3-2-209,1 0-1,-1-1 0,0 0 1,1 0-1,-1 0 0,1-1 1,-1 0-1,0-1 0,1 0 1,-1 0-1,0 0 0,10-4 1,6-2-515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0.301"/>
    </inkml:context>
    <inkml:brush xml:id="br0">
      <inkml:brushProperty name="width" value="0.05" units="cm"/>
      <inkml:brushProperty name="height" value="0.05" units="cm"/>
    </inkml:brush>
  </inkml:definitions>
  <inkml:trace contextRef="#ctx0" brushRef="#br0">1 0 18892,'2'0'176,"0"0"1,0 1-1,1-1 1,-1 1-1,0-1 0,0 1 1,0 0-1,0-1 0,0 1 1,0 0-1,0 1 0,-1-1 1,1 0-1,0 0 1,0 1-1,-1-1 0,1 1 1,-1-1-1,1 1 0,-1 0 1,0 0-1,0-1 0,0 1 1,2 4-1,3 6 458,0 0 0,6 21 0,-11-30-534,6 24 278,-1-1 0,-1 2 0,-2-1 0,-1 0 0,-1 32 0,6 62 480,-6-117-822,-1 1-1,1-1 1,0 1 0,0-1 0,1 0-1,0 1 1,-1-1 0,1 0 0,1 0-1,3 5 1,-5-7-26,0-1 0,1 1-1,0-1 1,-1 0 0,1 0-1,0 0 1,-1 0 0,1 0-1,0 0 1,0 0 0,0-1-1,0 1 1,0 0 0,0-1 0,0 0-1,0 1 1,0-1 0,0 0-1,0 0 1,0 0 0,0 0-1,0-1 1,0 1 0,0-1 0,2 0-1,5-2 2,-1 0 0,0 0 0,-1-1 0,1 0-1,0-1 1,-1 1 0,0-1 0,0-1 0,8-7-1,55-65 115,-42 45-106,-28 33-19,0 0 0,0-1 0,0 1-1,0 0 1,0 0 0,1 0 0,-1 0-1,0 0 1,0 0 0,0-1 0,0 1 0,0 0-1,0 0 1,0 0 0,0 0 0,1 0-1,-1 0 1,0 0 0,0-1 0,0 1 0,0 0-1,0 0 1,1 0 0,-1 0 0,0 0-1,0 0 1,0 0 0,0 0 0,1 0-1,-1 0 1,0 0 0,0 0 0,0 0 0,0 0-1,1 0 1,-1 0 0,0 0 0,0 0-1,0 0 1,0 0 0,0 1 0,1-1 0,-1 0-1,1 8-22,-3 14-20,-7 21-5,3-19 35,2 0 0,-2 42 1,5-66-1,1 1 1,0-1 0,0 1 0,0-1 0,0 1-1,0-1 1,0 1 0,0 0 0,0-1 0,0 1-1,0-1 1,0 1 0,0-1 0,0 1 0,1-1-1,-1 1 1,0-1 0,0 1 0,0-1 0,1 1-1,-1-1 1,0 1 0,1-1 0,-1 0 0,0 1-1,1-1 1,-1 1 0,1-1 0,-1 0 0,1 1-1,0-1-47,0 0 0,0-1-1,0 1 1,0-1-1,0 1 1,0 0-1,-1-1 1,1 0-1,0 1 1,0-1 0,-1 1-1,1-1 1,0 0-1,-1 0 1,2 0-1,21-36-1917,9-34 706,-13 32 413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0.747"/>
    </inkml:context>
    <inkml:brush xml:id="br0">
      <inkml:brushProperty name="width" value="0.05" units="cm"/>
      <inkml:brushProperty name="height" value="0.05" units="cm"/>
    </inkml:brush>
  </inkml:definitions>
  <inkml:trace contextRef="#ctx0" brushRef="#br0">0 88 16019,'2'3'297,"1"0"0,-1 0 0,1 0 0,-1 0 0,1 0 0,0 0 0,0-1 0,1 1 0,-1-1-1,0 0 1,1 0 0,0 0 0,-1-1 0,1 1 0,0-1 0,0 0 0,-1 0 0,1 0-1,0 0 1,0-1 0,0 0 0,0 0 0,5 0 0,10-1 472,-1-1 0,0 0-1,30-9 1,-31 7-534,0-1 1,-1 0-1,0-1 0,0-1 0,-1 0 1,1-1-1,22-17 0,-37 24-223,1 0-1,-1 0 1,0 0 0,0 0-1,0-1 1,0 1 0,0 0-1,0-1 1,0 1 0,0 0-1,0-1 1,-1 1 0,1-1-1,-1 1 1,1-1 0,-1 1-1,0-1 1,1 0 0,-1-1-1,0 2-7,0 0 0,-1 0 0,1 0 0,0 0 0,-1 0 0,1 1 0,-1-1 0,1 0 0,-1 0 0,1 1 0,-1-1 0,1 0 0,-1 1 0,0-1 0,1 0 0,-1 1 0,0-1 0,0 1 0,0-1 0,1 1 0,-1 0 0,0-1-1,0 1 1,0 0 0,0-1 0,0 1 0,0 0 0,1 0 0,-1 0 0,0 0 0,0 0 0,0 0 0,-1 0 0,-7 0 2,0 1 1,1 0-1,-1 1 0,1 0 1,-1 0-1,1 0 1,0 1-1,0 1 0,0-1 1,-12 9-1,9-6-6,0 2 0,1-1 0,0 1 0,1 0 1,0 1-1,-14 17 0,20-22-9,0 1-1,0-1 1,0 0 0,1 1 0,0 0 0,0 0 0,0-1-1,0 1 1,1 0 0,0 1 0,0-1 0,0 0-1,1 0 1,-1 0 0,2 8 0,-1-10-22,1 0 1,0 1 0,0-1-1,0 0 1,0 0-1,1-1 1,-1 1-1,1 0 1,0 0-1,-1-1 1,1 1-1,0-1 1,1 1-1,-1-1 1,0 0-1,1 0 1,-1 0-1,1 0 1,0 0 0,-1-1-1,1 1 1,0-1-1,0 0 1,0 0-1,0 0 1,4 1-1,31 5-115,9-6-65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03.543"/>
    </inkml:context>
    <inkml:brush xml:id="br0">
      <inkml:brushProperty name="width" value="0.05" units="cm"/>
      <inkml:brushProperty name="height" value="0.05" units="cm"/>
    </inkml:brush>
  </inkml:definitions>
  <inkml:trace contextRef="#ctx0" brushRef="#br0">4 0 14507,'-3'22'1192,"11"-2"-1048,11 1-56,4 4 320,16 6-223,2 1-105,7 7-224,-3 2-121,-2 1-207,-8 0-664,-11 6 912,-5-6-144,-11-1-168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5.533"/>
    </inkml:context>
    <inkml:brush xml:id="br0">
      <inkml:brushProperty name="width" value="0.05" units="cm"/>
      <inkml:brushProperty name="height" value="0.05" units="cm"/>
    </inkml:brush>
  </inkml:definitions>
  <inkml:trace contextRef="#ctx0" brushRef="#br0">2 0 18828,'-2'35'1392,"2"6"-1112,0-2-144,5 6 457,5 0-337,2-1-32,4-4-72,1-7-296,1-6-168,-6-5-465,-2-8 657,-10-5-112,-3 1-104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1.226"/>
    </inkml:context>
    <inkml:brush xml:id="br0">
      <inkml:brushProperty name="width" value="0.05" units="cm"/>
      <inkml:brushProperty name="height" value="0.05" units="cm"/>
    </inkml:brush>
  </inkml:definitions>
  <inkml:trace contextRef="#ctx0" brushRef="#br0">0 8 17884,'1'0'128,"-1"0"1,1 0-1,0 0 0,-1 0 1,1 0-1,-1 0 0,1 1 1,0-1-1,-1 0 1,1 0-1,-1 0 0,1 1 1,0-1-1,-1 0 0,1 1 1,-1-1-1,1 0 1,-1 1-1,1-1 0,-1 1 1,0-1-1,1 1 0,-1-1 1,1 1-1,-1-1 1,0 1-1,0-1 0,1 1 1,-1-1-1,0 1 0,0 0 1,0-1-1,1 1 1,-1-1-1,0 2 0,7 31 1743,-4-17-1102,-1-10-636,0 0 0,0 0 0,1 0-1,-1-1 1,1 1 0,0-1 0,1 1-1,0-1 1,5 7 0,-6-9-93,1-1 0,-1 1 0,0 0 0,1-1-1,-1 0 1,1 0 0,0 0 0,0 0 0,0-1 0,0 1 0,0-1 0,0 0-1,0 0 1,0-1 0,5 1 0,4-1 11,0 0 0,0 0 0,-1-2 0,1 0 0,-1 0 0,1-1 0,18-7 0,2-3 70,42-25 0,18-7 13,-92 44-133,0 0 0,1 1 0,-1-1 0,1 1 0,0-1 0,-1 1 0,1 0 0,-1 0 0,1-1 0,0 1 0,-1 0 0,1 0-1,-1 1 1,4-1 0,-4 1 0,0-1-1,0 1 0,-1 0 1,1-1-1,0 1 0,0 0 0,-1 0 1,1-1-1,0 1 0,-1 0 1,1 0-1,-1 0 0,1 0 1,-1 0-1,0 0 0,1 0 1,-1 0-1,0 0 0,0 0 0,1 0 1,-1 0-1,0 0 0,0 2 1,0 19 5,0-15 8,0 0 0,0 1-1,1-1 1,0 0 0,2 11 0,-2-17-11,-1 0 0,1 1 0,-1-1 0,1 0 0,0 0 0,-1 0 0,1 1 0,0-1 0,0 0 0,0 0 0,0 0 0,0 0 0,0 0 0,0-1 0,0 1 0,0 0 0,0 0 0,0-1 0,1 1 0,-1-1 0,0 1 0,1-1 0,-1 1 0,0-1 0,1 0 0,-1 0 0,0 1 0,1-1 0,-1 0 0,0 0 0,1-1 0,-1 1 0,1 0 0,1-1 0,2 0-104,1 0-1,0-1 1,-1 0-1,0 0 0,1-1 1,-1 0-1,0 1 1,0-2-1,-1 1 0,1 0 1,-1-1-1,0 0 1,7-7-1,-5 4-84,0-1 0,-1 0 0,0 0 0,0 0-1,-1 0 1,0-1 0,5-14 0,0-16-369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2.028"/>
    </inkml:context>
    <inkml:brush xml:id="br0">
      <inkml:brushProperty name="width" value="0.05" units="cm"/>
      <inkml:brushProperty name="height" value="0.05" units="cm"/>
    </inkml:brush>
  </inkml:definitions>
  <inkml:trace contextRef="#ctx0" brushRef="#br0">68 1 21173,'-19'59'2754,"-9"61"1,19-72-2238,3 0 0,1 1 0,4 82 0,2-128-512,-1 1-1,1 0 0,0 0 1,0 0-1,0 0 0,0-1 1,2 5-1,-3-8-5,1 1 0,-1-1 0,0 1 0,0-1 0,1 1 0,-1-1 0,0 0 0,1 1 0,-1-1 0,1 0 0,-1 1 0,0-1-1,1 0 1,-1 1 0,1-1 0,-1 0 0,1 0 0,-1 1 0,1-1 0,-1 0 0,1 0 0,-1 0 0,1 0 0,0 0-3,0 0 1,0-1-1,0 1 1,-1 0-1,1-1 1,0 1-1,0-1 1,0 1-1,-1-1 1,1 0-1,0 1 1,-1-1-1,1 0 0,-1 1 1,1-1-1,-1 0 1,1 0-1,0-1 1,4-7-62,0 0-1,-1-1 1,-1 1 0,6-20 0,-6 16-154,1 0 0,9-18 0,-11 31 196,-1 0 1,1 1-1,0 0 1,0-1 0,-1 1-1,1 0 1,0 0-1,-1 0 1,1 0-1,-1 0 1,1 0-1,-1 0 1,0 1-1,3 1 1,6 6-6,-2-5 24,-1-1 0,1 1 1,-1-1-1,1 0 1,0-1-1,0 0 0,0 0 1,1-1-1,-1 0 1,0 0-1,14-2 1,-15 1 8,0 0 0,0-1 0,0 0 0,0-1 0,0 0 1,0 0-1,-1 0 0,1-1 0,-1 1 0,1-2 0,-1 1 1,0-1-1,10-8 0,-15 11-4,0 1 0,-1-1 0,1 1 1,0-1-1,0 0 0,-1 0 0,1 1 1,-1-1-1,1 0 0,-1 0 0,1 0 0,-1 0 1,1 0-1,-1 0 0,0 1 0,1-1 0,-1 0 1,0 0-1,0 0 0,0 0 0,0-2 1,-6 1 11,-6 9-8,6-2-9,1 0 0,0 1-1,1 0 1,-1-1 0,-5 11-1,9-14 4,0 0 0,0 0 0,0-1-1,0 1 1,0 0 0,1 0 0,-1 0 0,0 0-1,1 0 1,-1 0 0,1 0 0,0 0 0,0 0-1,0 0 1,0 0 0,0 0 0,0 0 0,1 0-1,-1 0 1,1 0 0,-1 0 0,1 0 0,0 0-1,1 2 1,-1-3 1,1 1 0,-1-1 0,1 0-1,-1 0 1,1 0 0,0-1 0,0 1 0,-1 0 0,1-1-1,0 1 1,0-1 0,0 1 0,0-1 0,0 0-1,-1 0 1,1 0 0,0 0 0,0 0 0,2-1-1,37-6 7,-26 3-4,-1-1 0,24-11 1,-32 13 3,0 0-1,-1 0 1,0-1 0,1 0-1,-1 0 1,-1 0 0,1 0-1,-1-1 1,5-5 0,-8 9-3,-1 0 1,1 0 0,-1 1 0,1-1 0,-1 0 0,1 0-1,-1 0 1,0 0 0,0 0 0,1 0 0,-1 0 0,0 0 0,0 0-1,0 0 1,0 0 0,0 0 0,0 0 0,0 0 0,-1-2 0,2-3 129,13 2-22,14 1-79,0-1 1,-1-1-1,1-1 0,-1-2 1,-1 0-1,0-2 0,49-26 1,-72 34-45,0 0 0,0-1 0,0 1 0,0-1 0,0 0 0,0 0 0,-1 0 0,0 0 0,3-5 0,-4 7 7,-1 0 0,1 1 0,-1-1 0,0 0 0,0 1 0,0-1 1,1 0-1,-1 1 0,0-1 0,0 0 0,0 0 0,0 1 0,0-1 0,0 0 0,0 1 0,0-1 0,0 0 0,-1 0 1,1 1-1,0-1 0,-1-1 0,0 1-1,0 1 1,1-1-1,-1 0 0,0 0 1,0 1-1,0-1 0,0 0 1,0 1-1,0 0 1,-1-1-1,1 1 0,0-1 1,0 1-1,0 0 0,0 0 1,0 0-1,-1-1 1,0 2-1,-7-2-2,0 2 1,1-1 0,-1 1-1,1 1 1,0-1-1,-1 2 1,1-1-1,0 1 1,0 0-1,0 1 1,-10 6 0,12-7 9,1 0 0,0 0 0,0 1 0,0 0 1,0 0-1,0 1 0,1-1 0,0 1 0,0 0 1,0 0-1,1 1 0,0-1 0,0 1 0,0-1 1,0 1-1,-1 7 0,3-11-48,1 0 0,0 0 0,0-1 0,-1 1 0,1 0 0,0 0 0,1 0 0,-1 0 0,0-1 0,0 1 0,1 0 0,-1 0 0,1 0 0,0-1 0,-1 1 0,1 0 0,0-1 0,0 1 0,0-1 0,0 1 0,0-1 0,1 1 0,-1-1 0,0 0 0,1 0 0,-1 1 0,1-1 0,-1 0 0,1 0 0,-1 0 0,1-1 0,0 1 0,0 0 0,2 0 0,2 1-137,1 0 0,0-1 0,-1 1 0,1-1 0,0-1 0,0 1 0,13-2 0,12-3-376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2.525"/>
    </inkml:context>
    <inkml:brush xml:id="br0">
      <inkml:brushProperty name="width" value="0.05" units="cm"/>
      <inkml:brushProperty name="height" value="0.05" units="cm"/>
    </inkml:brush>
  </inkml:definitions>
  <inkml:trace contextRef="#ctx0" brushRef="#br0">157 18 15491,'1'-1'111,"-1"1"0,0-1-1,0 1 1,1-1 0,-1 1-1,0-1 1,0 1 0,0-1 0,0 1-1,0-1 1,0 1 0,0-1-1,0 1 1,0-1 0,0 1-1,0-1 1,0 1 0,-1-1-1,1 1 1,0-1 0,0 1 0,0-1-1,-1 1 1,1-1 0,0 1-1,-1-1 1,1 1 0,0 0-1,-1-1 1,0 0 34,0 1 1,0 0-1,0 0 0,0-1 1,0 1-1,0 0 1,0 0-1,0 0 0,0 0 1,0 0-1,0 0 0,0 0 1,0 1-1,-1-1 0,-4 2 386,0 0-1,0 0 0,0 0 0,-7 6 1,4-3-312,0 1 0,0 1 0,0 0-1,1 0 1,0 1 0,0 0 0,1 0 0,0 1 0,1 0 0,0 0 0,-6 11 0,12-18-218,-1-1 0,1 0 0,-1 0 1,1 1-1,0-1 0,-1 0 0,1 1 0,0-1 0,0 1 1,0-1-1,0 0 0,0 1 0,0-1 0,0 0 0,1 1 1,-1-1-1,0 0 0,1 1 0,-1-1 0,1 0 0,0 1 1,-1-1-1,1 0 0,0 0 0,0 0 0,-1 0 0,1 0 1,0 0-1,0 0 0,0 0 0,0 0 0,1 0 0,-1 0 1,0-1-1,0 1 0,0-1 0,1 1 0,-1 0 0,0-1 1,1 0-1,-1 1 0,2-1 0,9 3-113,-1-2 0,0 1 0,1-1-1,14-1 1,-9 0-51,-1 0-7,45 5-440,-58-5 555,1 1 0,0 0-1,0 0 1,0 0-1,-1 0 1,1 1 0,-1-1-1,1 1 1,-1 0-1,0 0 1,1 0 0,3 4-1,-6-5 49,-1-1 0,1 1 0,-1 0 0,1 0 0,-1-1 0,1 1 0,-1 0 0,1 0 0,-1 0 0,0-1 0,1 1 0,-1 0 0,0 0 0,0 0-1,1 0 1,-1 0 0,0 0 0,0-1 0,0 1 0,0 0 0,0 0 0,-1 0 0,1 0 0,0 1 0,-1 0 6,0 0 0,0 0-1,0 0 1,-1-1 0,1 1 0,0 0-1,-1-1 1,1 1 0,-1-1 0,-1 2-1,-6 4 43,0-1 0,0-1-1,-12 6 1,18-10-31,-1 1-4,-6 4-31,0-1-1,-1 0 1,0-1-1,0 0 1,-1-1-1,1 0 1,-19 2-1,29-5 19,0 0 0,0 0 0,0 0-1,0 0 1,0 0 0,0 0 0,1 0-1,-1-1 1,0 1 0,0 0 0,0-1-1,0 1 1,0 0 0,0-1 0,0 1-1,1-1 1,-1 0 0,0 1 0,0-1-1,1 1 1,-1-1 0,0 0 0,1 0-1,-1 1 1,1-1 0,-1 0 0,1 0-1,-1 0 1,1 0 0,0 0 0,-1 1-1,1-1 1,0 0 0,0 0 0,-1 0-1,1 0 1,0 0 0,0 0 0,0-2-1,1-3 21,0-1-1,0 0 1,0 0-1,4-11 0,-3 13-118,14-45-141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3.077"/>
    </inkml:context>
    <inkml:brush xml:id="br0">
      <inkml:brushProperty name="width" value="0.05" units="cm"/>
      <inkml:brushProperty name="height" value="0.05" units="cm"/>
    </inkml:brush>
  </inkml:definitions>
  <inkml:trace contextRef="#ctx0" brushRef="#br0">1186 176 17468,'1'2'149,"1"0"0,-1-1 0,0 1 1,0 0-1,0 0 0,-1 1 0,1-1 1,0 0-1,-1 0 0,1 0 0,-1 0 1,0 1-1,0-1 0,0 0 1,0 0-1,0 0 0,0 1 0,0-1 1,-1 0-1,-1 3 0,1 4 237,-5 59 1911,4 130-1,5-153-2278,2-1-1,3-1 0,24 85 1,-77-181-3478,10 9 2501,-50-85-1,82 124 1091,0-1 0,1 1 0,-1-1 0,1 1 0,1-1 0,-2-7 0,3 12-84,-1 0 0,1 0 0,0-1 0,0 1 0,0 0 0,0 0 0,0-1 0,0 1 0,0 0 1,1 0-1,-1-1 0,0 1 0,1 0 0,-1 0 0,1 0 0,-1 0 0,1 0 0,0-1 0,-1 1 1,1 0-1,0 0 0,0 0 0,0 1 0,-1-1 0,1 0 0,0 0 0,0 0 0,0 1 0,1-1 0,-1 0 1,0 1-1,0-1 0,0 1 0,2-1 0,9-1 201,-1 1 1,1 0-1,0 0 0,0 1 1,0 1-1,23 4 1,-11-2-26,29 4 138,61 5-792,-99-11 283,-1-1 0,1-1 0,0 0-1,0-1 1,19-5 0,-31 6 114,1 0 0,0 0 1,-1-1-1,1 0 0,-1 1 1,0-1-1,4-3 0,11-16-339</inkml:trace>
  <inkml:trace contextRef="#ctx0" brushRef="#br0" timeOffset="1">23 1 20172,'-22'0'1633,"25"5"-1193,8 1-408,11-1 1104,8 7-624,3 2-408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3.561"/>
    </inkml:context>
    <inkml:brush xml:id="br0">
      <inkml:brushProperty name="width" value="0.05" units="cm"/>
      <inkml:brushProperty name="height" value="0.05" units="cm"/>
    </inkml:brush>
  </inkml:definitions>
  <inkml:trace contextRef="#ctx0" brushRef="#br0">25 0 19916,'0'30'2081,"-5"5"-1505,-3 3-280,3 1 1080,2 2-784,0-4-288,5-4-856,2-8-408,4-11 768,3-8-184,-1-10-136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4.025"/>
    </inkml:context>
    <inkml:brush xml:id="br0">
      <inkml:brushProperty name="width" value="0.05" units="cm"/>
      <inkml:brushProperty name="height" value="0.05" units="cm"/>
    </inkml:brush>
  </inkml:definitions>
  <inkml:trace contextRef="#ctx0" brushRef="#br0">59 3 14411,'0'0'65,"1"-1"0,-1 1 0,0 0 0,1 0 0,-1 0 0,0-1 0,1 1 0,-1 0 0,0 0 0,1 0 0,-1 0 0,1 0-1,-1 0 1,0 0 0,1 0 0,-1 0 0,1 0 0,-1 0 0,0 0 0,1 0 0,-1 0 0,1 0 0,-1 0 0,0 0 0,1 0 0,-1 1 0,0-1 0,1 0 0,-1 0 0,0 0 0,1 1 0,-1-1 0,0 0 0,1 0-1,-1 1 1,3 17 1235,-12 30 575,8-43-1316,-19 82 778,5 0 0,3 1 0,-1 119 0,13-196-1251,0-8-48,0 0 0,0 0 0,0 0 0,0 0 0,0 0 0,1 0 0,0 0 0,0 3 0,-1-6-31,0-1 0,0 1 0,0 0-1,0 0 1,1 0 0,-1 0 0,0 0 0,0 0 0,0 0 0,0 0-1,0-1 1,0 1 0,0 0 0,0 0 0,0 0 0,0 0 0,0 0-1,1 0 1,-1 0 0,0 0 0,0 0 0,0 0 0,0 0 0,0 0-1,0 0 1,0 0 0,1 0 0,-1 0 0,0 0 0,0 0 0,0 0-1,0 0 1,0 0 0,0 0 0,0 0 0,1 0 0,-1 0 0,0 0-1,0 0 1,0 0 0,0 0 0,0 0 0,0 0 0,0 0 0,0 0-1,1 0 1,-1 0 0,0 1 0,0-1 0,0 0 0,0 0 0,0 0-1,2-12 86,-11-162 65,4 107-360,6 52 91,-1 15 108,0 0-1,0-1 1,0 1-1,0 0 0,0 0 1,0 0-1,1 0 1,-1-1-1,0 1 0,0 0 1,0 0-1,0 0 0,0 0 1,0 0-1,1 0 1,-1 0-1,0 0 0,0-1 1,0 1-1,0 0 1,1 0-1,-1 0 0,0 0 1,0 0-1,0 0 0,0 0 1,1 0-1,-1 0 1,0 0-1,0 0 0,0 0 1,0 0-1,1 0 1,-1 0-1,0 0 0,0 0 1,1 1-1,18 16-165,-14-11 160,0 0 0,1 0 0,0-1 1,1 0-1,-1 0 0,1 0 0,0-1 0,0 0 0,0 0 0,0-1 1,1 0-1,-1 0 0,1-1 0,12 2 0,-10-3 9,0 0 1,0-1-1,0 0 0,0-1 0,0 0 0,0-1 1,0 0-1,-1 0 0,1-1 0,15-7 0,-9 2 11,-1 0 0,1-1-1,-1-1 1,-1 0-1,0-1 1,-1-1-1,0 0 1,0-1 0,-2 0-1,1-1 1,-2 0-1,18-31 1,-22 33-4,-1-1 1,0 0-1,0 0 1,-2-1-1,3-15 1,-5 25-6,0 0 0,0 0 0,-1 0-1,0 0 1,0 0 0,0 0 0,0 0 0,-1 0 0,1 0 0,-1 0 0,0 0 0,0 0 0,0 0-1,-1 1 1,0-1 0,1 0 0,-1 1 0,0-1 0,-1 1 0,1 0 0,-6-6 0,6 8-1,-1-1 0,1 1 1,-1 0-1,1 0 0,-1 0 1,0 0-1,0 0 0,0 1 1,1-1-1,-1 1 0,0-1 1,0 1-1,0 0 1,0 1-1,0-1 0,0 0 1,0 1-1,1-1 0,-1 1 1,0 0-1,0 0 0,1 0 1,-1 1-1,0-1 0,1 0 1,-4 4-1,-4 1 4,1 1 0,0 0 0,0 0 0,1 1 0,-11 13 0,10-10 8,0 1 1,1 0-1,1 0 1,0 0-1,1 1 1,-9 24-1,13-32-9,1 1 1,-1-1-1,1 1 0,1-1 1,-1 1-1,1 0 1,-1-1-1,2 1 0,-1 0 1,1-1-1,-1 1 1,2-1-1,-1 1 0,0-1 1,1 1-1,0-1 0,1 0 1,-1 0-1,6 9 1,4-1-44,0 0 1,0-1 0,1-1 0,1 0 0,-1-1 0,18 10-1,-16-12-48,-2 1-1,0 1 0,0 0 0,0 1 0,-1 0 0,17 21 0,-28-30-5,0 0 0,1 0-1,-1 0 1,0 1 0,0-1 0,-1 0-1,1 0 1,1 5 0,0-24-498,3-5 332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4.544"/>
    </inkml:context>
    <inkml:brush xml:id="br0">
      <inkml:brushProperty name="width" value="0.05" units="cm"/>
      <inkml:brushProperty name="height" value="0.05" units="cm"/>
    </inkml:brush>
  </inkml:definitions>
  <inkml:trace contextRef="#ctx0" brushRef="#br0">5 188 17364,'2'2'187,"0"0"0,0 0 0,0 0-1,0 0 1,1-1 0,-1 1 0,0 0 0,1-1 0,-1 0 0,1 0 0,-1 1 0,1-1 0,0-1 0,-1 1 0,1 0 0,0-1 0,0 1 0,3-1-1,-1 0 96,0 0 0,0-1 0,0 0 0,0 0 0,0 0 0,0-1-1,0 0 1,0 1 0,7-5 0,-3 1-22,-1 0 0,1-1 0,-1 0 0,0-1 0,0 0 0,-1 0 0,0 0 0,0-1 0,10-16 0,-15 21-248,0 0 1,-1 0 0,1 0 0,-1-1-1,0 1 1,0 0 0,0-1-1,0 1 1,-1 0 0,0-1 0,1 1-1,-1-1 1,0 1 0,0-1 0,-1 1-1,1 0 1,-1-1 0,0 1 0,0-1-1,0 1 1,0 0 0,-3-6-1,2 6-11,0 1-1,-1-1 0,1 1 0,0-1 0,-1 1 0,1 0 0,-1 0 1,0 0-1,1 0 0,-1 1 0,0-1 0,0 1 0,0 0 0,-1 0 0,1 0 1,0 0-1,0 0 0,-1 1 0,1-1 0,0 1 0,0 0 0,-1 0 0,1 0 1,-5 1-1,2 0-4,0 0 1,0 1-1,0-1 1,0 1-1,1 0 1,-1 0 0,1 1-1,-1 0 1,1 0-1,0 0 1,0 0-1,0 1 1,1 0-1,-1 0 1,1 0-1,0 1 1,0-1 0,0 1-1,1 0 1,0 0-1,0 0 1,0 0-1,0 1 1,1 0-1,0-1 1,0 1-1,-1 10 1,1-9-11,1 0 0,0 0-1,1 0 1,0 0 0,0 0 0,0 0 0,1 0-1,0 0 1,1 0 0,0 0 0,0 0 0,0 0-1,0 0 1,1-1 0,1 0 0,-1 1 0,1-1-1,0 0 1,0-1 0,0 1 0,1-1 0,0 0-1,8 7 1,-6-7 19,0 0-1,1 0 1,-1 0-1,1-1 0,0-1 1,0 1-1,1-1 1,15 4-1,35-4-78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5.014"/>
    </inkml:context>
    <inkml:brush xml:id="br0">
      <inkml:brushProperty name="width" value="0.05" units="cm"/>
      <inkml:brushProperty name="height" value="0.05" units="cm"/>
    </inkml:brush>
  </inkml:definitions>
  <inkml:trace contextRef="#ctx0" brushRef="#br0">0 1 16868,'5'5'320,"-1"1"1,1 0-1,-2-1 1,1 2-1,-1-1 1,0 0-1,0 1 1,0-1 0,-1 1-1,0 0 1,-1 0-1,1 0 1,0 9-1,2 9 811,17 74 676,29 117-276,-48-207-1483,1 0-1,0 0 1,1 0 0,0 0-1,0-1 1,10 13-1,-13-19-40,1 0 0,-1 0 0,1 0 0,0 0 0,0 0 0,0-1 0,0 1 0,0-1 0,0 1 0,0-1 0,0 0 0,0 0 0,1 0 0,-1 0 0,0 0 0,1 0 0,-1-1 0,1 1 0,-1-1 0,1 0 0,-1 0 0,1 0 0,-1 0 0,1 0 0,-1 0 0,1-1 0,-1 1 0,1-1 0,-1 0 0,4-1 0,-1 0-52,1-1 0,-1 0 0,0-1 0,0 1 0,0-1 1,0 0-1,-1 0 0,1 0 0,-1-1 0,0 1 0,-1-1 1,1 0-1,-1-1 0,0 1 0,3-7 0,0-2-898,-1 1 0,-1-1 0,0 0 0,0 0 0,1-19 0,-1 17-103,1 8-286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5.830"/>
    </inkml:context>
    <inkml:brush xml:id="br0">
      <inkml:brushProperty name="width" value="0.05" units="cm"/>
      <inkml:brushProperty name="height" value="0.05" units="cm"/>
    </inkml:brush>
  </inkml:definitions>
  <inkml:trace contextRef="#ctx0" brushRef="#br0">162 48 17212,'-2'-2'137,"0"1"0,0-1 1,0 1-1,-1 0 0,1 0 0,0 0 1,-1 0-1,1 0 0,0 0 0,-1 0 1,1 1-1,-1-1 0,0 1 1,1 0-1,-1 0 0,1 0 0,-1 0 1,1 0-1,-1 1 0,1-1 0,-1 1 1,1-1-1,-1 1 0,1 0 1,-1 0-1,1 0 0,0 0 0,0 1 1,-1-1-1,1 0 0,0 1 1,0 0-1,0-1 0,-1 3 0,-4 3 86,0 1 1,1-1-1,0 1 0,0 0 0,1 0 0,0 1 0,-7 15 0,7-10-19,0 0 1,1 0-1,-4 27 1,7-36-155,1 0 0,-1-1 1,1 1-1,0 0 0,0 0 1,1 0-1,-1-1 0,1 1 1,0 0-1,0-1 0,1 1 1,0 0-1,-1-1 0,2 0 1,2 7-1,-3-9-37,0-1 0,-1 1 0,1-1-1,0 0 1,-1 1 0,1-1 0,0 0 0,0 0 0,0 0 0,0 0-1,0 0 1,0-1 0,0 1 0,0-1 0,1 1 0,-1-1-1,0 0 1,0 0 0,0 1 0,1-2 0,-1 1 0,0 0 0,0 0-1,0-1 1,1 1 0,-1-1 0,0 0 0,3-1 0,3-2 18,0 0 0,0 0 0,0 0 1,0-1-1,11-10 0,-5 2 2,-1-1 0,0-1 0,0 0-1,-2-1 1,0 0 0,-1 0 0,0-2-1,-2 1 1,0-1 0,0 0 0,4-23 0,-11 39-56,-1 0 1,1 0-1,-1 0 1,1 1-1,0-1 1,0 0 0,0 0-1,0 0 1,0 1-1,0-1 1,0 1-1,1-1 1,-1 1-1,0-1 1,1 1-1,-1 0 1,1-1 0,3-1-1,-3 3-11,1-1 0,-1 1 0,0 0 0,1 0-1,-1 0 1,1 0 0,-1 0 0,1 0 0,-1 1 0,0-1-1,1 1 1,-1 0 0,0-1 0,3 3 0,14 4-160,1 0 72,1 1 0,-1 0 0,0 2 0,-1 0 0,22 17 0,-39-26 119,0 1-1,-1-1 0,1 1 0,-1-1 1,1 1-1,-1 0 0,1 0 1,-1 0-1,0 0 0,0 0 0,0 0 1,0 0-1,0 0 0,0 0 1,-1 0-1,1 0 0,-1 1 0,0-1 1,1 0-1,-1 0 0,0 1 1,-1 2-1,0 2 1,-1 1 1,0-1-1,0 0 1,-1 0-1,-5 10 0,5-14 17,1 1 0,0 0 0,0 0 0,0 0 0,1 1 0,0-1 0,-1 0 0,1 1 0,1-1 0,-1 0 0,1 1-1,-1-1 1,1 1 0,2 8 0,-2-12-9,0-1 1,1 1-1,-1 0 0,1-1 0,-1 1 0,1-1 0,-1 1 0,1 0 0,-1-1 1,1 1-1,0-1 0,-1 0 0,1 1 0,0-1 0,-1 0 0,1 1 1,0-1-1,0 0 0,-1 0 0,1 1 0,0-1 0,0 0 0,0 0 0,-1 0 1,1 0-1,0 0 0,0 0 0,-1 0 0,1 0 0,0-1 0,0 1 1,0 0-1,25-8 79,-10 0-50,0-1 1,-1 0-1,0-1 1,-1 0-1,0-2 1,13-12-1,68-82 90,-52 56-45,-43 50-79,0 0 1,0 0-1,0 0 1,0 0-1,0 0 1,0 0-1,0 0 1,0 0 0,0 0-1,0 0 1,0 0-1,0 0 1,0 1-1,0-1 1,0 0-1,0 0 1,0 0-1,0 0 1,0 0-1,0 0 1,0 0-1,1 0 1,-1 0-1,0 0 1,0 0 0,0 0-1,0 0 1,0 0-1,0 0 1,0 0-1,0 0 1,0 0-1,0 0 1,0 0-1,0 0 1,0 0-1,0 0 1,0 0-1,1 0 1,-1 0 0,0 0-1,0 0 1,0 0-1,0 0 1,0 0-1,0 0 1,0 0-1,0 0 1,0 0-1,0 0 1,0 0-1,0 0 1,0 0-1,0 0 1,0 0-1,0-1 1,0 1 0,0 0-1,0 0 1,0 0-1,1 0 1,-2 7 8,-5 26-3,1-11 91,-2 44 0,6-60-55,1 0-1,0 0 1,1 0 0,0 0-1,0-1 1,0 1-1,0 0 1,1 0-1,0-1 1,0 1-1,1-1 1,4 8 0,-5-11-3,0 1 0,0-1 0,0 0 1,0 0-1,1 0 0,-1-1 1,1 1-1,0 0 0,-1-1 0,1 0 1,0 1-1,0-1 0,0 0 1,-1-1-1,1 1 0,0 0 0,0-1 1,1 0-1,-1 1 0,0-1 1,0 0-1,0-1 0,0 1 0,0-1 1,0 1-1,0-1 0,5-2 1,2 0 41,0-1 0,-1 0 0,1 0 0,-1-1 1,0-1-1,-1 1 0,10-9 0,-9 6-20,0 0 0,-1-1 0,-1 0 0,1 0 0,-1-1-1,-1 0 1,7-13 0,-10 17-40,0 0 0,0 0-1,-1 0 1,0 0 0,-1-1-1,1 1 1,-1-1 0,0 1 0,-1-1-1,1 0 1,-1 1 0,-1-1-1,1 1 1,-3-9 0,3 13-19,0 0 0,-1 0 0,0 0 0,1 0 0,-1 1 0,0-1 0,0 0 0,0 1-1,0-1 1,0 1 0,0-1 0,0 1 0,-1-1 0,1 1 0,0 0 0,-1-1 0,1 1 0,-1 0 0,0 0 0,1 0 0,-1 0 0,0 1 0,1-1 0,-1 0 0,0 1 0,0-1 0,0 1 0,0 0 0,0-1 0,1 1 0,-1 0 0,0 0 0,0 0 0,0 1 0,0-1 0,0 0 0,0 1 0,-3 0 0,2 0-22,1 0 0,-1 0 0,1 1 0,-1-1 1,1 0-1,-1 1 0,1-1 0,0 1 1,0 0-1,0 0 0,0 0 0,0 0 0,0 0 1,0 0-1,1 1 0,-1-1 0,1 1 0,0-1 1,-1 1-1,1-1 0,0 1 0,1 0 1,-1-1-1,0 1 0,1 0 0,-1 3 0,1-6-15,0 1 0,0-1 0,0 0 0,0 1 0,0-1 0,0 1 0,0-1 0,0 1 0,0-1 0,0 0 0,0 1 0,0-1 0,0 1 0,1-1 0,-1 1 0,0-1 0,0 0 0,0 1 0,1-1 0,-1 0 0,0 1 0,0-1 0,1 0 0,-1 1 0,0-1-1,1 0 1,-1 0 0,0 1 0,1-1 0,-1 0 0,1 1 0,12-6-1537,11-18-64,-16 8 1110,1-1-61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6.377"/>
    </inkml:context>
    <inkml:brush xml:id="br0">
      <inkml:brushProperty name="width" value="0.05" units="cm"/>
      <inkml:brushProperty name="height" value="0.05" units="cm"/>
    </inkml:brush>
  </inkml:definitions>
  <inkml:trace contextRef="#ctx0" brushRef="#br0">0 168 13043,'4'2'344,"1"-1"0,-1 1 0,0-1 1,0 0-1,1-1 0,-1 1 0,1-1 1,-1 0-1,0 0 0,1 0 0,-1 0 0,1-1 1,-1 0-1,0 0 0,1 0 0,-1 0 1,0-1-1,0 0 0,0 1 0,0-2 1,0 1-1,-1 0 0,1-1 0,-1 1 0,1-1 1,-1 0-1,0-1 0,0 1 0,0 0 1,0-1-1,-1 1 0,0-1 0,1 0 0,1-6 1,14-31 1113,-17 38-1392,0 1 1,0-1 0,0 1-1,-1-1 1,0 1 0,1-1-1,-1 0 1,0 1 0,0-1-1,0 1 1,-1-1 0,1 0-1,-1 1 1,1-1 0,-2-3-1,1 5-57,1 1 0,-1-1 0,1 1 0,-1-1 0,0 1-1,1-1 1,-1 1 0,0-1 0,1 1 0,-1 0 0,0-1 0,0 1-1,1 0 1,-1 0 0,0-1 0,0 1 0,1 0 0,-1 0-1,0 0 1,0 0 0,0 0 0,1 0 0,-1 0 0,0 0 0,0 0-1,0 1 1,1-1 0,-1 0 0,0 0 0,0 1 0,1-1 0,-1 0-1,0 1 1,1-1 0,-2 1 0,-25 18 31,19-11-35,1-1 0,-1 2 0,2-1 0,-1 1 0,1 0 0,-5 10 0,8-14-14,0 0-1,1 0 0,0 1 1,0-1-1,0 1 0,0 0 1,1-1-1,0 1 0,1 0 0,-1 0 1,1-1-1,1 13 0,-1-17 5,1 1 0,-1 0 0,1 0 0,-1-1 0,1 1 0,0 0 0,0-1 0,0 1 0,0-1 0,0 1 0,0-1 0,0 0 0,0 1 0,0-1 0,1 0 0,-1 0 0,1 0 0,-1 0 0,3 2 0,0-2-10,0 1 0,0-1-1,1 0 1,-1 0 0,0 0-1,0 0 1,1-1 0,3 1-1,9-2-84,0 0 0,0-1 0,19-4-1,94-24-649,-130 30 760,0 0-1,1 0 1,-1-1 0,0 1 0,1 0 0,-1 0 0,0-1 0,1 1 0,-1 0-1,0-1 1,1 1 0,-1 0 0,0-1 0,0 1 0,0 0 0,1-1 0,-1 1-1,0 0 1,0-1 0,0 1 0,0-1 0,0 1 0,0-1 0,0 1 0,1 0-1,-1-1 1,-1 1 0,1-1 0,0 1 0,0-1 0,-2-17 244,1 11-116,-10-141 1156,11 148-1308,0-1 0,0 1 0,0 0 0,0-1 0,0 1 0,0 0 0,0-1 0,0 1 0,0 0 0,0-1 0,0 1-1,0 0 1,0-1 0,0 1 0,0 0 0,0-1 0,0 1 0,1 0 0,-1 0 0,0-1 0,0 1 0,0 0 0,0 0 0,1-1 0,-1 1 0,0 0 0,0 0 0,1-1 0,-1 1 0,0 0 0,1 0-1,-1 0 1,0 0 0,0-1 0,1 1 0,-1 0 0,0 0 0,1 0 0,-1 0 0,0 0 0,1 0 0,-1 0 0,0 0 0,1 0 0,-1 0 0,0 0 0,1 0 0,-1 0 0,0 0 0,1 0 0,-1 0-1,0 0 1,1 1 0,-1-1 0,0 0 0,20 9-1071,-19-7 873,8 2-105,-1 0 0,1 0 1,0 0-1,0-1 1,0 0-1,0-1 1,15 2-1,19-1-435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5.981"/>
    </inkml:context>
    <inkml:brush xml:id="br0">
      <inkml:brushProperty name="width" value="0.05" units="cm"/>
      <inkml:brushProperty name="height" value="0.05" units="cm"/>
    </inkml:brush>
  </inkml:definitions>
  <inkml:trace contextRef="#ctx0" brushRef="#br0">21 565 16107,'8'8'2049,"10"-5"-1193,13-4-232,10-7 913,17-7-417,5-2-96,10-5-520,1-3-384,-9-5-800,-8 0 1800,-18 2-1184,-19-6-32,-27 1-56</inkml:trace>
  <inkml:trace contextRef="#ctx0" brushRef="#br0" timeOffset="1">1 157 17716,'6'-11'2024,"8"-8"-1320,15-6-200,5-1 857,9 3-393,1 1-184,5 6-272,1 3-176,-5 12-664,-4 1 1384,-13 4-1032,-6-2 65,-5-2 23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6.821"/>
    </inkml:context>
    <inkml:brush xml:id="br0">
      <inkml:brushProperty name="width" value="0.05" units="cm"/>
      <inkml:brushProperty name="height" value="0.05" units="cm"/>
    </inkml:brush>
  </inkml:definitions>
  <inkml:trace contextRef="#ctx0" brushRef="#br0">20 0 21181,'3'16'2280,"-8"6"-1592,-1 7-296,-1 2 1585,3 5-1321,4 1-208,0-3-288,3-2-224,2-8-648,-1-7-328,-4-16 807,2 1-199,-10-21-168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7.239"/>
    </inkml:context>
    <inkml:brush xml:id="br0">
      <inkml:brushProperty name="width" value="0.05" units="cm"/>
      <inkml:brushProperty name="height" value="0.05" units="cm"/>
    </inkml:brush>
  </inkml:definitions>
  <inkml:trace contextRef="#ctx0" brushRef="#br0">0 0 17972,'0'5'1888,"0"6"-1352,3 0-280,8 0 1321,7-1 55,4-2-1312,8-2-32,3 0-8</inkml:trace>
  <inkml:trace contextRef="#ctx0" brushRef="#br0" timeOffset="1">356 62 17212,'-21'22'2559,"-3"3"-1090,23-24-1375,0-1-1,1 1 1,-1 0 0,0 0 0,1 1 0,-1-1 0,1 0-1,-1 0 1,1 0 0,-1 0 0,1 0 0,0 1 0,0-1-1,-1 0 1,1 0 0,0 0 0,0 1 0,0-1 0,0 0-1,1 2 1,0-1-75,1-1-1,-1 1 0,1 0 1,-1-1-1,1 0 0,0 1 1,-1-1-1,1 0 1,0 0-1,0 0 0,0 0 1,0 0-1,0-1 0,0 1 1,0-1-1,0 1 0,2 0 1,8 2-18,8 4-3,0 2 0,-1 0 0,0 1 0,-1 0 0,0 2 0,-1 0-1,0 1 1,-1 1 0,18 19 0,-32-30 37,0-1 0,0 1 0,0-1 0,0 1 0,0 0 0,-1 0 0,0 0 0,1 0 0,-1 0 0,1 6 0,-2-8-2,0 1 1,0-1 0,0 1-1,0-1 1,0 1 0,0-1-1,0 0 1,-1 1 0,1-1-1,-1 1 1,1-1 0,-1 0-1,1 1 1,-1-1 0,0 0-1,0 0 1,1 0 0,-1 1-1,0-1 1,0 0 0,0 0-1,0 0 1,-1 0 0,1-1-1,0 1 1,-2 1 0,-2 1 74,-1 0 1,-1-1 0,1 1-1,0-1 1,-1 0 0,1-1-1,-1 0 1,1 0 0,-1 0-1,0-1 1,1 0-1,-12-1 1,14 1-109,1-1 0,-1 1-1,1-1 1,-1 1 0,1-1 0,0 0-1,-1-1 1,1 1 0,0 0-1,0-1 1,-1 0 0,1 0 0,1 0-1,-1 0 1,0 0 0,0-1 0,1 1-1,-1-1 1,1 1 0,0-1 0,0 0-1,0 0 1,0 0 0,1 0 0,-2-4-1,-1-21-149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7.781"/>
    </inkml:context>
    <inkml:brush xml:id="br0">
      <inkml:brushProperty name="width" value="0.05" units="cm"/>
      <inkml:brushProperty name="height" value="0.05" units="cm"/>
    </inkml:brush>
  </inkml:definitions>
  <inkml:trace contextRef="#ctx0" brushRef="#br0">9 8 20940,'9'-7'3860,"-10"19"-1658,-1-2-2100,-5 42 254,2-1-1,2 1 1,6 83-1,-2-130-497,0-1-1,0 1 0,0-1 1,0 0-1,1 1 1,0-1-1,0 0 0,3 6 1,-5-10 100,1 1 1,-1-1 0,1 1-1,-1 0 1,1-1-1,-1 1 1,1-1-1,-1 0 1,1 1 0,-1-1-1,1 1 1,-1-1-1,1 0 1,0 0-1,-1 1 1,1-1 0,0 0-1,-1 0 1,1 0-1,0 1 1,-1-1-1,1 0 1,1 0 0,-1-1 0,1 1 1,-1-1-1,0 0 1,1 0-1,-1 1 1,0-1 0,0 0-1,0 0 1,0 0-1,0 0 1,0 0 0,0 0-1,0 0 1,0-1-1,0 1 1,0-2-1,5-8-230,-1 0-1,6-17 1,-5 10-17,11-25-470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8.179"/>
    </inkml:context>
    <inkml:brush xml:id="br0">
      <inkml:brushProperty name="width" value="0.05" units="cm"/>
      <inkml:brushProperty name="height" value="0.05" units="cm"/>
    </inkml:brush>
  </inkml:definitions>
  <inkml:trace contextRef="#ctx0" brushRef="#br0">21 3 17940,'1'-1'287,"9"0"4396,-13 12-2272,3-9-2415,-7 19 450,1 0 0,1 0-1,1 0 1,1 0 0,0 1-1,2 38 1,1-58-440,0 0 1,1-1 0,-1 1-1,0 0 1,1 0 0,-1-1-1,1 1 1,0 0 0,-1-1-1,1 1 1,0 0 0,0-1-1,0 0 1,0 1 0,0-1-1,1 1 1,-1-1 0,0 0-1,1 0 1,-1 0 0,1 0-1,-1 0 1,1 0 0,-1 0-1,1 0 1,-1-1 0,1 1-1,0 0 1,0-1-1,-1 0 1,1 1 0,0-1-1,0 0 1,-1 0 0,1 0-1,0 0 1,0 0 0,3-1-1,5-1-25,1 0 0,-1-1 0,0 0 0,0 0 0,11-6 0,27-15-102,51-34 0,16-8-145,-113 65 259,-1 0 1,1 0-1,0 0 0,0 0 1,0 0-1,0 1 0,0-1 0,0 1 1,0-1-1,4 1 0,-6 0 7,1 1-1,-1-1 1,1 0-1,-1 1 1,1-1-1,-1 1 1,1-1-1,-1 1 1,0-1 0,1 1-1,-1-1 1,0 1-1,1 0 1,-1-1-1,0 1 1,0-1-1,1 1 1,-1 0-1,0-1 1,0 1-1,0 0 1,0-1-1,0 1 1,0-1-1,0 1 1,0 0-1,0-1 1,0 1-1,-1 0 1,1-1-1,0 1 1,0-1-1,0 1 1,-1 0-1,-1 12-38,0-2-216,1 0 0,-1 0-1,-1 0 1,0-1 0,0 0-1,-1 1 1,-8 14 0,11-25 224,0 1 0,1 0 0,-1 0 0,0 0 0,0-1 0,0 1 0,0 0 0,0-1 0,0 1 0,0-1 0,0 1 0,0-1 0,0 1 0,0-1 0,0 0 0,0 1 0,0-1 0,-1 0 0,1 0 0,0 0 0,0 0 0,0 0 0,0 0 0,-3-1 0,-16-6-515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8.695"/>
    </inkml:context>
    <inkml:brush xml:id="br0">
      <inkml:brushProperty name="width" value="0.05" units="cm"/>
      <inkml:brushProperty name="height" value="0.05" units="cm"/>
    </inkml:brush>
  </inkml:definitions>
  <inkml:trace contextRef="#ctx0" brushRef="#br0">0 1 16540,'5'5'1536,"3"1"-1280,6 5-584,4 0 1320,8 2-848,3 4-152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9.174"/>
    </inkml:context>
    <inkml:brush xml:id="br0">
      <inkml:brushProperty name="width" value="0.05" units="cm"/>
      <inkml:brushProperty name="height" value="0.05" units="cm"/>
    </inkml:brush>
  </inkml:definitions>
  <inkml:trace contextRef="#ctx0" brushRef="#br0">22 124 13915,'0'1'47,"-7"28"2638,-6 54 0,12-75-2368,1 0 0,0-1 0,0 1 0,0 0 0,1 0 0,1 0 0,-1-1 0,1 1 0,0-1 0,1 1 0,0-1 0,5 9 0,-8-14-269,1-1 1,0 1-1,0-1 1,0 1-1,0-1 1,0 0-1,0 1 0,0-1 1,0 0-1,1 0 1,-1 0-1,0 0 0,1 0 1,-1 0-1,1 0 1,-1 0-1,1-1 1,-1 1-1,1 0 0,-1-1 1,1 0-1,0 1 1,-1-1-1,1 0 0,0 0 1,-1 0-1,1 0 1,0 0-1,-1 0 0,1 0 1,0 0-1,-1-1 1,1 1-1,0-1 1,-1 1-1,1-1 0,-1 0 1,1 0-1,-1 0 1,1 1-1,-1-1 0,0-1 1,3 0-1,1-4 56,1 1-1,-1-1 0,0 0 0,0 0 0,-1 0 1,1-1-1,-1 0 0,3-8 0,1-3 1,-2 0 0,0 0 0,-1 0 0,-1-1 0,-1 1 0,0-1-1,-2 0 1,0-37 0,-1 55-100,-1 0-1,1-1 0,0 1 1,0-1-1,-1 1 1,1 0-1,-1-1 0,1 1 1,-1 0-1,1-1 0,-1 1 1,-1-2-1,0 5 22,6 9-8,-2-7-17,1 0 0,0 0 0,0 0 0,0 0 0,0 0 1,1-1-1,0 1 0,0-1 0,0 0 0,0 0 1,0-1-1,0 1 0,1-1 0,-1 0 0,1 0 0,0 0 1,-1-1-1,1 1 0,9 0 0,3 1-5,1-1 0,-1-1 0,1 0 0,23-3 0,-18 0 3,-1-1 0,0-2-1,32-9 1,-42 10 11,-1 0 1,0-1 0,0 0-1,-1-1 1,0 0 0,0 0-1,0-1 1,11-11 0,-20 18-9,0-1 1,-1 1-1,1-1 0,-1 1 1,1-1-1,-1 1 1,1-1-1,-1 1 1,1-1-1,-1 1 1,1-1-1,-1 0 1,1 1-1,-1-1 1,0 0-1,0 1 1,1-1-1,-1 0 1,0 0-1,0 1 1,0-1-1,0 0 1,0 1-1,0-1 1,0-1-1,0 2 1,-1-1 0,0 1 0,1 0 0,-1-1 0,0 1 0,1 0 0,-1 0 0,0-1 0,0 1 0,1 0 0,-1 0 0,0 0-1,0 0 1,1 0 0,-1 0 0,0 0 0,0 0 0,1 0 0,-2 1 0,-6 0 9,1 0-1,-1 1 1,-13 5 0,11-2 0,1 1 1,0-1 0,0 2 0,1-1 0,0 1 0,0 0 0,0 1 0,1 0-1,-7 9 1,11-13-23,0 1 0,1-1-1,-1 0 1,1 1-1,0-1 1,1 1 0,-1-1-1,1 1 1,-2 9 0,3-11-33,0 0 1,0 0-1,0 0 1,1 0-1,-1 0 1,1 0-1,-1-1 1,1 1-1,0 0 1,0 0-1,1 0 1,-1-1-1,0 1 1,1-1-1,-1 1 1,1-1 0,3 4-1,-3-4-61,1 0-1,-1 0 1,1 0 0,0 0 0,-1 0-1,1 0 1,0-1 0,0 1-1,0-1 1,0 0 0,0 0-1,1 0 1,-1-1 0,0 1-1,7 0 1,-4-1 21,1 0 0,0-1 0,-1 1 0,1-1 0,-1-1-1,1 1 1,6-4 0,24-10-524</inkml:trace>
  <inkml:trace contextRef="#ctx0" brushRef="#br0" timeOffset="1">812 6 20244,'-4'-2'168,"1"1"0,-1 0-1,0 1 1,0-1 0,1 1 0,-1 0-1,0 0 1,0 0 0,0 0 0,0 0-1,1 1 1,-1 0 0,0 0-1,1 0 1,-1 0 0,0 0 0,1 1-1,0 0 1,-1 0 0,1 0-1,0 0 1,0 0 0,0 0 0,0 1-1,0 0 1,1-1 0,-1 1 0,1 0-1,0 0 1,-1 1 0,2-1-1,-1 0 1,-2 5 0,4-7-162,0 0 1,-1 0-1,1 1 1,0-1-1,0 0 1,0 0 0,0 0-1,0 0 1,0 0-1,0 1 1,0-1-1,0 0 1,1 0-1,-1 0 1,0 0-1,1 0 1,-1 0-1,1 0 1,-1 0-1,2 2 1,0-1-31,0 0 1,0 0-1,0 0 1,0-1-1,0 1 1,0 0-1,1-1 1,3 2-1,6 2-172,0-1-1,0 0 1,14 2-1,-16-4 68,17 4-249,-16-4 210,1 0 1,-1 1 0,0 0-1,0 0 1,0 1 0,0 1 0,-1 0-1,11 6 1,-20-10 158,0 0 0,-1 0 1,1 0-1,0-1 0,0 1 0,-1 0 1,1 0-1,0 0 0,-1 0 0,1 0 1,-1 0-1,1 0 0,-1 1 0,0-1 1,1 0-1,-1 0 0,0 0 0,0 0 1,0 0-1,0 0 0,0 1 0,0-1 1,0 0-1,0 0 0,0 0 0,-1 0 1,1 0-1,0 1 0,-1-1 0,1 0 1,-1 0-1,1 0 0,-1 0 0,0 0 1,1 0-1,-1 0 0,0-1 0,0 1 1,1 0-1,-2 1 0,-4 4 30,-1-1 0,1 1 0,-1-1 0,-8 5-1,13-9-14,-5 4-17,-35 19 274,40-22-307,-1-1 1,1 0-1,-1 0 0,0 0 0,0 0 1,1-1-1,-1 1 0,0-1 0,0 1 0,0-1 1,0 0-1,1 0 0,-6-1 0,7 1 36,1-1-1,-1 1 0,0-1 0,0 1 1,0-1-1,0 1 0,1-1 0,-1 1 1,0-1-1,1 0 0,-1 1 0,0-1 0,1 0 1,-1 0-1,1 1 0,-1-1 0,1 0 1,-1 0-1,1 0 0,0 0 0,-1 0 1,1 0-1,0 1 0,0-1 0,-1 0 0,1 0 1,0 0-1,0 0 0,0 0 0,0 0 1,1 0-1,-1-2 0,1-20-160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29.809"/>
    </inkml:context>
    <inkml:brush xml:id="br0">
      <inkml:brushProperty name="width" value="0.05" units="cm"/>
      <inkml:brushProperty name="height" value="0.05" units="cm"/>
    </inkml:brush>
  </inkml:definitions>
  <inkml:trace contextRef="#ctx0" brushRef="#br0">55 0 17068,'0'22'874,"-1"-1"0,-1 0 0,-7 35 0,-2 16 579,7-31-893,2 1 0,1-1 1,3 1-1,1-1 0,12 54 1,-14-90-523,0 1 0,1-1 0,-1 1 0,1-1-1,1 1 1,-1-1 0,1 0 0,0 0 0,0 0 0,6 7 0,-8-12-35,-1 0 0,0 1 0,0-1 0,0 0 0,1 0 0,-1 1 0,0-1 0,0 0 0,0 0 0,1 0 0,-1 1 0,0-1 0,1 0 0,-1 0 0,0 0 0,0 0-1,1 0 1,-1 0 0,0 1 0,1-1 0,-1 0 0,0 0 0,1 0 0,-1 0 0,0 0 0,1 0 0,-1 0 0,0 0 0,0 0 0,1-1 0,-1 1 0,0 0 0,1 0 0,-1 0 0,0 0 0,1 0 0,2-13 76,-6-17 11,-2 14-64,-1 0 0,0 0 0,-1 1-1,-1 1 1,0-1 0,-16-20 0,3 3 34,21 32-59,0 0 0,0 0-1,0 0 1,0-1 0,0 1-1,0 0 1,0 0 0,0 0-1,0 0 1,0 0 0,-1 0-1,1 0 1,0 0 0,0-1-1,0 1 1,0 0 0,0 0-1,0 0 1,0 0 0,0 0-1,0 0 1,0 0 0,0-1-1,1 1 1,-1 0 0,0 0 0,0 0-1,0 0 1,0 0 0,0 0-1,0 0 1,0 0 0,0 0-1,0-1 1,0 1 0,0 0-1,0 0 1,0 0 0,0 0-1,1 0 1,-1 0 0,0 0-1,0 0 1,0 0 0,0 0-1,0 0 1,0 0 0,0 0-1,0 0 1,1 0 0,8-1 14,17 5-4,-22-3-4,37 4 15,-1-2 0,1-1-1,44-5 1,122-21 15,-168 19-34,-32 4-1,-3 0-4,-1 0 0,1 1 0,0 0 1,0-1-1,0 2 0,0-1 0,7 1 0,-10 0 2,0-1-1,0 1 0,0-1 0,0 1 0,0 0 1,-1-1-1,1 1 0,0 0 0,0 0 0,-1 0 1,1 0-1,0 0 0,-1-1 0,1 1 0,-1 0 0,0 0 1,1 0-1,-1 0 0,1 0 0,-1 1 0,0-1 1,0 0-1,0 0 0,0 0 0,0 0 0,0 0 1,0 0-1,0 0 0,0 0 0,0 0 0,-1 0 1,1 0-1,-1 2 0,0 4 0,0-1 1,0-1 1,1 1 0,-1-1 0,1 0 0,1 10 0,0-13-1,-1-1 0,0 1 0,1-1 0,0 1 0,-1-1 0,1 1 0,0-1 0,0 1 0,0-1 0,0 0 0,0 1 0,0-1 0,0 0 0,0 0 0,0 0 0,1 0 0,-1 0 0,0 0 0,1 0 0,-1 0 0,1 0 0,-1-1 0,3 2 0,6 0-58,0 0 0,-1 0 0,1 0 0,0-2 0,0 1 0,0-1 0,0 0 0,13-3 0,10-2-364,34-11 0,15-8-335,49-12 218,-130 36 599,0 0 0,0 0 0,0 0-1,0 1 1,0-1 0,0 0 0,0 0 0,0 1 0,0-1-1,0 1 1,0-1 0,0 1 0,0-1 0,0 1 0,0-1-1,0 1 1,-1 0 0,1-1 0,0 1 0,0 0-1,-1 0 1,1 0 0,-1 0 0,1-1 0,-1 1 0,1 0-1,-1 0 1,1 1 0,0 0 22,0 0 0,0-1 0,0 1 0,0-1 0,0 1-1,0-1 1,0 0 0,1 0 0,2 3 0,4-1-24,0 0 1,0 0-1,0 0 1,0-1-1,0-1 1,0 1-1,12-1 0,64-1-1647,-44-1 301,-19 1 761,-4 0-194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30.964"/>
    </inkml:context>
    <inkml:brush xml:id="br0">
      <inkml:brushProperty name="width" value="0.05" units="cm"/>
      <inkml:brushProperty name="height" value="0.05" units="cm"/>
    </inkml:brush>
  </inkml:definitions>
  <inkml:trace contextRef="#ctx0" brushRef="#br0">0 476 19484,'21'-5'917,"118"-38"3091,-126 38-3769,0-1 0,0-1-1,0 0 1,-1 0 0,0-1 0,-1-1-1,20-18 1,-28 24-200,-1 0 0,1 0 0,-1 0 0,0 0 0,0 0 0,-1 0 0,1-1 0,-1 1 0,1 0 0,-1-1-1,0 0 1,1-5 0,-2 8-28,0 0 1,0 0-1,0 1 0,0-1 0,0 0 0,0 0 0,-1 0 0,1 0 0,0 0 0,0 0 0,-1 1 0,1-1 0,-1 0 0,1 0 0,-1 0 0,1 1 0,-1-1 1,1 0-1,-1 1 0,1-1 0,-2 0 0,0 0 1,1 0 1,-1 0-1,0 1 0,1-1 1,-1 1-1,0-1 1,0 1-1,1-1 1,-1 1-1,0 0 0,0 0 1,0 0-1,1 0 1,-5 1-1,-2 1 2,0 0 0,1 0 0,-1 1 1,0 0-1,1 1 0,0 0 0,0 0 0,0 0 0,0 1 0,0 0 0,1 0 0,-6 7 1,3-4-14,2 0-1,-1 1 1,1 0 0,0 1 0,1-1 0,0 1 0,-9 21 0,14-28-1,0 0 0,0 0 0,0 0 0,0 0 0,0 1 0,1-1 0,0 0 0,0 1 0,0-1 0,0 0 0,0 1 0,1-1 0,-1 0 0,2 5 0,-1-6 0,0 0 0,0 0 0,1 0 0,-1 0 0,0 0 0,1 0 1,0-1-1,-1 1 0,1 0 0,0-1 0,0 0 0,-1 1 0,1-1 0,0 0 1,1 0-1,-1 0 0,0 0 0,0 0 0,0-1 0,0 1 0,5 0 1,5 1-4,1-1 0,0 0 0,-1-1 1,1 0-1,0-1 0,-1 0 0,1-1 1,-1-1-1,1 0 0,-1 0 0,17-8 1,11-8-45,-2-1 1,38-25-1,-12 6-162,-64 39 207,0 0 0,0 0-1,0 0 1,0 0 0,0 0 0,0 1-1,0-1 1,0 0 0,0 0-1,-1 0 1,1 0 0,0 1 0,0-1-1,0 0 1,0 0 0,0 0 0,0 0-1,0 1 1,0-1 0,0 0 0,0 0-1,0 0 1,0 1 0,0-1-1,0 0 1,1 0 0,-1 0 0,0 0-1,0 0 1,0 1 0,0-1 0,0 0-1,0 0 1,0 0 0,0 0 0,1 0-1,-1 1 1,0-1 0,0 0-1,0 0 1,0 0 0,0 0 0,1 0-1,-1 0 1,0 0 0,0 0 0,0 0-1,0 0 1,1 0 0,-1 1 0,0-1-1,0 0 1,0 0 0,1 0 0,-1 0-1,0 0 1,0 0 0,0-1-1,0 1 1,1 0 0,-1 0 0,0 0-1,0 0 1,0 0 0,1 0 0,-9 20-54,6-15 25,0-1 26,1 0 1,-1 0-1,1 0 0,0 0 0,0 0 1,1 0-1,-1 0 0,1 0 1,0 1-1,0-1 0,1 8 0,0-11 4,0 1 1,-1 0-1,1 0 0,0-1 0,0 1 0,0 0 0,0-1 0,1 1 0,-1-1 0,0 1 1,1-1-1,-1 0 0,1 0 0,-1 1 0,1-1 0,-1 0 0,1 0 0,0-1 0,-1 1 0,1 0 1,0 0-1,0-1 0,0 1 0,0-1 0,0 0 0,-1 0 0,1 1 0,3-1 0,8 0-106,0 1 0,0-2-1,0 0 1,-1 0 0,1-1-1,-1 0 1,1-2-1,-1 1 1,17-8 0,-13 4-124,-1-2 0,0 1 0,0-2 0,-1 0 0,-1 0 0,18-18 0,-11 7-96,-1-1 1,-1-1 0,-1-1-1,0-1 1,-2 0 0,-2 0-1,0-2 1,9-28 0,-21 54 324,8-24 79,0-1 0,-2 0 0,4-28 0,-11 54-68,0 0-1,1 0 0,-1 0 1,0 0-1,0 0 0,0 0 1,0 0-1,0 0 1,0-1-1,0 1 0,0 0 1,0 0-1,0 0 0,0 0 1,0 0-1,0 0 0,0 0 1,0-1-1,0 1 1,0 0-1,0 0 0,0 0 1,0 0-1,0 0 0,0 0 1,0 0-1,0-1 0,0 1 1,0 0-1,0 0 1,0 0-1,0 0 0,0 0 1,0 0-1,0 0 0,0 0 1,0 0-1,-1-1 0,1 1 1,0 0-1,0 0 1,0 0-1,0 0 0,0 0 1,0 0-1,0 0 0,0 0 1,0 0-1,-1 0 0,1 0 1,0 0-1,0 0 1,0 0-1,0 0 0,0 0 1,-1 0-1,-5 7 207,4-4-159,1-1-1,-1 1 0,1 0 0,0 0 1,0 0-1,-2 6 0,-3 44 578,2 0 0,3 0 0,2 0 0,15 105 0,-12-141-647,1 0 1,0-1 0,2 0-1,0 0 1,14 23 0,-51-58-878,5 0 991,1 0-1,0-2 1,1-1 0,2 0-1,0-2 1,-24-36-1,42 55 1,1 1 1,-1-2-1,1 1 0,0 0 0,0 0 0,-2-7 0,4 10-72,0 1 1,0 0 0,0 0-1,-1-1 1,1 1-1,0 0 1,1 0 0,-1-1-1,0 1 1,0 0-1,0-1 1,1 1 0,-1 0-1,1 0 1,-1 0-1,1-1 1,-1 1 0,1 0-1,0 0 1,-1 0 0,1 0-1,0 0 1,0 0-1,0 0 1,0 0 0,0 1-1,0-1 1,0 0-1,0 0 1,0 1 0,0-1-1,3 0 1,9-2 94,0 0 1,0 1 0,0 0 0,0 1-1,1 1 1,20 2 0,2-1-157,-18-1-181,-1 0 0,1-1 0,-1 0 0,1-2 0,-1 0 0,0-1 0,0-1 0,0 0 0,-1-1 0,18-10 0,10-12-286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2:36.411"/>
    </inkml:context>
    <inkml:brush xml:id="br0">
      <inkml:brushProperty name="width" value="0.05" units="cm"/>
      <inkml:brushProperty name="height" value="0.05" units="cm"/>
    </inkml:brush>
  </inkml:definitions>
  <inkml:trace contextRef="#ctx0" brushRef="#br0">10 1 14427,'-4'4'566,"-2"6"4032,19-2-1813,-8-6-3032,47 22 831,2-3 0,0-2 0,65 13 0,-74-23-560,0-2 0,0-1 0,1-3 0,65-3 0,-81-5-8,-24 4-11,-1 0-1,1 0 1,-1 1-1,1-1 1,-1 1 0,10 1-1,-15-1-5,1 0 0,-1 0 1,0 0-1,1 0 0,-1 0 0,0 0 0,1 0 0,-1 0 0,0 0 0,1 0 0,-1 1 0,0-1 0,1 0 0,-1 0 1,0 0-1,1 0 0,-1 0 0,0 1 0,1-1 0,-1 0 0,0 0 0,1 1 0,-1-1 0,0 0 0,0 0 0,0 1 0,1-1 1,-1 0-1,0 1 0,0-1 0,0 0 0,0 1 0,1-1 0,-1 0 0,0 1 0,0-1 0,0 0 0,0 1 0,0-1 1,0 0-1,0 1 0,0-1 0,0 0 0,0 1 0,0-1 0,0 0 0,0 1 0,0-1 0,-1 0 0,1 1 0,0-1 1,0 0-1,0 1 0,0-1 0,-1 0 0,1 1 0,0-1 0,0 0 0,-1 0 0,1 1 0,0-1 0,0 0 0,-1 0 1,1 1-1,0-1 0,-1 0 0,1 0 0,-2 2-10,0-1 0,0 1 0,0-1 1,-1 0-1,1 1 0,0-1 0,0 0 0,-1-1 0,-2 2 1,-15-1-14,1-1 1,0 0-1,-31-6 1,9 2 11,-225-29-25,135 16 32,115 15 1,-3 0-2,0-1 0,-19-6 0,35 7 5,8-1-1,9-2-7,51-5-602,108-5-1,-134 15-141,1 2-1,-1 1 1,0 2-1,42 11 1,-27-2-118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4:13.043"/>
    </inkml:context>
    <inkml:brush xml:id="br0">
      <inkml:brushProperty name="width" value="0.05" units="cm"/>
      <inkml:brushProperty name="height" value="0.05" units="cm"/>
    </inkml:brush>
  </inkml:definitions>
  <inkml:trace contextRef="#ctx0" brushRef="#br0">659 93 10258,'0'-6'407,"0"1"0,1-1 0,-2 1 0,1 0 0,-1-1 0,1 1 0,-2-1 0,-2-8-1,3 12-249,0 0-1,0 0 0,0 0 0,0 0 0,-1 0 0,1 0 0,-1 0 1,0 0-1,1 1 0,-1-1 0,0 1 0,0-1 0,0 1 0,0 0 1,0 0-1,0 0 0,0 0 0,-1 0 0,1 0 0,0 1 0,0-1 1,-5 0-1,-8 0 112,1 0 0,0 1 0,0 1 0,0 0-1,0 1 1,0 1 0,0 0 0,0 1 0,0 0 0,-17 8 0,8-1-110,0 1-1,0 1 1,1 0 0,-37 32-1,36-24-71,1 2-1,1 1 0,1 0 1,2 2-1,0 0 0,1 1 1,2 0-1,1 2 0,-13 33 1,8-7 10,2 0 1,2 1-1,3 1 1,-5 63-1,11-69-85,3-1 0,2 0 0,3 1 0,1-1 0,3 1-1,2-1 1,2-1 0,26 78 0,-30-111-17,1 0 0,1 0 1,0-1-1,1 1 0,0-2 0,1 0 0,14 15 1,-19-23 2,1-1 1,-1 0 0,1 0-1,1 0 1,-1-1 0,1 0-1,0 0 1,-1 0 0,2-1-1,-1 0 1,0 0 0,1-1-1,-1 0 1,1-1 0,-1 1-1,1-1 1,0-1 0,9 0-1,-3-1 4,-1-1-1,1-1 1,-1-1-1,0 0 1,0 0-1,0-1 1,0-1 0,-1 0-1,0-1 1,0 0-1,-1-1 1,0 0-1,0-1 1,12-12-1,11-15 43,0-2-1,43-64 0,-28 32 175,-3-3 0,-3-2 0,-3-1 0,-4-3 1,50-157-1,-77 202-140,-2 0 0,-1-1-1,-1 0 1,-1-59 0,-4 77-64,-1 0 0,-1 0-1,-1 0 1,0 1 0,-1-1 0,-1 1-1,0 0 1,-1 0 0,-1 0 0,0 1-1,-16-24 1,20 35-46,0 0-1,0 0 1,0 0-1,-1 0 1,1 1-1,-1-1 0,0 1 1,0 0-1,0 1 1,0-1-1,-1 0 1,1 1-1,-1 0 1,0 0-1,1 1 1,-1-1-1,0 1 0,-9-1 1,10 2-51,-1 0 1,1 1-1,-1-1 0,1 1 0,-1 0 1,1 0-1,-1 1 0,1 0 1,0-1-1,0 1 0,0 1 1,0-1-1,0 0 0,0 1 1,0 0-1,1 0 0,-1 0 0,1 0 1,-5 8-1,-10 10-357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6.560"/>
    </inkml:context>
    <inkml:brush xml:id="br0">
      <inkml:brushProperty name="width" value="0.05" units="cm"/>
      <inkml:brushProperty name="height" value="0.05" units="cm"/>
    </inkml:brush>
  </inkml:definitions>
  <inkml:trace contextRef="#ctx0" brushRef="#br0">1 1 13379,'1'6'677,"0"0"1,0 1-1,1-1 1,0 0-1,1 0 1,-1 0-1,6 10 1,7 15 1473,-4 11-970,7 20-226,-16-57-883,0 0 0,1-1 1,-1 1-1,1 0 0,-1-1 0,1 1 0,1-1 1,6 7-1,-9-10-51,1 1-1,0-1 1,-1 0 0,1 0 0,0 0 0,0 0 0,-1-1 0,1 1-1,0 0 1,0-1 0,0 1 0,0-1 0,0 0 0,0 0 0,0 1-1,0-1 1,0-1 0,0 1 0,0 0 0,0 0 0,0-1 0,-1 1-1,1-1 1,0 1 0,0-1 0,0 0 0,2-2 0,5-2 42,-1 0 0,-1-1 0,1 0 0,9-10 0,-14 13-39,21-22 195,-2-1 0,22-32 1,7-9 179,-51 66-387,1 1 0,-1-1-1,1 0 1,-1 0 0,1 1-1,0-1 1,-1 0 0,1 1 0,0-1-1,0 1 1,-1-1 0,1 1-1,0-1 1,0 1 0,0-1 0,0 1-1,0 0 1,0 0 0,1-1 0,-1 1-7,-1 1 0,1-1 1,-1 0-1,1 1 0,-1-1 1,0 0-1,1 1 0,-1-1 1,1 1-1,-1-1 0,0 0 1,1 1-1,-1-1 0,0 1 1,0-1-1,1 1 0,-1-1 1,0 1-1,0 0 0,0-1 1,0 1-1,1-1 0,-1 2 1,1 8 19,-1-1 0,-1 20 0,1-17-15,-1 28-84,2 49-1063,-1-88 1080,0 0-1,0-1 1,0 1-1,0 0 0,0-1 1,0 1-1,0 0 0,0-1 1,0 1-1,0 0 1,0-1-1,0 1 0,1 0 1,-1-1-1,0 1 1,0 0-1,1-1 0,-1 1 1,0-1-1,1 1 1,-1-1-1,1 1 0,-1-1 1,1 1-1,-1-1 1,1 1-1,0 0 0,0-2 0,0 0 0,0 1-1,-1-1 1,1 0 0,-1 0-1,1 0 1,-1 0 0,1 0 0,-1 1-1,1-1 1,-1 0 0,0 0-1,1 0 1,-1 0 0,0 0-1,0 0 1,0 0 0,0 0-1,0-2 1,2-25-663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4:19.153"/>
    </inkml:context>
    <inkml:brush xml:id="br0">
      <inkml:brushProperty name="width" value="0.05" units="cm"/>
      <inkml:brushProperty name="height" value="0.05" units="cm"/>
    </inkml:brush>
  </inkml:definitions>
  <inkml:trace contextRef="#ctx0" brushRef="#br0">391 8 9242,'-21'3'1415,"0"0"0,0 2 0,-28 10-1,38-11-1141,-1 1-1,1 1 0,0 0 0,0 1 1,0 0-1,1 0 0,-10 10 1,3 1-106,1 0 1,1 1-1,1 0 1,1 1-1,0 1 1,1 0 0,2 0-1,0 2 1,1-1-1,1 1 1,-7 36-1,4-2-110,3 2-1,1-1 1,4 92-1,3-106-50,14 84 1,-12-114 4,1 1-1,1-1 1,0 0 0,1 0 0,1-1 0,0 1 0,1-1 0,0-1 0,15 20-1,-18-27 9,0-1 0,0 0 0,0-1 0,0 1 0,1-1 0,-1 0 0,1 0-1,0 0 1,0 0 0,0-1 0,0 0 0,0 0 0,9 1 0,-5-1 19,0-1 1,0 0 0,0-1 0,0 0-1,0-1 1,1 0 0,12-3 0,6-3 54,-1-2 1,0-1-1,-1-2 1,30-16-1,-50 25-78,128-75 182,-117 67-190,-1-2 0,-1 0 1,0 0-1,-1-2 0,22-27 0,-6-3 4,-2-1 0,-2-1 0,-3-1 0,36-102-1,-54 133 19,0 0-1,-1 0 1,0 0-1,-1 0 1,-1-1-1,-1-22 1,-1 31 27,-1 1 0,0 0 0,-1-1 0,1 1 0,-2 0 0,1 0 0,-1 0 0,0 0 0,-1 1 0,0-1 0,0 1 0,-1 0 1,1 0-1,-2 1 0,-6-8 0,-14-13 300,-2 2 0,-48-34 0,58 47-326,0 1 1,-1 0 0,0 2-1,-1 0 1,1 1 0,-24-5 0,-32 4-3336,64 4 2739,8-4-215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4:25.694"/>
    </inkml:context>
    <inkml:brush xml:id="br0">
      <inkml:brushProperty name="width" value="0.05" units="cm"/>
      <inkml:brushProperty name="height" value="0.05" units="cm"/>
    </inkml:brush>
  </inkml:definitions>
  <inkml:trace contextRef="#ctx0" brushRef="#br0">513 76 12347,'-4'-7'322,"0"0"1,0 0 0,-1 1-1,0 0 1,0-1 0,-1 1 0,-10-9-1,13 13-219,0 0-1,0 1 1,0-1-1,0 1 1,0 0-1,0-1 1,0 1 0,0 1-1,0-1 1,0 0-1,-1 1 1,1 0-1,0-1 1,-1 1-1,1 1 1,0-1-1,0 0 1,-1 1-1,1 0 1,0-1-1,0 1 1,-5 3-1,-4 1 51,1 1-1,0 1 1,0 0-1,1 1 1,0 0-1,0 0 1,1 1-1,-12 15 1,-61 86 379,78-104-496,-27 41 135,3 0 0,2 2 0,2 0 1,-24 70-1,39-91-120,1 1 0,1 0 0,2 0 0,0 1 0,2 0 0,2 0 0,0 0 1,2 0-1,8 47 0,-4-57-48,1 0 0,0-1 0,2 0 0,0 0 0,1-1 0,1 0 0,0 0 0,2-1-1,0-1 1,0 0 0,2 0 0,0-1 0,1-1 0,0-1 0,1 0 0,24 15 0,-26-20-11,0 0 0,0-1 0,1-1 0,0 0 0,0-1 0,0 0 0,1-2 0,-1 0 0,25 2 0,-27-5 2,0 0 0,0-1-1,0 0 1,0-1 0,0 0-1,0-1 1,-1-1 0,1 0-1,-1-1 1,0 0-1,0-1 1,16-10 0,-6 0 23,-1-1 1,0 0 0,-2-1-1,0-2 1,-1 0 0,29-42-1,-27 31 46,-1 0-1,-2-2 1,-1 0-1,18-52 1,-29 68-30,0-1 0,-1 1-1,-1-1 1,-1 1 0,0-1 0,-1 0 0,-1 0 0,-1 1-1,-1-1 1,-4-24 0,2 29-40,1 1 0,-1 0 0,-1 0 0,0 0 0,-1 0 0,0 1-1,-1 0 1,0 0 0,-1 1 0,0 0 0,-1 0 0,0 1 0,0 0 0,-21-15 0,23 20-128,0-1 1,0 1-1,-1 0 1,1 0-1,-1 1 1,0 0-1,0 1 1,0 0-1,-12-2 1,16 3 32,-1 1 1,1 0-1,0 0 0,0 0 1,0 1-1,0-1 1,0 1-1,0 0 0,0 0 1,0 0-1,0 1 1,0 0-1,0-1 1,1 1-1,-1 1 0,1-1 1,-1 0-1,1 1 1,0 0-1,-6 5 0,-9 18-532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4:26.902"/>
    </inkml:context>
    <inkml:brush xml:id="br0">
      <inkml:brushProperty name="width" value="0.05" units="cm"/>
      <inkml:brushProperty name="height" value="0.05" units="cm"/>
    </inkml:brush>
  </inkml:definitions>
  <inkml:trace contextRef="#ctx0" brushRef="#br0">541 100 11626,'-8'-9'306,"0"0"-1,0 1 0,0 0 0,-1 0 0,0 1 0,-1 0 0,0 0 1,0 1-1,0 1 0,-1 0 0,0 0 0,-14-4 0,18 7-187,-1 1-1,0-1 1,0 1-1,1 1 0,-1-1 1,0 1-1,0 1 0,0-1 1,0 1-1,1 1 1,-1-1-1,1 1 0,-1 1 1,1 0-1,-1 0 1,1 0-1,0 1 0,1-1 1,-9 8-1,-1 2-18,1 0-1,0 2 0,1 0 1,1 0-1,0 1 0,2 1 1,-18 31-1,10-10-8,1 1 0,-21 70-1,27-67-47,2 1 0,2 0 0,2 1 0,-1 70 0,7-88-24,1 1 0,1-1-1,1 1 1,2-1 0,1 0 0,1 0-1,1-1 1,21 46 0,-24-61-18,1-1 1,0 1-1,0-1 1,1-1-1,0 1 1,1-1-1,0 0 1,0-1-1,1 0 1,0 0-1,13 7 0,-10-8 2,0 0 0,1-1 0,0 0-1,0-1 1,0 0 0,0-1 0,1-1-1,18 1 1,-8-2 3,-1-2 0,1 0 0,-1-2 0,0-1-1,0 0 1,0-2 0,0-1 0,-1 0 0,0-2 0,31-17-1,-28 12 22,-1-2 0,0 0 0,-1-2 0,-1 0 0,-1-1 0,0-2 0,-2 0 0,22-30 0,-30 36-12,-1-1-1,0-1 1,-1 0 0,-1 0-1,-1-1 1,0 0-1,-1 0 1,-1-1 0,-1 1-1,-1-1 1,0 0-1,-1 0 1,-2-26 0,-1 33-6,-1-1 1,0 1 0,-1-1 0,0 1 0,-1 0 0,-1 0 0,-9-19 0,-52-74-1,35 58-173,-38-52 1655,59 84-1275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4:50.023"/>
    </inkml:context>
    <inkml:brush xml:id="br0">
      <inkml:brushProperty name="width" value="0.05" units="cm"/>
      <inkml:brushProperty name="height" value="0.05" units="cm"/>
    </inkml:brush>
  </inkml:definitions>
  <inkml:trace contextRef="#ctx0" brushRef="#br0">15 59 12355,'-15'0'5232,"23"-3"-3695,142-22 1939,-85 18-3203,98 1 0,-94 11-224,-42-3-34,-1 0 0,28-2 0,-43-3 94,-17-2 32,-19-1 19,-22 2 196,-89 5-1,-45 16 299,129-11-422,-53 11 209,101-15-421,10 1-29,12 1-12,25-2-129,0-2 0,0-2 0,0-1 1,0-2-1,-1-2 0,0-2 1,52-19-1,-94 28 147,0 0-1,0 0 1,0 0 0,0 0 0,0 0 0,-1 0-1,1 0 1,0 0 0,0 0 0,0 0-1,0 0 1,0 0 0,0 0 0,0 0-1,-1 0 1,1 0 0,0 0 0,0 0 0,0 0-1,0 0 1,0 0 0,0-1 0,0 1-1,0 0 1,0 0 0,0 0 0,0 0 0,-1 0-1,1 0 1,0 0 0,0 0 0,0-1-1,0 1 1,0 0 0,0 0 0,0 0 0,0 0-1,0 0 1,0 0 0,0-1 0,0 1-1,0 0 1,0 0 0,0 0 0,0 0-1,0 0 1,0 0 0,0 0 0,0-1 0,0 1-1,1 0 1,-1 0 0,0 0 0,0 0-1,0 0 1,0 0 0,0 0 0,0 0 0,0-1-1,-11-1 18,-52 6 395,1 3-1,-109 26 1,151-29-304,19-4-96,-22 5 266,-37 13 1,73-24-267,30-8-143,-5 8-310,77-1 0,-3 0-686,-87 4 698,-25 3 427,0 0-1,0 0 1,0 0 0,0 0-1,0-1 1,0 1 0,0 0-1,0 0 1,0 0 0,0 0-1,0 0 1,0 0 0,0 0-1,0 0 1,0 0 0,0 0-1,0 0 1,0 0 0,0 0-1,0 0 1,0 0 0,0 0-1,0 0 1,0 0 0,-15 0 100,-1 2 61,-1 1-1,-22 7 0,0 0 29,36-10-213,-11 3-239,0 0 0,0 1 0,0 0 0,-25 12 1,39-16 230,-1 0 1,1 0-1,0 0 1,0 0-1,0 1 1,-1-1-1,1 0 1,0 0 0,0 0-1,-1 0 1,1 0-1,0 0 1,0 0-1,-1 0 1,1 0 0,0 0-1,0 0 1,0 0-1,-1 0 1,1 0-1,0 0 1,0-1-1,-1 1 1,1 0 0,0 0-1,0 0 1,0 0-1,-1 0 1,1 0-1,0-1 1,0 1 0,0 0-1,0 0 1,-1 0-1,1 0 1,0-1-1,0 1 1,0 0-1,0 0 1,0-1 0,0 1-1,0 0 1,-1 0-1,1 0 1,0-1-1,0 1 1,0 0 0,0 0-1,0-1 1,0 1-1,0 0 1,0 0-1,0-1 1,0 1-1,0 0 1,1 0 0,-1-1-1,0 1 1,0 0-1,0 0 1,0-1-1,0-13-671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4:57.309"/>
    </inkml:context>
    <inkml:brush xml:id="br0">
      <inkml:brushProperty name="width" value="0.05" units="cm"/>
      <inkml:brushProperty name="height" value="0.05" units="cm"/>
    </inkml:brush>
  </inkml:definitions>
  <inkml:trace contextRef="#ctx0" brushRef="#br0">4 72 13587,'0'0'27,"0"0"1,0 0-1,0 0 0,0 0 1,0 0-1,0 0 1,-1 0-1,1 0 0,0 0 1,0 0-1,0 0 1,0 0-1,0 0 0,0 0 1,0 0-1,0 0 1,0 0-1,-1 0 0,1 0 1,0 0-1,0 0 1,0 0-1,0 0 0,0 0 1,0 0-1,0 0 1,0 0-1,0-1 0,0 1 1,0 0-1,-1 0 1,1 0-1,0 0 0,0 0 1,0 0-1,0 0 0,0 0 1,0 0-1,0 0 1,0 0-1,0 0 0,0-1 1,0 1-1,0 0 1,0 0-1,0 0 0,0 0 1,0 0-1,0 0 1,0 0-1,0 0 0,0 0 1,0 0-1,0-1 1,0 1-1,0 0 0,0 0 1,0 0-1,0 0 1,0 0-1,0 0 0,0 0 1,0 0-1,0 0 1,8-7 704,12-6 72,-2 5-486,0 0 1,1 1 0,0 1-1,0 1 1,0 1 0,27-3-1,-13 4-243,0 3 0,67 6 0,-41 0-108,446 43 207,-341-40 183,179-15 0,453-4 156,-616 13-521,65 0 9,339-1 25,994-25 64,-1116 16-88,45 1 11,2 26-26,-466-17 11,443 32-3,3-31 41,-433-7-30,19-1-5,134 10 0,-209-6 3,21 4-34,-20-4 39,0 0 0,-1 0 0,1 0 0,0 0 0,-1 0 0,1 1 0,-1-1 0,1 0 0,0 1 0,-1-1 0,1 0 0,-1 1 0,1-1 0,-1 1 0,1-1 0,-1 0-1,1 1 1,-1-1 0,0 1 0,1 0 0,-1-1 0,0 1 0,1-1 0,-1 1 0,0-1 0,0 2 0,0-2-52,0 0 1,-1 0-1,1 0 0,0-1 1,0 1-1,-1 0 0,1 0 0,0 0 1,-1-1-1,1 1 0,0 0 1,0 0-1,-1-1 0,1 1 0,0 0 1,0 0-1,0-1 0,-1 1 1,1 0-1,0-1 0,0 1 0,0 0 1,0-1-1,0 1 0,0 0 1,0-1-1,0 1 0,-1-1 0,1 1 1,0 0-1,1-1 0,-1 1 1,0-1-1,3-4-217,4 0-91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4.798"/>
    </inkml:context>
    <inkml:brush xml:id="br0">
      <inkml:brushProperty name="width" value="0.05" units="cm"/>
      <inkml:brushProperty name="height" value="0.05" units="cm"/>
    </inkml:brush>
  </inkml:definitions>
  <inkml:trace contextRef="#ctx0" brushRef="#br0">106 19 18964,'0'-1'109,"0"0"0,1 0-1,-1 0 1,0 0 0,0 0 0,0 0-1,1 0 1,-1 0 0,0 0 0,-1 0 0,1 0-1,0 0 1,0 0 0,0 0 0,0 0-1,-1-1 1,0 2-69,1 0 0,0 0 0,-1 0 0,1 0 0,-1 0 0,1 0 0,0 0 0,-1 0 0,1 0 0,-1 0 0,1 0-1,0 0 1,-1 1 0,1-1 0,0 0 0,-1 0 0,1 0 0,0 1 0,-1-1 0,1 0 0,0 1 0,0-1 0,-1 0 0,1 0 0,0 1 0,-1 0-1,-3 4 213,0 1 1,0 0-1,-6 12 0,-7 23 349,-16 55 1,26-73-461,2 0 0,1 1 0,1-1 0,-1 29 0,4-49-108,0 1 0,0 0 0,0-1 0,1 1 0,0 0 0,-1-1 0,1 1 0,1-1 0,-1 1 0,0-1 0,1 1-1,-1-1 1,1 0 0,0 0 0,0 0 0,1 0 0,4 5 0,-5-6-22,1 0-1,0-1 0,0 1 1,-1-1-1,1 1 0,0-1 1,0 0-1,1 0 0,-1 0 1,0-1-1,0 1 1,0-1-1,0 0 0,1 0 1,-1 0-1,0 0 0,0 0 1,0-1-1,1 1 0,3-2 1,0 0-103,-1 0 0,0-1 0,0 1 0,0-1 1,0-1-1,-1 1 0,1-1 0,-1 0 0,0 0 1,0 0-1,0-1 0,-1 1 0,1-1 0,-1-1 0,0 1 1,-1 0-1,1-1 0,-1 0 0,0 0 0,4-12 0,6-30-305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5.261"/>
    </inkml:context>
    <inkml:brush xml:id="br0">
      <inkml:brushProperty name="width" value="0.05" units="cm"/>
      <inkml:brushProperty name="height" value="0.05" units="cm"/>
    </inkml:brush>
  </inkml:definitions>
  <inkml:trace contextRef="#ctx0" brushRef="#br0">14 0 21685,'-9'0'2040,"6"6"-1584,1-2-232,2 0 760,7-1-583,-1 1-425,0-4-1737,4 1 1601,-1 2-264,4-3-176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5.692"/>
    </inkml:context>
    <inkml:brush xml:id="br0">
      <inkml:brushProperty name="width" value="0.05" units="cm"/>
      <inkml:brushProperty name="height" value="0.05" units="cm"/>
    </inkml:brush>
  </inkml:definitions>
  <inkml:trace contextRef="#ctx0" brushRef="#br0">303 0 16996,'-46'56'5393,"-147"256"-3941,156-240-1269,36-66-64,7-12-82,39-62 62,66-131 1,-88 142-43,-30 70-50,1 0 1,1 0-1,0 1 0,0-1 1,2 1-1,-4 23 0,5-29-3,-3 17-15,1 2 0,1-1 1,1 35-1,2-54 5,0 0 1,1 0-1,-1 0 0,2 0 1,-1 0-1,1 0 1,0-1-1,0 1 0,0 0 1,1-1-1,0 1 0,1-1 1,-1 0-1,1 0 0,1-1 1,-1 1-1,8 7 1,-10-12 7,-1 1 1,1-1 0,0 0-1,0 1 1,0-1 0,0 0 0,0 0-1,0 0 1,0 0 0,0-1 0,0 1-1,0 0 1,1-1 0,-1 0 0,0 1-1,0-1 1,1 0 0,3-1 0,-6 1 0,0 0 0,0 0 0,1-1 0,-1 1 0,0 0 0,0 0 0,0-1 0,0 1 0,0 0 0,0 0 0,0-1 1,0 1-1,-1 0 0,1 0 0,0-1 0,0 1 0,0 0 0,0 0 0,0-1 0,0 1 0,0 0 0,-1 0 0,1-1 1,0 1-1,0 0 0,0 0 0,0 0 0,-1-1 0,1 1 0,0 0 0,0 0 0,-1 0 0,1 0 0,0 0 0,0 0 1,-1-1-1,-8-6 16,-12-10 4,2 0 0,1-1 0,0-1-1,1-1 1,-25-38 0,18 25 8,-3-8 129,17 26 79,0 0 0,-21-23-1,43 48-279,0-1 1,1-1-1,0 0 0,0-1 1,1 0-1,0-1 0,0-1 1,0 0-1,19 4 0,-17-6-27,0-1-1,0 0 0,0-1 1,0 0-1,19-3 0,23-7-179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7.601"/>
    </inkml:context>
    <inkml:brush xml:id="br0">
      <inkml:brushProperty name="width" value="0.05" units="cm"/>
      <inkml:brushProperty name="height" value="0.05" units="cm"/>
    </inkml:brush>
  </inkml:definitions>
  <inkml:trace contextRef="#ctx0" brushRef="#br0">12 1 21925,'-5'4'2328,"-1"1"-1664,6 0 1145,1 0-1233,1-4-408,3 2 608,-1 5-688,7-3-88,1 0-40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8.079"/>
    </inkml:context>
    <inkml:brush xml:id="br0">
      <inkml:brushProperty name="width" value="0.05" units="cm"/>
      <inkml:brushProperty name="height" value="0.05" units="cm"/>
    </inkml:brush>
  </inkml:definitions>
  <inkml:trace contextRef="#ctx0" brushRef="#br0">13 422 21004,'-10'6'1705,"7"-1"-1361,3-2-232,3-5 144,4 1-560,-1-7 408,7 2-208,1-1-264</inkml:trace>
  <inkml:trace contextRef="#ctx0" brushRef="#br0" timeOffset="1">516 143 18756,'11'0'2208,"9"-10"-1295,2-4-409,11-3 2008,2-2-1503,9 0-513,4 2-192,2 1-504,-3 2-304,-4 9-577,-8 2-279,-10 1-752,-6 2 1487,-22-6-1543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7.085"/>
    </inkml:context>
    <inkml:brush xml:id="br0">
      <inkml:brushProperty name="width" value="0.05" units="cm"/>
      <inkml:brushProperty name="height" value="0.05" units="cm"/>
    </inkml:brush>
  </inkml:definitions>
  <inkml:trace contextRef="#ctx0" brushRef="#br0">0 104 15635,'31'84'3937,"-23"-59"-3338,0-1 0,2 0 0,1 0 0,1-1 0,25 37 0,-36-59-564,0 1-1,0 0 1,0-1-1,1 1 1,-1-1-1,0 1 1,1-1-1,0 0 1,-1 1-1,1-1 1,0 0-1,-1 0 1,1 0-1,0-1 1,0 1-1,0 0 1,0-1-1,0 1 1,0-1-1,0 1 1,0-1-1,0 0 1,3 0-1,-2-1 15,-1 0 0,1 0 0,-1 0 0,1 0 0,-1-1 0,0 1-1,0-1 1,1 1 0,-1-1 0,0 0 0,-1 0 0,1 0 0,0 0 0,0 0 0,-1 0 0,1 0 0,1-4 0,8-15 133,-1-1 1,0 0 0,-2-1 0,0 1 0,-2-1 0,0-1 0,-2 1-1,-1-1 1,1-26 0,-8 28-127,1 18-41,2 13-21,0-6 4,1 0-1,0-1 1,0 1 0,0 0-1,1-1 1,-1 1-1,1 0 1,-1-1-1,1 1 1,0-1-1,0 1 1,0-1 0,0 1-1,1-1 1,-1 1-1,1-1 1,-1 0-1,1 0 1,0 0-1,0 0 1,-1 0 0,2 0-1,-1-1 1,0 1-1,0-1 1,0 1-1,1-1 1,-1 0-1,1 0 1,-1 0 0,1 0-1,-1 0 1,1 0-1,3-1 1,1 2 1,0-2 0,0 1-1,0-1 1,0 0 0,0 0 0,0-1 0,0 0 0,-1 0 0,1-1 0,0 0 0,0 0-1,7-4 1,-5 2-1,1-1 0,-1-1 0,-1 1 0,1-1 0,-1-1 0,0 0 0,0 0 0,-1 0 0,0-1 0,-1 0 0,1-1 0,-1 1 0,-1-1 0,6-11 0,-11 19 0,1 0 1,-1 1-1,1-1 1,-1 0-1,0 1 1,1-1-1,-1 0 1,0 0-1,0 0 1,1 1-1,-1-1 1,0 0 0,0 0-1,0 0 1,0 1-1,0-1 1,0 0-1,0 0 1,0 0-1,-1 0 1,1 1-1,0-1 1,0 0-1,-1 0 1,1 1-1,0-1 1,-1 0-1,1 0 1,-1 1 0,1-1-1,-1 1 1,1-1-1,-1 0 1,-1 0-1,1 1-1,-1-1 0,1 1 0,-1 0 0,1 0 0,-1 0 0,1 0 0,-1 0 0,1 1 1,-1-1-1,1 0 0,-1 1 0,1-1 0,-1 1 0,1 0 0,0-1 0,-1 1 0,1 0 0,0 0 0,-2 1 0,-5 4-4,-1 1 0,1 1 0,0 0 0,1 0 0,0 0 0,0 1 0,1 0 0,0 1 0,-8 17 0,7-11-27,1 0 1,0 0-1,1 1 0,1-1 1,-4 28-1,7-36-96,0 1 0,1-1 0,0 0 0,1 1 0,2 15 0,-2-22 61,-1 0-1,1 0 0,-1 0 0,1 0 1,0-1-1,-1 1 0,1 0 0,0 0 0,0-1 1,0 1-1,1-1 0,-1 1 0,0-1 0,0 1 1,1-1-1,-1 0 0,1 1 0,0-1 1,-1 0-1,1 0 0,0 0 0,-1-1 0,1 1 1,0 0-1,0 0 0,0-1 0,0 0 0,0 1 1,-1-1-1,1 0 0,3 0 0,2-1-43,0 0-1,0-1 0,0 0 1,0 0-1,0-1 1,0 0-1,-1 0 0,1-1 1,9-6-1,33-24-659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8.591"/>
    </inkml:context>
    <inkml:brush xml:id="br0">
      <inkml:brushProperty name="width" value="0.05" units="cm"/>
      <inkml:brushProperty name="height" value="0.05" units="cm"/>
    </inkml:brush>
  </inkml:definitions>
  <inkml:trace contextRef="#ctx0" brushRef="#br0">0 164 16892,'17'10'1864,"16"-9"-984,12-10-328,8-10 945,7-2-353,5 1-240,-1-2-640,-10 0-720,-5 0 560,-22 1-240,-8 2-120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8.933"/>
    </inkml:context>
    <inkml:brush xml:id="br0">
      <inkml:brushProperty name="width" value="0.05" units="cm"/>
      <inkml:brushProperty name="height" value="0.05" units="cm"/>
    </inkml:brush>
  </inkml:definitions>
  <inkml:trace contextRef="#ctx0" brushRef="#br0">0 505 19204,'3'0'192,"-1"-1"0,1 0 1,0 0-1,-1 0 0,1 0 0,-1 0 0,0-1 1,1 1-1,-1-1 0,0 1 0,0-1 0,4-3 0,3-3 135,26-17-15,-1-1 1,-2-2-1,0-1 1,-2-2-1,-1 0 1,-2-3-1,-1 0 1,-2-1-1,-1-2 1,-2 0-1,20-49 1,-36 71-285,-4 12-25,0 0-1,0 0 1,0 0-1,0 0 1,1 0-1,-1 1 1,1-1-1,2-3 1,-3 8-3,0-1 0,-1 1 0,1 0 0,-1 0 0,1 0 0,-1 0 0,0 0 1,0 0-1,0 3 0,1 26 16,-1 3-313,1 0 0,2 0-1,1 0 1,14 52 0,-16-82 251,-1 1 1,1-1-1,-1 0 0,1 0 0,0 0 0,0 0 0,1-1 1,-1 1-1,1 0 0,4 3 0,7 3-326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9.427"/>
    </inkml:context>
    <inkml:brush xml:id="br0">
      <inkml:brushProperty name="width" value="0.05" units="cm"/>
      <inkml:brushProperty name="height" value="0.05" units="cm"/>
    </inkml:brush>
  </inkml:definitions>
  <inkml:trace contextRef="#ctx0" brushRef="#br0">0 5 18324,'2'77'4210,"0"-61"-3771,0 1 0,1 0 0,0-1-1,11 29 1,-13-42-399,0 0 0,0-1 0,1 1 0,-1 0 0,1-1 0,-1 1 0,1-1 0,0 1 0,0-1 0,0 0 0,0 0 1,1 0-1,-1 0 0,1 0 0,-1-1 0,1 1 0,-1-1 0,1 1 0,4 0 0,-3-1 10,0 0 0,0 0 0,0-1 1,1 0-1,-1 0 0,0 0 0,1 0 0,-1-1 0,0 0 0,0 1 1,0-2-1,0 1 0,7-3 0,8-5 150,-1 0 0,0-1-1,28-21 1,47-45 419,-9 6-233,-79 66-374,-1 1 0,1-1 0,0 1 0,0 1 0,1-1 0,6-2 0,-11 5-11,0-1 0,0 1 1,0 0-1,1 0 0,-1 0 0,0 0 1,0 0-1,0 0 0,0 0 1,0 0-1,0 0 0,0 1 0,0-1 1,0 0-1,0 0 0,0 1 0,0-1 1,0 1-1,0-1 0,0 1 1,-1 0-1,1-1 0,0 1 0,0 0 1,-1-1-1,1 1 0,0 0 1,0 0-1,-1 0 0,1 0 0,-1-1 1,1 1-1,-1 0 0,0 0 1,1 0-1,-1 0 0,0 0 0,1 0 1,-1 0-1,0 2 0,8 40 3,-7-30 0,1-1-1,5 17 0,-7-28-1,1 0 0,-1 0 0,0 0 0,1 0 0,-1 0 0,1 0 0,-1-1 0,1 1 0,0 0 0,-1 0 0,1 0 0,0-1 0,-1 1 0,1 0 0,0-1 0,0 1 0,-1-1 0,1 1 0,0-1 0,0 1 0,0-1 0,0 0 0,0 1 0,2-1 0,-1 0 2,0 1-1,1-2 0,-1 1 1,1 0-1,-1 0 0,0-1 1,1 1-1,-1-1 1,0 0-1,3-1 0,7-4 10,-1 0 0,0-1 0,11-9 0,-16 13-6,28-24 23,-23 17-21,0 1 1,0 1-1,1 0 0,0 1 0,0 0 1,15-5-1,-26 11-11,0 1 0,0-1 0,0 1 0,0 0 1,0-1-1,0 1 0,0 0 0,0 0 0,1 0 0,-1 0 0,0 0 0,0 0 0,0 0 0,0 0 1,0 0-1,0 0 0,0 1 0,0-1 0,0 0 0,0 1 0,0-1 0,0 1 0,0-1 1,0 1-1,0-1 0,0 1 0,-1 0 0,1 0 0,0-1 0,0 1 0,-1 0 0,1 0 0,0 0 1,-1 0-1,1 0 0,-1 0 0,1 0 0,-1 0 0,0 0 0,1 0 0,-1 0 0,0 0 0,0 0 1,1 0-1,-1 0 0,0 0 0,0 0 0,0 0 0,-1 2 0,1 7-95,-1 0-1,0 0 1,0-1-1,-4 12 1,4-17 18,-20 80-3057,21-84 3116,0 1 0,0-1-1,0 0 1,0 0 0,0 0-1,0 0 1,-1 0 0,1 0-1,0 0 1,0 0 0,0 1-1,0-1 1,0 0 0,-1 0-1,1 0 1,0 0 0,0 0-1,0 0 1,0 0 0,-1 0-1,1 0 1,0 0 0,0 0-1,0 0 1,0 0 0,-1 0-1,1 0 1,0 0 0,0 0-1,0 0 1,0 0 0,-1-1-1,1 1 1,0 0 0,0 0-1,0 0 1,0 0 0,0 0-1,0 0 1,-1 0 0,1 0 0,0-1-1,0 1 1,0 0 0,0 0-1,0 0 1,0 0 0,0 0-1,0-1 1,0 1 0,0 0-1,0 0 1,-1 0 0,1 0-1,0-1 1,0 1 0,0 0-1,0 0 1,0 0 0,0 0-1,0-1 1,1 1 0,-1 0-1,0 0 1,0 0 0,-1-20-855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19.889"/>
    </inkml:context>
    <inkml:brush xml:id="br0">
      <inkml:brushProperty name="width" value="0.05" units="cm"/>
      <inkml:brushProperty name="height" value="0.05" units="cm"/>
    </inkml:brush>
  </inkml:definitions>
  <inkml:trace contextRef="#ctx0" brushRef="#br0">6 1 21141,'1'5'2160,"-1"3"-1600,-4-2-256,2 2 1289,5 0-1417,3 0-489,-1-4 265,-5-1-120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20.352"/>
    </inkml:context>
    <inkml:brush xml:id="br0">
      <inkml:brushProperty name="width" value="0.05" units="cm"/>
      <inkml:brushProperty name="height" value="0.05" units="cm"/>
    </inkml:brush>
  </inkml:definitions>
  <inkml:trace contextRef="#ctx0" brushRef="#br0">51 1 18084,'-3'6'369,"-1"0"1,1 0 0,1 1-1,-1-1 1,1 1-1,0 0 1,-1 13 0,-2 52 917,4-56-647,21 562 2295,-19-567-2887,-1-9-24,0 1 1,0-1-1,0 1 0,0-1 1,1 1-1,-1-1 1,1 1-1,-1-1 1,1 1-1,0-1 1,2 4-1,-3-6-18,0 1 0,0-1 0,1 0 0,-1 0 0,0 0-1,0 0 1,0 0 0,0 0 0,0 0 0,0 0 0,0 0 0,0 1-1,1-1 1,-1 0 0,0 0 0,0 0 0,0 0 0,0 0 0,0 0-1,0 0 1,0 0 0,1 0 0,-1 0 0,0 0 0,0 0 0,0 0-1,0 0 1,0 0 0,0 0 0,1 0 0,-1 0 0,0 0 0,0 0-1,0 0 1,0 0 0,0 0 0,0-1 0,0 1 0,1 0 0,-1 0 0,0 0-1,0 0 1,0 0 0,0 0 0,0 0 0,0 0 0,0 0 0,0-1-1,0 1 1,0 0 0,0 0 0,1 0 0,-1 0 0,0 0 0,4-13 172,0-14 36,-3-4-92,0 0-1,-2-1 1,-1 1-1,-2 0 1,-10-40 0,0 41-118,14 29-4,0 0-1,0 1 0,-1-1 0,1 0 0,0 1 1,-1-1-1,1 0 0,0 1 0,-1-1 1,1 1-1,-1-1 0,1 1 0,-1-1 0,1 1 1,-1-1-1,1 1 0,-1 0 0,0-1 1,1 1-1,-1 0 0,1-1 0,-1 1 0,0 0 1,1 0-1,-1 0 0,0-1 0,1 1 0,-1 0 1,0 0-1,0 0 0,1 0 0,-1 0 1,0 0-1,1 1 0,-1-1 0,0 0 0,1 0 1,-1 0-1,0 1 0,1-1 0,-2 1 1,1 0-3,0 0 0,1 1 0,-1-1 0,0 0 0,0 1 0,1-1 0,-1 1 0,1-1 0,-1 1 0,1 0 0,0-1 0,0 1 0,0-1 0,0 1 0,0-1 0,0 1 0,0 2 0,7 31-48,-6-31 40,-1 0 4,1 0 0,0 0 0,0 0 1,1 0-1,-1 0 0,1 0 0,0-1 0,0 1 1,0 0-1,1-1 0,-1 0 0,1 1 1,-1-1-1,1 0 0,0-1 0,0 1 1,1 0-1,-1-1 0,1 0 0,-1 1 1,1-2-1,0 1 0,-1 0 0,1-1 1,0 1-1,0-1 0,0 0 0,0 0 1,0-1-1,1 1 0,-1-1 0,0 0 0,0 0 1,0-1-1,0 1 0,0-1 0,0 0 1,0 0-1,0 0 0,0 0 0,0-1 1,0 1-1,7-6 0,-2 2 5,0-1-1,0 0 1,-1-1-1,0 0 1,0 0-1,0-1 1,12-16-1,-8 6 20,0 0-1,16-37 0,-28 56-17,-28 70-45,26-65 44,0 0 0,0 0 0,1 1 0,0-1 0,0 0 0,0 1 0,1-1 1,0 1-1,0-1 0,1 1 0,1 6 0,-1-11 2,0-1 0,0 1 0,0-1 0,0 1 0,0-1 0,0 1 0,0-1 0,0 0 0,1 0 0,-1 1 0,0-1 0,1 0 0,0 0 0,-1 0 0,1-1 0,-1 1 0,1 0 0,0-1 0,-1 1 0,1-1 0,0 1 0,0-1 0,-1 0 0,1 0 0,0 1 0,2-2 0,7 2 0,1-2 0,-1 0 0,12-2 0,-13 1 0,55-10 0,-45 8 0,0 0 1,1 1-1,-1 0 0,1 2 0,22 1 0,-41 0 4,0 0-1,-1 1 1,1-1-1,0 0 1,-1 0-1,1 1 1,-1-1-1,1 1 1,0-1-1,-1 1 1,1 0 0,-1-1-1,1 1 1,-1 0-1,0 0 1,1 0-1,-1 0 1,0 0-1,0 0 1,1 1-1,-1-1 1,0 0-1,0 1 1,-1-1 0,1 1-1,0-1 1,0 1-1,-1-1 1,1 1-1,-1-1 1,1 1-1,-1 0 1,1-1-1,-1 1 1,0 0-1,0-1 1,0 1-1,0 0 1,-1 2 0,1-3 2,0-1 1,0 0 0,0 0 0,0 0 0,0 0 0,0 1 0,0-1 0,0 0 0,0 0 0,0 0 0,0 1 0,0-1 0,0 0 0,0 0 0,0 0 0,0 0 0,0 1 0,0-1 0,1 0 0,-1 0-1,0 0 1,0 0 0,0 0 0,0 1 0,0-1 0,0 0 0,0 0 0,1 0 0,-1 0 0,0 0 0,0 0 0,0 0 0,0 0 0,0 1 0,1-1 0,-1 0 0,0 0 0,0 0 0,0 0 0,0 0-1,1 0 1,-1 0 0,0 0 0,0 0 0,0 0 0,1 0 0,-1 0 0,0 0 0,11-7 260,10-13 102,-3-7-48,0-1 0,-2 0 0,18-46 1,-12 26-428,-22 47 55,1 0 0,-1 0 0,0 1 0,0-1 1,1 0-1,-1 0 0,0 1 0,1-1 1,-1 0-1,1 0 0,-1 1 0,1-1 0,-1 0 1,1 1-1,0-1 0,-1 1 0,1-1 1,0 1-1,-1-1 0,1 1 0,0 0 0,0-1 1,-1 1-1,1 0 0,0-1 0,0 1 0,0 0 1,0 0-1,-1 0 0,1 0 0,0 0 1,0 0-1,0 0 0,0 0 0,0 0 0,-1 0 1,1 0-1,0 0 0,0 1 0,0-1 1,-1 0-1,1 1 0,0-1 0,0 0 0,-1 1 1,1-1-1,1 2 0,18 4-579,-2-9 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21.031"/>
    </inkml:context>
    <inkml:brush xml:id="br0">
      <inkml:brushProperty name="width" value="0.05" units="cm"/>
      <inkml:brushProperty name="height" value="0.05" units="cm"/>
    </inkml:brush>
  </inkml:definitions>
  <inkml:trace contextRef="#ctx0" brushRef="#br0">2 0 17356,'-1'76'3874,"1"57"-1092,0-128-2708,1 0 0,-1-1 0,1 1 0,0 0 0,0 0 0,1-1 0,-1 1 0,1 0 0,4 6 0,-5-9-51,0-1 1,0 1-1,1-1 0,-1 0 0,0 0 0,1 0 0,-1 0 0,0 0 0,1 0 0,-1 0 0,1 0 0,0 0 1,-1-1-1,1 1 0,0 0 0,-1-1 0,1 0 0,0 1 0,0-1 0,-1 0 0,1 0 0,0 0 0,0 0 1,-1 0-1,1-1 0,0 1 0,0 0 0,-1-1 0,1 1 0,2-2 0,8-2 79,0-1 0,-1-1-1,1 0 1,-1-1 0,0 0 0,-1 0-1,11-11 1,67-68 623,-70 68-553,4-8 25,-15 17-123,1 1 0,-1 0 0,1 0-1,1 1 1,11-9 0,-20 16-69,0 0-1,1 0 0,-1-1 1,0 1-1,1 0 0,-1 0 1,0 0-1,1-1 0,-1 1 1,0 0-1,1 0 0,-1 0 1,0 0-1,1 0 0,-1 0 1,0 0-1,1 0 0,-1 0 1,1 0-1,-1 0 0,0 0 1,1 0-1,-1 0 0,0 0 1,1 0-1,-1 0 0,0 0 1,1 1-1,-1-1 0,0 0 1,1 0-1,-1 0 0,0 1 1,1-1-1,-1 0 0,0 0 1,0 1-1,1-1 0,-1 0 1,0 1-1,0-1 0,1 0 1,-1 1-1,0-1 0,0 0 1,0 1-1,3 18 70,-3-16-74,-1 12 18,0-1 0,-3 17-1,2-21-144,0 1-1,1-1 1,1 1-1,1 17 1,-1-28 89,0 1 1,0-1 0,0 0 0,0 1 0,0-1 0,0 1 0,0-1 0,0 0-1,0 1 1,1-1 0,-1 1 0,0-1 0,0 0 0,0 1 0,1-1 0,-1 0-1,0 1 1,1-1 0,-1 0 0,0 1 0,1-1 0,-1 0 0,0 0 0,1 1-1,-1-1 1,0 0 0,1 0 0,-1 0 0,1 0 0,-1 1 0,1-1 0,-1 0-1,0 0 1,1 0 0,-1 0 0,1 0 0,-1 0 0,1 0 0,-1 0 0,0 0-1,1 0 1,-1-1 0,1 1 0,-1 0 0,1 0 0,-1 0 0,20-12-911,-18 11 899,7-6-184,-1-1 1,1 0 0,11-14 0,-9 10-2,27-29-593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21.507"/>
    </inkml:context>
    <inkml:brush xml:id="br0">
      <inkml:brushProperty name="width" value="0.05" units="cm"/>
      <inkml:brushProperty name="height" value="0.05" units="cm"/>
    </inkml:brush>
  </inkml:definitions>
  <inkml:trace contextRef="#ctx0" brushRef="#br0">88 346 17948,'-31'61'2373,"22"-47"-1915,2 0 0,-1 1 0,2 0 0,0 1 0,0 0 0,2-1 0,-6 31 0,10-45-433,0 0 1,0 0-1,-1 0 0,1 0 0,0 0 1,0 0-1,0 0 0,0 0 0,0 0 1,1 0-1,-1 0 0,0 0 1,0 0-1,1 0 0,-1 0 0,0 0 1,1 0-1,-1 0 0,1 0 0,-1 0 1,1 0-1,0-1 0,-1 1 0,1 0 1,0 0-1,0-1 0,-1 1 0,1 0 1,0-1-1,1 2 0,0-2-4,0-1-1,-1 1 0,1 0 1,-1 0-1,1 0 0,-1-1 1,1 1-1,-1-1 0,1 1 1,-1-1-1,1 0 0,-1 0 0,0 1 1,1-1-1,-1 0 0,0 0 1,1 0-1,-1 0 0,2-3 1,8-10 94,0-1 1,0 0 0,-1 0 0,-1-1-1,-1-1 1,0 1 0,7-25 0,2-1 178,-20 86-253,2-34-46,-1 15-24,0 40 0,2-59 26,0-1 0,1 1 1,0 0-1,-1-1 0,2 0 0,-1 1 0,1-1 0,0 0 1,0 1-1,0-1 0,1 0 0,0 0 0,4 6 1,-5-9 2,1 0 1,-1 0-1,0 0 1,0-1-1,1 1 1,-1 0-1,1-1 1,0 0-1,-1 1 1,1-1-1,0 0 1,0 0-1,-1-1 1,1 1-1,0-1 1,0 1-1,4-1 1,-1 0 5,-1-1 1,1 0 0,0 0 0,-1 0-1,1 0 1,-1-1 0,1 0-1,6-4 1,4-3 31,0 0 0,-1-2 0,0 1 1,20-20-1,-11 5 28,-1 0 0,0-2 1,-2 0-1,-1-1 0,-2-1 0,-1-1 1,-1-1-1,-1 0 0,-2-1 1,-1-1-1,-1 0 0,-2 0 1,5-38-1,-13 63-61,0-1 0,0 1 0,-1-1 0,0 1 0,0-1 0,-3-12 0,3 20-6,0 0 1,0 0-1,0 1 1,0-1-1,-1 0 1,1 0-1,0 1 1,0-1-1,-1 0 1,1 1-1,-1-1 1,1 1-1,0-1 1,-1 0-1,1 1 1,-1-1-1,0 1 1,1-1-1,-1 1 1,1-1-1,-1 1 1,0 0-1,1-1 1,-1 1-1,0 0 1,1-1-1,-1 1 1,0 0-1,-1 0 1,1 0-3,-1 0 1,0 0 0,0 1 0,1-1 0,-1 1 0,0-1 0,1 1-1,-1 0 1,0 0 0,1 0 0,-1-1 0,-1 3 0,-5 3-7,0 1 0,0 1 0,-7 8 0,2 0 15,1-1 0,1 1 0,0 1 0,1 0 0,1 1 0,1 0 0,1 0 0,-10 35 0,15-45-26,1 1 0,-1-1 1,2 0-1,-1 0 0,1 1 0,1-1 1,-1 0-1,1 0 0,1 0 1,3 12-1,-3-14-48,0-1 1,1 1-1,0-1 1,0 0-1,0 0 1,0-1-1,1 1 1,0-1-1,0 1 1,0-1-1,1 0 1,-1-1-1,1 1 1,0-1-1,0 0 0,7 3 1,-7-3 25,0-1 1,1 0-1,-1 0 0,1-1 1,0 0-1,-1 0 0,1 0 1,0 0-1,0-1 0,0 0 1,-1 0-1,12-3 0,25-6-298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34.252"/>
    </inkml:context>
    <inkml:brush xml:id="br0">
      <inkml:brushProperty name="width" value="0.05" units="cm"/>
      <inkml:brushProperty name="height" value="0.05" units="cm"/>
    </inkml:brush>
  </inkml:definitions>
  <inkml:trace contextRef="#ctx0" brushRef="#br0">52 1221 12419,'-5'3'416,"-28"19"932,32-21-1292,0 0 0,0-1 0,0 1 0,0 0-1,0 0 1,0 0 0,1 0 0,-1 0 0,0 0-1,1 0 1,-1 0 0,1 0 0,-1 0-1,1 1 1,-1-1 0,1 0 0,0 0 0,-1 0-1,1 1 1,0-1 0,0 0 0,0 0 0,0 1-1,0-1 1,1 2 0,-1-1 53,1-1 1,0 0-1,1 0 1,-1 0-1,0 0 0,0 0 1,0 0-1,0 0 0,1 0 1,-1 0-1,1 0 1,-1-1-1,0 1 0,1-1 1,-1 1-1,1-1 0,-1 0 1,1 1-1,-1-1 1,1 0-1,2 0 0,2 1 148,12 2 83,0-1 1,-1-1-1,1-1 0,0-1 0,0 0 0,18-4 0,107-28 510,-109 24-687,171-47 195,375-86-200,247 2-108,205-41-9,-198-21-46,-272 60 9,-232 72 46,345-28 1,-313 63 152,501-60 470,-686 65-564,-58 8 141,186-10-1,-294 32-220,-4 0 5,1-1 1,-1 1 0,1 1 0,-1-1 0,1 1 0,-1 1-1,13 3 1,-20-5-59,0 0-1,0 0 0,0 0 1,0 0-1,0 0 0,1 0 1,-1 0-1,0 0 0,0 0 1,0 0-1,0 0 0,0 0 1,0 0-1,0 1 0,1-1 1,-1 0-1,0 0 0,0 0 1,0 0-1,0 0 0,0 0 1,0 0-1,0 0 1,0 1-1,0-1 0,0 0 1,0 0-1,0 0 0,1 0 1,-1 0-1,0 0 0,0 1 1,0-1-1,0 0 0,0 0 1,0 0-1,0 0 0,0 0 1,0 1-1,-1-1 0,1 0 1,0 0-1,0 0 0,0 0 1,0 0-1,0 0 1,0 1-1,0-1 0,0 0 1,0 0-1,0 0 0,0 0 1,0 0-1,-1 0 0,1 0 1,0 0-1,0 0 0,0 1 1,0-1-1,0 0 0,0 0 1,0 0-1,-1 0 0,1 0 1,0 0 2,-1 0 1,1 0 0,-1 0 0,1 0-1,-1 0 1,1 0 0,0 0-1,-1 0 1,1 0 0,-1 0-1,1 0 1,0-1 0,-1 1-1,1 0 1,-1 0 0,1 0-1,0-1 1,-1 1 0,1 0-1,0 0 1,-1-1 0,1 1 0,0 0-1,-1-1 1,1 1 0,0 0-1,0-1 1,-1 1 0,1 0-1,0-1 1,0 0 0,-5-11-447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41.844"/>
    </inkml:context>
    <inkml:brush xml:id="br0">
      <inkml:brushProperty name="width" value="0.05" units="cm"/>
      <inkml:brushProperty name="height" value="0.05" units="cm"/>
    </inkml:brush>
  </inkml:definitions>
  <inkml:trace contextRef="#ctx0" brushRef="#br0">0 852 15243,'1'-2'121,"-1"0"0,1 0 0,0 0 0,0 1 0,0-1 0,1 0 0,-1 0-1,0 1 1,1-1 0,-1 1 0,1-1 0,-1 1 0,1 0 0,3-3 0,29-13 69,-23 12 81,126-55 1073,223-66 0,156-8-917,-149 42-288,32-20-92,196-50-7,-414 117-160,202-23 0,-380 68 106,8-2-90,0 1-1,0 0 1,0 1-1,15 2 1,-25-2 89,-1 0 0,0 0 0,0 0-1,0 0 1,1 0 0,-1 0 0,0 0 0,0 0 0,1 0-1,-1 0 1,0 0 0,0 0 0,0 0 0,1 0 0,-1 0 0,0 1-1,0-1 1,0 0 0,1 0 0,-1 0 0,0 0 0,0 0 0,0 1-1,0-1 1,0 0 0,1 0 0,-1 0 0,0 1 0,0-1 0,0 0-1,0 0 1,0 0 0,0 1 0,0-1 0,0 0 0,0 0-1,0 1 1,-6 6-202,-11 3 31,-9 1-122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40.170"/>
    </inkml:context>
    <inkml:brush xml:id="br0">
      <inkml:brushProperty name="width" value="0.05" units="cm"/>
      <inkml:brushProperty name="height" value="0.05" units="cm"/>
    </inkml:brush>
  </inkml:definitions>
  <inkml:trace contextRef="#ctx0" brushRef="#br0">0 481 9482,'67'3'249,"752"15"1237,-141-44-602,82-2-544,695-16-27,-615 17 1,1494-114 262,-207 21-425,331 23 208,-2364 93-295,265-10 243,-5 24 733,-217 11 195,-137-21-1210,1-1 0,-1 1 1,0 0-1,1 0 0,-1 1 0,0-1 1,1 0-1,-1 0 0,0 0 1,1 0-1,-1 0 0,0 0 1,1 0-1,-1 0 0,0 1 1,1-1-1,-1 0 0,0 0 1,1 0-1,-1 1 0,0-1 1,0 0-1,1 0 0,-1 1 0,0-1 1,0 0-1,0 1 0,0-1 1,1 0-1,-1 1 0,-9 5 358,-23 4-210,29-9-152,-7 2-96,0-1 1,0-1-1,0 0 0,0 0 0,0-1 0,0 0 0,0 0 1,-11-3-1,-24-6-153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7.545"/>
    </inkml:context>
    <inkml:brush xml:id="br0">
      <inkml:brushProperty name="width" value="0.05" units="cm"/>
      <inkml:brushProperty name="height" value="0.05" units="cm"/>
    </inkml:brush>
  </inkml:definitions>
  <inkml:trace contextRef="#ctx0" brushRef="#br0">137 0 18844,'-24'12'1574,"-26"18"-1,43-26-1328,1 1 0,-1 1 0,1-1 0,0 1 0,1 0 0,-1 0 0,1 0 0,-5 9 0,10-14-239,-1-1 1,1 1 0,-1 0-1,1 0 1,-1 0 0,1 0-1,0 0 1,-1 0 0,1 0-1,0 0 1,0 0 0,0 0-1,0 0 1,0 0 0,0 0-1,0 0 1,0 0 0,0 0-1,0 0 1,0 0 0,1-1-1,-1 1 1,0 0 0,1 0-1,-1 0 1,1 0 0,-1 0-1,1 0 1,-1-1 0,1 1-1,-1 0 1,1 0 0,0-1-1,0 1 1,-1 0 0,1-1-1,0 1 1,0-1 0,0 1-1,0-1 1,-1 1 0,1-1-1,0 0 1,0 1 0,1-1-1,7 3-138,-1-1 0,1 0 0,0-1 0,10 1-1,-7 0 33,11 0-284,-1 1-151,32 7 1,-49-9 474,-1 0 1,1 1-1,-1-1 1,1 1-1,-1 0 1,0 1-1,1-1 1,-1 1-1,0 0 1,-1 0-1,1 0 0,5 6 1,-7-8 66,-1 1 0,0-1 0,-1 1-1,1-1 1,0 1 0,0 0 0,-1-1 0,1 1 0,-1 0 0,1-1 0,-1 1 0,0 0-1,1 0 1,-1 0 0,0-1 0,0 1 0,0 0 0,-1 0 0,1-1 0,-1 4 0,-1-1 47,1 0 1,-1-1 0,0 1-1,0-1 1,0 0 0,0 1 0,-1-1-1,0 0 1,-2 2 0,-8 7 247,0-2 1,-1 0 0,-20 11 0,32-19-274,-12 6 216,0-1 0,-19 8 0,28-13-327,0 0-1,0-1 1,0 1 0,0-1-1,0 0 1,0-1 0,-1 1-1,1-1 1,0 0 0,0-1-1,-6 0 1,10 1 27,0 0 0,0-1 0,0 1 0,1 0 0,-1-1 0,0 1 0,0 0 0,0-1 0,1 1 0,-1-1 0,0 1 0,0-1 0,1 0-1,-1 1 1,1-1 0,-1 0 0,0 1 0,1-1 0,-1 0 0,1 0 0,0 1 0,-1-1 0,1 0 0,-1 0 0,1 0 0,0 0 0,0 0 0,0 1 0,0-1 0,-1 0 0,1-2 0,1 0-20,-1 0 1,1 0-1,-1 0 1,1 0-1,0 0 1,0 0 0,0 0-1,0 0 1,3-3-1,18-26-728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1.952"/>
    </inkml:context>
    <inkml:brush xml:id="br0">
      <inkml:brushProperty name="width" value="0.05" units="cm"/>
      <inkml:brushProperty name="height" value="0.05" units="cm"/>
    </inkml:brush>
  </inkml:definitions>
  <inkml:trace contextRef="#ctx0" brushRef="#br0">0 215 15883,'7'-11'113,"-1"0"-1,2 0 0,-1 1 0,1-1 0,1 2 0,0-1 1,0 1-1,1 1 0,0 0 0,1 0 0,0 1 1,0 0-1,12-5 0,7-1-72,0 0 0,0 3 0,1 0 0,35-6 0,-23 8-7,0 2 0,0 2-1,0 1 1,45 4-1,-63 1-14,-1 0-1,0 2 0,0 1 1,0 0-1,-1 2 0,0 1 1,0 1-1,36 19 0,-47-21-5,-1 0 0,0 1 0,-1 1 1,0-1-1,0 2 0,-1-1 0,0 2 0,0-1 0,-1 1 0,9 17 0,-9-13 34,-2 0 1,0 0-1,0 1 0,-2 0 1,0 0-1,0 0 0,-2 0 0,2 23 1,-4 4 180,-1 1 1,-2-1-1,-14 67 1,-42 131 874,33-147-650,-2 12 48,-43 182 809,59-222-964,2 1 0,-2 92-1,12-133-310,1-1-1,1 0 0,2-1 0,0 1 0,1 0 1,17 44-1,-14-50-107,1-1 0,0 0-1,2 0 1,0-1 0,1 0 0,0-1 0,1-1 0,30 28 0,-10-17-181,0-1 1,53 30-1,79 32-565,-82-45 406,-70-35 345,0 0 0,-1 0 1,0 2-1,-1-1 0,18 17 0,-24-19 51,0 0 0,-1 0 0,1 0-1,-1 0 1,0 1 0,-1 0 0,0 0 0,0 0-1,0 0 1,-1 0 0,0 0 0,2 12-1,-2 6 82,0 0 0,-2-1 0,-1 1-1,-4 32 1,-25 98 642,23-125-562,-12 53 248,-19 100 544,31-143-710,2 1 1,1 59-1,4-93-286,1 0 0,0 1-1,0-1 1,0 0 0,1 0 0,0 0 0,0 0 0,1 0 0,0 0 0,0-1 0,1 1-1,7 9 1,0-3-306,0-1-1,1 0 0,1-1 1,18 13-1,-20-15 192,0 0 0,0 1 0,-1 0-1,0 1 1,-1 0 0,0 1 0,-1 0 0,0 0-1,-1 1 1,6 14 0,-6-9 263,-1 0 1,-1 0-1,0 1 1,-2 0-1,0-1 0,-1 1 1,-1 25-1,-3 8 566,-2 1-1,-3-1 0,-2 0 0,-19 63 1,-82 197 2440,97-281-2873,-1 0-1,-1 0 1,-2-1 0,-21 28-1,31-49-209,-1 1-1,0-1 1,0-1-1,-1 1 1,0-1-1,0-1 1,-1 0-1,0 0 1,0-1-1,-1 0 0,0-1 1,0 0-1,0-1 1,-23 6-1,17-7-140,1-1 1,-1-1-1,0-1 0,0 0 0,1-1 1,-1-1-1,-19-4 0,-4-4 26,-67-26 0,62 17-196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2.543"/>
    </inkml:context>
    <inkml:brush xml:id="br0">
      <inkml:brushProperty name="width" value="0.05" units="cm"/>
      <inkml:brushProperty name="height" value="0.05" units="cm"/>
    </inkml:brush>
  </inkml:definitions>
  <inkml:trace contextRef="#ctx0" brushRef="#br0">54 358 16956,'-27'13'1792,"10"-4"-1056,7-4-272,21-5 897,11-9-33,26-12-336,10-6-136,22-7-296,15-4-136,15-6-184,2-2-159,-4 3-450,-8 6-295,-10 7-528,-11 3-168,-25 11 880,-18 3-281,-20 13-143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3.034"/>
    </inkml:context>
    <inkml:brush xml:id="br0">
      <inkml:brushProperty name="width" value="0.05" units="cm"/>
      <inkml:brushProperty name="height" value="0.05" units="cm"/>
    </inkml:brush>
  </inkml:definitions>
  <inkml:trace contextRef="#ctx0" brushRef="#br0">57 801 13011,'-33'38'2016,"11"-5"-1056,21-22-271,15-9 1943,32-19-1392,17-13-167,33-10-161,8-1-192,13-6-632,4 0-400,-3 7-1857,-6 2 2009,-19 13-352,-16 3-288</inkml:trace>
  <inkml:trace contextRef="#ctx0" brushRef="#br0" timeOffset="1">953 7 18212,'44'-2'1896,"7"-1"-1392,4 2-248,2 5 1185,-4 18-913,-7 12-136,-18 19-264,-12 9-72,-24 13-72,-17 6-40,-16 7-256,-5 0-216,-4-9 440,2-14-112,4-27-40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22.118"/>
    </inkml:context>
    <inkml:brush xml:id="br0">
      <inkml:brushProperty name="width" value="0.05" units="cm"/>
      <inkml:brushProperty name="height" value="0.05" units="cm"/>
    </inkml:brush>
  </inkml:definitions>
  <inkml:trace contextRef="#ctx0" brushRef="#br0">11 0 18956,'-2'5'481,"1"1"1,-1-1-1,1 0 1,0 1-1,1-1 0,-1 0 1,1 1-1,0 8 0,0 5 720,-2 9-773,2 1 0,0-1 0,2 1 0,1-1 0,14 56-1,-16-81-391,0 1 0,1-1 0,0 1-1,-1-1 1,1 1 0,0-1-1,1 0 1,-1 0 0,0 0-1,1 0 1,4 3 0,-6-5-15,0 0 1,0 0 0,1-1-1,-1 1 1,0-1 0,1 1-1,-1-1 1,1 1-1,-1-1 1,1 1 0,-1-1-1,1 0 1,-1 0-1,1 0 1,-1 0 0,1 0-1,-1 0 1,1-1 0,-1 1-1,1 0 1,-1-1-1,0 1 1,1-1 0,-1 1-1,1-1 1,-1 0 0,0 0-1,0 1 1,1-1-1,-1 0 1,1-2 0,3-2 55,0 0 1,0 0-1,-1-1 1,0 0-1,0 1 0,-1-2 1,1 1-1,-1 0 1,-1-1-1,1 1 1,-1-1-1,0 0 1,1-8-1,-1 0 36,0 0 1,0 0-1,-2 1 0,0-1 1,-2-20-1,-6-1-12,7 35-106,1 0 0,0 0 0,-1-1 1,1 1-1,-1 0 0,1 0 0,-1 0 1,0 0-1,1 0 0,-1 0 0,0 0 1,0 0-1,0 0 0,0 0 0,0 0 1,0 1-1,0-1 0,0 0 1,0 1-1,0-1 0,0 1 0,0-1 1,0 1-1,-1-1 0,-1 1 0,3 0-23,-1 0 0,1 0 0,-1 0 0,1 0 0,-1 0 0,1 0 0,-1 0 0,1 1 0,-1-1 0,1 0 0,-1 0 0,1 1 0,-1-1 0,1 0-1,0 1 1,-1-1 0,1 0 0,0 1 0,-1-1 0,1 1 0,0-1 0,-1 0 0,1 1 0,0-1 0,0 1 0,-1-1 0,1 1 0,0-1 0,0 1 0,0-1-1,0 1 1,0-1 0,0 1 0,0-1 0,0 1 0,0-1 0,0 1 0,0 0 0,0-1 0,0 1 0,0-1 0,0 1 0,0-1 0,1 1 0,-1-1 0,0 0-1,1 2 1,-1-1-136,1 1-1,-1-1 1,1 1-1,0-1 1,0 1-1,0-1 1,0 1-1,0-1 1,0 1-1,0-1 1,0 0-1,0 0 0,0 0 1,1 0-1,2 2 1,1-1-172,1-1 0,-1 1 1,1-1-1,-1-1 0,1 1 0,0-1 0,-1 0 1,7 0-1,46-9-716,-55 8 944,52-11-1173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22.829"/>
    </inkml:context>
    <inkml:brush xml:id="br0">
      <inkml:brushProperty name="width" value="0.05" units="cm"/>
      <inkml:brushProperty name="height" value="0.05" units="cm"/>
    </inkml:brush>
  </inkml:definitions>
  <inkml:trace contextRef="#ctx0" brushRef="#br0">171 384 17988,'-24'12'1123,"0"2"0,-31 24 0,49-33-945,1-1-1,-1 1 1,1 1-1,0-1 1,0 1-1,0-1 1,1 1-1,0 1 1,0-1-1,0 1 1,1-1-1,0 1 1,-4 14-1,7-19-153,-1 0-1,1 0 1,0 0-1,-1 0 1,1 0-1,0 0 1,0 0-1,0 0 0,0 0 1,1 0-1,-1 0 1,1 0-1,-1 0 1,1 0-1,-1 0 1,1 0-1,0 0 1,0-1-1,0 1 0,0 0 1,0 0-1,1-1 1,-1 1-1,0-1 1,1 1-1,-1-1 1,1 0-1,0 1 0,-1-1 1,1 0-1,0 0 1,0 0-1,0 0 1,-1-1-1,1 1 1,0 0-1,0-1 0,0 1 1,0-1-1,4 0 1,1 1 37,1-1 0,0 0 0,0 0 0,-1-1 0,1 0 0,0 0 0,-1-1 1,1 0-1,11-5 0,-11 3 11,0 0-1,0-1 1,-1 0 0,1-1 0,-1 0-1,-1 0 1,1 0 0,-1-1 0,0 0-1,6-8 1,-5 5-2,-1-1-1,0 1 1,0-1-1,-1 0 1,-1-1-1,7-22 1,-13 41-136,1 1 0,0-1-1,1 0 1,0 1 0,0-1 0,0 1 0,1-1-1,2 9 1,-3-14 62,1 0 0,-1-1 0,1 1 0,-1 0 0,1 0 0,0 0 0,0 0 0,0-1 0,0 1-1,0-1 1,0 1 0,0 0 0,1-1 0,-1 0 0,1 1 0,-1-1 0,1 0 0,-1 0 0,1 0 0,0 0 0,-1 0 0,1 0-1,0 0 1,0 0 0,0-1 0,0 1 0,-1-1 0,1 0 0,0 1 0,0-1 0,0 0 0,0 0 0,0 0 0,0 0-1,0-1 1,0 1 0,2-1 0,3-1 25,-1 0 0,1 0 0,-1-1 0,0 0 0,0 0-1,0-1 1,0 0 0,-1 0 0,1 0 0,8-10 0,-2 2 57,-1 0 0,-1-2 1,12-18-1,-7 7 20,-1-1 0,-2 0 0,-1-1 1,-1-1-1,-1 0 0,-1 0 0,-2 0 0,-1-1 0,2-39 1,-7 58-86,0 1 1,0-1 0,-1 0-1,0 1 1,-1-1 0,-5-17 0,6 26-14,1 0 0,0 0 1,0 0-1,-1 0 1,1 0-1,0 0 1,-1 0-1,1 0 1,-1 1-1,1-1 0,-1 0 1,0 0-1,1 0 1,-1 1-1,0-1 1,1 0-1,-1 1 1,0-1-1,0 0 0,0 1 1,0-1-1,1 1 1,-1 0-1,0-1 1,0 1-1,-2-1 1,2 2-2,0-1 1,-1 0 0,1 1 0,0 0 0,0-1 0,0 1 0,-1 0 0,1-1 0,0 1 0,0 0-1,0 0 1,0 0 0,0 0 0,1 0 0,-1 0 0,0 0 0,0 1 0,-5 8-1,1 0-1,0 0 1,-6 17 0,1 3 5,2 0 1,1 1-1,-4 49 0,10-59-3,0 0 0,1 0 0,1 0 0,1 0 0,1 0 0,7 26 0,-8-41-3,0 1 0,1-1 0,0 1 1,0-1-1,1 0 0,-1 0 0,1-1 0,1 1 0,-1-1 1,6 5-1,-9-8 1,1-1 0,-1 1 1,1-1-1,0 0 1,0 1-1,0-1 0,0 0 1,0 0-1,0-1 0,0 1 1,0 0-1,0-1 0,0 1 1,0-1-1,0 1 0,0-1 1,0 0-1,1 0 1,-1 0-1,0 0 0,0 0 1,0-1-1,0 1 0,1-1 1,-1 1-1,0-1 0,0 0 1,0 0-1,0 0 0,0 0 1,-1 0-1,1 0 1,0-1-1,2-1 0,-1-1 5,0 1 0,0 0 0,-1-1 0,1 0 0,-1 1 0,0-1 0,0 0 0,-1 0 0,1 0 0,-1 0 0,0 0 1,0-1-1,0 1 0,0 0 0,-1-1 0,0 1 0,1 0 0,-2-6 0,1 2 4,-1 1 0,0-1 1,-1 1-1,1 0 0,-1 0 1,-1-1-1,1 1 1,-1 0-1,-7-11 0,10 17-8,0 0 0,-1 1-1,1-1 1,-1 0 0,1 1-1,0-1 1,-1 1 0,1-1-1,-1 1 1,1-1 0,-1 1-1,1-1 1,-1 1 0,0 0-1,1-1 1,-1 1 0,0 0-1,1-1 1,-1 1 0,0 0-1,1 0 1,-1 0 0,0 0-1,-1-1 1,2 2 0,0-1-1,0 1 0,-1-1 1,1 1-1,0-1 1,0 1-1,0-1 0,0 1 1,0-1-1,-1 1 1,1-1-1,0 1 1,0-1-1,0 1 0,0-1 1,0 1-1,1-1 1,-1 1-1,0-1 0,0 1 1,0-1-1,0 1 1,1-1-1,-1 1 1,0-1-1,0 1 0,1-1 1,-1 0-1,0 1 1,1-1-1,-1 1 0,0-1 1,2 1-1,1 3-3,1 1 1,0-1-1,0 0 0,1-1 0,-1 1 0,1-1 0,0 1 1,-1-1-1,2-1 0,-1 1 0,0-1 0,0 0 1,1 0-1,7 1 0,-2 0 0,1-1 0,-1 0 0,1-1 0,0-1 0,23-1 0,-26 0 4,-1-1 1,0 0 0,-1 0-1,1-1 1,0 0-1,-1 0 1,1-1-1,-1 0 1,10-7-1,-15 10 4,0-1-1,1 1 1,-1-1-1,0 0 0,0 0 1,0 0-1,0 0 1,0-1-1,0 1 1,-1 0-1,1-1 1,-1 1-1,0-1 0,1 1 1,-1-1-1,0 0 1,-1 0-1,1 1 1,0-1-1,-1 0 1,0 0-1,1 0 0,-1 0 1,0 1-1,-1-1 1,1 0-1,0 0 1,-1 0-1,0 0 0,0-2 1,0 4-3,1 0 1,-1 0-1,1 0 1,-1 1-1,1-1 1,-1 0-1,0 1 1,1-1-1,-1 0 1,0 1-1,1-1 1,-1 1-1,0-1 1,0 1-1,0-1 1,1 1-1,-1-1 1,0 1-1,0 0 1,0 0-1,0-1 1,0 1-1,0 0 1,0 0-1,0 0 1,0 0-1,0 0 1,0 0-1,1 0 1,-1 1-1,0-1 1,0 0-1,0 0 1,0 1-1,0-1 0,-1 1 1,-2 0 3,0 1-1,1 0 1,-1 0 0,0 0 0,1 1-1,-7 4 1,5-1-47,0-1 0,0 1-1,0 0 1,0 1 0,1-1 0,0 1-1,1 0 1,0 0 0,0 0 0,0 0 0,1 1-1,0-1 1,0 1 0,1-1 0,0 1 0,0 0-1,1 0 1,0-1 0,1 12 0,0-16-36,0 0 1,0 0 0,0 0-1,0 0 1,1-1-1,-1 1 1,1 0 0,-1-1-1,1 1 1,0-1-1,0 0 1,0 1 0,0-1-1,1 0 1,-1 0-1,4 2 1,-1-2 25,0 1-1,0 0 1,0-1-1,1 0 1,-1 0 0,1-1-1,9 2 1,34-1-450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23.749"/>
    </inkml:context>
    <inkml:brush xml:id="br0">
      <inkml:brushProperty name="width" value="0.05" units="cm"/>
      <inkml:brushProperty name="height" value="0.05" units="cm"/>
    </inkml:brush>
  </inkml:definitions>
  <inkml:trace contextRef="#ctx0" brushRef="#br0">160 363 18516,'1'-12'1408,"-1"5"-946,1-1-1,-1 0 0,-2-13 0,2 20-381,-1 0 1,1 0-1,0 0 1,0 0-1,0 0 0,-1 0 1,1 0-1,0 0 1,-1 0-1,1 0 1,-1 0-1,1 0 0,-1 0 1,0 0-1,1 1 1,-1-1-1,0 0 0,0 0 1,1 1-1,-1-1 1,0 1-1,0-1 1,0 1-1,0-1 0,0 1 1,0-1-1,0 1 1,0 0-1,0-1 0,0 1 1,0 0-1,0 0 1,0 0-1,0 0 1,-1 0-1,-2 1 3,1 0 1,-1 1-1,1-1 0,0 1 0,-1 0 1,1-1-1,0 2 0,0-1 1,0 0-1,1 1 0,-1-1 0,0 1 1,1 0-1,0 0 0,-3 4 1,-32 51 98,28-41-173,1 1 1,0-1-1,-6 24 1,12-36-5,1-1 1,-1 0-1,1 1 1,1-1-1,-1 0 1,1 1-1,-1-1 1,1 1-1,1-1 1,-1 1-1,0-1 1,1 0-1,0 1 1,0-1-1,1 0 1,-1 0-1,1 1 1,0-1-1,0 0 1,3 4-1,-3-6 7,-1 0 0,1-1 0,0 1 0,0-1 0,1 1 0,-1-1 0,0 0 0,0 0 0,0 0 0,1 0-1,-1 0 1,1-1 0,-1 1 0,0-1 0,1 1 0,-1-1 0,1 0 0,-1 0 0,1 0 0,-1 0 0,1-1 0,-1 1 0,1-1-1,-1 1 1,0-1 0,5-1 0,2-2 46,1-1 1,-1 1-1,0-2 0,-1 1 0,11-9 0,0-2 105,-1 0 1,0-1-1,-2-1 0,28-39 1,-34 44-85,-2-1 0,0 0 0,-1 0 0,0-1 0,-1 0 0,0 0 0,-2 0 0,5-24 0,-8 29-27,-2 15-41,-2 17-36,3-20 23,0 0 1,0 0 0,0 0-1,1 0 1,-1 0 0,1 0-1,-1 0 1,1 0 0,0 0-1,0 0 1,0 0-1,0 0 1,0-1 0,0 1-1,0 0 1,1-1 0,-1 1-1,1-1 1,-1 1 0,1-1-1,-1 0 1,1 0-1,0 1 1,0-1 0,0 0-1,-1-1 1,1 1 0,0 0-1,0 0 1,0-1 0,0 1-1,0-1 1,0 0 0,1 0-1,-1 0 1,0 0-1,0 0 1,3 0 0,5-2 8,-1 1 1,0-1 0,0-1-1,-1 0 1,1 0 0,0 0-1,13-9 1,2-2 28,-1-2 1,0-1-1,-1-1 1,32-33 0,-39 36-10,-1-2 1,-1 1-1,-1-2 1,0 1 0,-2-2-1,16-35 1,-22 34-19,-3 20-8,-2-1-1,1 1 0,0 0 0,0-1 1,0 1-1,0 0 0,0-1 1,0 1-1,0 0 0,0-1 0,0 1 1,-1 0-1,1-1 0,0 1 0,0 0 1,0-1-1,-1 1 0,1 0 0,0 0 1,0-1-1,-1 1 0,1 0 0,0 0 1,-1 0-1,1-1 0,0 1 1,-1 0-1,0 0 0,-1 0 0,1 0-1,-1 1 1,1-1 0,0 1 0,-1-1 0,1 1 0,0-1 0,-1 1 0,1 0 0,0 0 0,0-1-1,0 1 1,-1 0 0,1 0 0,0 0 0,0 0 0,1 0 0,-1 1 0,0-1 0,-1 1 0,-11 17-13,1 0 1,1 0 0,0 1 0,2 0-1,0 1 1,1 0 0,1 1 0,1 0 0,-5 37-1,7-26-12,2 0-1,1 1 0,1 0 0,2-1 0,11 62 0,0-45-217,2 0 0,25 55 0,-11-33-368,-27-66 477,0 0 1,0 0 0,0 0-1,0 11 1,-1-16 115,-1-1 1,0 1 0,0 0-1,0 0 1,0 0 0,0-1-1,0 1 1,-1 0-1,1 0 1,0 0 0,0-1-1,0 1 1,-1 0 0,1 0-1,0-1 1,-1 1 0,1 0-1,-1-1 1,1 1 0,-1 0-1,1-1 1,-1 1-1,1-1 1,-1 1 0,0-1-1,1 1 1,-1-1 0,0 1-1,1-1 1,-1 1 0,0-1-1,0 0 1,1 0 0,-1 1-1,0-1 1,0 0-1,0 0 1,1 0 0,-1 0-1,0 0 1,0 0 0,0 0-1,1 0 1,-1 0 0,-1-1-1,-3 0-9,1 0-1,-1 0 0,1-1 1,-1 0-1,1 0 1,0 0-1,0 0 0,0-1 1,0 1-1,0-1 0,0 0 1,1 0-1,0-1 1,-1 1-1,1-1 0,-3-4 1,-5-7 70,0-2 1,-12-24-1,17 30 15,1 0-1,1 0 1,0 0-1,1 0 0,0 0 1,0-1-1,1 1 0,1-1 1,-1-18-1,2 26-48,1 0 1,-1-1-1,1 1 1,-1 0-1,1-1 1,1 1-1,-1 0 1,0 0-1,1 0 1,0 0-1,0 0 1,0 0-1,1 0 1,-1 1-1,1-1 1,0 1-1,0 0 0,0 0 1,0 0-1,1 0 1,-1 0-1,1 1 1,-1-1-1,1 1 1,0 0-1,0 0 1,0 1-1,7-3 1,49-12-2301,-24 6 1303,-1-1-1,35-15 1,-10-5-58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24.450"/>
    </inkml:context>
    <inkml:brush xml:id="br0">
      <inkml:brushProperty name="width" value="0.05" units="cm"/>
      <inkml:brushProperty name="height" value="0.05" units="cm"/>
    </inkml:brush>
  </inkml:definitions>
  <inkml:trace contextRef="#ctx0" brushRef="#br0">0 33 18756,'9'134'4909,"-6"-66"-3975,-2-39-622,-1-8-38,2 0 0,0 0 0,1 0 0,10 36 1,-13-55-247,1-1 1,-1 0-1,1 0 1,-1 1 0,1-1-1,0 0 1,-1 0 0,1 0-1,0 0 1,0 0-1,0 0 1,-1 0 0,1 0-1,2 1 1,-2-2-16,-1 1 1,1-1-1,-1 0 1,0 0-1,1 0 0,-1 0 1,1 0-1,-1 0 1,0-1-1,1 1 1,-1 0-1,1 0 1,-1 0-1,0 0 0,1 0 1,-1-1-1,0 1 1,1 0-1,-1 0 1,0 0-1,1-1 0,-1 1 1,0 0-1,1-1 1,-1 1-1,0 0 1,0-1-1,1 1 0,-1-1 1,3-4 77,-1 0 0,0 0 0,0 0-1,0 0 1,1-10 0,5-35 161,-2 0-1,-3-1 0,-6-97 1,9 165-291,0-1 0,1 0 0,1-1 0,0 1 0,15 18 0,-20-30 35,0-1-1,0 1 1,1-1-1,-1 0 1,1 0-1,-1 0 0,1-1 1,0 1-1,0-1 1,0 0-1,1 0 1,-1 0-1,0-1 1,1 0-1,-1 0 0,1 0 1,-1 0-1,1 0 1,9-1-1,-9-1 4,1 1 1,-1-1-1,0 0 0,1-1 1,-1 0-1,0 1 0,0-2 1,0 1-1,0 0 0,0-1 1,-1 0-1,1 0 0,-1-1 1,1 1-1,-1-1 0,5-6 1,-2 2 8,-1 0 0,0 0 1,-1-1-1,0 0 0,0 0 1,-1 0-1,0 0 0,-1-1 1,0 1-1,0-1 0,-1 0 1,0 0-1,-1 0 0,0 0 1,-1-17-1,0 26-6,0 0 0,0 0 0,0-1 0,-1 1 0,1 0 0,0-1 0,-1 1 0,1 0-1,-1 0 1,1 0 0,-1-1 0,1 1 0,-1 0 0,0 0 0,1 0 0,-1 0 0,0 0 0,0 0 0,-1-1 0,1 2-2,0 0 0,0 0 1,1 0-1,-1 0 0,0 0 1,1 0-1,-1 0 0,0 0 1,0 0-1,1 0 0,-1 0 0,0 0 1,0 1-1,1-1 0,-1 0 1,0 0-1,1 1 0,-1-1 1,1 1-1,-1-1 0,0 0 1,1 1-1,-2 0 0,-1 3-2,-1 0 0,1 0 0,-1 0 0,1 0 1,1 1-1,-1-1 0,-4 10 0,2 3-3,-1 0 0,2 1 0,0-1 0,-1 22 0,4-30-45,1 0 0,-1 1 0,2-1 0,0 1 0,0-1 0,0 0 0,1 1 1,1-1-1,5 14 0,-7-20-18,0-1 1,0 0 0,0 1-1,1-1 1,-1 0 0,1 0 0,-1 1-1,1-1 1,0-1 0,0 1-1,0 0 1,0 0 0,0-1 0,1 1-1,-1-1 1,0 1 0,1-1-1,-1 0 1,1 0 0,-1 0-1,1-1 1,-1 1 0,1 0 0,0-1-1,-1 0 1,1 0 0,0 0-1,-1 0 1,1 0 0,0 0-1,-1 0 1,1-1 0,3-1 0,3 0-129,-1-2 1,0 1 0,-1-1 0,1 0 0,0 0 0,-1-1 0,0 0-1,0 0 1,6-8 0,28-33-530,-1-13-82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5:25.379"/>
    </inkml:context>
    <inkml:brush xml:id="br0">
      <inkml:brushProperty name="width" value="0.05" units="cm"/>
      <inkml:brushProperty name="height" value="0.05" units="cm"/>
    </inkml:brush>
  </inkml:definitions>
  <inkml:trace contextRef="#ctx0" brushRef="#br0">161 0 17284,'-13'25'650,"1"1"1,2-1 0,0 2-1,2-1 1,1 1-1,-4 28 1,5-5 93,1 0-1,4 71 1,7-34-108,33 158-1,-37-228-465,-6-34-39,-1-14-97,0 1-1,-2-1 0,-1 2 1,-2-1-1,-26-55 1,17 57-11,19 27-23,0 0 1,-1 0 0,1 0 0,-1 1 0,1-1 0,-1 0-1,0 1 1,1-1 0,-1 1 0,0-1 0,1 1 0,-1-1 0,0 1-1,0-1 1,1 1 0,-1 0 0,0-1 0,0 1 0,0 0 0,0-1-1,1 1 1,-1 0 0,0 0 0,0 0 0,0 0 0,0 0-1,0 0 1,0 0 0,0 0 0,-1 1 0,2 0 0,-1 0 1,0 0 0,1 0-1,-1 0 1,1 0-1,-1 0 1,1 0 0,-1 0-1,1 0 1,0 0-1,-1 0 1,1 0-1,0 0 1,0 1 0,0-1-1,0 0 1,0 0-1,0 0 1,0 0 0,1 0-1,-1 0 1,0 1-1,0-1 1,1 0-1,0 1 1,12 29 6,-8-22-6,0-1 1,1 0-1,0 0 0,0-1 0,0 0 1,1 0-1,0 0 0,1-1 0,-1 0 0,1 0 1,1-1-1,-1 0 0,1 0 0,-1-1 1,1-1-1,10 4 0,-12-5 22,-1-1 0,1 1-1,0-1 1,-1-1 0,1 1 0,0-1 0,0-1 0,-1 1-1,1-1 1,0 0 0,-1 0 0,1-1 0,-1 0-1,1 0 1,-1-1 0,0 1 0,0-1 0,0-1 0,0 1-1,-1-1 1,1 0 0,-1 0 0,9-10 0,-5 4 69,0-2 1,0 1-1,12-23 1,-17 26-66,0 1 1,-1-1 0,0 1 0,0-1-1,-1 0 1,0 0 0,2-15 0,-6 15-17,-4 9-6,-5 12-4,6-2-4,0 0 1,0 0 0,1 1-1,0 0 1,1 0 0,1 0-1,0 0 1,0 0 0,1 0-1,1 1 1,2 20 0,-2-30 3,0 0 0,1 0 0,0 0 0,-1 0 0,1 0 0,0 0 0,1 0 0,-1-1 0,0 1 0,1 0 0,0-1 0,-1 1 0,1-1 0,0 1 0,0-1 0,1 0 0,-1 0 0,0 0 0,1 0-1,-1 0 1,1 0 0,-1-1 0,1 1 0,0-1 0,0 0 0,0 0 0,0 0 0,0 0 0,0-1 0,0 1 0,0-1 0,0 1 0,0-1 0,0 0 0,4-1 0,2 0 15,0 0 1,0-1-1,-1 0 0,1-1 1,0 1-1,-1-2 0,0 1 0,1-1 1,-1-1-1,14-9 0,-9 3-3,-1 1-1,0-1 1,0-1 0,-1 0-1,-1-1 1,0 0-1,0 0 1,-2-1-1,0-1 1,9-19 0,-16 32-18,-1 1 1,1 0 0,-1-1 0,1 1-1,-1 0 1,0-1 0,0 1 0,1-1 0,-1 1-1,0-1 1,0 1 0,0 0 0,-1-1-1,1 1 1,-1-3 0,1 4 1,0 0-1,0-1 1,-1 1-1,1 0 1,0 0-1,-1-1 1,1 1-1,-1 0 1,1 0-1,0 0 1,-1-1-1,1 1 1,-1 0-1,1 0 1,-1 0 0,1 0-1,0 0 1,-1 0-1,1 0 1,-1 0-1,1 0 1,-1 0-1,1 0 1,0 0-1,-1 0 1,1 0-1,-1 0 1,1 1-1,-1-1 1,1 0-1,-5 2-11,1 0-1,0 1 0,-1-1 1,1 1-1,1 0 1,-8 6-1,-1 3-1,1 1 0,-17 24 1,25-33 15,0 1 0,0-1 0,0 1 0,1 0 0,0 0 0,0 0 0,1 0 0,-1 1 0,1-1 0,0 0 0,0 1 0,1 7 0,0-11 0,0-1 0,0 0 1,0 1-1,0-1 0,1 1 0,-1-1 0,1 0 0,-1 1 0,1-1 0,0 0 1,-1 0-1,1 1 0,0-1 0,0 0 0,0 0 0,0 0 0,0 0 0,0 0 1,0 0-1,0 0 0,2 1 0,0-1 1,-1 1 0,1-1 0,0-1 0,0 1 0,0 0 0,0-1 0,-1 1 0,1-1 0,0 0 0,4 0 0,4-1 3,1 0-1,0-1 1,0-1 0,12-4-1,6-4-11,49-26 0,8-3-19,-85 39 24,1 0-1,-1 0 0,0 1 1,1-1-1,-1 0 0,0 1 1,1-1-1,-1 1 0,0 0 1,1 0-1,-1 0 0,1 0 0,-1 0 1,0 1-1,1-1 0,-1 1 1,0-1-1,1 1 0,-1 0 1,0 0-1,3 1 0,-2 1-2,1 0 0,-1 1 0,0-1 0,-1 1 0,1 0 1,-1-1-1,1 1 0,-1 0 0,0 0 0,1 6 0,-2-8 5,0 1 1,1 0 0,-1 0-1,1-1 1,0 1-1,-1-1 1,1 1-1,0-1 1,0 0 0,1 0-1,-1 0 1,0 0-1,1 0 1,-1 0-1,1-1 1,0 1 0,-1-1-1,4 2 1,-2-3-1,0 1 1,-1 0-1,1-1 1,0 0-1,0 0 1,0 0-1,-1 0 1,1-1-1,0 1 0,-1-1 1,1 0-1,0 0 1,-1 0-1,7-3 1,1-3-1,1 0 1,-1 0-1,-1-1 1,0 0-1,0-1 0,0 0 1,-1-1-1,15-21 1,-3 6 13,-21 24-13,1 1 0,0-1 0,-1 1 0,1-1 0,0 1 0,-1 0 1,1-1-1,0 1 0,-1 0 0,1-1 0,0 1 0,0 0 0,-1 0 0,1 0 0,0-1 1,0 1-1,0 0 0,-1 0 0,1 0 0,0 0 0,0 0 0,-1 1 0,1-1 0,1 0 0,23 11-14,-6-3 7,-3-4-127,0-2 0,0 0 0,0-1 1,0 0-1,1-2 0,-1 0 0,0 0 0,0-2 0,0 0 0,-1 0 0,1-2 1,18-7-1,-11-2-172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4.245"/>
    </inkml:context>
    <inkml:brush xml:id="br0">
      <inkml:brushProperty name="width" value="0.05" units="cm"/>
      <inkml:brushProperty name="height" value="0.05" units="cm"/>
    </inkml:brush>
  </inkml:definitions>
  <inkml:trace contextRef="#ctx0" brushRef="#br0">8 375 15387,'2'-22'1403,"-1"16"-985,0-1-1,-1 1 0,1-1 1,-1 0-1,-2-10 1,-6 67 3532,5-6-3183,3 60 0,1-90-720,0 1 0,1-1 0,0 0 0,1 0 0,1 0 0,1 0 0,-1-1 1,10 17-1,-13-27-38,1-1 0,-1 1 1,1-1-1,0 1 0,0-1 0,0 0 1,0 0-1,0 0 0,0 0 1,1 0-1,-1 0 0,0-1 0,1 1 1,0-1-1,-1 1 0,1-1 1,0 0-1,0 0 0,4 1 1,-3-2 4,0 0-1,0 0 1,-1-1 0,1 1 0,0-1 0,0 1 0,0-1 0,-1 0 0,1-1 0,0 1 0,-1-1 0,1 0 0,3-2 0,3-3 28,1-1 0,-1 0 0,0 0 0,-1-1 0,0-1 0,0 1 0,11-19 0,-9 11 16,-2 0-1,0-1 1,-1 0-1,0-1 1,-2 0-1,0 0 1,-1 0-1,-1 0 1,2-28-1,-9 12 49,-4 22-45,7 13-59,0 0 0,-1 0 0,1 0 1,-1 0-1,1 0 0,0 0 0,-1-1 1,1 1-1,0 0 0,-1 0 0,1 0 1,-1 0-1,1 0 0,0 1 0,-1-1 1,1 0-1,-1 0 0,1 0 0,0 0 1,-1 0-1,1 0 0,0 1 0,-1-1 1,1 0-1,-1 0 0,1 0 0,0 1 1,0-1-1,-1 0 0,1 1 0,-1 0 1,-1 1 3,1 0 1,-1 1 0,0-1 0,1 1-1,-1-1 1,1 1 0,0 0 0,0 0-1,0 0 1,0-1 0,0 1-1,1 0 1,-1 6 0,1 42 52,0-49-56,0 10 2,2 0 0,-1-1 0,1 1 1,1-1-1,0 0 0,1 0 0,0 0 0,1 0 0,0-1 1,0 1-1,10 12 0,-11-18 6,1 1-1,-1-1 1,1 0 0,0-1 0,0 1-1,0-1 1,1 0 0,0-1-1,-1 1 1,1-1 0,1 0-1,-1 0 1,0-1 0,1 0-1,-1 0 1,1-1 0,-1 1-1,1-1 1,0-1 0,0 1-1,7-2 1,-5 1 16,1-1-1,-1-1 1,0 1-1,1-1 1,-1-1 0,0 0-1,-1 0 1,1-1-1,0 0 1,-1-1-1,0 0 1,8-6 0,-7 4 13,0-2 0,0 1 1,-1-1-1,0 0 1,0-1-1,-1 0 0,0 0 1,8-18-1,-8 12-2,0 0 0,-1 0 0,-1 0 0,-1-1 0,-1 0 0,0 0 0,-1 0 0,0 0 0,-2 0 0,0 0 0,-1-1 0,0 1-1,-6-24 1,-4 15-14,2 17-16,8 9-8,1 1 0,-1-1 0,1 0 0,0 0 0,-1 0 0,1 0 0,-1 0 0,1 0 0,0 0 0,-1 1 1,1-1-1,0 0 0,-1 0 0,1 0 0,0 1 0,-1-1 0,1 0 0,0 1 0,0-1 0,-1 0 0,1 1 0,0-1 0,0 0 0,0 1 0,-1-1 0,1 0 0,0 1 1,0-1-1,0 1 0,0 0 0,-2 5-3,0 1 1,0 0-1,1-1 1,0 1-1,1 0 0,-1 0 1,1 0-1,1 0 1,-1 0-1,3 9 1,-2-9-2,1-1 0,-1 0 0,1 0 0,0 0 0,0 0 0,1 0 0,0-1 0,0 1 1,0-1-1,1 1 0,0-1 0,4 5 0,-5-8 4,0 0 0,-1 0 0,1-1 0,0 1-1,1 0 1,-1-1 0,0 0 0,0 0 0,1 0 0,-1 0 0,0 0-1,1-1 1,-1 1 0,1-1 0,-1 0 0,1 0 0,-1-1 0,1 1 0,-1 0-1,1-1 1,-1 0 0,0 0 0,5-2 0,4-2 2,0 0 0,-1-1 0,1 0 0,-1-1 0,11-9 0,-3 1 9,0-1-1,-1-1 1,-1 0 0,21-29-1,-29 33-3,0 0 0,0 0 0,-2-1 0,1 0 0,-2-1 0,0 1 0,7-28-1,-12 37-4,0 0 0,-1 0 0,0-1 0,0 1 0,0 0 0,0-1 0,-1 1 0,0 0 0,-2-7 0,3 11-1,0 0 0,-1 0 0,1 0 0,-1 0 0,1 0-1,-1 0 1,1 0 0,-1 0 0,1 0 0,-1 0 0,0 0-1,0 0 1,0 0 0,1 0 0,-1 0 0,0 1 0,0-1-1,0 0 1,0 1 0,0-1 0,0 1 0,-1-1 0,1 1 0,0-1-1,0 1 1,0 0 0,0 0 0,0-1 0,-1 1 0,1 0-1,0 0 1,0 0 0,0 0 0,-1 0 0,1 1 0,0-1 0,0 0-1,0 1 1,0-1 0,0 0 0,-1 1 0,1-1 0,0 1-1,0 0 1,-1 0 0,-3 3 5,-1 0 1,0 1-1,1-1 1,0 1-1,0 1 0,1-1 1,0 0-1,-1 1 0,2 0 1,-1 0-1,-4 11 0,0 1 39,0 1 0,-9 38 0,13-44-32,2 1 0,-1 0 0,2-1 1,0 1-1,1 0 0,0 0 0,1 0 0,0 0 0,6 21 1,-6-30-83,1 0 0,0 0 0,0 0 1,0 0-1,1 0 0,0-1 1,-1 1-1,1-1 0,1 0 1,-1 0-1,1 0 0,0-1 1,0 1-1,0-1 0,0 0 0,0 0 1,1 0-1,-1 0 0,1-1 1,0 0-1,0 0 0,0 0 1,0-1-1,0 1 0,0-1 0,0 0 1,0-1-1,9 1 0,-2-1-10,0-1-1,-1 0 1,1-1-1,0 0 1,0-1-1,-1 0 1,1 0-1,-1-1 1,0-1-1,11-6 1,51-35-494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4.969"/>
    </inkml:context>
    <inkml:brush xml:id="br0">
      <inkml:brushProperty name="width" value="0.05" units="cm"/>
      <inkml:brushProperty name="height" value="0.05" units="cm"/>
    </inkml:brush>
  </inkml:definitions>
  <inkml:trace contextRef="#ctx0" brushRef="#br0">214 141 18260,'-1'-3'162,"1"0"0,0 0 0,-1 0 0,1 0 0,-1 1 0,0-1 0,0 0 0,0 0 0,-1 0 0,1 1 0,0-1 0,-1 0 0,0 1 0,0-1 0,0 1 0,0 0 0,0 0 0,0 0 0,0 0 0,-1 0 0,1 0 0,-1 1 0,1-1 0,-1 1 0,0-1 0,0 1 0,1 0 0,-1 0 0,0 1 0,0-1 0,0 0 0,0 1 1,0 0-1,0 0 0,0 0 0,0 0 0,0 0 0,-5 1 0,1 1-45,1 0 1,-1 0 0,1 0 0,0 1 0,-1 0 0,1 0 0,0 0 0,1 1 0,-1 0-1,1 0 1,0 0 0,0 1 0,0 0 0,0 0 0,1 0 0,0 1 0,-5 7 0,6-8-89,0 0 0,0 1 0,0-1 0,1 1 0,-1-1 0,2 1 0,-1 0 0,1 0 0,-1 0 0,2 0 0,-1 0 0,1 0 0,0 0 0,0 0 0,0 0 0,1 0 0,0 0 0,0 0 0,4 9 0,-4-12-17,0-1 0,0 1 0,0-1 0,1 1 1,0-1-1,-1 0 0,1 0 0,0 0 0,0 0 1,0 0-1,0 0 0,0-1 0,0 1 0,1-1 1,-1 1-1,0-1 0,1 0 0,-1 0 1,1 0-1,0 0 0,-1 0 0,1-1 0,0 1 1,-1-1-1,1 0 0,0 0 0,-1 0 0,1 0 1,0 0-1,0 0 0,-1-1 0,6-1 0,0 0 35,1-1 0,-1 0 0,0 0 0,0-1-1,0 0 1,0 0 0,-1-1 0,14-11 0,-11 7 14,0-1 0,-1-1 0,0 1 0,-1-1 1,0-1-1,0 0 0,-2 0 0,1 0 0,-2-1 0,1 1 1,-2-1-1,0-1 0,0 1 0,-1-1 0,1-22 1,-4 32-74,0 0 0,0 0 1,0-1-1,-1 1 0,0 0 1,1 0-1,-4-6 1,4 9-29,0 0 0,-1 0 0,1 0 0,0 1 0,-1-1 0,1 0 1,-1 0-1,1 1 0,-1-1 0,1 0 0,-1 1 0,1-1 0,-1 1 1,0-1-1,1 1 0,-1-1 0,0 1 0,0-1 0,1 1 0,-1 0 1,0-1-1,0 1 0,1 0 0,-1 0 0,0-1 0,0 1 1,0 0-1,0 0 0,0 0 0,1 0 0,-1 0 0,0 0 0,0 0 1,0 1-1,0-1 0,1 0 0,-1 0 0,0 1 0,0-1 0,-1 1 1,1 0-50,0 0 0,-1 0 0,1 0 0,0 0 1,0 0-1,0 0 0,0 0 0,0 1 0,0-1 1,0 0-1,0 1 0,1-1 0,-1 1 1,0-1-1,1 0 0,-1 1 0,1 0 0,0-1 1,-1 1-1,1-1 0,0 1 0,0-1 1,0 1-1,0 0 0,0-1 0,1 1 0,-1 2 1,10 13-730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8.103"/>
    </inkml:context>
    <inkml:brush xml:id="br0">
      <inkml:brushProperty name="width" value="0.05" units="cm"/>
      <inkml:brushProperty name="height" value="0.05" units="cm"/>
    </inkml:brush>
  </inkml:definitions>
  <inkml:trace contextRef="#ctx0" brushRef="#br0">43 0 15227,'-9'22'919,"1"1"1,2-1-1,0 1 0,1 0 0,1 1 1,2-1-1,0 1 0,2 39 0,4-17-421,1 0 0,3 0-1,19 64 1,-25-99-469,13 29 72,-15-40-99,0 0-1,0 1 1,0-1-1,0 0 1,0 0-1,0 1 1,0-1-1,0 0 1,0 0-1,0 0 1,0 1-1,1-1 1,-1 0-1,0 0 1,0 0-1,0 1 1,0-1-1,0 0 1,1 0-1,-1 0 1,0 0-1,0 1 1,0-1-1,1 0 1,-1 0-1,0 0 1,0 0-1,0 0 1,1 0-1,-1 0 1,0 0-1,0 1 1,0-1-1,1 0 1,-1 0-1,0 0 1,0 0-1,1 0 1,-1 0-1,0 0 1,0 0-1,1-1 1,-1 1-1,0 0 1,0 0-1,1 0 1,4-14 57,-1-26 34,-4 37-82,1-1 0,2-34 77,-2 0 0,-6-70 0,-4 85-72,7 21-17,3 12-16,1-5 15,0-1 0,1 1 0,-1-1-1,1 0 1,0 0 0,0 0 0,0 0-1,0-1 1,1 1 0,-1-1 0,1 0 0,0 0-1,0 0 1,0-1 0,0 1 0,1-1-1,-1 0 1,1 0 0,-1 0 0,7 1-1,7 2-33,0-1 0,1 0 0,36 2-1,-29-6-51,1-1-1,-1-1 0,0-2 0,0 0 1,0-2-1,-1-1 0,43-17 1,-68 23 84,1 1 1,-1 0 0,1-1-1,0 1 1,-1 0 0,1 0-1,-1 0 1,1-1-1,0 1 1,-1 0 0,1 0-1,0 0 1,-1 0 0,1 0-1,-1 0 1,1 0 0,0 0-1,-1 0 1,1 0-1,0 1 1,-1-1 0,1 0-1,-1 0 1,1 0 0,0 1-1,-1-1 1,1 0 0,-1 1-1,1-1 1,-1 1 0,1-1-1,-1 0 1,0 1-1,1-1 1,-1 1 0,1-1-1,-1 1 1,0 0 0,1-1-1,-1 1 1,0-1 0,0 2-1,1 2 23,0 1-1,-1 0 0,1 0 1,-1 0-1,-1 6 0,1 19 176,0-29-180,0 0 0,0 0-1,0 0 1,0 0-1,1 0 1,-1 1-1,0-1 1,1 0 0,-1 0-1,1 0 1,-1 0-1,1 0 1,0 0-1,-1 0 1,1 0 0,0 0-1,1 1 1,0-2 5,-1 1 1,1 0-1,0 0 1,0-1-1,0 0 1,0 1-1,1-1 1,-1 0 0,0 0-1,0 0 1,0 0-1,0 0 1,0 0-1,0-1 1,0 1-1,0-1 1,0 1-1,2-2 1,39-17 87,-37 16-106,41-23-158,-29 15-33,0 1 0,0 1 0,1 0 0,0 2 0,0 0 0,24-5 0,-41 12 166,-1 0 0,1 0 1,-1 0-1,1 0 0,-1 0 1,1 0-1,-1 0 0,1 0 1,-1 1-1,0-1 1,1 0-1,-1 1 0,1-1 1,-1 1-1,0 0 0,1-1 1,-1 1-1,2 2 0,15 20 194,-17-20-137,0-1-1,0 1 1,1-1 0,-1 0-1,1 1 1,0-1 0,0 0 0,0 0-1,0 0 1,0 0 0,0-1 0,0 1-1,0 0 1,1-1 0,-1 0-1,1 1 1,-1-1 0,1 0 0,2 0-1,6 0-15,0 0 0,-1-1 0,1-1 0,0 0-1,-1 0 1,1-1 0,-1-1 0,1 0-1,18-7 1,-17 5-123,1 1 0,-1 0 0,1 1-1,0 1 1,20-2 0,-32 4 95,0 0 1,0 0-1,0 0 1,-1 0-1,1 0 1,0 0-1,0 0 1,0 0-1,-1 0 1,1 0-1,0 1 1,0-1-1,-1 0 1,1 1-1,0-1 1,-1 0-1,1 1 1,0-1-1,-1 1 0,1-1 1,0 1-1,-1-1 1,1 1-1,-1-1 1,1 1-1,-1 0 1,1-1-1,-1 1 1,1 0-1,-1-1 1,0 1-1,0 0 1,1 0-1,-1 0 1,0-1-1,0 1 1,0 0-1,1 1 1,-2 2-69,1 1 1,-1-1 0,0 0 0,0 0-1,-3 8 1,3-8-17,-1-2 26,-1-3-42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5.428"/>
    </inkml:context>
    <inkml:brush xml:id="br0">
      <inkml:brushProperty name="width" value="0.05" units="cm"/>
      <inkml:brushProperty name="height" value="0.05" units="cm"/>
    </inkml:brush>
  </inkml:definitions>
  <inkml:trace contextRef="#ctx0" brushRef="#br0">12 17 20004,'-5'-17'1755,"4"18"-1698,1-1 0,-1 1 0,1 0-1,-1-1 1,1 1 0,-1 0 0,1 0-1,0-1 1,-1 1 0,1 0 0,0 0-1,0 0 1,-1-1 0,1 1 0,0 0 0,0 0-1,0 0 1,0 0 0,0-1 0,0 1-1,0 0 1,1 1 0,-2 20 244,0 0-1,2 0 1,0 0 0,2 0-1,1-1 1,0 1 0,1-1 0,2 0-1,0 0 1,1 0 0,20 34-1,-21-42-326,1-1-1,0-1 0,1 1 1,0-1-1,1-1 0,0 1 1,1-2-1,0 1 0,0-2 1,1 1-1,0-2 1,1 0-1,0 0 0,0-1 1,0-1-1,1 0 0,-1 0 1,1-2-1,16 3 0,19-2-238,-49-4 265,0 0 0,0 0-1,-1 0 1,1 0 0,0 0 0,0 0 0,0 0 0,0 1-1,0-1 1,0 0 0,0 0 0,0 0 0,0 0 0,0 0-1,0 0 1,-1 1 0,1-1 0,0 0 0,0 0 0,0 0 0,0 0-1,0 0 1,0 0 0,0 1 0,0-1 0,0 0 0,0 0-1,0 0 1,0 0 0,1 0 0,-1 1 0,0-1 0,0 0-1,0 0 1,0 0 0,0 0 0,0 0 0,0 0 0,0 1 0,0-1-1,0 0 1,0 0 0,1 0 0,-1 0 0,0 0 0,0 0-1,0 0 1,0 0 0,0 0 0,0 0 0,1 0 0,-1 0-1,0 1 1,-12 6 102,-69 36 666,-34 14 163,108-54-946,0 0-1,0-1 0,0 0 1,-1 0-1,1-1 0,0 0 0,-1-1 1,-7 1-1,13-1-70,0 0 0,1-1 0,-1 1 0,0 0 0,1 0 0,-1-1 0,0 1 0,1-1-1,-1 0 1,1 1 0,-1-1 0,1 0 0,-1 0 0,1 0 0,0 0 0,-1 0 0,1 0 0,0-1 0,0 1 0,0 0 0,0 0-1,0-1 1,0 1 0,0-1 0,0 1 0,0-1 0,1 1 0,-1-1 0,1 0 0,-1 1 0,1-1 0,0 0 0,0 1 0,-1-1 0,1 0-1,0 1 1,0-1 0,1 0 0,-1 1 0,1-3 0,4-24-586,5-3-248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6.254"/>
    </inkml:context>
    <inkml:brush xml:id="br0">
      <inkml:brushProperty name="width" value="0.05" units="cm"/>
      <inkml:brushProperty name="height" value="0.05" units="cm"/>
    </inkml:brush>
  </inkml:definitions>
  <inkml:trace contextRef="#ctx0" brushRef="#br0">16 0 16508,'-1'2'172,"-1"0"0,0 0 1,1 0-1,0 1 1,0-1-1,-1 0 1,1 0-1,1 1 1,-1-1-1,0 1 1,0-1-1,1 1 1,-1 2-1,0 37 411,2-23-86,1 47 470,3-1 0,2 0 1,4 0-1,2-1 0,32 93 1,-43-153-944,18 48 209,-18-48-195,0 0 1,0 0-1,1 0 0,-1 0 1,1 0-1,0 0 1,0-1-1,8 7 0,-11-10-30,0 1 1,0-1-1,1 0 0,-1 1 0,0-1 0,1 0 0,-1 0 1,1 1-1,-1-1 0,0 0 0,1 0 0,-1 0 0,1 1 0,-1-1 1,1 0-1,-1 0 0,0 0 0,1 0 0,-1 0 0,1 0 1,-1 0-1,1 0 0,-1 0 0,1 0 0,-1 0 0,0 0 0,1 0 1,-1-1-1,1 1 0,-1 0 0,1 0 0,-1 0 0,0-1 1,1 1-1,-1 0 0,0 0 0,1-1 0,-1 1 0,0 0 0,1-1 1,-1 1-1,0 0 0,1-1 0,-1 1 0,0 0 0,0-1 1,0 1-1,1-1 0,-1 1 0,0-1 0,3-21 255,-4 4-173,-1 0-1,-1 1 1,0-1 0,-1 1 0,-1 0-1,-1 0 1,0 1 0,-1 0-1,-1 0 1,0 0 0,-18-23-1,22 34-83,0 0-1,-1 0 1,1 1-1,-1 0 0,0 0 1,-6-4-1,10 7-5,0 0-1,1 1 1,-1-1-1,0 1 0,0 0 1,0-1-1,1 1 1,-1 0-1,0-1 1,0 1-1,0 0 1,0 0-1,0 0 1,0-1-1,1 1 1,-1 0-1,0 0 1,0 1-1,0-1 0,0 0 1,0 0-1,0 0 1,0 0-1,1 1 1,-1-1-1,0 1 1,0-1-1,0 0 1,0 1-1,1-1 1,-1 1-1,0 0 0,1-1 1,-1 1-1,0-1 1,1 1-1,-1 0 1,1 0-1,-1-1 1,1 1-1,-1 0 1,1 0-1,0 0 1,-1-1-1,1 1 0,0 0 1,0 0-1,-1 0 1,1 0-1,0 0 1,0 0-1,0 1 1,0 1-1,-1 0 0,1 0 0,0-1 1,0 1-1,0 0 0,0 0 0,0 0 1,0-1-1,1 1 0,-1 0 0,1 0 1,0-1-1,0 1 0,0-1 0,0 1 1,1-1-1,-1 1 0,3 3 0,-1-3 5,1 1-1,-1-1 0,1 0 0,-1-1 1,1 1-1,0-1 0,0 0 0,0 1 1,0-2-1,8 4 0,-2-2-11,1-1-1,0 0 1,0 0 0,0-1 0,0 0-1,0-1 1,0 0 0,20-4-1,-25 3-43,0-1 0,0 0 0,1 0 0,-2-1 0,1 0 0,0 0 0,0 0 0,5-5 0,-8 6-177,0-1 0,1 0-1,-1 0 1,0 0 0,-1 0 0,1 0 0,0-1 0,-1 1-1,0-1 1,0 1 0,0-1 0,0 0 0,1-5 0,-7 20-848,3-14 1489,6-19 643,26-35-124,-24 48-865,-1-1-1,0 0 1,-1-1 0,0 1 0,-1-1 0,4-17-1,-7 28-56,-1 0 0,0-1-1,0 1 1,0-1 0,0 1-1,0 0 1,0-1 0,0 1-1,0 0 1,0-1 0,0 1-1,0-1 1,0 1 0,0 0-1,0-1 1,0 1-1,0 0 1,-1-1 0,1 1-1,0 0 1,0-1 0,0 1-1,0 0 1,-1-1 0,1 1-1,0 0 1,0-1 0,-1 1-1,1 0 1,0 0 0,-1-1-1,1 1 1,0 0 0,-1 0-1,1 0 1,0 0 0,-1-1-1,1 1 1,0 0 0,-1 0-1,1 0 1,0 0 0,-1 0-1,1 0 1,-1 0 0,1 0-1,0 0 1,-1 0 0,1 0-1,0 0 1,-1 0 0,1 0-1,-1 1 1,1-1 0,0 0-1,-1 0 1,1 0 0,-1 1-1,-26 12 531,27-13-625,0 1 0,0-1 1,0 1-1,-1 0 0,1-1 0,0 1 1,0 0-1,0-1 0,0 1 0,0 0 1,0-1-1,0 1 0,0 0 0,0-1 1,0 1-1,1 0 0,-1-1 1,0 1-1,0-1 0,1 1 0,-1 0 1,0-1-1,1 1 0,-1-1 0,0 1 1,1-1-1,-1 1 0,1-1 0,-1 1 1,1-1-1,-1 0 0,1 1 0,-1-1 1,1 0-1,0 1 0,-1-1 1,1 0-1,-1 0 0,1 1 0,0-1 1,-1 0-1,1 0 0,0 0 0,0 0 1,1-1-101,0 1 1,0-1-1,1 0 1,-1-1-1,-1 1 1,1 0-1,0-1 1,0 1 0,0-1-1,-1 1 1,3-3-1,7-7-425,11-6-284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6.871"/>
    </inkml:context>
    <inkml:brush xml:id="br0">
      <inkml:brushProperty name="width" value="0.05" units="cm"/>
      <inkml:brushProperty name="height" value="0.05" units="cm"/>
    </inkml:brush>
  </inkml:definitions>
  <inkml:trace contextRef="#ctx0" brushRef="#br0">268 1 19132,'-21'12'930,"-16"9"1414,-64 47 1,90-60-2092,1 1-1,0 1 1,1 0 0,0 0-1,0 1 1,1 0 0,1 0-1,0 1 1,-11 25 0,16-32-206,0 0-1,0 0 1,1 0 0,0 0-1,0 0 1,0 0 0,0 1 0,1-1-1,0 0 1,0 0 0,1 1 0,1 8-1,-2-12-37,1-1 0,0 1 0,0 0 0,-1-1 0,1 1 0,0 0 0,0-1 0,0 0 0,1 1 0,-1-1 0,0 0 0,1 1 0,-1-1 0,0 0 0,1 0 0,1 1 0,0-1-8,0 0 0,0 0 0,0 0 0,0 0 0,0-1 0,0 1 0,0-1 0,0 0 0,0 0 0,0 0 0,0 0 0,4-1 0,2-1-3,0 0 0,0-1 0,0 0 0,0 0-1,0-1 1,-1 0 0,0-1 0,0 0 0,0 0 0,-1-1-1,12-11 1,-1 0 0,-1-2 1,0 0-1,15-25 0,-22 29-4,-1 0 0,14-31 1,-20 38-2,0 0 1,0-1-1,-1 0 1,0 1-1,0-1 1,-1 0-1,0-13 1,-1 21 3,0 0 1,1 0-1,-1 1 1,0-1 0,0 0-1,0 0 1,-1 0-1,1 0 1,0 1 0,0-1-1,0 0 1,-1 0-1,1 0 1,0 1 0,-1-1-1,1 0 1,0 1-1,-1-1 1,1 0 0,-1 1-1,1-1 1,-2 0-1,2 1 1,-1 0 0,0 0 0,1 0-1,-1 0 1,0 0 0,1 0 0,-1 1-1,1-1 1,-1 0 0,0 0 0,1 1-1,-1-1 1,1 0 0,-1 1 0,1-1-1,-1 1 1,1-1 0,0 0 0,-1 1-1,1-1 1,-1 2 0,-4 4-4,1 0 0,0 0-1,-6 14 1,5-6 21,0 0-1,1 0 1,1 1-1,0-1 1,1 1 0,0 0-1,1 15 1,1-23 2,0 0 0,0 0 0,1 0 0,0 0 0,0-1 0,1 1 0,0 0 0,0-1 1,0 1-1,1-1 0,0 0 0,0 0 0,0 0 0,1 0 0,0 0 0,0-1 0,6 6 0,-7-9-9,0 1 0,0-1 0,0 0 0,0 0 0,1-1 0,-1 1 0,0-1 0,1 1-1,-1-1 1,1 0 0,0-1 0,-1 1 0,1 0 0,-1-1 0,1 0 0,4 0 0,-1-1-5,0 0 1,0 0 0,0-1-1,-1 0 1,1 0 0,-1-1-1,1 0 1,5-3-1,6-5-42,-1-1 0,0 0 0,-1-2-1,27-27 1,35-54-478,-77 94 504,-1 0 1,1 1 0,-1-1 0,1 0 0,-1 1-1,1-1 1,0 0 0,0 1 0,-1-1 0,1 1 0,0-1-1,0 1 1,0-1 0,-1 1 0,3-1 0,-3 1 9,0 0 0,1 0 1,-1 1-1,0-1 0,0 0 0,0 0 1,1 0-1,-1 1 0,0-1 1,0 0-1,0 0 0,1 1 1,-1-1-1,0 0 0,0 1 1,0-1-1,0 0 0,0 0 1,0 1-1,0-1 0,0 0 0,0 1 1,0-1-1,0 0 0,0 1 1,0-1-1,0 0 0,0 0 1,0 1-1,-6 34 2,5-30 2,-1 5 31,-2 6 73,1 0 0,0-1-1,2 1 1,-1 1 0,3 20 0,-1-35-91,0-1 0,0 0-1,0 0 1,0 0 0,0 0 0,1 0-1,-1 0 1,1 0 0,-1 0 0,0 0-1,1 0 1,0 0 0,-1 0 0,1 0-1,0 0 1,-1 0 0,1-1 0,0 1-1,0 0 1,0 0 0,0-1 0,-1 1-1,1-1 1,2 1 0,-2 0-2,1-1 1,0 1 0,0-1-1,0 0 1,0 0 0,0 0-1,0 0 1,0 0 0,0-1-1,0 1 1,0 0-1,3-2 1,6-3-3,0 0-1,0 0 1,16-12 0,-21 13-14,32-21-101,-11 7-85,34-18 0,-53 33 128,0-1-1,-1 1 1,1 0-1,0 1 1,0 0-1,0 0 1,1 1-1,-1 0 1,15 0-1,-20 1 28,1 1 0,0-1 0,-1 1 0,1 0 0,-1 1 0,1-1 0,-1 0 0,0 1 0,1 0 0,-1 0 0,0 0 0,4 4 0,17 9-730,-23-14 715,0-1-1,0 1 1,-1-1-1,1 0 1,0 1 0,0-1-1,0 0 1,0 0 0,0 0-1,0 1 1,0-1 0,0 0-1,0 0 1,0-1-1,0 1 1,0 0 0,0 0-1,0 0 1,-1-1 0,1 1-1,0 0 1,0-1-1,0 1 1,0-1 0,0 1-1,-1-1 1,1 1 0,0-1-1,0 1 1,-1-1 0,2-1-1,1-2-37,0 0-1,-1 0 0,0-1 1,1 1-1,1-6 1,-1 1-56,13-24-419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7.332"/>
    </inkml:context>
    <inkml:brush xml:id="br0">
      <inkml:brushProperty name="width" value="0.05" units="cm"/>
      <inkml:brushProperty name="height" value="0.05" units="cm"/>
    </inkml:brush>
  </inkml:definitions>
  <inkml:trace contextRef="#ctx0" brushRef="#br0">23 24 19748,'-13'-3'2009,"7"4"-1281,3 3-424,3-1 1208,9-2-768,2-10-648,2-12-168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8.028"/>
    </inkml:context>
    <inkml:brush xml:id="br0">
      <inkml:brushProperty name="width" value="0.05" units="cm"/>
      <inkml:brushProperty name="height" value="0.05" units="cm"/>
    </inkml:brush>
  </inkml:definitions>
  <inkml:trace contextRef="#ctx0" brushRef="#br0">1 147 18684,'0'0'40,"0"0"-1,0 0 1,0 0-1,0-1 1,0 1-1,0 0 1,0 0-1,0 0 1,0 0-1,0 0 1,1-1 0,-1 1-1,0 0 1,0 0-1,0 0 1,0 0-1,0 0 1,0 0-1,0 0 1,1 0 0,-1-1-1,0 1 1,0 0-1,0 0 1,0 0-1,0 0 1,1 0-1,-1 0 1,0 0-1,0 0 1,0 0 0,0 0-1,0 0 1,1 0-1,-1 0 1,0 0-1,0 0 1,0 0-1,0 0 1,0 0 0,1 0-1,-1 0 1,0 0-1,0 1 1,0-1-1,0 0 1,0 0-1,1 0 1,-1 0-1,0 0 1,0 0 0,0 0-1,0 0 1,0 1-1,0-1 1,0 0-1,0 0 1,7 14 787,2 17 36,48 265 2344,7 37-1974,-62-325-1184,9 31 145,-11-38-179,0 0-1,0 1 1,1-1-1,-1 0 1,0 0 0,1 0-1,-1-1 1,1 1-1,-1 0 1,1 0-1,0 0 1,-1 0-1,1 0 1,0-1-1,0 1 1,-1 0-1,1 0 1,0-1-1,0 1 1,0-1-1,0 1 1,0-1-1,0 1 1,0-1-1,0 0 1,0 1-1,1-1 1,0 0 0,-1-1 0,0 0-1,0 0 1,1 0 0,-1 1 0,0-1 0,0 0 0,0 0 0,0-1-1,0 1 1,0 0 0,0 0 0,0 0 0,-1-1 0,1 1 0,0 0-1,-1-1 1,1 1 0,-1-1 0,1 1 0,-1 0 0,0-1 0,1-1-1,0-2 27,6-23 66,-2-1 1,-2 1-1,0-1 0,-2 0 0,-2-32 0,1 38-91,0-11-40,-2 0 0,-1 0 0,-1 0 0,-12-43 0,8 57-60,8 20 82,0 0-1,0 0 1,0 0 0,0 0 0,0 0-1,0 0 1,0 0 0,0 1-1,0-1 1,0 0 0,0 0-1,0 0 1,0 0 0,0 0-1,0 0 1,0 0 0,0 0 0,-1 0-1,1 0 1,0 1 0,0-1-1,0 0 1,0 0 0,0 0-1,0 0 1,0 0 0,0 0-1,0 0 1,0 0 0,-1 0-1,1 0 1,0 0 0,0 0 0,0 0-1,0 0 1,0 0 0,0 0-1,0 0 1,-1 0 0,1 0-1,0 0 1,0 0 0,0 0-1,0 0 1,0 0 0,0 0 0,0 0-1,0 0 1,0 0 0,-1 0-1,1-1 1,0 1 0,0 0-1,0 0 1,0 0 0,0 0-1,0 0 1,-1 12-47,2-1 31,0 1-1,0-1 0,1 0 0,1 1 1,0-1-1,0 0 0,1 0 0,1-1 1,6 13-1,-9-19 18,0 0 0,1-1 1,-1 1-1,1-1 0,0 1 1,1-1-1,-1 0 0,0 0 0,1 0 1,0 0-1,-1-1 0,1 0 1,0 1-1,0-1 0,0-1 0,1 1 1,-1-1-1,0 1 0,1-1 1,-1 0-1,1-1 0,-1 1 1,1-1-1,-1 0 0,1 0 0,5-1 1,-1-1-1,0 1 1,-1-1 0,0-1 0,1 0-1,-1 0 1,0-1 0,-1 0-1,1 0 1,12-9 0,-9 4 0,0-1 0,0 0-1,-1-1 1,0 0 0,10-15 0,-3-1 4,-1-1 0,-1 0 1,-1-1-1,16-50 0,-18 41 17,7-41 0,-17 66-15,0 1-1,0-1 0,-2 0 1,1 0-1,-2 0 1,0 0-1,-3-15 0,4 25-4,-1 1-1,0-1 0,1 1 0,-1-1 0,0 1 0,-1 0 1,1 0-1,0-1 0,-1 1 0,1 0 0,-1 0 1,0 0-1,-3-2 0,4 3 0,0 0 0,-1 0 0,1 0 1,-1 0-1,0 1 0,1-1 0,-1 1 0,0-1 1,1 1-1,-1 0 0,0-1 0,1 1 0,-1 0 0,0 0 1,1 0-1,-1 1 0,0-1 0,0 0 0,1 1 0,-1-1 1,1 1-1,-3 0 0,-4 3 6,1 0 0,0 0 0,0 1 0,1 0 0,-1 0 0,1 1 0,0 0 0,1 0-1,-1 0 1,-8 13 0,1 1 21,1 1 0,-16 35-1,19-33 1,1 1 0,0 0-1,2 0 1,1 0 0,1 1-1,1-1 1,1 1-1,1 0 1,3 32 0,-1-44-15,1 0 0,1 0 0,0 0 0,1 0 0,0 0 1,1-1-1,1 0 0,8 15 0,-9-19-7,1 0 1,0 0-1,0 0 0,1-1 0,0 0 1,1 0-1,0-1 0,0 0 0,0 0 1,0-1-1,1 0 0,9 4 1,-6-5-5,0 0 1,0-1 0,0 0-1,0 0 1,0-2 0,0 1-1,1-2 1,-1 1 0,1-2-1,-1 1 1,0-2 0,1 0 0,-1 0-1,0-1 1,0-1 0,0 0-1,-1 0 1,1-2 0,12-7-1,-10 5 1,0 0 0,-1-2 0,0 1 0,-1-2 0,0 0-1,0 0 1,-1-1 0,-1 0 0,0-1 0,-1 0 0,0-1-1,-1 0 1,-1 0 0,9-21 0,-13 26 2,-1 0 1,1-1 0,-2 1-1,2-19 1,-3 26-7,0-1 0,0 1 1,0 0-1,0-1 0,-1 1 1,1 0-1,-1-1 0,1 1 1,-1 0-1,0 0 0,-1-3 1,1 4-2,0 0 1,0 1 0,1-1-1,-1 0 1,0 0 0,0 0 0,0 1-1,0-1 1,0 1 0,0-1-1,0 0 1,0 1 0,0 0 0,0-1-1,0 1 1,0 0 0,0-1 0,-1 1-1,1 0 1,0 0 0,0 0-1,0 0 1,-2 0 0,-1 1-3,0 0 0,-1 0 0,1 0 0,0 1 0,1 0 0,-1-1 0,0 1 0,0 1 0,1-1 0,-1 0 0,1 1 0,0 0 0,0 0 0,0 0 0,0 0 0,-3 4 0,-1 3-15,-1 1 1,2-1-1,-1 1 1,-5 15-1,8-18-79,1-1-1,1 1 1,-1 0 0,2 0 0,-1 1-1,1-1 1,0 0 0,0 0-1,1 1 1,1 8 0,0-12-69,-1-1 0,2 1 0,-1-1 0,0 0 0,1 1 0,0-1 0,0 0 0,0 0 0,0 0 0,1 0 0,-1 0 0,1 0 0,0-1 0,0 0 0,0 1 0,1-1 0,-1 0 0,1 0 0,6 3 1,27 10-526,5-7-224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8.663"/>
    </inkml:context>
    <inkml:brush xml:id="br0">
      <inkml:brushProperty name="width" value="0.05" units="cm"/>
      <inkml:brushProperty name="height" value="0.05" units="cm"/>
    </inkml:brush>
  </inkml:definitions>
  <inkml:trace contextRef="#ctx0" brushRef="#br0">1 50 18828,'6'11'631,"-1"1"1,0 0-1,-1 0 0,0 1 1,-1-1-1,3 21 0,2 80 1601,-7-65-1367,1-5-362,-2-22-233,1 0 0,1 0 0,6 29 0,-8-48-251,1 0 0,-1 0 0,1 0 0,-1 0 1,1 0-1,0 0 0,0 0 0,0 0 0,0-1 0,0 1 0,0 0 0,1-1 0,-1 1 0,1-1 0,-1 1 0,1-1 0,-1 1 0,1-1 0,0 0 0,-1 0 0,1 0 0,2 1 0,-2-2-10,0 0 0,0 0 0,0 0 0,0 0 1,0 0-1,0 0 0,0-1 0,0 1 0,0-1 0,0 1 0,0-1 0,-1 0 0,1 0 0,0 0 0,0 0 0,-1 0 0,1 0 0,-1 0 0,1 0 0,-1-1 0,1 1 0,2-4 0,4-5 2,1-1 0,-2-1 0,1 0 0,-2 0-1,1 0 1,-2-1 0,0 1 0,6-21 0,-5 8-60,-1 1 0,0-1 0,1-45 0,-6 61 17,0 4 4,0-1 0,0 1 0,0 0 0,0-1 0,-1 1 0,-2-6 0,3 11 27,0 1-1,0-1 1,0 0-1,0 0 1,0 0-1,0 0 1,0 0-1,0 0 1,0 0-1,0 0 1,0 0 0,0 0-1,-1 0 1,1 0-1,0 0 1,0 0-1,0 0 1,0 0-1,0 0 1,0 0-1,0 0 1,0 0-1,0 0 1,0 0-1,-1 0 1,1 0-1,0 0 1,0 0-1,0 0 1,0 0-1,0 0 1,0 0-1,0 0 1,0 0-1,0 0 1,0 0-1,-1 0 1,1 0-1,0 0 1,0 0-1,0-1 1,0 1-1,0 0 1,0 0-1,0 0 1,0 0-1,0 0 1,0 0-1,0 0 1,0 0-1,0 0 1,0 0-1,0-1 1,0 1 0,0 0-1,0 0 1,0 0-1,0 0 1,0 0-1,0 0 1,0 0-1,0 0 1,0 0-1,0 0 1,0-1-1,0 1 1,0 0-1,0 0 1,0 0-1,-2 10-36,0 17 47,2-16 22,1 0 0,1 1 0,0-1 0,0 0 0,1 0 0,0 0 0,1-1 0,0 1 0,1-1 0,7 13 0,-10-19-17,1-1-1,-1 0 0,1 0 0,-1 0 0,1 0 1,0 0-1,0-1 0,0 1 0,1-1 1,-1 0-1,0 0 0,1 0 0,0 0 0,-1 0 1,1-1-1,0 0 0,0 0 0,0 0 0,0 0 1,0 0-1,0-1 0,0 0 0,0 0 1,0 0-1,0 0 0,0-1 0,0 1 0,0-1 1,0 0-1,-1 0 0,1-1 0,5-2 1,1-1 3,0 0 0,-1-1 1,0 0-1,0 0 0,-1-1 1,0 0-1,0-1 1,0 0-1,-1 0 0,0 0 1,-1-1-1,8-14 1,1-3-3,-2-1 0,-1 0 0,12-38 0,-23 60-19,2-1 0,-1 0-1,1 0 1,-2-1 0,1 1-1,-1-1 1,0 1-1,0-1 1,-1 0 0,0 1-1,0-1 1,0 0 0,-1 1-1,-2-8 1,3 13 0,0 1 1,0-1-1,-1 0 1,1 0-1,0 0 0,-1 1 1,1-1-1,-1 0 1,1 0-1,-1 1 0,1-1 1,-1 1-1,0-1 1,1 0-1,-1 1 1,0-1-1,1 1 0,-1-1 1,0 1-1,0 0 1,1-1-1,-1 1 0,0 0 1,0-1-1,0 1 1,0 0-1,-1 0 2,0 0 0,0 0 0,1 1-1,-1-1 1,0 1 0,1-1 0,-1 1 0,0-1 0,1 1-1,-1 0 1,1 0 0,-3 1 0,-2 4 12,-1-1 0,1 1-1,-1 0 1,-6 10 0,8-10 1,1 0 0,-1 1-1,1 0 1,0 0 0,1 0 0,0 0 0,0 0 0,0 1 0,-2 11-1,5-14-53,-1 0 0,1 0 0,0 0 0,0 0 0,0 0 0,1 0 0,-1 0 0,1 0 0,1 0-1,-1 0 1,1 0 0,0 0 0,0-1 0,0 1 0,0-1 0,4 5 0,0-1-201,0 0 0,1 0 1,-1-1-1,1 0 0,1-1 1,0 1-1,-1-1 0,2-1 1,-1 0-1,1 0 0,0 0 1,0-1-1,17 5 0,14-5-560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6:59.189"/>
    </inkml:context>
    <inkml:brush xml:id="br0">
      <inkml:brushProperty name="width" value="0.05" units="cm"/>
      <inkml:brushProperty name="height" value="0.05" units="cm"/>
    </inkml:brush>
  </inkml:definitions>
  <inkml:trace contextRef="#ctx0" brushRef="#br0">91 1 17556,'-2'-1'128,"1"1"1,0 0 0,-1 0-1,1 0 1,0 0 0,-1 1-1,1-1 1,0 0-1,0 0 1,-1 1 0,1-1-1,0 1 1,0-1 0,0 1-1,-1-1 1,1 1 0,0 0-1,0 0 1,0 0-1,0-1 1,0 1 0,-1 2-1,-20 25 1400,21-27-1389,-5 7 270,1 1 0,0 0 0,1 0 0,0 1-1,-3 11 1,5-15-276,0 0 0,1 0 0,0-1 0,0 1 0,1 0 0,0 0 1,0 0-1,0 0 0,1 0 0,1 7 0,-2-12-111,0 1 0,1-1 0,-1 0 0,0 1-1,1-1 1,0 0 0,-1 1 0,1-1 0,0 0 0,0 0 0,-1 0 0,1 0 0,0 0 0,0 0 0,0 0 0,1 0 0,-1 0 0,0 0 0,0 0 0,0 0 0,1-1 0,1 2 0,-1-2-13,0 0-1,0 0 1,0 1-1,0-1 1,0 0-1,1-1 1,-1 1-1,0 0 1,0-1-1,0 1 0,0-1 1,0 1-1,3-2 1,4-3-42,0 0 0,0 0 0,0-1-1,14-12 1,13-16-218,12-10-353,-48 44 594,1-1 0,-1 1 0,1-1-1,-1 1 1,1-1 0,0 1-1,-1 0 1,1-1 0,-1 1-1,1 0 1,0-1 0,-1 1-1,1 0 1,0 0 0,-1-1-1,1 1 1,0 0 0,-1 0 0,1 0-1,0 0 1,0 0 0,-1 0-1,1 0 1,0 0 0,-1 0-1,1 1 1,0-1 0,-1 0-1,1 0 1,0 1 0,-1-1-1,1 0 1,0 1 0,-1-1-1,1 0 1,-1 1 0,1-1 0,-1 1-1,1-1 1,-1 1 0,1-1-1,-1 1 1,1 0 0,-1-1-1,0 1 1,1-1 0,-1 1-1,0 0 1,0-1 0,1 2-1,0 4 27,1 1 0,-1-1 0,0 1 0,0 9 0,-1-10 5,13 145 699,6 219 134,-20-352-735,0 0 0,-1 0 1,-9 34-1,9-47-36,1 1 0,-1-1-1,0-1 1,0 1 0,0 0 0,-1 0 0,1-1 0,-1 0 0,0 1-1,-1-1 1,1 0 0,-1-1 0,0 1 0,1 0 0,-2-1-1,1 0 1,-9 5 0,11-7-27,0 0-1,1-1 0,-1 1 1,0-1-1,0 1 1,0-1-1,-1 0 1,1 1-1,0-1 0,0 0 1,0 0-1,0-1 1,0 1-1,0 0 0,0-1 1,0 1-1,0-1 1,0 0-1,-2-1 1,1 0 0,-1 0 0,1 0 1,0-1-1,0 1 0,0-1 0,0 0 1,1 0-1,-1 0 0,-2-5 1,-3-5-15,1-1 1,1 1-1,0-1 1,-4-17 0,3 8-448,1 0 0,1-1 0,2 0 0,0 0 0,1-43 0,2 52 55,2 1 0,-1-1 0,2 1 0,0-1 0,0 1 0,2 0 0,0 0 0,0 0 0,1 1 0,14-23 0,13-7-724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0.334"/>
    </inkml:context>
    <inkml:brush xml:id="br0">
      <inkml:brushProperty name="width" value="0.05" units="cm"/>
      <inkml:brushProperty name="height" value="0.05" units="cm"/>
    </inkml:brush>
  </inkml:definitions>
  <inkml:trace contextRef="#ctx0" brushRef="#br0">148 539 18244,'-3'-2'316,"-1"0"1,1 1-1,-1-1 1,0 1-1,0-1 1,1 1-1,-1 0 1,0 1-1,0-1 1,0 1-1,0 0 1,0-1-1,0 2 1,0-1-1,0 0 1,0 1-1,0 0 1,0 0-1,1 0 1,-1 0-1,-4 3 1,4-3-156,1 0 0,-1 1 0,1 0 1,-1 0-1,1 0 0,0 0 0,0 1 0,0-1 0,0 1 1,0 0-1,1-1 0,-1 1 0,1 1 0,0-1 1,0 0-1,0 0 0,0 1 0,0-1 0,1 1 0,-1 0 1,0 6-1,1-9-134,1 1 0,0-1 0,0 0 1,0 1-1,0-1 0,0 1 0,0-1 0,0 0 1,1 1-1,-1-1 0,1 1 0,-1-1 0,0 0 1,1 0-1,0 1 0,-1-1 0,1 0 0,0 0 1,0 0-1,0 1 0,0-1 0,0 0 0,2 1 1,-1 0-11,1-1 0,-1 0 1,1 1-1,0-1 0,-1-1 1,1 1-1,0 0 1,0-1-1,-1 1 0,1-1 1,4 0-1,2 0-40,0 0 0,0-1 0,-1 0 0,1-1 0,0 0 0,16-6 0,-14 2-63,0 0-1,0 0 1,-1-1-1,1-1 1,-2 1-1,18-19 1,-9 5-401,0 0-1,15-25 1,-26 34-389,-16 32 501,-6 40 318,14-54 75,0 0-1,1-1 1,-1 1 0,1 0 0,0 0 0,1 0 0,0 0 0,2 9 0,-3-14-31,0 0-1,0-1 1,1 1 0,-1 0-1,0 0 1,1-1 0,-1 1 0,1 0-1,-1-1 1,1 1 0,0-1-1,-1 1 1,1 0 0,-1-1 0,1 1-1,0-1 1,-1 0 0,1 1-1,0-1 1,0 0 0,-1 1 0,1-1-1,0 0 1,0 0 0,0 1-1,-1-1 1,1 0 0,0 0-1,0 0 1,0 0 0,0 0 0,-1 0-1,1 0 1,0-1 0,0 1-1,0 0 1,-1 0 0,1-1 0,0 1-1,0-1 1,3 0-139,0-1 0,-1 0 0,0 0 0,1 0-1,-1 0 1,0-1 0,5-4 0,-2-1-193,0 0-1,0-1 1,0 1 0,-1-1-1,-1 0 1,0-1-1,5-13 1,16-73-1229,-22 80 1460,8-39-578,-2 0 0,-2 0 1,-3-1-1,-4-70 1,-1 121 894,1 1 0,-1-1 1,0 0-1,0 0 0,0 0 1,-1 0-1,1 1 0,-3-5 1,4 8-171,0 1 0,-1 0 0,1 0 0,0-1 0,0 1 1,0 0-1,0 0 0,-1-1 0,1 1 0,0 0 1,0 0-1,-1 0 0,1-1 0,0 1 0,0 0 1,-1 0-1,1 0 0,0 0 0,0 0 0,-1-1 0,1 1 1,0 0-1,-1 0 0,1 0 0,0 0 0,-1 0 1,1 0-1,0 0 0,0 0 0,-1 0 0,1 0 1,0 0-1,-1 0 0,1 0 0,0 1 0,0-1 0,-1 0 1,1 0-1,0 0 0,-1 0 0,0 2 52,-1 0 0,1 0 0,0-1 0,-1 1 0,1 0 1,0 0-1,0 0 0,1 0 0,-1 0 0,0 3 0,-8 31 813,1 0 0,3 0 0,1 0 1,1 1-1,4 53 0,-1-66-781,2-1 1,0 0 0,2 0-1,0 0 1,2 0-1,13 36 1,-17-56-105,0 1-1,-1-1 1,1 0 0,0 0 0,1 0-1,-1 0 1,1 0 0,-1 0 0,1 0-1,0-1 1,0 0 0,3 3 0,-4-4 1,0 0 0,-1-1 1,1 1-1,-1-1 0,1 1 1,0-1-1,0 1 1,-1-1-1,1 0 0,0 0 1,0 0-1,-1 0 0,1 0 1,0 0-1,0-1 0,-1 1 1,1-1-1,0 1 1,0-1-1,-1 1 0,1-1 1,-1 0-1,1 0 0,-1 0 1,1 0-1,-1 0 1,3-2-1,5-6 62,-1-1 1,0 0-1,-1 0 0,0 0 1,-1-1-1,0 0 0,0 0 1,5-17-1,18-33-14,-29 60-65,1 0 0,-1 0 0,1 0-1,-1 0 1,1 0 0,0 0 0,0 0-1,-1 0 1,1 0 0,0 1 0,0-1 0,0 0-1,0 1 1,0-1 0,0 0 0,0 1-1,0-1 1,1 0 0,-1 2 0,0-1 0,-1 0 0,1 0 0,-1 0 0,1 0 0,0 0 0,-1 1 0,1-1 0,-1 0-1,1 0 1,-1 1 0,1-1 0,-1 1 0,1-1 0,-1 0 0,1 1 0,-1-1 0,1 1 0,-1-1 0,1 1 0,-1-1 0,0 1 0,1 0 0,2 6-19,0 0 1,0 0 0,-1 1-1,2 8 1,-1-8 16,-1 3 0,1 0 0,0-1 0,1 0 1,0 0-1,1 0 0,7 11 1,-11-19-3,1 0 1,0 0 0,-1-1 0,1 1 0,0 0 0,0-1 0,0 1 0,0-1 0,0 1-1,0-1 1,1 0 0,-1 0 0,0 0 0,1 0 0,-1-1 0,0 1 0,1 0 0,-1-1-1,1 0 1,-1 0 0,1 0 0,-1 0 0,1 0 0,-1 0 0,1 0 0,-1-1 0,1 1-1,-1-1 1,0 0 0,1 0 0,-1 0 0,4-2 0,11-6-131,0 0 1,-1-1 0,0-1-1,-1 0 1,23-22-1,-38 32 143,0 1-1,0 0 1,0 0-1,0-1 1,0 1 0,1 0-1,-1 0 1,0 0-1,0-1 1,0 1-1,1 0 1,-1 0 0,0 0-1,0 0 1,0-1-1,1 1 1,-1 0-1,0 0 1,0 0 0,1 0-1,-1 0 1,0 0-1,0 0 1,1 0-1,-1 0 1,0 0 0,1 0-1,-1 0 1,0 0-1,0 0 1,1 0-1,-1 0 1,0 0 0,0 0-1,1 0 1,-1 0-1,0 0 1,0 0-1,1 1 1,-1-1 0,0 0-1,0 0 1,0 0-1,1 0 1,-1 1-1,0-1 1,0 0 0,0 0-1,1 0 1,-1 1-1,0-1 1,0 0 0,0 0-1,0 1 1,0-1-1,0 0 1,0 0-1,1 1 1,2 20 358,-2-10-187,0-8-136,0 0 1,0-1-1,0 1 1,0 0 0,1-1-1,-1 1 1,1-1-1,-1 0 1,1 0 0,0 1-1,0-1 1,0 0-1,0 0 1,0-1 0,0 1-1,5 2 1,-3-2-13,0 0 0,1 0 0,-1-1 0,0 0 0,1 0 0,-1 0 1,1 0-1,-1-1 0,9 0 0,-4 0-27,-1-1 1,1-1-1,-1 1 0,0-1 1,1-1-1,-1 1 0,0-1 1,0-1-1,-1 1 0,15-10 1,-16 8-56,0-1 0,0 0 0,0 0 0,-1 0 0,0-1 0,0 0 0,-1 0 0,0 0-1,0 0 1,0-1 0,-1 1 0,0-1 0,3-13 0,-3 9-70,-1-1-1,0 0 0,-1 0 1,-1 0-1,1 0 1,-2 0-1,0 0 0,-3-13 1,10 13 283,-4 5-110,0 0 1,-1 0-1,-1 0 1,1-1 0,-1 1-1,0 0 1,-1 0-1,0 0 1,0 0-1,-4-9 1,5 16-37,0 0 0,0 1 0,0-1 0,0 1 0,-1-1 0,1 0 1,0 1-1,0-1 0,-1 1 0,1-1 0,-1 1 0,1-1 0,0 1 0,-1-1 0,1 1 0,-1-1 1,1 1-1,-1 0 0,0-1 0,0 0 0,0 1-1,1 0-1,0 0 1,-1 1 0,1-1 0,-1 0-1,1 0 1,0 0 0,-1 0-1,1 0 1,-1 1 0,1-1 0,0 0-1,-1 0 1,1 1 0,0-1-1,-1 0 1,1 0 0,0 1 0,-1-1-1,1 0 1,0 1 0,-1 0-1,-10 25 365,9-11-292,0 1 0,1-1 0,0 1 0,1-1 0,1 1 0,1-1 0,0 0 0,5 19 0,-4-25-105,-1 0 0,1 0-1,0 0 1,1-1 0,0 1 0,1-1 0,0 0 0,0 0 0,0 0 0,1-1 0,0 0 0,1 0-1,-1-1 1,14 10 0,-18-14-75,0-1-1,0 0 1,0 1-1,1-1 1,-1 0-1,0 0 1,1-1-1,-1 1 1,0 0-1,1-1 1,-1 0-1,1 1 1,-1-1-1,1 0 1,-1 0-1,3-1 1,-3 1 31,-1-1 0,1 1 0,-1-1 1,0 0-1,1 1 0,-1-1 0,0 0 0,0 0 0,1 0 1,-1 0-1,0 0 0,0 0 0,0-1 0,0 1 1,-1 0-1,1 0 0,0-1 0,0 1 0,-1 0 1,1-1-1,-1 1 0,1-1 0,-1 1 0,0-1 1,1 1-1,-1-1 0,0-1 0,0-32-559,-7-14-189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0.828"/>
    </inkml:context>
    <inkml:brush xml:id="br0">
      <inkml:brushProperty name="width" value="0.05" units="cm"/>
      <inkml:brushProperty name="height" value="0.05" units="cm"/>
    </inkml:brush>
  </inkml:definitions>
  <inkml:trace contextRef="#ctx0" brushRef="#br0">52 25 20380,'-30'-20'2209,"16"17"-1401,6 1-336,8 5 1360,5 4-943,14-3-417,8 6-208,7-9-312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1.512"/>
    </inkml:context>
    <inkml:brush xml:id="br0">
      <inkml:brushProperty name="width" value="0.05" units="cm"/>
      <inkml:brushProperty name="height" value="0.05" units="cm"/>
    </inkml:brush>
  </inkml:definitions>
  <inkml:trace contextRef="#ctx0" brushRef="#br0">211 398 20660,'-4'-4'317,"1"0"-1,-1 0 0,1 0 0,-1 1 0,0-1 0,-1 1 1,1 0-1,-1 0 0,1 1 0,-1-1 0,-7-2 0,8 4-225,1 0 0,-1 1 0,1-1 0,-1 1 0,1 0 0,-1 0 0,1 0 0,-1 0 0,1 0 0,-1 1 0,1 0 0,-1 0 0,1 0 0,0 0 0,-1 0 0,1 1 0,0-1 0,-5 4 0,1 0-46,0 1 1,1 0-1,-1 0 0,1 1 1,1 0-1,-1 0 0,1 0 1,0 1-1,1 0 0,0 0 1,0 0-1,0 0 0,1 0 1,1 1-1,-1 0 0,1-1 1,1 1-1,-1 0 0,1 14 1,1-20-37,0 1 1,0-1-1,1 0 1,-1 0 0,1 1-1,-1-1 1,1 0-1,0 0 1,0 0-1,2 4 1,-2-6-5,0 0 1,0 0-1,0 0 1,0 1-1,0-1 1,0 0-1,0-1 0,0 1 1,0 0-1,0 0 1,0 0-1,1-1 1,-1 1-1,0 0 1,1-1-1,-1 1 0,0-1 1,1 0-1,-1 1 1,1-1-1,-1 0 1,0 0-1,1 0 0,-1 0 1,1 0-1,-1 0 1,2-1-1,4 0 8,-1-2 1,1 1-1,-1-1 0,1 0 0,-1 0 0,0 0 1,0-1-1,-1 0 0,1 0 0,-1-1 0,0 1 1,0-1-1,0 0 0,5-9 0,9-11 84,28-50 0,-26 38 29,-1 0 1,-3-2-1,-1 0 0,-2-1 0,-1-1 0,-3 0 1,8-54-1,-17 55 37,-1 39-159,0 0 0,0 1 1,0-1-1,0 1 1,0-1-1,0 0 1,0 1-1,0-1 1,0 1-1,-1-1 1,1 1-1,0-1 1,0 1-1,-1-1 1,1 1-1,0-1 1,-1 1-1,1-1 1,0 1-1,-1-1 1,1 1-1,-1 0 1,1-1-1,0 1 1,-1 0-1,1-1 0,-2 0 1,1 2-3,1-1 1,-1 0-1,0 0 0,1 0 0,-1 0 1,1 1-1,-1-1 0,0 0 1,1 0-1,-1 1 0,1-1 1,-1 1-1,1-1 0,-1 0 0,1 1 1,-1-1-1,1 1 0,-1-1 1,1 1-1,0-1 0,-1 2 1,-5 10-1,0 0 0,1 1 0,1-1 0,0 1 0,1 0 0,0 0 0,-1 20 0,1-13-9,-4 23-73,-1 62 1,8-92-101,0 0 0,1 0 0,0 1 1,1-1-1,1 0 0,0-1 0,1 1 0,0 0 0,6 11 0,-9-21 161,1-1 0,-1 1-1,1-1 1,0 0 0,-1 1 0,1-1-1,0 0 1,0 0 0,1-1 0,-1 1-1,4 2 1,-5-3-4,1 0 0,-1-1 1,1 1-1,-1-1 0,0 0 0,1 1 0,-1-1 0,1 0 1,-1 0-1,1 0 0,-1 0 0,1 0 0,-1 0 0,0 0 1,1 0-1,-1-1 0,1 1 0,-1 0 0,1-1 0,-1 0 1,0 1-1,3-2 0,16-15-498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39.127"/>
    </inkml:context>
    <inkml:brush xml:id="br0">
      <inkml:brushProperty name="width" value="0.05" units="cm"/>
      <inkml:brushProperty name="height" value="0.05" units="cm"/>
    </inkml:brush>
  </inkml:definitions>
  <inkml:trace contextRef="#ctx0" brushRef="#br0">0 567 18748,'0'1'71,"0"-1"0,0 1 0,0-1 0,0 1 0,0-1 0,0 0 0,0 1 0,1-1 0,-1 1 0,0-1 0,0 1 0,0-1 0,0 1 0,1-1-1,-1 0 1,0 1 0,0-1 0,1 1 0,-1-1 0,0 0 0,1 1 0,-1-1 0,0 0 0,1 1 0,-1-1 0,1 0 0,-1 0 0,0 1 0,1-1 0,-1 0 0,1 0 0,19-2 1120,26-19-28,-38 17-738,23-12 327,48-32 0,-69 42-670,-1-2 1,0 1 0,0-2 0,-1 1 0,1-1 0,-2 0 0,1-1 0,8-15 0,-15 24-74,0 0-1,-1-1 1,1 1-1,-1 0 1,1 0 0,-1 0-1,1 0 1,-1-1-1,0 1 1,1 0-1,-1 0 1,0-1 0,0 1-1,0 0 1,0 0-1,0-1 1,0 1-1,-1-2 1,0 2-3,1 1-1,0-1 1,-1 1-1,1-1 1,-1 1 0,0-1-1,1 1 1,-1-1-1,1 1 1,-1 0 0,0-1-1,1 1 1,-1 0-1,0-1 1,1 1 0,-1 0-1,0 0 1,1 0-1,-1 0 1,0 0 0,1 0-1,-1 0 1,-1 0 0,-2 0 8,0 1 0,0-1 0,0 1 1,0 0-1,0 0 0,0 1 0,0-1 1,0 1-1,-5 3 0,2 0-9,1 0 0,0 1 0,0 0 0,0 0 0,1 0 0,-1 1 0,2 0 0,-7 11 0,9-15-3,0 0-1,0 0 1,1 0 0,-1 0 0,1 1-1,0-1 1,0 0 0,1 1-1,-1-1 1,0 0 0,1 1-1,0-1 1,0 1 0,0-1 0,0 1-1,1-1 1,-1 1 0,1-1-1,0 1 1,0-1 0,0 0 0,3 6-1,-2-7 1,1 1 1,0-1-1,-1 0 0,1 1 0,0-1 0,0-1 0,0 1 1,1 0-1,-1-1 0,0 1 0,1-1 0,-1 0 0,0 0 1,1-1-1,-1 1 0,1-1 0,0 1 0,-1-1 0,1 0 1,-1 0-1,8-2 0,5 0-19,0-1-1,0 0 1,21-8 0,-11 1-74,27-15-1,-34 15-107,1 1-1,39-13 1,-58 22 186,0 0-1,0 0 1,-1 0 0,1-1 0,0 1 0,0 0 0,0 0 0,0 0 0,0 1 0,0-1 0,-1 0 0,1 0 0,0 0 0,0 1 0,0-1 0,0 0 0,-1 1 0,1-1 0,0 0 0,0 1 0,-1-1 0,1 1 0,0 0 0,-1-1 0,1 1 0,-1-1 0,1 1 0,-1 0 0,1-1 0,-1 1 0,1 0 0,-1 0 0,1 0 0,-1-1 0,0 1 0,0 0 0,1 0 0,-1 1 0,2 6-33,-1-1 0,0 1 0,-1 14 0,2 4 7,-2-24 41,0 1 1,1-1-1,-1 1 1,1-1-1,0 1 1,0-1-1,0 1 1,0-1-1,0 0 1,1 0-1,-1 0 1,1 0-1,-1 0 1,1 0-1,0 0 1,0 0-1,0 0 1,0-1-1,0 1 1,0-1-1,0 1 1,3 0-1,-1-1 4,-1 0 1,1 0-1,0-1 0,0 1 0,0-1 0,0 0 0,-1 0 0,1 0 0,0 0 0,0-1 1,0 0-1,0 1 0,-1-1 0,6-3 0,3-1-2,0-1 0,0 0 0,-1-1 0,0 0 0,0-1 0,-1 0 1,0-1-1,0 0 0,-1 0 0,0-1 0,-1-1 0,0 1 0,-1-1 0,8-15 0,4-11-155,-1-1-1,-2-1 0,12-47 1,-19 59 9,-1-1 0,-1 0 1,-2 0-1,-1 0 1,-1 0-1,-1-32 1,-6 41 23,4 19 118,0 0-1,0 0 1,0 0-1,0 0 1,0-1-1,-1 1 0,1 0 1,0 0-1,0 0 1,0 0-1,0 0 1,0 0-1,-1 0 1,1 0-1,0-1 0,0 1 1,0 0-1,0 0 1,-1 0-1,1 0 1,0 0-1,0 0 1,0 0-1,-1 0 1,1 0-1,0 0 0,0 0 1,0 0-1,0 0 1,-1 0-1,1 0 1,0 0-1,0 1 1,0-1-1,0 0 1,-1 0-1,1 0 0,0 0 1,0 0-1,0 0 1,0 0-1,0 1 1,-1-1-1,-1 3 24,0 0-1,-1 0 1,2 0-1,-1 0 1,0 1-1,0-1 1,0 5-1,-6 14 125,1 0-1,1 0 1,1 0-1,2 0 1,0 1-1,1-1 1,1 1-1,3 38 0,0-45-120,1 0 0,0 0 0,1 0 0,1 0 0,0 0 0,1-1 0,1 0 0,0-1 0,1 1 0,1-1 0,0-1-1,20 23 1,-22-27-143,1-1 1,-1 0-1,2-1 0,-1 0 0,1 0 0,0-1 0,0 0 0,1 0 0,16 6 0,-26-12 91,1 1 1,-1-1-1,0 0 1,0 0-1,1 0 1,-1 1-1,0-1 0,1 0 1,-1 0-1,0 0 1,1 0-1,-1 0 1,0 0-1,1 0 1,-1 0-1,0 0 0,1 0 1,-1 0-1,0 0 1,1 0-1,-1 0 1,0 0-1,1 0 1,-1 0-1,0 0 0,1 0 1,-1 0-1,0 0 1,0-1-1,1 1 1,0 0-1,-10-9-596,-18-10 21,-49-22 444,-126-50 0,170 78 761,18 4 408,24 6-344,35 4-47,-35 0-539,35 0-142,-1-2 1,69-9-1,-52-2-12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1.945"/>
    </inkml:context>
    <inkml:brush xml:id="br0">
      <inkml:brushProperty name="width" value="0.05" units="cm"/>
      <inkml:brushProperty name="height" value="0.05" units="cm"/>
    </inkml:brush>
  </inkml:definitions>
  <inkml:trace contextRef="#ctx0" brushRef="#br0">1 159 14947,'3'9'341,"0"0"283,1 0 0,0 1 0,0-1 0,1-1-1,0 1 1,7 8 0,-11-15-479,1 0-1,0-1 0,0 1 1,0 0-1,0-1 0,0 0 1,0 1-1,0-1 0,1 0 1,-1 0-1,0 0 0,1 0 1,-1-1-1,1 1 0,-1-1 1,1 1-1,-1-1 0,1 0 1,-1 0-1,1 0 0,-1 0 0,1 0 1,-1-1-1,1 1 0,-1-1 1,1 0-1,-1 0 0,0 0 1,4-1-1,1-2 0,0 0 0,-1 0 0,1-1 0,-1 0 0,0 0 0,0 0 0,0-1 0,-1 1 0,0-2 0,0 1 0,-1 0 0,1-1 0,3-9 0,-4 9-70,0-1 0,-1 0-1,0 0 1,0 0-1,-1 0 1,0 0-1,0 0 1,-1-1-1,0 1 1,-1-1 0,0 1-1,-1-11 1,1 16-53,-1 0-1,0 0 1,0 0 0,0 0 0,0 0 0,0 0 0,-1 0 0,1 0 0,-1 1-1,0-1 1,0 0 0,0 1 0,-4-4 0,5 5-17,0 0 1,0 0-1,0 1 1,0-1 0,-1 0-1,1 1 1,0-1-1,0 1 1,0 0-1,-1-1 1,1 1-1,0 0 1,-1 0 0,1 0-1,0 0 1,0 0-1,-1 0 1,1 0-1,0 0 1,-1 0 0,1 1-1,0-1 1,0 0-1,-1 1 1,1-1-1,0 1 1,0 0-1,0-1 1,0 1 0,0 0-1,0 0 1,0 0-1,0-1 1,0 1-1,-1 2 1,-5 5-50,1 0-1,0 0 1,0 0 0,1 1 0,0 0 0,0 0-1,1 1 1,1-1 0,-1 1 0,2 0 0,-3 13-1,2-7-95,1 0-1,1 1 0,0-1 0,1 0 0,1 0 1,4 24-1,-4-34-56,1 0 1,-1 0-1,1-1 1,0 1-1,1 0 1,-1-1-1,1 0 1,5 8-1,-7-11 140,1-1-1,-1 1 0,0-1 1,1 1-1,0-1 1,-1 0-1,1 1 0,0-1 1,0 0-1,-1 0 1,1 0-1,0-1 1,0 1-1,0 0 0,0-1 1,0 1-1,0-1 1,0 1-1,1-1 0,-1 0 1,0 0-1,0 0 1,0 0-1,0-1 1,0 1-1,0 0 0,3-2 1,27-10-742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2.376"/>
    </inkml:context>
    <inkml:brush xml:id="br0">
      <inkml:brushProperty name="width" value="0.05" units="cm"/>
      <inkml:brushProperty name="height" value="0.05" units="cm"/>
    </inkml:brush>
  </inkml:definitions>
  <inkml:trace contextRef="#ctx0" brushRef="#br0">34 0 17116,'-7'52'1170,"-17"183"3472,22-188-3511,2 0 0,12 94 1,23 14 7,-31-234-1312,4 0 1,26-110-1,-31 175 123,24-106-438,-22 104 380,1 0 1,0 0-1,1 1 1,1-1 0,10-15-1,-15 27 77,0 0 1,0 1-1,0-1 0,1 1 0,-1 0 1,1 0-1,0 0 0,-1 1 0,1-1 1,1 1-1,-1 0 0,0 0 1,8-2-1,-11 4 22,1-1 1,0 1 0,0 0 0,0 0-1,0-1 1,0 1 0,0 1 0,0-1-1,0 0 1,0 0 0,0 1 0,0-1-1,0 1 1,-1 0 0,1-1-1,0 1 1,0 0 0,-1 0 0,1 0-1,0 0 1,-1 1 0,1-1 0,-1 0-1,0 1 1,1-1 0,-1 1-1,0-1 1,0 1 0,0-1 0,0 1-1,0 0 1,0 0 0,0 0 0,-1-1-1,2 4 1,-1 0 25,0 0 0,0 0 1,0 1-1,-1-1 0,0 0 0,0 0 0,0 1 1,-1-1-1,1 0 0,-1 0 0,0 0 0,-1 1 1,1-1-1,-1 0 0,0-1 0,-1 1 0,-2 5 1,-5 6 112,0-1 1,0 0 0,-22 22-1,21-24 21,-1-2 1,-23 19-1,29-26-215,0 0 0,0 0 1,0-1-1,0 0 0,-1 0 0,1 0 1,-1-1-1,0 0 0,-7 1 0,13-3 78,-1 0-1,1 1 1,0-1-1,0 0 1,0 0-1,0 0 1,0 0-1,0 0 1,0 0-1,0-1 1,0 1-1,0 0 1,0 0-1,0-1 1,0 1-1,0-1 1,0 1-1,0-1 1,0 1-1,0-1 1,0 0-1,1 1 1,-1-1-1,0 0 1,0 1-1,0-3 1,-1 0-26,1 1 0,0-1 1,0 0-1,1 0 1,-1 0-1,1 0 0,-1 0 1,1 0-1,0-3 0,1-33-183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2.885"/>
    </inkml:context>
    <inkml:brush xml:id="br0">
      <inkml:brushProperty name="width" value="0.05" units="cm"/>
      <inkml:brushProperty name="height" value="0.05" units="cm"/>
    </inkml:brush>
  </inkml:definitions>
  <inkml:trace contextRef="#ctx0" brushRef="#br0">8 142 17900,'3'2'311,"1"-1"0,0 0 0,0 0 1,0 0-1,0-1 0,0 1 0,0-1 0,0 0 1,0 0-1,0-1 0,0 1 0,0-1 0,0 0 0,5-1 1,-6 0-139,0 0 1,0 0 0,0 0 0,-1 0 0,1 0-1,-1 0 1,1-1 0,-1 0 0,0 1 0,0-1-1,0 0 1,0 0 0,0 0 0,-1 0 0,1 0 0,-1 0-1,1-5 1,0 2-112,-1 0-1,0 0 1,0 1 0,0-1-1,-1 0 1,0 0 0,0 0-1,-2-11 1,1 16-62,1 0 0,0 0 0,0-1-1,0 1 1,-1 0 0,1 0 0,0-1 0,-1 1 0,1 0 0,-1 0-1,0 0 1,1 0 0,-1 0 0,0 0 0,0 0 0,1 0 0,-1 0-1,0 0 1,0 0 0,0 1 0,0-1 0,0 0 0,-1 0 0,1 1-1,0-1 1,0 1 0,0-1 0,0 1 0,-1 0 0,1-1 0,0 1-1,0 0 1,-1 0 0,1 0 0,0 0 0,0 0 0,-1 0 0,1 0 0,0 0-1,0 1 1,-1-1 0,1 0 0,0 1 0,0-1 0,0 1 0,0-1-1,-2 2 1,-2 1-4,0 1-1,0-1 1,0 1-1,1 0 1,0 0-1,0 1 1,0-1-1,0 1 1,1 0 0,0 0-1,0 0 1,0 0-1,0 1 1,1-1-1,0 1 1,0-1-1,1 1 1,-2 8-1,1-8 7,1 1 0,0-1-1,1 0 1,-1 0 0,1 0-1,0 1 1,1-1 0,-1 0-1,1 0 1,0 0 0,1 0-1,0 0 1,0 0 0,0 0 0,0 0-1,1-1 1,6 9 0,-7-11 0,0-1 1,0 1-1,0-1 1,1 0 0,-1 0-1,1 0 1,0-1 0,-1 1-1,1-1 1,0 1-1,0-1 1,0 0 0,0 0-1,0 0 1,1 0 0,4 0-1,-2-1-21,0 0 0,-1-1 0,1 1 0,0-1 0,-1 0 0,1 0 0,-1-1 0,10-3 0,4-5-115,-1 1 0,0-2 0,-1-1 0,18-14 0,76-73-1008,-111 98 1142,0 1 0,0 0 1,1-1-1,-1 1 1,1-1-1,-1 1 0,0 0 1,1 0-1,-1-1 1,1 1-1,-1 0 0,1-1 1,-1 1-1,1 0 1,-1 0-1,1 0 1,-1 0-1,1 0 0,-1 0 1,1-1-1,-1 1 1,1 0-1,-1 1 0,1-1 1,-1 0-1,1 0 1,0 0-1,-1 0 0,1 0 1,-1 0-1,1 1 1,-1-1-1,0 0 1,1 0-1,-1 1 0,1-1 1,-1 0-1,1 1 1,-1-1-1,0 0 0,1 1 1,-1-1-1,0 0 1,1 2-1,8 27 397,-4-7-158,-4-20-248,-1-1-1,1 1 1,0-1-1,0 1 0,0-1 1,0 1-1,0-1 1,0 0-1,0 1 1,0-1-1,1 0 0,-1 0 1,0 0-1,1 0 1,-1 0-1,1 0 1,-1 0-1,1-1 0,-1 1 1,1-1-1,0 1 1,-1-1-1,1 1 0,0-1 1,-1 0-1,1 0 1,0 0-1,-1 0 1,1 0-1,0 0 0,-1 0 1,1 0-1,0-1 1,-1 1-1,1-1 1,0 1-1,2-2 0,6-3-286,0-1 0,0 0-1,-1 0 1,16-13-1,-5 3 303,19-11-450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3.302"/>
    </inkml:context>
    <inkml:brush xml:id="br0">
      <inkml:brushProperty name="width" value="0.05" units="cm"/>
      <inkml:brushProperty name="height" value="0.05" units="cm"/>
    </inkml:brush>
  </inkml:definitions>
  <inkml:trace contextRef="#ctx0" brushRef="#br0">87 227 16612,'-8'4'517,"0"0"0,1 0 0,-1 1 0,1-1 0,0 2 0,1-1 0,-7 7 0,11-10-349,0 0 1,0 0 0,0 0 0,1 0-1,-1 0 1,0 0 0,1 0-1,0 0 1,0 1 0,-1-1-1,1 1 1,1-1 0,-1 1 0,0-1-1,1 1 1,-1-1 0,1 1-1,0 0 1,-1-1 0,2 1-1,-1 0 1,0-1 0,0 1 0,1-1-1,-1 1 1,3 4 0,-2-5-106,0 0 1,1-1 0,-1 1-1,1-1 1,0 1 0,0-1-1,-1 1 1,1-1-1,0 0 1,0 0 0,0 0-1,0 0 1,0 0 0,1-1-1,-1 1 1,0-1 0,0 1-1,0-1 1,1 0 0,-1 0-1,0 0 1,0 0-1,1 0 1,1 0 0,8-1-52,-1-1 1,0 0 0,16-5-1,-16 3-78,0 0-1,-1-1 1,1 0-1,-1-1 1,0 0-1,-1-1 1,1 0-1,-1 0 1,-1-1-1,1-1 1,-1 1-1,-1-1 0,1 0 1,-2-1-1,10-16 1,-9 14-30,-1-1 0,0 0 1,-1-1-1,0 0 0,-1 1 1,-1-2-1,0 1 0,-1 0 1,0 0-1,-1-1 0,-1 1 1,-1-18-1,1 31 93,0-1 1,-1 1-1,1 0 0,0 0 1,0 0-1,0-1 0,-1 1 1,1 0-1,-1 0 0,1 0 1,-1 0-1,1-1 1,-1 1-1,0 0 0,1 0 1,-2-1-1,1 2 8,1 0 1,-1 0 0,1-1-1,-1 1 1,1 0-1,-1 0 1,1 0-1,-1 0 1,1 0-1,0 0 1,-1 0-1,1 1 1,-1-1 0,1 0-1,-1 0 1,1 0-1,-1 0 1,1 0-1,0 1 1,-1-1-1,1 0 1,-1 0-1,1 1 1,0-1 0,-1 0-1,1 1 1,0-1-1,-1 1 1,-2 3 65,0 0 0,0 0 0,0 0 0,1 0 0,-1 1 0,-2 7 0,-3 10 242,2 0 0,0 1-1,-4 38 1,9-48-205,0 0 0,1 1 0,0-1 0,1 0 0,0 0-1,1 0 1,1 0 0,4 13 0,-5-22-225,-1 1-1,2-1 1,-1 0 0,0 0-1,1 0 1,0 0-1,0-1 1,0 1 0,0-1-1,0 0 1,1 1-1,-1-1 1,1-1-1,0 1 1,0-1 0,0 1-1,0-1 1,1 0-1,-1-1 1,0 1 0,1-1-1,0 0 1,-1 0-1,1 0 1,-1-1 0,8 1-1,11-2-514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3.744"/>
    </inkml:context>
    <inkml:brush xml:id="br0">
      <inkml:brushProperty name="width" value="0.05" units="cm"/>
      <inkml:brushProperty name="height" value="0.05" units="cm"/>
    </inkml:brush>
  </inkml:definitions>
  <inkml:trace contextRef="#ctx0" brushRef="#br0">0 402 20196,'3'2'276,"-1"-1"0,1 0 0,-1 0 0,1 0 0,0 0 0,0-1 0,0 1 0,-1-1 0,1 1 0,0-1 0,0 0 0,0 0 0,0 0 0,-1-1 0,5 0 0,41-13 826,-43 12-965,8-3-50,-1 0 0,-1-1 1,1 0-1,13-10 0,-21 13-91,0 0 0,0 0 0,0-1 0,0 1 0,-1-1 0,1 0 0,-1 0 0,0 0 0,0 0 0,-1-1 0,1 1 0,-1-1 0,3-7 0,-5 11 0,1 0-1,-1 1 1,0-1 0,1 0-1,-1 0 1,0 0 0,0 0-1,0 0 1,0 0 0,1 0-1,-1 0 1,0 0 0,-1 0-1,1 0 1,0 0 0,0 0-1,0 0 1,0 0 0,-1 1-1,1-1 1,-1 0 0,1 0 0,0 0-1,-1 0 1,1 0 0,-1 1-1,0-1 1,1 0 0,-1 0-1,0 1 1,1-1 0,-1 1-1,0-1 1,0 1 0,0-1-1,1 1 1,-1-1 0,0 1-1,0-1 1,0 1 0,0 0-1,0 0 1,0-1 0,0 1-1,0 0 1,0 0 0,0 0-1,-1 0 1,-1 0-2,-1 1 0,0-1 0,1 1 0,-1-1-1,0 1 1,1 0 0,-1 0 0,1 1 0,-1-1 0,1 1 0,-3 2 0,0 0 21,0 1 1,0 1-1,1-1 1,0 1 0,0 0-1,1 0 1,-8 13 0,11-17 1,0 0 0,-1 1 0,1-1 1,0 0-1,0 0 0,1 1 1,-1-1-1,0 1 0,1-1 1,-1 1-1,1-1 0,0 1 0,0-1 1,0 0-1,0 1 0,0-1 1,1 1-1,-1-1 0,1 1 1,-1-1-1,1 1 0,0-1 0,0 0 1,0 0-1,0 1 0,0-1 1,4 4-1,-3-5-5,1 1-1,0 0 1,-1-1 0,1 1 0,0-1-1,0 0 1,0 0 0,0 0 0,0 0-1,0 0 1,1-1 0,-1 1 0,0-1-1,0 0 1,0 0 0,0 0 0,1-1-1,-1 1 1,0-1 0,0 0-1,4-1 1,8-2-132,-1-1 0,0 0 1,16-10-1,134-87-2304,-146 90 1972,-15 10 360,0 0 0,0 0-1,0 0 1,0 1-1,0-1 1,0 1 0,0 0-1,4-1 1,-7 2 78,1 0 0,-1 0-1,1 0 1,-1 0 0,0 0 0,1 0 0,-1 0-1,0 0 1,1 0 0,-1 0 0,0 0 0,1 1-1,-1-1 1,0 0 0,1 0 0,-1 0-1,0 0 1,1 1 0,-1-1 0,0 0 0,1 0-1,-1 1 1,0-1 0,0 0 0,1 1 0,-1-1-1,0 1 1,1 0 3,-1 0-1,0 1 1,0-1-1,1 1 1,-1-1-1,0 0 1,0 1-1,0-1 0,-1 0 1,1 1-1,0-1 1,-1 2-1,-2 8 120,-1 17-1195,4-28 1067,0 1 0,0-1 0,0 0 0,0 0 0,0 1 0,0-1-1,0 0 1,0 0 0,0 0 0,0 1 0,1-1 0,-1 0 0,0 0 0,0 0 0,0 0 0,0 1-1,0-1 1,1 0 0,-1 0 0,0 0 0,0 0 0,0 0 0,1 1 0,-1-1 0,0 0-1,0 0 1,0 0 0,1 0 0,-1 0 0,0 0 0,0 0 0,1 0 0,-1 0 0,0 0 0,17-7-383,2-5-27</inkml:trace>
  <inkml:trace contextRef="#ctx0" brushRef="#br0" timeOffset="1">973 0 18668,'-13'0'2216,"-4"5"-1415,-5 6-297,0 3 1232,1 8-720,2 2-256,4 0-311,4 1-145,6-3-304,5 0-152,8-6-425,0-4-327,7-8-2352,3-4 2768,7-10-449,3-6-279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4.163"/>
    </inkml:context>
    <inkml:brush xml:id="br0">
      <inkml:brushProperty name="width" value="0.05" units="cm"/>
      <inkml:brushProperty name="height" value="0.05" units="cm"/>
    </inkml:brush>
  </inkml:definitions>
  <inkml:trace contextRef="#ctx0" brushRef="#br0">3 91 17780,'-1'2'153,"1"0"1,-1 0-1,1-1 1,0 1-1,0 0 1,0 0 0,0 0-1,0 0 1,0-1-1,0 1 1,0 0-1,1 0 1,-1 0-1,1-1 1,-1 1-1,1 0 1,0 0-1,-1-1 1,1 1-1,0-1 1,0 1-1,0-1 1,1 1-1,-1-1 1,0 1 0,0-1-1,1 0 1,-1 0-1,1 0 1,-1 0-1,1 0 1,-1 0-1,1 0 1,0 0-1,-1-1 1,1 1-1,0-1 1,0 1-1,0-1 1,2 1-1,3 0-96,1-1 0,0 1 0,0-1 0,-1-1 0,1 1 0,0-1 0,-1-1 0,1 1 0,0-1 0,12-6 0,-8 4-122,0-2-1,0 0 0,-1 0 0,0-1 0,17-14 1,-26 19 47,1-1 0,0 0 1,-1 1-1,0-1 0,0 0 1,0 0-1,0 0 0,0-1 1,0 1-1,-1 0 1,0-1-1,2-4 0,-3 6 23,0 1-1,1 0 1,-1-1-1,0 1 1,0 0-1,0-1 1,-1 1 0,1 0-1,0-1 1,0 1-1,-1 0 1,1-1-1,-1 1 1,1 0-1,-1 0 1,0 0-1,1-1 1,-1 1-1,0 0 1,0 0-1,0 0 1,1 0-1,-1 0 1,0 0-1,-1 1 1,1-1-1,0 0 1,0 0-1,0 1 1,0-1-1,-1 1 1,1-1 0,0 1-1,0-1 1,-1 1-1,1 0 1,-2-1-1,-2 0 66,-1 0 0,1 1-1,0 0 1,-1-1 0,1 2 0,-1-1 0,1 1-1,0-1 1,-1 2 0,1-1 0,0 0-1,0 1 1,-1 0 0,2 0 0,-1 1-1,0-1 1,0 1 0,1 0 0,-1 1 0,1-1-1,0 1 1,0-1 0,-4 6 0,3-2 64,-1-1 0,1 2 0,0-1 0,0 1-1,1-1 1,0 1 0,0 0 0,1 1 0,0-1 0,0 1 0,1-1 0,0 1 0,0 13 0,1-17-131,1 0 0,1 0 0,-1 0 0,1 0 0,0-1 0,0 1 0,0 0 0,1 0 0,-1-1 0,1 1 0,0-1 0,1 1 0,-1-1 0,1 0 0,0 0 0,0 0 0,0 0 0,0-1 0,1 1 0,4 3 0,-3-4-57,0 1-1,0-1 0,0-1 1,0 1-1,1-1 0,-1 0 1,0 0-1,1-1 1,0 1-1,-1-1 0,1 0 1,0-1-1,-1 0 1,1 0-1,0 0 0,0 0 1,10-3-1,38-15-290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4.951"/>
    </inkml:context>
    <inkml:brush xml:id="br0">
      <inkml:brushProperty name="width" value="0.05" units="cm"/>
      <inkml:brushProperty name="height" value="0.05" units="cm"/>
    </inkml:brush>
  </inkml:definitions>
  <inkml:trace contextRef="#ctx0" brushRef="#br0">232 392 14035,'0'0'148,"1"-1"-1,0 0 1,-1 0 0,1 0-1,-1 0 1,1 0 0,-1 0 0,1 0-1,-1 0 1,1 0 0,-1 0-1,0 0 1,0 0 0,0 0-1,0 0 1,0-1 0,0 1-1,0 0 1,0 0 0,0 0 0,0 0-1,0 0 1,-1 0 0,1 0-1,-1-2 1,0 2 49,-1-1 1,1 1-1,0 0 0,0 0 0,-1 0 1,1 0-1,-1 0 0,1 0 0,-1 0 1,0 0-1,1 0 0,-1 1 1,0-1-1,-1 0 0,-7-1 365,1 0 0,0 1 0,-1 0 0,1 1 0,-12 0 0,12 1-324,0 1 0,0-1 0,0 1 0,0 1 0,0 0 0,1 0 0,-10 5 0,13-6-167,1 1 0,-1-1-1,1 1 1,0 0 0,0 0-1,0 1 1,0-1 0,1 1 0,-1 0-1,1 0 1,0 0 0,0 0 0,0 1-1,-2 5 1,4-9-53,1 1 0,-1-1 0,0 0 1,1 1-1,-1-1 0,1 1 0,0-1 0,-1 1 0,1-1 0,0 1 0,0-1 0,0 1 0,0-1 1,0 1-1,0-1 0,0 1 0,1-1 0,-1 1 0,0-1 0,1 0 0,-1 1 0,1-1 1,0 1-1,-1-1 0,1 0 0,0 0 0,0 1 0,0-1 0,0 0 0,0 0 0,0 0 0,0 0 1,0 0-1,1 0 0,-1 0 0,0 0 0,0-1 0,1 1 0,-1 0 0,1-1 0,-1 1 0,3 0 1,2 0 24,0 0 0,1 0 1,-1 0-1,0-1 1,1 0-1,-1 0 0,0-1 1,1 0-1,7-1 0,6-4-10,0-1 0,0-1-1,0-1 1,-1 0 0,0-1-1,-1-1 1,-1-1 0,1-1-1,-2 0 1,27-28 0,-24 20-77,-1 0 0,-1-1 0,0-1 1,-2 0-1,-1-1 0,-1-1 0,18-46 1,-28 62 16,-1 1 0,1-1 0,-1 0 0,-1 1 1,0-1-1,0 0 0,-1-14 0,0 22 20,0 0-1,0-1 1,0 1 0,0 0 0,0 0-1,0 0 1,-1 0 0,1 0-1,0-1 1,-1 1 0,1 0-1,-1 0 1,1 0 0,-1 0-1,0 0 1,1 0 0,-1 1 0,0-1-1,0 0 1,1 0 0,-2 0-1,1 0 4,0 1 0,0 0 0,0 0 0,1 0 0,-1 0-1,0 0 1,0 0 0,0 0 0,1 1 0,-1-1 0,0 0-1,0 0 1,1 0 0,-1 1 0,0-1 0,0 1 0,1-1-1,-1 0 1,0 1 0,1-1 0,-2 2 0,-3 2 3,1 0 1,0 1-1,0 0 1,0 0-1,1 0 1,-5 7-1,1 3 53,1 0 1,0 1-1,1 0 0,-6 26 1,10-32-16,-1 0-1,1 0 1,1 1 0,-1-1 0,2 1 0,0-1 0,0 0 0,4 16-1,-4-23-29,0 0 0,-1 0 0,1-1-1,1 1 1,-1 0 0,0-1-1,1 1 1,-1-1 0,1 0 0,0 1-1,-1-1 1,1 0 0,0 0-1,1 0 1,-1 0 0,0-1 0,0 1-1,1-1 1,-1 1 0,1-1-1,-1 0 1,1 0 0,0 0 0,0 0-1,-1 0 1,1 0 0,0-1-1,0 0 1,0 1 0,0-1 0,-1 0-1,1-1 1,6 0 0,-3 0-12,1-1 1,-1 1 0,1-2 0,-1 1-1,0-1 1,0 0 0,0 0-1,0-1 1,0 1 0,-1-1-1,1 0 1,-1-1 0,6-6-1,-1-2-106,-1 0-1,0-1 0,0 1 0,5-16 1,-14 35 25,0 1 1,0 0-1,1 0 1,1 7-1,0 5 58,2 17 74,2 0 0,18 64 0,33 66 104,10 36-80,-61-182-69,-1-4 6,-1 0 1,0 0-1,-1 0 0,-1 1 0,0-1 1,-2 1-1,-1 22 0,1-37 1,0 0-1,0 0 1,0-1-1,-1 1 1,1 0 0,-1 0-1,0-1 1,1 1-1,-1 0 1,0-1 0,0 1-1,0 0 1,0-1-1,0 0 1,0 1 0,0-1-1,-1 1 1,1-1-1,0 0 1,-1 0 0,1 0-1,-1 0 1,-2 1-1,2-2 10,0 0-1,1 0 1,-1 0 0,0 0-1,0 0 1,0 0-1,0-1 1,0 1-1,0-1 1,0 1-1,0-1 1,1 0-1,-1 0 1,0 0-1,0 0 1,1 0 0,-1 0-1,1 0 1,-1 0-1,1-1 1,-1 1-1,-1-3 1,-7-7 64,1-1-1,0 0 1,1 0 0,0-1 0,0 0 0,-6-17 0,0-6 84,-13-46 0,22 65-136,1 0 0,1 0 0,0 0 0,2-1 0,0-32 0,1 45-30,0-1 0,1 1 0,0 0 0,0-1 0,0 1 0,1 0 0,-1 0-1,1 0 1,0 0 0,1 0 0,-1 0 0,1 1 0,0-1 0,0 1 0,1 0 0,-1 0 0,1 0 0,0 0-1,0 1 1,0-1 0,0 1 0,1 0 0,4-2 0,19-7-961,0 2 1,57-12-1,3-1-298,-43 7 469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6.526"/>
    </inkml:context>
    <inkml:brush xml:id="br0">
      <inkml:brushProperty name="width" value="0.05" units="cm"/>
      <inkml:brushProperty name="height" value="0.05" units="cm"/>
    </inkml:brush>
  </inkml:definitions>
  <inkml:trace contextRef="#ctx0" brushRef="#br0">233 30 18500,'-4'-2'185,"-1"-1"-1,1 1 1,-1 0 0,0 0 0,0 1 0,0-1-1,0 1 1,0 0 0,0 1 0,0-1-1,0 1 1,-1 0 0,1 0 0,0 0-1,0 1 1,0 0 0,0 0 0,0 0-1,0 1 1,0 0 0,0 0 0,1 0-1,-1 0 1,0 1 0,1-1 0,-6 6-1,2-2 67,0 0 0,1 0-1,-1 1 1,1 0 0,1 1-1,-1 0 1,1 0 0,1 0-1,-1 1 1,1-1 0,1 1-1,-7 17 1,9-19-152,1-1 0,-1 1-1,1-1 1,0 1 0,1 0 0,0-1-1,0 1 1,0 0 0,2 11 0,-1-16-84,0 0 1,-1 1-1,1-1 1,0 0 0,0 0-1,0 0 1,0-1-1,1 1 1,-1 0 0,1 0-1,-1-1 1,1 1-1,-1 0 1,1-1-1,0 0 1,0 1 0,-1-1-1,1 0 1,0 0-1,0 0 1,0 0 0,1 0-1,-1-1 1,0 1-1,0-1 1,0 1 0,0-1-1,1 0 1,-1 0-1,0 0 1,0 0 0,1 0-1,1-1 1,7 0 2,0-1 0,0-1 0,-1 0 0,1 0 0,-1-1 0,0 0 0,0-1 0,-1 0 0,1-1 0,9-8 0,2-1 22,0-2 0,-2 0 0,21-25 0,-30 31-5,0 0 1,0-2-1,-1 1 0,-1-1 0,0 0 0,9-23 0,-14 18 11,-4 18-45,1 0-1,0 0 1,0-1-1,0 1 1,0 0-1,0 0 1,0 0-1,-1-1 1,1 1 0,0 0-1,0 0 1,0 0-1,-1 0 1,1-1-1,0 1 1,0 0-1,-1 0 1,1 0 0,0 0-1,0 0 1,0 0-1,-1 0 1,1 0-1,0-1 1,-1 1 0,1 0-1,0 0 1,0 0-1,-1 0 1,1 0-1,0 1 1,0-1-1,-1 0 1,-1 0 1,0 1 0,1 0 0,-1 0 0,0 0 0,0 0 0,1 0-1,-1 0 1,1 0 0,-1 1 0,1-1 0,-1 0 0,1 1 0,-1 1 0,-3 5 3,1-1-1,1 1 1,-1-1 0,1 1-1,1 0 1,-1 1 0,1-1 0,1 0-1,-1 1 1,2-1 0,-1 12-1,1-15-39,0-1 0,0 1 0,0-1 0,1 1 0,-1-1 0,1 1 0,0-1 0,0 0 0,1 0 0,0 1 1,-1-1-1,1 0 0,0 0 0,1 0 0,-1-1 0,1 1 0,0-1 0,0 1 0,0-1 0,0 0 0,0 0 0,7 4 0,-7-5-45,0-1 1,0 0 0,0 0 0,0 0-1,0 0 1,0-1 0,0 1-1,0-1 1,0 0 0,0 0 0,0 0-1,0 0 1,0 0 0,0-1-1,0 1 1,3-2 0,1-1-31,0 1 0,-1-1 0,0 0 0,1-1 0,9-7 1,9-9-412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8.025"/>
    </inkml:context>
    <inkml:brush xml:id="br0">
      <inkml:brushProperty name="width" value="0.05" units="cm"/>
      <inkml:brushProperty name="height" value="0.05" units="cm"/>
    </inkml:brush>
  </inkml:definitions>
  <inkml:trace contextRef="#ctx0" brushRef="#br0">79 109 19684,'-16'6'1389,"13"-5"-1168,0 0 0,0-1-1,0 1 1,1 0 0,-1 0-1,0 1 1,1-1 0,-1 1-1,1-1 1,0 1 0,-1 0-1,1-1 1,0 1 0,0 0-1,0 1 1,0-1 0,1 0 0,-1 1-1,0-1 1,1 0 0,0 1-1,-1 0 1,1-1 0,0 1-1,-1 5 1,0 2-113,0 1 0,0-1 0,1 0 0,1 0 0,-1 1 0,2-1 0,-1 1 0,1-1 0,5 17 0,-1-11-63,0 0 0,2 0 1,0 0-1,1-1 0,11 16 0,-8-13-20,-1 0-1,-1 0 1,-1 1-1,0 0 1,6 25-1,-11-33 29,-1 1-1,0-1 0,-1 1 1,0-1-1,-1 1 0,0-1 1,-1 1-1,0-1 0,-1 1 1,-5 20-1,6-30-23,0 0 0,0 1 0,0-1 0,0 0 1,0 0-1,0 0 0,-1 0 0,1 0 0,-1 0 0,1 0 0,-3 2 0,3-4-18,1 0-1,0 0 1,-1 1-1,1-1 1,-1 0-1,1 0 1,0 0-1,-1 0 1,1 0 0,-1 1-1,1-1 1,-1 0-1,1 0 1,0 0-1,-1 0 1,1 0-1,-1 0 1,1 0-1,-1 0 1,1 0-1,0-1 1,-1 1-1,1 0 1,-1 0-1,0-1 3,0 0 0,0 0-1,0 1 1,0-1 0,1 0-1,-1 0 1,0 0 0,1 0-1,-1 0 1,1 0 0,-1 0 0,1 0-1,-1 0 1,1-1 0,-5-13 13,2 0 0,0 0 1,1 0-1,0 0 0,1 0 0,1-1 1,2-20-1,1 6-88,1 0 1,16-53-1,-14 63-13,1 0 0,0 1 1,16-28-1,-19 41 39,0-1 0,0 1 0,0 0-1,1 0 1,0 1 0,0 0 0,1-1 0,-1 2 0,1-1 0,0 1 0,1-1 0,-1 2 0,9-5 0,-13 7 20,-1 1 0,1-1 0,0 0 1,-1 1-1,1-1 0,0 1 0,0-1 0,-1 1 0,1 0 1,0 0-1,0 0 0,-1 0 0,1 0 0,0 0 0,0 0 1,-1 1-1,1-1 0,0 1 0,-1-1 0,1 1 0,2 1 1,-2-1 11,-1 1 0,1-1-1,-1 1 1,0 0 0,0-1 0,0 1 0,0 0 0,0 0 0,0-1 0,0 1 0,0 0 0,-1 0 0,1 0 0,-1 0 0,1 4 0,0 5 95,-1 0 1,0 1 0,-1-1 0,0 0-1,-3 15 1,1-7 265,3-15-79,3-12-151,1-7-65,-1 0 1,-1 0 0,-1 0-1,0-1 1,0 1 0,-2-1 0,-4-28-1,1-6-147,4 49 50,-1 0 0,1-1 1,0 1-1,0 0 0,0 0 0,0 0 1,0 0-1,0 0 0,0 0 1,1 0-1,-1 0 0,0 0 0,0 0 1,1 0-1,-1 0 0,1 0 0,-1 0 1,1 0-1,-1 0 0,1 1 1,0-1-1,-1 0 0,1 0 0,0 0 1,0 1-1,-1-1 0,1 0 1,0 1-1,0-1 0,0 1 0,1-1 1,11-9-1522,-7 3-754,4-4-2225,-7 9 4160,-1 0 0,0 0 0,1-1 0,-1 1 0,0-1 0,-1 0 0,1 1 0,0-1-1,-1 0 1,1 0 0,0-5 0,-1 6 394,0 1 0,0-1 0,-1 0 1,1 0-1,-1 0 0,1 0 0,-1-1 0,0 1 0,0 0 0,0 0 0,0 0 0,0 0 1,0 0-1,0 0 0,-1 0 0,1 0 0,-1 0 0,-1-2 0,2 3 62,0 1 1,-1-1-1,1 1 0,-1 0 0,1-1 1,-1 1-1,1 0 0,-1-1 0,1 1 1,-1 0-1,1 0 0,-1-1 0,0 1 1,1 0-1,-1 0 0,1 0 0,-1 0 0,0 0 1,1 0-1,-1 0 0,1 0 0,-1 0 1,1 0-1,-1 0 0,0 0 0,1 1 1,-1-1-1,1 0 0,-1 0 0,1 0 1,-1 1-1,1-1 0,-1 0 0,1 1 1,-1-1-1,1 1 0,-1-1 0,1 0 0,-1 1 1,-17 19 2101,7-4-1618,1 0 0,0 1 0,1 0 0,1 0 0,1 1 0,0 0 0,1 0 0,1 0 0,-5 35 0,10-52-561,0-1 0,0 0 0,0 1 1,0-1-1,0 0 0,0 1 0,-1-1 1,1 1-1,0-1 0,0 0 0,1 1 1,-1-1-1,0 1 0,0-1 0,0 0 0,0 1 1,0-1-1,0 0 0,0 1 0,1-1 1,-1 0-1,0 1 0,0-1 0,1 0 1,-1 1-1,0-1 0,0 0 0,1 0 1,-1 1-1,0-1 0,1 0 0,-1 0 1,0 0-1,1 1 0,-1-1 0,0 0 1,1 0-1,-1 0 0,0 0 0,1 0 1,-1 0-1,0 0 0,1 0 0,-1 0 1,1 0-1,-1 0 0,0 0 0,1 0 1,-1 0-1,1 0 0,-1 0 0,0 0 1,1 0-1,-1 0 0,0-1 0,1 1 0,-1 0 1,0 0-1,1 0 0,-1-1 0,0 1 1,0 0-1,1 0 0,-1-1 0,0 1 1,1-1-1,23-19-60,-6-1-259,25-34 0,-14 17-226,-29 37 510,1 0 1,0 0 0,-1 0 0,1 0 0,0 1-1,0-1 1,0 0 0,0 0 0,0 1 0,0-1-1,0 0 1,0 1 0,0-1 0,0 1-1,1-1 1,-1 1 20,-1 0 0,1 0 0,-1 0 0,0 0 0,1 0 0,-1 1 0,0-1-1,1 0 1,-1 0 0,1 0 0,-1 1 0,0-1 0,0 0 0,1 0 0,-1 1 0,0-1 0,1 0-1,-1 1 1,0-1 0,0 0 0,1 1 0,-1-1 0,0 0 0,0 1 0,0-1 0,0 0 0,0 1 0,1 0-1,0 4-16,0 0-1,0 1 0,-1-1 0,1 10 0,-1-11 49,12 383 2445,-15-361-2504,3-26 37,0 0 0,0 0-1,0 0 1,0 0 0,0 0-1,0 0 1,0 0 0,-1 0-1,1 0 1,0 0 0,0 0-1,0 0 1,0 0 0,0 0-1,0 0 1,0 0 0,0 0 0,0 0-1,0 0 1,0 0 0,0 0-1,0 0 1,0 0 0,-1 0-1,1 0 1,0 0 0,0 0-1,0 0 1,0 0 0,0 0-1,0 0 1,0 0 0,0 0-1,0 0 1,0 0 0,0 0 0,0 0-1,0 0 1,0 0 0,0 0-1,-1 0 1,1 0 0,0 0-1,0 0 1,0 0 0,0 0-1,0 0 1,0 1 0,0-1-1,0 0 1,0 0 0,0 0-1,0 0 1,0 0 0,0 0 0,0 0-1,0 0 1,0 0 0,0 0-1,0 0 1,0 0 0,0 0-1,0 1 1,0-1 0,0 0-1,-1-15-124,0-10-128,2 1 0,1-1 0,1 1 0,1 0 0,11-35-1,-11 43 153,2 0-1,0 0 0,1 1 1,1 0-1,0 0 0,1 1 1,0 0-1,2 1 0,11-12 1,-21 23 106,0 1 1,1-1 0,-1 1-1,1 0 1,-1-1 0,1 1-1,-1 0 1,1 0 0,0 0-1,0 0 1,0 1 0,3-2-1,-5 2-1,1 0 0,-1 0-1,0 0 1,0 0-1,1 0 1,-1 0-1,0 0 1,1 0-1,-1 0 1,0 1-1,0-1 1,1 0-1,-1 0 1,0 0 0,0 0-1,0 1 1,1-1-1,-1 0 1,0 0-1,0 0 1,0 1-1,1-1 1,-1 0-1,0 0 1,0 1-1,0-1 1,0 0 0,0 0-1,1 1 1,-2 16 60,1-17-49,0 1 0,-1 0 0,1-1 0,0 1 0,0-1 0,0 1 0,0 0 0,0-1 0,-1 1 0,1 0 0,0-1 0,0 1 0,0 0 0,1-1 0,-1 1 0,0 0 0,0-1 0,0 1 0,0-1 1,1 1-1,-1 0 0,0-1 0,1 2 0,12-9 423,-4 1-432,15-10 51,-1 0 0,37-36 1,-54 47-84,0-1 0,0 0 0,-1-1 0,0 1 0,0-1 0,-1 0 0,1-1 0,-2 1 1,1-1-1,-1 1 0,0-1 0,-1 0 0,0 0 0,2-9 0,-4 15 28,0 1-1,0 0 1,0-1 0,0 1 0,0-1 0,0 1-1,0 0 1,0-1 0,-1 1 0,1-1 0,0 1-1,-1 0 1,1-1 0,-1 1 0,0 0 0,-1-2-1,2 2 6,-1 1 1,1-1-1,-1 1 0,0-1 0,1 1 0,-1 0 1,0-1-1,1 1 0,-1 0 0,0 0 0,0 0 0,1-1 1,-1 1-1,0 0 0,1 0 0,-1 0 0,0 0 1,0 0-1,1 0 0,-1 1 0,0-1 0,-1 0 1,-1 1 28,-1 1 1,1-1 0,0 1 0,-1 0 0,1 0 0,0 0 0,0 0 0,0 1 0,0-1 0,-3 5 0,-2 3 109,0 0 0,1 0-1,0 1 1,1 0 0,1 0 0,-7 18 0,9-21-69,1 0 0,0-1 0,0 1 0,1 0 0,0 0 0,0 0 0,1 0 0,0 0 0,0 0 0,1 0 0,1 10-1,-1-16-68,-1 0 0,1 0 0,0 1 0,0-1 0,0 0 0,0 0-1,0 0 1,0 0 0,0 0 0,1 0 0,-1 0 0,1-1 0,-1 1-1,1 0 1,0-1 0,-1 1 0,1-1 0,0 0 0,0 0 0,4 2-1,-2-2-37,-1 0-1,1 0 0,-1 0 0,1-1 0,0 0 0,-1 0 0,1 0 0,0 0 1,-1 0-1,1-1 0,0 0 0,3-1 0,4-1-6,1-2-1,-1 1 1,-1-1 0,1-1-1,-1 0 1,0-1-1,11-8 1,20-27-126,-1-11-56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8.503"/>
    </inkml:context>
    <inkml:brush xml:id="br0">
      <inkml:brushProperty name="width" value="0.05" units="cm"/>
      <inkml:brushProperty name="height" value="0.05" units="cm"/>
    </inkml:brush>
  </inkml:definitions>
  <inkml:trace contextRef="#ctx0" brushRef="#br0">117 21 16267,'0'-1'108,"0"1"-1,0-1 0,0 0 0,0 1 0,0-1 0,0 0 0,0 1 0,0-1 1,0 0-1,0 1 0,0-1 0,0 0 0,0 1 0,0-1 0,-1 0 0,1 1 1,0-1-1,0 0 0,-1 1 0,1-1 0,-1 1 0,1-1 0,0 1 0,-1-1 1,1 1-1,-1-1 0,1 1 0,-1-1 0,1 1 0,-1-1 0,0 1 0,1 0 0,-1 0 1,1-1-1,-1 1 0,0 0 0,1 0 0,-1-1 0,0 1 0,1 0 0,-1 0 1,0 0-1,1 0 0,-1 0 0,0 0 0,0 0 0,-2 1 96,1 0-1,0 0 1,0 0-1,-1 0 1,1 0 0,0 0-1,0 1 1,0-1-1,1 1 1,-1-1-1,-3 4 1,-4 6 66,1 1 0,0-1-1,1 1 1,1 1 0,0-1 0,0 1 0,1 0-1,1 0 1,0 1 0,-3 18 0,7-29-247,0-1 1,-1 1 0,1-1 0,0 1-1,1-1 1,-1 1 0,0-1-1,1 1 1,-1-1 0,1 1-1,0-1 1,0 0 0,1 3 0,-1-4-17,-1 0 0,1-1 1,0 1-1,-1 0 0,1 0 1,0-1-1,0 1 0,-1-1 1,1 1-1,0-1 0,0 1 1,0-1-1,0 1 0,0-1 1,0 0-1,0 1 1,0-1-1,0 0 0,0 0 1,0 0-1,0 0 0,-1 1 1,1-2-1,0 1 0,0 0 1,0 0-1,0 0 0,0 0 1,0-1-1,0 1 0,0 0 1,0-1-1,0 1 0,1-1 1,3-2-28,-1 0 0,1 0-1,-1 0 1,0 0 0,0-1 0,-1 1 0,1-1 0,4-6 0,23-36-499,-26 38 370,2 2-342,-4 11 173,-3 20 29,0-19 250,12 359 2031,-10-341-1688,0-9 28,-1 1 0,-3 30-1,2-46-322,0 0 0,0 1 0,0-1 0,0 0-1,0 0 1,0 1 0,0-1 0,0 0 0,0 0-1,0 1 1,0-1 0,0 0 0,0 0 0,0 1-1,0-1 1,-1 0 0,1 0 0,0 1 0,0-1-1,0 0 1,0 0 0,-1 0 0,1 1 0,0-1-1,0 0 1,0 0 0,-1 0 0,1 0 0,0 0-1,0 1 1,-1-1 0,1 0 0,0 0 0,0 0-1,-1 0 1,1 0 0,-9-6 193,-6-15-9,15 21-191,-14-22-347,1-1 0,1 0-1,-12-32 1,21 48 65,1-1 0,0 0-1,1 1 1,-1-1 0,1 0 0,1 0-1,0 0 1,0 0 0,0 0 0,1 0-1,0 0 1,1 0 0,-1 0 0,2 1-1,3-10 1,15-23-687,11-5-108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0.275"/>
    </inkml:context>
    <inkml:brush xml:id="br0">
      <inkml:brushProperty name="width" value="0.05" units="cm"/>
      <inkml:brushProperty name="height" value="0.05" units="cm"/>
    </inkml:brush>
  </inkml:definitions>
  <inkml:trace contextRef="#ctx0" brushRef="#br0">219 11 16876,'-1'-1'83,"1"0"0,-1 1 0,1-1 0,-1 0 0,0 1 0,1-1 0,-1 0 0,0 1 1,0-1-1,1 1 0,-1-1 0,0 1 0,0 0 0,0-1 0,0 1 0,1 0 0,-1-1 0,0 1 1,0 0-1,0 0 0,0 0 0,0 0 0,0 0 0,0 0 0,0 0 0,1 0 0,-1 0 0,0 0 1,-1 1-1,-28 5 730,-75 34 943,214-64-2003,-95 22 194,-1 0 1,1 1-1,0 1 0,0 0 0,27 4 0,-39-4 45,0 1 0,0-1 0,0 1 0,0-1 0,-1 1 0,1 0 0,0-1 0,0 1 1,-1 0-1,1 0 0,-1 0 0,1 1 0,-1-1 0,2 2 0,-2-3 14,-1 1 0,1 0 0,-1 0 0,1 0-1,-1 0 1,0-1 0,1 1 0,-1 0 0,0 0 0,0 0 0,0 0 0,0 0-1,0 0 1,0 0 0,0 0 0,0 0 0,0 0 0,0 0 0,0 0 0,-1 1-1,0 1 40,-1 1 0,0-1-1,1 0 1,-2 0 0,1 0 0,0 0-1,0 0 1,-1-1 0,0 1-1,1-1 1,-1 1 0,-5 2-1,-9 5 201,0-1 0,0-1 0,-1-1 0,0 0 0,-27 5-1,-92 12-224,137-24-35,0 1 1,0-1-1,0 0 0,0 0 1,-1 0-1,1 0 1,0 0-1,0 0 1,0 0-1,0 0 0,0 0 1,0 0-1,0 0 1,-1 0-1,1 0 1,0 0-1,0 0 0,0 0 1,0 0-1,0 0 1,0 0-1,0 0 1,-1 0-1,1 0 0,0 0 1,0 0-1,0 0 1,0 0-1,0 0 1,0 0-1,0 0 0,-1 0 1,1-1-1,0 1 1,0 0-1,0 0 1,0 0-1,0 0 0,0 0 1,0 0-1,0 0 1,0 0-1,0 0 1,0-1-1,0 1 0,0 0 1,0 0-1,0 0 1,-1 0-1,1 0 1,0 0-1,0 0 0,0-1 1,0 1-1,0 0 1,0 0-1,1 0 1,-1 0-1,0 0 0,0 0 1,0-1-1,0 1 1,0 0-1,0 0 1,0 0-1,5-6-66,17-7-207,11-7-88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9.310"/>
    </inkml:context>
    <inkml:brush xml:id="br0">
      <inkml:brushProperty name="width" value="0.05" units="cm"/>
      <inkml:brushProperty name="height" value="0.05" units="cm"/>
    </inkml:brush>
  </inkml:definitions>
  <inkml:trace contextRef="#ctx0" brushRef="#br0">109 295 16219,'-17'14'3317,"6"-2"-2518,0 1-1,1 0 1,1 1-1,0 0 1,1 0-1,-9 20 1,14-27-631,0 1 1,1-1-1,0 0 1,0 1-1,0-1 1,1 1-1,0 0 1,0-1-1,1 1 1,0 0-1,1-1 1,-1 1-1,1 0 1,1-1-1,3 13 1,-4-18-149,-1-1 0,1 1 0,-1-1-1,1 1 1,0-1 0,0 1 0,0-1 0,0 0 0,0 1 0,0-1 0,0 0 0,0 0-1,1 0 1,-1 0 0,0 0 0,1 0 0,-1 0 0,1 0 0,-1 0 0,1-1 0,-1 1-1,1 0 1,-1-1 0,1 0 0,0 1 0,-1-1 0,1 0 0,0 0 0,-1 0 0,1 0-1,0 0 1,-1 0 0,1 0 0,0-1 0,-1 1 0,1-1 0,-1 1 0,1-1 0,0 1-1,1-2 1,3-1 1,0-1-1,0 1 0,0-1 0,-1 0 1,1-1-1,-1 1 0,0-1 0,5-7 0,1-2-69,-2 0-1,0-1 0,-1-1 1,0 1-1,-1-1 0,-1 0 1,5-18-1,-4 6-442,-1 0-1,-2 0 1,3-42-1,-9 53 18,2 16 466,0 1-1,0 0 1,0 0 0,0 0-1,0 0 1,0 0 0,0 0-1,0 0 1,0-1 0,0 1-1,-1 0 1,1 0 0,0 0-1,0 0 1,0 0 0,0 0-1,0 0 1,0 0 0,0 0-1,0 0 1,0 0 0,-1-1-1,1 1 1,0 0 0,0 0-1,0 0 1,0 0 0,0 0-1,0 0 1,0 0 0,-1 0-1,1 0 1,0 0 0,0 0-1,0 0 1,0 0 0,0 0-1,0 0 1,-1 0 0,1 0-1,0 0 1,0 0 0,0 1-1,0-1 1,0 0 0,0 0-1,0 0 1,0 0 0,-1 0-1,1 0 1,0 0 0,-1 2-20,0 0 1,0-1-1,0 1 1,0 0 0,0 0-1,0 0 1,1 0-1,-1 0 1,1 0 0,-1 0-1,1 2 1,-1 5 113,0 0 0,1 0 0,0 0-1,0 0 1,1 0 0,0 0 0,1 0 0,4 12 0,-6-19-60,1 0-1,0 0 1,-1-1 0,1 1-1,0 0 1,0 0 0,0 0-1,0-1 1,1 1-1,-1-1 1,0 1 0,1-1-1,-1 1 1,1-1-1,-1 0 1,1 1 0,0-1-1,0 0 1,-1 0 0,1 0-1,0-1 1,0 1-1,0 0 1,0-1 0,0 1-1,0-1 1,0 0 0,0 0-1,0 1 1,0-1-1,0-1 1,0 1 0,0 0-1,0 0 1,0-1-1,0 1 1,0-1 0,0 0-1,0 1 1,0-1 0,0 0-1,2-2 1,6-2 9,-1-1 0,1-1 0,-1 0 0,0 0 0,-1 0 0,0-1 0,0-1 0,-1 1 0,0-1 0,0 0-1,-1-1 1,9-16 0,-7 9-80,-1 0-1,0 0 0,-1-1 0,-1 0 0,-1 0 0,5-36 0,-9 46-19,0 0-1,0 0 1,0 0 0,-4-14-1,4 20 52,0 0-1,-1 1 1,1-1 0,0 0-1,-1 1 1,1-1-1,-1 1 1,0-1 0,0 1-1,1-1 1,-1 1-1,0 0 1,0-1 0,0 1-1,0 0 1,-1 0-1,1 0 1,0 0-1,0-1 1,-1 2 0,1-1-1,-1 0 1,1 0-1,-1 0 1,1 1 0,-1-1-1,1 1 1,-3-1-1,3 1 14,-1 0-1,1 0 0,0 1 1,-1-1-1,1 1 0,0-1 1,-1 1-1,1-1 0,0 1 1,-1 0-1,1-1 0,0 1 1,0 0-1,0 0 0,0 0 1,0 0-1,0 0 0,0 0 1,0 0-1,0 1 0,1-1 1,-1 0-1,-1 3 0,-11 31 212,12-33-192,-4 17 137,2-1 0,0 2 0,1-1 0,0 0 0,2 0 0,0 0 0,1 1 0,2-1-1,-1 0 1,2 0 0,1-1 0,10 28 0,-12-39-103,1 0-1,-1 0 1,2 0-1,-1 0 0,1-1 1,8 9-1,-12-14-40,0 1 0,1-1 1,-1 0-1,1 1 0,0-1 0,-1 0 0,1 0 1,0 0-1,0-1 0,0 1 0,0 0 0,-1-1 0,5 1 1,-5-1-6,0 0 0,0 0 0,1 0 0,-1 0 1,0-1-1,1 1 0,-1 0 0,0-1 0,0 1 1,0-1-1,1 0 0,-1 1 0,0-1 0,0 0 1,0 0-1,0 0 0,0 1 0,0-1 1,0 0-1,-1 0 0,1 0 0,0-1 0,0 0 1,3-5 8,-1 1 1,0-1 0,0 0 0,-1-1-1,0 1 1,-1 0 0,1-1 0,-1 1-1,0 0 1,-1-15 0,0 10-4,-1 0 1,0 0-1,-1 0 1,0 0-1,-1 1 1,-4-13-1,8 21-65,6 4 12,17 10-17,-8-3 26,-1-4 28,0 0 0,0 0 0,1-2-1,-1 1 1,1-2 0,-1 0 0,23-2 0,-27 0 7,-1 0-1,0-1 1,1 0 0,-1 0 0,0-1 0,0 0 0,0-1 0,-1 0-1,1-1 1,-1 0 0,0 0 0,9-8 0,-16 12-6,0-1 1,0 0 0,0 0-1,-1 0 1,1 0-1,0 0 1,-1 0-1,0-1 1,1 1-1,-1 0 1,0-1-1,0 1 1,0-1-1,0 0 1,-1 1 0,1-1-1,-1 1 1,1-5-1,-1 5 1,-1 1-1,1 0 1,0-1 0,-1 1-1,1 0 1,-1-1 0,0 1-1,1 0 1,-1 0 0,0 0-1,0 0 1,1-1-1,-1 1 1,0 0 0,0 0-1,0 1 1,-1-1 0,1 0-1,0 0 1,0 0 0,0 1-1,0-1 1,-1 1-1,1-1 1,0 1 0,-1-1-1,1 1 1,0 0 0,-1-1-1,1 1 1,-1 0 0,1 0-1,0 0 1,-1 0-1,-1 1 1,0-1 5,0 0 0,0 0-1,0 1 1,0-1 0,1 1 0,-1-1-1,0 1 1,0 0 0,1 0 0,-1 1-1,1-1 1,-1 0 0,1 1 0,-1-1-1,1 1 1,0 0 0,0 0 0,0 0-1,0 0 1,0 0 0,0 1-1,0-1 1,1 0 0,-1 1 0,1-1-1,0 1 1,0 0 0,0-1 0,0 1-1,0 0 1,0 3 0,0-2-1,0 0 1,1 0 0,0 1-1,-1-1 1,2 0-1,-1 1 1,0-1-1,1 0 1,0 0-1,0 1 1,0-1-1,0 0 1,1 0-1,0 0 1,-1 0 0,2 0-1,-1-1 1,0 1-1,1-1 1,2 4-1,-1-3-153,0-1 0,0 0 0,0 0 0,1 0 0,-1 0 0,1-1 0,-1 0 0,1 0 0,0 0 0,0 0 0,0-1 0,0 0 0,0 0 0,0 0 0,0 0 0,0-1-1,1 0 1,-1 0 0,0-1 0,0 1 0,9-3 0,-2 0-253,-1-1 0,-1 0 0,1 0 0,-1-1 1,1 0-1,-1-1 0,-1 0 0,16-13 0,7-9-864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09.758"/>
    </inkml:context>
    <inkml:brush xml:id="br0">
      <inkml:brushProperty name="width" value="0.05" units="cm"/>
      <inkml:brushProperty name="height" value="0.05" units="cm"/>
    </inkml:brush>
  </inkml:definitions>
  <inkml:trace contextRef="#ctx0" brushRef="#br0">63 238 17396,'-3'0'218,"1"1"-1,-1-1 1,1 1 0,-1 0 0,1-1 0,-1 1-1,1 0 1,0 0 0,0 1 0,-1-1 0,1 0-1,0 1 1,0 0 0,0-1 0,0 1 0,1 0 0,-1 0-1,0 0 1,1 0 0,0 0 0,-1 0 0,1 0-1,0 1 1,0-1 0,0 0 0,0 1 0,0-1 0,0 3-1,-1 5 279,-1 0 0,1-1 0,1 1 0,0 0 0,1 19 0,0-26-411,0 1 0,0-1 0,1 1 0,0 0 0,-1-1 0,1 0 0,0 1 0,1-1 0,-1 1 1,1-1-1,-1 0 0,1 0 0,0 0 0,0 0 0,0 0 0,1 0 0,-1-1 0,1 1 0,2 1 0,-2-2-64,0 0 0,0-1 0,0 0 0,0 1 0,1-1 0,-1 0 0,0-1 0,0 1 1,1-1-1,-1 1 0,0-1 0,1 0 0,-1 0 0,0 0 0,0-1 0,1 1 0,-1-1 0,0 0 1,0 0-1,1 0 0,2-2 0,5-2-35,1-1 1,-1-1 0,-1 0-1,1 0 1,-1-1 0,0-1-1,-1 1 1,0-1-1,-1-1 1,1 0 0,-2 0-1,12-19 1,-4 1-161,-1 0 0,-1-1 0,18-59 0,-15 25-128,-15 56 251,0 1 0,-1-1 0,1 1 0,-1 0 1,0-1-1,-1 1 0,-1-11 0,1 17 47,1-1 1,0 1 0,0-1-1,0 1 1,0 0 0,0-1-1,0 1 1,-1-1 0,1 1-1,0-1 1,0 1 0,0 0-1,-1-1 1,1 1-1,0 0 1,-1-1 0,1 1-1,0 0 1,-1-1 0,1 1-1,0 0 1,-1 0 0,1-1-1,-1 1 1,1 0 0,-1 0-1,1 0 1,0 0 0,-1-1-1,1 1 1,-1 0-1,1 0 1,-1 0 0,1 0-1,-1 0 1,1 0 0,-1 0-1,1 0 1,-1 0 0,1 1-1,0-1 1,-1 0 0,1 0-1,-1 0 1,1 0-1,-1 1 1,1-1 0,0 0-1,-1 0 1,1 1 0,0-1-1,-1 0 1,1 1 0,0-1-1,-1 0 1,1 1 0,0-1-1,0 1 1,-1-1 0,1 0-1,0 2 1,-5 6 19,0 1 1,1 0 0,0 0-1,1 0 1,0 0-1,0 1 1,1-1-1,0 1 1,0 14 0,0-4-11,2 1 0,0 0 0,6 32 0,-3-35-87,2 0 0,0 0 0,1-1 0,16 33 0,-5-22-36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0.234"/>
    </inkml:context>
    <inkml:brush xml:id="br0">
      <inkml:brushProperty name="width" value="0.05" units="cm"/>
      <inkml:brushProperty name="height" value="0.05" units="cm"/>
    </inkml:brush>
  </inkml:definitions>
  <inkml:trace contextRef="#ctx0" brushRef="#br0">1 0 21093,'11'33'2120,"-3"5"-1536,-7 5-256,-1 1 1313,6 6-1177,7-1-72,-3-8-208,1-6-96,3-9-376,-3-3-320,-3-11-689,0-2 1993,-13-9-920,-8-1-144,-12 2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0.699"/>
    </inkml:context>
    <inkml:brush xml:id="br0">
      <inkml:brushProperty name="width" value="0.05" units="cm"/>
      <inkml:brushProperty name="height" value="0.05" units="cm"/>
    </inkml:brush>
  </inkml:definitions>
  <inkml:trace contextRef="#ctx0" brushRef="#br0">25 637 14619,'-6'8'2049,"12"-3"-825,7-5-424,15-5 1953,13-4-1001,18-5-512,7-5-144,10-5-407,-1-3-217,-2-4-496,-5 1-384,-15-2-857,-15-1-1143,-24 0 1880,-11-3-416,-20-2-281</inkml:trace>
  <inkml:trace contextRef="#ctx0" brushRef="#br0" timeOffset="1">3 139 17852,'-3'-5'2160,"8"-2"-1344,14-4-255,11-2 1127,14-3-496,8-1-232,6 1-648,4 0-416,-1 1 224,6 2-64,-6 3-168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1.176"/>
    </inkml:context>
    <inkml:brush xml:id="br0">
      <inkml:brushProperty name="width" value="0.05" units="cm"/>
      <inkml:brushProperty name="height" value="0.05" units="cm"/>
    </inkml:brush>
  </inkml:definitions>
  <inkml:trace contextRef="#ctx0" brushRef="#br0">0 0 14251,'0'0'121,"1"0"0,-1 1 0,1-1-1,-1 0 1,1 0 0,-1 0 0,0 1 0,1-1 0,-1 0 0,0 1-1,1-1 1,-1 0 0,0 1 0,1-1 0,-1 0 0,0 1-1,0-1 1,0 1 0,1-1 0,-1 1 0,0-1 0,0 0 0,0 1-1,0-1 1,0 1 0,0-1 0,0 1 0,2 16 671,-1-14-384,1 44 3557,9 74-583,-11-118-3303,0 1 0,1-1 1,0 1-1,0-1 1,0 0-1,0 1 1,0-1-1,0 0 1,1 0-1,0 0 0,0 0 1,0 0-1,0 0 1,0-1-1,3 4 1,-3-5-49,0 0 1,-1 0-1,1 0 1,0 0-1,0-1 1,0 1-1,0-1 1,0 1-1,0-1 1,0 0-1,0 0 1,0 0-1,1 0 1,-1 0 0,0 0-1,0 0 1,0-1-1,0 1 1,0-1-1,0 1 1,0-1-1,-1 0 1,1 0-1,0 0 1,0 0-1,0 0 1,2-2-1,18-14 64,-2 0 0,1-2 0,-2 0 0,-1-1 1,20-28-1,-6 10-109,-19 20-10,-9 13-3,0-1 0,0 1 0,0 0 0,0 1 0,1-1 0,0 1 0,0 0 0,9-6 0,-14 10 23,1-1-1,-1 1 1,0 0 0,0 0 0,1 0-1,-1 0 1,0 0 0,1 0 0,-1 0-1,0 0 1,0 0 0,1 0 0,-1 0-1,0 0 1,1 0 0,-1 0 0,0 0 0,0 1-1,1-1 1,-1 0 0,0 0 0,0 0-1,1 0 1,-1 0 0,0 1 0,0-1-1,1 0 1,-1 0 0,0 0 0,0 1-1,0-1 1,0 0 0,1 0 0,-1 1-1,4 13-92,-3 16-31,-1-29 112,-2 41-214,1-20-285,0 1-1,1-1 1,2 1-1,3 23 1,4-25-896,-9-20 1380,0-1 0,1 0 1,-1 1-1,1-1 0,-1 0 0,1 0 0,-1 1 0,0-1 0,1 0 0,-1 0 0,1 0 1,-1 1-1,1-1 0,-1 0 0,1 0 0,-1 0 0,1 0 0,-1 0 0,1 0 0,-1 0 1,1 0-1,-1 0 0,1 0 0,-1-1 0,1 1 0,-1 0 0,1 0 0,-1 0 0,1-1 1,-1 1-1,1 0 0,-1 0 0,0-1 0,1 1 0,-1 0 0,0-1 0,1 0 1,14-12-857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1.700"/>
    </inkml:context>
    <inkml:brush xml:id="br0">
      <inkml:brushProperty name="width" value="0.05" units="cm"/>
      <inkml:brushProperty name="height" value="0.05" units="cm"/>
    </inkml:brush>
  </inkml:definitions>
  <inkml:trace contextRef="#ctx0" brushRef="#br0">4 134 16011,'-2'60'2735,"0"-24"-743,4 43 0,-1-69-1704,1 0-1,0 1 1,0-1 0,1 0-1,0-1 1,0 1-1,1-1 1,9 17 0,-12-24-227,1 0 1,-1 0 0,1 0-1,-1 0 1,1 0 0,-1 0-1,1 0 1,0 0 0,0-1-1,0 1 1,0-1 0,0 0-1,0 1 1,0-1-1,1 0 1,-1 0 0,0 0-1,1-1 1,-1 1 0,1 0-1,3-1 1,-3 0-34,-1 0 0,1-1 0,-1 1 0,1-1-1,-1 0 1,1 0 0,-1 0 0,0 0 0,0 0 0,1-1 0,-1 1 0,0-1-1,0 1 1,0-1 0,-1 0 0,1 1 0,0-1 0,-1 0 0,1 0 0,1-3-1,3-6 39,0-1-1,0 1 0,-1-1 0,-1 0 0,0 0 0,-1 0 1,0 0-1,2-20 0,-2-7-7,-2-56 0,-5 59-146,5 39 73,0 0 0,1-1 0,0 1 0,0-1-1,-1 0 1,1 1 0,1-1 0,-1 0 0,0 0-1,5 2 1,-2 1 21,2-1 0,-1 0 1,13 6-1,-11-8 8,0 0 0,0 0 0,1 0 0,-1-1 0,0-1 0,1 1 0,-1-1 0,1-1 0,-1 0 0,1 0 0,-1 0 0,0-1 0,11-4 0,-10 3-7,0 0 1,0-1-1,0 0 0,-1-1 1,1 0-1,-1 0 1,-1-1-1,1 0 1,-1 0-1,0-1 1,9-10-1,-14 15-8,0-1 1,-1 1-1,1 0 0,-1 0 0,0 0 1,0-1-1,0 1 0,0-1 0,0 1 1,0-1-1,0 1 0,-1-1 1,0 0-1,1 1 0,-1-1 0,0 0 1,0 1-1,0-1 0,-1 0 0,1 1 1,-1-1-1,1 1 0,-1-1 1,0 1-1,0-1 0,0 1 0,0-1 1,0 1-1,-3-3 0,3 3-5,-1 0 0,0 0-1,-1 1 1,1-1 0,0 0-1,0 1 1,-1 0 0,1-1-1,-1 1 1,1 0 0,-1 0-1,1 0 1,-1 1 0,0-1-1,1 1 1,-1-1 0,0 1-1,0 0 1,1 0 0,-1 0-1,0 0 1,0 1 0,1-1-1,-1 1 1,0 0 0,1 0-1,-1-1 1,-3 3 0,1 0-8,1-1 1,-1 1 0,1 0-1,0 0 1,0 0 0,1 0-1,-1 1 1,0 0 0,1-1-1,0 1 1,0 1 0,-4 5 0,3-2 5,1-1 1,0 1-1,0-1 1,0 1 0,1 0-1,0 0 1,-2 15 0,4-17-50,-1 0 1,1-1 0,0 1 0,1 0 0,-1 0 0,1-1 0,1 1 0,-1 0 0,1-1 0,0 1 0,3 5 0,-3-7-50,-1-1 0,1 0 0,1 0 0,-1-1 0,0 1 0,1 0 0,-1-1 0,1 0 0,0 1 0,0-1-1,0 0 1,0 0 0,0-1 0,0 1 0,1-1 0,-1 0 0,0 1 0,7 0 0,-1-1 74,-1 0 0,1-1-1,0 0 1,-1-1 0,1 1 0,-1-2-1,1 1 1,-1-1 0,0 0-1,0-1 1,0 0 0,0-1 0,12-6-1,29-19-515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2.178"/>
    </inkml:context>
    <inkml:brush xml:id="br0">
      <inkml:brushProperty name="width" value="0.05" units="cm"/>
      <inkml:brushProperty name="height" value="0.05" units="cm"/>
    </inkml:brush>
  </inkml:definitions>
  <inkml:trace contextRef="#ctx0" brushRef="#br0">133 3 16139,'-3'0'180,"0"-1"-1,-1 0 1,1 1-1,-1-1 1,1 1-1,-1 0 1,1 0-1,-1 0 0,1 1 1,-1-1-1,1 1 1,0 0-1,-1 0 1,1 0-1,0 1 1,0-1-1,0 1 1,0-1-1,0 1 0,0 0 1,0 0-1,0 0 1,-2 3-1,0 0 47,0-1 0,0 1 1,1 0-1,-1 0 0,1 0 0,0 0 0,1 1 0,-1 0 0,1 0 0,0 0 1,-2 8-1,4-12-209,1 1 1,-1-1 0,1 0-1,0 0 1,-1 1 0,1-1-1,1 0 1,-1 1-1,0-1 1,0 0 0,1 1-1,0-1 1,-1 0 0,1 0-1,0 1 1,0-1 0,0 0-1,0 0 1,0 0 0,1 0-1,-1 0 1,1-1 0,-1 1-1,1 0 1,0-1 0,-1 1-1,1-1 1,0 1 0,0-1-1,0 0 1,0 0-1,0 0 1,1 0 0,-1 0-1,0 0 1,3 0 0,10 3-224,-1-1 0,1 0 0,-1-1 1,23 0-1,-28-2 92,0 1-10,-2-1 3,1 0 0,-1 1 0,1 0-1,12 4 1,-19-5 131,0 0-1,0 0 1,0 1 0,0-1-1,0 1 1,0-1 0,0 1-1,-1-1 1,1 1-1,0-1 1,0 1 0,-1 0-1,1-1 1,0 1-1,0 0 1,-1 0 0,1 0-1,-1 0 1,1-1 0,-1 1-1,1 0 1,-1 0-1,0 0 1,1 0 0,-1 0-1,0 0 1,0 0 0,0 0-1,0 0 1,0 0-1,0 0 1,0 0 0,0 0-1,0 0 1,0 0 0,0 0-1,-1 0 1,1 0-1,0 0 1,-1 0 0,1 0-1,-1 0 1,0 1-1,-3 5 132,0-1 0,0 1 0,-1-1 0,0 0 0,0 0 0,-1 0 0,-6 5-1,8-8-138,-1 1 0,1-1 0,-1 0 0,0 0 0,1 0-1,-1-1 1,0 0 0,0 0 0,-1 0 0,-9 2-1,13-4-54,1 0 0,0 0 0,0 0 0,0 0 0,0 0 0,0 0 0,0-1 0,0 1 0,0 0 0,0-1 0,0 1 0,0-1 0,0 1 0,0-1 0,0 1 0,0-1 0,0 0 0,1 1 0,-1-1 0,0 0 0,0 0 0,1 0 0,-1 1-1,0-1 1,1 0 0,-1 0 0,1 0 0,0 0 0,-1 0 0,1 0 0,-1 0 0,1 0 0,0 0 0,0-1 0,0 1 0,0-1 0,-1-6-122,0 1 1,1-1-1,1-14 1,5-19-536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2.673"/>
    </inkml:context>
    <inkml:brush xml:id="br0">
      <inkml:brushProperty name="width" value="0.05" units="cm"/>
      <inkml:brushProperty name="height" value="0.05" units="cm"/>
    </inkml:brush>
  </inkml:definitions>
  <inkml:trace contextRef="#ctx0" brushRef="#br0">0 1 18124,'6'15'606,"-2"1"0,0-1 1,-1 1-1,-1 0 0,0 0 1,-1 30-1,1 2 746,1-17-754,-1 11 63,2 0 0,2 0 0,17 61 0,-22-100-645,-1-1 1,1 0 0,0-1-1,0 1 1,0 0-1,0 0 1,0 0 0,0-1-1,1 1 1,-1 0-1,3 1 1,-4-3-14,0 0 0,0 1 0,1-1 0,-1 0 0,0 0 0,0 0 0,1 0 0,-1 0 1,0 0-1,0 0 0,1 0 0,-1 0 0,0 0 0,1 0 0,-1 1 0,0-2 0,0 1 0,1 0 0,-1 0 0,0 0 0,0 0 1,1 0-1,-1 0 0,0 0 0,0 0 0,1 0 0,-1 0 0,0-1 0,1 1 0,5-14 71,-4-5-40,-1 0 1,0 0-1,-1 0 0,-2 0 1,0 0-1,-1 0 0,-7-25 1,-1-12-58,11 56 20,0-1 1,0 0-1,0 1 0,1-1 0,-1 1 1,0-1-1,0 1 0,0-1 0,0 1 0,0-1 1,1 1-1,-1-1 0,0 1 0,0-1 1,1 1-1,-1-1 0,0 1 0,1-1 0,-1 1 1,1-1-1,-1 1 0,1 0 0,-1-1 1,0 1-1,1 0 0,-1-1 0,1 1 0,0 0 1,-1 0-1,1 0 0,-1-1 0,1 1 1,-1 0-1,1 0 0,-1 0 0,1 0 0,-1 0 1,1 0-1,0 0 0,-1 0 0,1 0 0,-1 0 1,2 1-1,35 4-26,-22-2 20,27 0-26,-1-3 0,0-1 0,1-2 0,-1-1 0,-1-3 0,1-1 0,74-26 0,-110 32 26,28-7-85,-32 8 95,-1 1 0,1 0-1,-1 0 1,1-1-1,0 1 1,-1 0-1,1 0 1,0 0 0,-1 0-1,1 0 1,0 0-1,-1 0 1,1 0 0,0 0-1,-1 0 1,1 1-1,-1-1 1,1 0-1,0 0 1,-1 0 0,1 1-1,-1-1 1,1 0-1,0 1 1,-1-1 0,1 1-1,-1-1 1,1 1-1,-1-1 1,0 0-1,1 1 1,-1 0 0,1-1-1,-1 1 1,0-1-1,0 1 1,1-1 0,-1 2-1,-1 23 284,0-19-182,0 0 0,1 0 0,0 0 0,0 0 0,2 8 0,-2-13-81,0 0 0,0 0 0,1 0 1,-1 0-1,1 0 0,-1 0 1,1 0-1,-1 0 0,1 0 0,-1 0 1,1 0-1,0 0 0,0-1 0,-1 1 1,1 0-1,0 0 0,0-1 1,0 1-1,0 0 0,0-1 0,0 1 1,0-1-1,0 1 0,0-1 1,0 0-1,0 0 0,0 1 0,0-1 1,1 0-1,-1 0 0,0 0 1,2 0-1,6-1-37,0 0 1,1 0 0,-1-1-1,0-1 1,0 1-1,0-2 1,-1 1-1,1-1 1,13-8 0,5-6-539,35-27 0,31-36-1350,-93 81 1907,0 0 0,1 0 0,-1 0 0,0-1 0,0 1 0,1 0 0,-1 0 0,0 0 0,0-1 1,1 1-1,-1 0 0,0 0 0,1 0 0,-1 0 0,0 0 0,1 0 0,-1 0 0,0-1 0,1 1 0,-1 0 0,0 0 0,1 0 1,-1 1-1,0-1 0,0 0 0,1 0 0,-1 0 0,0 0 0,1 0 0,-1 0 0,0 0 0,1 0 0,-1 1 0,0-1 0,0 0 1,1 0-1,-1 0 0,0 1 0,0-1 0,1 0 0,-1 0 0,0 1 0,0-1 0,0 0 0,1 0 0,-1 1 0,0-1 0,0 0 1,0 1-1,0-1 0,0 0 0,0 1 0,0-1 0,0 0 0,0 1 0,0-1 0,0 0 0,0 0 0,0 1 0,0-1 0,0 0 0,0 1 1,0-1-1,-2 29 681,1-23-474,1-3-135,0-1-1,0 1 1,0-1 0,1 1 0,-1-1 0,0 1 0,1-1 0,0 0 0,-1 1 0,1-1 0,0 0-1,0 1 1,0-1 0,1 0 0,-1 0 0,0 0 0,1 0 0,2 3 0,-1-3-44,0 1 0,0-1 1,1-1-1,-1 1 1,0 0-1,1-1 0,-1 1 1,1-1-1,-1 0 1,1 0-1,4 0 0,6 0-491,-1 0 0,0-1-1,1 0 1,-1-2-1,25-4 1,19-6-767,-27 9 416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3.493"/>
    </inkml:context>
    <inkml:brush xml:id="br0">
      <inkml:brushProperty name="width" value="0.05" units="cm"/>
      <inkml:brushProperty name="height" value="0.05" units="cm"/>
    </inkml:brush>
  </inkml:definitions>
  <inkml:trace contextRef="#ctx0" brushRef="#br0">0 689 19516,'0'0'113,"0"1"-1,0-1 1,0 0 0,0 1-1,0-1 1,0 0-1,0 1 1,0-1-1,0 0 1,0 0 0,1 1-1,-1-1 1,0 0-1,0 1 1,0-1 0,0 0-1,0 0 1,1 1-1,-1-1 1,0 0-1,0 0 1,1 0 0,-1 1-1,0-1 1,0 0-1,1 0 1,-1 0 0,0 0-1,0 0 1,1 1-1,-1-1 1,0 0 0,0 0-1,1 0 1,-1 0-1,0 0 1,1 0-1,-1 0 1,0 0 0,1 0-1,-1 0 1,0 0-1,1 0 1,20 1 1963,-14 0-1185,1-1-772,0 0 0,0-1 0,-1 0 1,1 0-1,0 0 0,0-1 0,-1 0 1,1-1-1,-1 0 0,0 0 0,0 0 1,0-1-1,0 0 0,0 0 0,-1-1 1,0 0-1,6-6 0,-6 6-156,-1 1 0,-1-2 0,1 1 0,-1-1 1,0 1-1,0-1 0,0 0 0,-1-1 0,0 1 0,0-1 0,0 1 0,-1-1 0,0 0 0,-1 0 0,1 0 0,-1 0 1,-1 0-1,1 0 0,-2-9 0,1 14 29,0 0 0,0 0 0,-1 0 1,1 1-1,-1-1 0,1 0 0,-1 0 0,0 0 0,1 1 1,-1-1-1,0 0 0,0 1 0,0-1 0,0 1 0,-1-1 1,-1-1-1,2 3-1,0-1 0,0 0 0,0 1 0,0-1 0,0 1 0,-1-1 0,1 1 0,0 0 0,0-1 0,-1 1 0,1 0 0,0 0 0,0 0 0,-1 0 0,1 0 0,0 0 0,-1 0 0,0 1 0,-3 0-7,1 1 0,1 0 0,-1-1 0,0 1-1,0 0 1,1 1 0,-1-1 0,1 1 0,0-1 0,0 1 0,0 0 0,-5 7-1,-1 3 53,1 0 0,1 1-1,0 0 1,1 0 0,1 0 0,0 1-1,1 0 1,0 0 0,1 0-1,1 0 1,1 1 0,0 19-1,1-31-24,0-1-1,0 1 0,0-1 0,1 1 0,-1-1 0,1 0 0,0 1 0,0-1 1,1 0-1,-1 1 0,0-1 0,1 0 0,0 0 0,0 0 0,0 0 0,3 3 1,-3-5-26,0 0 1,0 1-1,0-1 1,0 0-1,0 0 1,0 0 0,0-1-1,1 1 1,-1 0-1,0-1 1,0 0 0,1 1-1,-1-1 1,0 0-1,1 0 1,-1 0-1,0 0 1,1-1 0,-1 1-1,0-1 1,0 1-1,1-1 1,-1 0 0,0 0-1,4-2 1,8-5-180,0-1 0,-1 0 1,0-1-1,-1 0 0,0-1 0,-1 0 0,19-24 1,-11 13-287,24-22 1,-42 44 480,-1 0 1,0-1-1,0 1 0,1 0 0,-1 0 0,0-1 1,0 1-1,1 0 0,-1 0 0,0 0 0,1-1 1,-1 1-1,0 0 0,1 0 0,-1 0 0,0 0 1,1 0-1,-1 0 0,0 0 0,1 0 0,-1 0 1,0 0-1,1 0 0,-1 0 0,0 0 0,1 0 1,-1 0-1,0 0 0,1 0 0,-1 0 0,0 0 1,1 1-1,4 11 159,-6 27 260,0-27-300,1-8-76,0-1 0,0 1 0,1 0 0,-1 0 0,1 0 0,-1-1 0,1 1 0,1 0 0,-1 0 0,0-1 0,1 1 0,0-1 0,0 0 0,0 1 0,0-1 0,0 0 0,5 4 0,-5-5-33,1 0 0,-1-1 0,1 1 0,0-1 1,0 0-1,-1 0 0,1 0 0,0 0 0,0 0 1,0-1-1,0 1 0,0-1 0,0 0 0,0 0 1,0 0-1,1 0 0,-1-1 0,0 1 1,0-1-1,-1 0 0,1 1 0,0-1 0,3-2 1,6-2-64,-1-1-1,1 0 1,-2-1 0,1 0 0,-1 0 0,0-1 0,0-1 0,-1 0 0,0 0 0,-1 0 0,14-22 0,-4 4-300,-2-1 0,-1-1 0,17-46 0,24-103-1208,-45 139 1402,-10 37 358,-1 4-13,2 12 201,-2-13-386,0-1 1,1 0-1,-1 1 0,0-1 1,0 0-1,1 1 1,-1-1-1,0 0 1,1 0-1,-1 1 0,1-1 1,-1 0-1,0 0 1,1 1-1,-1-1 1,1 0-1,-1 0 0,0 0 1,1 0-1,-1 0 1,1 0-1,-1 0 1,1 0-1,-1 0 0,0 0 1,1 0-1,-1 0 1,1 0-1,-1 0 1,1 0-1,-1 0 0,0 0 1,1-1-1,-1 1 1,1 0-1,-1 0 1,0 0-1,1-1 0,-1 1 1,0 0-1,1-1 1,2-1 0,0 0 0,0-1 0,0 1 0,-1-1 0,1 0 0,-1 0 0,1 0 0,-1 0 0,0 0 0,0 0 0,-1-1 0,1 1 0,-1-1 0,0 1 0,1-1 0,-1-4 0,2-5-4,0 0 0,-2-1 0,1-16 1,-2 19 2,0-58-2,-1 63 2,1 0 1,-1 0-1,-1-1 0,1 1 0,-1 0 1,0 0-1,0 0 0,-4-7 0,5 12 0,1 1 0,0-1 0,0 1 0,0-1 0,-1 1-1,1-1 1,0 1 0,0 0 0,-1-1 0,1 1 0,0-1-1,-1 1 1,1 0 0,-1-1 0,1 1 0,0 0 0,-1 0 0,1-1-1,-1 1 1,1 0 0,-1 0 0,1 0 0,-1-1 0,1 1-1,-1 0 1,1 0 0,-1 0 0,1 0 0,-1 0 0,1 0 0,-1 0-1,1 0 1,-1 0 0,1 0 0,-1 1 0,1-1 0,-1 0-1,1 0 1,-1 0 0,1 0 0,0 1 0,-1-1 0,1 0-1,-1 1 1,1-1 0,0 0 0,-1 1 0,1-1 0,0 0 0,-1 1-1,1-1 1,0 1 0,-1-1 0,1 0 0,0 1 0,0-1-1,0 1 1,-1-1 0,1 1 0,0-1 0,0 2 0,-12 32 204,11-32-191,-7 34 182,2 1-1,1 0 0,2 0 0,1 0 0,3 0 1,0 0-1,8 42 0,65 252 150,-72-322-357,-2-7-75,-4-5 55,-4-10-7,-150-326 51,152 325 65,2 7-10,1 1 0,0 0 0,0-1-1,1 0 1,0 0 0,-2-10 0,4 16-56,0 1 0,1-1 0,-1 0 0,0 0 0,0 1 1,0-1-1,1 0 0,-1 0 0,0 1 0,1-1 0,-1 0 1,0 0-1,1 1 0,-1-1 0,1 1 0,-1-1 0,1 0 0,-1 1 1,1-1-1,0 1 0,-1-1 0,1 1 0,0 0 0,-1-1 1,1 1-1,0-1 0,0 1 0,-1 0 0,1 0 0,0 0 1,0-1-1,0 1 0,-1 0 0,1 0 0,0 0 0,1 0 1,38 0 222,-29 1-182,230 12-571,-193-11 403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4.686"/>
    </inkml:context>
    <inkml:brush xml:id="br0">
      <inkml:brushProperty name="width" value="0.05" units="cm"/>
      <inkml:brushProperty name="height" value="0.05" units="cm"/>
    </inkml:brush>
  </inkml:definitions>
  <inkml:trace contextRef="#ctx0" brushRef="#br0">16 85 14219,'0'0'68,"0"0"-1,0 0 1,0 0 0,0 0-1,0 0 1,0 1 0,0-1-1,0 0 1,0 0-1,0 0 1,-1 0 203,1 0-204,0 0 1,0 0 0,0 1-1,0-1 1,0 0 0,0 0-1,0 0 1,-1 0 0,1 0-1,0 0 1,0 0-1,0 0 1,0 0 0,0 0-1,0 0 1,0 0 0,0 0-1,-1 0 1,1 0 0,0 0-1,0 0 1,0 0 0,0 0-1,0 0 1,0 0-1,0 0 1,0 0 0,-1 0-1,1 0 1,0-1 0,0 1-1,0 0 204,0 0-203,0 0-1,0 0 1,0 0-1,0 0 1,0 0 0,-1 0-1,1-1 1,0 1 0,0 0-1,0 0 1,0 0 0,0 0-1,0 0 1,-4 15 2702,-1 23 32,5-33-2507,-1 5 112,1-1 0,0 1 0,1-1 0,0 1-1,3 12 1,-4-20-376,1-1-1,-1 1 0,1-1 0,-1 0 0,1 1 0,0-1 1,-1 1-1,1-1 0,0 0 0,0 0 0,0 1 1,0-1-1,0 0 0,1 0 0,-1 0 0,0 0 1,0 0-1,1 0 0,-1-1 0,0 1 0,1 0 0,-1-1 1,1 1-1,-1-1 0,1 1 0,-1-1 0,1 0 1,0 1-1,-1-1 0,1 0 0,-1 0 0,1 0 1,-1 0-1,1-1 0,-1 1 0,1 0 0,0-1 0,-1 1 1,1-1-1,1 0 0,8-4 16,0-1 1,-1 1-1,1-2 1,-2 1-1,1-2 0,-1 1 1,0-1-1,0 0 0,9-12 1,-7 8-32,1 0-1,1 1 1,21-16 0,-33 26-17,1 0 0,-1 1 0,0-1 0,0 0 0,1 1 0,-1-1 0,1 1 0,-1-1 0,0 1 0,1 0 0,-1-1 0,1 1 0,-1 0 0,1 0 0,-1 0 0,1 0 0,-1 0 0,0 1 0,1-1 0,-1 0 0,1 1 0,-1-1 0,0 1 0,1-1 0,-1 1 0,0 0 0,1-1 0,-1 1 0,0 0 0,0 0 0,0 0 0,0 0 0,0 0 0,0 0 0,0 0 0,0 1 0,0-1 0,1 2 0,3 7-9,0 0 0,0 0 1,-1 1-1,3 14 0,2 2-15,-8-24 30,1 0 0,-1 0 0,0 0 0,1-1 0,0 1 0,-1-1 0,1 1 0,0-1-1,0 0 1,1 0 0,-1 1 0,0-1 0,1-1 0,-1 1 0,1 0 0,-1-1 0,1 1-1,0-1 1,4 2 0,-3-3 4,0 1-1,0-1 0,-1 0 1,1 0-1,0 0 0,0 0 1,0 0-1,0-1 0,0 0 1,0 0-1,0 0 0,-1 0 1,1-1-1,7-3 0,3-3 12,0-1-1,-1 0 0,1-1 1,-2 0-1,17-18 0,51-66-215,-37 42-146,-43 50 324,1 1 0,0 0 0,0 0 1,0 0-1,0 0 0,1 0 0,-1 0 1,0 0-1,0 0 0,1 0 0,-1 0 1,0 1-1,1-1 0,1 0 0,-3 1 10,1 0 0,-1 0-1,0 0 1,1 1 0,-1-1 0,0 0-1,1 0 1,-1 0 0,0 0-1,1 1 1,-1-1 0,0 0 0,1 0-1,-1 1 1,0-1 0,0 0-1,1 1 1,-1-1 0,0 0 0,0 1-1,0-1 1,1 0 0,-1 1-1,0-1 1,0 0 0,0 1 0,0-1-1,0 1 1,0-1 0,0 0-1,0 1 1,0 0 0,1 6-72,-1 1 0,0 0-1,-3 14 1,3-17 98,-4 23-359,-1 0 1,-1-1 0,-14 37 0,16-58-1122,0-8 1046,1-11 79,2-10-311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0.779"/>
    </inkml:context>
    <inkml:brush xml:id="br0">
      <inkml:brushProperty name="width" value="0.05" units="cm"/>
      <inkml:brushProperty name="height" value="0.05" units="cm"/>
    </inkml:brush>
  </inkml:definitions>
  <inkml:trace contextRef="#ctx0" brushRef="#br0">99 1 17628,'-23'56'2990,"-30"111"0,46-136-2713,1 2 1,1-1 0,2 1 0,1 0 0,3 35 0,0-61-258,0 1 1,0 0-1,0 0 0,1-1 1,0 1-1,1-1 1,4 12-1,-5-17-21,-1 1 0,1-1 0,0 1 0,-1-1 0,1 0 0,0 0 0,0 0 0,1 0 0,-1 0 0,0 0 0,1 0 0,-1-1 0,1 1 0,-1-1 0,1 0 0,0 0 0,0 0 0,-1 0 0,1 0 0,0 0 0,0-1 0,4 1 0,0-2-13,1 1 1,0-1-1,-1 0 1,1-1-1,-1 1 0,0-2 1,1 1-1,-1-1 1,0 0-1,0 0 1,-1-1-1,8-5 0,12-9-72,36-32-1,-54 43 70,78-72-166,-76 73 164,-7 11 4,-6 12 3,3-17 12,-22 62-373,13-39 71,1 0 1,1 0 0,-6 37 0,13-43 57,6-6-84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5.165"/>
    </inkml:context>
    <inkml:brush xml:id="br0">
      <inkml:brushProperty name="width" value="0.05" units="cm"/>
      <inkml:brushProperty name="height" value="0.05" units="cm"/>
    </inkml:brush>
  </inkml:definitions>
  <inkml:trace contextRef="#ctx0" brushRef="#br0">6 1 20580,'-4'0'1497,"3"0"-1201,2 3-312,4 0-408,5-1 744,2-2-504,4 0-120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5.556"/>
    </inkml:context>
    <inkml:brush xml:id="br0">
      <inkml:brushProperty name="width" value="0.05" units="cm"/>
      <inkml:brushProperty name="height" value="0.05" units="cm"/>
    </inkml:brush>
  </inkml:definitions>
  <inkml:trace contextRef="#ctx0" brushRef="#br0">17 16 18796,'-5'-15'2255,"2"21"-348,-1 30 218,4-34-2076,-3 31 370,1-1 0,2 1 0,8 62 0,-7-91-405,0-1 0,-1 0-1,1 0 1,0 0 0,1 0 0,-1 0-1,0 0 1,1 0 0,0-1-1,-1 1 1,4 2 0,-4-4-9,0 0 0,0 0 0,0-1 1,0 1-1,0 0 0,0-1 0,0 1 0,1-1 0,-1 1 1,0-1-1,1 1 0,-1-1 0,0 0 0,0 0 1,1 0-1,-1 0 0,0 0 0,1 0 0,-1 0 0,0 0 1,1 0-1,-1-1 0,0 1 0,1 0 0,-1-1 1,0 1-1,0-1 0,3-1 0,3-2 11,0-1 0,0 0-1,0 0 1,0-1 0,-1 1 0,0-2-1,6-6 1,37-53 85,-29 36-56,-10 16-30,-5 6-9,1 0 1,0 1-1,0-1 0,1 1 0,11-10 0,-18 17-6,1 0 1,-1-1-1,0 1 0,0 0 0,1 0 0,-1 0 0,1 0 1,-1-1-1,0 1 0,1 0 0,-1 0 0,0 0 1,1 0-1,-1 0 0,1 0 0,-1 0 0,0 0 1,1 0-1,-1 0 0,0 0 0,1 0 0,-1 0 0,1 0 1,-1 0-1,0 1 0,1-1 0,-1 0 0,0 0 1,1 0-1,-1 1 0,0-1 0,1 0 0,-1 0 0,0 1 1,0-1-1,1 0 0,-1 0 0,0 1 0,0-1 1,0 0-1,1 1 0,-1-1 0,0 0 0,0 1 0,0-1 1,0 1-1,0-1 0,1 0 0,-1 1 0,0-1 1,0 0-1,0 1 0,0-1 0,0 1 0,0-1 0,-1 0 1,1 1-1,1 31 13,-1-25-5,-1 21 50,0-19-23,0-1 0,1 1 0,0-1 0,1 1 0,0-1 0,0 0 0,3 10 0,-4-17-26,0 0 0,1 0 1,-1 0-1,1-1 0,-1 1 1,1 0-1,0 0 0,-1 0 1,1 0-1,0 0 0,0-1 1,-1 1-1,1 0 0,0-1 1,0 1-1,0-1 0,0 1 1,0-1-1,0 1 0,0-1 0,0 1 1,0-1-1,0 0 0,0 0 1,0 0-1,0 1 0,0-1 1,0 0-1,1 0 0,-1 0 1,0-1-1,0 1 0,0 0 1,0 0-1,0-1 0,0 1 1,0 0-1,0-1 0,0 1 1,0-1-1,0 1 0,0-1 1,1-1-1,5-2-18,1-1 0,-1-1 0,-1 1 0,7-7 0,2-2-801,-1 0 0,-1-1 0,0-1 0,13-21 0,-24 32-1372,-4 8 1182,-2 4 62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6.217"/>
    </inkml:context>
    <inkml:brush xml:id="br0">
      <inkml:brushProperty name="width" value="0.05" units="cm"/>
      <inkml:brushProperty name="height" value="0.05" units="cm"/>
    </inkml:brush>
  </inkml:definitions>
  <inkml:trace contextRef="#ctx0" brushRef="#br0">52 1 19740,'-1'3'1435,"-23"165"2087,-2 198 0,26-349-3381,0 38 247,0-52-354,1 0 0,-1 0 1,1 0-1,-1 0 1,1 1-1,0-1 0,0 0 1,0 0-1,1 0 0,-1-1 1,1 1-1,3 5 0,-5-8-30,0 0-1,1 0 1,-1 1-1,0-1 0,0 0 1,1 0-1,-1 0 1,0 0-1,1 0 1,-1 1-1,0-1 1,1 0-1,-1 0 0,0 0 1,1 0-1,-1 0 1,0 0-1,1 0 1,-1 0-1,0 0 1,1 0-1,-1-1 0,0 1 1,1 0-1,-1 0 1,0 0-1,0 0 1,1 0-1,-1 0 1,0-1-1,0 1 0,1 0 1,-1 0-1,0-1 1,0 1-1,1 0 1,-1 0-1,0-1 1,0 1-1,1 0 0,7-15 36,-1-7-58,-2 0-1,0 0 0,-1-1 1,1-42-1,-3 40-84,0-21-410,-3-49 1,8 105 336,1 0-1,0 0 1,0-1 0,14 11 0,-19-17 170,1-1 0,0 0 1,1 0-1,-1-1 0,0 1 0,0-1 0,1 0 0,-1 0 0,1-1 1,-1 1-1,1-1 0,-1 0 0,1 0 0,-1 0 0,1-1 0,-1 1 1,1-1-1,-1 0 0,0-1 0,1 1 0,-1-1 0,0 0 0,6-3 1,1-1-160,0-2-1,0 1 1,-1-1 0,0 0 0,-1-1 0,17-19 0,-34 54-609,-3 6 838,-12 46 1,21-67 7,0 0 1,0-1 0,1 1 0,1 0 0,0 0 0,0 0 0,1 0 0,4 17 0,-5-26-46,1 0-1,-1 0 1,1 1 0,0-1 0,0 0-1,0 0 1,0 0 0,0 0 0,0 0 0,1 0-1,-1 0 1,1 0 0,-1 0 0,1-1-1,0 1 1,0-1 0,0 1 0,-1-1-1,1 0 1,4 2 0,-3-2-3,0 0 0,0-1 1,0 1-1,0-1 0,0 0 0,0 0 0,0 0 1,0-1-1,0 1 0,0 0 0,0-1 0,-1 0 1,1 0-1,3-1 0,5-4 23,0 1 1,0-1-1,0-1 0,-1 0 1,0-1-1,14-14 0,-11 9-9,-2-1-1,1 0 0,-2-1 1,0 0-1,-1-1 0,14-32 1,-18 35-25,0-1 1,-1 0-1,0 1 1,-1-2 0,-1 1-1,0 0 1,-1 0-1,0-1 1,-3-19 0,-2 12-6,4 22-7,0-1 0,-1 0 0,1 1 0,0-1 0,0 0 0,0 1 0,-1-1 0,1 0 0,0 1 0,-1-1 0,1 1 0,0-1 0,-1 1 0,1-1 0,-1 1 0,1-1 0,-1 1 0,1-1 0,-1 1 0,1-1 0,-1 1 0,0 0-1,1-1 1,-1 1 0,0 0 0,1 0 0,-1-1 0,0 1 0,0 0 0,0 0 0,1 1-1,-1-1 0,1 1 1,-1-1-1,1 1 0,-1-1 1,1 1-1,-1-1 0,1 1 1,0 0-1,-1-1 0,1 1 1,0 0-1,0-1 1,-1 1-1,1 0 0,0-1 1,0 1-1,0 0 0,0-1 1,0 1-1,0 0 0,0-1 1,0 1-1,0 0 0,0 0 1,0 0-1,5 22-9,-4-20 10,1-1 0,-1 1 0,1-1 1,-1 0-1,1 0 0,0 1 0,0-1 0,0 0 0,0-1 0,0 1 0,0 0 0,0-1 0,1 1 0,-1-1 1,1 1-1,-1-1 0,1 0 0,3 1 0,-2-1-18,0-1 1,0 1-1,0-1 1,0 0-1,0 0 0,0-1 1,0 1-1,0-1 0,0 1 1,0-1-1,6-3 1,-4 2-24,0-1 1,-1 1 0,1-1-1,-1 0 1,0-1 0,0 1-1,0-1 1,0 0 0,-1 0 0,1-1-1,-1 0 1,0 1 0,-1-1-1,1 0 1,-1-1 0,5-8-1,-7 11 23,0 0 0,-1 0 0,1 1-1,0-1 1,-1 0 0,0 0 0,1 0-1,-1 0 1,-1 0 0,1 0-1,0 0 1,-1 0 0,1 0 0,-1 0-1,0 0 1,0 0 0,0 1 0,0-1-1,0 0 1,-2-2 0,1 4 25,1 0 0,0-1 0,-1 1 0,1 0 0,0 0 0,-1 0 0,0 0 0,1 0 1,-1 1-1,1-1 0,-1 0 0,0 1 0,1-1 0,-1 1 0,0 0 0,0-1 0,0 1 0,1 0 0,-1 0 0,0 0 1,0 0-1,1 1 0,-1-1 0,0 0 0,0 1 0,1-1 0,-1 1 0,0 0 0,1-1 0,-1 1 0,1 0 0,-1 0 1,-2 2-1,-1 1 56,0 0 1,0 1 0,0-1-1,0 2 1,1-1 0,0 0-1,0 1 1,0-1 0,1 1-1,-1 0 1,1 1-1,1-1 1,-1 0 0,1 1-1,-1 8 1,1-9-71,1 0 0,1-1-1,-1 1 1,1 0 0,0 0-1,0-1 1,1 1 0,1 9 0,-1-12-104,0 0 0,0-1-1,0 1 1,0 0 0,0 0 0,1 0 0,-1-1 0,1 1 0,0-1 0,0 1 0,0-1 0,0 0 0,0 0 0,1 0 0,-1 0 0,4 2 0,-3-2 42,0-1 1,0 0-1,0 0 1,1 0-1,-1 0 1,1 0-1,-1-1 1,0 1-1,1-1 1,-1 0-1,1 0 0,3-1 1,24-4-527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6.667"/>
    </inkml:context>
    <inkml:brush xml:id="br0">
      <inkml:brushProperty name="width" value="0.05" units="cm"/>
      <inkml:brushProperty name="height" value="0.05" units="cm"/>
    </inkml:brush>
  </inkml:definitions>
  <inkml:trace contextRef="#ctx0" brushRef="#br0">161 4 15715,'-6'-1'330,"1"0"-1,-1 0 0,0 0 0,1 1 1,-1 0-1,0 0 0,1 1 0,-1 0 1,1 0-1,-1 0 0,1 0 0,-1 1 1,1 0-1,0 0 0,0 1 0,0-1 1,-7 6-1,8-6-147,-1 1 0,1 1 1,0-1-1,1 0 0,-1 1 0,1 0 1,-1 0-1,1 0 0,0 0 0,1 0 1,-1 1-1,1-1 0,0 1 0,0 0 1,0-1-1,1 1 0,-1 0 0,1 0 1,0 8-1,1-10-184,0-1 1,0 1 0,1-1-1,-1 1 1,1 0 0,0-1-1,0 1 1,0-1-1,0 0 1,0 1 0,1-1-1,-1 0 1,0 0 0,1 0-1,0 0 1,0 0 0,-1 0-1,1 0 1,0-1-1,1 1 1,-1 0 0,0-1-1,0 0 1,1 0 0,-1 1-1,0-2 1,4 2-1,9 4-297,0-2-1,1 0 0,21 3 0,-17-3-7,-3-1 12,49 12-746,-62-13 999,0-1 0,0 0 1,0 1-1,0 0 0,-1 0 1,1 0-1,0 1 0,-1-1 0,0 1 1,1-1-1,-1 1 0,4 6 0,-6-8 53,-1 0 0,1 0-1,-1 0 1,1 0 0,-1 0-1,0 0 1,0 0-1,1 0 1,-1 0 0,0 1-1,0-1 1,0 0 0,0 0-1,0 0 1,0 0-1,0 1 1,-1-1 0,1 0-1,0 0 1,-1 0 0,1 0-1,-1 0 1,1 0 0,-1 0-1,1 0 1,-1 0-1,0 0 1,1 0 0,-1 0-1,0 0 1,0 0 0,0-1-1,-1 2 1,-3 2 71,0 0 1,-1 0 0,0 0-1,-7 3 1,7-3-82,-1-1 1,0 0-1,1-1 0,-1 0 1,0 0-1,0 0 0,0-1 1,0 0-1,-1 0 0,-11-1 1,15 0-47,0-1 0,0 1 0,1-1 0,-1 0 0,1 0 1,-1 0-1,1-1 0,-1 1 0,1-1 0,0 0 0,-1 0 0,1 0 0,0 0 1,0-1-1,1 1 0,-1-1 0,0 0 0,1 0 0,0 0 0,-1 0 0,1 0 0,-2-5 1,-10-25-252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7.161"/>
    </inkml:context>
    <inkml:brush xml:id="br0">
      <inkml:brushProperty name="width" value="0.05" units="cm"/>
      <inkml:brushProperty name="height" value="0.05" units="cm"/>
    </inkml:brush>
  </inkml:definitions>
  <inkml:trace contextRef="#ctx0" brushRef="#br0">140 0 17484,'6'4'283,"-1"0"-1,-1 1 1,1-1 0,-1 1 0,0 0 0,0 0 0,0 1 0,-1-1-1,1 1 1,-2 0 0,1-1 0,0 1 0,-1 1 0,2 8 0,1 10 831,0 0 0,0 36 0,-2-27 77,1 5-601,0 18-89,3 0-1,2 0 1,23 74 0,-20-96-702,-4-16-455,-1 1 0,7 38 0,-14-58 598,0 1-1,0-1 0,0 0 1,0 1-1,0-1 0,0 1 1,0-1-1,0 1 0,0-1 1,0 1-1,0-1 1,0 0-1,0 1 0,0-1 1,0 1-1,0-1 0,0 1 1,0-1-1,-1 0 0,1 1 1,0-1-1,0 1 0,-1-1 1,1 0-1,0 1 0,0-1 1,-1 0-1,1 1 0,0-1 1,-1 0-1,-13-3-805,-16-19 63,28 21 686,-184-172-597,153 141 1354,28 27-456,-21-23 645,24 26-732,1 0 0,0 1-1,0-1 1,0 0 0,0 0 0,0 0 0,0 1 0,1-1 0,-1 0 0,0 0 0,1 0-1,0 0 1,-1 0 0,1-5 0,0 7-49,1-1 0,-1 0 0,0 0 0,1 0 0,-1 0 0,0 0 0,1 1 0,-1-1 0,1 0 0,0 0 0,-1 1 1,1-1-1,0 0 0,-1 1 0,1-1 0,0 1 0,-1-1 0,1 1 0,0-1 0,0 1 0,0-1 0,0 1 0,-1 0 0,1-1 0,0 1 0,2 0 0,29-4 625,-24 4-498,53-1-565,85 9-1,-34 0-358,-58-5 302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7.624"/>
    </inkml:context>
    <inkml:brush xml:id="br0">
      <inkml:brushProperty name="width" value="0.05" units="cm"/>
      <inkml:brushProperty name="height" value="0.05" units="cm"/>
    </inkml:brush>
  </inkml:definitions>
  <inkml:trace contextRef="#ctx0" brushRef="#br0">24 5 19932,'-5'14'710,"0"0"0,1 0 0,1 1 0,0-1 0,1 1 0,1 0 0,1 25 0,0-30-502,1 0-1,1 0 0,0 0 0,0 0 0,1-1 0,0 1 0,0-1 0,1 0 0,1 1 0,0-2 1,0 1-1,7 9 0,-10-16-188,0 1 0,1-1-1,-1 1 1,1-1 0,0 0 0,0 0 0,0 0 0,5 2 0,-7-4-18,-1 1 1,1-1 0,0 0-1,-1 1 1,1-1 0,0 0-1,-1 0 1,1 0 0,0 0-1,0 0 1,-1 0 0,1 0-1,0 0 1,0 0 0,-1 0-1,1 0 1,0 0 0,-1 0-1,1 0 1,0-1 0,-1 1-1,1 0 1,0-1 0,-1 1-1,1 0 1,0-1 0,-1 1-1,1-1 1,-1 1 0,1-1-1,-1 1 1,1-1 0,-1 1-1,0-1 1,1 0 0,-1 1-1,1-1 1,-1 1-1,0-1 1,0 0 0,1 0-1,-1 1 1,0-1 0,0 0-1,0 1 1,0-2 0,2-10-73,-1 1 1,-1-1-1,0 0 0,0 1 1,-1-1-1,-1 0 1,0 1-1,-5-15 1,-1-2-195,-2 0 1,-14-28-1,20 49 166,3 3 42,0 0 0,-1 1-1,1-1 1,-1 1-1,0 0 1,0-1-1,-1 1 1,1 0 0,-1 0-1,1 1 1,-1-1-1,0 0 1,-4-2 0,7 5 45,0 0 0,0 0 0,0 0 1,-1 0-1,1 0 0,0 0 1,0-1-1,0 1 0,-1 0 0,1 0 1,0 0-1,0 0 0,0 0 1,-1 0-1,1 0 0,0 0 0,0 1 1,0-1-1,-1 0 0,1 0 1,0 0-1,0 0 0,0 0 0,-1 0 1,1 0-1,0 0 0,0 0 1,0 1-1,0-1 0,-1 0 1,1 0-1,0 0 0,0 0 0,0 1 1,0-1-1,0 0 0,0 0 1,0 0-1,-1 0 0,1 1 0,0-1 1,0 0-1,0 0 0,0 0 1,0 1-1,0-1 0,0 0 0,0 0 1,0 0-1,0 1 0,0-1 1,0 0-1,0 0 0,0 1 0,0-1 1,0 0-1,1 0 0,-1 0 1,0 0-1,0 1 0,0-1 0,0 0 1,0 0-1,0 0 0,1 1 1,5 14-727,-3-11 544,1 0 0,-1 0 1,0-1-1,1 1 1,0-1-1,-1 0 0,1 0 1,1-1-1,-1 1 1,0-1-1,7 3 0,1-1-55,0 0 0,0-1 0,19 3 0,18 0-530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8.087"/>
    </inkml:context>
    <inkml:brush xml:id="br0">
      <inkml:brushProperty name="width" value="0.05" units="cm"/>
      <inkml:brushProperty name="height" value="0.05" units="cm"/>
    </inkml:brush>
  </inkml:definitions>
  <inkml:trace contextRef="#ctx0" brushRef="#br0">149 442 15947,'-9'2'484,"1"0"0,0 1 0,0 0-1,0 1 1,0 0 0,0 0-1,1 0 1,0 1 0,0 0-1,0 1 1,0 0 0,-10 11 0,13-12-256,0 0 0,0-1 1,1 1-1,-1 1 0,1-1 1,0 0-1,1 1 1,-1-1-1,1 1 0,0 0 1,1 0-1,-1 0 1,1 0-1,0 0 0,1 0 1,-1 0-1,1 0 1,1 11-1,0-15-174,-1 1 1,1-1-1,0 1 0,0-1 1,0 0-1,0 1 0,0-1 1,0 0-1,0 0 1,1 1-1,-1-1 0,1 0 1,0 0-1,0-1 0,-1 1 1,1 0-1,0-1 0,0 1 1,3 1-1,-1-2-31,0 1 1,-1-1-1,1 1 0,0-1 1,0-1-1,0 1 0,0 0 1,0-1-1,0 0 0,1 0 1,3-1-1,2 0-81,-1-1 1,1 0-1,-1 0 1,0-1-1,0 0 0,0-1 1,0 0-1,0 0 0,13-10 1,-13 7-221,-1 0 1,0-1-1,0 0 0,0 0 1,-1-1-1,0 1 0,-1-2 1,0 1-1,0-1 1,-1 0-1,0 0 0,-1 0 1,0-1-1,-1 1 0,0-1 1,2-21-1,-6 20-372,-4 15 304,-5 16 383,10-15 42,0-1 0,-1 0 0,1 1 0,0-1 0,1 1 0,-1-1 0,1 0 0,-1 1 0,1-1 0,0 0 0,0 1 0,0-1 0,1 0 0,-1 0 0,4 4 0,-4-5-60,0-1 1,0 0 0,0 1 0,0-1 0,1 0-1,-1 0 1,0 0 0,1 0 0,-1 0 0,1 0-1,-1-1 1,1 1 0,0 0 0,-1-1-1,1 1 1,0-1 0,-1 0 0,1 1 0,0-1-1,-1 0 1,1 0 0,0 0 0,0 0 0,-1 0-1,1-1 1,0 1 0,-1 0 0,1-1 0,0 1-1,-1-1 1,1 0 0,2-1 0,3-2-61,0-1 0,0 1 1,-1-1-1,0-1 1,0 1-1,0-1 0,0 0 1,-1-1-1,0 1 0,0-1 1,6-13-1,-2 2-82,0-1 0,-1-1 1,8-28-1,-10 23 64,0 0 0,-2-1 0,-1 1 0,-1-1-1,-1 0 1,-1 1 0,-1-1 0,-1 0 0,-8-34 0,8 55 108,0-1-1,0 1 1,0-1-1,-1 1 1,0 0-1,0 0 1,-4-5-1,7 9-24,-1 0 0,0 0 0,1 0 0,-1 1-1,1-1 1,-1 0 0,0 0 0,0 1 0,1-1-1,-1 1 1,0-1 0,0 0 0,0 1 0,0 0-1,0-1 1,0 1 0,0-1 0,0 1 0,0 0-1,0 0 1,0 0 0,0-1 0,0 1 0,0 0-1,0 0 1,0 1 0,0-1 0,0 0 0,0 0-1,0 0 1,1 0 0,-1 1 0,0-1 0,0 1-1,0-1 1,0 1 0,0-1 0,0 1 0,0-1-1,1 1 1,-1 0 0,0-1 0,0 1 0,1 0-1,-1-1 1,-1 3 0,-1 3 118,-1 0-1,1 0 1,0 1 0,0-1 0,1 1-1,-1 0 1,2 0 0,-1-1 0,-1 13-1,-2 71 725,5-73-722,-1 12 46,2 0 0,2 1 0,0-1 0,9 32 0,-10-49-163,2 0 1,0 0-1,0 0 0,1-1 1,0 0-1,1 0 1,0 0-1,1-1 0,0 1 1,1-2-1,0 1 0,12 11 1,-17-19-23,0 1 0,0-1 0,0 0 0,0-1 0,0 1 0,0 0 0,0-1 0,0 0 0,1 1 0,-1-1 0,0-1 0,1 1 0,-1 0 0,1-1 0,-1 0 0,1 0 0,-1 0 0,1 0 0,-1 0 0,1-1 0,-1 1 0,1-1 0,-1 0 0,0 0 0,0-1 0,1 1 0,-1-1 0,4-1 0,-2-1 8,0 0 0,0 0 0,0 0 0,-1-1 0,0 1 0,1-1 0,-1 0-1,-1 0 1,1 0 0,-1-1 0,0 1 0,0-1 0,-1 0 0,3-10 0,-1-2 15,0 0 1,-2 0-1,-1 0 1,0 0-1,-1 0 1,-1-1-1,-3-23 1,6 46-28,0-1 0,1 1-1,-1-1 1,1 0 0,0 0 0,0 0 0,0-1 0,0 1 0,7 3 0,-3-1-41,1 0 1,0 0-1,1 0 0,16 5 0,-16-8-45,0-1 0,0 0 0,1 0 0,-1-1 0,0-1 0,1 1 0,-1-1 0,0-1 0,0 0 0,0 0-1,0-1 1,0 0 0,-1-1 0,1 1 0,-1-2 0,13-7 0,-15 8 11,0-1 0,1 0 0,-1 0 1,-1 0-1,1-1 0,-1 0 0,0 0 0,-1 0 0,5-8 0,-6 9 45,-1 1-1,0-1 1,0 0-1,-1 0 1,1 0-1,-1 0 1,0 0-1,0 0 1,-1 0-1,0 0 1,0 0-1,0-1 1,0 1-1,-2-7 1,2 10 46,-1 0 0,1 0 0,0 0 0,-1 0 0,0 1 0,1-1 0,-1 0-1,0 1 1,0-1 0,0 0 0,0 1 0,0-1 0,0 1 0,-1 0 0,1-1 0,0 1 0,-1 0 0,1 0 0,-1 0 0,1 0 0,-1 0 0,0 0 0,1 0-1,-1 0 1,0 1 0,0-1 0,0 0 0,1 1 0,-1 0 0,0 0 0,0-1 0,0 1 0,0 0 0,0 0 0,1 1 0,-4-1 0,-1 1 68,0 1 1,1-1-1,-1 1 1,1 0-1,-1 0 1,1 1-1,0 0 1,-1 0-1,2 0 1,-9 7-1,3 0 40,1 0 0,1 0 0,0 1 0,0 0-1,1 1 1,1 0 0,0 0 0,0 0 0,1 1 0,1-1 0,0 1 0,1 0 0,0 1-1,1-1 1,0 0 0,1 26 0,1-34-160,0 0-1,0 0 1,1 0 0,0 0-1,0 0 1,0-1 0,0 1-1,1 0 1,-1 0 0,1-1-1,0 0 1,1 1 0,-1-1-1,1 0 1,0 0 0,0 0-1,0 0 1,0-1 0,1 1-1,0-1 1,0 0 0,-1 0-1,2 0 1,-1 0 0,0-1-1,0 0 1,1 0 0,-1 0-1,1 0 1,0-1 0,0 0-1,-1 0 1,8 1 0,0-2-132,-1 0 0,0 0 0,0-1 0,1-1 0,-1 1 0,0-2 0,0 0 0,0 0 1,-1-1-1,1 0 0,-1-1 0,0 0 0,14-10 0,40-31-580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47:18.540"/>
    </inkml:context>
    <inkml:brush xml:id="br0">
      <inkml:brushProperty name="width" value="0.05" units="cm"/>
      <inkml:brushProperty name="height" value="0.05" units="cm"/>
    </inkml:brush>
  </inkml:definitions>
  <inkml:trace contextRef="#ctx0" brushRef="#br0">460 0 18764,'-7'0'333,"0"1"1,0 0-1,0 0 1,0 0-1,0 0 0,1 1 1,-1 0-1,0 1 1,1 0-1,0 0 0,0 0 1,0 1-1,0-1 1,-8 8-1,10-8-202,1 1 1,0-1-1,0 1 0,0-1 0,0 1 0,1 0 1,0 0-1,-1 0 0,2 0 0,-1 1 0,0-1 1,1 0-1,0 1 0,0-1 0,0 1 1,0 0-1,1-1 0,0 1 0,0-1 0,0 1 1,0 0-1,3 8 0,-1-6-104,0 1 0,1-1 0,0 0 0,1 0 0,-1 0 0,1 0 0,1-1 0,-1 0 0,1 0 0,0 0-1,10 8 1,8 7-269,43 27 0,-33-24 83,-25-18 126,0-1 1,-1 2-1,0-1 1,0 1-1,0 0 0,-1 0 1,6 10-1,-11-15 48,1 1-1,-1 0 0,0-1 1,0 1-1,0 0 0,0 0 1,0 0-1,-1 0 0,1 0 1,-1 0-1,0 0 1,0 0-1,0 0 0,0 0 1,-1 0-1,1 0 0,-1 0 1,1 0-1,-1-1 0,0 1 1,0 0-1,-1 0 1,1-1-1,0 1 0,-1 0 1,0-1-1,-2 4 0,-5 3 65,0 1 0,0-1-1,-1 0 1,-1-1 0,1 0-1,-2-1 1,-17 10 0,-8 1 91,-45 15 0,11-9-421,-104 20 0,87-28 97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4:05.803"/>
    </inkml:context>
    <inkml:brush xml:id="br0">
      <inkml:brushProperty name="width" value="0.05" units="cm"/>
      <inkml:brushProperty name="height" value="0.05" units="cm"/>
    </inkml:brush>
  </inkml:definitions>
  <inkml:trace contextRef="#ctx0" brushRef="#br0">0 276 12267,'2'0'52,"0"-1"1,-1 1 0,1-1 0,0 0 0,-1 1 0,1-1 0,-1 0 0,1 0-1,-1 0 1,1 0 0,-1 0 0,0 0 0,2-2 0,7-5-8,35-23 192,1 2 0,1 2 0,93-37 0,-122 58-165,0 2 0,0 0-1,0 1 1,1 0 0,36 1-1,94 14 71,-87-5-119,561 33 145,114 11 120,319 31-22,233-101-224,-1081 14-43,726-25-16,394-9-92,-3 34 7,472 7 83,-396-28 51,115-3-68,1081-49 42,-1849 40 130,-589 31 898,-150 8 29,-17 2-394,-13 6-425,19-7-255,1 0 0,-1-1 1,1 1-1,0 0 0,0 0 1,0 0-1,0 0 0,0 0 1,0 0-1,0 0 0,0 1 1,0 3-1,0 8-177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4:13.778"/>
    </inkml:context>
    <inkml:brush xml:id="br0">
      <inkml:brushProperty name="width" value="0.05" units="cm"/>
      <inkml:brushProperty name="height" value="0.05" units="cm"/>
    </inkml:brush>
  </inkml:definitions>
  <inkml:trace contextRef="#ctx0" brushRef="#br0">1 432 14387,'3'0'64,"0"-1"0,1 1-1,-1-1 1,0 0 0,0-1 0,0 1-1,0 0 1,0-1 0,0 0 0,3-2 0,8-4-78,20-10-107,40-21-211,1 2 0,128-43 0,-182 75 328,0 1 0,1 0 0,43-1 1,65 10 403,15-1 128,372-65 577,-339 33-962,199-6 0,46 46-87,-22 0-40,363-76 40,-66 2-10,-572 61-25,148 20 0,121 36 59,-45-5-34,79-9 24,171 23 178,-32 1 89,-404-56-271,242-19-1,53-40-30,204-13 117,117 51-60,-522 12-512,144 5-275,-269-4 464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1.580"/>
    </inkml:context>
    <inkml:brush xml:id="br0">
      <inkml:brushProperty name="width" value="0.05" units="cm"/>
      <inkml:brushProperty name="height" value="0.05" units="cm"/>
    </inkml:brush>
  </inkml:definitions>
  <inkml:trace contextRef="#ctx0" brushRef="#br0">218 471 19244,'-1'-2'112,"1"1"0,-1-1 0,0 1 0,1 0 0,-1 0 0,0-1 0,0 1 0,0 0 0,0 0 0,0 0 0,0 0 0,0 0 0,0 0-1,-1 0 1,1 0 0,0 0 0,0 1 0,-1-1 0,1 0 0,-1 1 0,-2-1 0,1 0 34,0 1 0,0 0 0,0 0-1,0 0 1,0 0 0,0 1 0,0-1 0,0 1 0,0 0 0,-4 1-1,-3 3 145,0 0 0,0 0 0,0 1-1,-16 12 1,15-9-221,1 0 0,0 1 1,1 0-1,-13 17 0,19-23-69,0 1 0,0-1 0,0 1 0,1 0 0,-1 0 0,1 1 0,0-1 0,1 0 0,-1 1 1,1-1-1,0 1 0,1-1 0,-1 9 0,1-13-1,0 0 0,0 1 0,0-1 0,1 0 0,-1 0 0,0 0 1,1 0-1,-1 0 0,0 0 0,1 0 0,-1 0 0,1 0 0,0 0 0,-1 0 1,1 0-1,0 0 0,0 0 0,-1 0 0,1 0 0,0-1 0,0 1 0,0 0 0,1 0 1,0 0-2,0-1 0,0 1 0,0-1 1,0 1-1,0-1 0,0 0 0,0 0 1,0 0-1,0 0 0,0 0 0,0 0 1,2-1-1,2 0-3,0-1-1,0 0 1,0 0 0,-1 0-1,1-1 1,0 0-1,8-6 1,-5 1 8,0 0 0,-1 0 0,0-1 0,0 0 0,-1-1 0,0 0 0,10-20 0,-13 22 0,-1 0-1,1 0 1,-1-1 0,-1 0-1,1 1 1,-1-1 0,-1 0-1,0 0 1,0 0 0,-1-18-1,0 27-1,0 0-1,0-1 0,0 1 0,0 0 0,0-1 0,0 1 0,0 0 1,0-1-1,0 1 0,0-1 0,0 1 0,-1 0 0,1-1 0,0 1 1,0 0-1,0 0 0,0-1 0,0 1 0,-1 0 0,1-1 0,0 1 1,0 0-1,-1 0 0,1-1 0,0 1 0,0 0 0,-1 0 1,0-1-1,-5 8-3,-3 16-17,8-17 12,0 1 0,1-1 1,-1 0-1,1 1 0,1-1 1,-1 0-1,1 1 0,1 6 1,-1-11 5,-1-1 1,1 1-1,-1-1 1,1 1-1,0 0 0,0-1 1,-1 1-1,1-1 1,0 0-1,0 1 1,0-1-1,1 0 1,-1 1-1,0-1 1,0 0-1,1 0 1,-1 0-1,1 0 1,-1 0-1,1-1 0,-1 1 1,1 0-1,-1-1 1,1 1-1,0-1 1,-1 1-1,1-1 1,0 0-1,-1 0 1,1 0-1,0 0 1,0 0-1,-1 0 1,4-1-1,3-1 2,-1 0-1,1 0 1,-1-1 0,1-1 0,-1 1-1,-1-1 1,1 0 0,0-1-1,-1 1 1,0-1 0,0-1-1,8-8 1,-4 4-19,-1-2-1,1 0 0,-2 0 1,0 0-1,11-23 1,-24 45-23,1 1 1,0-1-1,1 1 1,0 0-1,1-1 1,0 1 0,0 19-1,2-27 46,0 0 1,0 0-1,0 0 0,1 0 1,-1 0-1,1 0 0,0 0 1,0 0-1,0 0 0,0 0 0,1-1 1,-1 1-1,1 0 0,-1-1 1,1 1-1,0-1 0,0 1 1,0-1-1,1 0 0,-1 0 0,0 0 1,1 0-1,-1 0 0,1-1 1,0 1-1,0-1 0,-1 0 1,1 0-1,0 0 0,0 0 0,0 0 1,0 0-1,4-1 0,0 1 17,0-1-1,1 1 0,-1-2 1,0 1-1,1-1 1,-1 0-1,0-1 0,0 0 1,0 0-1,0 0 0,0-1 1,0 0-1,-1 0 1,13-9-1,-7 3 19,0 0 0,0 0 1,-1-2-1,0 1 0,-1-1 0,11-15 0,-11 12-9,-1 0 0,0 0 0,-2-1 0,12-29 0,-26 49 27,0 7-38,2-1-1,0 1 1,0 1-1,1-1 1,1 1-1,0-1 1,0 1-1,1 0 1,0 23-1,2-34-8,0 1 0,0 0 0,0-1 0,0 1 0,1 0 0,-1-1 0,1 1 0,0-1 0,0 1 0,-1-1-1,2 1 1,-1-1 0,0 0 0,0 1 0,1-1 0,-1 0 0,1 0 0,0 0 0,0 0 0,3 3 0,-2-3 2,0-1 0,-1 0 0,1 0 0,0 0 0,0 0 0,0-1 0,0 1 0,0-1 0,0 0 0,-1 1 0,1-1 0,0-1 0,0 1 1,0 0-1,0-1 0,0 1 0,0-1 0,0 0 0,4-2 0,7-3 13,0-1 1,0 0-1,-1-1 0,0 0 1,0-1-1,-1-1 0,0 0 1,20-23-1,3-9 4,36-54 0,-56 74-30,29-39-6,-11 16-25,-2 0 0,43-84 1,-73 128 28,-1-1 0,1 1 0,-1 0 0,1 0 1,-1 0-1,1 0 0,-1 0 0,0-1 0,1 1 1,-1 0-1,0 0 0,0 0 0,0-1 0,0 1 1,0 0-1,0 0 0,0-1 0,-1-1 1,0 3-1,0 0 1,0-1 0,0 1 0,0 0 0,0 0 0,0 0-1,0 0 1,0 0 0,0 0 0,0 0 0,0 0 0,0 0-1,0 1 1,0-1 0,0 0 0,0 1 0,0-1 0,0 0-1,0 1 1,0-1 0,1 1 0,-1 0 0,0-1 0,0 1-1,0 0 1,-15 10 2,0 0-1,1 1 0,1 1 0,0 0 1,0 1-1,2 0 0,-1 1 1,2 1-1,-16 27 0,17-25 10,1 1 0,0 0 0,2 0 0,0 0 0,1 1 0,1 0 0,1 0 0,-3 41 0,7-51-91,0 1 1,1-1 0,0 1-1,0-1 1,1 1 0,1-1 0,-1 0-1,2 0 1,6 14 0,-8-19 67,1-1 0,-1 1-1,1-1 1,0 0 0,1 0 0,-1-1 0,1 1 0,-1-1-1,1 0 1,0 1 0,0-2 0,1 1 0,-1 0 0,0-1-1,1 0 1,0 0 0,-1 0 0,1-1 0,0 1 0,0-1 0,10 1-1,23-2-249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4:52.642"/>
    </inkml:context>
    <inkml:brush xml:id="br0">
      <inkml:brushProperty name="width" value="0.05" units="cm"/>
      <inkml:brushProperty name="height" value="0.05" units="cm"/>
    </inkml:brush>
  </inkml:definitions>
  <inkml:trace contextRef="#ctx0" brushRef="#br0">1 108 13331,'17'5'927,"12"1"-890,1-1 1,52 3-1,64-7-4,-76-2-41,-56 1 6,596 12 323,1394 10 162,-505-23-453,-1358 3-20,1274-30 104,-9 0 464,-907 36-376,962-7-162,-637-19-42,-5 31 120,-633-4-40,297 10 343,-2-24 282,-239-15-408,-47 3 534,-195 15-400,-8-4-458,-21-10-562,6 3 534,-20-15-176,-6-7-127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3:55.246"/>
    </inkml:context>
    <inkml:brush xml:id="br0">
      <inkml:brushProperty name="width" value="0.05" units="cm"/>
      <inkml:brushProperty name="height" value="0.05" units="cm"/>
    </inkml:brush>
  </inkml:definitions>
  <inkml:trace contextRef="#ctx0" brushRef="#br0">5 54 19660,'-5'-1'1021,"13"3"-507,23-2 164,-1-2 1,1-2-1,52-12 0,7-1-101,-72 15-516,1-2 6,-1 2 0,0 0-1,1 1 1,0 1 0,26 3 0,-45-2-409,-6 1-159,-11-1-706,-14-7 411,18 1 268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3:55.839"/>
    </inkml:context>
    <inkml:brush xml:id="br0">
      <inkml:brushProperty name="width" value="0.05" units="cm"/>
      <inkml:brushProperty name="height" value="0.05" units="cm"/>
    </inkml:brush>
  </inkml:definitions>
  <inkml:trace contextRef="#ctx0" brushRef="#br0">23 13 14395,'2'-13'3015,"-3"17"-1022,-4 28-136,1-8-1362,2-12-280,-2 11-66,0 0 1,2 1 0,0-1-1,1 1 1,4 27 0,-3-50-150,0-1 1,0 0 0,0 1 0,0-1 0,0 0 0,0 1 0,0-1 0,0 0 0,0 1 0,0-1 0,0 0 0,0 1 0,0-1 0,0 0-1,1 0 1,-1 1 0,0-1 0,0 0 0,0 0 0,1 1 0,-1-1 0,0 0 0,0 0 0,1 1 0,-1-1 0,0 0 0,0 0-1,1 0 1,-1 0 0,0 0 0,0 1 0,1-1 0,-1 0 0,0 0 0,1 0 0,-1 0 0,1 0 0,11-8 7,8-20-13,54-119-17,-62 122 31,-32 113 82,18-81-192,1 1 0,0 1 0,0 15-1,1-24 72,0 1 0,0 0-1,0 0 1,0 0-1,0-1 1,0 1-1,0 0 1,0 0-1,0 0 1,1-1-1,-1 1 1,0 0-1,0 0 1,1-1-1,-1 1 1,0 0-1,1 0 1,-1-1-1,1 1 1,-1 0-1,1-1 1,-1 1-1,1-1 1,0 1-1,-1-1 1,1 1-1,0-1 1,-1 1-1,1-1 1,0 0-1,-1 1 1,1-1 0,0 0-1,0 1 1,0-1-1,-1 0 1,1 0-1,0 0 1,0 0-1,0 0 1,-1 0-1,1 0 1,0 0-1,0 0 1,0 0-1,-1 0 1,1-1-1,0 1 1,0 0-1,-1-1 1,1 1-1,0 0 1,0-1-1,-1 1 1,2-1-1,8-6-357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3:56.351"/>
    </inkml:context>
    <inkml:brush xml:id="br0">
      <inkml:brushProperty name="width" value="0.05" units="cm"/>
      <inkml:brushProperty name="height" value="0.05" units="cm"/>
    </inkml:brush>
  </inkml:definitions>
  <inkml:trace contextRef="#ctx0" brushRef="#br0">84 0 17140,'-6'21'850,"-1"0"0,-17 36 0,13-36-149,-13 45 1,22-58-589,-7 30 404,9-36-507,0 1 1,0-1-1,0 0 0,0 1 1,0-1-1,0 0 0,0 1 1,1-1-1,-1 0 0,1 0 0,0 1 1,-1-1-1,3 3 0,-3-5-28,1 1-1,-1 0 1,1-1-1,-1 1 1,1 0 0,0-1-1,-1 1 1,1-1-1,-1 1 1,1-1-1,0 0 1,0 1-1,-1-1 1,1 0-1,0 1 1,0-1-1,-1 0 1,1 0-1,0 0 1,0 0 0,0 1-1,-1-1 1,3-1-1,-1 1-41,1 0-1,0-1 1,-1 0 0,1 0-1,-1 1 1,1-2 0,3-1-1,3-3-243,1 0-1,12-12 1,-22 17 298,18-16-334,-2-1 0,0-2 1,-2 1-1,0-2 0,11-21 1,-20 34 322,-4 5 476,-8 11-161,-11 17 169,3 4 108,-13 36 1,24-56-473,1 1-1,0 0 1,1 0 0,0 0-1,0 1 1,1-1 0,1 0-1,0 11 1,0-19-79,0 1 0,1-1 0,-1 1 0,1-1 0,0 1 0,0-1 1,-1 0-1,1 1 0,1-1 0,-1 0 0,0 0 0,1 0 0,1 3 0,11 4 66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4:54.244"/>
    </inkml:context>
    <inkml:brush xml:id="br0">
      <inkml:brushProperty name="width" value="0.05" units="cm"/>
      <inkml:brushProperty name="height" value="0.05" units="cm"/>
    </inkml:brush>
  </inkml:definitions>
  <inkml:trace contextRef="#ctx0" brushRef="#br0">2454 106 9274,'-53'-18'342,"-1"1"0,0 3 0,-2 3 0,1 2 0,-1 2 0,0 3 0,-1 2 0,1 2-1,-69 11 1,-43 18-241,3 7-1,-219 78 1,312-88 62,2 3 1,0 4-1,2 2 1,2 3-1,2 3 0,1 3 1,2 2-1,-90 91 1,68-50-138,-78 105 1,135-156-23,1 0-1,3 2 0,0 0 1,3 2-1,1 0 1,-17 60-1,29-78 7,2 0 0,0 1-1,2 0 1,0 0 0,2-1 0,0 1-1,1 0 1,2 0 0,0-1 0,2 1-1,11 36 1,-5-30 13,1-1-1,1 0 1,2-1-1,0-1 1,2 0-1,1-1 1,1-1 0,28 27-1,-19-23 7,1-2 1,1-1-1,2-1 0,0-2 1,2-2-1,0 0 0,40 15 0,-29-17-7,1-3-1,0-1 1,1-3-1,0-1 1,61 4-1,-33-11-14,0-3 0,0-3 0,-1-3 0,1-4 0,-2-3 0,0-3 0,107-38 0,8-18 25,245-130-1,148-148 93,-499 293-103,-1-3 0,116-115 0,-166 143-10,-1-1 0,-2-2 0,-1 0 0,-2-2-1,-1-1 1,-2-1 0,-2-1 0,20-56 0,-33 75 12,-1-1-1,-1 0 1,-1 0 0,-1 0-1,-1 0 1,-1 0-1,-1 0 1,0-1 0,-2 1-1,-5-27 1,2 32 8,1 0 0,-2 0 0,0 1 0,-1 0 0,-1 0 0,0 0 0,-1 1 0,-1 0 0,0 1 0,-1 0 0,0 1 0,-1 0 0,-21-17 0,3 8-24,-1 1 0,0 2 0,-2 1 0,0 1 1,-1 2-1,0 1 0,-51-12 0,19 9-78,-2 4 1,1 2-1,-77-2 0,-42 16-18,-29 22-90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02.364"/>
    </inkml:context>
    <inkml:brush xml:id="br0">
      <inkml:brushProperty name="width" value="0.05" units="cm"/>
      <inkml:brushProperty name="height" value="0.05" units="cm"/>
    </inkml:brush>
  </inkml:definitions>
  <inkml:trace contextRef="#ctx0" brushRef="#br0">3 285 11859,'-1'1'49,"1"0"0,-1 0 0,1 0 0,0-1 0,0 1 0,0 0 0,0 0 0,0 0 1,0 0-1,0 0 0,0 0 0,0 0 0,0 0 0,0 0 0,0 0 0,1 0 1,-1-1-1,0 1 0,1 0 0,-1 0 0,0 0 0,1 0 0,0 1 0,1-1-1,0 1-1,0 0 0,-1-1 0,1 1 1,0-1-1,0 0 0,1 1 1,-1-1-1,3 1 0,6 2-3,1-1 0,24 4 0,-28-5 33,56 8 221,1-4 0,123-2-1,132-27 299,-303 21-582,413-41 260,441-39-81,3 35 59,317-10-132,-512 18-75,-220 10 70,192-7 525,-525 43-1116,-130-7 294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3:43.835"/>
    </inkml:context>
    <inkml:brush xml:id="br0">
      <inkml:brushProperty name="width" value="0.05" units="cm"/>
      <inkml:brushProperty name="height" value="0.05" units="cm"/>
    </inkml:brush>
  </inkml:definitions>
  <inkml:trace contextRef="#ctx0" brushRef="#br0">25 1 12291,'13'23'3439,"-4"16"-3062,-2 1 1,-1 0-1,0 66 0,-6-94-327,-2 213 372,-1-193-817,-2 0 0,0 0 0,-2-1 0,-23 61-1,23-77 110,1-3-96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3:44.255"/>
    </inkml:context>
    <inkml:brush xml:id="br0">
      <inkml:brushProperty name="width" value="0.05" units="cm"/>
      <inkml:brushProperty name="height" value="0.05" units="cm"/>
    </inkml:brush>
  </inkml:definitions>
  <inkml:trace contextRef="#ctx0" brushRef="#br0">15 677 12363,'-2'3'179,"-10"19"771,11-14-410,10-12 72,3-6-405,-1-1-1,0 0 1,-1-1-1,-1 0 1,0-1-1,13-24 0,2 0-44,181-320 127,-134 225-353,-60 111 47,-5 10 9,0 1 0,0 0 0,9-12 1,-18 43 152,-10 31 0,6-27-90,-32 135 280,35-137-275,0 0-1,2 0 1,1 1-1,1-1 1,3 25-1,-2-42-29,0 1 0,0-1 0,1 0 0,0 1 1,0-1-1,0 0 0,1 0 0,6 9 0,-8-12-12,1-1 0,1 1 0,-1-1-1,0 1 1,0-1 0,1 0 0,0 0 0,-1 0 0,1 0 0,0-1-1,0 1 1,0-1 0,0 0 0,0 0 0,0 0 0,0 0 0,0 0-1,0-1 1,5 1 0,-1-1-1,-1 0-1,1-1 1,0 1-1,-1-2 0,9-1 1,39-14 75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0.999"/>
    </inkml:context>
    <inkml:brush xml:id="br0">
      <inkml:brushProperty name="width" value="0.05" units="cm"/>
      <inkml:brushProperty name="height" value="0.05" units="cm"/>
    </inkml:brush>
  </inkml:definitions>
  <inkml:trace contextRef="#ctx0" brushRef="#br0">20 85 17836,'8'-20'1078,"-4"10"-667,0 0 0,-1-1 0,3-13 0,-3 15 358,-1 8 28,2 16-27,9 344 661,-12-272-1267,-1-41-154,-8 271-1417,8-310 1139,-1 1 0,-1-1 0,-3 14 0,4-19 222,0 0-1,0 0 1,0 0-1,0 0 1,0 0-1,0 0 1,0-1-1,-1 1 1,1-1-1,-1 1 1,1-1-1,-1 1 1,1-1-1,-1 0 1,0 1-1,0-1 1,0 0-1,-2 1 1,-19 0-647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1.531"/>
    </inkml:context>
    <inkml:brush xml:id="br0">
      <inkml:brushProperty name="width" value="0.05" units="cm"/>
      <inkml:brushProperty name="height" value="0.05" units="cm"/>
    </inkml:brush>
  </inkml:definitions>
  <inkml:trace contextRef="#ctx0" brushRef="#br0">1 1188 15083,'1'17'1561,"7"-3"-1081,13-14-120,13-6 704,16-9-312,7-4-120,12-5-152,3-4-32,0-1-264,-5 2-224,-10 2-560,-10 2 2073,-16-3-1449,-10-6 24,-15-5-8</inkml:trace>
  <inkml:trace contextRef="#ctx0" brushRef="#br0" timeOffset="1">27 264 17140,'-6'0'1928,"4"1"-1176,4-5-320,11-11 1769,10-2-1425,19-6-248,8-3-104,14-5-568,5-1-376,5 0-888,-1 0 1232,-4 6-264,-8 0-129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03.916"/>
    </inkml:context>
    <inkml:brush xml:id="br0">
      <inkml:brushProperty name="width" value="0.05" units="cm"/>
      <inkml:brushProperty name="height" value="0.05" units="cm"/>
    </inkml:brush>
  </inkml:definitions>
  <inkml:trace contextRef="#ctx0" brushRef="#br0">18 254 13491,'-17'-20'944,"23"-2"-696,10-2-104,16-3 216,7 2-8,5-4-368,3 0-96,1 0 152,1 2 0,-12 5-128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2.025"/>
    </inkml:context>
    <inkml:brush xml:id="br0">
      <inkml:brushProperty name="width" value="0.05" units="cm"/>
      <inkml:brushProperty name="height" value="0.05" units="cm"/>
    </inkml:brush>
  </inkml:definitions>
  <inkml:trace contextRef="#ctx0" brushRef="#br0">190 249 15107,'-19'10'853,"1"1"0,1 1-1,-1 0 1,-26 26 0,36-29-586,0-1 1,1 1 0,0 0-1,1 1 1,0-1-1,0 1 1,1 1-1,0-1 1,1 1 0,-4 14-1,7-22-200,0 0 0,0 0 0,1-1 0,0 1 0,-1 0 0,1 0-1,0 0 1,0 0 0,1-1 0,-1 1 0,1 0 0,-1 0 0,1 0 0,2 4 0,-2-5-39,0-1 1,0 0-1,0 0 1,0 0 0,0 1-1,0-1 1,0 0-1,1 0 1,-1-1-1,0 1 1,1 0 0,-1 0-1,1-1 1,-1 1-1,1 0 1,-1-1-1,1 0 1,-1 1 0,1-1-1,0 0 1,-1 0-1,1 0 1,-1 0-1,1 0 1,0 0 0,2-1-1,3 0 7,1-1 1,-1 0-1,0 0 0,0-1 0,0 0 0,0 0 1,0-1-1,0 0 0,-1 0 0,8-6 1,9-10 39,26-27 0,-36 34-34,43-46-187,-1-2-1,85-129 1,-131 177 51,-2-1-1,1 0 1,6-21 0,-13 35 89,-1 0 0,0-1 0,0 1 1,0 0-1,1 0 0,-1-1 0,0 1 0,0 0 1,0 0-1,0-1 0,0 1 0,0 0 0,0-1 1,0 1-1,0 0 0,0-1 0,0 1 0,0 0 0,0-1 1,0 1-1,0 0 0,0 0 0,0-1 0,0 1 1,0 0-1,0-1 0,0 1 0,-1 0 0,1 0 1,0-1-1,0 1 0,0 0 0,-1 0 0,1-1 1,0 1-1,0 0 0,0 0 0,-1-1 0,1 1 1,-1 0-1,-10 5-147,1 3 144,0 1 0,1 0 0,0 1 0,1 0 0,0 0 0,1 0 0,-12 23 0,7-8-194,0 1-1,-13 45 0,20-54 139,1 1-1,0 0 0,-1 31 0,6-6-48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1.975"/>
    </inkml:context>
    <inkml:brush xml:id="br0">
      <inkml:brushProperty name="width" value="0.05" units="cm"/>
      <inkml:brushProperty name="height" value="0.05" units="cm"/>
    </inkml:brush>
  </inkml:definitions>
  <inkml:trace contextRef="#ctx0" brushRef="#br0">110 17 17492,'0'-1'99,"0"0"1,0 1-1,0-1 1,-1 0-1,1 0 0,0 0 1,0 0-1,-1 0 1,1 0-1,0 1 1,-1-1-1,1 0 1,-1 0-1,1 1 1,-1-1-1,1 0 1,-1 0-1,0 0 0,0 1-56,1 0-1,0 0 1,-1 0-1,1 0 1,-1 0-1,1 0 1,-1 0-1,1 0 1,0 0-1,-1 0 1,1 0-1,-1 0 0,1 0 1,-1 0-1,1 0 1,0 0-1,-1 1 1,1-1-1,-1 0 1,1 0-1,0 0 1,-1 1-1,1-1 1,0 0-1,-1 1 1,-2 2 107,1-1 0,0 1 1,-1 0-1,1 0 1,0 0-1,1 0 0,-1 0 1,-2 6-1,-10 36 405,2-1-1,-11 79 1,5 96 106,17-214-647,-2 190 573,5-170-563,0 1 1,1-1-1,2 0 1,1 0-1,13 38 1,-17-57-115,1-1 0,0 1 0,0-1 0,0 0 0,0 0 0,1 0 0,-1-1 0,1 1 0,1-1 0,8 8 0,-11-10 28,1-1 0,0 1 0,0-1 0,0 1 0,-1-1 0,1 0-1,0 0 1,0-1 0,1 1 0,-1 0 0,0-1 0,0 0-1,0 0 1,0 0 0,0 0 0,0 0 0,1-1 0,-1 1-1,0-1 1,0 0 0,0 0 0,4-2 0,-1 0-30,0 0-1,0 0 1,-1-1 0,9-6-1,21-24-485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2.490"/>
    </inkml:context>
    <inkml:brush xml:id="br0">
      <inkml:brushProperty name="width" value="0.05" units="cm"/>
      <inkml:brushProperty name="height" value="0.05" units="cm"/>
    </inkml:brush>
  </inkml:definitions>
  <inkml:trace contextRef="#ctx0" brushRef="#br0">66 383 18972,'5'20'1648,"-13"19"-1183,-5 6-201,-7 14 632,6 3-224,5 1-248,3-2-120,10-13-256,5-11 0,16-22-48,2-12-136,10-18-496,-3-15-344,-1-15 792,-2-11-144,-6-11-80</inkml:trace>
  <inkml:trace contextRef="#ctx0" brushRef="#br0" timeOffset="1">91 60 18852,'-18'-7'1840,"7"7"-1175,2 3-337,4 1 912,5 1-248,8-7-952,4-4-560,6-4 488,2-7-144,-1-12-168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2.910"/>
    </inkml:context>
    <inkml:brush xml:id="br0">
      <inkml:brushProperty name="width" value="0.05" units="cm"/>
      <inkml:brushProperty name="height" value="0.05" units="cm"/>
    </inkml:brush>
  </inkml:definitions>
  <inkml:trace contextRef="#ctx0" brushRef="#br0">0 0 17828,'23'19'775,"-1"1"0,-1 0 0,-1 2 0,18 24 0,4 4 292,-8-13-536,-2 2-1,48 75 1,-72-100-499,0 0 1,-2 1-1,1-1 1,-2 1-1,0 1 1,-1-1-1,0 1 1,-1 0-1,-1 0 1,-1 0-1,0 0 1,-3 30-1,-2-24-65,0-1 0,-1 0 1,-2-1-1,0 1 0,-1-1 0,-1-1 0,0 1 1,-2-2-1,-17 24 0,10-17-227,-2-1-1,0-1 1,-2-1 0,0-1 0,-50 36-1,33-32-132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3.328"/>
    </inkml:context>
    <inkml:brush xml:id="br0">
      <inkml:brushProperty name="width" value="0.05" units="cm"/>
      <inkml:brushProperty name="height" value="0.05" units="cm"/>
    </inkml:brush>
  </inkml:definitions>
  <inkml:trace contextRef="#ctx0" brushRef="#br0">0 193 18068,'5'-4'1704,"9"-2"-1104,2-7-200,21-5 769,6-2-209,8-4-376,2-1-256,1 1-624,-4 1-320,-12 6 1736,-7 0-1160,-14 15-24,-6 2-40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3.810"/>
    </inkml:context>
    <inkml:brush xml:id="br0">
      <inkml:brushProperty name="width" value="0.05" units="cm"/>
      <inkml:brushProperty name="height" value="0.05" units="cm"/>
    </inkml:brush>
  </inkml:definitions>
  <inkml:trace contextRef="#ctx0" brushRef="#br0">10 1 18828,'-5'9'1544,"5"14"-1176,-3 3-176,3 12 633,-1 7-209,1 4-392,3 0-192,3-5-368,1-3-168,6-16-192,-3-7 535,4-19-167,0-10-88</inkml:trace>
  <inkml:trace contextRef="#ctx0" brushRef="#br0" timeOffset="1">137 169 17044,'0'17'1632,"-2"5"-1032,1 1-248,-1 3 1008,2 3-583,8-2-593,1-2-280,5-10 776,1-9-616,-3-21-64,-1-7-24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4.212"/>
    </inkml:context>
    <inkml:brush xml:id="br0">
      <inkml:brushProperty name="width" value="0.05" units="cm"/>
      <inkml:brushProperty name="height" value="0.05" units="cm"/>
    </inkml:brush>
  </inkml:definitions>
  <inkml:trace contextRef="#ctx0" brushRef="#br0">0 1 20588,'3'6'1425,"-3"17"-1225,0 8-88,0 12 424,3 4-224,4 3-232,2 1-40,3-7-208,3-7-184,2-22-488,1-12 1520,-5-21-792,-4-14-32,-6-11-72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35.066"/>
    </inkml:context>
    <inkml:brush xml:id="br0">
      <inkml:brushProperty name="width" value="0.05" units="cm"/>
      <inkml:brushProperty name="height" value="0.05" units="cm"/>
    </inkml:brush>
  </inkml:definitions>
  <inkml:trace contextRef="#ctx0" brushRef="#br0">48 45 14035,'3'-15'2112,"-9"1"-1167,-10 5-361,2 3 1792,7 6-1271,1 4-201,4 9-312,2 3-168,6 9-208,7 5-88,2 10-328,0 2-296,7 0 576,-3-2-152,-11-17-64,-9-9-56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16.895"/>
    </inkml:context>
    <inkml:brush xml:id="br0">
      <inkml:brushProperty name="width" value="0.05" units="cm"/>
      <inkml:brushProperty name="height" value="0.05" units="cm"/>
    </inkml:brush>
  </inkml:definitions>
  <inkml:trace contextRef="#ctx0" brushRef="#br0">0 1 19220,'0'-1'432,"6"6"-156,19 14-54,37 33-113,95 89 0,280 191-1,-395-303-142,37 23-80,-70-47-58,-1 0 1,1-1-1,0 0 0,0-1 1,1 0-1,-1-1 0,12 2 1,-21-4 153,0 1 1,0-1-1,1 0 1,-1 0-1,0 0 0,0 0 1,1 0-1,-1 0 1,0 0-1,0 0 1,1 1-1,-1-1 1,0 0-1,1 0 0,-1 0 1,0 0-1,0-1 1,1 1-1,-1 0 1,0 0-1,0 0 1,1 0-1,-1 0 1,0 0-1,0 0 0,1 0 1,-1-1-1,0 1 1,0 0-1,1 0 1,-1 0-1,0 0 1,0-1-1,0 1 0,1 0 1,-1 0-1,0-1 1,0 1-1,0 0 1,0 0-1,0-1 1,0 1-1,1 0 1,-1 0-1,0-1 0,0 1 1,0-1-1,-10-13-474,-12-3 36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17.376"/>
    </inkml:context>
    <inkml:brush xml:id="br0">
      <inkml:brushProperty name="width" value="0.05" units="cm"/>
      <inkml:brushProperty name="height" value="0.05" units="cm"/>
    </inkml:brush>
  </inkml:definitions>
  <inkml:trace contextRef="#ctx0" brushRef="#br0">223 558 12947,'-52'5'820,"22"-2"-486,-56-1 0,84-2-305,0 0 0,-1 0 1,1 0-1,0 0 0,-1-1 0,1 1 0,0-1 1,0 0-1,0 0 0,-1 0 0,1 0 0,0 0 1,0 0-1,0 0 0,0-1 0,1 1 0,-1 0 1,0-1-1,1 0 0,-1 1 0,1-1 0,-2-2 1,1 1 4,1-1 0,0 1 0,0-1 0,0 0 0,1 1 0,-1-1 0,1 1 0,0-1 0,0 0 0,0 1 0,0-1 0,0 0 0,2-4 0,9-39 431,-11 44-390,1-1 0,0 1-1,1 0 1,-1 0 0,0 0 0,1 1 0,0-1 0,0 0 0,0 1-1,0-1 1,0 1 0,4-5 0,-3 6 21,0 0 0,0 0 1,0 0-1,0 1 0,1-1 0,-1 1 0,0-1 1,0 1-1,0 0 0,1 0 0,2 1 0,23-2 308,-22-1-347,1-1 1,-1 0 0,0 0-1,0-1 1,-1 0 0,1 0-1,-1 0 1,1-1 0,-1 0-1,-1 0 1,1-1 0,-1 1-1,0-1 1,0 0 0,6-12-1,0-1 36,0 0 0,-2 0-1,0-1 1,8-30-1,-10 22 42,-1 0 0,3-55-1,-6 41-35,-2 41-97,-1 1-1,0 0 1,1 0 0,-1-1 0,0 1-1,1 0 1,-1 0 0,1-1 0,-1 1-1,0 0 1,1 0 0,-1 0 0,1 0-1,-1-1 1,1 1 0,-1 0-1,0 0 1,1 0 0,-1 0 0,1 0-1,-1 0 1,1 0 0,-1 1 0,1-1-1,-1 0 1,0 0 0,1 0-1,-1 0 1,1 0 0,-1 1 0,0-1-1,1 0 1,0 1 0,22 8 3,-16-6-4,77 26-102,-51-18-505,0 0 0,0 2 0,-1 2 1,51 31-1,-51-24 39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18.281"/>
    </inkml:context>
    <inkml:brush xml:id="br0">
      <inkml:brushProperty name="width" value="0.05" units="cm"/>
      <inkml:brushProperty name="height" value="0.05" units="cm"/>
    </inkml:brush>
  </inkml:definitions>
  <inkml:trace contextRef="#ctx0" brushRef="#br0">30 4 16468,'-1'0'127,"1"0"0,0-1 0,-1 1 0,1 0 0,0-1 0,-1 1 0,1 0 0,-1 0 0,1-1 0,-1 1 0,1 0 0,0 0 0,-1 0 0,1 0 0,-1 0 0,1 0 0,-1 0 0,1 0 1,-1 0-1,1 0 0,-1 0 0,1 0 0,-1 0 0,1 0 0,0 0 0,-1 0 0,1 0 0,-1 1 0,1-1 0,-1 0 0,1 0 0,0 0 0,-1 1 0,0 0 97,0 1 0,0-1-1,0 0 1,0 0-1,1 1 1,-1-1-1,0 1 1,1-1 0,-1 1-1,0 2 1,-4 44 1351,5-44-1513,-1 26 142,2 0 0,0 0-1,2 0 1,13 54 0,-4-53-122,-11-30-79,-1 0 1,0 0 0,1 0-1,-1-1 1,1 1 0,-1 0-1,1 0 1,-1-1 0,1 1-1,0-1 1,-1 1 0,1 0-1,0-1 1,-1 1 0,1-1-1,0 1 1,0-1 0,-1 0-1,1 1 1,0-1 0,0 0-1,0 0 1,0 1 0,0-1-1,-1 0 1,1 0 0,0 0-1,0 0 1,0 0 0,0 0-1,0 0 1,0 0 0,-1-1-1,1 1 1,0 0 0,1-1-1,1-1 5,0 0-1,0 0 1,0-1-1,-1 1 1,1-1-1,-1 1 1,1-1 0,-1 0-1,0 0 1,2-4-1,18-37 78,-13 24-31,11-26 67,-14 32-58,-1 0 0,2 0 1,0 0-1,1 1 0,0 0 0,11-13 1,-18 25-59,-1 1 1,1-1 0,-1 0-1,1 1 1,-1-1 0,1 1-1,-1-1 1,1 1 0,0-1-1,-1 1 1,1-1 0,0 1-1,-1 0 1,1-1-1,0 1 1,-1 0 0,1 0-1,0-1 1,0 1 0,-1 0-1,1 0 1,0 0 0,0 0-1,0 0 1,-1 0 0,1 0-1,0 0 1,0 0 0,-1 0-1,1 1 1,0-1 0,0 0-1,-1 0 1,1 1-1,0-1 1,-1 0 0,1 1-1,0-1 1,-1 1 0,1-1-1,0 1 1,-1-1 0,1 1-1,-1 0 1,1-1 0,-1 1-1,0 0 1,1-1 0,-1 1-1,1 0 1,-1-1 0,0 1-1,0 0 1,1 0 0,-1 1-1,3 7 25,0 1-1,0-1 0,1 16 0,-3-19-21,30 170-297,-30-172 100,-1 1 0,1-1 0,0 0 1,1 0-1,-1 0 0,1 0 0,0 0 1,4 6-1,-6-9 171,0-1 1,0 0 0,1 0 0,-1 0-1,0 0 1,0 0 0,0 1-1,0-1 1,0 0 0,1 0-1,-1 0 1,0 0 0,0 0 0,0 0-1,0 0 1,1 0 0,-1 0-1,0 0 1,0 0 0,0 0-1,0 0 1,1 0 0,-1 0 0,0 0-1,0 0 1,0 0 0,0 0-1,1 0 1,-1 0 0,0 0 0,0 0-1,0 0 1,0 0 0,1 0-1,-1 0 1,0-1 0,0 1-1,0 0 1,0 0 0,0 0 0,1 0-1,-1 0 1,0 0 0,0-1-1,0 1 1,0 0 0,0 0-1,0 0 1,0 0 0,0-1 0,0 1-1,0 0 1,0 0 0,0 0-1,1 0 1,-1-1 0,0 1-1,0 0 1,0 0 0,0 0 0,-1-1-1,1 1 1,2-14-207,-1-17-333,0-7-158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2.564"/>
    </inkml:context>
    <inkml:brush xml:id="br0">
      <inkml:brushProperty name="width" value="0.05" units="cm"/>
      <inkml:brushProperty name="height" value="0.05" units="cm"/>
    </inkml:brush>
  </inkml:definitions>
  <inkml:trace contextRef="#ctx0" brushRef="#br0">45 1 17644,'-1'13'919,"0"-1"-1,-2 1 1,1 0 0,-7 18 0,-3 14 471,9-29-1071,-9 54 762,11-64-1006,0 0 0,1 0 0,0 0 0,1 0 0,-1-1 0,1 1 0,0 0 0,1 0 0,2 8 0,-3-12-69,1 0 0,-1 0 0,1 0 0,-1 0 0,1 0 0,0-1 0,-1 1 0,1 0 0,0-1 0,0 0 0,0 1 0,0-1 0,0 0 0,1 0 0,-1 0 0,0 0 0,0 0 0,1-1 0,-1 1 0,1-1 0,-1 0 0,0 1 0,1-1 0,3 0 0,7-1-73,-1 0 0,1-1 0,17-4 1,-28 5 54,52-13-245,42-9-182,-86 21 352,-1 1-1,1 0 0,-1 1 1,1 0-1,-1 0 0,1 1 1,17 4-1,-25-4 79,-1-1 0,1 1 0,0-1 0,0 1 0,0 0 0,0 0 0,-1 0 0,1 0 0,0 0 0,-1 0 0,1 0 0,-1 0 0,1 1 0,-1-1 0,0 1 0,0-1 0,1 1 0,-1-1 0,0 1 0,0 0 0,0-1 0,-1 1 0,1 0 0,0 0 0,-1 0 0,1 0 0,-1 0 0,0 0 0,1 0 0,-1-1 0,0 1 0,0 0 0,0 0 0,-1 0 0,1 0 0,0 0 0,-1 0 0,1 0 0,-1 0 0,0 0 0,0 1 0,-4 6 62,0-1-1,0 0 1,0 0-1,-1 0 1,0-1-1,-1 0 1,1 0-1,-1-1 1,-1 1-1,-7 4 0,0-1 178,-1 0 0,0-1 0,0 0 0,-26 8 0,33-14-67,-1 0 0,0 0 0,0-1-1,0 0 1,-17 1 0,25-3-159,-1 0 0,1 0 1,0 0-1,-1-1 1,1 1-1,0 0 1,0-1-1,-1 1 0,1-1 1,0 0-1,0 0 1,0 0-1,0 0 1,0 0-1,0 0 0,0-1 1,0 1-1,0-1 1,1 1-1,-1-1 0,0 0 1,1 0-1,0 1 1,-1-1-1,1 0 1,0 0-1,0 0 0,0 0 1,0-1-1,0 1 1,0-3-1,0 0-150,0 1 0,1-1 0,0 0 0,0 0 0,0 0 0,0 1 0,1-1-1,0 0 1,0 0 0,0 1 0,1-1 0,2-5 0,1-1-97,0 0 0,1 0 0,13-17 0,8-5-440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18.711"/>
    </inkml:context>
    <inkml:brush xml:id="br0">
      <inkml:brushProperty name="width" value="0.05" units="cm"/>
      <inkml:brushProperty name="height" value="0.05" units="cm"/>
    </inkml:brush>
  </inkml:definitions>
  <inkml:trace contextRef="#ctx0" brushRef="#br0">33 190 17972,'6'-2'435,"-1"-1"1,0 1-1,0-1 0,0 0 1,0 0-1,0 0 0,-1-1 1,6-5-1,34-37 1483,-31 30-1303,-12 15-588,31-37 835,-30 35-788,1-1-1,-1 1 1,0-1-1,0 1 1,-1-1 0,1 0-1,-1 1 1,0-1-1,0 0 1,1-4 0,-2 7-62,0 1 0,0-1 0,0 1 0,0 0 0,0-1 0,0 1 0,0-1 1,0 1-1,0-1 0,0 1 0,0-1 0,0 1 0,-1-1 0,1 1 0,0 0 1,0-1-1,0 1 0,-1-1 0,1 1 0,0 0 0,-1-1 0,1 1 0,0 0 1,-1-1-1,1 1 0,0 0 0,-1-1 0,1 1 0,0 0 0,-1 0 0,0-1 1,-16 3 251,-17 15 38,22-6-269,0 0-1,1 0 0,0 2 1,1-1-1,0 1 0,1 0 1,0 1-1,1 0 1,1 1-1,0 0 0,1 0 1,1 0-1,0 0 0,1 1 1,-3 28-1,6-36-44,1 0-1,0 0 1,1-1 0,0 1 0,0 0 0,1 0-1,-1-1 1,2 1 0,3 10 0,-5-16-50,0 0 0,0 1 0,1-1 0,-1 0 0,1 0 0,-1 0 0,1 0 0,0 0 0,-1 0 0,1-1 0,0 1 0,0 0 0,0-1 0,1 0 1,-1 1-1,0-1 0,0 0 0,1 0 0,-1 0 0,1-1 0,-1 1 0,1 0 0,-1-1 0,1 0 0,-1 1 0,1-1 0,-1 0 0,1 0 0,-1-1 0,1 1 0,0-1 0,-1 1 0,3-2 0,1 0-173,1 0-1,-1-1 0,-1 0 0,1 0 0,0 0 0,-1-1 0,1 1 0,-1-2 0,0 1 1,-1 0-1,7-8 0,-1-1-158,0 0 0,-1 0 0,11-23 0,2-11-657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19.114"/>
    </inkml:context>
    <inkml:brush xml:id="br0">
      <inkml:brushProperty name="width" value="0.05" units="cm"/>
      <inkml:brushProperty name="height" value="0.05" units="cm"/>
    </inkml:brush>
  </inkml:definitions>
  <inkml:trace contextRef="#ctx0" brushRef="#br0">16 21 16972,'-7'29'2766,"5"-25"-2490,1 1 1,-1 0 0,1-1-1,0 1 1,1 0-1,-1 0 1,1 0 0,0-1-1,0 1 1,0 0-1,2 9 1,-1-14-262,-1 1 0,0-1 0,0 1 0,1-1 1,-1 0-1,0 1 0,0-1 0,1 1 0,-1-1 0,0 0 0,1 1 0,-1-1 1,1 0-1,-1 0 0,0 1 0,1-1 0,-1 0 0,1 0 0,-1 0 0,1 1 1,-1-1-1,1 0 0,-1 0 0,1 0 0,-1 0 0,0 0 0,1 0 0,-1 0 0,1 0 1,-1 0-1,1 0 0,-1 0 0,1 0 0,-1-1 0,1 1 0,-1 0 0,1 0 1,-1 0-1,1-1 0,-1 1 0,18-12 126,23-33-27,-32 34-99,1 0 0,1 0 0,14-12 0,-24 22-14,0 0 0,0 1 0,0-1 0,0 1 0,0-1 1,0 1-1,0-1 0,0 1 0,0-1 0,0 1 0,0 0 0,0-1 1,0 1-1,0 0 0,0 0 0,1 0 0,-1 0 0,0 0 0,0 0 1,0 0-1,0 1 0,0-1 0,0 0 0,0 0 0,0 1 0,0-1 1,1 1-1,-1-1 0,-1 1 0,1-1 0,0 1 0,0 0 0,0 0 1,0-1-1,0 1 0,-1 0 0,1 0 0,0 0 0,-1 0 0,1 0 1,0 0-1,-1 0 0,1 0 0,-1 1 0,4 7 11,0 0 1,-1 0-1,0 0 1,2 11-1,-3-12 8,81 407 2089,-79-397-1916,-2 1 0,-1-1 0,0 1 0,-3 27 0,1-41-149,0 0 0,0 0 0,0 0 0,0-1 0,-1 1 0,0 0 0,0-1 0,0 1 0,-5 6 0,5-9-25,0 0 0,0 0 0,0 0-1,0 0 1,0 0 0,0-1 0,-1 1-1,1-1 1,-1 1 0,1-1-1,-1 0 1,1 0 0,-1 0 0,0 0-1,1-1 1,-1 1 0,0-1 0,-4 1-1,3-1 0,0 0-1,1 0 1,-1-1 0,0 1-1,0-1 1,0 0-1,0 0 1,0 0 0,0 0-1,1-1 1,-1 1-1,1-1 1,-1 0 0,-4-4-1,3 2 3,1 0 0,-1 0-1,1-1 1,0 0 0,0 0 0,0 0-1,1 0 1,-5-9 0,3 3-9,1 0 0,0 0 0,0-1 1,1 0-1,0 1 0,1-1 0,1 0 0,0 0 1,1-14-1,1 14-129,0 0 0,1 1 0,1-1 0,0 0 0,1 1 0,0-1 0,0 1 0,1 0 0,1 1 0,0-1 0,1 1 0,8-10 0,0 2-323,0 1-1,2 1 0,0 0 1,0 2-1,29-19 0,0 4-318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20.070"/>
    </inkml:context>
    <inkml:brush xml:id="br0">
      <inkml:brushProperty name="width" value="0.05" units="cm"/>
      <inkml:brushProperty name="height" value="0.05" units="cm"/>
    </inkml:brush>
  </inkml:definitions>
  <inkml:trace contextRef="#ctx0" brushRef="#br0">114 470 21485,'-3'-1'158,"-1"0"0,0 1 1,1 0-1,-1 0 0,0 0 1,1 0-1,-1 0 1,0 1-1,1 0 0,-1 0 1,0 0-1,1 0 0,0 0 1,-1 1-1,1-1 1,0 1-1,0 0 0,-1 0 1,1 0-1,1 1 0,-1-1 1,0 1-1,1 0 1,-1-1-1,1 1 0,-3 5 1,1-3-90,2-1 1,-1 1-1,0 0 1,1 0-1,0 0 0,0 0 1,1 1-1,-1-1 1,1 0-1,0 1 1,1-1-1,-1 0 1,1 1-1,0-1 1,0 1-1,1-1 1,2 9-1,-3-11-64,0-1 1,1 0-1,0 0 0,0 0 0,-1 0 0,1 0 0,0 0 1,1-1-1,-1 1 0,0 0 0,0 0 0,1-1 1,-1 1-1,1-1 0,0 1 0,-1-1 0,1 0 1,0 1-1,0-1 0,3 1 0,-2-1 0,0 0-1,-1-1 0,1 0 1,0 0-1,-1 0 0,1 0 0,0 0 1,0 0-1,-1-1 0,1 1 1,-1-1-1,1 0 0,0 0 1,3-1-1,2-3 0,1 0 1,0 0-1,-1-1 0,0 0 0,0 0 1,-1-1-1,12-13 0,-6 1-4,-1 0-1,0-1 1,-2 0-1,0-1 1,-2 0-1,12-41 1,-8 25-20,-8 80-366,-4-30 206,0-1-278,0 0-1,1 0 0,0 0 0,0 0 0,2 0 0,-1 0 0,7 14 1,-9-25 371,0 0 0,0-1 1,1 1-1,-1 0 0,0-1 1,1 1-1,-1 0 0,1-1 1,-1 1-1,1 0 0,-1-1 0,1 1 1,-1-1-1,1 1 0,0-1 1,-1 0-1,1 1 0,0-1 1,-1 1-1,1-1 0,0 0 1,-1 0-1,1 1 0,0-1 1,0 0-1,1 0 0,-1 0-33,0 0-1,0-1 1,1 1-1,-1-1 0,0 1 1,0-1-1,0 1 1,0-1-1,0 0 1,0 0-1,0 1 0,0-1 1,0 0-1,1-2 1,3-3-297,0-1 0,-1 0 1,1 0-1,2-8 1,7-18-117,-2-1 1,-1 0 0,10-57 0,3-109 2123,-24 199-1577,1-14 487,0 0 1,-1 0 0,-3-25 0,3 40-446,0-1 1,0 0 0,-1 0 0,1 1 0,0-1 0,0 0 0,0 1 0,0-1 0,-1 0-1,1 1 1,0-1 0,-1 1 0,1-1 0,0 0 0,-1 1 0,1-1 0,-1 1 0,0-1-1,-6 6 863,-4 26 176,3 7-479,1 0 0,3 0 0,-1 55 0,6-68-460,0 1 0,2-1 0,0 0-1,2 0 1,1 0 0,11 30 0,-14-48-108,1-1 0,-1 1 0,1 0-1,1-1 1,-1 0 0,1 0 0,6 5 0,-10-9-33,1-1 1,-1 0-1,1 1 0,-1-1 1,1 0-1,0 0 0,-1 0 0,1 0 1,0-1-1,0 1 0,0 0 1,-1-1-1,1 0 0,3 1 1,-4-1-7,1 0 1,-1 0 0,0-1 0,1 1-1,-1-1 1,0 1 0,1-1 0,-1 1-1,0-1 1,0 0 0,0 1 0,0-1 0,1 0-1,-1 0 1,0 0 0,0 0 0,-1 0-1,1 0 1,0 0 0,0 0 0,0 0-1,-1-1 1,2 0 0,0-4 27,0 0 0,0 0 0,0 1 0,-1-1 0,1-1 0,-1 1 0,-1 0 0,1 0 1,-1 0-1,0 0 0,-2-9 0,1 2 32,-1 0 0,-1 0 0,0 1 0,-8-19 1,10 28-55,0 1 0,0 0 1,-1-1-1,1 1 1,-1 0-1,1 0 1,-1-1-1,0 1 0,0 1 1,-4-4-1,5 4-10,1 1 1,-1 0-1,1-1 0,-1 1 0,1 0 1,-1 0-1,1 0 0,-1-1 0,1 1 1,-1 0-1,0 0 0,1 0 0,-1 0 1,1 0-1,-1 0 0,1 0 0,-1 0 1,1 0-1,-1 0 0,0 1 0,0-1 1,0 1-1,1-1-1,-1 1 1,0-1 0,0 1 0,1 0 0,-1-1 0,1 1 0,-1 0 0,1 0 0,-1 0 0,1 0 0,-1-1 0,1 1 0,-1 0 0,1 0 0,0 0 0,0 1 0,-2 4 4,1-1-1,0 0 0,1 1 0,-1-1 0,1 1 0,0 0 0,0-1 0,1 1 0,0-1 0,0 1 0,0-1 1,1 0-1,-1 0 0,1 1 0,1-1 0,-1 0 0,1 0 0,-1-1 0,1 1 0,1-1 0,-1 1 1,1-1-1,6 6 0,-5-5-5,1-1 0,0 1-1,0-1 1,0 0 0,0-1 0,1 0 0,-1 0 0,1 0 0,0-1 0,0 0 0,0 0 0,0-1 0,0 0-1,0 0 1,1 0 0,-1-1 0,12-1 0,-10 0-2,0-1 0,0 0 0,-1-1 0,1 0 0,-1 0 0,1 0 0,-1-1 0,0-1 0,-1 1-1,1-1 1,-1-1 0,0 1 0,6-7 0,2-4 1,0-1-1,-2 0 1,0-1 0,12-22-1,-26 69-6,0-16 9,-1 45 7,2-55-12,0-1 1,1 1 0,-1 0-1,1 0 1,-1 0-1,1 0 1,0 0 0,0-1-1,0 1 1,0 0-1,1-1 1,-1 1 0,1-1-1,-1 1 1,1-1 0,2 3-1,-3-5 1,1 1 0,0 0 0,-1 0 0,1 0-1,-1-1 1,1 1 0,0-1 0,-1 1 0,1-1 0,0 0-1,0 0 1,-1 0 0,1 0 0,0 0 0,0 0 0,-1 0-1,1 0 1,0-1 0,0 1 0,-1-1 0,1 1 0,-1-1 0,1 1-1,0-1 1,-1 0 0,3-1 0,5-4-3,-1 0-1,1-1 1,9-8 0,-9 6 0,9-7-6,-14 12 9,-1-1-1,2 1 1,-1 1-1,0-1 1,1 1 0,-1-1-1,1 1 1,0 1 0,0-1-1,8-2 1,-13 5 4,1 0 0,0 0 0,0 0 0,-1 0 0,1 0 0,0 0 0,-1 1 0,1-1 0,0 0 0,-1 0 0,1 1 0,0-1 0,-1 1 0,1-1 0,-1 0 0,1 1 0,-1-1 0,1 1 0,-1-1 0,1 1 0,-1-1 1,1 1-1,-1 0 0,0-1 0,1 1 0,-1 0 0,0-1 0,1 1 0,-1 0 0,0 1 0,6 26 116,-5-19-72,0-4-7,0 0-1,1 0 1,-1 0 0,1 0-1,0 0 1,0 0 0,0 0-1,1-1 1,0 1-1,0-1 1,5 7 0,-6-9-14,1 0 1,0 0-1,-1-1 1,1 1 0,0 0-1,0-1 1,0 0-1,1 1 1,-1-1-1,0-1 1,0 1 0,1 0-1,-1-1 1,0 0-1,0 1 1,1-1-1,-1-1 1,0 1 0,7-2-1,0 0 26,1 0 0,-1-1 0,0 0 0,0-1 0,0 0-1,0-1 1,-1 0 0,0 0 0,0-1 0,0 0 0,0-1 0,-1 1 0,0-2 0,-1 1 0,0-1-1,0-1 1,11-16 0,-17 22-53,0 1 0,0 0 0,0 0-1,-1 0 1,1-1 0,0 1 0,-1 0-1,0-1 1,0 1 0,1-1 0,-1 1-1,-1 0 1,1-1 0,0 1 0,0 0-1,-1-1 1,0 1 0,1 0 0,-1 0-1,0-1 1,0 1 0,0 0 0,0 0-1,-1 0 1,1 0 0,0 0 0,-1 0-1,0 1 1,1-1 0,-1 0 0,0 1-1,0-1 1,0 1 0,0 0 0,-2-2-1,2 2-116,0 0-1,-1 1 1,1-1 0,0 0-1,0 1 1,0 0-1,-1-1 1,1 1-1,0 0 1,0 0 0,-1 0-1,1 1 1,0-1-1,0 0 1,0 1-1,-1-1 1,1 1 0,0 0-1,0 0 1,0 0-1,0 0 1,0 0 0,0 0-1,-2 3 1,1-3-156,1 1-1,-1-1 1,0 0 0,1 1 0,-1-1 0,0 0 0,0-1 0,0 1 0,-5 0-1,-8 0-535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20.509"/>
    </inkml:context>
    <inkml:brush xml:id="br0">
      <inkml:brushProperty name="width" value="0.05" units="cm"/>
      <inkml:brushProperty name="height" value="0.05" units="cm"/>
    </inkml:brush>
  </inkml:definitions>
  <inkml:trace contextRef="#ctx0" brushRef="#br0">8 0 21549,'-7'0'1984,"8"0"-2240,8 0 808,0 2-128,8-2-408,2 0-256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20.882"/>
    </inkml:context>
    <inkml:brush xml:id="br0">
      <inkml:brushProperty name="width" value="0.05" units="cm"/>
      <inkml:brushProperty name="height" value="0.05" units="cm"/>
    </inkml:brush>
  </inkml:definitions>
  <inkml:trace contextRef="#ctx0" brushRef="#br0">7 244 21549,'0'2'164,"1"0"0,0 0-1,0 0 1,0-1 0,0 1 0,0 0 0,0 0 0,0-1 0,1 1 0,-1 0 0,0-1 0,1 0 0,0 1 0,-1-1 0,1 0 0,2 1 0,-3-1-52,1-1-1,0 1 1,-1-1 0,1 0-1,0 1 1,0-1 0,0 0-1,-1 0 1,1-1 0,0 1-1,0 0 1,-1-1 0,1 1 0,0-1-1,0 1 1,-1-1 0,1 0-1,-1 1 1,4-3 0,1-1-59,0 0-1,0 0 1,0-1 0,0 0 0,-1 0 0,0 0-1,0-1 1,0 0 0,-1 1 0,0-2 0,0 1 0,0 0-1,-1-1 1,0 0 0,0 1 0,-1-1 0,0-1 0,0 1-1,-1 0 1,0 0 0,0-1 0,0 1 0,-1 0 0,0-1-1,-1 1 1,1 0 0,-2-1 0,1 1 0,-1 0-1,0 0 1,0 0 0,-1 0 0,0 0 0,0 1 0,-6-10-1,8 14-39,0 0 0,-1 0 1,1 0-1,-1 1 0,0-1 0,1 0 0,-1 1 0,0-1 0,0 1 0,0-1 0,0 1 0,0 0 0,0 0 0,-1 0 0,1 0 0,-3-1 0,3 2-6,0 0 0,0 0-1,0 0 1,0 0 0,0 0 0,1 1-1,-1-1 1,0 0 0,0 1 0,0 0-1,1-1 1,-1 1 0,0 0 0,1 0-1,-1 0 1,-2 2 0,-1 1 3,1 1 0,-1 0 0,1 0 0,0 0 0,0 0 0,1 0 0,0 1 0,0-1 0,0 1 0,1 0 0,-3 7 0,2-1 16,0 0 1,1 0 0,1 0 0,0 0 0,0 0 0,1 0 0,0 0 0,1 0 0,1 0 0,0 0 0,1 0 0,0 0 0,0-1 0,7 14 0,-7-18-109,1 0 0,0 0 0,0 0 0,0-1 1,1 0-1,0 0 0,0 0 0,0-1 0,1 1 0,0-1 0,0 0 1,0-1-1,0 0 0,1 0 0,0 0 0,0-1 0,0 0 0,0 0 1,0 0-1,1-1 0,-1-1 0,1 1 0,11 0 0,-14-2-82,23 0-500,-18-6 107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5:49.419"/>
    </inkml:context>
    <inkml:brush xml:id="br0">
      <inkml:brushProperty name="width" value="0.05" units="cm"/>
      <inkml:brushProperty name="height" value="0.05" units="cm"/>
    </inkml:brush>
  </inkml:definitions>
  <inkml:trace contextRef="#ctx0" brushRef="#br0">70 155 13787,'-10'0'786,"-25"0"61,34 0-778,0 0-1,-1 0 1,1 0-1,0 0 0,0-1 1,-1 1-1,1 0 1,0-1-1,0 1 0,0 0 1,0-1-1,-1 0 1,1 1-1,0-1 0,0 0 1,0 1-1,0-1 1,0 0-1,1 0 1,-2-1-1,2 1-42,-1 1 0,1 0 0,0-1-1,0 1 1,0-1 0,0 1 0,0-1 0,0 1 0,0-1-1,0 1 1,0 0 0,1-1 0,-1 1 0,0-1 0,0 1 0,0 0-1,0-1 1,1 1 0,-1-1 0,0 1 0,0 0 0,1-1 0,-1 1-1,0 0 1,1-1 0,-1 1 0,0 0 0,1 0 0,-1-1 0,0 1-1,1 0 1,-1 0 0,1 0 0,-1-1 0,1 1 0,18-6 266,-17 5-244,26-5 132,0 1 0,55-3-1,61 8-154,-85 1 15,502-7 225,-126-17 307,515-25 3,0 27-523,-228 35-16,1-1-29,-28-30 25,88-1 28,-706 22-66,-47-1 490,1-2 0,58-6 0,-82 4-275,-10-1 74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47.589"/>
    </inkml:context>
    <inkml:brush xml:id="br0">
      <inkml:brushProperty name="width" value="0.05" units="cm"/>
      <inkml:brushProperty name="height" value="0.05" units="cm"/>
    </inkml:brush>
  </inkml:definitions>
  <inkml:trace contextRef="#ctx0" brushRef="#br0">46 541 12899,'-36'14'1071,"27"-7"-655,28-9 340,15-9-276,-1-1 0,-1-1 0,0-1 0,45-29 0,-20 12-67,386-220 1231,-156 84-1521,-285 166-164,23-12 135,-24 13-128,-1 0 0,1-1 0,-1 1 0,1 0 0,0-1 0,-1 1 0,1 0 0,-1-1 0,1 1 0,0 0 0,-1 0 0,1 0 0,-1 0 0,1-1 0,0 1 0,-1 0 0,1 0 0,0 0 0,-1 1 0,1-1 0,0 0 0,-1 0 0,1 0 0,-1 0 0,1 0 0,0 1 0,-1-1 0,1 0 0,-1 1 0,1-1 0,-1 0 0,1 1 0,-1-1 0,2 1 0,-2 0 9,0-1-1,0 1 0,0-1 1,0 1-1,-1-1 0,1 0 1,0 1-1,0-1 0,0 1 1,0-1-1,0 0 0,-1 1 1,1-1-1,0 1 0,0-1 1,-1 0-1,1 1 0,0-1 1,-1 0-1,1 0 0,0 1 1,-1-1-1,1 0 1,0 0-1,-1 1 0,1-1 1,0 0-1,-1 0 0,1 0 1,-1 0-1,1 0 0,0 1 1,-1-1-1,1 0 0,-1 0 1,1 0-1,-1 0 0,1 0 1,0 0-1,-1 0 0,0-1 1,-1 2-158,-3-1-186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9.757"/>
    </inkml:context>
    <inkml:brush xml:id="br0">
      <inkml:brushProperty name="width" value="0.05" units="cm"/>
      <inkml:brushProperty name="height" value="0.05" units="cm"/>
    </inkml:brush>
  </inkml:definitions>
  <inkml:trace contextRef="#ctx0" brushRef="#br0">23 31 15275,'0'0'121,"0"0"0,0 1 0,0-1 0,0 0 0,0 1 0,-1-1-1,1 1 1,0-1 0,0 0 0,0 1 0,0-1 0,0 0 0,0 1 0,0-1 0,0 1-1,1-1 1,-1 0 0,0 1 0,0-1 0,0 0 0,0 1 0,0-1 0,0 0 0,1 1-1,-1-1 1,0 0 0,0 1 0,1-1 0,-1 0 0,0 0 0,0 1 0,1-1 0,-1 0-1,0 0 1,1 0 0,-1 1 0,0-1 0,1 0 0,-1 0 0,0 0 0,1 0 0,-1 0-1,0 0 1,1 0 0,-1 0 0,1 0 0,-1 0 0,0 0 0,1 0 0,-1 0-1,1 0 1,26-4 1836,-16 2-1196,150-5 3020,-118 8-3650,1-3-1,-1-1 0,43-9 0,-67 7-125,-14 3-11,1 0 1,0 1 0,-1 0 0,1 0 0,0 0 0,12 1 0,-18 0 5,0-1-1,0 1 1,1 0-1,-1 0 1,0 0 0,1 0-1,-1 0 1,0 0-1,1 1 1,-1-1 0,0 0-1,0 0 1,1 0-1,-1 0 1,0 0 0,1 0-1,-1 0 1,0 1-1,0-1 1,1 0-1,-1 0 1,0 0 0,0 1-1,0-1 1,1 0-1,-1 0 1,0 1 0,0-1-1,0 0 1,0 0-1,1 1 1,-1-1 0,0 0-1,0 0 1,0 1-1,0-1 1,0 0 0,0 1-1,0-1 1,0 0-1,0 1 1,0-1-1,0 0 1,0 0 0,0 1-1,0-1 1,0 0-1,0 1 1,0-1 0,0 0-1,-1 0 1,1 1-1,0-1 1,0 0 0,0 1-1,-1 0-1,0 0 1,0 0-1,0 0 0,0 0 0,0 0 1,0 0-1,0-1 0,-1 1 0,1 0 1,0-1-1,-3 2 0,-12 1 14,0 0 0,0-1 0,-1-1 0,-27-2-1,-27 3-43,28 3 18,-1 2 1,1 2-1,0 2 0,-76 30 1,114-39 26,10-6-9,15-7-11,43-3-123,2 1 0,-1 4-1,89-2 1,-133 11-91,-161-11 124,105 6 73,1 2 0,-1 1 0,0 1-1,-70 10 1,104-9 21,0 0-1,0 1 1,-1 0 0,1 0-1,0-1 1,0 1 0,0 0-1,0 1 1,0-1 0,0 0-1,0 1 1,0-1 0,-1 3-1,2-4 3,1 0 0,0 1-1,0-1 1,0 0 0,-1 1-1,1-1 1,0 0 0,0 1 0,0-1-1,0 1 1,0-1 0,0 0-1,0 1 1,0-1 0,0 1-1,0-1 1,0 0 0,0 1 0,0-1-1,0 1 1,0-1 0,0 0-1,0 1 1,0-1 0,0 1 0,1-1-1,-1 1 1,1 0-1,0 0 0,0 0 0,0 0 0,1 0 0,-1 0 1,0 0-1,0-1 0,1 1 0,-1 0 0,0-1 0,1 1 0,1 0 0,22 5-85,0 0 0,1-2-1,0-1 1,-1-1 0,1-1-1,0-1 1,0-2 0,0 0 0,-1-2-1,34-9 1,-44 8-1014,-35 7-308,9 1 1068,-138 27-586,105-28 615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43.935"/>
    </inkml:context>
    <inkml:brush xml:id="br0">
      <inkml:brushProperty name="width" value="0.05" units="cm"/>
      <inkml:brushProperty name="height" value="0.05" units="cm"/>
    </inkml:brush>
  </inkml:definitions>
  <inkml:trace contextRef="#ctx0" brushRef="#br0">320 58 10466,'14'-10'1087,"-12"8"-817,0 0-1,0 0 1,0 0 0,1 1-1,-1-1 1,1 1 0,-1 0-1,1 0 1,0 0-1,2-1 1,-3 2-17,-1-1 0,0 1 0,0 0 0,1-1 0,-1 1 0,0-1 0,0 1 1,0-1-1,0 0 0,0 0 0,0 1 0,0-1 0,0 0 0,0 0 0,0 0 0,0 0 0,0 0 0,0 0 0,0-2 0,-1 3-127,0 0 0,0-1-1,0 1 1,0 0 0,0-1 0,0 1-1,0 0 1,0-1 0,0 1 0,0 0 0,0-1-1,0 1 1,0 0 0,0-1 0,0 1-1,0 0 1,0-1 0,-1 1 0,1 0-1,0-1 1,0 1 0,0 0 0,-1 0-1,1-1 1,0 1 0,-1-1 0,-16-4 1382,9 4-1332,-1 2-1,1-1 1,0 1 0,0 0-1,0 0 1,0 1 0,0 1-1,0-1 1,0 1 0,-12 6 0,3 0-46,1 1 0,0 0-1,-24 19 1,28-17-41,0 0 0,1 0 0,0 1 0,0 0-1,2 1 1,0 0 0,-10 21 0,14-26-72,0 1 0,1 0 1,1 1-1,0-1 0,0 1 0,1 0 1,0-1-1,1 1 0,0 0 0,1 0 1,0 0-1,3 13 0,-1-16-19,1 0 0,0 0 0,0-1 0,1 1 0,0-1 0,0 0-1,1 0 1,0-1 0,0 0 0,1 1 0,0-1 0,0-1 0,7 6 0,-1 0-20,19 23 0,-28-30 23,1 1 0,-2 0 0,1-1 0,0 1 0,-1 0 0,0 0 0,0 1-1,0-1 1,1 8 0,-2 2 21,0 1 1,-1-1-1,0 0 0,-1 1 0,-1-1 0,0 0 0,-1 0 0,-1 0 1,-7 19-1,-10 17 161,-33 61 1,23-51-94,25-49-66,3-6-24,0 0 0,0 0 0,0 0 0,1 0 0,0 1 0,0 0 0,-2 12 0,4-18-3,0-1 1,0 1-1,1-1 0,-1 1 1,0-1-1,0 1 0,0 0 0,0-1 1,1 1-1,-1-1 0,0 1 1,0-1-1,1 1 0,-1-1 0,0 0 1,1 1-1,-1-1 0,1 1 1,-1-1-1,0 0 0,1 1 0,-1-1 1,1 0-1,-1 1 0,1-1 1,-1 0-1,1 0 0,-1 0 0,1 1 1,-1-1-1,1 0 0,0 0 0,-1 0 1,1 0-1,-1 0 0,1 0 1,-1 0-1,1 0 0,-1 0 0,1 0 1,0 0-1,-1-1 0,1 1 1,-1 0-1,1 0 0,0-1 0,31-11-54,-25 9 5,-1 0 35,1 1 0,0 0 0,-1 0 0,1 0 0,0 1 0,10-1 0,-15 2 17,0 0 0,-1 0 0,1 1 0,0-1-1,-1 0 1,1 1 0,0-1 0,-1 1-1,1-1 1,0 1 0,-1 0 0,1 0 0,-1 0-1,1 0 1,-1 0 0,0 0 0,1 0-1,-1 0 1,0 0 0,0 1 0,0-1 0,0 0-1,0 1 1,0-1 0,0 1 0,-1-1-1,1 1 1,0 0 0,-1-1 0,1 1 0,0 3-1,1 4 9,-1 1-1,0-1 1,0 1-1,-1-1 0,0 1 1,-1 0-1,0-1 1,-4 17-1,-3 2 91,-18 42 0,16-46-49,1 1 0,-8 33 0,16-56-58,1 0-1,0 0 1,0 1 0,0-1 0,0 0 0,0 0 0,1 1 0,-1-1-1,1 0 1,-1 0 0,1 0 0,0 0 0,0 0 0,0 0 0,0 0-1,0 0 1,0 0 0,1 0 0,1 2 0,12 24-54,-12-16 61,0 0-1,-1 0 0,-1 1 1,0-1-1,0 0 1,-2 1-1,1-1 0,-2 1 1,-2 12-1,-6 19 54,-18 47 1,26-83-45,-94 267 383,91-257-382,1 1 1,0 0 0,2 0-1,0 0 1,1 1-1,0-1 1,2 0 0,1 0-1,0 0 1,1 0-1,1 0 1,1 0-1,1-1 1,0 0 0,11 21-1,-16-36-18,1 0 0,-1 0 0,1 0 0,-1 0 0,1-1 0,0 1 0,0-1 0,1 1 0,-1-1 0,0 0 0,1 0 0,-1 0 0,1 0 0,0 0 1,-1-1-1,1 1 0,0-1 0,0 0 0,0 0 0,0 0 0,0 0 0,1 0 0,-1-1 0,5 1 0,0-1-247,0-1 0,1 0 1,-1 0-1,0-1 1,0 0-1,1 0 0,-1-1 1,9-4-1,-11 4 136,-1 0 0,0 0 0,0 0 1,0 0-1,0-1 0,0 0 0,6-7 0,6-12-494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00.190"/>
    </inkml:context>
    <inkml:brush xml:id="br0">
      <inkml:brushProperty name="width" value="0.05" units="cm"/>
      <inkml:brushProperty name="height" value="0.05" units="cm"/>
    </inkml:brush>
  </inkml:definitions>
  <inkml:trace contextRef="#ctx0" brushRef="#br0">0 61 16900,'195'-10'4089,"-56"2"-3089,115 5-127,79-4-542,-264 0-322,-57 2 14,-14 1-2,-19-1-2,-284-7-44,0 25 113,265-11-52,-18 1 22,-2-1 96,-74 13 0,134-15-153,0 0-1,1 0 0,-1 0 1,0 0-1,0 0 0,0 0 1,0 0-1,0 1 0,0-1 1,1 0-1,-1 0 0,0 0 1,0 0-1,0 0 0,0 0 1,0 1-1,0-1 0,0 0 1,0 0-1,0 0 0,0 0 1,0 1-1,0-1 0,0 0 1,0 0-1,0 0 0,0 0 1,0 1-1,0-1 0,0 0 1,0 0-1,0 0 0,0 0 1,0 1-1,0-1 0,0 0 1,0 0-1,0 0 0,0 0 1,0 0-1,0 1 0,0-1 1,-1 0-1,1 0 0,0 0 1,0 0-1,0 0 0,0 0 1,0 1-1,0-1 0,-1 0 1,1 0-1,0 0 0,0 0 1,0 0-1,0 0 0,-1 0 1,1 0-1,0 0 0,9 3-8,0-1 0,0-1 0,1 1 0,-1-2 0,13 1-1,12 1-6,58 7-21,165 15-26,-3-20-26,-239-6 40,-12-1-19,-22-1-33,-285-11-161,-28-3-2737,305 13 2385,26 5 591,1 0 0,-1-1 0,0 1 0,1 0 0,-1 0 0,0 0 0,1-1 0,-1 1 0,0 0 0,1-1 0,-1 1 0,0-1 1,1 1-1,-1-1 0,1 1 0,-1-1 0,1 1 0,-1-1 0,1 1 0,0-1 0,-1 0 0,1 1 0,0-1 0,-1 0 0,1 1 1,0-1-1,-1-1 0,11-13-669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3.044"/>
    </inkml:context>
    <inkml:brush xml:id="br0">
      <inkml:brushProperty name="width" value="0.05" units="cm"/>
      <inkml:brushProperty name="height" value="0.05" units="cm"/>
    </inkml:brush>
  </inkml:definitions>
  <inkml:trace contextRef="#ctx0" brushRef="#br0">69 196 17388,'8'-1'416,"-1"0"0,1-1 0,-1 1 0,0-2 0,0 1 0,0-1 0,0 0 1,0 0-1,0-1 0,-1 0 0,0 0 0,12-10 0,-14 10-210,1 0-1,-1 0 1,0-1-1,0 0 1,0 0-1,-1 0 1,0 0-1,0 0 1,0-1-1,0 1 1,-1-1-1,0 0 1,0 1-1,-1-1 1,1 0-1,0-9 1,-2 13-198,0 0 1,0 0-1,0 0 0,-1 0 1,1 0-1,0 0 0,-1 0 1,1 0-1,-1 0 0,0 0 1,0 0-1,0 0 1,0 0-1,0 0 0,0 1 1,0-1-1,0 0 0,-1 1 1,1-1-1,-1 1 0,1-1 1,-1 1-1,0 0 0,1 0 1,-1 0-1,0-1 0,0 2 1,0-1-1,0 0 0,0 0 1,0 1-1,0-1 1,-3 0-1,0 1-6,0-1 0,0 1 1,1 0-1,-1 0 0,0 0 0,0 1 0,0-1 0,0 1 1,0 0-1,1 1 0,-1-1 0,0 1 0,-5 3 1,1 1 10,1 0 1,1 0 0,-1 0-1,1 1 1,0 0 0,1 1-1,0-1 1,0 1-1,0 1 1,1-1 0,0 1-1,1-1 1,0 2 0,0-1-1,-2 13 1,4-16-27,0-1 1,1 1-1,0-1 0,0 1 0,1 0 1,0 0-1,0-1 0,0 1 1,0 0-1,1 0 0,0-1 1,0 1-1,1-1 0,0 1 0,-1-1 1,2 1-1,-1-1 0,1 0 1,0 0-1,0 0 0,0-1 0,0 1 1,1-1-1,0 1 0,0-1 1,0 0-1,7 4 0,-7-5-53,0-1 0,0 0 0,0 0 0,1 0 0,-1 0 0,0-1 1,1 1-1,0-1 0,-1 0 0,1-1 0,-1 1 0,1-1 0,5 0 0,1-1 9,-1-1 1,0 0 0,0 0-1,0-1 1,13-6 0,43-20-282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56.078"/>
    </inkml:context>
    <inkml:brush xml:id="br0">
      <inkml:brushProperty name="width" value="0.05" units="cm"/>
      <inkml:brushProperty name="height" value="0.05" units="cm"/>
    </inkml:brush>
  </inkml:definitions>
  <inkml:trace contextRef="#ctx0" brushRef="#br0">0 281 13291,'19'-7'4440,"-1"1"-3716,122-51 1001,253-143 0,-370 189-1345,-62 43-481,-46 29 0,47-36-39,-183 113-626,193-130 699,28-8 64,-1 0 0,1 0 0,0 0 1,0 0-1,-1 0 0,1 0 0,0 0 0,0 0 0,-1 0 0,1 0 0,0 0 0,-1 0 1,1 0-1,0 0 0,0 0 0,-1 0 0,1 0 0,0 0 0,0 0 0,0-1 0,-1 1 1,1 0-1,0 0 0,0 0 0,-1-1 0,1 1 0,0 0 0,0 0 0,0 0 1,-1-1-1,2 0-3,-1 0 0,0 0 0,0 0 1,0 1-1,1-1 0,-1 0 0,0 0 1,1 0-1,-1 1 0,1-1 0,-1 0 1,1 0-1,0 1 0,-1-1 0,2-1 0,38-37 57,2 0-1,2 3 1,1 2-1,93-53 1,-128 80 16,-26 16-60,-28 16-28,22-12-58,-5 3-95,0 1 0,1 2 0,1 0 0,-25 25-1,44-38 8,5-6 103,2-4-71,6-7-99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00.339"/>
    </inkml:context>
    <inkml:brush xml:id="br0">
      <inkml:brushProperty name="width" value="0.05" units="cm"/>
      <inkml:brushProperty name="height" value="0.05" units="cm"/>
    </inkml:brush>
  </inkml:definitions>
  <inkml:trace contextRef="#ctx0" brushRef="#br0">1 64 11907,'4'1'4834,"31"-4"-3662,49-11-269,-27 5-616,93-27-1,-146 34-60,-7 1-65,-19 4 22,-31 8 16,46-9-177,-24 6 32,-1 1 0,1 2 0,-40 21 0,71-32-68,0 0 1,0 0-1,0 0 0,-1 0 0,1 0 0,0 0 0,0 0 0,0 0 0,0 0 1,-1 0-1,1 0 0,0 0 0,0 0 0,0 0 0,0 1 0,0-1 0,-1 0 0,1 0 1,0 0-1,0 0 0,0 0 0,0 1 0,0-1 0,0 0 0,0 0 0,0 0 0,0 0 1,-1 1-1,1-1 0,0 0 0,0 0 0,0 0 0,0 0 0,0 1 0,0-1 1,0 0-1,0 0 0,0 0 0,0 0 0,0 1 0,0-1 0,1 0 0,-1 0 0,0 0 1,0 0-1,0 1 0,0-1 0,0 0 0,0 0 0,0 0 0,0 0 0,0 1 0,1-1 1,-1 0-1,0 0 0,0 0 0,0 0 0,0 0 0,0 0 0,1 0 0,-1 0 1,0 0-1,0 1 0,10 2-1305,-10-3 1219,0 1-257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57.791"/>
    </inkml:context>
    <inkml:brush xml:id="br0">
      <inkml:brushProperty name="width" value="0.05" units="cm"/>
      <inkml:brushProperty name="height" value="0.05" units="cm"/>
    </inkml:brush>
  </inkml:definitions>
  <inkml:trace contextRef="#ctx0" brushRef="#br0">8 0 15779,'0'0'1377,"8"0"3552,27 0-3076,171 34 852,-23-23-2560,-163-17-74,-18 3 15,-12 1-4,-147 9-14,94-2-32,0-3 0,-73-7 0,109-1-41,21 1 1,19 1 0,30 1-42,61 2 1,-60 2-40,63-6-1,-59-2-62,-47 8 39,-5 4 83,-7 4 33,4-5 1,0-1 0,-1 0 0,0 0 0,0-1 1,0 0-1,0-1 0,-11 2 0,-59-2-855,42-2-790,23 2 1236,5 1-146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59.171"/>
    </inkml:context>
    <inkml:brush xml:id="br0">
      <inkml:brushProperty name="width" value="0.05" units="cm"/>
      <inkml:brushProperty name="height" value="0.05" units="cm"/>
    </inkml:brush>
  </inkml:definitions>
  <inkml:trace contextRef="#ctx0" brushRef="#br0">146 1 17204,'1'0'89,"0"1"0,-1 0 0,1-1 0,0 1 0,0 0 0,-1 0 0,1 0 0,-1 0 1,1-1-1,0 1 0,-1 0 0,0 0 0,1 0 0,-1 0 0,0 0 0,1 0 0,-1 1 0,0 0 0,4 24-27,-4-23 57,14 183 1209,-4-36-1134,23 117-2526,-33-266 2239,0 0 1,0-1 0,0 1-1,0 0 1,0-1 0,0 1 0,0 0-1,0-1 1,0 1 0,0 0 0,0-1-1,0 1 1,-1 0 0,1-1 0,0 1-1,0 0 1,-1-1 0,1 1-1,-1 0 1,0 0 0,1-1 7,0 0-1,-1 0 1,1 1 0,-1-1 0,1 0-1,-1 0 1,1 0 0,-1 0-1,1 0 1,-1 0 0,1 0 0,-1 0-1,1 0 1,-1 0 0,1 0 0,-1-1-1,1 1 1,0 0 0,-1 0-1,1 0 1,-1-1 0,1 1 0,-26-20-2922,25 18 2824,-91-94-3642,37 35 5178,35 45 1406,14 18-598,4 10-529,3 2-1203,1 0 0,1-1 1,0 0-1,1 1 0,1-1 0,8 19 1,3-1-15,27 40 0,-37-61-341,25 34 316,-29-41-336,1-1-1,-1 1 1,1 0-1,0-1 1,-1 0-1,1 1 1,0-1-1,1 0 1,-1-1-1,0 1 1,5 1-1,-7-3-23,1 1 0,-1-1 0,1 0 1,0 0-1,-1 0 0,1-1 0,-1 1 0,1 0 0,-1-1 1,1 1-1,-1 0 0,1-1 0,-1 0 0,0 1 0,1-1 1,-1 0-1,0 0 0,1 0 0,-1 0 0,0 0 0,0 0 1,0 0-1,0 0 0,0 0 0,1-2 0,22-36 465,-21 33-420,50-111 335,-46 98-1283,-2 0 0,5-22 0,-9 37 745,-1-1 0,1 1 0,-1 0-1,0 0 1,0 0 0,-1 0 0,1 0 0,-1 0 0,-1-5 0,-5-5-659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3:17.648"/>
    </inkml:context>
    <inkml:brush xml:id="br0">
      <inkml:brushProperty name="width" value="0.05" units="cm"/>
      <inkml:brushProperty name="height" value="0.05" units="cm"/>
    </inkml:brush>
  </inkml:definitions>
  <inkml:trace contextRef="#ctx0" brushRef="#br0">641 89 11258,'-186'-31'4188,"180"30"-4105,1 1 0,-1 0 1,0 0-1,0 1 0,0 0 0,0 0 0,0 0 1,1 1-1,-1-1 0,1 1 0,-1 1 0,1-1 1,0 1-1,0 0 0,0 0 0,0 1 0,-8 7 0,-5 6-56,0 0-1,-28 39 0,39-47-7,-199 273-16,199-271 17,0 1 1,1-1-1,0 2 0,1-1 1,0 1-1,1-1 1,0 1-1,1 0 1,-2 27-1,4-19-16,1 1 0,2-1-1,0 1 1,1-1 0,8 30-1,-6-31-2,8 33-4,2 0 0,25 58 0,-33-96 2,0 0 1,1-1-1,0 0 0,1-1 0,1 0 0,0 0 0,0-1 0,1 0 0,1-1 0,0 0 1,27 18-1,12-2-54,1-3 1,0-1-1,2-3 1,0-3-1,107 21 1,-121-32 13,0-3 0,50-1 0,27 1 47,7 10 32,208 9 95,-289-22-117,-1-2 0,1-3 0,-1-1 1,-1-1-1,76-25 0,-101 25-19,0 0 1,-1 0-1,0-1 1,0-1 0,-1-1-1,0 0 1,13-12-1,-9 4 8,-1 0-1,-1-1 1,0-1-1,15-26 0,83-149 437,-99 165-322,-2-1 0,-1 0 0,-1 0 0,11-60 1,-20 78-91,0 0 0,-1 0 0,-1-1 0,0 1 1,-1 0-1,0-1 0,-1 1 0,-1 0 0,0 0 1,-1 0-1,0 1 0,-1-1 0,0 1 0,-1 0 1,-1 0-1,1 1 0,-2 0 0,0 0 0,0 1 1,-1 0-1,0 0 0,0 1 0,-1 0 0,-1 1 1,0 0-1,0 0 0,0 1 0,-1 1 1,-20-9-1,-65-27 232,1-5 0,-110-73 0,160 94-307,0 1 0,-2 2 0,-1 2 1,0 3-1,-1 2 0,-1 2 0,-1 2 1,0 2-1,0 3 0,0 2 0,-1 2 1,0 2-1,0 3 0,1 2 1,-1 3-1,-72 18 0,-81 28-1146,146-41 824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49.582"/>
    </inkml:context>
    <inkml:brush xml:id="br0">
      <inkml:brushProperty name="width" value="0.05" units="cm"/>
      <inkml:brushProperty name="height" value="0.05" units="cm"/>
    </inkml:brush>
  </inkml:definitions>
  <inkml:trace contextRef="#ctx0" brushRef="#br0">1037 58 11330,'-10'-7'184,"0"0"-1,0 1 0,0 0 1,-1 1-1,0 0 0,0 0 1,0 2-1,0-1 0,-1 1 0,0 1 1,1 0-1,-1 1 0,0 0 1,-23 1-1,8 2-51,0 1 0,0 2 0,0 0 0,0 2 0,-35 14 1,31-8-117,1 1 1,0 1-1,2 2 1,0 1-1,0 1 1,2 1-1,1 2 1,0 0-1,2 2 1,0 1-1,2 0 1,-29 46-1,4 2 93,4 2 0,3 1 1,3 3-1,3 1 0,-27 106 0,52-158-17,2 0 0,1 0 0,1 0-1,2 1 1,0-1 0,2 1 0,5 36 0,-3-53-59,0 0 1,0 0-1,2 0 0,-1 0 1,2-1-1,-1 1 1,1-1-1,1 0 0,0-1 1,1 1-1,0-1 1,1 0-1,-1-1 1,2 0-1,0 0 0,0-1 1,0 0-1,1-1 1,13 8-1,-6-5-17,1-2 1,1 0-1,0-1 1,0-1-1,0-1 1,0-1-1,1 0 1,0-2-1,0 0 0,0-1 1,25-2-1,-14-2 7,1-1 0,-1-1 0,-1-2 1,1-1-1,-1-1 0,42-20 0,-27 6 59,-1-2 1,-1-1-1,-1-3 0,-2-1 1,-1-2-1,-1-1 1,-2-2-1,39-50 1,-28 25 133,-3-1 0,-3-2 0,-3-2 1,56-129-1,-78 154-131,-1 0 1,-3-1-1,14-74 0,-24 98-132,0 0-1,-1-1 1,0 1-1,-2 0 1,0-1-1,-1 1 1,0 0-1,-2 0 1,0 0-1,-1 0 1,0 1-1,-9-16 1,10 23-10,-1 1 0,0 0 0,-1 0 1,0 0-1,0 1 0,-1 0 0,0 0 0,0 1 1,-1 0-1,1 0 0,-1 0 0,-1 1 1,1 1-1,-1-1 0,0 1 0,1 1 0,-2 0 1,-9-3-1,-41-6-335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59.794"/>
    </inkml:context>
    <inkml:brush xml:id="br0">
      <inkml:brushProperty name="width" value="0.05" units="cm"/>
      <inkml:brushProperty name="height" value="0.05" units="cm"/>
    </inkml:brush>
  </inkml:definitions>
  <inkml:trace contextRef="#ctx0" brushRef="#br0">99 2386 14867,'0'0'23,"0"0"0,-1 1 0,1-1 0,-1 1 0,1-1 0,0 1 0,0-1 0,-1 1 0,1-1 0,0 1 0,0-1 1,-1 1-1,1-1 0,0 1 0,0-1 0,0 1 0,0 0 0,0-1 0,0 1 0,0-1 0,0 1 0,0-1 0,0 1 0,0-1 0,0 1 0,1 0 0,-1 0 0,1-1-7,1 1 0,-1-1 0,0 0 0,1 0 0,-1 0 0,0 0 0,1 0 0,-1 0 0,0 0 0,1 0 1,-1-1-1,0 1 0,2-1 0,677-119 887,-631 112-881,187-32 185,326-40-154,-466 76 2,-1 5 0,0 3 0,120 22 0,32 6 335,132 20-94,-267-34-140,1-6 1,191-3-1,230 5 339,-451-4-372,586 51 315,-307-43-469,427 18 40,-319-41-3,1-24 1,-268 14-6,111-10-3,682-52-49,-393 39-64,-191 14 107,59-2-16,-419 26 38,799-28-9,262-82 22,-978 95-37,662-49-56,-222 22 30,-5-25-42,-512 58 69,322-40 46,-299 47 70,-80 2 80,-30 0 1322,12-4-1776,1-2-1,0 1 1,0-2-1,1 0 1,-15-10-1,14 8 259,1 1 1,-1 0-1,0 2 1,-32-10-1,-43 0 43,-175-8 0,-95 30-1029,117 15 777,-113 5-590,288-26 292,0-2 1,0-3-1,-79-16 1,137 19 421,-3-1-43,0 0 0,-15-6 0,27 8 107,-1 0 1,1 1-1,0-1 1,0-1-1,-1 1 1,1 0-1,0 0 0,0-1 1,0 1-1,0-1 1,1 0-1,-1 1 0,0-1 1,1 0-1,-1 0 1,1 0-1,0 0 1,0 0-1,-2-4 0,3 4 4,-1 0-1,1 0 1,0 0 0,0 0-1,1 0 1,-1 0-1,0 0 1,0 0-1,1 0 1,0 0-1,-1 1 1,1-1 0,0 0-1,0 0 1,0 0-1,0 1 1,0-1-1,0 0 1,2-1-1,30-29-269,-27 28 254,95-73-264,-67 54 488,-1-2-1,-2-2 0,0 0 0,31-38 1,-12-3 118,-3-2 1,-4-3-1,-2-1 1,42-109 0,-62 129-286,-2-1 1,-2-1 0,-3-1 0,-2 0-1,-3 0 1,-2-1 0,-3-1-1,-2 1 1,-7-65 0,2 94 327,-2 0 0,-7-28 1,10 48-191,-1 1 0,0 0 1,0 0-1,-1 0 0,0 0 1,0 0-1,-1 1 0,0-1 1,0 1-1,-1 1 1,-6-8-1,9 12-141,0-1 0,-1 1 0,1 0 0,0 0 0,-1 1 0,1-1 0,-1 0 0,0 1 0,1 0 0,-1 0 0,0 0 0,0 1 0,0-1 0,0 1 0,1 0 1,-1 0-1,0 0 0,0 0 0,-7 2 0,-5 2 26,1 1-1,0 1 1,-25 12 0,28-12-27,0 0-1,-1-1 0,0 0 1,-16 3-1,-137 26-227,-181-1-500,61-9 417,-38 35-184,-38 4-547,-600 55 1690,247-49-573,120-15-42,446-41-90,-242-9 0,-148-42-129,398 25 215,-1385-175 1570,964 132-1573,-4 37-22,100 5 10,-202 9-93,2 30 66,91-2-1,-413 37 365,498-24-252,-262 6-188,726-41 81,-8 0-10,0 1-1,0 1 0,-40 11 0,64-12 5,1 1 0,0 0 0,0 1 0,0-1 0,0 2 0,1-1 0,0 2 0,0-1 0,0 1 0,0 0 1,1 0-1,0 1 0,1 0 0,-1 0 0,1 1 0,-6 9 0,2 2 19,1 1 0,0 0 0,2 1 0,0-1-1,1 2 1,1-1 0,1 0 0,-2 29 0,3 26 33,5 79 0,1-78-37,6 789 696,-9-864-708,3 117 160,-2-104-232,1 1 0,1-1-1,0 1 1,1-1 0,9 21 0,-13-35 64,0 1 1,1-1 0,-1 1 0,1-1-1,0 1 1,-1-1 0,1 1-1,0-1 1,0 0 0,0 1 0,0-1-1,0 0 1,0 0 0,0 0-1,1 0 1,-1 0 0,0 0 0,1 0-1,-1 0 1,0 0 0,1-1-1,-1 1 1,1-1 0,-1 1 0,1-1-1,0 1 1,2-1 0,15-2-116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06.358"/>
    </inkml:context>
    <inkml:brush xml:id="br0">
      <inkml:brushProperty name="width" value="0.05" units="cm"/>
      <inkml:brushProperty name="height" value="0.05" units="cm"/>
    </inkml:brush>
  </inkml:definitions>
  <inkml:trace contextRef="#ctx0" brushRef="#br0">1543 520 7794,'-3'-9'306,"-43"-116"3190,39 109-2813,-1 0-1,-1 1 1,0 0-1,-1 1 1,-18-22-1,19 28-443,-1-1-1,0 1 1,-1 1-1,0 0 1,0 0-1,-1 1 1,1 0-1,-1 1 1,-1 1-1,1 0 1,-1 0-1,1 1 1,-19-1-1,-10 0-17,0 1 0,-80 7 1,61 3-191,0 2 1,0 3-1,1 2 1,-65 26-1,-220 104 8,302-124-27,19-10-4,-73 36 23,82-38-22,1 0 1,0 1-1,0 1 1,-18 17-1,24-19 8,0 1-1,0 0 0,1 1 1,1-1-1,0 1 1,0 0-1,0 1 1,1-1-1,1 1 0,-4 21 1,0 10 70,-2 65 0,7-70-42,-7 151 371,8-1 0,25 212-1,-20-371-353,1 1 1,1-1-1,1-1 0,21 52 0,-19-60-36,0-1 1,1-1-1,1 0 0,1 0 1,0-1-1,1-1 0,28 26 1,-6-10 4,2-2 0,2-1 0,0-2 0,2-2 0,0-2 0,81 32 0,-108-50-23,-1 0 0,1-1 0,-1 0 0,1-1 0,0 0 0,0-1 0,0-1 0,0 0 0,0-1 0,-1-1 0,1 0 0,0-1 0,-1 0 0,23-8 0,90-43 80,-71 29-45,88-27 0,-71 34-27,54-17-13,-107 28-8,-1-1 0,0 0 0,0-1 0,27-19 0,-11 2-2,-2-2 0,55-59 0,47-76 79,-104 125-24,105-141 343,-111 142-280,-1-1 0,-2 0 0,17-46 0,-12 16 124,-3 0 0,-4-1 0,-2-1 1,13-122-1,-29 185-194,-1 0-1,0 0 1,-1 0-1,1 0 1,-1 0 0,-1 0-1,1 0 1,-1 1-1,-6-13 1,1 4 10,-2 1 0,0 0 0,-11-13-1,-78-108 45,48 63-72,-92-103-1,121 154-53,0 1 0,-1 1 0,-1 1 0,0 0 0,-2 2 0,0 1 1,-1 1-1,-48-18 0,20 15-461,-1 2 0,0 3 0,-1 2 0,0 3 0,-80-1 0,92 9 88,5 6-86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31.699"/>
    </inkml:context>
    <inkml:brush xml:id="br0">
      <inkml:brushProperty name="width" value="0.05" units="cm"/>
      <inkml:brushProperty name="height" value="0.05" units="cm"/>
    </inkml:brush>
  </inkml:definitions>
  <inkml:trace contextRef="#ctx0" brushRef="#br0">1776 294 10178,'-1'-10'301,"0"-1"0,-1 1 0,0-1 0,0 1 0,-1-1 0,-1 1 0,0 0-1,-8-15 1,0 4 447,-1 0-1,-25-32 1,31 45-643,0 1 0,0 0 1,-1 0-1,0 0 1,-1 1-1,0 0 1,1 1-1,-2 0 1,1 0-1,-1 1 0,1 0 1,-1 1-1,0 0 1,-18-3-1,-9 1 51,0 2 0,-68 4 0,41 0 178,-19-2 78,-124 4 295,177-1-679,1 2 0,0 1 1,0 1-1,-53 19 0,58-14-19,1 0 0,1 2 0,0 0 0,-24 20 0,-76 72 29,104-88-33,-267 272 2,260-258-12,2 1 0,1 1-1,2 1 1,1 1 0,2 0 0,-25 75 0,23-43-2,3-1-1,3 2 1,-6 78-1,16-84 33,3 0 1,2 1-1,15 92 0,54 180 89,-59-289-136,1 0 0,3-1-1,2-1 1,1-1 0,2-1 0,29 42-1,-36-63-3,1-1-1,1 0 0,1-1 0,1 0 0,0-2 0,2 0 0,0-1 0,0-1 0,2-1 0,0-1 0,0-1 1,45 17-1,-46-22 28,1-2 0,0-1 0,0 0 0,0-2 0,1 0 0,-1-2 0,0 0 1,1-2-1,-1 0 0,0-1 0,0-2 0,22-7 0,23-10 47,-2-3 0,94-50 0,-79 33 183,-1-4-1,-3-3 0,-1-4 0,-4-2 1,129-130-1,-151 130-139,-2-3 0,-3-2-1,-3-2 1,-2-1 0,-3-2 0,-3-2 0,-2-1 0,27-95-1,-45 117 41,-2-1 0,9-90 0,-18 101-52,-1 1-1,-2-1 0,-2 1 0,-10-55 1,9 72-41,-1 0 0,-2 1 0,1 0 0,-2 0 0,0 1-1,-1 0 1,-1 0 0,0 1 0,-1 1 0,-14-15 0,-15-12 81,-84-65-1,67 60-122,29 23-58,-11-11 26,-1 2 1,-2 2-1,-60-34 0,87 57-106,0 1-1,-1 0 1,1 1-1,-1 0 1,0 1-1,-17-1 1,21 4-111,0 0 0,0 1-1,1 0 1,-1 1 0,0 1 0,0 0 0,1 1 0,-1 0-1,-15 6 1,19-6-192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39.371"/>
    </inkml:context>
    <inkml:brush xml:id="br0">
      <inkml:brushProperty name="width" value="0.05" units="cm"/>
      <inkml:brushProperty name="height" value="0.05" units="cm"/>
    </inkml:brush>
  </inkml:definitions>
  <inkml:trace contextRef="#ctx0" brushRef="#br0">8 128 13731,'11'-1'235,"510"-42"3651,-502 43-3880,224-16 128,-207 9 247,-36 7-356,0-1 1,-1 1-1,1-1 0,0 1 0,-1 0 1,1-1-1,0 1 0,-1 0 0,1-1 0,-1 1 1,1 0-1,-1-1 0,1 1 0,0 0 1,-1 0-1,1 0 0,-1-1 0,1 1 0,-1 0 1,1 0-1,-1 0 0,0 0 0,-20-2 252,0 0 1,-37 3-1,18 0-60,-556 25 939,577-25-1134,0 2 0,-24 6 1,42-9-22,1 0 1,-1 0 0,1 0 0,-1 0 0,1 1 0,-1-1 0,1 0 0,-1 0 0,1 0 0,0 0 0,-1 1 0,1-1 0,-1 0 0,1 0 0,0 1 0,-1-1-1,1 0 1,-1 1 0,1-1 0,0 0 0,-1 1 0,1-1 0,0 1 0,0-1 0,-1 1 0,11 5 23,19-2 1,93 3-16,0-6 0,0-5 0,163-26 0,-265 27 11,30-9-1,-49 12-19,-1 0-1,0 0 0,0 0 0,0 0 1,1 0-1,-1 0 0,0 0 1,0 0-1,0 0 0,1 0 0,-1 0 1,0 0-1,0 0 0,0 0 1,1 0-1,-1 0 0,0 0 0,0 0 1,0 0-1,0-1 0,1 1 1,-1 0-1,0 0 0,0 0 0,0 0 1,0 0-1,0-1 0,0 1 1,1 0-1,-1 0 0,0 0 0,0 0 1,0-1-1,0 1 0,0 0 1,0 0-1,0 0 0,0-1 1,0 1-1,0 0 0,0 0 0,0 0 1,0 0-1,0-1 0,0 1 1,0 0-1,-11-4 8,-17 1 2,-267 10 156,47 1 256,219-8-302,24-1-9,7-1-67,8-3 3,38-7-11,96-10 0,-74 13-51,-57 7 15,41-6-46,59-1 0,-190 24-75,71-14 138,-60 12-477,-1-4 0,0-2 1,-70-2-1,111-8 149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3.810"/>
    </inkml:context>
    <inkml:brush xml:id="br0">
      <inkml:brushProperty name="width" value="0.05" units="cm"/>
      <inkml:brushProperty name="height" value="0.05" units="cm"/>
    </inkml:brush>
  </inkml:definitions>
  <inkml:trace contextRef="#ctx0" brushRef="#br0">230 381 15411,'1'-1'136,"0"0"0,0 0 0,-1 0 0,1 0 0,0 0 0,-1 0 0,1 0 0,0 0 0,-1 0 0,1 0 0,-1-1 0,0 1 0,1 0 0,-1 0 0,0-1 0,0 1 0,0 0 0,0 0 0,0-1 0,0 1 0,0 0 0,0 0 0,0-1 0,-1 1 0,0-2 0,0 1 27,0 1-1,-1 0 1,1-1-1,0 1 1,-1 0-1,1 0 1,-1 0-1,0 0 1,1 0-1,-1 0 1,0 0-1,1 0 1,-1 1-1,0-1 1,-2 0-1,-5 0 182,0-1 0,0 1-1,1 1 1,-1 0 0,0 0-1,-12 2 1,12 0-267,1 0 1,0 0-1,0 1 0,0 1 0,0-1 1,0 1-1,1 1 0,-12 8 0,14-10-76,1 1 0,0-1 0,0 1 0,0 1 0,0-1 0,1 0 0,-1 1 0,1 0 0,0 0 0,1 0 0,-1 0-1,1 0 1,-3 10 0,5-14 0,-1 0 0,1 0 0,0 0 0,-1 0 0,1-1 1,0 1-1,0 0 0,0 0 0,0 0 0,0 0 0,0 0 0,0 0 0,0-1 0,0 1 0,0 0 0,0 0 0,1 0 0,-1 0 0,0 0 0,0-1 0,1 1 0,-1 0 0,1 0 0,-1-1 0,1 1 0,-1 0 0,1-1 0,0 1 1,-1 0-1,1-1 0,0 1 0,-1-1 0,1 1 0,0-1 0,0 1 0,-1-1 0,1 0 0,0 1 0,0-1 0,0 0 0,-1 1 0,1-1 0,0 0 0,0 0 0,0 0 0,1 0 0,3 0 11,1-1-1,-1 0 0,0 1 0,0-2 1,1 1-1,7-4 0,3-2 14,1-2-1,-2 0 1,1 0-1,-1-2 1,0 0-1,-1 0 1,16-18-1,4-7 119,40-57 0,1-19 100,-68 99-179,0 0-1,-1-1 1,0 1-1,-1-1 1,0-1-1,4-26 1,-9 41-61,0 0 1,0 0-1,0 0 1,0 0 0,0 1-1,0-1 1,0 0-1,-1 0 1,1 0-1,0 0 1,0 0-1,0 0 1,0 0-1,0 0 1,0 0-1,0 0 1,0 0-1,0 0 1,0 0-1,0 0 1,0 0 0,0 0-1,0 0 1,0 0-1,0 0 1,0 0-1,0 0 1,0 0-1,-1 0 1,1 0-1,0 0 1,0 0-1,0 0 1,0 0-1,0 0 1,-5 10 36,-5 19-14,8-23-19,-17 60 274,2 1 0,-14 136 0,31-200-275,0 32 199,0-35-207,0 1-1,0 0 1,0 0-1,0 0 1,0 0-1,0-1 0,0 1 1,0 0-1,1 0 1,-1 0-1,0 0 0,1-1 1,-1 1-1,0 0 1,1 0-1,-1-1 1,1 1-1,-1 0 0,1-1 1,-1 1-1,1 0 1,-1-1-1,1 1 1,0-1-1,-1 1 0,1-1 1,0 1-1,-1-1 1,1 0-1,0 1 1,0-1-1,-1 0 0,2 1 1,0-2-70,-1 1 1,0-1 0,0 1 0,0-1-1,0 0 1,0 0 0,0 1-1,0-1 1,0 0 0,-1 0-1,1 0 1,0 0 0,0 0 0,-1 0-1,1 0 1,-1 0 0,1 0-1,-1 0 1,1-1 0,-1 1-1,1 0 1,-1 0 0,0 0 0,0-1-1,0 1 1,0 0 0,0 0-1,0-2 1,0-36-1862,0 38 1924,0-7-710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04.950"/>
    </inkml:context>
    <inkml:brush xml:id="br0">
      <inkml:brushProperty name="width" value="0.05" units="cm"/>
      <inkml:brushProperty name="height" value="0.05" units="cm"/>
      <inkml:brushProperty name="color" value="#E71224"/>
    </inkml:brush>
  </inkml:definitions>
  <inkml:trace contextRef="#ctx0" brushRef="#br0">1 3688 13867,'16'1'1274,"-13"-1"-1115,0 0 0,0 1 0,0-1 0,0-1 0,1 1 0,-1 0 0,0-1 0,0 1 0,0-1 0,0 0 0,0 0 0,0 0 0,0-1 0,5-2 0,15-14 676,0 0 0,39-44-1,12-9 146,-63 61-770,0 2 0,1-1 0,0 2-1,0-1 1,16-5 0,204-68 617,-80 30-497,-140 46-276,1 0 0,-1-2 0,0 1 0,0-1 0,-1-1-1,14-12 1,54-59 150,-52 51-144,31-27-1,-28 29 193,65-41-1,30-3 139,68-41 373,-18-15-664,46-30-76,151-93 15,-307 204-44,2 4 1,73-34 0,151-46 27,-202 87-17,-3-4-1,-1-4 0,95-64 1,-140 80 0,185-128 38,-63 37-40,-128 97-12,1 0 1,73-27-1,17 5 18,108-43 25,168-82-53,-71 18 50,-233 101-26,363-133 90,-406 162-93,226-96-19,-214 86 29,87-41 15,178-111 1,-303 162-8,-1-2 1,32-31 0,-34 29 0,1 1 1,38-26-1,-6 10 1,-41 26-7,0 0-1,1 1 0,0 0 1,1 2-1,0 0 1,40-11-1,-31 15 3,-21 5 13,0-1 0,1-1-1,-1 1 1,0-1 0,9-4 0,-13 6 56,-7 0-283,0 0-275,0 0 0,0 0-1,0 0 1,-1 0 0,-6 3-1,10-3-116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06.225"/>
    </inkml:context>
    <inkml:brush xml:id="br0">
      <inkml:brushProperty name="width" value="0.05" units="cm"/>
      <inkml:brushProperty name="height" value="0.05" units="cm"/>
      <inkml:brushProperty name="color" value="#E71224"/>
    </inkml:brush>
  </inkml:definitions>
  <inkml:trace contextRef="#ctx0" brushRef="#br0">1 1 14907,'0'1'204,"0"1"0,0 0 0,0-1-1,0 1 1,1-1 0,-1 1 0,1 0 0,-1-1 0,1 1-1,0-1 1,-1 1 0,1-1 0,0 1 0,0-1-1,0 0 1,0 1 0,0-1 0,0 0 0,3 2 0,-1-1 78,0 0 1,1 0-1,-1 0 1,1-1-1,-1 1 1,1-1-1,-1 0 1,7 1-1,1 0 182,0-1 0,0-1 0,0 1-1,0-2 1,15-1 0,-12 0-308,1-1 1,-1-1-1,0 0 0,22-9 1,-44 5-3633,4-1 2617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06.683"/>
    </inkml:context>
    <inkml:brush xml:id="br0">
      <inkml:brushProperty name="width" value="0.05" units="cm"/>
      <inkml:brushProperty name="height" value="0.05" units="cm"/>
      <inkml:brushProperty name="color" value="#E71224"/>
    </inkml:brush>
  </inkml:definitions>
  <inkml:trace contextRef="#ctx0" brushRef="#br0">30 0 14795,'2'7'4988,"-9"22"-2874,5-17-1438,-8 54-14,3-1 0,3 1 0,2 1 0,10 79 0,-5-130-1222,-3-16 536,0 0-1,0 0 1,0 0-1,0 0 1,0 0-1,0 1 1,0-1-1,0 0 1,0 0 0,0 0-1,1 0 1,-1 0-1,0 0 1,0 0-1,0 0 1,0 0-1,0 0 1,0 0-1,0 0 1,0 0-1,0 0 1,1 0-1,-1 0 1,0 0-1,0 0 1,0 0-1,0 0 1,0 0-1,0 0 1,0 0 0,0 0-1,0 0 1,0 0-1,1 0 1,-1 0-1,0-1 1,0 1-1,0 0 1,0 0-1,0 0 1,0 0-1,0 0 1,0 0-1,0 0 1,0 0-1,0 0 1,0 0-1,0 0 1,0-1-1,0 1 1,0 0-1,0 0 1,0 0 0,0 0-1,0 0 1,0 0-1,0 0 1,0 0-1,0 0 1,0-1-1,0 1 1,6-27-1459,-5-1 897,1-6-219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07.117"/>
    </inkml:context>
    <inkml:brush xml:id="br0">
      <inkml:brushProperty name="width" value="0.05" units="cm"/>
      <inkml:brushProperty name="height" value="0.05" units="cm"/>
      <inkml:brushProperty name="color" value="#E71224"/>
    </inkml:brush>
  </inkml:definitions>
  <inkml:trace contextRef="#ctx0" brushRef="#br0">0 8 18316,'0'-8'2720,"0"14"-2231,0 11 951,2 3-128,1 11-360,1-1-247,4 7-353,0 3-32,-1-7-152,-2-2-104,1-8-224,0-5-216,-4-5-545,-2-10-295,-6 3 904,-4-8-248,-5-7-120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07.554"/>
    </inkml:context>
    <inkml:brush xml:id="br0">
      <inkml:brushProperty name="width" value="0.05" units="cm"/>
      <inkml:brushProperty name="height" value="0.05" units="cm"/>
      <inkml:brushProperty name="color" value="#E71224"/>
    </inkml:brush>
  </inkml:definitions>
  <inkml:trace contextRef="#ctx0" brushRef="#br0">1 148 14131,'0'-8'800,"0"0"-1,0 0 1,1 0-1,0 1 1,1-1 0,0 0-1,4-11 1,-4 15-535,0 0-1,0 0 1,1 1 0,-1-1 0,1 0 0,0 1-1,0 0 1,0-1 0,1 1 0,-1 0 0,1 1-1,-1-1 1,1 1 0,8-4 0,-2 1-135,1 2 0,0-1 0,0 1 0,0 1 0,0 0 0,0 0 0,1 1 0,-1 1 0,0 0-1,1 1 1,-1 0 0,0 0 0,17 5 0,-22-4-107,0-1-1,-1 2 1,1-1-1,0 1 1,-1 0-1,0 0 1,1 0-1,-1 1 1,-1-1-1,1 1 1,6 7-1,-8-7-1,0 0-1,-1 0 1,1 0 0,-1 0-1,0 1 1,0-1 0,0 0-1,-1 1 1,0 0 0,0-1-1,0 1 1,0 0 0,-1-1-1,1 1 1,-1 0 0,-1 6-1,-1 3 64,-1 0 0,0 0 0,-1-1 0,0 1 0,-1-1 0,-1 0 0,0-1 0,-1 1 0,0-1 0,-1-1 0,0 1 0,-1-1 0,-13 13 0,7-9-47,-1 0 0,0-2 1,0 0-1,-1 0 0,-1-2 0,0 0 0,-1-1 0,-24 9 0,42-18-86,0-1 0,0 1 0,0-1 0,0 1 0,-1-1 0,1 1 0,0-1 0,0 0 0,-1 0 0,1 1 0,0-1 0,-1 0 0,1 0 0,0 0 0,0-1 0,-1 1 0,1 0 0,0 0 0,-1-1 0,1 1 0,0-1 0,0 1 0,0-1 0,-2 0 0,2-1 14,1 1 0,0 0 0,-1-1 0,1 1 0,0-1 0,-1 1 1,1-1-1,0 1 0,0 0 0,0-1 0,0 1 0,1-1 1,-1 1-1,0-1 0,1 1 0,-1-1 0,1 1 0,-1 0 0,1-1 1,0 1-1,-1 0 0,2-2 0,8-16-454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07.989"/>
    </inkml:context>
    <inkml:brush xml:id="br0">
      <inkml:brushProperty name="width" value="0.05" units="cm"/>
      <inkml:brushProperty name="height" value="0.05" units="cm"/>
      <inkml:brushProperty name="color" value="#E71224"/>
    </inkml:brush>
  </inkml:definitions>
  <inkml:trace contextRef="#ctx0" brushRef="#br0">50 0 13891,'-1'5'6614,"-5"14"-3558,-1 6-2202,1 6-69,-5 29 133,2 1-1,0 64 1,10-133-1420,0 1 0,1-1 0,0 1 1,4-7-1,3-14-543,-4 7 452,-1 1-224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08.592"/>
    </inkml:context>
    <inkml:brush xml:id="br0">
      <inkml:brushProperty name="width" value="0.05" units="cm"/>
      <inkml:brushProperty name="height" value="0.05" units="cm"/>
      <inkml:brushProperty name="color" value="#E71224"/>
    </inkml:brush>
  </inkml:definitions>
  <inkml:trace contextRef="#ctx0" brushRef="#br0">15 99 14243,'0'-3'321,"1"0"0,-1 0 0,0 1 0,1-1-1,0 0 1,-1 0 0,1 0 0,0 1 0,1-1 0,-1 1 0,0-1 0,1 1 0,-1-1-1,1 1 1,3-4 0,-1 2 39,0 0-1,1 1 1,-1-1-1,1 1 0,0 0 1,0 0-1,8-3 1,-1 1 49,0 1 0,0 1 0,1-1 1,0 2-1,0 0 0,17-1 0,-24 3-285,-1 0 0,1 1 0,0-1 0,0 1 0,-1 0 0,1 0 0,0 1 0,10 4 1,-15-5-95,1 0 1,0 0 0,0 0-1,-1 0 1,1 0 0,-1 1 0,1-1-1,-1 0 1,0 1 0,1-1-1,-1 1 1,0 0 0,0-1 0,0 1-1,0 0 1,0-1 0,-1 1-1,1 0 1,0 0 0,-1 0 0,1 0-1,-1 0 1,0 0 0,0 0 0,0 0-1,0 0 1,0 0 0,0 0-1,-1 3 1,-1 3 24,-1 0-1,1-1 0,-1 1 1,-1-1-1,1 0 0,-1 0 1,-1 0-1,1 0 1,-10 9-1,-55 54 190,54-56-170,-50 39 74,-9 9 8,74-62-155,-1 0 1,1 1-1,0-1 1,0 0-1,0 0 1,-1 0-1,1 0 0,0 0 1,0 0-1,0 1 1,-1-1-1,1 0 1,0 0-1,0 0 1,0 0-1,0 1 1,0-1-1,0 0 1,-1 0-1,1 1 1,0-1-1,0 0 1,0 0-1,0 0 0,0 1 1,0-1-1,0 0 1,0 0-1,0 1 1,0-1-1,0 0 1,0 0-1,0 0 1,0 1-1,0-1 1,0 0-1,0 0 1,1 1-1,-1-1 1,0 0-1,0 0 0,0 0 1,0 1-1,0-1 1,0 0-1,1 0 1,-1 0-1,0 0 1,0 1-1,1-1 1,16 2 39,34-8-2,-44 5-30,73-9 10,92-15-42,-170 24 29,28-8-498,-30 9 478,1 0 1,0 0-1,-1-1 0,1 1 0,-1 0 1,1-1-1,-1 1 0,1-1 1,-1 1-1,1-1 0,-1 1 0,1-1 1,-1 1-1,0-1 0,1 1 0,-1-1 1,0 1-1,0-1 0,1 0 1,-1 1-1,0-1 0,0 0 0,0 1 1,0-1-1,1 1 0,-1-1 1,0 0-1,0 1 0,0-1 0,-1 0 1,1 1-1,0-1 0,0 0 1,0 1-1,0-1 0,-1 0 0,1 1 1,0-1-1,0 1 0,-1-2 1,-10-11-206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1.090"/>
    </inkml:context>
    <inkml:brush xml:id="br0">
      <inkml:brushProperty name="width" value="0.05" units="cm"/>
      <inkml:brushProperty name="height" value="0.05" units="cm"/>
      <inkml:brushProperty name="color" value="#E71224"/>
    </inkml:brush>
  </inkml:definitions>
  <inkml:trace contextRef="#ctx0" brushRef="#br0">519 24 14947,'-2'-3'250,"-1"1"-1,1 0 1,0 0-1,-1 0 1,1 1-1,-1-1 1,0 0 0,1 1-1,-1 0 1,0 0-1,0 0 1,0 0-1,0 0 1,0 0-1,0 1 1,0-1-1,0 1 1,0 0 0,0 0-1,0 0 1,0 0-1,-5 2 1,-1 0-1,1 0 1,-1 0-1,1 1 0,0 0 1,0 0-1,-15 10 1,-7 7 135,1 2 1,1 1 0,1 1 0,1 1-1,1 1 1,1 2 0,2 0-1,-37 60 1,49-68-279,1 1-1,0 0 1,1 0-1,2 1 1,-6 29-1,-11 116 246,16-98-211,2-31-63,-12 163 77,16-177-138,2 0 0,1 0 0,1 0 0,1 0 0,1-1-1,11 31 1,1-15 15,1 0 1,35 54-1,-15-29-22,-31-52 7,0 1 0,-1 0 0,-1 0 0,0 1 0,5 20 0,-9-28-15,0 1 0,0-1 0,-1 0 0,0 0-1,0 1 1,0-1 0,-1 0 0,0 0 0,0 0-1,-1 1 1,0-1 0,0-1 0,0 1-1,-7 11 1,-8 10 217,-2 0 0,-1-1-1,-38 38 1,124-75-371,-59 10 142,-1 1-1,1-1 1,0 1-1,-1 1 1,1-1 0,0 1-1,-1 0 1,9 3-1,-12-3 9,-1 0-1,0 0 1,0 0 0,0 0-1,1 1 1,-1-1-1,0 1 1,-1-1-1,1 1 1,0 0-1,0 0 1,-1 0 0,1 0-1,-1 0 1,0 0-1,1 0 1,-1 0-1,0 1 1,0-1-1,0 0 1,-1 1-1,1-1 1,-1 1 0,1-1-1,-1 4 1,1 11 17,-1 0 0,0-1 1,-1 1-1,-1 0 1,-1-1-1,-8 28 0,-40 95 59,36-104-87,-6 14 42,10-23-22,0-1 0,1 2 1,2-1-1,0 1 0,2 0 0,-3 32 1,3 179-55,-1 17 104,3-184-69,-3 30-34,10 150 0,-2-236 52,1-1 0,0 0 0,1 1 0,1-1-1,0-1 1,1 1 0,11 21 0,-13-29-35,1 0 0,0-1 1,0 1-1,0-1 0,1 0 1,-1 0-1,1-1 0,0 1 1,1-1-1,-1 0 0,1-1 0,0 1 1,0-1-1,0 0 0,0-1 1,1 0-1,-1 0 0,10 2 1,4 0-322,-1-2 0,0-1 0,1 0 0,-1-1 1,1-1-1,29-5 0,-10-5-217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1.909"/>
    </inkml:context>
    <inkml:brush xml:id="br0">
      <inkml:brushProperty name="width" value="0.05" units="cm"/>
      <inkml:brushProperty name="height" value="0.05" units="cm"/>
      <inkml:brushProperty name="color" value="#E71224"/>
    </inkml:brush>
  </inkml:definitions>
  <inkml:trace contextRef="#ctx0" brushRef="#br0">0 11 17124,'1'-1'148,"0"0"0,0 0-1,1 0 1,-1 0 0,0 0 0,0 0 0,0 1 0,1-1 0,-1 1 0,0-1 0,1 1 0,-1-1 0,1 1 0,-1 0 0,0 0 0,1-1 0,-1 1 0,1 0-1,-1 0 1,1 1 0,-1-1 0,0 0 0,1 0 0,-1 1 0,1-1 0,-1 1 0,0-1 0,1 1 0,-1-1 0,0 1 0,0 0 0,1 0 0,-1 0 0,0-1 0,0 1-1,0 0 1,0 1 0,0-1 0,1 1 0,5 7 397,0 0-1,0 0 1,10 19 0,-15-24-449,31 57 808,31 84 0,14 73-583,-31-85-696,-42-120 225,-1-2-410,0 0 0,-1 0 0,0 0 0,3 20 0,-6-31 532,0 1-1,0-1 1,0 1 0,0-1-1,0 1 1,0-1 0,0 1 0,0-1-1,0 1 1,0-1 0,-1 1 0,1-1-1,0 1 1,0-1 0,0 0-1,-1 1 1,1-1 0,0 1 0,0-1-1,-1 1 1,1-1 0,0 0 0,-1 1-1,1-1 1,-1 0 0,1 0-1,0 1 1,-1-1 0,1 0 0,-1 0-1,1 1 1,-1-1 0,1 0 0,-1 0-1,1 0 1,-1 0 0,1 0-1,-1 0 1,1 0 0,-1 0 0,1 0-1,-1 0 1,1 0 0,-1 0 0,-18-2-831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2.361"/>
    </inkml:context>
    <inkml:brush xml:id="br0">
      <inkml:brushProperty name="width" value="0.05" units="cm"/>
      <inkml:brushProperty name="height" value="0.05" units="cm"/>
      <inkml:brushProperty name="color" value="#E71224"/>
    </inkml:brush>
  </inkml:definitions>
  <inkml:trace contextRef="#ctx0" brushRef="#br0">1 265 13627,'6'20'1258,"2"-1"-1,0-1 1,1 1-1,1-2 1,1 1-1,0-1 1,21 23 0,-21-27-911,1-1-1,0 0 1,1-1 0,0-1 0,1 0 0,0-1 0,1 0 0,-1-1 0,24 9-1,-34-16-280,1 1-1,0-1 0,-1 0 1,1 0-1,0 0 0,0 0 1,0-1-1,0 0 0,0 0 1,0-1-1,7-1 0,-8 1-23,-1 0 0,1 0-1,-1 0 1,0-1 0,0 0-1,0 0 1,1 0 0,-2 0-1,1 0 1,0 0 0,0-1-1,-1 0 1,1 1 0,-1-1-1,0 0 1,3-5 0,2-6 68,0-1 0,0 0 0,-2 0 0,0-1-1,-1 0 1,0 0 0,2-30 0,-3-119-272,-3 136-98,-3-30-783,1 36 202,2-40 1,2 47 167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4.319"/>
    </inkml:context>
    <inkml:brush xml:id="br0">
      <inkml:brushProperty name="width" value="0.05" units="cm"/>
      <inkml:brushProperty name="height" value="0.05" units="cm"/>
    </inkml:brush>
  </inkml:definitions>
  <inkml:trace contextRef="#ctx0" brushRef="#br0">49 77 15403,'-25'-25'2690,"10"19"-1530,15 6-1089,-1 0-1,1 0 0,-1 0 1,1 1-1,-1-1 0,1 0 0,0 0 1,-1 1-1,1-1 0,-1 0 0,1 0 1,0 1-1,-1-1 0,1 0 0,0 1 1,-1-1-1,1 0 0,0 1 0,0-1 1,0 1-1,-1-1 0,1 1 1,0-1-1,0 0 0,0 1 0,0-1 1,0 1-1,-1-1 0,1 1 0,0-1 1,0 1-1,0 1-20,0 0-1,0 0 1,0 0 0,0 0-1,1-1 1,-1 1-1,0 0 1,1 0 0,-1 0-1,1-1 1,0 1 0,-1 0-1,1-1 1,0 1 0,0 0-1,0-1 1,0 1 0,0-1-1,1 0 1,-1 1 0,0-1-1,1 0 1,-1 0 0,1 0-1,-1 0 1,1 0-1,-1 0 1,1 0 0,0 0-1,-1 0 1,1-1 0,0 1-1,0-1 1,0 0 0,-1 1-1,4-1 1,-1 1 18,1-1-1,1 1 1,-1-1 0,0 0-1,0 0 1,0 0 0,0-1-1,0 0 1,0 0 0,-1 0-1,1-1 1,7-2 0,-5-1 62,-1 1 1,1-1 0,-1 0 0,0-1 0,7-6 0,-12 10-90,1 0-1,0 0 1,-1 0-1,1 0 1,-1 0-1,1 0 1,-1 0-1,0 0 1,0 0-1,0-1 1,0 1-1,-1 0 1,1-1-1,0 1 1,-1-1-1,0 1 1,0-1-1,1 1 1,-1-1-1,-1-3 1,1 6-36,-1-1 1,1 0-1,0 1 0,-1-1 1,1 1-1,-1-1 0,1 1 1,-1-1-1,1 1 0,-1 0 1,1-1-1,-1 1 0,1-1 1,-1 1-1,1 0 0,-1 0 1,0-1-1,1 1 0,-1 0 1,0 0-1,1 0 1,-1-1-1,0 1 0,1 0 1,-1 0-1,0 0 0,1 0 1,-1 0-1,0 1 0,1-1 1,-1 0-1,0 0 0,1 0 1,-2 1-1,-23 10 41,16-4-40,0 1 0,1-1 0,0 1-1,1 1 1,-1-1 0,2 2 0,-12 17-1,14-19-29,-1 0 0,1 0 1,1 1-1,0 0 0,0 0 0,0 0 0,1 0 0,1 0 0,-2 18 0,3-24-28,0-1 0,0 0 0,0 0 0,1 0 0,-1 0 0,0 0 0,1 0 0,0 1 0,-1-1 0,1 0 0,0 0 0,0-1 0,0 1 0,1 0 0,-1 0 0,0 0 0,1-1 0,-1 1 0,1-1 0,-1 1 0,1-1 0,0 0 0,-1 1 0,1-1 0,0 0-1,0 0 1,0 0 0,0-1 0,0 1 0,0 0 0,0-1 0,0 1 0,1-1 0,-1 0 0,0 1 0,0-1 0,4-1 0,3 1-163,0-1 0,0 0-1,0 0 1,1-1 0,-1-1-1,-1 1 1,14-7-1,26-18-398,1-12-171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3.151"/>
    </inkml:context>
    <inkml:brush xml:id="br0">
      <inkml:brushProperty name="width" value="0.05" units="cm"/>
      <inkml:brushProperty name="height" value="0.05" units="cm"/>
      <inkml:brushProperty name="color" value="#E71224"/>
    </inkml:brush>
  </inkml:definitions>
  <inkml:trace contextRef="#ctx0" brushRef="#br0">221 1 16772,'-18'4'1481,"10"-2"-1084,0 0 0,1 0 0,-1 1 1,1 0-1,-1 0 0,1 0 0,0 1 1,0 0-1,0 1 0,1-1 0,-8 8 1,3 0-191,0 0 1,1 1 0,0 0 0,1 0-1,1 1 1,0 0 0,1 1 0,1 0-1,0 0 1,1 0 0,0 1 0,1-1-1,1 1 1,1 0 0,0 0 0,1 0-1,2 31 1,-1-43-231,0 0 0,1 0 0,0-1 0,0 1 0,0 0 0,0-1 0,1 1 0,-1-1 0,1 1 0,0-1 0,0 0 0,0 1 0,0-1 0,1 0 0,-1 0 0,1-1 0,0 1 0,0-1 0,0 1 0,0-1 0,0 0 0,7 4 0,-4-4-144,1 0-1,0 0 1,0-1-1,0 0 1,0 0-1,0 0 1,0-1-1,0 0 0,0 0 1,0-1-1,12-2 1,21-7-309,-1-2-151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3.630"/>
    </inkml:context>
    <inkml:brush xml:id="br0">
      <inkml:brushProperty name="width" value="0.05" units="cm"/>
      <inkml:brushProperty name="height" value="0.05" units="cm"/>
      <inkml:brushProperty name="color" value="#E71224"/>
    </inkml:brush>
  </inkml:definitions>
  <inkml:trace contextRef="#ctx0" brushRef="#br0">43 23 19068,'-7'9'448,"1"1"0,0-1 0,1 1 0,0 0 0,1 1-1,-3 11 1,6-20-386,1 0 0,-1 0 0,1 0 0,0 0 0,0 0 0,0-1 0,0 1 0,0 0 0,0 0 0,0 0 0,1 0-1,-1 0 1,1 0 0,-1-1 0,1 1 0,0 0 0,1 2 0,0-2-6,0-1-1,-1 1 1,1-1-1,0 0 1,0 0-1,-1 0 1,1 0 0,0 0-1,0 0 1,0 0-1,0-1 1,0 1-1,0-1 1,1 0-1,-1 1 1,0-1 0,0 0-1,0 0 1,4-1-1,3 0 68,0 0 0,-1 0 0,1-1-1,-1 0 1,1-1 0,-1 0 0,0-1 0,0 1-1,-1-1 1,10-7 0,-12 9-52,-1-1 0,0 0 0,0 0 0,0-1 0,-1 1 0,1-1 0,-1 0 0,0 0 0,0 0 0,0 0 0,0 0-1,-1-1 1,0 1 0,0-1 0,0 0 0,0 1 0,-1-1 0,0 0 0,1-6 0,-2 10-97,0 0 0,0-1-1,0 1 1,0-1 0,-1 1-1,1 0 1,-1-1 0,1 1 0,-1 0-1,1 0 1,-1-1 0,1 1-1,-1 0 1,0 0 0,0 0-1,0 0 1,0 0 0,0 0 0,0 0-1,0 0 1,0 0 0,0 0-1,0 0 1,0 1 0,-1-1 0,1 0-1,0 1 1,0-1 0,-1 1-1,1-1 1,0 1 0,-1 0 0,1 0-1,-1 0 1,1 0 0,-2 0-1,-2-1-189,0 1 0,0 0 0,0 0 0,0 1 0,0 0 0,0 0 0,1 0-1,-1 0 1,-5 3 0,2-1-492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4.017"/>
    </inkml:context>
    <inkml:brush xml:id="br0">
      <inkml:brushProperty name="width" value="0.05" units="cm"/>
      <inkml:brushProperty name="height" value="0.05" units="cm"/>
      <inkml:brushProperty name="color" value="#E71224"/>
    </inkml:brush>
  </inkml:definitions>
  <inkml:trace contextRef="#ctx0" brushRef="#br0">89 0 21629,'-4'29'1816,"-1"8"-1296,1 1-224,4 3 544,4 2-111,5-6-329,2-2-256,1-7-272,2-2-152,0-6-401,-2-3-215,-4-4-552,-5-3-657,-5-9 1545,-4 1-320,-8-5-192</inkml:trace>
  <inkml:trace contextRef="#ctx0" brushRef="#br0" timeOffset="1">4 197 20812,'-3'-4'1921,"4"1"-1361,5 0-248,11-3 1000,6 1-287,8-4-729,4-3-632,5-2 1128,-4-5-776,0 1 32,-6-3-8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4.476"/>
    </inkml:context>
    <inkml:brush xml:id="br0">
      <inkml:brushProperty name="width" value="0.05" units="cm"/>
      <inkml:brushProperty name="height" value="0.05" units="cm"/>
      <inkml:brushProperty name="color" value="#E71224"/>
    </inkml:brush>
  </inkml:definitions>
  <inkml:trace contextRef="#ctx0" brushRef="#br0">178 1 20932,'-10'7'367,"1"0"-1,-1 1 0,1 1 0,1-1 0,0 1 1,0 1-1,1-1 0,-10 18 0,3-2-77,2 1 0,-15 40 0,18-39-182,0 2 1,-8 49 0,16-69-77,0 0 0,0 0 0,1 1 0,0-1 0,0 0 0,1 0 0,0 1 0,1-1 0,0 0 0,1 0 0,0-1 0,7 16 1,-9-21-18,1 0 1,-1 0 0,1-1 0,0 1 0,0-1 0,0 0 0,0 1 0,0-1 0,1 0 0,-1 0 0,1 0 0,-1-1 0,1 1 0,0-1 0,0 1 0,-1-1 0,1 0 0,0 0 0,6 1 0,-5-2 6,0 0 0,0 0 0,1 0 1,-1-1-1,0 0 0,0 1 0,0-1 0,0-1 1,0 1-1,-1-1 0,1 1 0,0-1 0,4-3 1,1-1 42,-1 0 1,0-1-1,0 0 1,-1 0-1,0 0 1,0-1 0,0 0-1,-1 0 1,-1-1-1,1 0 1,4-11-1,-8 16-23,-1 0 0,0 0 0,0-1-1,0 1 1,0 0 0,-1 0 0,1-1-1,-1 1 1,0 0 0,-1 0 0,1-1-1,-2-6 1,1 10-27,1 0-1,-1 0 1,1-1 0,-1 1-1,1 0 1,-1 0 0,0 0-1,0 0 1,1 0 0,-1 0-1,0 0 1,0 0 0,0 0-1,0 0 1,0 1-1,0-1 1,-3-1 0,2 1-7,1 1 0,-1 0 0,0-1 0,0 1 0,0 0 0,0 0 0,0 0 0,0 0 0,0 0 0,0 0 0,0 1 0,0-1 0,0 1 1,0-1-1,-2 2 0,-2 1-3,0-1 1,1 1 0,0 1 0,0-1 0,0 1-1,0 0 1,-6 6 0,9-8-8,-1 0 0,1 1-1,0-1 1,0 1 0,0 0 0,0-1 0,1 1 0,-1 0-1,1 0 1,-1 0 0,1 1 0,0-1 0,0 0 0,-1 6-1,2-8 4,1 0 0,-1-1 0,0 1 0,0-1 0,0 1 0,0-1 0,0 1 0,0-1 0,0 1 0,1-1 0,-1 1 0,0-1 1,0 1-1,1-1 0,-1 0 0,0 1 0,1-1 0,-1 1 0,1-1 0,-1 0 0,0 1 0,1-1 0,-1 0 0,1 1 0,-1-1 0,1 0 0,-1 0 0,1 0 0,-1 1 0,1-1 0,-1 0 0,1 0 0,-1 0 0,1 0 0,-1 0 0,1 0 0,-1 0 0,1 0 0,0 0 0,-1 0 0,1 0 0,0-1 0,23-6 13,-1-5-26,0-1 1,-2-2-1,0 0 1,0-1 0,20-21-1,-18 16-36,-22 20 41,-1 0 0,1 0 0,0 0 0,0 0 0,0 0 1,0 1-1,0-1 0,0 0 0,0 1 0,0-1 0,0 1 1,0-1-1,0 1 0,0-1 0,0 1 0,0 0 0,1-1 1,-1 1-1,0 0 0,0 0 0,3 0 0,-4 1 2,1 0 0,0 0-1,-1 0 1,1 0 0,-1 1-1,1-1 1,-1 0 0,0 0-1,1 0 1,-1 0-1,0 1 1,0-1 0,0 0-1,0 0 1,0 1 0,0-1-1,0 0 1,-1 0 0,1 0-1,0 1 1,-1 0 0,-9 51-457,3 0 1,3 0 0,1 57 0,6-92 147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6.632"/>
    </inkml:context>
    <inkml:brush xml:id="br0">
      <inkml:brushProperty name="width" value="0.05" units="cm"/>
      <inkml:brushProperty name="height" value="0.05" units="cm"/>
      <inkml:brushProperty name="color" value="#E71224"/>
    </inkml:brush>
  </inkml:definitions>
  <inkml:trace contextRef="#ctx0" brushRef="#br0">4 70 11731,'-3'-35'2062,"3"33"-1888,0 0-1,0 0 1,0 0 0,0 0-1,0 1 1,1-1-1,-1 0 1,1 0 0,-1 0-1,1 1 1,0-1 0,0 0-1,0 1 1,0-1 0,0 1-1,2-4 1,-2 5-113,-1 0 1,1 0 0,-1 0-1,1-1 1,-1 1-1,1 0 1,-1 0-1,1 0 1,-1 0-1,1 0 1,-1 0-1,1 0 1,-1 0-1,1 0 1,0 0 0,-1 0-1,1 0 1,-1 1-1,1-1 1,-1 0-1,1 0 1,-1 0-1,1 1 1,-1-1-1,1 0 1,-1 1 0,0-1-1,1 0 1,-1 1-1,1-1 1,-1 1-1,0-1 1,1 0-1,-1 1 1,0-1-1,0 1 1,1-1-1,-1 1 1,0-1 0,0 1-1,0-1 1,1 1-1,-1 0 1,9 24 1028,20 68 619,15 63-3339,-43-156 1615,-1 0 0,0 0 0,0 1 0,0-1 1,0 0-1,0 0 0,1 1 0,-1-1 0,0 0 0,0 0 1,0 0-1,0 1 0,0-1 0,0 0 0,0 0 0,0 1 1,0-1-1,0 0 0,0 0 0,0 1 0,0-1 0,0 0 1,0 0-1,0 1 0,0-1 0,0 0 0,0 0 0,0 1 1,-1-1-1,1 0 0,0 0 0,0 1 0,0-1 0,0 0 1,0 0-1,-1 0 0,1 0 0,0 1 0,0-1 0,0 0 1,-1 0-1,1 0 0,0 0 0,0 0 0,-1 1 0,1-1 1,0 0-1,0 0 0,0 0 0,-1 0 0,1 0 0,0 0 1,0 0-1,-1 0 0,1 0 0,-1 0 0,-9-4-581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7.079"/>
    </inkml:context>
    <inkml:brush xml:id="br0">
      <inkml:brushProperty name="width" value="0.05" units="cm"/>
      <inkml:brushProperty name="height" value="0.05" units="cm"/>
      <inkml:brushProperty name="color" value="#E71224"/>
    </inkml:brush>
  </inkml:definitions>
  <inkml:trace contextRef="#ctx0" brushRef="#br0">2 82 15187,'-1'-2'1497,"6"-1"-961,2-1-232,18-3 696,4 0-184,7-2-256,4-1-296,3 0-704,0-4 448,-2 6-64,-2 1-48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7.972"/>
    </inkml:context>
    <inkml:brush xml:id="br0">
      <inkml:brushProperty name="width" value="0.05" units="cm"/>
      <inkml:brushProperty name="height" value="0.05" units="cm"/>
      <inkml:brushProperty name="color" value="#E71224"/>
    </inkml:brush>
  </inkml:definitions>
  <inkml:trace contextRef="#ctx0" brushRef="#br0">1 6 16908,'1'-6'4556,"2"22"-2305,4 34-835,-6-44-1124,4 33-297,2 0 0,1-1 0,3 0 1,16 42-1,-27-79-93,1 2-225,0-1 0,0 1 0,0-1 1,1 1-1,-1-1 0,1 0 0,-1 1 0,1-1 0,0 0 0,3 3 0,-10-8-478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8.415"/>
    </inkml:context>
    <inkml:brush xml:id="br0">
      <inkml:brushProperty name="width" value="0.05" units="cm"/>
      <inkml:brushProperty name="height" value="0.05" units="cm"/>
      <inkml:brushProperty name="color" value="#E71224"/>
    </inkml:brush>
  </inkml:definitions>
  <inkml:trace contextRef="#ctx0" brushRef="#br0">123 593 16099,'4'5'1561,"8"-5"-833,5-5-232,9-6 704,5-1-159,6-6-273,2-2-104,0-5-208,-1 1-192,-9 1-720,-6 0 8,-20 9 344,-6 2-128,-15 1-56</inkml:trace>
  <inkml:trace contextRef="#ctx0" brushRef="#br0" timeOffset="1">0 192 16540,'3'12'2128,"13"-12"-1144,6-9-424,8-11 2257,0-4-1729,7-4-776,1-1-272,0 0-880,-7 1 784,-6 9-216,-9 2-128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8.831"/>
    </inkml:context>
    <inkml:brush xml:id="br0">
      <inkml:brushProperty name="width" value="0.05" units="cm"/>
      <inkml:brushProperty name="height" value="0.05" units="cm"/>
      <inkml:brushProperty name="color" value="#E71224"/>
    </inkml:brush>
  </inkml:definitions>
  <inkml:trace contextRef="#ctx0" brushRef="#br0">89 0 18052,'0'5'228,"-1"0"1,0 0-1,0 0 1,0 0-1,-1 0 1,0-1-1,0 1 1,-4 7-1,-4 10 108,-4 15 238,1 1-1,2 0 1,-6 44-1,14-65-506,1 1 1,0-1-1,2 1 1,0 0-1,1-1 1,1 1-1,0 0 1,2-1 0,7 24-1,-9-36-53,-1 0 0,2 0-1,-1-1 1,0 1 0,1-1 0,0 0-1,0 0 1,0 0 0,1 0 0,-1-1-1,1 1 1,0-1 0,0 0 0,0 0-1,0 0 1,0 0 0,1-1 0,-1 0-1,10 3 1,-8-3-127,1-1-1,-1 0 0,1 0 1,-1-1-1,1 0 0,-1 0 1,1 0-1,-1-1 0,1 0 1,-1 0-1,1-1 0,-1 0 1,0 0-1,12-5 0,-7 1-25,0 0 0,0-1 0,0 0-1,9-9 1,11-13-304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9.280"/>
    </inkml:context>
    <inkml:brush xml:id="br0">
      <inkml:brushProperty name="width" value="0.05" units="cm"/>
      <inkml:brushProperty name="height" value="0.05" units="cm"/>
      <inkml:brushProperty name="color" value="#E71224"/>
    </inkml:brush>
  </inkml:definitions>
  <inkml:trace contextRef="#ctx0" brushRef="#br0">98 173 17252,'-12'19'1960,"9"10"-1096,0 0-320,3 3 1497,3 0-833,4 0-480,4-1-104,5-10-288,0-6-55,1-13-281,-1-4-249,-3-14-727,-4-3-224,-7-11 952,0-4-248,-2-3-176</inkml:trace>
  <inkml:trace contextRef="#ctx0" brushRef="#br0" timeOffset="1">20 0 17612,'-8'0'2480,"4"2"-1479,-4-2 2447,11 1-2800,5 1-720,1-2 232,8 4-176,3 4-224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4.779"/>
    </inkml:context>
    <inkml:brush xml:id="br0">
      <inkml:brushProperty name="width" value="0.05" units="cm"/>
      <inkml:brushProperty name="height" value="0.05" units="cm"/>
    </inkml:brush>
  </inkml:definitions>
  <inkml:trace contextRef="#ctx0" brushRef="#br0">74 1 15075,'-20'66'1645,"-23"95"1732,39-137-2950,1-1 0,1 1 0,1 0-1,1 0 1,3 26 0,43 226 173,-44-271-572,0-11 0,-2 5-24,44-157 162,10-31-94,-50 178-70,11-36 7,2 2 0,41-79 0,-56 120-16,1 1 0,-1-1 0,1 0 0,0 1 0,0 0 0,0 0 0,5-4 0,-8 7 5,1 0 0,-1-1 0,1 1 0,0 0 0,-1-1 0,1 1 0,-1 0 0,1 0-1,-1-1 1,1 1 0,0 0 0,-1 0 0,1 0 0,-1 0 0,1 0 0,0 0 0,-1 0 0,1 0 0,0 0 0,-1 0 0,2 1 0,-2-1 1,1 1-1,0 0 1,-1-1 0,1 1 0,0 0 0,-1-1-1,1 1 1,-1 0 0,1 0 0,-1 0 0,1-1-1,-1 1 1,0 0 0,0 0 0,1 0 0,-1 0-1,0 0 1,0 0 0,0 1 0,1 4-7,-1 0-1,0 0 1,-1 0 0,1 0 0,-1 0 0,-1 0 0,1 0 0,-1-1 0,0 1 0,0 0-1,0-1 1,-1 1 0,0-1 0,0 0 0,-4 5 0,-3 4 33,0-1 0,-1-1 0,0 0 1,-17 13-1,20-18 14,-1 0 0,-1-1 1,-9 6-1,15-10-48,1-1 1,0 1-1,-1-1 0,1 1 0,-1-1 0,1 0 0,-1-1 1,0 1-1,1-1 0,-1 1 0,0-1 0,-4-1 0,7 1 19,0 0-1,0 0 0,1-1 0,-1 1 0,1 0 1,-1-1-1,0 1 0,1 0 0,-1-1 1,1 1-1,-1-1 0,1 1 0,-1-1 0,1 0 1,-1 1-1,1-1 0,0 1 0,-1-1 1,1 0-1,0 1 0,-1-1 0,1 0 0,0 1 1,0-1-1,0 0 0,0 1 0,0-1 0,-1 0 1,1 0-1,0 1 0,1-1 0,-1 0 1,0 1-1,0-1 0,0 0 0,0 1 0,0-1 1,1 0-1,-1 1 0,0-1 0,1-1 1,14-27 152,3 8-149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19.746"/>
    </inkml:context>
    <inkml:brush xml:id="br0">
      <inkml:brushProperty name="width" value="0.05" units="cm"/>
      <inkml:brushProperty name="height" value="0.05" units="cm"/>
      <inkml:brushProperty name="color" value="#E71224"/>
    </inkml:brush>
  </inkml:definitions>
  <inkml:trace contextRef="#ctx0" brushRef="#br0">0 491 19540,'1'-4'407,"-1"0"-1,1 0 1,0 0-1,0 0 1,0 0-1,0 0 0,1 0 1,0 1-1,0-1 1,0 1-1,0-1 1,0 1-1,1 0 1,4-5-1,-6 7-352,0 0 0,0 0-1,0 0 1,0 0 0,0 0 0,0 0 0,0 1-1,0-1 1,0 1 0,1-1 0,-1 0-1,0 1 1,0 0 0,1-1 0,-1 1 0,0 0-1,1 0 1,-1 0 0,0 0 0,1 0-1,-1 0 1,0 0 0,1 0 0,-1 0 0,0 1-1,1-1 1,-1 0 0,0 1 0,0-1-1,1 1 1,-1 0 0,0-1 0,0 1 0,0 0-1,0 0 1,0 0 0,0-1 0,0 1-1,0 0 1,0 0 0,0 1 0,-1-1 0,1 0-1,0 0 1,-1 0 0,2 3 0,1 1-41,0 1 1,-1-1 0,0 1 0,1 0 0,-2 0-1,1 0 1,-1 0 0,0 1 0,0-1-1,-1 0 1,0 0 0,0 1 0,-1 7-1,-2 7 5,-2 0-1,-10 32 0,2-11-9,13-42-10,0 0 1,0 0 0,0 1 0,0-1-1,0 0 1,-1 0 0,1 1-1,0-1 1,0 0 0,0 1-1,0-1 1,0 0 0,0 0-1,0 1 1,0-1 0,0 0 0,0 1-1,0-1 1,0 0 0,0 1-1,0-1 1,0 0 0,1 0-1,-1 1 1,0-1 0,0 0 0,0 0-1,0 1 1,0-1 0,1 0-1,-1 0 1,0 1 0,0-1-1,1 0 1,-1 0 0,0 0-1,0 1 1,0-1 0,1 0 0,-1 0-1,15-4-247,16-17-736,-30 21 931,10-9-525,-1 0 0,0-1 0,0 0 0,-1-1 0,-1 1 0,1-2 0,-2 1 0,1-1 0,8-22 0,6-14-726</inkml:trace>
  <inkml:trace contextRef="#ctx0" brushRef="#br0" timeOffset="1">221 1 20052,'0'9'1841,"4"13"-1121,5 5-264,8 4 768,3 4-232,8 6-407,-1 2-65,4 3-192,-5 2-104,-9 4-240,-10 7-96,-13 9-672,-14 2-337,-15 5 913,-6 2-176,-7-4-120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24.540"/>
    </inkml:context>
    <inkml:brush xml:id="br0">
      <inkml:brushProperty name="width" value="0.05" units="cm"/>
      <inkml:brushProperty name="height" value="0.05" units="cm"/>
      <inkml:brushProperty name="color" value="#E71224"/>
    </inkml:brush>
  </inkml:definitions>
  <inkml:trace contextRef="#ctx0" brushRef="#br0">15 1 14931,'-3'12'1505,"1"5"-961,-2-4-216,1 10 768,1 2-432,2 2-240,2-1-144,1-4-408,0-2-264,0-3-672,0-4 880,-2-5-168,-1-6-168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24.977"/>
    </inkml:context>
    <inkml:brush xml:id="br0">
      <inkml:brushProperty name="width" value="0.05" units="cm"/>
      <inkml:brushProperty name="height" value="0.05" units="cm"/>
      <inkml:brushProperty name="color" value="#E71224"/>
    </inkml:brush>
  </inkml:definitions>
  <inkml:trace contextRef="#ctx0" brushRef="#br0">0 0 10970,'2'26'881,"-1"-1"-817,-1-2-264,0 1 672,0 4-280,0-1-200</inkml:trace>
  <inkml:trace contextRef="#ctx0" brushRef="#br0" timeOffset="1">16 543 8682,'-2'28'512,"0"-5"-536,-2-2-24,1 2 688</inkml:trace>
  <inkml:trace contextRef="#ctx0" brushRef="#br0" timeOffset="2">11 1029 7778,'3'32'376,"-1"-2"-272,-2 1-80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26.371"/>
    </inkml:context>
    <inkml:brush xml:id="br0">
      <inkml:brushProperty name="width" value="0.05" units="cm"/>
      <inkml:brushProperty name="height" value="0.05" units="cm"/>
      <inkml:brushProperty name="color" value="#E71224"/>
    </inkml:brush>
  </inkml:definitions>
  <inkml:trace contextRef="#ctx0" brushRef="#br0">364 0 10834,'-19'275'4659,"17"-250"-4380,-12 211-20,14-221-293,25 471 116,-21-426-31,-3-1 0,-2 1-1,-4-1 1,-15 82 0,17-111-185,-1 40 1,4-40 274,-7 44-1,-17 42 80,11-61-572,-11 112-1,12-23 452,-2 77-6,17-184-5,2 1 0,12 48 0,5 43-347,-21-103 130,-2 1 0,-1-1 0,-1 1 0,-2-1 0,-9 33 0,-4 26-110,-42 289 3280,44-304-2876,-2 21 99,-2 96-8,8-90-752,-37 145 0,37-188 444,2 0 0,2 1 1,0 94-1,10-106 23,2 0 0,14 66 0,-17-97 167,-1-1 0,0 1 0,-1-1-1,0 1 1,0-1 0,-2 0 0,-3 16 0,-3 10 1027,3 16-1490,-6-55-47,3-4 119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29.690"/>
    </inkml:context>
    <inkml:brush xml:id="br0">
      <inkml:brushProperty name="width" value="0.05" units="cm"/>
      <inkml:brushProperty name="height" value="0.05" units="cm"/>
      <inkml:brushProperty name="color" value="#E71224"/>
    </inkml:brush>
  </inkml:definitions>
  <inkml:trace contextRef="#ctx0" brushRef="#br0">6 4 18564,'-5'-3'4706,"16"14"-2521,22 19-648,-12-13-1613,1-2-1,0 0 0,1-2 0,31 14 0,-30-22-433,-13-5 137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30.155"/>
    </inkml:context>
    <inkml:brush xml:id="br0">
      <inkml:brushProperty name="width" value="0.05" units="cm"/>
      <inkml:brushProperty name="height" value="0.05" units="cm"/>
      <inkml:brushProperty name="color" value="#E71224"/>
    </inkml:brush>
  </inkml:definitions>
  <inkml:trace contextRef="#ctx0" brushRef="#br0">138 1 19948,'-3'1'1961,"-3"12"-1305,-5 2-264,4 9 968,-3 4-376,3 10-375,-4 8-201,2 11-296,-3 3-24,-1-2-88,3 1-136,-1-4-472,0-4-345,2-14 777,1-8-144,8-22-112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31.209"/>
    </inkml:context>
    <inkml:brush xml:id="br0">
      <inkml:brushProperty name="width" value="0.05" units="cm"/>
      <inkml:brushProperty name="height" value="0.05" units="cm"/>
      <inkml:brushProperty name="color" value="#E71224"/>
    </inkml:brush>
  </inkml:definitions>
  <inkml:trace contextRef="#ctx0" brushRef="#br0">197 75 12867,'22'-24'2107,"-16"16"-1105,0 1 0,1 0 0,0 0 0,0 1 0,11-8 0,-18 14-946,1 0 0,-1-1 0,0 1 0,1 0-1,-1 0 1,0 0 0,1 0 0,-1 0 0,0 0 0,1 0 0,-1 0 0,0 0 0,1 0 0,-1 0 0,0 0 0,1 0 0,-1 0 0,0 0 0,1 0 0,-1 0 0,0 0-1,1 1 1,-1-1 0,0 0 0,0 0 0,1 0 0,-1 0 0,0 1 0,1-1 0,-1 0 0,0 0 0,0 1 0,0-1 0,1 0 0,-1 0 0,0 1 0,0-1-1,0 0 1,0 1 0,1-1 0,-1 0 0,0 1 0,0-1 0,0 0 0,0 1 0,0-1 0,0 0 0,0 1 0,0-1 0,0 1 0,0 18 776,-3-5-563,0 1 0,-1-1 0,-1 1 1,-10 20-1,-30 51-59,44-85-205,-10 20 40,-1-1 0,-1 0-1,0-1 1,-2 0 0,-25 24-1,39-42-134,0 0 0,0 0 0,0 0 0,0-1 0,0 1 0,0-1 0,0 1 0,0 0 0,0-1 0,0 0 0,0 1-1,0-1 1,-1 0 0,1 1 0,0-1 0,0 0 0,0 0 0,-1 0 0,1 0 0,0 0 0,0 0 0,-2-1 0,1 0-103,0 0 0,1 0 0,-1 0 0,1 0 0,-1 0 1,1 0-1,-1 0 0,1-1 0,0 1 0,0 0 0,0-1 0,0 1 1,-2-3-1,-2-7-1004,0 1-1,1-1 1,-6-21 0,8 22 658,-5-13 212,0-1 1,2-1 0,-2-30-1,6 54 398,1 1-1,0-1 0,0 0 1,0 1-1,0-1 0,0 1 1,0-1-1,-1 0 0,2 1 0,-1-1 1,0 0-1,0 1 0,0-1 1,0 0-1,0 1 0,0-1 1,1 1-1,-1-1 0,0 0 1,0 1-1,1-1 0,-1 1 1,0-1-1,1 1 0,-1-1 1,1 1-1,-1-1 0,1 1 1,-1 0-1,1-1 0,-1 1 1,1-1-1,-1 1 0,1 0 1,-1 0-1,1-1 0,0 1 1,-1 0-1,1 0 0,-1 0 1,1 0-1,0 0 0,-1-1 1,1 1-1,0 0 0,0 1 1,4 0 384,-1 0-1,1 1 1,-1-1 0,0 1 0,7 4 0,1 0 89,66 26 1749,117 30 0,-169-54-2242,-1 2-436,-21-5-394,-17-1-382,-4-3 331,0 0-1,-1-1 0,1-1 0,0-1 0,0 0 1,-29-9-1,-97-40 1970,119 41 3,8 5 893,25 8-1517,-1-1-1,1 0 1,0 0-1,0 0 1,16-1-1,57 1-815,-76-2 336,20 0-525,36-6-1,-43 3 232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31.856"/>
    </inkml:context>
    <inkml:brush xml:id="br0">
      <inkml:brushProperty name="width" value="0.05" units="cm"/>
      <inkml:brushProperty name="height" value="0.05" units="cm"/>
      <inkml:brushProperty name="color" value="#E71224"/>
    </inkml:brush>
  </inkml:definitions>
  <inkml:trace contextRef="#ctx0" brushRef="#br0">191 28 17236,'6'-22'3061,"-7"16"-1424,-8 14 1,-18 29-1119,1 1 0,3 1 0,1 1 0,2 1 0,1 1 1,-17 59-1,32-87-495,1 1 1,1 0 0,0-1-1,1 1 1,0 0-1,1 0 1,2 18-1,-1-28-72,0 0-1,0 0 1,1 0-1,-1-1 1,1 1-1,0 0 1,0-1-1,0 1 1,1-1-1,0 0 1,3 4-1,-4-5 0,1-1 0,-1 0 0,1 0 0,0 0 0,0 0 0,0 0 0,0-1 0,0 1 1,0-1-1,0 0 0,0 0 0,1 0 0,-1 0 0,0 0 0,1-1 0,-1 1 0,7-1 0,-5-1-6,1 1 1,-1-1-1,1 0 1,-1 0-1,1 0 1,-1-1-1,0 0 1,9-4-1,14-10-444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32.553"/>
    </inkml:context>
    <inkml:brush xml:id="br0">
      <inkml:brushProperty name="width" value="0.05" units="cm"/>
      <inkml:brushProperty name="height" value="0.05" units="cm"/>
      <inkml:brushProperty name="color" value="#E71224"/>
    </inkml:brush>
  </inkml:definitions>
  <inkml:trace contextRef="#ctx0" brushRef="#br0">78 8 15531,'13'-8'5871,"-13"8"-5813,0 0 0,0 0 1,0 0-1,0 1 0,0-1 1,0 0-1,0 0 0,0 0 1,0 0-1,0 0 0,0 0 1,0 0-1,0 0 0,0 0 1,0 0 116,0 1-117,-9 21 2981,-17 28-1441,17-35-1448,1 0 1,0 0-1,1 1 0,1 0 1,1 0-1,-6 25 0,11-40-161,0 1 0,-1-1 1,1 1-1,0-1 0,0 1 0,0-1 0,0 0 0,0 1 0,0-1 0,1 1 0,-1-1 0,0 1 0,1-1 0,-1 0 0,1 1 0,-1-1 0,1 0 0,0 1 0,0-1 1,-1 0-1,1 0 0,0 0 0,0 0 0,0 0 0,0 0 0,2 2 0,-1-2-72,1-1 0,-1 1 0,0-1-1,0 1 1,0-1 0,0 0 0,0 0 0,1 0 0,-1 0 0,0 0-1,0 0 1,0 0 0,0-1 0,1 1 0,-1-1 0,0 0 0,0 0-1,2-1 1,7-3-1,0-1-1,-1-1 0,1 0 1,-1 0-1,12-13 0,1-1-406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32.959"/>
    </inkml:context>
    <inkml:brush xml:id="br0">
      <inkml:brushProperty name="width" value="0.05" units="cm"/>
      <inkml:brushProperty name="height" value="0.05" units="cm"/>
      <inkml:brushProperty name="color" value="#E71224"/>
    </inkml:brush>
  </inkml:definitions>
  <inkml:trace contextRef="#ctx0" brushRef="#br0">35 33 18828,'-10'-12'2144,"3"3"-1191,-1-1-409,3 9 2496,5 4-2295,0 1-433,4 3-960,-3-1-257,-1-2 681,-1-4-176,-7 3-184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5.244"/>
    </inkml:context>
    <inkml:brush xml:id="br0">
      <inkml:brushProperty name="width" value="0.05" units="cm"/>
      <inkml:brushProperty name="height" value="0.05" units="cm"/>
    </inkml:brush>
  </inkml:definitions>
  <inkml:trace contextRef="#ctx0" brushRef="#br0">22 174 16564,'7'3'308,"0"-1"0,0 0 1,-1-1-1,1 0 1,0 0-1,0 0 1,0-1-1,0 0 0,0-1 1,0 1-1,0-1 1,0-1-1,0 1 1,0-1-1,-1 0 1,1-1-1,-1 1 0,1-1 1,5-5-1,-7 6-214,0-1-1,0 0 0,-1 0 0,0 0 0,0 0 1,1-1-1,-2 0 0,1 0 0,0 0 1,-1 0-1,0 0 0,0-1 0,0 0 0,-1 1 1,1-1-1,-1 0 0,0 0 0,-1 0 1,1-1-1,-1 1 0,0 0 0,0-1 0,-1 1 1,0 0-1,0-7 0,0 10-88,0 0 1,0 0-1,-1 1 1,1-1-1,-1 0 0,1 0 1,-1 1-1,0-1 0,0 0 1,0 1-1,0-1 0,0 0 1,0 1-1,0 0 1,0-1-1,0 1 0,-1 0 1,1-1-1,-1 1 0,1 0 1,-1 0-1,1 0 1,-1 0-1,0 0 0,1 1 1,-1-1-1,0 1 0,0-1 1,1 1-1,-1-1 1,0 1-1,0 0 0,0 0 1,0 0-1,-2 0 0,-1 0-2,-1 1-1,1 0 0,-1 0 0,1 0 0,-1 1 0,1-1 1,0 1-1,-1 1 0,1-1 0,-8 6 0,1 1-7,2-1 0,-1 2 0,1-1-1,1 2 1,-15 17 0,18-19-2,1-1 0,0 1 1,0-1-1,1 1 0,0 1 0,0-1 1,1 0-1,-4 18 0,7-25 4,0 0 0,-1 1 0,1-1 1,0 1-1,0-1 0,0 1 0,0-1 0,1 0 0,-1 1 0,1-1 0,0 1 0,-1-1 0,1 0 0,0 0 0,0 1 0,0-1 0,1 0 0,0 2 0,0-3 1,0 1-1,-1-1 1,1 1 0,0-1 0,0 0-1,0 0 1,0 0 0,0 0 0,0-1-1,0 1 1,0 0 0,0-1 0,0 1-1,0-1 1,0 0 0,0 0-1,1 0 1,-1 0 0,0 0 0,3-1-1,5-1 2,0 0-1,-1-1 0,1 0 0,-1 0 0,0-1 1,0-1-1,0 0 0,0 0 0,-1 0 1,0-1-1,15-14 0,0-1 11,-2-2 1,28-37-1,-46 56-8,0 0 0,0 0 0,0 1-1,0-1 1,7-4 0,-10 8-1,0 0 0,0 0 0,1-1 0,-1 1 0,0 0 0,0 0 0,0 0 0,1 0 0,-1 0 0,0 0 0,0 0 0,1 0 0,-1 0 0,0 0 0,0 0 0,1 0 0,-1 0 0,0 0 0,0 0 0,0 0 0,1 0 0,-1 0 0,0 0 0,0 0 0,1 0 0,-1 1 0,0-1 0,0 0 0,0 0 0,0 0 1,1 0-1,-1 0 0,0 1 0,0-1 0,0 0 0,0 0 0,1 0 0,-1 1 0,3 18 9,-4 6 38,2 38 54,-1-59-86,1 1-1,-1-1 1,1 0-1,0 0 1,0-1 0,1 1-1,-1 0 1,1 0-1,0 0 1,0-1-1,0 1 1,4 3-1,-5-5-53,1-1 0,-1 0 1,1 0-1,0 0 0,0 0 0,0 0 0,0-1 0,-1 1 1,1 0-1,0-1 0,0 0 0,0 1 0,0-1 0,0 0 1,0 0-1,0 0 0,0 0 0,0 0 0,0-1 1,0 1-1,0-1 0,0 1 0,0-1 0,0 1 0,0-1 1,0 0-1,-1 0 0,1 0 0,0 0 0,-1-1 0,1 1 1,0 0-1,-1-1 0,0 1 0,1 0 0,-1-1 0,0 0 1,0 1-1,0-1 0,0 0 0,0 0 0,1-2 0,-2 0-259,-3 2-81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33.396"/>
    </inkml:context>
    <inkml:brush xml:id="br0">
      <inkml:brushProperty name="width" value="0.05" units="cm"/>
      <inkml:brushProperty name="height" value="0.05" units="cm"/>
      <inkml:brushProperty name="color" value="#E71224"/>
    </inkml:brush>
  </inkml:definitions>
  <inkml:trace contextRef="#ctx0" brushRef="#br0">157 30 15635,'0'-1'498,"0"-1"-1,0 1 0,0 0 0,0-1 0,0 1 0,1-1 1,-1 1-1,0 0 0,1-1 0,-1 1 0,1 0 1,-1 0-1,2-2 0,-1 2-279,0 0 0,0 0 0,0 1 1,0-1-1,0 0 0,0 1 0,0-1 0,1 1 1,-1-1-1,0 1 0,0-1 0,1 1 0,-1 0 1,0 0-1,3-1 0,-3 1-150,1 0-1,-1-1 1,1 1 0,-1 0-1,1 0 1,-1 0 0,1 0-1,-1 0 1,1 1 0,-1-1-1,1 0 1,-1 1 0,1-1 0,-1 1-1,1-1 1,-1 1 0,1 0-1,-1-1 1,0 1 0,0 0-1,1 0 1,-1 0 0,0 0-1,0 0 1,0 0 0,0 1-1,1 0 1,-1 1-48,0-1-1,0 1 1,-1-1 0,1 1 0,-1 0-1,0-1 1,0 1 0,0-1-1,0 1 1,0 0 0,0-1-1,0 1 1,-1-1 0,0 1-1,1-1 1,-3 5 0,-5 14 32,-2-1 1,0 0 0,-1-1-1,-20 26 1,-60 67 354,85-106-373,-32 34 138,24-26-20,12-12-12,4-3 59,44-40-124,26-21-399,-64 56 170,1 0 0,0 0 0,0 1 0,1 0 1,-1 0-1,16-4 0,-24 9 127,0 0 0,0-1-1,0 1 1,0 0 0,-1 0 0,1 0 0,0 0 0,0 0-1,0 0 1,0 0 0,0 0 0,0 0 0,0 0-1,0 0 1,0 0 0,-1 1 0,1-1 0,0 0 0,0 1-1,0-1 1,0 1 0,-1-1 0,1 1 0,0-1-1,0 1 1,-1 0 0,1-1 0,0 1 0,-1 0 0,1-1-1,-1 1 1,1 0 0,-1 0 0,1 1 0,1 3-40,-1 0 0,1 0 0,-1 0 0,0 1 0,0 6 0,4 17-19,-4-28 83,-1-1 0,0 1-1,1-1 1,-1 1 0,0-1-1,1 0 1,-1 1 0,0-1 0,1 0-1,-1 1 1,1-1 0,-1 0 0,0 0-1,1 1 1,-1-1 0,1 0-1,-1 0 1,1 0 0,-1 1 0,1-1-1,-1 0 1,1 0 0,-1 0-1,1 0 1,-1 0 0,1 0 0,-1 0-1,1 0 1,-1 0 0,1-1 0,0 1-1,-1 0 1,0 0 0,1 0-1,-1 0 1,1-1 0,-1 1 0,1 0-1,-1-1 1,1 1 0,-1 0 0,0-1-1,1 1 1,-1-1 0,18-17-578,45-83-2394,-45 74 2292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33.838"/>
    </inkml:context>
    <inkml:brush xml:id="br0">
      <inkml:brushProperty name="width" value="0.05" units="cm"/>
      <inkml:brushProperty name="height" value="0.05" units="cm"/>
      <inkml:brushProperty name="color" value="#E71224"/>
    </inkml:brush>
  </inkml:definitions>
  <inkml:trace contextRef="#ctx0" brushRef="#br0">90 26 18604,'0'-1'440,"8"-19"2511,-2 16-1624,1 12 930,-3 5-1749,0 0 0,-1 0 0,-1 0 0,0 0 1,1 22-1,-6 73-154,2-76-143,-22 227-385,13-200-768,-2 0 0,-26 73 1,19-79 410,-3-9-135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48.028"/>
    </inkml:context>
    <inkml:brush xml:id="br0">
      <inkml:brushProperty name="width" value="0.05" units="cm"/>
      <inkml:brushProperty name="height" value="0.05" units="cm"/>
      <inkml:brushProperty name="color" value="#E71224"/>
    </inkml:brush>
  </inkml:definitions>
  <inkml:trace contextRef="#ctx0" brushRef="#br0">0 0 18132,'2'15'1304,"-1"2"-1072,10 2-112,-10-1 640,7 3-616,0 1-360,2 2-232,-2 4 392,-2-2-88,-7 12-56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48.448"/>
    </inkml:context>
    <inkml:brush xml:id="br0">
      <inkml:brushProperty name="width" value="0.05" units="cm"/>
      <inkml:brushProperty name="height" value="0.05" units="cm"/>
      <inkml:brushProperty name="color" value="#E71224"/>
    </inkml:brush>
  </inkml:definitions>
  <inkml:trace contextRef="#ctx0" brushRef="#br0">15 1 14443,'-2'30'992,"0"-4"137,-2-14-1249,-1 1 704,4-4-240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48.926"/>
    </inkml:context>
    <inkml:brush xml:id="br0">
      <inkml:brushProperty name="width" value="0.05" units="cm"/>
      <inkml:brushProperty name="height" value="0.05" units="cm"/>
      <inkml:brushProperty name="color" value="#E71224"/>
    </inkml:brush>
  </inkml:definitions>
  <inkml:trace contextRef="#ctx0" brushRef="#br0">3 1 10514,'2'73'424,"-2"-4"-296,-5-8-120</inkml:trace>
  <inkml:trace contextRef="#ctx0" brushRef="#br0" timeOffset="1">138 928 13835,'-2'83'1072,"-5"-8"-912,-2-15-216,-1-8 576,0-17-424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49.346"/>
    </inkml:context>
    <inkml:brush xml:id="br0">
      <inkml:brushProperty name="width" value="0.05" units="cm"/>
      <inkml:brushProperty name="height" value="0.05" units="cm"/>
      <inkml:brushProperty name="color" value="#E71224"/>
    </inkml:brush>
  </inkml:definitions>
  <inkml:trace contextRef="#ctx0" brushRef="#br0">156 0 12467,'-5'49'616,"0"-9"-448,-1-19-136</inkml:trace>
  <inkml:trace contextRef="#ctx0" brushRef="#br0" timeOffset="1">140 577 16187,'-9'75'1281,"-2"-20"-1073,2-9-360,6-17 512,-3-13-40,3-16-128</inkml:trace>
  <inkml:trace contextRef="#ctx0" brushRef="#br0" timeOffset="2">88 1160 15515,'-14'54'1145,"1"-14"-1033,-3-14-184,10-14 88,0-6-264,8-1-2609,-2 7 2185,0 8 264,0 6 232,0 7 328,0 6 136,-2-4 520,1-3-8,-6-9-344,-3-12-40,-4-13-168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50.375"/>
    </inkml:context>
    <inkml:brush xml:id="br0">
      <inkml:brushProperty name="width" value="0.05" units="cm"/>
      <inkml:brushProperty name="height" value="0.05" units="cm"/>
      <inkml:brushProperty name="color" value="#E71224"/>
    </inkml:brush>
  </inkml:definitions>
  <inkml:trace contextRef="#ctx0" brushRef="#br0">18 0 19612,'-3'9'359,"-1"0"0,1 0 0,1 1 0,0-1 0,0 0 0,1 1 0,0-1 0,1 1 0,0-1 0,0 1 0,1 0 0,1-1 0,4 18 0,-1-8-106,1 0-1,1 0 0,1 0 1,0-1-1,19 28 0,-24-42-238,-1 0 1,1-1-1,-1 1 0,1-1 0,0 0 1,0 0-1,1 0 0,-1 0 0,1-1 1,-1 1-1,1-1 0,4 2 0,-6-3-52,0-1 0,0 1 0,1-1 0,-1 0 0,0 0 0,0 0 0,1 0 0,-1 0 0,0 0 0,0 0 0,0-1 0,1 1 0,-1-1 0,0 1 0,0-1 0,0 0 0,0 0 0,0 0 0,0 0 0,0 0 0,0-1 0,0 1 0,-1-1 0,1 1 0,2-3 0,3-5-36,1-1-1,-1 1 0,-1-1 1,0 0-1,0-1 0,-1 0 1,0 0-1,-1 0 0,0 0 1,2-13-1,2-16-320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50.845"/>
    </inkml:context>
    <inkml:brush xml:id="br0">
      <inkml:brushProperty name="width" value="0.05" units="cm"/>
      <inkml:brushProperty name="height" value="0.05" units="cm"/>
      <inkml:brushProperty name="color" value="#E71224"/>
    </inkml:brush>
  </inkml:definitions>
  <inkml:trace contextRef="#ctx0" brushRef="#br0">105 1 18236,'-5'23'1936,"-4"6"-1112,-2 4-327,-1 16 1095,1 5-320,-1 9-376,0 3-223,1 1-281,2-4-56,3-5-192,0-6-128,6-18-488,0-10-337,3-19 9,3-8 560,2-16-200,1-1-216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51.353"/>
    </inkml:context>
    <inkml:brush xml:id="br0">
      <inkml:brushProperty name="width" value="0.05" units="cm"/>
      <inkml:brushProperty name="height" value="0.05" units="cm"/>
      <inkml:brushProperty name="color" value="#E71224"/>
    </inkml:brush>
  </inkml:definitions>
  <inkml:trace contextRef="#ctx0" brushRef="#br0">124 53 16099,'10'-20'1801,"-8"17"-1438,-1-1 0,1 1 1,-1 0-1,1-1 0,0 1 0,0 0 0,1 0 0,3-4 1,-3 9 1551,-3 6-1004,-4 11-86,-112 328 2214,107-328-2952,6-17-132,1-9-46,3-13-112,62-273-2535,-61 284 2644,-4 26 196,1 0 1,2 26 0,-1-12 87,0-17-63,1 1 0,1-1 0,0 0 1,1 1-1,0-1 0,2 0 0,9 24 0,-9-29-87,-1 1 0,2-1 0,-1 0 0,1-1 0,1 1 0,0-1 0,0-1 1,0 1-1,1-1 0,0 0 0,13 8 0,-12-12-12,-10-10 6,-12-11 23,-47-41 56,-78-56 1,132 110-104,13 3 31,25 1-722,42 6 0,-4 0 39,-35-5 275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51.743"/>
    </inkml:context>
    <inkml:brush xml:id="br0">
      <inkml:brushProperty name="width" value="0.05" units="cm"/>
      <inkml:brushProperty name="height" value="0.05" units="cm"/>
      <inkml:brushProperty name="color" value="#E71224"/>
    </inkml:brush>
  </inkml:definitions>
  <inkml:trace contextRef="#ctx0" brushRef="#br0">155 0 16484,'0'0'81,"0"1"1,1-1 0,-1 0 0,0 0-1,1 0 1,-1 0 0,0 0 0,1 0-1,-1 1 1,0-1 0,1 0 0,-1 0-1,0 0 1,0 1 0,1-1 0,-1 0-1,0 0 1,0 1 0,1-1 0,-1 0-1,0 1 1,0-1 0,0 0 0,0 1-1,1-1 1,-1 0 0,0 1 0,0-1-1,0 0 1,0 1 0,0-1 0,0 0 0,0 1-1,0-1 1,0 1 0,0-1 0,0 0-1,0 1 1,0-1 0,0 0 0,-1 1-1,1-1 1,0 0 0,0 1 0,0-1-1,0 0 1,-1 1 0,-8 20 1337,8-18-887,-101 228 3973,91-200-4266,2 1-1,1 0 1,1 0-1,2 1 1,-2 53-1,6-80-216,1 0 0,1-1-1,-1 1 1,1 0-1,0-1 1,0 1-1,1-1 1,0 1 0,-1-1-1,6 8 1,-6-10-64,1-1 0,0 0 0,0 0 0,0 0 0,0 0 0,0 0 0,0 0 1,1-1-1,-1 1 0,1-1 0,-1 1 0,1-1 0,-1 0 0,1 0 0,0 0 0,0 0 0,-1-1 1,1 1-1,0-1 0,0 0 0,0 0 0,-1 0 0,5 0 0,6-1-373,1-1 0,-1-1-1,0 0 1,0-1-1,0 0 1,0-1 0,-1 0-1,20-11 1,-3-1-409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6.110"/>
    </inkml:context>
    <inkml:brush xml:id="br0">
      <inkml:brushProperty name="width" value="0.05" units="cm"/>
      <inkml:brushProperty name="height" value="0.05" units="cm"/>
    </inkml:brush>
  </inkml:definitions>
  <inkml:trace contextRef="#ctx0" brushRef="#br0">159 305 19476,'-2'-2'142,"0"0"0,0 1 0,0-1 0,0 0 0,0 1 0,-1 0 0,1-1 0,-1 1 0,1 0 0,-1 0 0,1 1 0,-1-1 0,0 0 0,1 1 0,-1 0 0,0-1 0,1 1 0,-5 1 0,2-1 16,0 1 1,1 0-1,-1 0 1,0 1 0,1 0-1,0-1 1,-1 1 0,1 1-1,0-1 1,-5 5 0,4-5-108,1 2 0,0-1 0,0 0 0,1 1 0,-1 0 0,1 0 0,0 0 0,0 0 0,0 0 0,0 1 0,1-1 0,0 1 0,-1 0 0,2 0 0,-1-1 0,1 1 0,-1 0 0,2 1 1,-1-1-1,0 9 0,1-13-51,0 0 1,0-1 0,0 1 0,1 0-1,-1 0 1,0 0 0,0 0 0,1-1 0,-1 1-1,0 0 1,1 0 0,-1-1 0,1 1-1,-1 0 1,1-1 0,0 1 0,-1 0-1,1-1 1,-1 1 0,1-1 0,0 1-1,0-1 1,-1 1 0,1-1 0,1 1 0,0-1-1,0 1 1,-1-1-1,1 0 1,0 0-1,0 0 1,0 0-1,0 0 1,0 0-1,0-1 1,-1 1-1,4-1 1,1-1 0,0 0 1,0-1 0,-1 0-1,1 0 1,-1 0-1,8-6 1,2-5 0,0-1 0,-1 0-1,0-1 1,-2 0 0,0-1 0,15-28 0,-13 19 40,-2-2-1,0 0 1,14-53 0,-22 65-15,-2 10-13,0 0 0,0-1 1,-1 1-1,1-1 0,-2 1 0,1-1 1,-1 0-1,0 1 0,0-1 1,-2-10-1,-1 16 45,-2 7-43,-2 9-8,-1 11-4,1 0 0,1 0 1,2 1-1,1-1 0,0 1 1,2 0-1,4 41 0,-2-57-27,1 0-1,0-1 0,0 1 1,1 0-1,0-1 0,7 16 1,-9-24 5,1 1 0,-1-1 0,0 0 0,1 1 0,-1-1 0,1 0 0,0 0 0,0 0-1,-1 0 1,1 0 0,1 0 0,-1 0 0,0-1 0,0 1 0,1-1 0,-1 1 0,1-1 0,-1 0 0,1 0 0,-1 0 0,1-1 0,0 1 0,-1-1 0,1 1 0,0-1 0,0 0 0,-1 0 0,1 0 0,0 0 0,0 0 0,2-1 0,2-2-34,1 1-1,-1-1 1,0-1 0,-1 1 0,1-1 0,-1 0 0,1 0 0,-1-1 0,0 0 0,-1 0 0,1-1 0,-1 1 0,7-11 0,4-6-88,-2-1 1,18-34 0,-27 46 112,3-4-13,0-1-1,-1 0 1,-1 0 0,6-24 0,-11 39 42,-1 1 1,0-1 0,0 0 0,1 1-1,-1-1 1,0 0 0,0 1 0,0-1-1,0 0 1,0 1 0,0-1-1,0 0 1,0 1 0,0-1 0,0 1-1,0-1 1,-1 0 0,1 1 0,0-1-1,0 0 1,-1 1 0,1-1 0,0 1-1,-1-1 1,1 0 0,-1 1 4,0 1-1,0-1 1,1 0 0,-1 1 0,0-1 0,0 0 0,1 1-1,-1-1 1,0 1 0,1-1 0,-1 1 0,1 0 0,-1-1-1,1 1 1,-1-1 0,1 1 0,-1 0 0,1 0 0,0-1-1,-1 1 1,1 1 0,-7 11 55,1-1-1,1 2 0,1-1 1,-1 0-1,2 1 1,0 0-1,1 0 1,0 0-1,1 0 1,1 0-1,1 16 1,-1-27-51,0 0 0,1-1 0,0 1 1,-1 0-1,1-1 0,0 1 0,0-1 1,0 1-1,1-1 0,-1 1 0,0-1 1,1 0-1,0 0 0,-1 1 0,1-1 1,0-1-1,0 1 0,0 0 0,4 2 0,-3-2 0,1-1-1,-1 0 0,1 1 0,0-1 1,-1 0-1,1-1 0,0 1 0,0-1 0,0 0 1,-1 0-1,1 0 0,5-1 0,5-1-35,0-1 0,-1-1-1,0 0 1,1 0-1,-1-2 1,18-10 0,0-4-212,-25 15 33,1 0 0,0 0-1,0 1 1,0 0 0,1 1-1,-1-1 1,12-2 0,-19 6 136,1 0 1,-1 1-1,1-1 1,-1 0-1,0 0 1,1 1 0,-1-1-1,0 0 1,1 0-1,-1 1 1,0-1 0,0 1-1,1-1 1,-1 0-1,0 1 1,0-1 0,0 1-1,1-1 1,-1 0-1,0 1 1,0-1 0,0 1-1,0-1 1,0 1-1,0-1 1,0 0 0,0 1-1,0-1 1,0 1-1,0-1 1,0 1 0,0-1-1,-1 1 1,4 14-1135,-3-15 1181,0 1 0,0-1 0,0 0 0,1 1 0,-1-1 1,0 0-1,0 1 0,1-1 0,-1 0 0,0 0 0,1 0 1,-1 1-1,0-1 0,1 0 0,-1 0 0,0 0 0,1 0 0,-1 1 1,0-1-1,1 0 0,-1 0 0,0 0 0,1 0 0,-1 0 1,1 0-1,-1 0 0,0 0 0,1 0 0,-1 0 0,0 0 1,1-1-1,-1 1 0,1 0 0,-1 0 0,0 0 0,1-1 1,11-5-531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52.179"/>
    </inkml:context>
    <inkml:brush xml:id="br0">
      <inkml:brushProperty name="width" value="0.05" units="cm"/>
      <inkml:brushProperty name="height" value="0.05" units="cm"/>
      <inkml:brushProperty name="color" value="#E71224"/>
    </inkml:brush>
  </inkml:definitions>
  <inkml:trace contextRef="#ctx0" brushRef="#br0">88 298 18468,'5'-7'2528,"-4"4"-1527,1 8-369,-4 7 1448,-2 10-727,-4 5-225,-3 8-584,4 2-208,1 3-200,3-3-8,0-10-208,3-2-24,3-21-232,6-4-224,5-17 1096,-2-10-608,2-19-56,-2-6-72</inkml:trace>
  <inkml:trace contextRef="#ctx0" brushRef="#br0" timeOffset="1">21 2 22157,'-8'-1'2120,"2"1"-1424,0 0-368,9 1 1209,3 2-745,5-1-992,3-1-640,1 2 632,0-1-144,5 1-193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52.643"/>
    </inkml:context>
    <inkml:brush xml:id="br0">
      <inkml:brushProperty name="width" value="0.05" units="cm"/>
      <inkml:brushProperty name="height" value="0.05" units="cm"/>
      <inkml:brushProperty name="color" value="#E71224"/>
    </inkml:brush>
  </inkml:definitions>
  <inkml:trace contextRef="#ctx0" brushRef="#br0">2 77 16452,'-1'-3'286,"1"0"1,0 1-1,-1-1 1,1 0-1,1 0 1,-1 1-1,0-1 1,0 0-1,1 0 1,0 1-1,-1-1 1,1 1-1,0-1 1,1 0-1,-1 1 1,0 0-1,1-1 1,-1 1-1,1 0 1,0-1-1,-1 1 1,1 0-1,0 1 1,0-1-1,1 0 1,-1 0-1,0 1 1,0-1-1,1 1 1,-1 0-1,1 0 1,0 0-1,-1 0 1,1 0-1,4 0 1,-6 1-261,0 0 1,0 0 0,0 0-1,0 0 1,0 0-1,-1 0 1,1 0 0,0 1-1,0-1 1,0 0 0,0 0-1,-1 1 1,1-1-1,0 1 1,0-1 0,-1 1-1,1-1 1,0 1 0,-1-1-1,1 1 1,-1 0-1,1-1 1,-1 1 0,1 1-1,1 0 5,-1 0-1,0 1 1,0-1-1,0 1 1,-1-1-1,1 1 0,-1-1 1,1 4-1,0 4 40,-1 0 0,0-1 0,-3 14 0,-2 3 204,-1-1 1,-2 0-1,-18 42 1,-2 5 450,28-71-723,0-1 1,0 0 0,0 0-1,0 0 1,0 0 0,0 0-1,-1 0 1,1 0 0,0 1-1,0-1 1,0 0 0,0 0-1,0 0 1,0 0 0,0 0-1,0 1 1,0-1 0,0 0-1,0 0 1,0 0-1,0 0 1,0 1 0,0-1-1,0 0 1,0 0 0,0 0-1,0 0 1,0 1 0,0-1-1,0 0 1,0 0 0,0 0-1,0 0 1,0 0 0,0 1-1,0-1 1,0 0 0,0 0-1,0 0 1,1 0 0,-1 0-1,0 1 1,0-1 0,0 0-1,0 0 1,0 0 0,0 0-1,1 0 1,-1 0 0,0 0-1,0 0 1,0 0-1,0 0 1,1 0 0,-1 0-1,0 1 1,12-9-176,18-21-801,-26 26 735,80-94-5050,-65 72 4082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53.105"/>
    </inkml:context>
    <inkml:brush xml:id="br0">
      <inkml:brushProperty name="width" value="0.05" units="cm"/>
      <inkml:brushProperty name="height" value="0.05" units="cm"/>
      <inkml:brushProperty name="color" value="#E71224"/>
    </inkml:brush>
  </inkml:definitions>
  <inkml:trace contextRef="#ctx0" brushRef="#br0">41 1 19876,'0'0'114,"1"0"0,0 0 0,0 0-1,-1 0 1,1 0 0,0 0 0,0 0 0,-1 0-1,1 0 1,0 1 0,-1-1 0,1 0 0,0 1-1,-1-1 1,1 0 0,-1 1 0,1-1 0,0 0-1,-1 1 1,1-1 0,-1 1 0,1-1 0,-1 1-1,1 0 1,-1-1 0,0 1 0,1-1 0,-1 1-1,1 1 1,12 23 841,-11-23-699,9 24 7,-1 1 0,-1 0-1,-1 0 1,-1 1 0,-1-1 0,-2 1-1,-1 1 1,-1-1 0,-2 30-1,-1-31-531,-2-1 1,0 1-1,-2-1 0,-1 0 0,-1 0 0,-1-1 0,-1 0 0,-2-1 0,-23 42 0,12-35-238,-2-8-148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8:58.425"/>
    </inkml:context>
    <inkml:brush xml:id="br0">
      <inkml:brushProperty name="width" value="0.05" units="cm"/>
      <inkml:brushProperty name="height" value="0.05" units="cm"/>
      <inkml:brushProperty name="color" value="#E71224"/>
    </inkml:brush>
  </inkml:definitions>
  <inkml:trace contextRef="#ctx0" brushRef="#br0">60 1 15739,'-3'1'1180,"-3"1"2131,11 4-1370,0 0-1565,1 0-122,1 0 0,0 0 0,0 0 0,0-1 0,1 0-1,0-1 1,0 0 0,0 0 0,0 0 0,1-1 0,-1 0 0,17 3-1,-4-3-200,1-1-1,-1-1 1,0 0-1,28-4 1,-31 4-47,-15-1-5,0 0-1,1 0 1,-1 0-1,1 0 1,-1 0 0,5-2-1,-54-15 94,36 14-88,0 1 0,0 1 0,0 0 0,0 0 1,-1 1-1,1 0 0,0 1 0,-13 2 0,-8 4-11,-39 14 0,63-19 9,-3 1 1,1 0-1,-1-1 1,-12 1-1,20-3-1,0 1 0,0-1-1,0 0 1,0 0-1,0 0 1,0 0-1,0 0 1,0-1-1,1 1 1,-1 0 0,0-1-1,0 0 1,0 1-1,0-1 1,0 0-1,1 0 1,-1 0 0,0 0-1,1 0 1,-1 0-1,1-1 1,-1 1-1,-1-2 1,3 2-2,-1 0 0,1 0 1,-1 0-1,1 0 0,0-1 0,0 1 1,0 0-1,-1 0 0,1 0 0,0 0 0,0 0 1,0 0-1,1 0 0,-1 0 0,0 0 1,0-1-1,1 1 0,-1 0 0,0 0 1,1 0-1,-1 0 0,1 0 0,-1 0 0,1 0 1,0 1-1,-1-1 0,1 0 0,0 0 1,0 0-1,0 1 0,-1-1 0,1 0 1,0 1-1,0-1 0,0 1 0,1-1 0,2-2-3,0 1 0,0 1-1,0-1 1,-1 0 0,2 1-1,-1 0 1,0 0-1,6-1 1,7 2-17,0 0-1,0 2 1,0-1 0,0 2-1,19 6 1,-4 0-286,51 23 0,-83-32 298,0 0-1,0 0 1,0 0-1,0 0 0,0 0 1,0 0-1,0 0 0,0 0 1,0 0-1,0 0 1,0 0-1,0 0 0,0 0 1,0 0-1,-1 0 0,1 1 1,0-1-1,0 0 1,0 0-1,0 0 0,0 0 1,0 0-1,0 0 0,0 0 1,0 0-1,0 0 1,0 0-1,0 0 0,0 0 1,0 0-1,0 0 0,0 1 1,0-1-1,0 0 0,0 0 1,0 0-1,0 0 1,0 0-1,0 0 0,1 0 1,-1 0-1,0 0 0,0 0 1,0 0-1,0 0 1,0 0-1,0 0 0,0 0 1,0 0-1,0 0 0,0 0 1,0 0-1,0 1 1,0-1-1,-11 1-245,-17-2-304,19 1 352,0-1 1,0 2 0,0-1-1,-16 4 1,22-4 200,0 1-1,0 0 1,1 0 0,-1 0 0,1 0 0,-1 0 0,1 0 0,-1 1 0,1-1 0,0 1 0,-1 0-1,1 0 1,0-1 0,0 2 0,0-1 0,1 0 0,-1 0 0,0 0 0,-1 5 0,-6 16-259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00.010"/>
    </inkml:context>
    <inkml:brush xml:id="br0">
      <inkml:brushProperty name="width" value="0.05" units="cm"/>
      <inkml:brushProperty name="height" value="0.05" units="cm"/>
      <inkml:brushProperty name="color" value="#E71224"/>
    </inkml:brush>
  </inkml:definitions>
  <inkml:trace contextRef="#ctx0" brushRef="#br0">203 1 13363,'-6'0'202,"-13"1"161,0 1 1,0 0-1,1 1 1,-1 1-1,1 1 1,0 0-1,-21 10 1,38-14-291,-1 0 1,0-1-1,1 1 1,-1 0-1,0 0 1,1 1-1,0-1 1,-1 0-1,1 0 1,0 1-1,-1-1 1,1 1-1,0-1 1,0 1-1,0-1 0,0 1 1,0 0-1,1 0 1,-1-1-1,1 1 1,-1 0-1,1 0 1,-1 0-1,1 0 1,0-1-1,0 3 1,0-1-4,1 0 0,0-1 0,0 1 0,0-1 0,0 0 0,0 1 0,1-1 1,-1 0-1,1 0 0,-1 0 0,1 0 0,0 0 0,0 0 0,0 0 0,0 0 0,0-1 1,0 1-1,1-1 0,2 2 0,8 3 87,1 0-1,-1 0 1,2-1 0,-1-1-1,0 0 1,1-1 0,25 2-1,110-3 467,-118-2-511,404-27 473,-82 4-519,151 22-59,-1 23 11,-225-8-10,-132-9-9,0-5 0,168-24-1,-231 11 24,77-9 58,-161 22-79,0 0 0,0 0 0,0 0 0,0 0 1,0 0-1,0 0 0,0 0 0,0 0 0,0 0 0,0 0 1,0 0-1,0 0 0,0 0 0,0-1 0,0 1 0,0 0 0,0 0 1,0 0-1,0 0 0,0 0 0,0 0 0,0 0 0,0 0 1,0 0-1,0 0 0,0 0 0,0 0 0,0 0 0,1 0 1,-1 0-1,0 0 0,0 0 0,0 0 0,0 0 0,0 0 0,0 0 1,0-1-1,0 1 0,0 0 0,0 0 0,0 0 0,0 0 1,0 0-1,0 0 0,0 0 0,1 0 0,-1 0 0,0 0 0,0 0 1,0 1-1,0-1 0,0 0 0,0 0 0,-9-3 17,-14-2-42,-171-17-959,-66-5-1081,114 23 1601,-148 14 0,-141 34 500,293-28-41,-36 7 52,-73 7-424,238-29 338,-1 0-1,1 0 0,-1-2 1,-14-1-1,2-5-109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04.657"/>
    </inkml:context>
    <inkml:brush xml:id="br0">
      <inkml:brushProperty name="width" value="0.05" units="cm"/>
      <inkml:brushProperty name="height" value="0.05" units="cm"/>
      <inkml:brushProperty name="color" value="#E71224"/>
    </inkml:brush>
  </inkml:definitions>
  <inkml:trace contextRef="#ctx0" brushRef="#br0">65 45 17428,'-5'-10'2487,"7"7"-319,16 7 408,-6 0-2675,15 0 230,0-1 1,1-1-1,-1-1 0,1-2 1,-1 0-1,0-2 0,1-1 1,-1-2-1,42-13 1,-55 15-98,-1 0 1,1 2 0,0-1-1,24 0 1,-54 11 109,-97 2 141,30-4-87,60-4-154,-101 16 296,106-15-246,1 2 0,-1 0 0,1 1-1,-28 14 1,43-19-76,0 0-1,-1 0 0,1 0 1,1 1-1,-1-1 0,0 1 1,0 0-1,1-1 0,-1 1 1,0 0-1,1 0 0,-2 3 1,3-5-14,0 0-1,0 1 1,0-1 0,-1 1 0,1-1 0,0 1 0,0-1 0,0 1-1,0-1 1,0 1 0,0-1 0,0 1 0,0-1 0,0 1 0,0-1-1,1 0 1,-1 1 0,0-1 0,0 1 0,0-1 0,0 1 0,1-1-1,-1 1 1,1 0-3,0 0 0,0-1 0,0 1-1,0 0 1,0-1 0,0 1 0,0 0 0,0-1 0,1 0-1,-1 1 1,0-1 0,0 0 0,2 1 0,23 2 6,0-1 1,0-2 0,29-2 0,-28 0-27,338-24 29,-391 27-430,0-2 0,0 0 0,-30-7 0,-42-1-1574,71 8 1346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05.525"/>
    </inkml:context>
    <inkml:brush xml:id="br0">
      <inkml:brushProperty name="width" value="0.05" units="cm"/>
      <inkml:brushProperty name="height" value="0.05" units="cm"/>
      <inkml:brushProperty name="color" value="#E71224"/>
    </inkml:brush>
  </inkml:definitions>
  <inkml:trace contextRef="#ctx0" brushRef="#br0">122 141 12115,'2'-16'1003,"6"-46"1878,-8 56-2009,1-1 0,-1 0 0,-1 1 0,1-1-1,-1 1 1,-4-12 0,5 17-814,0 1-1,0 0 1,0 0 0,0 0-1,0-1 1,0 1 0,0 0-1,0 0 1,0 0-1,0-1 1,0 1 0,0 0-1,0 0 1,0 0 0,-1 0-1,1-1 1,0 1 0,0 0-1,0 0 1,0 0-1,0 0 1,-1 0 0,1 0-1,0-1 1,0 1 0,0 0-1,-1 0 1,1 0 0,0 0-1,0 0 1,0 0-1,-1 0 1,1 0 0,0 0-1,0 0 1,0 0 0,-1 0-1,1 0 1,0 0 0,0 0-1,0 0 1,-1 0-1,-7 9 1011,-3 15-446,10-23-545,-23 64 292,3 0 1,3 2-1,-11 73 1,26-124-296,1 0 0,0 1 0,1-1 0,1 0 0,2 17 0,-2-30-89,1 0-1,-1 0 1,1 0-1,-1 0 1,1 0-1,0 0 1,0 0-1,0 0 1,1-1-1,-1 1 1,1 0-1,0-1 1,-1 1-1,1-1 1,0 1-1,0-1 1,1 0-1,-1 0 1,0 0-1,1 0 1,-1-1-1,1 1 1,0-1-1,-1 1 1,1-1-1,0 0 0,0 0 1,0 0-1,0 0 1,0-1-1,0 1 1,0-1-1,5 1 1,-1-2-287,1 1 1,-1-1-1,1 0 0,-1-1 1,1 0-1,-1 0 1,0-1-1,8-3 0,-1-1-434,-1 0 0,26-18 1,-21 10-256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05.988"/>
    </inkml:context>
    <inkml:brush xml:id="br0">
      <inkml:brushProperty name="width" value="0.05" units="cm"/>
      <inkml:brushProperty name="height" value="0.05" units="cm"/>
      <inkml:brushProperty name="color" value="#E71224"/>
    </inkml:brush>
  </inkml:definitions>
  <inkml:trace contextRef="#ctx0" brushRef="#br0">128 0 16844,'1'0'205,"-1"0"0,1 1 0,0-1-1,0 0 1,0 1 0,0-1 0,0 1 0,0-1 0,-1 1 0,1-1 0,0 1 0,0-1 0,-1 1 0,1 0 0,0-1 0,-1 1 0,1 0 0,-1 0 0,1 0 0,-1-1 0,1 1 0,-1 0 0,0 0 0,1 0 0,-1 0 0,0 0 0,0 0 0,1 0 0,-1 0 0,0-1 0,0 1 0,0 0 0,0 0 0,-1 2 0,-1 38 1611,1-39-1648,-7 35 308,-1 0 1,-3 0 0,-1-1 0,-1-1 0,-21 37 0,-16 41-223,53-109-265,6-5 5,10-4-11,-17 4 11,259-81-5147,-232 71 4306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15.456"/>
    </inkml:context>
    <inkml:brush xml:id="br0">
      <inkml:brushProperty name="width" value="0.05" units="cm"/>
      <inkml:brushProperty name="height" value="0.05" units="cm"/>
      <inkml:brushProperty name="color" value="#E71224"/>
    </inkml:brush>
  </inkml:definitions>
  <inkml:trace contextRef="#ctx0" brushRef="#br0">54 83 15699,'4'37'2962,"3"-21"-1662,-7-16-1242,1 1 0,-1-1 1,0 0-1,1 0 0,-1 1 0,0-1 0,1 0 1,-1 0-1,0 0 0,1 0 0,-1 1 0,0-1 1,1 0-1,-1 0 0,1 0 0,-1 0 1,0 0-1,1 0 0,-1 0 0,0 0 0,1 0 1,-1 0-1,1 0 0,-1 0 0,0-1 1,1 1-1,-1 0 0,0 0 0,1 0 0,-1 0 1,0-1-1,1 1 0,-1 0 0,0 0 0,1-1 1,1-1 60,0-1 0,0 1 0,-1 0 0,1-1 1,-1 1-1,1-1 0,-1 0 0,0 1 0,0-1 0,0 0 1,-1 0-1,1 0 0,0 0 0,-1 0 0,0 0 0,0 0 0,0 1 1,0-1-1,0 0 0,-1 0 0,0-4 0,0 2 9,0-1 0,0 1 0,-1 0 0,1 0 0,-1 0 0,0 0 0,0 0 0,-1 1 0,0-1 0,-5-7 0,7 11-107,0 0 0,1 0 0,-1 1 1,0-1-1,1 0 0,-1 1 0,0-1 0,0 1 1,1-1-1,-1 1 0,0-1 0,0 1 1,0 0-1,0-1 0,0 1 0,0 0 1,0 0-1,0-1 0,0 1 0,1 0 1,-1 0-1,0 0 0,0 0 0,0 0 1,0 0-1,0 1 0,0-1 0,0 0 0,0 0 1,0 1-1,0-1 0,0 1 0,1-1 1,-1 1-1,0-1 0,0 1 0,0-1 1,1 1-1,-1-1 0,0 1 0,1 0 1,-1 0-1,0-1 0,1 1 0,-1 1 0,-1 1 10,0 1 0,0-1 0,0 1-1,1-1 1,-1 1 0,1 0 0,0 0-1,0 0 1,-1 5 0,2-3-30,0 0 1,1-1-1,-1 1 1,1 0-1,0 0 1,1-1-1,-1 1 1,6 9-1,-6-12-5,0 0-1,0 0 1,1 0-1,-1-1 0,1 1 1,0-1-1,0 1 1,0-1-1,0 0 0,0 0 1,1 1-1,-1-2 1,1 1-1,-1 0 0,1 0 1,0-1-1,5 3 1,-7-4 3,0 0 1,0 0 0,0 0 0,0 0 0,-1 0 0,1 0 0,0 0-1,0-1 1,0 1 0,0 0 0,0 0 0,0-1 0,0 1 0,0-1 0,-1 1-1,1-1 1,0 1 0,0-1 0,0 1 0,-1-1 0,1 0 0,0 1-1,-1-1 1,1 0 0,-1 0 0,1 1 0,-1-1 0,1 0 0,-1 0 0,1 0-1,-1 0 1,0 0 0,1 0 0,-1 1 0,0-1 0,0 0 0,0 0-1,0 0 1,0 0 0,0-1 0,1-4 20,-1 1-1,1-1 1,-1 0-1,0 1 1,-2-9 0,0 7 14,0 1-1,0 0 1,0 0 0,-1 0 0,0 0 0,-1 0 0,-3-5 0,6 9-24,1 1-1,-1-1 0,0 1 1,0 0-1,0 0 0,0-1 1,0 1-1,-1 0 0,1 0 1,0 0-1,0 0 0,-1 0 1,1 0-1,-1 1 0,1-1 1,0 0-1,-1 1 1,0-1-1,1 1 0,-1-1 1,1 1-1,-1 0 0,1 0 1,-1-1-1,0 1 0,1 0 1,-1 1-1,0-1 0,1 0 1,-1 0-1,1 1 0,-1-1 1,1 1-1,-3 0 0,3 1-6,-1-1 0,0 1 0,1-1 0,-1 1 0,1 0 0,0 0 0,0-1-1,0 1 1,0 0 0,0 0 0,0 0 0,0 0 0,0 1 0,1-1 0,-1 0 0,1 0-1,0 0 1,-1 0 0,1 1 0,0-1 0,1 0 0,-1 0 0,0 1 0,0-1-1,1 0 1,-1 0 0,2 3 0,0 3-9,1 1-1,0-1 1,0 0 0,1 0-1,6 11 1,-9-17 6,1 0 1,-1 0-1,0 0 0,1-1 0,-1 1 1,1 0-1,-1-1 0,1 1 0,0-1 1,0 0-1,0 0 0,0 1 0,4 0 1,-5-1-1,0-1 1,0 0 0,0 0 0,1 1-1,-1-1 1,0 0 0,0 0-1,1 0 1,-1-1 0,0 1 0,0 0-1,1 0 1,-1-1 0,0 1-1,0-1 1,0 1 0,0-1 0,2-1-1,0 0 4,-1 0 0,0 0-1,1 0 1,-1-1-1,0 1 1,0-1 0,-1 0-1,1 1 1,-1-1 0,1 0-1,-1 0 1,0 0 0,0 0-1,0 0 1,0 0-1,-1 0 1,1-6 0,-1 3 1,0 1-1,0-1 1,-1 1 0,1-1 0,-1 1 0,-3-9 0,4 13-5,-1 0 1,1 1-1,0-1 1,0 0 0,0 1-1,-1-1 1,1 0-1,-1 0 1,1 1 0,0-1-1,-1 1 1,1-1-1,-1 0 1,1 1 0,-1-1-1,1 1 1,-1-1-1,0 1 1,1-1 0,-1 1-1,0 0 1,1-1-1,-1 1 1,0 0 0,1-1-1,-1 1 1,0 0-1,0 0 1,1 0 0,-1 0-1,0-1 1,0 1-1,1 0 1,-1 1 0,0-1-1,0 0 1,0 0-1,1 0 1,-1 0 0,0 0-1,1 1 1,-1-1-1,0 0 1,0 1 0,1-1-1,-1 1 1,0-1-1,1 0 1,-1 1 0,1 0-1,-1-1 1,1 1-1,-1-1 1,1 1 0,-1-1-1,0 2 1,-2 2-3,0 0 0,1 0 0,-1 0 0,1 0 1,0 1-1,0-1 0,0 0 0,1 1 0,-1 0 1,1-1-1,-1 8 0,1-5-6,1 0 0,-1 0 1,1 0-1,0 0 0,1-1 0,-1 1 0,4 10 1,-4-16 5,0-1 1,0 1 0,0 0-1,0 0 1,0-1-1,1 1 1,-1 0 0,0-1-1,0 1 1,1 0 0,-1-1-1,1 1 1,-1-1 0,1 1-1,-1 0 1,0-1-1,1 1 1,0-1 0,-1 1-1,1-1 1,-1 0 0,1 1-1,0-1 1,-1 0 0,1 1-1,0-1 1,1 1-1,-1-2 1,0 1-1,0 0 1,0-1-1,0 1 0,0 0 1,0-1-1,0 1 0,0-1 1,0 0-1,-1 1 1,1-1-1,0 0 0,0 1 1,0-1-1,-1 0 0,2-1 1,2-3 0,-1-1 1,1 1 0,-1-1-1,5-11 1,-4 6 14,0 0 0,-1-1 1,-1 1-1,0-1 0,0 1 0,-1-19 1,0 30-15,-1-1 0,0 0 1,0 1-1,0-1 1,0 0-1,-1 1 0,1-1 1,0 1-1,0-1 1,0 0-1,0 1 0,-1-1 1,1 1-1,0-1 0,0 1 1,-1-1-1,1 1 1,0-1-1,-1 1 0,0-1 1,-6 6-84,-3 23-288,8 12-798,2-38 1130,0 0-1,0 0 1,0 0-1,1 0 0,-1 0 1,0-1-1,1 1 0,0 0 1,-1 0-1,1-1 1,0 1-1,0 0 0,0-1 1,0 1-1,0-1 0,0 1 1,0-1-1,3 3 1,10-2-366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36.330"/>
    </inkml:context>
    <inkml:brush xml:id="br0">
      <inkml:brushProperty name="width" value="0.05" units="cm"/>
      <inkml:brushProperty name="height" value="0.05" units="cm"/>
    </inkml:brush>
  </inkml:definitions>
  <inkml:trace contextRef="#ctx0" brushRef="#br0">42 79 12635,'-1'1'215,"1"0"0,-1 0 0,0 0 0,0 1 0,0-1 0,1 0 0,-1 0-1,1 1 1,-1-1 0,1 1 0,0-1 0,-1 0 0,1 1 0,0-1 0,0 1 0,0-1 0,0 1 0,0-1 0,0 1 0,0-1 0,1 0 0,-1 1 0,1-1 0,-1 1 0,1-1 0,-1 0 0,1 0 0,-1 1 0,1-1 0,0 0 0,0 0 0,0 0 0,0 1 0,0-1 0,2 1 0,-3-2-190,0 0 1,1 0-1,-1 0 1,0 0 0,1 0-1,-1 0 1,0 0-1,1 0 1,-1 0 0,0 0-1,0 0 1,1 0-1,-1 0 1,0 0-1,1 0 1,-1-1 0,0 1-1,0 0 1,1 0-1,-1 0 1,0 0 0,0-1-1,1 1 1,-1 0-1,0 0 1,0-1 0,1 1-1,-1 0 1,0 0-1,0-1 1,0 1-1,0 0 1,0-1 0,0 1-1,1 0 1,-1 0-1,0-1 1,0 1 0,0 0-1,0-1 1,0 1-1,0 0 1,0-1 0,0 1-1,0 0 1,0-1-1,-1 1 1,1-1-1,1-16 627,-2 12-428,0 1-1,0-1 0,-1 1 0,0 0 0,-3-8 0,5 12-202,0-1-1,-1 0 0,1 1 0,0-1 0,0 1 0,-1-1 0,1 1 0,0-1 1,-1 1-1,1-1 0,0 1 0,-1-1 0,1 1 0,-1 0 0,1-1 0,-1 1 1,1-1-1,-1 1 0,1 0 0,-1 0 0,1-1 0,-1 1 0,1 0 0,-1 0 1,1 0-1,-1-1 0,0 1 0,1 0 0,-1 0 0,1 0 0,-1 0 0,0 0 1,1 0-1,-1 0 0,1 0 0,-1 1 0,1-1 0,-1 0 0,0 0 0,1 0 1,-1 1-1,1-1 0,-1 0 0,1 1 0,-1-1 0,1 0 0,-1 1 0,1-1 1,-1 0-1,1 1 0,0-1 0,-1 1 0,1-1 0,-1 2 0,-1 2 1,-1 1-1,1-1 1,1 1-1,-1-1 1,0 1-1,1 0 1,0 0-1,0-1 1,0 9 0,0-3-32,1 1 1,0-1 0,2 16-1,-2-25 10,0-1-1,0 1 1,0-1-1,1 1 1,-1-1 0,0 1-1,0-1 1,0 1-1,0-1 1,1 1-1,-1-1 1,0 1-1,0-1 1,1 1-1,-1-1 1,0 1-1,1-1 1,-1 0 0,0 1-1,1-1 1,0 1-1,7-5-10,5-18 24,-7 2 122,5-30 0,-9 43-43,-1 0-1,-1 0 0,1 0 1,-1 0-1,-1 0 0,1-1 1,-4-13-1,4 21-77,0 0-1,0-1 1,0 1 0,0-1-1,0 1 1,0 0-1,0-1 1,0 1-1,0 0 1,-1-1 0,1 1-1,0-1 1,0 1-1,0 0 1,0-1-1,-1 1 1,1 0 0,0-1-1,-1 1 1,1 0-1,0 0 1,0-1 0,-1 1-1,1 0 1,0 0-1,-1 0 1,1-1-1,-1 1 1,1 0 0,0 0-1,-1 0 1,1 0-1,0 0 1,-1 0 0,0 0-1,-9 11 256,-3 23-114,10-11-153,4-16-6,2-16 4,-1 0 0,0 2 2,-1 0 0,1 1 0,0-1 0,1 0 0,0 1 0,0-1-1,7-10 1,-10 17-1,0 0 0,0 0-1,1 0 1,-1 0 0,0-1-1,0 1 1,1 0 0,-1 0-1,0 0 1,1 0 0,-1 0-1,0 0 1,0 0 0,1 0 0,-1 0-1,0 0 1,1 0 0,-1 0-1,0 0 1,1 0 0,-1 0-1,0 0 1,0 0 0,1 0-1,-1 0 1,0 0 0,0 1-1,1-1 1,-1 0 0,0 0-1,0 0 1,1 0 0,-1 1-1,0-1 1,0 0 0,1 0-1,-1 0 1,0 1 0,0-1-1,0 0 1,0 0 0,0 1-1,1-1 1,-1 0 0,0 1-1,0-1 1,0 0 0,0 0 0,0 1-1,5 15-23,6 88-1603,-11-103 1021,2-30-157,1 12 352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6.560"/>
    </inkml:context>
    <inkml:brush xml:id="br0">
      <inkml:brushProperty name="width" value="0.05" units="cm"/>
      <inkml:brushProperty name="height" value="0.05" units="cm"/>
    </inkml:brush>
  </inkml:definitions>
  <inkml:trace contextRef="#ctx0" brushRef="#br0">100 1 13315,'-5'8'567,"1"0"1,0 1-1,1 0 1,0 0-1,0 0 1,-1 11-1,-6 58 1948,10-77-2490,-3 40 883,2 0 0,8 69 1,-3-81-1089,0-1 1,2-1-1,2 1 1,18 45-1,-37-97-2339,-31-72-802,-16-63 5675,58 158-2263,-1 0-1,1-1 1,-1 1 0,1-1-1,-1 0 1,1 1 0,0-1-1,0 1 1,0-1 0,0 1-1,0-1 1,0 0 0,1 1-1,-1-1 1,1-2 0,0 4-38,0-1 1,0 0 0,0 1 0,0-1-1,0 0 1,0 1 0,0-1 0,0 1-1,0-1 1,0 1 0,0 0-1,1 0 1,-1-1 0,0 1 0,0 0-1,0 0 1,0 0 0,1 0 0,-1 0-1,2 1 1,84 0 31,-52-2-177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43.548"/>
    </inkml:context>
    <inkml:brush xml:id="br0">
      <inkml:brushProperty name="width" value="0.05" units="cm"/>
      <inkml:brushProperty name="height" value="0.05" units="cm"/>
      <inkml:brushProperty name="color" value="#E71224"/>
    </inkml:brush>
  </inkml:definitions>
  <inkml:trace contextRef="#ctx0" brushRef="#br0">1 12 14379,'3'-3'888,"6"2"-800,3-7-80,5 10-56,8-2-256,5 0 280,1 0-64,6 1-24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43.983"/>
    </inkml:context>
    <inkml:brush xml:id="br0">
      <inkml:brushProperty name="width" value="0.05" units="cm"/>
      <inkml:brushProperty name="height" value="0.05" units="cm"/>
      <inkml:brushProperty name="color" value="#E71224"/>
    </inkml:brush>
  </inkml:definitions>
  <inkml:trace contextRef="#ctx0" brushRef="#br0">0 205 9578,'43'6'832,"3"-2"-576,1-4-88,4 0 208,-2-3-32,0 0-39,0 2-97,-5 1-1121,-1 0 881,-2 0-120,1 1-72</inkml:trace>
  <inkml:trace contextRef="#ctx0" brushRef="#br0" timeOffset="1">1234 29 13331,'29'21'1344,"0"-1"-992,0-3-168,5-5 608,3-7-416,1-5-87,5-5-193,0-10-72,2-2-152,0 0-112,-4 0-1409,-6 3 1433,-2 4-120,-1 2-152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44.433"/>
    </inkml:context>
    <inkml:brush xml:id="br0">
      <inkml:brushProperty name="width" value="0.05" units="cm"/>
      <inkml:brushProperty name="height" value="0.05" units="cm"/>
      <inkml:brushProperty name="color" value="#E71224"/>
    </inkml:brush>
  </inkml:definitions>
  <inkml:trace contextRef="#ctx0" brushRef="#br0">1 0 11122,'46'15'568,"-3"-2"-1184,-5-6-48,2-4 576,-5-1-152,-3-2-104</inkml:trace>
  <inkml:trace contextRef="#ctx0" brushRef="#br0" timeOffset="1">1167 18 9994,'35'11'104,"1"0"-1280,-6-7 1296,1-4-128,4 0-392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44.811"/>
    </inkml:context>
    <inkml:brush xml:id="br0">
      <inkml:brushProperty name="width" value="0.05" units="cm"/>
      <inkml:brushProperty name="height" value="0.05" units="cm"/>
      <inkml:brushProperty name="color" value="#E71224"/>
    </inkml:brush>
  </inkml:definitions>
  <inkml:trace contextRef="#ctx0" brushRef="#br0">0 1 9994,'9'5'445,"0"1"0,-1 1 0,10 9 0,-11-10-605,0 0-1,0-1 1,0 1-1,14 7 1,-16-12-165,0 1 1,1-1 0,-1 1 0,0-2 0,10 2-1,22 5 2289,-20 0-1243,0 1 0,19 12 0,-23-12-693,0-1 0,0 0 0,1-1 0,24 8 1,-31-12-16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11.670"/>
    </inkml:context>
    <inkml:brush xml:id="br0">
      <inkml:brushProperty name="width" value="0.05" units="cm"/>
      <inkml:brushProperty name="height" value="0.05" units="cm"/>
      <inkml:brushProperty name="color" value="#E71224"/>
    </inkml:brush>
  </inkml:definitions>
  <inkml:trace contextRef="#ctx0" brushRef="#br0">1 82 11434,'16'2'914,"0"-2"0,1 0 0,-1-1 0,19-3 0,11-1-680,494-53 307,-428 44-482,-98 13-8,-15 3 9,-25 7-1,-49 12 16,-1-3 1,-98 9 0,-158-11 390,449-24-249,310 15-1114,-400-4 674,-27-3 218,0 0 0,0-1 0,0 1 0,1 0 0,-1 0 0,0 0 0,0 0 0,0 0 0,0 0 0,0 0 0,1 0 0,-1 0 0,0 0 0,0 0 0,0 0 0,0 0 0,0 0 0,1 0 0,-1 0 0,0 0 0,0 0 0,0 0 0,0 0 0,1 0 0,-1 0 0,0 1 0,0-1 0,0 0 0,0 0 0,0 0 0,0 0 0,0 0 0,1 0 0,-1 0 0,0 0 0,0 1 0,0-1 0,0 0 0,0 0-1,0 0 1,0 0 0,0 0 0,0 1 0,0-1 0,0 0 0,0 0 0,0 0 0,0 0 0,1 0 0,-1 1 0,0-1 0,-1 0 0,1 0 0,0 0 0,0 1 0,-6 2-79,-18 0 122,0-1 1,-1-1-1,-34-3 1,9 0 87,13 2-5,-37-1 71,-104-13 0,171 12-254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20.920"/>
    </inkml:context>
    <inkml:brush xml:id="br0">
      <inkml:brushProperty name="width" value="0.05" units="cm"/>
      <inkml:brushProperty name="height" value="0.05" units="cm"/>
      <inkml:brushProperty name="color" value="#E71224"/>
    </inkml:brush>
  </inkml:definitions>
  <inkml:trace contextRef="#ctx0" brushRef="#br0">0 16 19692,'0'0'2313,"5"1"-1489,-3-4 1368,1 3-1127,0-1-193,1-2-408,2 0-200,2 1-536,0 2-440,-4 0 632,-7-5-464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21.669"/>
    </inkml:context>
    <inkml:brush xml:id="br0">
      <inkml:brushProperty name="width" value="0.05" units="cm"/>
      <inkml:brushProperty name="height" value="0.05" units="cm"/>
      <inkml:brushProperty name="color" value="#E71224"/>
    </inkml:brush>
  </inkml:definitions>
  <inkml:trace contextRef="#ctx0" brushRef="#br0">1 9 16884,'0'2'2144,"4"-2"-1040,4 1 4562,-3-1-4706,-4 0-432,2 0 8,0-3-824,-3 0 288,5 0-96,-1 0-16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38.513"/>
    </inkml:context>
    <inkml:brush xml:id="br0">
      <inkml:brushProperty name="width" value="0.05" units="cm"/>
      <inkml:brushProperty name="height" value="0.05" units="cm"/>
    </inkml:brush>
  </inkml:definitions>
  <inkml:trace contextRef="#ctx0" brushRef="#br0">1 1 11258,'1'1'398,"1"1"-1,0 0 1,0-1-1,0 0 1,0 1-1,0-1 1,0 0-1,0 0 0,3 1 1,0 1-128,182 120 4933,-157-100-4784,0 2 1,-2 1-1,46 54 0,-14-8-96,3-2 0,142 120 0,-147-143-276,4 3 383,70 71 0,11 16 99,-84-83-331,58 66 0,-87-86-18,2-1-1,67 51 1,81 43-25,-82-61-117,54 59 70,-58-44 6,32 23 109,178 187 0,-241-224-144,3-2 0,3-3-1,102 71 1,-125-101-17,-1 3 0,-2 2 0,-2 1 0,59 72-1,-62-65-25,1-2-1,2-1 0,2-2 0,2-2 0,1-3 0,58 35 0,-27-24 87,-2 4 0,110 94 1,-95-61-83,163 140 44,-83-90-70,116 93-40,-173-134 17,222 195 24,-234-181-124,122 167-1,-187-226 96,25 26 0,3-3 0,77 67 0,158 112 26,-190-161 31,61 53-81,-166-138 11,0 0 1,0 1 0,-1-1 0,0 1-1,1-1 1,-1 1 0,-1 0 0,1 0 0,0 1-1,-1-1 1,4 9 0,-6-12-45,0 0 0,0-1 1,-1 1-1,1 0 0,0-1 0,0 1 1,0 0-1,-1-1 0,1 1 1,0-1-1,-1 1 0,1-1 0,0 1 1,-1-1-1,1 1 0,-1-1 0,1 1 1,-1-1-1,1 1 0,-1-1 1,1 0-1,-1 1 0,1-1 0,-1 0 1,1 1-1,-1-1 0,0 0 0,1 0 1,-1 1-1,0-1 0,1 0 1,-1 0-1,1 0 0,-2 0 0,-30 2-1156,23-1 1116,-20 1-580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1:17.015"/>
    </inkml:context>
    <inkml:brush xml:id="br0">
      <inkml:brushProperty name="width" value="0.05" units="cm"/>
      <inkml:brushProperty name="height" value="0.05" units="cm"/>
    </inkml:brush>
  </inkml:definitions>
  <inkml:trace contextRef="#ctx0" brushRef="#br0">34 27 9898,'-2'0'457,"0"-1"0,0 0 0,0 0 0,0 0 0,0 0 1,0 0-1,1-1 0,-1 1 0,0-1 0,1 1 0,-1-1 0,-1-2 0,-5-5 1711,8 26 195,2-7-2254,1-1 0,0 0 0,1 0 0,0-1 0,0 1 0,1-1 0,0 0 0,1 0-1,-1 0 1,1-1 0,1 0 0,0 0 0,0 0 0,0-1 0,0 0 0,1-1 0,0 1 0,17 7 0,-15-8-47,0 1 0,-1 0 0,0 1 0,0 0 0,-1 0 0,15 16 0,-3 3 91,18 27 1,10 14 429,-43-62-465,1 1 0,-1-1 0,1 0 1,0-1-1,8 5 0,16 13 132,13 23-33,8 7-70,-46-48-126,0 0 0,0 0 0,1 0 0,0-1 0,0 0 0,0 0-1,0 0 1,9 2 0,-6-2 1,1 0-1,-1 1 1,1 0 0,-1 1 0,-1 0-1,1 0 1,-1 0 0,0 1-1,0 1 1,12 12 0,0 4 53,-1 0 0,19 32 0,-14-19 31,17 13 93,-31-38-153,0 1 0,-1-1-1,14 23 1,2 21 28,-19-39-25,1-1 1,1 0-1,0 0 0,18 24 0,34 44 158,-49-65-193,0-1-1,1 0 1,1-1 0,1 0 0,0-1-1,28 23 1,-7-13-21,0-2-1,2-2 1,73 32 0,-71-37 16,0 2 0,-2 1 0,68 47 0,92 89 9,-149-119 9,94 55-1,-99-67-14,0 2 1,-2 2 0,56 51-1,75 117 80,-66-69-48,-70-87-44,2-1 0,1-2-1,2-1 1,81 52 0,14 5 43,-115-76-34,-1 1 0,0 0 0,-1 2 0,17 23 0,10 21 7,41 51 6,-71-96-17,1-1-1,1-1 0,38 28 1,-16-20 2,1-1 0,51 20 0,-52-26-2,-1 1 0,72 48 0,-3 20 26,60 42-35,-50-41 28,135 129 0,-177-149-26,161 124 18,-22-20-18,-204-162 3,66 56-4,104 115 1,-22-5-28,49 58 81,-104-83 76,6 5-113,-56-81-20,-33-45-10,1-1-1,40 42 0,-50-61 16,-1 2 0,0 0-1,-1 0 1,-1 0 0,1 1-1,-2 1 1,0 0 0,-1 0-1,7 18 1,-8-15 20,-1-2-18,0 0 1,1-1-1,1 1 1,0-1 0,1 0-1,0-1 1,1 0 0,16 17-1,140 124-90,-165-153 17,1-1-1,-1 0 1,0 0 0,0 0-1,1 1 1,-1-1 0,0 0-1,1 1 1,-1-1 0,0 0 0,0 1-1,0-1 1,0 0 0,1 1-1,-1-1 1,0 0 0,0 1-1,0-1 1,0 0 0,0 1-1,0-1 1,0 1 0,0-1 0,0 0-1,0 1 1,0-1 0,0 0-1,0 1 1,0-1 0,0 1-1,0-1 1,0 0 0,0 1 0,-1-1-1,1 0 1,0 1 0,0-1-1,0 0 1,-1 1 0,1-1-1,0 0 1,0 0 0,-1 1-1,1-1 1,0 0 0,-1 0 0,1 1-1,0-1 1,-1 0 0,1 0-1,0 0 1,-1 0 0,1 0-1,0 0 1,-1 1 0,1-1 0,-1 0-1,1 0 1,-1 0 0,-6 0-586,-7-3-123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1:39.894"/>
    </inkml:context>
    <inkml:brush xml:id="br0">
      <inkml:brushProperty name="width" value="0.05" units="cm"/>
      <inkml:brushProperty name="height" value="0.05" units="cm"/>
    </inkml:brush>
  </inkml:definitions>
  <inkml:trace contextRef="#ctx0" brushRef="#br0">2251 112 12147,'-42'-7'1499,"13"3"-698,19 3-778,0 0-1,0 0 1,-19 2-1,20 0-21,0-1-1,1 0 0,-1 0 0,1-1 1,-1 0-1,-13-4 0,-33-12 132,-1 1-1,-1 3 1,-80-7 0,-370-6 2640,466 26-2679,0 3 0,1 1-1,0 2 1,0 1 0,0 3-1,-48 17 1,33-5-88,1 2 0,1 2 0,-84 56 0,100-54-38,0 1 0,2 1 0,-60 69 0,-72 119-410,128-164 368,3 1 0,3 1 1,2 2-1,-25 64 0,47-96 75,1 0-1,1 1 1,2 0-1,0 0 1,-1 30-1,6-37-1,0 0-1,2 0 0,0 0 1,1 0-1,1-1 1,1 1-1,13 34 0,-12-39 4,1-1 0,1 1 0,0-1 0,1-1 0,1 0 0,0 0-1,0-1 1,1 0 0,14 11 0,-9-10 0,1-1-1,0-1 1,1 0 0,0-1-1,1-1 1,33 12 0,3-5-15,2-2-1,-1-3 1,2-2 0,-1-2 0,1-3-1,0-2 1,58-7 0,405-71-183,-375 49 156,-25 6-135,9 0-224,188-56-1,-282 64 345,0-2-1,-2-1 1,1-1-1,-2-2 0,-1-2 1,45-35-1,-32 16 74,-2-2 1,-1-1-1,49-68 1,-52 61 6,-10 15-23,-1-2 1,40-73 0,-63 98 11,0-1 1,-1 1-1,-1-1 0,0 0 0,-1 0 1,0 0-1,-1 0 0,0 0 0,-1-1 1,-1 1-1,0 0 0,-1 0 0,0 0 1,-1 0-1,0 0 0,-7-15 0,-2-2 169,-1 2 0,-1 0 0,-1 0 1,-2 2-1,-34-44 0,35 50-76,-2 1 0,0 1 0,-1 1 0,0 0 0,-2 1 0,-29-17 0,34 24-188,-1 0-1,0 2 1,-1 0 0,1 1 0,-1 0 0,-1 1-1,1 2 1,-1 0 0,-26-1 0,-157 4-444,125-1 296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7.177"/>
    </inkml:context>
    <inkml:brush xml:id="br0">
      <inkml:brushProperty name="width" value="0.05" units="cm"/>
      <inkml:brushProperty name="height" value="0.05" units="cm"/>
    </inkml:brush>
  </inkml:definitions>
  <inkml:trace contextRef="#ctx0" brushRef="#br0">135 127 17132,'1'-8'459,"-1"0"-1,0 0 1,-1 0 0,0 0 0,-1 0 0,1 0 0,-1 0 0,-1 0-1,0 1 1,0-1 0,0 1 0,-7-12 0,9 18-372,0 0 0,0 0 1,1 0-1,-1 0 0,0 1 0,0-1 0,0 0 1,0 0-1,0 0 0,0 1 0,0-1 1,0 1-1,-1-1 0,1 1 0,0-1 0,0 1 1,0 0-1,-1-1 0,1 1 0,0 0 1,0 0-1,0 0 0,-1 0 0,-1 0 0,1 1-17,0 0-1,0-1 1,1 1-1,-1 0 1,0 0-1,0 0 1,0 1-1,1-1 0,-1 0 1,0 1-1,1-1 1,0 1-1,-2 1 1,-3 5 9,1 0 1,0 1-1,0-1 1,1 1-1,-3 9 1,2-3-45,0 0-1,-4 26 1,8-35-36,1-1 0,-1 1 0,1 0 0,0-1 1,0 1-1,1-1 0,0 1 0,0 0 0,0-1 1,4 11-1,-4-15 1,0 0 0,-1 1 0,1-1 0,0 0 0,0 0 0,0 0 1,0 0-1,1 0 0,-1 0 0,0 0 0,0 0 0,1 0 0,-1 0 0,0-1 1,1 1-1,-1 0 0,1-1 0,-1 0 0,1 1 0,-1-1 0,1 0 0,-1 1 1,1-1-1,-1 0 0,1 0 0,-1 0 0,1-1 0,-1 1 0,1 0 0,-1 0 1,1-1-1,-1 1 0,1-1 0,2-1 0,4-2 3,1 0-1,-1 0 1,0-1-1,10-7 1,15-14 21,29-30 0,-40 35-9,1 0-1,1 2 0,39-25 0,-61 43-13,-1 0-1,0 0 1,1 0 0,-1 0-1,1 1 1,-1-1-1,1 1 1,-1-1-1,1 1 1,-1-1-1,1 1 1,0 0-1,-1 0 1,1-1 0,0 1-1,-1 1 1,1-1-1,-1 0 1,1 0-1,0 0 1,-1 1-1,1-1 1,1 2-1,-1 0 0,0 0 0,0 0 0,0 0 1,0 0-1,0 0 0,-1 0 0,1 1 0,-1-1 0,0 1 0,0-1 0,0 1 0,1 4 0,0-2 0,2 7-1,1-1 0,-1 0-1,11 17 1,-13-25 1,0 0 0,0-1 0,0 1-1,1 0 1,-1-1 0,1 1 0,-1-1 0,1 0-1,0 0 1,0 0 0,0 0 0,0 0 0,1-1-1,-1 1 1,0-1 0,7 2 0,-2-2 0,-1-1 0,1 1 1,-1-1-1,1-1 0,-1 1 1,1-1-1,-1-1 0,0 1 0,0-1 1,11-4-1,9-6 3,35-19 0,-27 13-4,-4 1 1,-13 7 5,1 1 0,28-10-1,-46 18-5,0 1 0,1-1 0,-1 1 0,0 0-1,1-1 1,-1 1 0,1 0 0,-1 0-1,0 0 1,1 0 0,-1 0 0,1 0 0,-1 0-1,0 1 1,1-1 0,-1 0 0,0 1 0,1-1-1,-1 1 1,0 0 0,1-1 0,-1 1-1,2 1 1,-2 0 7,0 0 0,0-1 1,0 1-1,0 0 0,0-1 0,0 1 0,-1 0 0,1 0 0,-1 0 0,1 0 1,-1 0-1,0 0 0,0 0 0,0-1 0,0 3 0,0 6-219,-1 1 0,-1-1-1,0-1 1,0 1 0,-6 13 0,8-22 152,-5 10-141,4-10 197,1-1 0,0 0 0,0 0 0,0 0 0,0 0 0,0 0 0,0 1 0,0-1 0,0 0 0,-1 0 0,1 0 0,0 0 0,0 0 0,0 0 0,0 0 0,-1 0 0,1 1 0,0-1 1,0 0-1,0 0 0,0 0 0,-1 0 0,1 0 0,0 0 0,0 0 0,0 0 0,-1 0 0,1 0 0,0 0 0,0 0 0,0 0 0,0 0 0,-1 0 0,1 0 0,0-1 0,0 1 0,0 0 0,0 0 0,-1 0 0,1 0 0,0 0 0,0 0 0,0 0 1,0-1-1,0 1 0,0 0 0,-1 0 0,1 0 0,0 0 0,0 0 0,0-1 0,0 1 0,0 0 0,0 0 0,0 0 0,0-1 0,-5-11-302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28.732"/>
    </inkml:context>
    <inkml:brush xml:id="br0">
      <inkml:brushProperty name="width" value="0.05" units="cm"/>
      <inkml:brushProperty name="height" value="0.05" units="cm"/>
    </inkml:brush>
  </inkml:definitions>
  <inkml:trace contextRef="#ctx0" brushRef="#br0">383 30 12555,'-1'-2'155,"0"0"1,-1 0 0,1 0 0,0 0 0,-1 1-1,0-1 1,1 0 0,-1 1 0,0-1-1,0 1 1,1-1 0,-1 1 0,0 0-1,0 0 1,-1 0 0,1 0 0,0 0-1,0 1 1,0-1 0,-1 1 0,1-1 0,0 1-1,-1 0 1,1 0 0,0 0 0,-1 0-1,1 0 1,0 0 0,-1 1 0,1-1-1,0 1 1,0-1 0,0 1 0,-4 2 0,-5 1 80,0 1 1,0 1-1,0 0 0,1 0 1,-12 11-1,1 0-67,2 2-1,-1 0 1,2 2-1,1 0 0,1 0 1,0 2-1,2 0 0,0 1 1,2 0-1,1 1 1,1 0-1,1 0 0,1 2 1,-9 52-1,12-51-144,2 1-1,1-1 1,1 1 0,1 0 0,2-1 0,1 1-1,1-1 1,1 1 0,2-1 0,1-1-1,1 1 1,1-2 0,1 1 0,16 26-1,-20-43-30,0 1 0,0-1 0,1 0 0,1 0 0,0-1 0,0 0 0,0-1 0,1 0 0,1-1 0,14 9-1,-20-13 9,0-1-1,1 1 1,-1-1-1,1-1 0,-1 1 1,1-1-1,0 0 1,-1 0-1,1 0 0,0-1 1,0 0-1,0 0 1,-1-1-1,1 0 0,0 0 1,-1 0-1,1 0 1,0-1-1,-1 0 0,0 0 1,1-1-1,-1 1 1,0-1-1,8-6 0,1-3 25,0-1 0,0 0-1,-2-1 1,1 0 0,-2-1-1,0 0 1,-1-1-1,13-25 1,1-11 180,26-80 1,-48 127-195,66-219 743,-62 194-602,0 0-1,-2 0 1,-1-1-1,-2 0 1,-3-48 0,1 69-173,-1 0 0,0-1-1,0 1 1,-1 0 0,-1 0 0,0 1 0,0-1 0,0 1 0,-2 0 0,1 0 0,-1 0 0,-10-11 0,13 16-64,-1 0 1,-1 0-1,1 1 1,0-1-1,-1 1 0,0 0 1,1 0-1,-1 1 1,0 0-1,-1-1 0,1 2 1,0-1-1,-1 1 1,1-1-1,-1 1 0,1 1 1,-1-1-1,1 1 1,-1 0-1,1 0 0,-1 1 1,0 0-1,1 0 1,-10 3-1,-14 7-412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31.337"/>
    </inkml:context>
    <inkml:brush xml:id="br0">
      <inkml:brushProperty name="width" value="0.05" units="cm"/>
      <inkml:brushProperty name="height" value="0.05" units="cm"/>
    </inkml:brush>
  </inkml:definitions>
  <inkml:trace contextRef="#ctx0" brushRef="#br0">421 27 14491,'-18'-6'995,"0"0"-1,0 2 1,-1 0 0,-34-2 0,15 5 530,-53 5 0,83-4-1384,0 1 0,0 0 0,0 1 1,1 0-1,-1 0 0,0 1 0,1 0 0,-1 0 0,1 1 0,-9 5 0,11-5-86,0 0 0,0 1 1,1-1-1,0 1 1,-1 0-1,2 0 1,-1 0-1,1 1 0,-1-1 1,1 1-1,1 0 1,-1 0-1,-2 10 1,0 7-13,0 1 0,2-1 1,0 1-1,2-1 0,2 38 1,20 121-145,-20-178 98,8 64-95,4-1 0,36 112 0,-46-171 90,0 0-1,1-1 1,0 1-1,0-1 1,0 0-1,1 0 1,0 0-1,0-1 0,1 0 1,0 0-1,9 7 1,-9-9 5,0 0-1,1 0 1,-1-1-1,1 0 1,-1-1 0,1 1-1,0-1 1,0-1 0,0 1-1,0-1 1,0 0 0,0-1-1,14 0 1,-3-2 6,0-1 0,0 0 0,-1-1 0,1-1-1,-1-1 1,0 0 0,0-1 0,0-1 0,-1-1 0,-1 0 0,1-1 0,-2-1 0,1 0-1,-2-1 1,21-22 0,-19 18 33,0-2 0,-2 1-1,0-2 1,-1 0 0,-1 0 0,-1-1-1,0 0 1,-2-1 0,0 0 0,-1 0-1,-2-1 1,6-32 0,-10 30-57,-1-1 0,0 1-1,-2-1 1,-1 1 0,0 0 0,-2 0 0,-1 0 0,-1 1 0,-1-1 0,-1 2 0,-1-1 0,-1 1 0,-1 1-1,-1 0 1,-29-36 0,39 53-119,0 0 0,0 1 0,0-1 0,-1 1 0,1 0 0,-1 0 0,0 0 0,0 0 0,0 1 1,-7-4-1,9 6 91,0 0 0,-1-1 0,1 1 0,0 0 1,0 0-1,0 0 0,0 1 0,-1-1 1,1 0-1,0 1 0,0-1 0,0 1 0,0 0 1,0 0-1,0 0 0,0 0 0,0 0 0,0 0 1,1 0-1,-1 0 0,0 1 0,1-1 1,-1 1-1,-1 2 0,-22 24-596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02.445"/>
    </inkml:context>
    <inkml:brush xml:id="br0">
      <inkml:brushProperty name="width" value="0.05" units="cm"/>
      <inkml:brushProperty name="height" value="0.05" units="cm"/>
    </inkml:brush>
  </inkml:definitions>
  <inkml:trace contextRef="#ctx0" brushRef="#br0">82 6 16291,'5'-6'3489,"-10"9"-559,-11 12-476,8-1-2054,0 1-1,1 0 1,0 1 0,1-1-1,1 1 1,-6 31 0,5-13-35,2-1 1,1 48-1,2-74-337,2-1 0,-1 0-1,1 0 1,0 0 0,0 1-1,0-1 1,1 0 0,0 0-1,3 5 1,-4-9-39,-1-1 0,1 0 0,0 0 0,0 1 0,0-1 0,0 0 0,0 0 0,0 0 0,1 0 0,-1 0 0,0 0 0,0-1 0,1 1 0,-1 0 0,0-1 0,4 2 0,-3-2-44,0 0-1,0 1 1,1-1-1,-1-1 1,0 1-1,0 0 1,0 0-1,1-1 1,-1 1-1,0-1 0,0 0 1,0 0-1,0 0 1,4-2-1,6-5-439,0-1-1,0 0 1,-1-1-1,0 0 0,-1 0 1,0-1-1,11-18 1,0 0-403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02.846"/>
    </inkml:context>
    <inkml:brush xml:id="br0">
      <inkml:brushProperty name="width" value="0.05" units="cm"/>
      <inkml:brushProperty name="height" value="0.05" units="cm"/>
    </inkml:brush>
  </inkml:definitions>
  <inkml:trace contextRef="#ctx0" brushRef="#br0">3 76 16155,'1'14'1878,"-1"1"0,-2 16 0,1-17-54,1-14-1757,0 0 0,0 1 0,0-1 0,0 0 0,-1 1 0,1-1 0,0 0 0,0 1 0,0-1-1,0 0 1,0 1 0,0-1 0,1 0 0,-1 1 0,0-1 0,0 0 0,0 1 0,0-1 0,0 0 0,0 1 0,1-1 0,-1 0 0,0 1 0,0-1 0,0 0 0,1 0 0,-1 1-1,0-1 1,0 0 0,1 1 0,9-6 879,8-16-185,12-23-189,-20 26-462,2 1 1,25-28-1,-37 44-105,1 0 0,0 0 0,0 1 0,-1-1 0,1 0 0,0 0 0,0 1 0,0-1 0,0 1 0,0-1 0,0 1 0,0-1 0,0 1 0,2-1 0,-3 1-2,0 1 0,1-1 0,-1 0 0,1 0 0,-1 0 1,0 0-1,1 0 0,-1 0 0,0 1 0,1-1 0,-1 0 0,0 0 0,0 0 0,1 1 0,-1-1 1,0 0-1,0 0 0,1 1 0,-1-1 0,0 0 0,0 1 0,0-1 0,1 0 0,-1 1 1,0-1-1,0 0 0,0 1 0,0-1 0,1 5 16,0 0 1,-1 0-1,1 0 0,-1 10 0,-1-11-24,-13 210-784,16-185-64,-2-29 852,0 1 0,0-1 0,0 0 0,0 0 0,0 0 0,0 1 0,0-1 0,1 0-1,-1 0 1,0 0 0,0 0 0,0 1 0,0-1 0,0 0 0,0 0 0,0 0 0,1 0 0,-1 0 0,0 1 0,0-1-1,0 0 1,0 0 0,0 0 0,1 0 0,-1 0 0,0 0 0,0 0 0,0 0 0,1 0 0,-1 0 0,0 0 0,0 0-1,0 0 1,0 0 0,1 0 0,-1 0 0,0 0 0,9-11-52,2-16-290,3-13-102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39.424"/>
    </inkml:context>
    <inkml:brush xml:id="br0">
      <inkml:brushProperty name="width" value="0.05" units="cm"/>
      <inkml:brushProperty name="height" value="0.05" units="cm"/>
    </inkml:brush>
  </inkml:definitions>
  <inkml:trace contextRef="#ctx0" brushRef="#br0">0 13 12299,'22'1'1008,"-1"1"-840,8-1-152,2 1 208,4-2-344,5-3-80,3-2-776,1 0-633,2 2 1265,-3 0-296,0 3-136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39.844"/>
    </inkml:context>
    <inkml:brush xml:id="br0">
      <inkml:brushProperty name="width" value="0.05" units="cm"/>
      <inkml:brushProperty name="height" value="0.05" units="cm"/>
    </inkml:brush>
  </inkml:definitions>
  <inkml:trace contextRef="#ctx0" brushRef="#br0">50 1 15083,'-8'4'1136,"-1"19"-839,0 2-105,1 7 440,1 5-168,2 3-88,2 1-56,3 0-144,0 5 24,0-5-152,0 1-72,2 1-224,-1-4-152,1 1-176,-1-2 0,-1-5 336,-1-7-144,-1-2-17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41.462"/>
    </inkml:context>
    <inkml:brush xml:id="br0">
      <inkml:brushProperty name="width" value="0.05" units="cm"/>
      <inkml:brushProperty name="height" value="0.05" units="cm"/>
    </inkml:brush>
  </inkml:definitions>
  <inkml:trace contextRef="#ctx0" brushRef="#br0">40 322 8962,'1'0'35,"0"0"-1,-1-1 1,1 1 0,0 0-1,-1-1 1,1 1-1,0-1 1,-1 1 0,1-1-1,-1 1 1,1-1 0,-1 0-1,1 1 1,-1-1 0,1 0-1,-1 1 1,0-1 0,1 0-1,-1 1 1,0-1 0,1 0-1,-1 0 1,0 1 0,0-1-1,0-1 1,5-26-1394,-5 24 1199,6-105-1363,-11 0 4759,5 105-2988,0-1 293,-1-1 1,1 1 0,-1 0-1,0-1 1,-1 1 0,1 0-1,-4-6 1,5 11-500,0-1 0,0 1 0,0 0 0,0 0 0,0 0 0,-1-1 0,1 1 1,0 0-1,0 0 0,0 0 0,0 0 0,0 0 0,-1-1 0,1 1 0,0 0 0,0 0 0,0 0 0,-1 0 1,1 0-1,0 0 0,0 0 0,-1 0 0,1 0 0,0 0 0,0 0 0,0 0 0,-1 0 0,1 0 0,0 0 1,0 0-1,-1 0 0,1 0 0,0 0 0,0 0 0,0 0 0,-1 0 0,1 0 0,0 0 0,0 0 0,0 0 1,-1 1-1,1-1 0,0 0 0,0 0 0,0 0 0,0 0 0,-1 0 0,1 1 0,0-1 0,0 0 0,0 0 1,0 0-1,0 1 0,0-1 0,0 0 0,-1 0 0,1 1 0,0-1 0,0 0 0,0 0 0,0 0 0,0 1 0,0-1 1,0 0-1,0 1 0,-5 16 785,-3 43-373,2 0-1,2 89 1,4-88-318,-1-14-87,1 71 65,2-107-87,2-9-7,2-16-15,6-79 209,1-141 1,-11 158 69,-1 11 355,-29 295-586,17-115-23,-2 16 46,37-455-915,-22 308 586,0 21-315,-1 25-235,-4 46 188,2-34 215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42.722"/>
    </inkml:context>
    <inkml:brush xml:id="br0">
      <inkml:brushProperty name="width" value="0.05" units="cm"/>
      <inkml:brushProperty name="height" value="0.05" units="cm"/>
    </inkml:brush>
  </inkml:definitions>
  <inkml:trace contextRef="#ctx0" brushRef="#br0">25 16 16564,'0'-1'149,"-1"0"1,1 0-1,0 0 1,-1 0-1,1 1 1,-1-1-1,1 0 1,-1 0-1,1 1 1,-1-1 0,1 0-1,-1 1 1,0-1-1,1 1 1,-1-1-1,0 1 1,0-1-1,1 1 1,-1-1-1,0 1 1,0 0-1,0-1 1,-1 1 0,1 0-17,1 1 0,-1-1 0,1 1 0,-1 0 0,0-1 1,1 1-1,0-1 0,-1 1 0,1 0 0,-1 0 0,1-1 1,0 1-1,0 0 0,-1 0 0,1-1 0,0 1 0,0 0 0,0 0 1,0 1-1,-1 8 473,1 0 0,1 20 1,2-2-259,0 6-74,2-1-1,1-1 1,17 53 0,-23-84-306,0 0 0,0 0 0,1 0 0,-1 0 0,0 0 0,1 0 0,-1 0 0,1 0 0,-1 0 0,1-1 0,0 1 0,-1 0-1,1 0 1,0-1 0,0 1 0,-1 0 0,1-1 0,0 1 0,0-1 0,0 1 0,0-1 0,0 1 0,1-1 0,-1 0-39,0 0 0,0 0-1,0 0 1,0 0-1,0-1 1,0 1 0,0-1-1,-1 1 1,1 0-1,0-1 1,0 0 0,0 1-1,0-1 1,0 1-1,-1-1 1,1 0-1,0 0 1,0-1 0,5-5-311,-1-1 0,0 0 1,7-16-1,5-14-262,1-4-174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43.110"/>
    </inkml:context>
    <inkml:brush xml:id="br0">
      <inkml:brushProperty name="width" value="0.05" units="cm"/>
      <inkml:brushProperty name="height" value="0.05" units="cm"/>
    </inkml:brush>
  </inkml:definitions>
  <inkml:trace contextRef="#ctx0" brushRef="#br0">157 0 16644,'0'11'1648,"-6"14"-968,-4 7-240,0 11 888,-3 4-215,0 11-369,0 3-184,0 2-192,-3-3-48,4-10-112,0-4-80,1-12-160,0-3-168,5-18-536,0-7-280,2-10 824,4-2-192,4-6-160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44.469"/>
    </inkml:context>
    <inkml:brush xml:id="br0">
      <inkml:brushProperty name="width" value="0.05" units="cm"/>
      <inkml:brushProperty name="height" value="0.05" units="cm"/>
    </inkml:brush>
  </inkml:definitions>
  <inkml:trace contextRef="#ctx0" brushRef="#br0">154 1 15275,'-7'6'2286,"-3"6"-1792,0 2 0,1-1-1,1 1 1,0 0 0,1 1 0,-8 22-1,-2 2-72,-6 15 94,-17 34 624,52-133-1893,48-168-2176,-58 222 3085,1 1 0,0-1 0,7 13 0,-4-8-89,2 5 77,1-1 1,1 0-1,0 0 1,21 25-1,-21-35 28,-7-13-32,-4 2-125,1 1 1,-1-1-1,1 1 1,-1-1-1,0 1 1,0-1-1,-2-3 1,-6-9 27,-1 1 0,-1 0 1,-16-16-1,19 23 95,1 0 0,-1 0 0,0 1 0,-1-1 0,0 2 0,-17-10 0,13 13 405,15 9-100,17 10-110,-1-6-596,1-2-1,0 0 1,1-2-1,0 0 1,0-1-1,38 6 1,-38-8-105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21.137"/>
    </inkml:context>
    <inkml:brush xml:id="br0">
      <inkml:brushProperty name="width" value="0.05" units="cm"/>
      <inkml:brushProperty name="height" value="0.05" units="cm"/>
    </inkml:brush>
  </inkml:definitions>
  <inkml:trace contextRef="#ctx0" brushRef="#br0">0 2 16163,'14'-1'921,"6"2"-881,2 1-64,7 18 120,12 11-312,13 5-168,5 1-73,1 2 345,-6 2-64,-1-6-96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8.117"/>
    </inkml:context>
    <inkml:brush xml:id="br0">
      <inkml:brushProperty name="width" value="0.05" units="cm"/>
      <inkml:brushProperty name="height" value="0.05" units="cm"/>
    </inkml:brush>
  </inkml:definitions>
  <inkml:trace contextRef="#ctx0" brushRef="#br0">18 0 17180,'-1'21'2399,"-6"33"1,3-33-1862,1 0 0,1 22 0,2-37-481,0 0 0,0-1-1,1 1 1,0 0 0,0-1 0,1 1-1,0-1 1,0 1 0,0-1-1,0 0 1,1 0 0,4 6 0,-6-9-38,0-1 1,1 1 0,-1 0 0,1-1 0,-1 1 0,1-1 0,0 0 0,0 1 0,0-1 0,0 0 0,0 0 0,0 0 0,0 0 0,0-1 0,0 1-1,4 0 1,-2 0 0,1-1-1,-1 0 0,0 0 0,0-1 0,0 1 0,0-1 0,0 0 0,6-2 0,5-3 30,-1 0 0,0-1 0,22-15 0,-35 21-42,44-33 131,-36 25-91,1 2 1,0-1 0,1 1 0,0 0-1,16-6 1,-27 12-45,1 1 0,0-1 0,0 1 0,0 0 0,-1 0 0,1 0 0,0-1 0,0 1 0,0 0 0,-1 0 0,1 0 0,0 0 0,0 0 0,0 0 0,0 0 0,-1 1 0,1-1 0,0 0 0,0 0 0,0 1 0,-1-1 0,1 0 0,0 1 0,0-1 0,-1 1 0,1-1 0,0 1 0,-1-1 0,1 1 0,-1 0 0,1-1 0,-1 1 0,2 1 0,-1 1 6,1 1 0,-1 0 0,0 0 0,0-1 0,0 1 0,0 4 0,2 5 6,-1-4-11,0-1-1,1 1 1,0-1-1,0 1 1,1-1-1,0 0 1,10 13-1,-12-18-2,0-1 0,0 1 0,0-1 0,1 0 0,-1 0 0,1 0-1,0 0 1,-1 0 0,1-1 0,0 1 0,0-1 0,0 0 0,0 0 0,0 0 0,0 0 0,1-1 0,-1 1-1,0-1 1,0 1 0,1-1 0,-1 0 0,0-1 0,0 1 0,7-2 0,0 0 5,0-1 1,-1-1 0,1 0 0,-1 0-1,1-1 1,-1 0 0,-1 0-1,11-9 1,8-8-190,26-28 1,-21 18-387,-22 26-197,-10 11-568,-12 15-73,4-14 805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44.935"/>
    </inkml:context>
    <inkml:brush xml:id="br0">
      <inkml:brushProperty name="width" value="0.05" units="cm"/>
      <inkml:brushProperty name="height" value="0.05" units="cm"/>
    </inkml:brush>
  </inkml:definitions>
  <inkml:trace contextRef="#ctx0" brushRef="#br0">130 1 18372,'0'3'234,"-1"-1"0,0 1-1,1 0 1,-1-1 0,0 1 0,0 0 0,0-1-1,-1 1 1,-1 1 0,-3 9 99,-19 51 525,3 0 0,3 1 0,-17 103 0,26-80-559,10-78-273,0 0-1,0 0 1,1 0 0,1 0 0,-1 0 0,7 17 0,-8-25-63,1 0 1,-1-1 0,1 1-1,-1-1 1,1 1 0,0-1-1,0 1 1,0-1-1,0 0 1,0 1 0,0-1-1,0 0 1,0 0 0,0 0-1,1 0 1,-1 0 0,0 0-1,1 0 1,-1 0 0,1 0-1,-1-1 1,1 1-1,-1 0 1,1-1 0,0 0-1,-1 1 1,1-1 0,-1 0-1,1 0 1,0 0 0,-1 0-1,1 0 1,0 0 0,-1 0-1,1-1 1,0 1-1,-1 0 1,1-1 0,-1 1-1,1-1 1,-1 0 0,1 0-1,-1 1 1,1-1 0,1-2-1,4-3-341,-1 0 1,1 0-1,-1-1 0,0 0 0,-1 0 0,0-1 1,6-10-1,-3 2-284,0-1 1,10-29 0,-7 10-203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45.372"/>
    </inkml:context>
    <inkml:brush xml:id="br0">
      <inkml:brushProperty name="width" value="0.05" units="cm"/>
      <inkml:brushProperty name="height" value="0.05" units="cm"/>
    </inkml:brush>
  </inkml:definitions>
  <inkml:trace contextRef="#ctx0" brushRef="#br0">28 228 15579,'0'18'1897,"-1"8"-937,-5 5-368,-1 4 1208,3 1-415,-1-2-417,1 0-208,4-7-336,1-4-208,5-10-432,4-13-320,0-13-328,2-10 680,1-12-176,-1-9-120</inkml:trace>
  <inkml:trace contextRef="#ctx0" brushRef="#br0" timeOffset="1">80 4 21285,'-4'-3'1880,"-2"3"-1352,1 2-240,2 1 720,1 1-720,2 2 817,-1-3-945,1 2-136,0 0-16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45.823"/>
    </inkml:context>
    <inkml:brush xml:id="br0">
      <inkml:brushProperty name="width" value="0.05" units="cm"/>
      <inkml:brushProperty name="height" value="0.05" units="cm"/>
    </inkml:brush>
  </inkml:definitions>
  <inkml:trace contextRef="#ctx0" brushRef="#br0">4 529 16091,'-2'9'1377,"2"-7"-1155,-1 0 0,1 0 0,0 0 1,0 0-1,-1 1 0,1-1 0,0 0 0,1 0 0,-1 3 1,1-5-118,0 0 0,-1 0 0,1 0 1,-1-1-1,1 1 0,-1 0 0,1 0 1,-1 0-1,1-1 0,-1 1 1,1 0-1,-1-1 0,1 1 0,-1 0 1,1-1-1,-1 1 0,1 0 1,-1-1-1,0 1 0,1-1 0,-1 1 1,0-1-1,1 1 0,-1-1 0,0 0 1,13-16 679,44-81 606,13-21-989,-68 116-400,-1 1 0,1 0 0,-1 0 0,1 0 0,0 0 0,0 0 0,0 0 0,0 0 0,0 1 0,0-1 0,3-1 0,-4 3-2,-1 0 0,0 0 0,1-1 0,-1 1 0,0 0 1,1 0-1,-1 0 0,0 0 0,1 0 0,-1 0 1,1 0-1,-1 0 0,0 1 0,1-1 0,-1 0 0,0 0 1,1 0-1,-1 0 0,0 0 0,1 1 0,-1-1 1,0 0-1,0 0 0,1 0 0,-1 1 0,0-1 0,0 0 1,1 0-1,-1 1 0,5 20 2,-5 5 2,-1-1 1,-2 1-1,-9 42 1,-4 38-63,16-91-443,0-15 472,0 0 1,0 0 0,0 0 0,0 0-1,0 0 1,0 0 0,0 0 0,0 0-1,0 0 1,0 0 0,0 0 0,0 0-1,0 1 1,0-1 0,0 0 0,0 0-1,1 0 1,-1 0 0,0 0 0,0 0-1,0 0 1,0 0 0,0 0 0,0 0-1,0 0 1,0 0 0,0 0 0,0 0-1,0 0 1,0 0 0,0 0 0,0 0-1,0 0 1,1 0 0,-1 0 0,0 0-1,0 0 1,0 0 0,0 0 0,0 0-1,0 0 1,0 0 0,0 0 0,0 0-1,0 0 1,0 0 0,0 0 0,0 0-1,1 0 1,-1 0 0,0 0 0,0 0-1,0 0 1,0 0 0,0-1 0,0 1-1,0 0 1,0 0 0,0 0 0,0 0-1,0 0 1,0 0 0,0 0 0,0 0-1,0 0 1,0 0 0,0 0 0,8-24-1784,-4-6 1089,2-12-240</inkml:trace>
  <inkml:trace contextRef="#ctx0" brushRef="#br0" timeOffset="1">286 1 16243,'1'2'311,"1"0"0,-1 1-1,0-1 1,0 0 0,0 1-1,0-1 1,0 1 0,0-1-1,0 6 1,5 11 974,12 21-217,52 132 858,-63-148-1821,0 0 1,-2 0 0,-1 0-1,-1 1 1,1 38 0,-5-44-97,0 1 0,-2-1 0,0 0 0,-1 0 0,0 0 0,-10 22 0,10-31-61,0 0 1,-1 0-1,0 0 0,-1-1 1,0 0-1,-1 0 0,0 0 1,0-1-1,-1 0 0,1 0 1,-2-1-1,-11 9 0,-18 2-141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39.843"/>
    </inkml:context>
    <inkml:brush xml:id="br0">
      <inkml:brushProperty name="width" value="0.05" units="cm"/>
      <inkml:brushProperty name="height" value="0.05" units="cm"/>
    </inkml:brush>
  </inkml:definitions>
  <inkml:trace contextRef="#ctx0" brushRef="#br0">0 0 12947,'29'2'1144,"-3"1"-832,3 0-112,7 2 384,2 1-256,8 3-136,1 0-48,7-3-152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39.008"/>
    </inkml:context>
    <inkml:brush xml:id="br0">
      <inkml:brushProperty name="width" value="0.05" units="cm"/>
      <inkml:brushProperty name="height" value="0.05" units="cm"/>
    </inkml:brush>
  </inkml:definitions>
  <inkml:trace contextRef="#ctx0" brushRef="#br0">1 1 11250,'0'41'801,"1"-7"-969,1-13 144,1-8 360,-2-9-336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39.425"/>
    </inkml:context>
    <inkml:brush xml:id="br0">
      <inkml:brushProperty name="width" value="0.05" units="cm"/>
      <inkml:brushProperty name="height" value="0.05" units="cm"/>
    </inkml:brush>
  </inkml:definitions>
  <inkml:trace contextRef="#ctx0" brushRef="#br0">23 1 9818,'0'36'1216,"2"0"-648,-1-1-263,-1-3 1263,4-3-976,-3-5-440,1-1-256,-1-7 152,-1-1-56,0-3-120</inkml:trace>
  <inkml:trace contextRef="#ctx0" brushRef="#br0" timeOffset="1">22 541 9690,'-5'47'512,"-1"-5"-512,-1-7 0,3-8 136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40.296"/>
    </inkml:context>
    <inkml:brush xml:id="br0">
      <inkml:brushProperty name="width" value="0.05" units="cm"/>
      <inkml:brushProperty name="height" value="0.05" units="cm"/>
    </inkml:brush>
  </inkml:definitions>
  <inkml:trace contextRef="#ctx0" brushRef="#br0">44 0 11378,'-2'37'1401,"1"-4"-937,-3-8-368,1-7 920,0-5-736,3-12-64,-1 5-216</inkml:trace>
  <inkml:trace contextRef="#ctx0" brushRef="#br0" timeOffset="1">7 903 11795,'-2'34'1096,"1"-11"-1096,-2-2-48,3-9 576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9:40.261"/>
    </inkml:context>
    <inkml:brush xml:id="br0">
      <inkml:brushProperty name="width" value="0.05" units="cm"/>
      <inkml:brushProperty name="height" value="0.05" units="cm"/>
    </inkml:brush>
  </inkml:definitions>
  <inkml:trace contextRef="#ctx0" brushRef="#br0">0 71 13787,'29'8'1642,"40"18"0,-47-17-692,0-1 1,1 0-1,31 5 1,-47-12-870,1 0 0,0 0 1,0-1-1,0-1 0,0 1 1,-1-1-1,1 0 0,0-1 1,-1 0-1,1 0 0,-1 0 1,1-1-1,-1 0 0,8-6 1,49-34-621,-46 29-26,1 1-1,35-18 1,-47 27 384,1 1 1,-1 1 0,1 0-1,0 0 1,0 0-1,-1 1 1,1 0 0,0 0-1,0 1 1,0 0 0,15 2-1,3 4-115,1 1-1,44 18 1,22 6 350,-81-28 9,0 0-1,1-1 0,-1-1 0,1 0 0,24-2 1,14-6 463,-35 4-206,1 1-1,-1 1 1,1 0 0,-1 1 0,1 0 0,26 5-1,-33-2-358,165 27-2011,-156-28 1928,1-1-1,-1-1 1,1-1-1,-1-1 1,0 0-1,0-2 1,22-6 0,-35 8 259,0 0 0,1 0 0,-1 1 0,1 0-1,0 0 1,12 0 0,-17 1-66,0 1 0,0-1-1,0 1 1,0-1 0,0 1 0,0 0-1,0-1 1,0 1 0,0 0-1,0 0 1,0 0 0,-1 1-1,1-1 1,0 0 0,-1 1-1,1-1 1,-1 1 0,0-1-1,1 1 1,-1 0 0,0 0-1,0 0 1,0-1 0,0 1 0,1 3-1,-2-5-65,0 0-1,0 0 0,0 0 1,0 0-1,0 0 1,0 0-1,0 1 0,0-1 1,0 0-1,0 0 1,0 0-1,0 0 1,0 0-1,0 0 0,0 0 1,0 0-1,0 0 1,0 1-1,0-1 0,0 0 1,0 0-1,0 0 1,0 0-1,0 0 0,-1 0 1,1 0-1,0 0 1,0 0-1,0 0 0,0 1 1,0-1-1,0 0 1,0 0-1,0 0 0,0 0 1,0 0-1,0 0 1,0 0-1,-1 0 1,1 0-1,0 0 0,0 0 1,0 0-1,0 0 1,0 0-1,0 0 0,0 0 1,0 0-1,-1 0 1,1 0-1,0 0 0,0 0 1,0 0-1,0 0 1,0 0-1,0 0 0,0 0 1,0 0-1,-6-2-40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24.822"/>
    </inkml:context>
    <inkml:brush xml:id="br0">
      <inkml:brushProperty name="width" value="0.05" units="cm"/>
      <inkml:brushProperty name="height" value="0.05" units="cm"/>
    </inkml:brush>
  </inkml:definitions>
  <inkml:trace contextRef="#ctx0" brushRef="#br0">2 13 19204,'-1'0'2889,"6"0"-2489,1 0-312,1 0-712,-1-1 640,-3-4-288,-4-1-48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25.492"/>
    </inkml:context>
    <inkml:brush xml:id="br0">
      <inkml:brushProperty name="width" value="0.05" units="cm"/>
      <inkml:brushProperty name="height" value="0.05" units="cm"/>
    </inkml:brush>
  </inkml:definitions>
  <inkml:trace contextRef="#ctx0" brushRef="#br0">18 12 13771,'-9'0'6769,"2"-1"-5880,5 2 423,7-2-1312,-1-2-368,1-2 328,2 2-88,6 5-136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8.555"/>
    </inkml:context>
    <inkml:brush xml:id="br0">
      <inkml:brushProperty name="width" value="0.05" units="cm"/>
      <inkml:brushProperty name="height" value="0.05" units="cm"/>
    </inkml:brush>
  </inkml:definitions>
  <inkml:trace contextRef="#ctx0" brushRef="#br0">8 31 18444,'-6'-21'2008,"4"12"-1151,5 12 807,7 11-1624,4-1-248,2 4 144,4 0-128,4 1-136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26.204"/>
    </inkml:context>
    <inkml:brush xml:id="br0">
      <inkml:brushProperty name="width" value="0.05" units="cm"/>
      <inkml:brushProperty name="height" value="0.05" units="cm"/>
    </inkml:brush>
  </inkml:definitions>
  <inkml:trace contextRef="#ctx0" brushRef="#br0">9 57 18156,'-3'14'2320,"-3"-8"1897,8-12-3617,2-5-336,1 3-584,0-4-408,-2 0 584,3 1-96,1-6-128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44.157"/>
    </inkml:context>
    <inkml:brush xml:id="br0">
      <inkml:brushProperty name="width" value="0.05" units="cm"/>
      <inkml:brushProperty name="height" value="0.05" units="cm"/>
    </inkml:brush>
  </inkml:definitions>
  <inkml:trace contextRef="#ctx0" brushRef="#br0">84 908 11899,'-26'13'1222,"22"-11"-946,0 0-1,0 0 1,0 0-1,0 0 1,0 0-1,0-1 1,0 0-1,0 0 1,-1 0-1,-7 0 0,12-1-236,0 0 0,0 0 0,-1 0 0,1 0 0,0 0 0,0 0 0,0-1-1,-1 1 1,1 0 0,0 0 0,0 0 0,0 0 0,-1 0 0,1-1 0,0 1-1,0 0 1,0 0 0,0 0 0,0-1 0,-1 1 0,1 0 0,0 0 0,0 0-1,0-1 1,0 1 0,0 0 0,0 0 0,0-1 0,0 1 0,0 0 0,0 0-1,0-1 1,0 1 0,0 0 0,0 0 0,0-1 0,0 1 0,0 0 0,0 0-1,0 0 1,0-1 0,1 1 0,-1 0 0,0 0 0,0 0 0,0-1 0,0 1-1,0 0 1,1 0 0,-1-1 0,8-10 684,-8 11-707,16-17 546,0 1-1,1 0 0,23-16 0,61-37-35,-84 58-407,52-31 46,2 3 0,117-46 0,160-37-132,-280 100-15,184-61-31,587-181 1217,-568 200-677,-204 53-433,0 3 0,75 0 0,-136 8-149,-1 0 0,1 0 0,0 0 0,0 1 0,-1 0 0,1 0 0,0 0 0,-1 0 0,1 1 0,-1 0 0,7 4 0,-10-3 701,-6-4-509,-9-5-169,-3-12 29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44.617"/>
    </inkml:context>
    <inkml:brush xml:id="br0">
      <inkml:brushProperty name="width" value="0.05" units="cm"/>
      <inkml:brushProperty name="height" value="0.05" units="cm"/>
    </inkml:brush>
  </inkml:definitions>
  <inkml:trace contextRef="#ctx0" brushRef="#br0">23 42 14603,'4'0'259,"-1"-1"0,1 1-1,-1-1 1,1 0 0,-1 0-1,0 0 1,0-1 0,1 1 0,2-3-1,17-7 704,-8 7-613,0 0 0,0 0 0,1 2 0,0 0 0,-1 0 1,1 2-1,0 0 0,22 3 0,-33-3-281,0 1 0,0 1 0,-1-1 0,1 1 0,0-1 0,0 1 1,-1 1-1,0-1 0,1 1 0,-1-1 0,0 1 0,0 1 0,4 2 0,-6-2-20,1-1 0,-1 1 0,0-1 0,0 1 1,0-1-1,-1 1 0,1 0 0,-1 0 0,0 0 0,0 0 0,0 0 0,0 0 0,-1 0 0,0 1 1,0-1-1,0 0 0,0 0 0,-1 5 0,-2 6 96,0-1-1,-1 1 1,-1-1 0,0 0-1,-1 0 1,0 0 0,-1-1 0,-1 0-1,-13 18 1,-13 12 175,-48 47 0,67-74-272,-104 100-661,105-104 462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45.413"/>
    </inkml:context>
    <inkml:brush xml:id="br0">
      <inkml:brushProperty name="width" value="0.05" units="cm"/>
      <inkml:brushProperty name="height" value="0.05" units="cm"/>
    </inkml:brush>
  </inkml:definitions>
  <inkml:trace contextRef="#ctx0" brushRef="#br0">279 4 14251,'1'0'109,"0"-1"1,0 1-1,0-1 1,0 1-1,0 0 1,0-1-1,1 1 0,-1 0 1,0 0-1,0 0 1,0 0-1,0 0 1,0 0-1,0 0 0,1 0 1,-1 0-1,0 1 1,0-1-1,0 0 0,2 1 1,-3 1-36,0 0 0,0-1 1,0 1-1,0-1 0,0 1 0,0-1 1,-1 1-1,1 0 0,0-1 0,-1 1 1,1-1-1,-1 1 0,0-1 0,1 0 0,-1 1 1,0-1-1,-1 2 0,-69 135 1524,-47 96-105,91-173-840,-36 123 0,58-167-552,1 0 0,1 0 0,1 1 0,0-1-1,1 22 1,2-34-75,-1 0 1,1 0-1,0-1 0,0 1 0,0 0 0,1 0 0,0-1 0,0 1 0,0-1 1,4 6-1,-4-7-16,0 0 0,0-1 1,1 1-1,-1-1 0,1 0 1,0 0-1,0 0 0,0 0 1,0 0-1,0 0 0,0-1 1,0 0-1,1 1 0,-1-1 1,0 0-1,5 0 0,7 1-61,0-1 0,-1-1-1,1 0 1,0-1-1,-1 0 1,1-1 0,0-1-1,-1-1 1,17-5 0,18-9-51,59-31 0,-10-2-30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57.991"/>
    </inkml:context>
    <inkml:brush xml:id="br0">
      <inkml:brushProperty name="width" value="0.05" units="cm"/>
      <inkml:brushProperty name="height" value="0.05" units="cm"/>
    </inkml:brush>
  </inkml:definitions>
  <inkml:trace contextRef="#ctx0" brushRef="#br0">1 0 21301,'0'18'1688,"4"7"-1296,-4 9-144,7 5 472,-1 4-200,3 9-88,2 0-80,-1-3-199,3 2-41,-1-8-40,-2-3-16,-2-8-160,0-5-177,-4-11-559,1-4-408,-5-14 992,-2-10-216,-2-11-160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58.452"/>
    </inkml:context>
    <inkml:brush xml:id="br0">
      <inkml:brushProperty name="width" value="0.05" units="cm"/>
      <inkml:brushProperty name="height" value="0.05" units="cm"/>
    </inkml:brush>
  </inkml:definitions>
  <inkml:trace contextRef="#ctx0" brushRef="#br0">45 1 21205,'-1'3'183,"-8"18"328,1 1-1,1 0 0,1 0 1,1 1-1,-2 26 1,7-48-504,-1 10 34,0-1 1,1 1-1,1 0 0,-1-1 0,4 12 1,-4-19-42,1-1 0,0 1 0,0-1 0,0 1 0,0-1 0,0 0 0,0 1 0,1-1 0,-1 0 1,1 0-1,0 0 0,-1 0 0,1 0 0,0 0 0,0-1 0,0 1 0,0-1 0,1 1 0,-1-1 0,0 0 1,1 0-1,-1 0 0,1 0 0,-1 0 0,5 1 0,11 0-3,0 0-1,0-1 1,23-3 0,-17 2-3,32 2 0,-49-2 5,0 1 1,-1 1-1,1-1 1,0 1-1,-1 0 0,0 1 1,0-1-1,0 1 1,9 6-1,-13-8 14,0 0 0,0 1 0,-1 0 0,1-1 1,0 1-1,-1 0 0,1 0 0,-1 0 0,1 0 0,-1 0 0,0 0 0,0 0 0,0 0 0,0 1 0,0-1 0,0 0 0,-1 1 0,1 3 0,0-2 44,-2 1-1,1-1 1,0 0 0,-1 1-1,0-1 1,0 0-1,0 0 1,0 0 0,-4 8-1,-2 1 114,-1 0 0,0 0 0,-1-1 0,0 0 0,-11 11 0,9-12 85,0 0 0,-1-1-1,-13 9 1,20-16-385,0 0-1,0 0 1,0 0-1,-1 0 1,1-1-1,-1 0 1,1 0-1,-1 0 1,0-1-1,0 0 1,-6 1-1,12-2 115,0 0 0,0 0 0,0 0 0,0 0 0,1-1 0,-1 1 0,0 0 0,0 0 0,0 0 0,0 0 0,0 0 0,0 0 0,0 0 0,0 0 0,0 0 0,0 0 0,0 0 0,0 0 0,0 0 0,0 0 0,0-1 0,0 1 0,0 0 0,0 0 0,0 0 0,0 0 0,0 0 0,0 0 0,0 0 0,0 0 0,0 0 0,0 0 0,0-1 0,0 1 0,0 0 0,0 0 0,0 0 0,0 0 0,0 0 0,0 0 0,0 0 0,0 0 0,0 0 0,0 0 0,0 0 0,0-1 0,0 1 0,15-4-527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0:59.795"/>
    </inkml:context>
    <inkml:brush xml:id="br0">
      <inkml:brushProperty name="width" value="0.05" units="cm"/>
      <inkml:brushProperty name="height" value="0.05" units="cm"/>
    </inkml:brush>
  </inkml:definitions>
  <inkml:trace contextRef="#ctx0" brushRef="#br0">1 181 19276,'0'-2'1889,"5"-4"-1121,5-4-288,9-4 1024,7-2-384,7-2-399,7 0-161,0-1-240,3 4-136,-3 3-488,-5 0-432,-9 2 623,-9-3-127,-20-3-112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1:00.462"/>
    </inkml:context>
    <inkml:brush xml:id="br0">
      <inkml:brushProperty name="width" value="0.05" units="cm"/>
      <inkml:brushProperty name="height" value="0.05" units="cm"/>
    </inkml:brush>
  </inkml:definitions>
  <inkml:trace contextRef="#ctx0" brushRef="#br0">89 38 18828,'1'-2'267,"-1"-1"0,1 1 0,-1 0 0,1 0 0,-1-1 0,0 1 0,0 0 0,0-1 0,0 1 0,-1-5 0,1 7-216,0 0-1,-1-1 0,1 1 1,0 0-1,0-1 0,0 1 1,0-1-1,-1 1 1,1 0-1,0-1 0,0 1 1,0 0-1,-1 0 0,1-1 1,0 1-1,-1 0 1,1-1-1,0 1 0,-1 0 1,1 0-1,0 0 0,-1-1 1,1 1-1,0 0 1,-1 0-1,0 0 40,0 0 0,0 0-1,0 0 1,0 1 0,0-1 0,0 0-1,0 1 1,1-1 0,-1 1 0,0-1-1,0 1 1,1-1 0,-1 1 0,0-1-1,0 1 1,1 0 0,-1 0 0,-5 6 92,1 0 1,0 0-1,0 0 0,0 0 1,1 1-1,1 0 1,-1 0-1,1 0 1,-3 10-1,0 9-82,-6 44 0,9-45-64,1 0 0,3 48 1,0-65-38,0 0 0,0 0 1,1 0-1,0 0 1,1 0-1,0-1 0,0 1 1,0-1-1,1 0 1,1 0-1,9 13 0,-13-19-28,1 0-1,0 0 0,0 0 1,-1 0-1,1-1 0,0 1 1,1-1-1,-1 1 1,0-1-1,0 0 0,0 1 1,1-1-1,-1-1 0,1 1 1,-1 0-1,1-1 0,-1 1 1,1-1-1,-1 1 0,4-1 1,-3-1-75,1 0 1,-1 1 0,1-1 0,-1 0-1,1-1 1,-1 1 0,0-1 0,0 1-1,0-1 1,0 0 0,0 0 0,5-5-1,0-1-124,0-1 0,0 1 0,-1-2 1,0 1-1,-1-1 0,0 0 0,8-18 0,1-15-515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1:01.486"/>
    </inkml:context>
    <inkml:brush xml:id="br0">
      <inkml:brushProperty name="width" value="0.05" units="cm"/>
      <inkml:brushProperty name="height" value="0.05" units="cm"/>
    </inkml:brush>
  </inkml:definitions>
  <inkml:trace contextRef="#ctx0" brushRef="#br0">0 440 17060,'2'4'391,"-1"0"0,0 0 0,0 1 0,0-1 0,0 1 0,0 7 0,4 19 875,-2-24-1110,0 1 0,0-1-1,1 0 1,0 0 0,0 0-1,1 0 1,0-1 0,0 0-1,0 0 1,1 0 0,0-1-1,0 0 1,11 7 0,-14-10-137,0 0 1,0 0-1,0-1 1,0 1 0,0-1-1,1 0 1,-1 0-1,0 0 1,1 0-1,-1-1 1,1 0-1,-1 1 1,1-1-1,-1 0 1,1-1 0,-1 1-1,1 0 1,-1-1-1,1 0 1,-1 0-1,0 0 1,0 0-1,1-1 1,-1 1-1,0-1 1,0 0 0,0 0-1,0 0 1,-1 0-1,1 0 1,-1-1-1,5-5 1,0-1 119,0-1-1,0 0 1,-2-1 0,1 1 0,-1-1 0,-1 0-1,0-1 1,0 1 0,-1-1 0,-1 1 0,2-23-1,-3 33-110,-1 0 0,0 0 0,0 0 0,0 0 0,0-1 0,0 1 0,0 0 0,0 0 0,0 0 0,0 0 0,0 0 0,-1 0 0,1-1 0,0 1 0,-1 0 0,1 0 0,-1 0 0,0 0 0,1 0 0,-1 0-1,-1-1 1,1 2-9,0 0-1,1 0 0,-1 0 1,0 0-1,0 0 1,0 0-1,1 0 0,-1 0 1,0 1-1,0-1 0,0 0 1,1 0-1,-1 1 0,0-1 1,1 1-1,-1-1 1,0 0-1,1 1 0,-1-1 1,0 1-1,1 0 0,-1-1 1,1 1-1,-1-1 1,1 1-1,-1 0 0,1 0 1,0-1-1,-1 1 0,1 1 1,-6 7 23,1 1 1,1 0 0,-1 0-1,2 0 1,-1 1 0,2-1-1,-1 1 1,1 0 0,1-1-1,0 1 1,1 17 0,0-27-41,-1 0 0,1 0 0,0-1 1,0 1-1,0 0 0,1 0 0,-1 0 0,0 0 1,0 0-1,0 0 0,1 0 0,-1 0 0,0 0 1,1-1-1,-1 1 0,1 0 0,-1 0 0,1 0 1,-1-1-1,1 1 0,0 0 0,-1-1 0,1 1 1,0 0-1,0-1 0,-1 1 0,2 0 0,0-1 0,-1 0 0,1 0 0,-1 0 0,1 0 0,-1 0 0,1 0 0,-1 0 0,1-1 0,-1 1 0,1 0 0,-1-1 0,1 0 0,-1 1 0,3-2-1,6-4 6,-1-1 1,1 0-1,10-10 0,-19 16-5,39-41 51,-32 33-46,0 0 1,0 0-1,1 1 0,0 0 1,0 1-1,1 0 0,0 0 1,14-7-1,-23 14-3,0-1 1,1 1-1,-1 0 0,0 0 1,0 0-1,0-1 1,0 1-1,1 0 0,-1 0 1,0 1-1,0-1 1,0 0-1,0 0 0,1 0 1,-1 1-1,0-1 0,0 1 1,0-1-1,0 1 1,0-1-1,0 1 0,0 0 1,0-1-1,0 1 1,0 0-1,0 0 0,0 0 1,-1 0-1,1 0 0,0-1 1,-1 1-1,1 1 1,-1-1-1,1 0 0,-1 0 1,1 0-1,-1 0 1,1 2-1,2 5 41,-1 1 1,0 0-1,1 18 1,-1-15-8,-2-10-21,6 22 113,-6-24-125,0 1 0,0-1 0,0 1 0,0-1 0,0 0 1,0 0-1,0 1 0,1-1 0,-1 0 0,0 1 1,0-1-1,0 0 0,1 1 0,-1-1 0,0 0 0,0 0 1,0 1-1,1-1 0,-1 0 0,0 0 0,1 0 1,-1 0-1,0 1 0,1-1 0,-1 0 0,0 0 0,1 0 1,-1 0-1,0 0 0,1 0 0,-1 0 0,0 0 1,1 0-1,-1 0 0,0 0 0,1 0 0,-1 0 0,0 0 1,1 0-1,-1 0 0,0 0 0,1 0 0,-1 0 1,0-1-1,1 1 0,-1 0 0,0 0 0,0 0 0,1 0 1,-1-1-1,0 1 0,0 0 0,1 0 0,-1-1 1,0 1-1,0 0 0,0-1 0,1 1 0,-1 0 0,0 0 1,0-1-1,0 0 0,4-4 39,-1 0 0,-1 0 0,1-1 0,-1 1 0,0-1 1,0 0-1,2-8 0,5-47 217,-6 41-185,-1 7-11,0-1 0,-1 0 1,-2-26-1,2 42-77,-1 1 1,1-1 0,-1 1-1,1-1 1,0 1-1,0-1 1,2 4-1,-3-5 6,1 0 0,-1 0-1,1-1 1,0 1 0,-1 0-1,1-1 1,0 1 0,-1-1-1,1 1 1,0-1 0,0 1-1,0-1 1,-1 0 0,1 1-1,0-1 1,0 0 0,0 0-1,0 1 1,0-1 0,-1 0-1,1 0 1,0 0 0,0 0-1,0 0 1,0 0 0,0 0-1,0 0 1,0-1 0,-1 1-1,1 0 1,0-1 0,0 1-1,0 0 1,0-1 0,-1 1 0,1-1-1,1 0 1,6-5-70,1 0 0,-1 0 0,9-10 1,-13 12 42,0 0 0,0 0 0,1 0 0,-1 0 0,1 1 1,0-1-1,0 1 0,0 0 0,1 1 0,-1-1 1,0 1-1,1 0 0,9-1 0,-13 3 26,0 0 0,0 0 1,-1 0-1,1 1 0,0-1 0,0 1 1,-1 0-1,1-1 0,0 1 0,-1 0 0,1 0 1,-1 0-1,1 0 0,-1 0 0,0 0 1,1 0-1,-1 1 0,0-1 0,0 0 1,0 1-1,0-1 0,0 1 0,2 3 0,2 5-11,-1 0-1,7 20 1,-3-7 1,-8-21 19,1-1 0,0 1 0,0 0 0,0 0 0,0-1 0,0 1-1,1 0 1,-1-1 0,0 1 0,1-1 0,-1 1 0,1-1 0,-1 0 0,1 0 0,0 0-1,-1 0 1,1 0 0,0 0 0,0 0 0,0 0 0,2 0 0,-1-1-1,1 1 1,-1-1-1,0 0 1,1-1-1,-1 1 1,0 0-1,1-1 1,-1 0-1,0 0 0,0 0 1,6-2-1,1-2-1,0-1-1,-1 0 0,0 0 0,0 0 0,0-1 0,14-16 1,-13 11 4,0-1 1,-2 1 0,1-1 0,-2-1-1,1 0 1,-2 0 0,0 0 0,-1 0-1,0-1 1,-1 0 0,-1 0 0,0-1-1,-1 1 1,-1 0 0,-1-28 0,0 42 0,0-1 1,0 1 0,0-1-1,0 1 1,0-1 0,-1 1-1,1-1 1,-1 1 0,1 0 0,-1-1-1,0 1 1,1-1 0,-1 1-1,0 0 1,0 0 0,0 0-1,0-1 1,0 1 0,0 0-1,0 0 1,-3-1 0,3 2-2,0 0-1,0 0 1,0 0 0,0 0 0,0 0 0,0 0 0,0 0 0,0 1-1,0-1 1,0 0 0,0 1 0,0-1 0,0 1 0,0-1-1,0 1 1,0-1 0,1 1 0,-1 0 0,0-1 0,0 1-1,1 0 1,-1 0 0,0 0 0,1-1 0,-1 1 0,1 0-1,-1 0 1,1 0 0,-1 0 0,1 0 0,-1 2 0,0 0-1,-1 1 0,1 0-1,0 0 1,0 0 0,0 0 0,1 0 0,-1-1 0,1 1 0,0 0 0,0 0 0,0 0 0,0 0-1,1 0 1,0 0 0,0 0 0,0 0 0,0 0 0,3 4 0,-4-6-6,1-1 0,0 1 1,1 0-1,-1 0 0,0-1 0,0 1 1,1-1-1,-1 1 0,1-1 0,-1 0 1,1 0-1,0 1 0,-1-1 0,1 0 1,0 0-1,0-1 0,0 1 0,0 0 1,0-1-1,0 1 0,-1-1 0,2 1 1,-1-1-1,0 0 0,0 0 0,0 0 1,0 0-1,0 0 0,0-1 0,0 1 1,0 0-1,0-1 0,0 0 0,-1 1 1,1-1-1,0 0 0,2-1 0,1-1-6,0 0 0,0-1 0,0 1 0,0-1-1,-1 0 1,0 0 0,1 0 0,-1-1-1,-1 0 1,1 1 0,-1-1 0,0-1 0,0 1-1,2-6 1,0 0 4,-1 0-1,0 0 1,-1-1 0,-1 1-1,1-1 1,-1-13-1,-2 21 18,-4 10-2,-1 15 18,3-8-82,2 0 1,1 27-1,-1-35-2,1 0 0,0 0 1,0 0-1,0 0 0,1 0 0,-1-1 0,1 1 0,0 0 0,1-1 1,-1 0-1,4 5 0,-5-7 44,0-1 1,1 0-1,-1 0 0,0 0 1,0 1-1,1-1 0,-1-1 1,1 1-1,-1 0 0,2 1 1,16-1-201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1:59.039"/>
    </inkml:context>
    <inkml:brush xml:id="br0">
      <inkml:brushProperty name="width" value="0.05" units="cm"/>
      <inkml:brushProperty name="height" value="0.05" units="cm"/>
    </inkml:brush>
  </inkml:definitions>
  <inkml:trace contextRef="#ctx0" brushRef="#br0">1 6 14155,'0'0'24,"0"0"-1,0-1 1,0 1 0,0 0-1,0 0 1,0 0 0,0-1-1,0 1 1,0 0 0,0 0-1,0 0 1,0 0 0,0-1-1,0 1 1,0 0 0,0 0-1,1 0 1,-1 0 0,0-1-1,0 1 1,0 0 0,0 0-1,0 0 1,0 0 0,1 0-1,-1-1 1,0 1 0,0 0-1,0 0 1,0 0-1,1 0 1,-1 0 0,0 0-1,0 0 1,0 0 0,1 0-1,-1 0 1,10 2 465,14 13 28,-18-11-287,37 29 548,-1 1 0,-1 2 1,49 57-1,-40-40-403,61 50-1,10-11-138,-67-54-109,-2 2 0,-2 3 0,49 54 0,35 61 479,-30-32 83,170 157 1,-202-220-390,2-4 1,160 95-1,-128-101-71,23 13-118,-111-54-101,0 0-1,0 0 1,-1 2 0,25 26-1,6 15 64,53 83-1,-85-114-51,2-1 1,0 0 0,2-2-1,0 0 1,2-1 0,32 24 0,75 43-17,186 140 168,-277-192-24,46 53 0,-58-58-54,1-1 0,1-2 1,61 46-1,5-14-87,-43-29-6,-2 3 0,58 49-1,-52-29 45,79 103 0,-69-77-46,-38-48 0,3-2 0,0 0 0,2-2-1,59 39 1,-53-40 0,-1 3 0,40 40-1,59 72-7,-90-91-14,98 121 63,-87-99-56,79 77 1,-96-110 15,2-1 0,1-3 0,78 49 0,-84-64-3,-2 2 0,0 2 0,57 51 0,61 97-7,-112-122-22,8 9-59,3-3 0,2-2-1,109 84 1,-112-97-163,-2 3 1,-2 1-1,47 60 1,-55-61 190,24 26-2656,-63-69 2651,1 0 0,-1-1 1,1 1-1,-1 0 0,1-1 0,-1 1 1,0 0-1,1 0 0,-1 0 1,0-1-1,0 1 0,0 0 0,1 0 1,-1 0-1,0-1 0,0 1 0,0 0 1,0 0-1,0 0 0,-1 0 0,1-1 1,0 1-1,0 1 0,-4 3-429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9.019"/>
    </inkml:context>
    <inkml:brush xml:id="br0">
      <inkml:brushProperty name="width" value="0.05" units="cm"/>
      <inkml:brushProperty name="height" value="0.05" units="cm"/>
    </inkml:brush>
  </inkml:definitions>
  <inkml:trace contextRef="#ctx0" brushRef="#br0">63 0 17380,'-26'89'2335,"17"-63"-1696,1 0 0,-7 43 1,13-40-299,0-1 0,2 1 0,1 0 1,1-1-1,2 1 0,0-1 1,2 0-1,2 0 0,16 42 0,-15-55-376,-9-15 34,0 0-1,0 0 1,0 0 0,0 0-1,0 0 1,1 0-1,-1 1 1,0-1 0,0 0-1,0 0 1,0 0 0,0 0-1,0 0 1,1 0 0,-1 0-1,0 0 1,0 0-1,0 0 1,0 0 0,0 0-1,1 0 1,-1 0 0,0-1-1,0 1 1,0 0-1,0 0 1,0 0 0,0 0-1,1 0 1,-1 0 0,0 0-1,0 0 1,0 0-1,0 0 1,0 0 0,0-1-1,0 1 1,0 0 0,0 0-1,0 0 1,1 0-1,-1 0 1,0 0 0,0-1-1,0 1 1,0 0 0,0 0-1,0 0 1,0 0 0,0-1-1,3-31-114,-2 31 115,-2-165-229,-2 56 18,8 112 194,-1 0 0,0 0-1,0 1 1,0 0-1,-1-1 1,6 6 0,13 9-27,-8-8 38,0-1 0,1 0 1,0-1-1,0-1 0,1 0 1,-1-1-1,1 0 0,27 3 1,-37-7 25,1 0 1,-1-1 0,1 0 0,0 0 0,-1 0 0,1-1 0,0 0-1,-1 0 1,1 0 0,-1-1 0,0 0 0,0-1 0,1 1 0,-1-1-1,-1 0 1,1-1 0,0 1 0,-1-1 0,0 0 0,0-1 0,0 1-1,0-1 1,-1 0 0,5-6 0,-9 10-19,0 1 0,0 0 1,0 0-1,0 0 0,0 0 0,0 0 0,0 0 1,0 0-1,0 0 0,1-1 0,-1 1 0,0 0 1,0 0-1,0 0 0,0 0 0,0 0 0,0 0 1,0 0-1,0 0 0,0 0 0,0 0 0,0 0 1,0 0-1,0-1 0,1 1 0,-1 0 0,0 0 1,0 0-1,0 0 0,0 0 0,0 0 0,0 0 1,0 0-1,0 0 0,0 0 0,1 0 0,-1 0 1,0 0-1,0 0 0,0 0 0,0 0 0,0 0 1,0 0-1,0 0 0,0 0 0,1 0 0,-1 0 1,0 0-1,0 0 0,0 1 0,0-1 1,0 0-1,0 0 0,0 0 0,0 0 0,0 0 1,1 0-1,0 10 17,-2 27-54,1-9 33,-1-26 4,2 0 0,-1 0 0,0 0 0,0 1 0,1-1 0,-1 0 0,1 0 0,-1 0 0,1 0 0,0-1 0,0 1 0,0 0 0,0 0 0,0 0 0,0-1 0,0 1 0,1 0 0,-1-1-1,1 1 1,-1-1 0,1 0 0,-1 0 0,4 2 0,-3-2 3,0-1-1,0 0 1,0 0 0,0 1-1,0-1 1,0-1-1,0 1 1,0 0-1,-1 0 1,1-1 0,0 1-1,0-1 1,0 0-1,0 1 1,0-1 0,-1 0-1,1 0 1,0 0-1,-1 0 1,1-1-1,-1 1 1,1 0 0,-1-1-1,1 1 1,1-3-1,2-2 38,0 0-1,0 0 0,-1-1 0,0 1 1,0-1-1,0 0 0,-1 0 0,0-1 1,0 1-1,-1-1 0,0 1 0,0-1 1,-1 0-1,0 0 0,0 0 0,-1 0 1,0 1-1,0-1 0,-1 0 0,0 0 1,-4-13-1,-2 8 205,8 15-263,0 0 1,0-1-1,0 1 0,0-1 1,0 1-1,0-1 0,1 1 1,-1-1-1,0 0 0,1 0 1,1 1-1,9 5-341,-1-1-1,1-1 1,0 0 0,0 0-1,0-1 1,1-1 0,0 0-1,-1-1 1,1 0-1,0-1 1,0 0 0,0-1-1,0-1 1,0 0 0,0-1-1,21-5 1,-7-2-464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39.865"/>
    </inkml:context>
    <inkml:brush xml:id="br0">
      <inkml:brushProperty name="width" value="0.05" units="cm"/>
      <inkml:brushProperty name="height" value="0.05" units="cm"/>
    </inkml:brush>
  </inkml:definitions>
  <inkml:trace contextRef="#ctx0" brushRef="#br0">17 32 17868,'-7'-3'2039,"-3"0"-1600,13 6 1678,28 19-739,1-1 0,38 17 0,-15-8-772,-48-26-523,0 0 1,0-1-1,0 0 0,1 0 0,0-1 0,0 0 1,-1 0-1,16 1 0,-21-3-83,0 0-1,0 0 1,0 0-1,0 0 1,1-1-1,-1 1 1,0-1-1,0 1 1,0-1-1,0 0 1,0 0-1,0 1 1,0-1-1,0-1 1,0 1-1,0 0 1,-1 0-1,1-1 1,0 1-1,-1-1 1,1 0-1,-1 1 1,0-1-1,0 0 1,1 0-1,-1 0 1,0 0-1,0 0 1,-1 0-1,1 0 1,0 0-1,-1 0 1,1 0-1,-1 0 1,0 0-1,1-4 1,0-10-503,1 1-1,5-16 1,-6 27 444,0 1 0,0-1-1,0 0 1,1 1 0,0-1-1,-1 1 1,1 0 0,1-1-1,-1 1 1,0 0-1,1 0 1,0 0 0,5-4-1,-8 7 65,0 0-1,1-1 0,-1 1 0,0 0 0,0 0 1,0 0-1,1 0 0,-1 0 0,0 0 0,0-1 1,0 1-1,1 0 0,-1 0 0,0 0 0,0 0 1,0 0-1,1 0 0,-1 0 0,0 0 0,0 0 1,1 0-1,-1 0 0,0 0 0,0 0 0,0 0 1,1 0-1,-1 0 0,0 0 0,0 1 0,0-1 1,1 0-1,-1 0 0,0 0 0,0 0 0,0 0 1,1 0-1,-1 1 0,0-1 0,0 0 0,0 0 1,3 13 178,-7 14 178,-8 0-57,-1 0 1,-18 27 0,-4 7 58,11-16-192,2 1-1,2 2 1,2 0-1,3 0 1,-13 65-1,57-163-4695,-20 23 3789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0:26.289"/>
    </inkml:context>
    <inkml:brush xml:id="br0">
      <inkml:brushProperty name="width" value="0.05" units="cm"/>
      <inkml:brushProperty name="height" value="0.05" units="cm"/>
    </inkml:brush>
  </inkml:definitions>
  <inkml:trace contextRef="#ctx0" brushRef="#br0">4909 306 14931,'-307'-53'1529,"258"45"-1444,-1 1 1,0 3 0,-67 3 0,18 0-8,-54-10 485,-294-58 1,152 16-35,-383-21 1,-39 49-882,3 63-389,569-21 644,-146 37 0,240-42 100,0 3 1,1 3 0,1 1-1,1 3 1,1 1 0,-60 41-1,60-30 19,1 2 0,-73 75-1,94-84-18,1 2 0,2 0 0,0 1 0,2 1 0,-23 51 0,38-72-8,1 1 0,0 0-1,1-1 1,0 1 0,1 0 0,0 0 0,1 0 0,0 1 0,1-1-1,0 0 1,3 20 0,0-17-7,0-1-1,1 1 0,1 0 0,1-1 1,0 0-1,0 0 0,1 0 1,15 19-1,25 32-26,3-3 0,2-2 1,2-3-1,3-1 0,96 69 1,-103-92 27,1-2 1,1-3 0,2-2-1,68 23 1,236 54-51,-181-56 50,355 113 29,-222-64-11,-102-38-14,3-9-1,1-9 1,2-10-1,337 4 1,-390-35 13,0-6 0,178-34 0,-231 21 11,-1-4-1,-1-5 1,-2-5-1,104-50 1,161-99 71,-272 129-61,151-115 1,-215 143-22,-1-1 1,-1-2 0,-1-1-1,-2-2 1,-2 0 0,0-2-1,21-41 1,-32 49 3,-1-1 1,-2-1-1,0 0 1,-2-1-1,-2 0 1,0-1-1,-2 1 0,-2-1 1,0-1-1,-2-42 1,-3 55-5,-1 0 1,0 0 0,-2 0-1,0 1 1,-1-1 0,-1 1-1,0 0 1,-19-33 0,13 31-7,-1 0 0,-1 1 0,-1 0 0,-1 1 0,0 0 0,-28-22 0,8 13-80,-1 2 1,-1 1 0,-2 2-1,0 2 1,-1 1 0,-1 2-1,-57-14 1,4 7 100,0 5 0,-1 4 0,-103-3 0,6 11-98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0:32.124"/>
    </inkml:context>
    <inkml:brush xml:id="br0">
      <inkml:brushProperty name="width" value="0.05" units="cm"/>
      <inkml:brushProperty name="height" value="0.05" units="cm"/>
    </inkml:brush>
  </inkml:definitions>
  <inkml:trace contextRef="#ctx0" brushRef="#br0">0 248 16996,'9'1'164,"-1"-1"-1,1 0 1,-1-1 0,1 0 0,-1 0 0,0-1 0,1 0 0,11-4 0,19-5-75,3 2 110,0 1 0,1 3 0,0 1 0,0 2 0,44 4 0,-2 8 194,68 6 97,-128-16-437,0 0 1,1-2-1,-1 0 1,29-8-1,231-83 191,-60 16-175,-185 65-41,1 3 0,-1 2 1,70-5-1,-103 12-3,0-1 0,-1 1 1,1 1-1,0-1 0,-1 1 1,1 0-1,-1 1 0,1 0 0,-1 0 1,0 0-1,1 0 0,-1 1 1,0 0-1,-1 1 0,1-1 0,0 1 1,-1 0-1,0 1 0,0-1 1,0 1-1,-1 0 0,8 11 0,-12-16-40,0 0-1,1 1 1,-1-1 0,0 1-1,0-1 1,1 1-1,-1-1 1,0 0-1,0 1 1,1-1 0,-1 0-1,0 1 1,1-1-1,-1 0 1,1 1-1,-1-1 1,0 0 0,1 0-1,-1 0 1,1 1-1,-1-1 1,1 0-1,-1 0 1,1 0 0,-1 0-1,1 0 1,1-11 376,-6-21-38,3 31-361,-4-22 22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8.858"/>
    </inkml:context>
    <inkml:brush xml:id="br0">
      <inkml:brushProperty name="width" value="0.05" units="cm"/>
      <inkml:brushProperty name="height" value="0.05" units="cm"/>
    </inkml:brush>
  </inkml:definitions>
  <inkml:trace contextRef="#ctx0" brushRef="#br0">0 31 18524,'28'0'1696,"10"0"-1352,11-3-176,6-3 969,9 1-1073,1-1-96,-6 2-488,-7 0-281,-16 1 625,-13 3-152,-20 5-144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9.335"/>
    </inkml:context>
    <inkml:brush xml:id="br0">
      <inkml:brushProperty name="width" value="0.05" units="cm"/>
      <inkml:brushProperty name="height" value="0.05" units="cm"/>
    </inkml:brush>
  </inkml:definitions>
  <inkml:trace contextRef="#ctx0" brushRef="#br0">0 275 18228,'31'9'1560,"9"-6"-1136,7-3-168,10-3 569,0-2-321,-2-4-808,-2-2 1184,-11-4-856,-9 1-16,-8-1-16</inkml:trace>
  <inkml:trace contextRef="#ctx0" brushRef="#br0" timeOffset="0.49">623 1 17348,'16'12'1536,"-1"2"-1024,2 1-240,-6 3 536,-2 5-151,-12 3-153,-7 6-152,-16 7-184,-1 5-96,-14 4-560,-4-2-2105,2-10 2305,4-5-248,6-17-240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50.390"/>
    </inkml:context>
    <inkml:brush xml:id="br0">
      <inkml:brushProperty name="width" value="0.05" units="cm"/>
      <inkml:brushProperty name="height" value="0.05" units="cm"/>
    </inkml:brush>
  </inkml:definitions>
  <inkml:trace contextRef="#ctx0" brushRef="#br0">26 14 18068,'1'-1'235,"-1"0"1,1 0-1,0 0 1,0-1-1,0 1 1,0 0-1,0 1 1,0-1-1,1 0 1,-1 0-1,0 0 1,2 0-1,-2 1-168,-1 0 1,0 0-1,0 0 0,0 1 1,1-1-1,-1 0 0,0 0 1,0 0-1,1 0 0,-1 1 0,0-1 1,0 0-1,0 0 0,0 1 1,0-1-1,1 0 0,-1 0 1,0 1-1,0-1 0,0 0 1,0 0-1,0 1 0,0-1 1,0 0-1,0 1 0,0-1 0,0 0 1,0 0-1,0 1 0,0-1 1,0 0-1,0 1 0,0-1 1,0 0-1,0 1 0,-10 39 2102,2-15-1880,0 1-1,2 0 0,1 1 0,2-1 0,-2 43 0,5-65-283,0-1 1,1 1-1,-1 0 0,1-1 1,0 1-1,0-1 0,0 1 1,0-1-1,1 0 0,-1 1 1,1-1-1,0 0 1,0 0-1,0 0 0,0 0 1,0 0-1,6 4 0,-6-5-40,0-1-1,1 0 1,-1 0-1,0 0 1,1 0-1,-1 0 1,1 0 0,-1-1-1,1 1 1,-1-1-1,1 0 1,0 0-1,-1 0 1,1 0-1,-1 0 1,1 0-1,-1-1 1,1 1-1,-1-1 1,1 0-1,-1 0 1,1 0-1,-1 0 1,0 0-1,1 0 1,2-3-1,4-3-243,0 0 0,0-1-1,-1 0 1,0 0 0,0-1 0,-1 0-1,0-1 1,-1 1 0,0-1-1,0-1 1,-1 1 0,0-1-1,2-11 1,6-27-626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50.794"/>
    </inkml:context>
    <inkml:brush xml:id="br0">
      <inkml:brushProperty name="width" value="0.05" units="cm"/>
      <inkml:brushProperty name="height" value="0.05" units="cm"/>
    </inkml:brush>
  </inkml:definitions>
  <inkml:trace contextRef="#ctx0" brushRef="#br0">47 29 18564,'-14'-21'2256,"3"15"-1255,0 4-417,5 7 1560,2 6-679,4-2-697,4 3-360,5-4-736,4 1-448,0-1 656,3 1-161,-1 0-95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51.318"/>
    </inkml:context>
    <inkml:brush xml:id="br0">
      <inkml:brushProperty name="width" value="0.05" units="cm"/>
      <inkml:brushProperty name="height" value="0.05" units="cm"/>
    </inkml:brush>
  </inkml:definitions>
  <inkml:trace contextRef="#ctx0" brushRef="#br0">45 152 20204,'17'-2'1097,"1"0"-1,0 1 1,-1 1-1,22 3 1,-32-2-993,-1 0 0,0 0 0,1 0 0,-1 1 0,0 0 0,0 0 0,0 1 1,-1 0-1,1 0 0,0 0 0,-1 0 0,0 1 0,0 0 0,8 7 0,-11-7-90,0-1-1,1 1 0,-1 0 0,-1 0 0,1 0 0,0 0 0,-1 0 0,0 0 0,0 0 0,0 0 0,-1 1 0,1-1 0,-1 0 0,0 0 0,0 1 0,0-1 0,-1 0 0,0 0 0,0 1 0,0-1 1,0 0-1,0 0 0,-1 0 0,-2 4 0,-5 10 29,0-1-1,-1 0 1,-23 28 0,-64 69 290,16-22-13,80-92-318,-13 23 136,13-23-136,1 1 0,0 0 1,0-1-1,0 1 0,0-1 0,0 1 1,0 0-1,0-1 0,0 1 1,0-1-1,0 1 0,0-1 0,0 1 1,0 0-1,0-1 0,0 1 1,0-1-1,1 1 0,-1-1 0,0 1 1,1-1-1,-1 1 0,0-1 1,1 1-1,-1-1 0,0 1 1,1-1-1,-1 1 0,1-1 0,-1 0 1,1 1-1,-1-1 0,1 0 1,-1 0-1,1 1 0,-1-1 0,1 0 1,-1 0-1,1 1 0,-1-1 1,1 0-1,0 0 0,-1 0 0,1 0 1,8 1-128,0 0 0,0-1 0,-1 1 0,1-2 0,0 1 0,12-4 0,57-14-1322,-67 15 1212,102-33-758,-52 9 282</inkml:trace>
  <inkml:trace contextRef="#ctx0" brushRef="#br0" timeOffset="1">979 66 23397,'24'-18'-6536,"19"-12"6350,-39 27 1115,0 1 1,0 0-1,0 0 1,1 0-1,-1 0 1,1 1-1,-1 0 1,6-1-1,-10 2-893,0 0 1,0 0-1,-1 0 0,1 0 0,0 0 1,0 0-1,0 1 0,0-1 0,0 0 1,-1 0-1,1 0 0,0 0 1,0 0-1,0 1 0,0-1 0,0 0 1,0 0-1,0 0 0,0 0 0,0 1 1,0-1-1,0 0 0,-1 0 1,1 0-1,0 1 0,0-1 0,0 0 1,0 0-1,1 0 0,-1 1 1,0-1-1,0 0 0,0 0 0,0 0 1,0 0-1,0 1 0,0-1 0,0 0 1,0 0-1,0 0 0,0 0 1,1 1-1,-1-1 0,0 0 0,0 0 1,0 0-1,0 0 0,0 0 0,1 0 1,-1 0-1,0 1 0,0-1 1,0 0-1,0 0 0,1 0 0,-1 0 1,0 0-1,0 0 0,0 0 0,0 0 1,1 0-1,-1 0 0,0 0 1,0 0-1,0 0 0,1 0 0,-1 0 1,-15 14 635,-22 10-386,-1-2 0,-50 22-1,28-14-157,0-2-37,27-13 31,-45 27 1,64-30-82,14-12-40,0 0 1,0 1 0,-1-1 0,1 0 0,0 1-1,0-1 1,0 0 0,0 1 0,0-1-1,-1 0 1,1 0 0,0 1 0,0-1 0,0 0-1,0 1 1,0-1 0,0 0 0,0 1 0,0-1-1,0 0 1,0 1 0,0-1 0,1 0 0,-1 1-1,0-1 1,0 1 0,1 0 2,1 0-1,-1 0 1,1 0-1,-1 0 1,1-1-1,-1 1 1,1 0 0,-1-1-1,1 1 1,0-1-1,-1 0 1,1 1 0,0-1-1,-1 0 1,3 0-1,126 7-884,70 10-1002,-169-13 1431,-7 0-132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52.643"/>
    </inkml:context>
    <inkml:brush xml:id="br0">
      <inkml:brushProperty name="width" value="0.05" units="cm"/>
      <inkml:brushProperty name="height" value="0.05" units="cm"/>
    </inkml:brush>
  </inkml:definitions>
  <inkml:trace contextRef="#ctx0" brushRef="#br0">13 16 22165,'-8'-2'2168,"4"2"-1616,4-3-288,0 0 993,3 1-1289,2-1-681,2 2 625,2-1-216,2 4-160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52.226"/>
    </inkml:context>
    <inkml:brush xml:id="br0">
      <inkml:brushProperty name="width" value="0.05" units="cm"/>
      <inkml:brushProperty name="height" value="0.05" units="cm"/>
    </inkml:brush>
  </inkml:definitions>
  <inkml:trace contextRef="#ctx0" brushRef="#br0">37 47 15787,'21'-47'7618,"-22"54"-4761,-1 16-2299,-18 44 282,12-45-700,1 0 0,1 1-1,2 0 1,0 0 0,-1 25 0,5-45-119,0 0 0,0 0 0,0 1-1,1-1 1,-1 0 0,1 0-1,0 1 1,0-1 0,0 0-1,0 0 1,1 0 0,-1 0 0,4 3-1,-4-4-20,1-1 0,-1 1-1,1-1 1,0 1 0,0-1 0,-1 0-1,1 1 1,0-1 0,0 0 0,1 0-1,-1-1 1,0 1 0,0 0-1,0-1 1,0 1 0,1-1 0,-1 0-1,0 0 1,1 0 0,1 0-1,2 0-142,0-1 0,-1 0 0,1 0-1,-1-1 1,1 1 0,-1-1 0,0 0-1,1-1 1,-1 1 0,0-1 0,0 0-1,-1-1 1,7-5 0,-4 3-43,0 0-1,-1-1 1,0 0 0,-1 0 0,0 0 0,0-1-1,8-16 1,-1-13-521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9.465"/>
    </inkml:context>
    <inkml:brush xml:id="br0">
      <inkml:brushProperty name="width" value="0.05" units="cm"/>
      <inkml:brushProperty name="height" value="0.05" units="cm"/>
    </inkml:brush>
  </inkml:definitions>
  <inkml:trace contextRef="#ctx0" brushRef="#br0">114 170 17692,'-5'8'3517,"11"-11"-1113,3-3-1780,7-3-139,0-1 1,-1 0-1,16-15 0,-26 21-439,0 0-1,-1-1 0,0 1 1,0-1-1,0 0 0,0-1 0,-1 1 1,0 0-1,0-1 0,0 0 1,-1 0-1,0 0 0,2-6 0,-4 11-33,1 0 0,-1-1-1,0 1 1,0 0 0,0 0-1,1-1 1,-1 1 0,-1 0-1,1-1 1,0 1 0,0 0-1,0 0 1,-1-1 0,1 1-1,0 0 1,-1 0 0,1 0-1,-1 0 1,0-1 0,1 1-1,-1 0 1,0 0 0,0 0-1,0-1 1,-1 2-2,1-1 0,-1 0 0,0 0 0,1 1 0,-1-1 0,1 1 0,-1 0 1,0-1-1,1 1 0,-1 0 0,0 0 0,0 0 0,1 0 0,-1 0 0,-2 1 0,-4 1-2,0 0 0,0 0 0,0 1 1,0 0-1,1 1 0,-9 4 0,0 3-14,0 1 0,0 0 0,1 2 0,-17 18 0,25-25 2,1 0 1,0 1 0,1 0 0,0 0-1,0 0 1,1 0 0,0 1 0,0-1-1,1 1 1,0 0 0,-2 11-1,5-18-22,0 0-1,0 0 0,0 0 1,0 0-1,0 1 0,0-1 1,1 0-1,-1 0 0,1 0 1,-1 0-1,1 0 0,0 0 1,0 0-1,0 0 0,0 0 1,0 0-1,0-1 0,0 1 0,1 0 1,-1-1-1,1 1 0,-1-1 1,1 1-1,-1-1 0,1 0 1,0 0-1,0 0 0,0 0 1,0 0-1,0 0 0,0 0 1,0 0-1,0-1 0,4 1 1,2 1-215,0-1 0,0 0 0,0 0 1,0-1-1,0 0 0,1-1 0,-1 0 1,9-1-1,0-3-45,1-1 0,-1 0 0,30-16 0,4-8-493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53.050"/>
    </inkml:context>
    <inkml:brush xml:id="br0">
      <inkml:brushProperty name="width" value="0.05" units="cm"/>
      <inkml:brushProperty name="height" value="0.05" units="cm"/>
    </inkml:brush>
  </inkml:definitions>
  <inkml:trace contextRef="#ctx0" brushRef="#br0">0 293 21020,'2'1'129,"-1"0"0,1 0 0,-1-1 0,1 1 0,-1 0-1,1-1 1,0 0 0,-1 1 0,1-1 0,0 0 0,0 0-1,-1 0 1,1 0 0,0 0 0,-1 0 0,1 0 0,0 0 0,-1-1-1,1 1 1,0-1 0,-1 1 0,1-1 0,-1 0 0,1 0-1,1-1 1,7-4 199,0 0 0,16-15 0,-9 7 549,107-93 719,-79 67-913,76-54 0,-113 91-685,-6 8-1,-6 13 4,3-15 3,-11 34-97,-45 162 255,49-165-537,2 1 0,2 0 0,-1 66 0,5-95 273,3 24-124,-3-29 209,1 1 1,-1-1-1,1 0 1,-1 1 0,1-1-1,-1 0 1,1 1-1,0-1 1,-1 0-1,1 0 1,0 0-1,0 1 1,0-1 0,0 0-1,0 0 1,0-1-1,2 3 1,14 0-332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2.732"/>
    </inkml:context>
    <inkml:brush xml:id="br0">
      <inkml:brushProperty name="width" value="0.05" units="cm"/>
      <inkml:brushProperty name="height" value="0.05" units="cm"/>
    </inkml:brush>
  </inkml:definitions>
  <inkml:trace contextRef="#ctx0" brushRef="#br0">0 57 20188,'8'-1'1833,"13"1"-1193,2-2-264,16-3 776,3 1-176,10-4-744,4-1-560,-4-2 184,-6 1 128,-14 5-200,-8 3-96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3.168"/>
    </inkml:context>
    <inkml:brush xml:id="br0">
      <inkml:brushProperty name="width" value="0.05" units="cm"/>
      <inkml:brushProperty name="height" value="0.05" units="cm"/>
    </inkml:brush>
  </inkml:definitions>
  <inkml:trace contextRef="#ctx0" brushRef="#br0">1 377 16644,'40'4'1768,"-1"-4"-1264,7-12-464,3-2 552,3-7-152,-3-1-8,-3 3-392</inkml:trace>
  <inkml:trace contextRef="#ctx0" brushRef="#br0" timeOffset="1">416 16 17764,'6'-3'256,"1"0"0,0 1 0,0 0 0,1 0 0,-1 1 0,0 0 1,1 0-1,8 0 0,61 6 834,-53-3-656,1 2 0,41 13 0,-58-15-383,0 0 0,-1 1 0,0 0 0,0 1-1,0 0 1,0 0 0,0 0 0,-1 1 0,0 0 0,0 0 0,0 0-1,8 10 1,-13-12-45,0-1 0,0 0 0,1 0 0,-2 1-1,1-1 1,0 1 0,0-1 0,-1 1 0,1-1-1,-1 1 1,0-1 0,0 1 0,0-1 0,0 1-1,0 0 1,0-1 0,-1 1 0,1-1 0,-1 1 0,0-1-1,0 0 1,0 1 0,0-1 0,0 0 0,0 1-1,-2 1 1,-5 6 7,1 0-1,-2 0 0,1-1 1,-12 9-1,14-12-3,-58 53-51,-105 75 0,143-119 34,13-13-13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3.855"/>
    </inkml:context>
    <inkml:brush xml:id="br0">
      <inkml:brushProperty name="width" value="0.05" units="cm"/>
      <inkml:brushProperty name="height" value="0.05" units="cm"/>
    </inkml:brush>
  </inkml:definitions>
  <inkml:trace contextRef="#ctx0" brushRef="#br0">65 1 17892,'-1'4'297,"0"1"0,0-1 1,0 0-1,0 1 1,-1-1-1,-3 6 0,2-3-36,-7 17-36,1 1 0,1 0 0,2 1 0,0-1 0,2 1 0,0 0 0,2 1 0,1 25 0,2-46-208,-1-1 0,1 1 0,0 0 0,0-1 0,1 1 0,0-1 0,0 0 0,0 0 0,1 0 0,-1 0 0,7 9 0,-6-11 9,0 0 0,0 0 0,0-1 0,0 1 0,0-1 0,0 0 0,1 0 0,-1 0 0,1 0 0,-1 0 0,1-1 0,0 1 0,0-1 0,-1 0-1,1-1 1,0 1 0,7 0 0,0-1 39,0-1 0,-1 0 1,1-1-1,0 0 0,-1 0 0,1-1 0,-1-1 0,0 0 0,0 0 0,0-1 0,0 0 0,-1-1 1,0 0-1,10-9 0,-8 7 13,-1-1 0,-1 0 0,1-1 1,-2 0-1,1 0 0,-1-1 0,-1 0 0,0 0 1,0-1-1,-1 0 0,5-17 0,-10 28-66,-1 0 0,0 0-1,1 0 1,-1 0 0,0 0 0,0 0-1,0-1 1,0 1 0,0 0-1,0 0 1,0 0 0,0 0-1,-1 0 1,1-2 0,-5 2 112,-3 10-41,4-3-76,0 1 0,0 0 0,1 0 0,0 1-1,1-1 1,0 0 0,0 1 0,0 0 0,1-1 0,0 1 0,1 0 0,0 12 0,0-16-3,0-1 1,1 1 0,-1-1 0,1 0 0,-1 1 0,1-1 0,0 0 0,1 0 0,-1 1 0,0-1 0,1 0 0,0 0 0,0-1 0,0 1 0,0 0 0,0-1 0,0 1 0,1-1-1,-1 1 1,1-1 0,0 0 0,0 0 0,-1-1 0,1 1 0,0 0 0,1-1 0,-1 0 0,0 0 0,0 0 0,6 1 0,4 0 61,1-1-1,-1-1 1,1-1 0,-1 0 0,1 0 0,-1-1 0,0-1 0,0 0-1,0-1 1,13-6 0,-10 4 53,0-2 0,0 0 0,-1-1 0,0 0 0,-1-1 0,0-1 0,15-14 0,-23 19-59,0-1 1,-1 1-1,0-1 0,-1 0 0,0 0 1,0-1-1,0 1 0,-1-1 0,0 0 0,4-16 1,-6 20-110,0 0 0,-1 0 0,1 1 0,-1-1 0,0 0 0,0 0 0,0 0 0,-1 0 0,1 0 0,-1 1 1,0-1-1,0 0 0,0 0 0,-1 1 0,1-1 0,-1 1 0,0-1 0,0 1 0,0 0 0,0 0 0,-1 0 0,1 0 0,-1 0 1,0 0-1,-5-3 0,5 4-56,1 1 1,-1-1-1,1 1 1,-1 0 0,0 0-1,1 1 1,-1-1-1,0 0 1,0 1-1,0 0 1,1-1 0,-1 1-1,0 0 1,0 0-1,0 1 1,0-1-1,1 1 1,-1-1 0,-5 3-1,-13 8-571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4.289"/>
    </inkml:context>
    <inkml:brush xml:id="br0">
      <inkml:brushProperty name="width" value="0.05" units="cm"/>
      <inkml:brushProperty name="height" value="0.05" units="cm"/>
    </inkml:brush>
  </inkml:definitions>
  <inkml:trace contextRef="#ctx0" brushRef="#br0">119 23 19396,'-1'-1'140,"0"-1"0,0 1 0,0-1 0,0 1 1,0 0-1,0-1 0,0 1 0,0 0 0,-1 0 0,1 0 0,0 0 0,-1 0 0,1 0 0,-1 0 0,1 0 0,-1 1 0,0-1 0,1 0 1,-1 1-1,0-1 0,-3 1 0,3 0-21,0 0 0,0 1 1,-1-1-1,1 1 0,0-1 0,0 1 1,0 0-1,-1 0 0,1 0 1,0 0-1,1 1 0,-1-1 0,0 0 1,-2 3-1,-2 2-18,0-1 0,1 2 0,0-1 1,1 0-1,-1 1 0,1 0 0,1 0 0,-6 12 0,8-15-98,0-1-1,0 1 0,0 0 0,0 0 1,1-1-1,0 1 0,-1 0 0,2 0 0,-1 6 1,1-8-2,-1-1 1,1 0 0,-1 1-1,1-1 1,-1 0-1,1 0 1,-1 1 0,1-1-1,0 0 1,0 0-1,0 0 1,0 0 0,0 0-1,0 0 1,0 0-1,0 0 1,0-1 0,0 1-1,0 0 1,1 0 0,-1-1-1,0 1 1,0-1-1,1 1 1,-1-1 0,0 0-1,1 0 1,-1 1-1,3-1 1,3 0 9,0-1-1,0 1 1,0-1-1,0 0 1,0-1-1,0 0 1,0 0-1,-1 0 1,1-1-1,-1 0 1,1 0-1,-1 0 1,8-7-1,7-6 76,-1 0 0,24-25 0,-29 23-29,13-10 35,-34 60-325,5-30 225,-1 5-344,-1 1 0,1 0 0,1 0 0,-1 0-1,1 0 1,1 0 0,0 0 0,1 11-1,4-8-199,5-7-186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5.057"/>
    </inkml:context>
    <inkml:brush xml:id="br0">
      <inkml:brushProperty name="width" value="0.05" units="cm"/>
      <inkml:brushProperty name="height" value="0.05" units="cm"/>
    </inkml:brush>
  </inkml:definitions>
  <inkml:trace contextRef="#ctx0" brushRef="#br0">123 1 15747,'-29'91'2950,"1"-4"-1226,3 1 1,-13 92-1,37-173-1592,0-1 1,0 1-1,1 0 0,0 0 0,1 0 0,1 9 0,-2-14-104,0-1 1,1 0-1,-1 1 1,1-1-1,-1 0 1,1 1 0,0-1-1,-1 0 1,1 0-1,0 0 1,0 0-1,0 0 1,0 0-1,0 0 1,0 0-1,0 0 1,0 0 0,0 0-1,1-1 1,-1 1-1,0 0 1,0-1-1,1 1 1,-1-1-1,0 1 1,1-1-1,-1 0 1,1 0 0,-1 0-1,0 0 1,1 0-1,-1 0 1,1 0-1,-1 0 1,0 0-1,3-1 1,6-1 61,0-1 0,-1 0 0,1 0 0,-1-1 0,0 0 1,17-11-1,50-41 242,-39 28-215,-12 14-44,-16 15-3,-8 0-66,-1 0 0,0-1 0,1 1 1,-1 0-1,0-1 0,0 1 0,0 0 0,0-1 1,0 1-1,1 0 0,-1 0 0,0-1 1,0 1-1,-1 0 0,1-1 0,0 1 1,0 1-1,-12 45 117,7-31-158,1 0-1,-1 17 1,4-32-4,1 0 1,0-1-1,0 1 1,0 0-1,0-1 0,0 1 1,0 0-1,0 0 0,0-1 1,0 1-1,0 0 0,0-1 1,0 1-1,0 0 1,0 0-1,1-1 0,-1 1 1,0 0-1,1-1 0,-1 1 1,0-1-1,1 1 0,-1 0 1,1-1-1,-1 1 0,1-1 1,-1 1-1,1-1 1,-1 1-1,1-1 0,0 0 1,-1 1-1,1-1 0,-1 0 1,1 1-1,0-1 0,-1 0 1,1 0-1,0 0 0,0 0 1,-1 1-1,1-1 1,0 0-1,-1 0 0,1 0 1,0 0-1,0-1 0,-1 1 1,1 0-1,0 0 0,-1 0 1,1 0-1,0-1 1,-1 1-1,1 0 0,1-1 1,4-2-280,0 0 1,0 0-1,0-1 0,8-5 1,11-12-339,2-6-180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5.672"/>
    </inkml:context>
    <inkml:brush xml:id="br0">
      <inkml:brushProperty name="width" value="0.05" units="cm"/>
      <inkml:brushProperty name="height" value="0.05" units="cm"/>
    </inkml:brush>
  </inkml:definitions>
  <inkml:trace contextRef="#ctx0" brushRef="#br0">107 377 17020,'-41'37'2215,"31"-29"-1719,0 1 1,1 0-1,0 0 0,1 0 0,-9 13 1,17-22-475,0 0-1,-1 0 1,1 1 0,0-1 0,0 0-1,0 1 1,-1-1 0,1 0 0,0 0-1,0 1 1,0-1 0,0 0 0,0 1 0,0-1-1,0 0 1,0 1 0,0-1 0,-1 0-1,1 1 1,0-1 0,1 0 0,-1 1-1,0-1 1,0 0 0,0 1 0,0-1 0,0 0-1,0 1 1,0-1 0,0 0 0,1 1-1,-1-1 1,0 0 0,0 1 0,0-1-1,1 0 1,-1 0 0,0 1 0,0-1 0,1 0-1,-1 0 1,0 0 0,1 1 0,-1-1-1,0 0 1,0 0 0,1 0 0,-1 0 0,0 0-1,1 0 1,-1 0 0,0 1 0,1-1-1,-1 0 1,0 0 0,1 0 0,-1 0-1,0-1 1,1 1 0,21-2 273,-22 2-291,15-4 32,-1-1 0,0-1 0,0 0 0,-1 0 0,25-17 0,-18 11-123,27-13 0,-47 27 67,0 1 1,0-1-1,-1 0 1,1 0-1,0 0 0,-1 0 1,1 0-1,-2 4 1,1-2 11,-1 1 0,1 0 1,1 0-1,-1-1 0,1 1 1,-1 0-1,1 0 0,1 5 1,-1-9 12,1 1 0,-1 0 0,0-1 0,1 1 0,-1-1 0,1 1 0,0-1 0,-1 1 0,1-1 0,0 1 0,0-1 0,0 0 0,0 0 0,0 1 0,0-1 0,0 0 0,1 0 0,-1 0 0,0 0 0,1 0 0,-1 0 0,0-1 0,1 1 0,-1 0 0,1-1 0,-1 1 0,1-1 0,2 1 0,1 0 28,1-1 1,0 0 0,0 0 0,0-1-1,0 1 1,-1-1 0,1 0 0,0-1-1,-1 0 1,1 1 0,-1-2-1,6-2 1,4-3 90,0 0 0,27-21 1,-25 15-25,0-2 1,-1 0 0,0 0-1,-2-2 1,0 0 0,21-36-1,-20 26-21,0-1-1,-3 0 1,0-1 0,9-39-1,-18 59-58,-1 0 0,0 0 0,-1-1-1,0 1 1,0 0 0,-2-16 0,0 24-18,1 1 0,0-1 1,0 1-1,-1-1 0,1 1 0,-1-1 1,1 1-1,-1-1 0,0 1 0,1 0 1,-1-1-1,-1 0 0,1 1-1,1 1 0,0 0 0,-1-1 0,1 1 0,0 0 0,-1 0 0,1-1 0,-1 1 0,1 0 0,-1 0 0,1 0 0,-1 0 0,1 0 0,0 0 0,-1 0 0,1 0 0,-1 0 0,1 0 0,-1 0 0,1 0 0,-1 0 0,1 0-1,-1 0 1,1 0 0,-1 0 0,-2 2 2,1-1-1,0 1 0,-1 0 0,1-1 0,0 1 1,0 0-1,0 0 0,1 0 0,-1 0 0,-2 5 1,-10 17 1,1 0 0,1 1 1,1 1-1,1 0 0,2 1 1,1 0-1,1 0 0,1 0 1,1 1-1,1-1 0,2 44 1,2-58-1,0 0 1,1 1 0,1-1 0,4 16 0,-6-25-37,1 0 0,-1 0-1,1 0 1,0 0 0,0 0 0,1-1 0,-1 1-1,1 0 1,0-1 0,-1 0 0,1 0 0,1 0 0,-1 0-1,0 0 1,1-1 0,6 4 0,-10-6 7,0 1 0,1-1 0,-1 0 0,0 0 0,1 0 0,-1 1 0,0-1 0,1 0 0,-1 0 0,0 0 0,1 0 0,-1 0 0,1 0 0,-1 0 0,0 0 0,1 0 0,-1 0 0,0 0 0,1 0 0,-1 0 0,0 0 0,1 0 0,-1 0 0,0 0 0,1-1 0,-1 1 0,0 0 0,1 0 0,-1 0 0,0 0 0,1-1 0,-1 1 0,0 0 0,1 0 0,-1-1 0,0 1-1,0 0 1,0-1 0,1 1 0,-1 0 0,0-1 0,0 1 0,0 0 0,0-1 0,1 1 0,-1 0 0,0-1 0,0 1 0,0 0 0,0-1 0,0 1 0,0-1 0,0 1 0,0 0 0,0-1 0,0 1 0,0 0 0,-1-1 0,-4-25-948,5 24 896,-38-107-2115,22 70 2455,-12-52 0,27 74 191,1 17-426,0-1 0,0 1 0,0 0 0,0-1 0,0 1 0,0 0 0,0-1 0,1 1 0,-1 0 0,0-1 0,0 1 0,0 0 0,1 0 0,-1-1 0,0 1 0,0 0 0,0 0 0,1 0 0,-1-1 0,0 1-1,1 0 1,-1 0 0,0 0 0,0 0 0,1-1 0,0 1 0,1 0 43,0 0-1,0 1 1,0-1-1,0 1 1,0-1-1,0 1 1,0 0-1,-1-1 1,1 1-1,0 0 1,0 0-1,1 2 1,12 6 28,0 0 0,0-1-1,0-1 1,1 0 0,0-1 0,0-1 0,1 0 0,-1-1-1,28 2 1,5-8-39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6.183"/>
    </inkml:context>
    <inkml:brush xml:id="br0">
      <inkml:brushProperty name="width" value="0.05" units="cm"/>
      <inkml:brushProperty name="height" value="0.05" units="cm"/>
    </inkml:brush>
  </inkml:definitions>
  <inkml:trace contextRef="#ctx0" brushRef="#br0">68 0 17020,'-17'54'1058,"3"0"1,2 2 0,2-1-1,-2 64 1,12-115-1011,-1 3 39,0 0 1,1 0-1,-1-1 0,1 1 0,1 0 0,0 0 0,0 0 1,0-1-1,1 1 0,0-1 0,0 1 0,4 8 0,-5-14-70,0 0-1,-1 0 1,1 0-1,0-1 0,0 1 1,0 0-1,0 0 0,-1-1 1,1 1-1,0-1 1,0 1-1,0-1 0,0 1 1,1-1-1,-1 0 1,0 1-1,0-1 0,0 0 1,0 0-1,0 0 1,0 0-1,0 0 0,1 0 1,-1 0-1,0 0 0,0 0 1,0 0-1,0-1 1,0 1-1,0 0 0,0-1 1,0 1-1,0-1 1,0 1-1,0-1 0,0 0 1,0 1-1,0-1 1,0 0-1,0-1 0,7-4 83,-1-1-1,0 0 1,10-12-1,-13 14-35,20-28 82,-17 22-133,1 1 0,16-18 0,-23 28-12,-1 0-1,0 0 1,0 0 0,0 0 0,0-1-1,0 1 1,0 0 0,0 0-1,1 0 1,-1 0 0,0 0-1,0 0 1,0 0 0,0-1 0,0 1-1,1 0 1,-1 0 0,0 0-1,0 0 1,0 0 0,1 0 0,-1 0-1,0 0 1,0 0 0,0 0-1,0 0 1,1 0 0,-1 0-1,0 0 1,0 0 0,0 0 0,1 0-1,-1 0 1,0 0 0,0 0-1,0 0 1,0 0 0,1 1 0,-1-1-1,0 0 1,0 0 0,0 0-1,0 0 1,1 1 0,1 10-7,-5 14-17,3-25 23,-4 23-32,2-10-71,-1-1 0,2 1 0,0 0-1,1 18 1,0-30 53,0 0 1,0 0-1,0 0 0,0 0 0,1 1 0,-1-1 0,0 0 1,1 0-1,-1 0 0,1 0 0,-1 0 0,1 0 0,-1 0 1,1 0-1,0 0 0,-1 0 0,1-1 0,0 1 0,0 0 1,0 0-1,0-1 0,0 1 0,0 0 0,0-1 0,0 1 1,0-1-1,0 1 0,0-1 0,0 0 0,2 1 1,-1-1-5,1 0 1,-1 0 0,1 0 0,0 0 0,-1-1 0,1 1 0,-1-1 0,1 1-1,-1-1 1,1 0 0,-1 0 0,4-2 0,19-14-467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6.661"/>
    </inkml:context>
    <inkml:brush xml:id="br0">
      <inkml:brushProperty name="width" value="0.05" units="cm"/>
      <inkml:brushProperty name="height" value="0.05" units="cm"/>
    </inkml:brush>
  </inkml:definitions>
  <inkml:trace contextRef="#ctx0" brushRef="#br0">82 1 15323,'-3'1'262,"-1"1"0,0 0 0,0 1 0,1-1 0,-1 0 0,1 1 0,0 0 0,0 0 0,0 0 0,0 0 0,0 0 0,-2 5 0,-1 0 370,0 1 0,1 0 0,-7 17 0,10-23-549,1 0 0,0 0 1,0-1-1,1 1 1,-1 0-1,0 0 0,1 0 1,0 0-1,-1 0 1,1 0-1,0 0 0,1 0 1,-1 0-1,1-1 1,-1 1-1,1 0 0,0 0 1,0 0-1,0 0 1,0-1-1,0 1 0,3 3 1,-2-4-46,1 1 1,0-1 0,-1 0 0,1 0-1,0 0 1,0 0 0,0 0 0,0-1-1,0 0 1,1 1 0,-1-1-1,0 0 1,1-1 0,-1 1 0,1 0-1,-1-1 1,0 0 0,6 0-1,-2 0-18,0-1-1,0 0 0,0 0 0,0-1 0,-1 1 0,1-2 0,-1 1 1,1-1-1,-1 1 0,11-8 0,-5 2-1,0-1 1,0-1-1,19-20 1,-20 14-53,-11 13-24,-5 11 4,-1 0-87,1 1 0,0 0-1,1 0 1,-1 1 0,2 0 0,-1-1 0,1 1-1,1 0 1,-2 13 0,4-23 132,0 1 1,0 0-1,0 0 1,0 0-1,0 0 0,0 0 1,0-1-1,0 1 1,1 0-1,-1 0 1,0 0-1,0 0 0,1-1 1,-1 1-1,1 0 1,-1 0-1,0-1 1,1 1-1,-1 0 0,1-1 1,0 1-1,-1 0 1,1-1-1,0 1 1,-1-1-1,1 1 1,0-1-1,0 1 0,-1-1 1,1 0-1,0 1 1,1-1-1,14 3-260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7.114"/>
    </inkml:context>
    <inkml:brush xml:id="br0">
      <inkml:brushProperty name="width" value="0.05" units="cm"/>
      <inkml:brushProperty name="height" value="0.05" units="cm"/>
    </inkml:brush>
  </inkml:definitions>
  <inkml:trace contextRef="#ctx0" brushRef="#br0">151 0 14667,'-14'28'683,"2"0"1,1 0-1,2 1 0,0 1 0,-5 39 1,-20 163 448,11-59 102,20-147-923,3-19-102,-1 1-1,0-1 1,-1 0 0,1 1-1,-1-1 1,-1 0-1,-5 12 1,6-18 561,1-6-464,2-11 62,9-21-97,1 1 0,2-1 0,18-35 0,-13 30-293,4-8-404,1 2 1,2 1 0,3 0-1,50-63 1,-75 107 355,22-24-380,-25 26 432,1 1 1,0-1-1,-1 0 0,1 1 0,0-1 0,0 0 0,-1 1 1,1-1-1,0 1 0,0-1 0,0 1 0,0 0 1,0-1-1,0 1 0,0 0 0,0 0 0,0-1 0,0 1 1,0 0-1,0 0 0,0 0 0,-1 0 0,1 0 1,0 1-1,0-1 0,0 0 0,0 0 0,1 1 0,-1 0 10,0 0-1,-1 0 0,1 0 0,0-1 0,-1 1 0,1 0 0,-1 0 0,1 1 0,-1-1 1,0 0-1,0 0 0,1 0 0,-1 0 0,0 0 0,0 0 0,0 0 0,0 0 1,0 0-1,0 1 0,0-1 0,0 0 0,-1 0 0,1 0 0,0 0 0,-1 0 0,1 0 1,-1 0-1,1 0 0,-1 0 0,1 0 0,-2 1 0,-21 31-105,23-32 107,-17 17-39,-1-1-1,0 0 0,-38 26 1,34-27 31,14-7-534,19-12 75,20-13 138,-5-2 96,4-5-94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49.927"/>
    </inkml:context>
    <inkml:brush xml:id="br0">
      <inkml:brushProperty name="width" value="0.05" units="cm"/>
      <inkml:brushProperty name="height" value="0.05" units="cm"/>
    </inkml:brush>
  </inkml:definitions>
  <inkml:trace contextRef="#ctx0" brushRef="#br0">128 1 16235,'-3'0'259,"0"1"-1,1-1 0,-1 1 1,0 0-1,1 0 0,-1 0 1,1 0-1,0 0 0,-1 1 1,1-1-1,0 1 0,-3 2 1,-26 26 1315,26-25-872,-1 1-428,0 1 1,0-1-1,1 1 1,0 0-1,0 1 0,1-1 1,0 1-1,0 0 1,1 0-1,0 0 0,-2 12 1,4-19-268,1 0 1,0 1 0,0-1-1,0 0 1,0 0-1,1 1 1,-1-1 0,0 0-1,0 1 1,1-1-1,-1 0 1,1 0 0,-1 0-1,1 1 1,-1-1-1,1 0 1,0 0 0,0 0-1,-1 0 1,1 0-1,1 1 1,1 0-44,-1 0-1,1-1 0,0 1 1,-1-1-1,1 0 1,0 1-1,0-1 1,0 0-1,3 0 1,8 1-287,1 0 0,0 0 0,16-2 0,-19 0 92,36 0-589,-27-1 427,0 1 0,0 1 1,-1 1-1,24 4 0,-43-6 397,0 0 0,0 1 0,0-1 0,-1 0 0,1 0 0,0 0 0,0 1 0,0-1 0,0 0 0,-1 1 0,1-1 0,0 1 0,0-1 0,-1 1 0,1-1 0,0 1 0,-1-1 0,1 1-1,0 0 1,-1-1 0,1 1 0,-1 0 0,1 0 0,-1-1 0,0 1 0,1 0 0,-1 1 0,0-1 17,0 0-1,0 0 0,-1 0 0,1 1 0,-1-1 0,1 0 1,-1 0-1,1 0 0,-1 0 0,0 0 0,0 0 0,1-1 1,-1 1-1,0 0 0,0 0 0,0 0 0,-1 0 1,-7 5 219,0 0 0,-19 9 0,28-15-239,-84 36 1016,72-32-1023,1 0-1,0-1 1,-1-1 0,1 0-1,-20 1 1,29-3-41,0 0 0,0 0 0,1 0 0,-1 0 0,0 0 0,0-1 1,1 1-1,-1-1 0,0 1 0,1-1 0,-1 1 0,0-1 0,-1-2 0,2 3 33,0-1-1,0 0 0,1 0 1,-1 1-1,1-1 0,-1 0 1,1 0-1,-1 0 0,1 0 1,0 0-1,-1 0 0,1 0 1,0 0-1,0 0 1,-1 0-1,1 0 0,0 0 1,0 0-1,0 0 0,0 0 1,1-2-1,3-17-298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7.580"/>
    </inkml:context>
    <inkml:brush xml:id="br0">
      <inkml:brushProperty name="width" value="0.05" units="cm"/>
      <inkml:brushProperty name="height" value="0.05" units="cm"/>
    </inkml:brush>
  </inkml:definitions>
  <inkml:trace contextRef="#ctx0" brushRef="#br0">181 0 16484,'-2'11'384,"-1"0"0,0-1 0,0 0 0,-1 0 0,0 0 0,-9 17 0,-6 11 474,-25 74 263,-41 156-1,101-298-969,85-179-54,-83 178-120,2 0 0,1 1 0,1 1-1,35-35 1,-50 57 17,1 0-1,-1 1 0,2 0 0,-1 0 0,0 1 0,16-7 0,-22 11 6,0 1 1,0-1-1,0 0 1,0 1-1,1 0 1,-1-1-1,0 1 1,0 0-1,0 0 1,0 0-1,0 0 0,0 0 1,1 1-1,-1-1 1,4 2-1,-5-1 2,1 0-1,-1 0 0,1 1 1,-1-1-1,1 0 0,-1 1 0,0-1 1,1 1-1,-1-1 0,0 1 1,0 0-1,0-1 0,0 1 1,-1 0-1,1 0 0,0 0 1,-1 0-1,1 0 0,-1 0 0,0 3 1,1 1 50,-1 0 1,0-1-1,-1 1 1,1 0-1,-1 0 1,0-1-1,-1 1 1,0-1-1,1 1 1,-2-1-1,1 0 1,0 1-1,-1-1 1,0-1-1,-1 1 1,1 0-1,-1-1 1,1 1-1,-1-1 1,-8 6-1,1 0 212,-2 0 0,1-1 0,-1-1-1,0 0 1,-1 0 0,-22 8-1,28-13-283,0-1-1,0 0 0,-13 1 1,19-2-38,1-1 1,-1 0 0,1 0-1,0 0 1,-1 0-1,1-1 1,-1 1 0,1 0-1,-1 0 1,1-1-1,0 1 1,-3-2 0,3 1 33,1 1 0,0-1 0,-1 1 0,1-1 1,0 1-1,-1-1 0,1 1 0,0-1 0,-1 1 0,1-1 1,0 0-1,0 1 0,0-1 0,0 1 0,0-1 0,-1 0 1,1 1-1,0-1 0,0 0 0,1 1 0,-1-1 0,0 1 1,0-1-1,0 0 0,0 1 0,0-1 0,1 1 0,-1-1 1,0 0-1,1 1 0,-1-1 0,9-12-459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8.032"/>
    </inkml:context>
    <inkml:brush xml:id="br0">
      <inkml:brushProperty name="width" value="0.05" units="cm"/>
      <inkml:brushProperty name="height" value="0.05" units="cm"/>
    </inkml:brush>
  </inkml:definitions>
  <inkml:trace contextRef="#ctx0" brushRef="#br0">39 158 17908,'5'-2'295,"0"0"0,0-1 0,-1 1 0,1-1 0,-1 0 0,0 0-1,1 0 1,-1-1 0,0 1 0,-1-1 0,1 0 0,-1 0 0,0 0 0,0-1 0,0 1 0,0-1 0,1-5 0,-4 10-293,1 0 0,-1 0 0,0-1 0,0 1 0,0 0-1,0-1 1,1 1 0,-1 0 0,0 0 0,0-1 0,0 1 0,0 0 0,0-1 0,0 1 0,0 0-1,0 0 1,0-1 0,0 1 0,0 0 0,0-1 0,0 1 0,0 0 0,0-1 0,0 1 0,0 0 0,0 0-1,0-1 1,-1 1 0,1 0 0,0 0 0,0-1 0,0 1 0,0 0 0,-1 0 0,1-1 0,0 1 0,0 0-1,-1 0 1,1 0 0,0-1 0,0 1 0,-1 0 0,1 0 0,0 0 0,0 0 0,-1 0 0,1 0 0,0 0-1,-1-1 1,1 1 0,0 0 0,0 0 0,-1 0 0,1 0 0,0 0 0,-1 0 0,1 0 0,0 1 0,-1-1-1,1 0 1,0 0 0,0 0 0,-1 0 0,1 0 0,0 0 0,0 0 0,-1 1 0,1-1 0,-1 0 0,-20 12 55,9-1-14,0-1 1,-13 18 0,22-25-27,0 1-1,0 0 1,0 1 0,0-1 0,1 0-1,-1 1 1,1 0 0,1-1 0,-1 1-1,1 0 1,-2 5 0,3-8-7,0-1 1,0 0-1,0 1 1,0-1-1,0 0 1,0 0-1,1 1 1,-1-1-1,0 0 1,1 0-1,-1 1 0,1-1 1,-1 0-1,1 0 1,-1 0-1,1 0 1,0 0-1,0 0 1,-1 0-1,1 0 1,2 1-1,-1 0 3,0-1 0,0 0 0,0 0-1,1 0 1,-1 0 0,0 0 0,1 0-1,-1-1 1,1 1 0,3 0 0,6-1 20,0 0 1,0 0-1,20-4 1,-26 3-22,34-7 56,0-2 0,73-29-1,-41 14-50,-72 24-13,0 1-1,0 0 0,1 0 1,-1 0-1,0 0 1,0 0-1,0 0 0,0 0 1,1-1-1,-1 1 1,0 0-1,0 0 1,0 0-1,0 0 0,1 0 1,-1 0-1,0 0 1,0 0-1,0 0 0,1 0 1,-1 0-1,0 0 1,0 0-1,0 0 0,0 0 1,1 0-1,-1 0 1,0 0-1,0 0 0,0 0 1,0 1-1,1-1 1,-1 0-1,0 0 1,0 0-1,0 0 0,0 0 1,1 0-1,-1 1 1,0-1-1,0 0 0,0 0 1,0 0-1,0 0 1,0 0-1,0 1 0,0-1 1,0 0-1,1 0 1,-1 0-1,0 0 0,0 1 1,0-1-1,0 0 1,0 0-1,0 0 0,0 1 1,0-1-1,0 0 1,0 0-1,0 0 1,0 1-1,-1-1 0,1 0 1,0 0-1,0 0 1,0 0-1,0 1 0,0-1 1,-6 11 89,1-5-30,0 0 26,0 0 1,0 0-1,0 1 1,1-1-1,0 1 1,1 0-1,0 0 1,0 1-1,-3 10 1,6-18-82,0 1 0,0 0 0,0-1-1,0 1 1,0 0 0,0-1 0,1 1 0,-1 0 0,0-1 0,0 1 0,1 0 0,-1-1 0,0 1-1,1 0 1,-1-1 0,0 1 0,1-1 0,-1 1 0,1-1 0,-1 1 0,1-1 0,-1 1-1,1-1 1,0 0 0,-1 1 0,1-1 0,-1 0 0,1 1 0,0-1 0,-1 0 0,1 0 0,0 0-1,-1 1 1,1-1 0,0 0 0,0 0 0,-1 0 0,1 0 0,1-1 0,28-1 71,-14-3-564,-1-1 1,0 0 0,-1-1 0,0 0-1,0-1 1,0-1 0,22-19-1,-33 26 137,1 0 0,0 1 0,0-1 0,1 1 0,-1-1 0,0 1 0,0 0 0,1 1 0,-1-1 0,0 1-1,1 0 1,-1 0 0,5 1 0,8-1 10,16-2-294</inkml:trace>
  <inkml:trace contextRef="#ctx0" brushRef="#br0" timeOffset="1">879 78 13859,'2'-6'758,"0"0"-1,0-1 1,-1 1 0,0 0-1,0-1 1,0-10 0,-1 16-608,-1 0 0,1 0 0,0 0 0,0 0 1,0 0-1,-1 0 0,1 0 0,0 0 0,-1 0 1,1 0-1,-1 0 0,1 0 0,-1 0 0,0 0 1,1 1-1,-1-1 0,0 0 0,0 0 0,-1 0 0,1 0-3,-1 1-1,1-1 0,0 1 0,-1-1 0,0 1 0,1 0 0,-1 0 0,1 0 1,-1 0-1,1 0 0,-1 0 0,1 0 0,-1 1 0,1-1 0,-1 0 0,1 1 0,-1-1 1,-1 2-1,-2 0-8,0 1 1,0 0 0,0 0 0,0 1-1,0 0 1,1-1 0,-1 2-1,1-1 1,0 0 0,0 1 0,-5 8-1,5-8-183,1 1 0,-1 1 0,1-1 0,0 0 0,0 1 0,1 0 0,0-1-1,0 1 1,-1 10 0,3-13-26,0-1-1,1 0 1,-1 0 0,1 0-1,0 0 1,-1 0-1,1 0 1,1 0-1,-1 0 1,0 0 0,1 0-1,0 0 1,-1 0-1,1-1 1,0 1 0,0-1-1,1 0 1,-1 1-1,0-1 1,1 0-1,0 0 1,-1-1 0,1 1-1,3 1 1,8 4-375,1 0-1,-1-1 1,23 6 0,-33-11 383,26 8-448,-2-1 108,0 1-1,27 13 1,-54-22 428,0 0 0,0 1 1,0-1-1,0 1 0,0-1 1,0 1-1,0-1 0,0 1 1,0 0-1,0-1 0,0 1 1,0 0-1,-1 0 0,1 0 0,0 0 1,0 0-1,-1 0 0,1 0 1,-1 0-1,2 2 0,-3-3 12,1 1 0,0 0 0,-1-1 0,1 1 0,-1-1 0,1 1 0,-1 0 0,1-1 0,-1 1-1,1-1 1,-1 1 0,1-1 0,-1 0 0,0 1 0,1-1 0,-1 1 0,0-1 0,1 0 0,-1 0 0,0 1-1,1-1 1,-3 0 0,-9 3 414,0-1 0,-18 1 0,27-3-417,-177 1-85,162-2 34,-3 1-327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8.947"/>
    </inkml:context>
    <inkml:brush xml:id="br0">
      <inkml:brushProperty name="width" value="0.05" units="cm"/>
      <inkml:brushProperty name="height" value="0.05" units="cm"/>
    </inkml:brush>
  </inkml:definitions>
  <inkml:trace contextRef="#ctx0" brushRef="#br0">22 0 20260,'-4'9'245,"1"0"0,0-1-1,0 1 1,1 1-1,0-1 1,0 0-1,1 1 1,0-1 0,1 0-1,0 1 1,1-1-1,-1 1 1,2-1 0,2 11-1,-3-18-215,0 0 0,0 0 0,-1-1 1,1 1-1,1 0 0,-1-1 0,0 1 0,0-1 0,1 1 0,-1-1 0,0 0 1,1 1-1,-1-1 0,1 0 0,0 0 0,-1 0 0,4 1 0,-1-1 2,0 0 0,0 0-1,0 0 1,0 0 0,0-1-1,0 0 1,0 0 0,5 0-1,7-2 29,0-1 0,0-1-1,20-6 1,-30 8-35,72-29 158,-59 22-123,1 1 0,-1 1 0,1 1 0,1 0 0,20-2 0,-40 8-49,0 0 1,0-1-1,0 1 0,0 0 1,0 0-1,1 0 0,-1 0 1,0 0-1,0 0 0,0 0 1,0 1-1,0-1 0,0 0 1,0 1-1,-1-1 0,1 0 1,0 1-1,0-1 0,0 1 1,0-1-1,0 1 0,0 0 1,-1-1-1,1 1 0,0 0 1,-1 0-1,1-1 0,0 1 1,0 1-1,0 1 26,-1 0 1,1-1-1,-1 1 0,0-1 1,0 1-1,0 0 0,0-1 1,0 1-1,-1 0 0,0 3 1,-3 6 113,3-8-88,-1 1-1,1 0 1,0 0-1,0 0 1,1 5-1,0-10-53,0 1 1,0-1-1,0 1 1,0-1-1,0 0 0,0 1 1,0-1-1,0 1 1,0-1-1,1 1 0,-1-1 1,0 1-1,0-1 0,1 1 1,-1-1-1,0 0 1,0 1-1,1-1 0,-1 0 1,0 1-1,1-1 1,0 1-1,0-1 3,-1 0 1,1 0-1,0 1 0,0-1 0,0 0 1,0 0-1,0 0 0,0 0 1,0 0-1,0 0 0,-1-1 0,1 1 1,0 0-1,0 0 0,0-1 1,1 0-1,21-9 30,-1-1 0,0-2 1,22-16-1,-27 17-89,-1 1 0,2 0-1,0 1 1,0 1 0,38-12 0,-54 20 33,1 0 0,-1 1 0,0-1 0,0 1-1,0 0 1,1 0 0,-1 0 0,0 0 0,0 0 0,0 0 0,1 0 0,-1 1 0,0-1 0,0 1 0,4 1 0,-5-1 5,0 0 0,0 0 1,0 0-1,0 1 1,0-1-1,0 0 0,0 0 1,0 0-1,0 1 0,-1-1 1,1 1-1,-1-1 1,1 0-1,-1 1 0,0-1 1,1 1-1,-1-1 0,0 1 1,0-1-1,0 1 1,0-1-1,0 1 0,-1 2 1,1 2-86,-1 1 1,0-1-1,0 1 1,-1 0-1,0-1 1,0 0-1,-1 1 1,1-1-1,-1 0 1,-1-1 0,-3 7-1,7-12 68,0 1 0,-1-1 0,1 1 0,0-1 0,0 0 0,0 1 0,-1-1 0,1 0 0,0 1 0,-1-1 0,1 0 0,0 1 0,-1-1 0,1 0 0,0 0 0,-1 1 0,1-1 0,-1 0 0,1 0 0,0 0 0,-1 0 0,1 0 0,-1 1 0,1-1 0,-1 0 0,1 0 0,-1 0 1,1 0-1,0 0 0,-1 0 0,1 0 0,-1 0 0,1-1 0,-1 1 0,1 0 0,0 0 0,-1 0 0,1 0 0,-1-1 0,1 1 0,0 0 0,-1 0 0,1-1 0,0 1 0,-1 0 0,1-1 0,0 1 0,-1 0 0,1-1 0,0 1 0,0 0 0,-1-1 0,1 1 0,0 0 0,0-1 0,0 1 0,-1-1 0,1 1 0,0-1 0,0 1 0,0-1 0,0 1 0,0-1 0,-3-15-465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09.398"/>
    </inkml:context>
    <inkml:brush xml:id="br0">
      <inkml:brushProperty name="width" value="0.05" units="cm"/>
      <inkml:brushProperty name="height" value="0.05" units="cm"/>
    </inkml:brush>
  </inkml:definitions>
  <inkml:trace contextRef="#ctx0" brushRef="#br0">6 23 20332,'-5'8'1817,"6"-3"-1353,1-7-528,1-7 1040,2-2-272,1-3-320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1.570"/>
    </inkml:context>
    <inkml:brush xml:id="br0">
      <inkml:brushProperty name="width" value="0.05" units="cm"/>
      <inkml:brushProperty name="height" value="0.05" units="cm"/>
    </inkml:brush>
  </inkml:definitions>
  <inkml:trace contextRef="#ctx0" brushRef="#br0">64 87 20284,'1'0'62,"-1"0"-1,0 0 1,0 0-1,1 0 0,-1 0 1,0 0-1,1 0 1,-1 0-1,0 1 1,0-1-1,1 0 0,-1 0 1,0 0-1,0 1 1,1-1-1,-1 0 0,0 0 1,0 1-1,0-1 1,1 0-1,-1 0 1,0 1-1,0-1 0,0 0 1,0 1-1,0-1 1,0 0-1,0 0 0,0 1 1,1-1-1,-1 0 1,0 1-1,0-1 1,0 0-1,0 1 0,-1-1 1,1 11 207,0 0 0,-1 0 0,0 0 1,-5 17-1,-1 8 173,-3 28-188,4 0 0,1 69 0,10-110-509,-4-24-363,-3-14-78,-34-114-3163,36 129 3871,0 0 1,0-1-1,-1 1 0,1 0 1,0 0-1,0-1 1,0 1-1,0 0 0,0 0 1,-1-1-1,1 1 1,0 0-1,0-1 0,0 1 1,0 0-1,0 0 0,0-1 1,0 1-1,0 0 1,0-1-1,0 1 0,0 0 1,0-1-1,0 1 1,0 0-1,1 0 0,-1-1 1,0 1-1,0 0 1,0-1-1,0 1 0,0 0 1,1 0-1,-1 0 0,0-1 1,0 1-1,1 0 1,-1 0-1,0-1 0,0 1 1,1 0-1,-1 0 1,0 0-1,0 0 0,1 0 1,-1 0-1,0-1 1,0 1-1,1 0 0,-1 0 1,0 0-1,1 0 0,-1 0 1,0 0-1,1 0 1,-1 0-1,0 0 0,1 0 1,-1 0-1,24 11 845,-8-4-467,0-3-195,1 0 0,-1-1 0,1-1 0,0-1 0,0 0 0,0-1 1,-1-1-1,1 0 0,0-2 0,0 0 0,-1 0 0,0-2 0,0 0 1,0-1-1,0 0 0,17-11 0,-16 8-85,0-1-1,-1-1 1,-1 0-1,0-1 1,0 0-1,-1-1 1,-1-1 0,0 0-1,-1-1 1,-1 0-1,0-1 1,-1-1 0,-1 1-1,8-20 1,-14 29-70,0 1 1,-1-1 0,0 0-1,0 0 1,-1 0 0,0 0-1,0 0 1,0 0 0,-1-8-1,0 15-36,0-1 0,0 1-1,0-1 1,0 0-1,0 1 1,0-1-1,0 1 1,-1-1-1,1 1 1,0-1-1,0 1 1,0-1-1,-1 1 1,1-1 0,0 1-1,-1-1 1,1 1-1,0-1 1,-1 1-1,1-1 1,0 1-1,-1-1 1,1 1-1,-1 0 1,1-1 0,-1 1-1,1 0 1,-1 0-1,1-1 1,-1 1-1,1 0 1,-1 0-1,0 0 1,1 0-1,-1 0 1,1-1-1,-1 1 1,1 0 0,-1 0-1,0 0 1,1 1-1,-1-1 1,1 0-1,-1 0 1,1 0-1,-1 0 1,0 0-1,1 1 1,-1-1-1,1 0 1,-1 1 0,1-1-1,-1 0 1,1 1-1,0-1 1,-1 0-1,1 1 1,-1 0-1,-5 3 9,1 1 0,0-1 0,0 1 0,-5 7 0,-12 19 4,1 0 1,2 2 0,1 0 0,2 1 0,1 1 0,-13 46 0,25-72-6,0 1 1,0 0-1,2 0 0,-1 0 0,0 19 1,2-28-10,0 1 1,0 0-1,1 0 1,-1 0-1,1 0 1,-1-1 0,1 1-1,0 0 1,-1-1-1,1 1 1,0 0-1,0-1 1,0 1-1,0-1 1,0 1 0,2 0-1,-1 0 1,0-1 1,0 0-1,-1 0 0,1 0 0,1 0 0,-1-1 1,0 1-1,0 0 0,0-1 0,0 0 0,0 1 1,0-1-1,1 0 0,-1 0 0,0 0 0,4-1 1,4-1-9,0 0 0,-1-1 0,1 0 0,-1-1 0,0 0 0,15-9 0,-16 8-14,0 1 0,0 0 0,1 0 0,-1 1 0,1 0-1,0 0 1,0 1 0,9-1 0,-17 3 15,0 0 0,0 0 0,0 0 0,0 0 0,0 1 0,0-1 0,0 0 0,0 0 0,0 1 0,0-1 0,-1 1 0,1-1 0,0 1 0,0-1 0,0 1 0,-1-1 0,1 1 0,0 0 0,-1-1 0,1 1 0,0 0 0,-1 0 0,1 0 0,-1-1 0,1 1 0,-1 0 0,1 2 0,7 29-27,-5-16 10,-2-13 21,0-1-1,0 0 1,0 0 0,0 0-1,0 0 1,0 0 0,1 0 0,-1 0-1,1-1 1,-1 1 0,1 0 0,-1-1-1,1 1 1,0-1 0,0 0 0,0 0-1,0 0 1,0 1 0,4 0 0,-1-1 2,-1 0 1,1 0 0,-1-1-1,1 1 1,0-1-1,-1 0 1,1 0 0,-1-1-1,8-1 1,2-1 14,1-2-1,-1 1 0,0-2 1,0 0-1,15-10 1,-13 7 41,-1-1 1,22-18 0,-34 25-38,1 0 0,0 0 0,-1-1 1,0 1-1,0-1 0,0 0 0,0 0 1,-1 0-1,1-1 0,-1 1 1,0-1-1,-1 1 0,1-1 0,1-7 1,-3 11-18,0 1 1,1-1 0,-1 1 0,0-1 0,0 0 0,0 1 0,0-1-1,0 1 1,0-1 0,0 1 0,0-1 0,-1 1 0,1-1 0,0 0-1,0 1 1,0-1 0,-1 1 0,1-1 0,0 1 0,0-1 0,-1 1-1,1-1 1,0 1 0,-1 0 0,1-1 0,-1 1 0,1-1 0,-1 1-1,1 0 1,0-1 0,-1 1 0,0 0 0,1 0 0,-1-1 0,-1 1 1,0 0 1,0 0-1,1 0 1,-1 0 0,0 0-1,0 1 1,1-1 0,-1 0-1,0 1 1,1 0-1,-3 0 1,-4 3 2,1 0-1,-1 0 1,1 0-1,-8 7 1,8-4-24,1 0 1,0 1 0,0-1-1,1 1 1,0 0 0,0 1-1,1-1 1,0 1 0,1 0-1,-1 0 1,-1 12 0,4-17-30,0 0 1,1-1 0,-1 1 0,1 0 0,0 0-1,0 0 1,0 0 0,1-1 0,0 1-1,-1 0 1,1 0 0,1-1 0,1 6 0,-1-6 9,-1-1 1,1 1-1,0-1 1,0 0-1,0 0 1,0 0 0,0 0-1,1 0 1,-1-1-1,1 1 1,-1-1 0,1 1-1,-1-1 1,1 0-1,0 0 1,0 0-1,-1 0 1,1-1 0,0 1-1,3 0 1,36 0-271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2.213"/>
    </inkml:context>
    <inkml:brush xml:id="br0">
      <inkml:brushProperty name="width" value="0.05" units="cm"/>
      <inkml:brushProperty name="height" value="0.05" units="cm"/>
    </inkml:brush>
  </inkml:definitions>
  <inkml:trace contextRef="#ctx0" brushRef="#br0">0 109 19612,'1'4'220,"-1"0"0,1 0-1,0 0 1,0 0 0,0 0 0,1 0 0,0 0-1,-1 0 1,1-1 0,0 1 0,1-1-1,-1 1 1,1-1 0,0 0 0,-1 0-1,1 0 1,0 0 0,1-1 0,-1 1 0,0-1-1,1 0 1,0 0 0,-1 0 0,1 0-1,0-1 1,0 1 0,0-1 0,5 1-1,2 0-194,1 0-1,-1-1 0,0 0 0,0-1 0,0 0 0,1-1 0,-1 0 1,0-1-1,15-4 0,-6 0-633,1-2 0,-1 0 0,0-1 0,-1-1 0,0 0 1,-1-2-1,0 0 0,-1-1 0,0-1 0,-1 0 0,-1-1 0,0-1 0,20-28 0,-66 99 2865,-33 80-1,49-100-1748,9-24-355,-53 129 1158,47-108-1097,2 0-1,-9 49 1,16-52-436,3-29 205,0 1-1,0-1 1,0 0 0,0 1-1,0-1 1,0 0 0,0 1-1,0-1 1,0 0-1,0 1 1,0-1 0,0 0-1,1 0 1,-1 1-1,0-1 1,0 0 0,0 1-1,0-1 1,0 0 0,1 0-1,-1 1 1,0-1-1,0 0 1,0 0 0,1 0-1,-1 1 1,0-1-1,0 0 1,1 0 0,-1 0-1,0 0 1,1 1 0,-1-1-1,0 0 1,0 0-1,1 0 1,-1 0 0,10-7-199,2-18-7,0-7-69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2.651"/>
    </inkml:context>
    <inkml:brush xml:id="br0">
      <inkml:brushProperty name="width" value="0.05" units="cm"/>
      <inkml:brushProperty name="height" value="0.05" units="cm"/>
    </inkml:brush>
  </inkml:definitions>
  <inkml:trace contextRef="#ctx0" brushRef="#br0">61 1 18060,'-6'15'1872,"0"13"-1072,0 5-343,-2 10 1343,2 3-824,3 3-576,-1 0-432,0-5-840,0-7-128,1-14 720,0-9-224,-5-17-209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3.179"/>
    </inkml:context>
    <inkml:brush xml:id="br0">
      <inkml:brushProperty name="width" value="0.05" units="cm"/>
      <inkml:brushProperty name="height" value="0.05" units="cm"/>
    </inkml:brush>
  </inkml:definitions>
  <inkml:trace contextRef="#ctx0" brushRef="#br0">4 33 15499,'21'-7'419,"1"0"-1,-1 2 0,1 0 0,0 2 1,0 0-1,0 1 0,0 2 0,0 0 1,1 1-1,-1 1 0,0 1 0,0 2 1,-1 0-1,1 1 0,26 11 0,-42-14-375,1 0 0,-2 1 0,1-1 0,0 1 0,-1 0-1,1 0 1,-1 1 0,-1 0 0,1 0 0,0 0 0,6 11 0,-9-13-19,0 1 0,-1-1 0,1 1 0,-1 0 0,0-1 0,0 1 0,0 0 0,-1 0 0,1 0 0,-1 0 1,0 0-1,0 0 0,0 0 0,0 0 0,-1 0 0,0-1 0,0 1 0,0 0 0,0 0 0,0-1 1,-4 7-1,-2 1 57,0 0 0,-1 0 0,0 0 1,-1-1-1,0-1 0,-1 1 1,0-1-1,0-1 0,-1 0 0,-21 12 1,6-6 96,-1 0 1,-1-2-1,-51 15 1,62-22-392,-1 0 1,1-2 0,-1 0-1,0-1 1,-32 0-1,49-2 190,-1 0 1,1 0-1,0 0 0,-1 0 1,1 0-1,-1 0 0,1 0 1,0 0-1,-1-1 0,1 1 1,0-1-1,-1 1 0,1-1 1,0 0-1,0 1 0,0-1 1,-1 0-1,1 0 0,0 0 1,0 1-1,0-1 0,0 0 1,0-1-1,1 1 0,-1 0 1,-1-1-1,8-13-433</inkml:trace>
  <inkml:trace contextRef="#ctx0" brushRef="#br0" timeOffset="1">662 501 16852,'17'11'1936,"-1"-2"-1256,11-3-312,5 1 1129,7-4-881,-1-3-424,0-2 872,0-1-896,-2 0-64,-3 3-56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3.661"/>
    </inkml:context>
    <inkml:brush xml:id="br0">
      <inkml:brushProperty name="width" value="0.05" units="cm"/>
      <inkml:brushProperty name="height" value="0.05" units="cm"/>
    </inkml:brush>
  </inkml:definitions>
  <inkml:trace contextRef="#ctx0" brushRef="#br0">10 72 15739,'-2'8'383,"0"1"250,0 1 0,0 0 0,1 0 1,1 0-1,0 11 0,0-18-468,1 0 0,-1-1 0,1 1 0,0 0 0,0-1 0,0 1 0,0 0 0,0-1 0,1 0 0,-1 1 0,1-1 0,-1 0 0,1 1 0,0-1 0,0 0 0,0 0 0,0-1 0,0 1 0,0 0 0,1-1 0,-1 1 0,6 1 0,-4 0-82,1-2 0,0 1 0,0-1 0,0 1 0,0-1 1,0-1-1,0 1 0,0-1 0,0 0 0,0 0 0,0 0 0,0-1 1,7-1-1,-3 0-198,-1-1 1,1 0 0,-1-1 0,0 0-1,0 0 1,-1 0 0,10-8-1,-3 1-518,0-1 0,-1-1-1,-1 0 1,0-1 0,0 0-1,-2 0 1,10-18 0,-9 11-349,6-10-487,-17 31 1468,0 0-1,0 0 0,0 0 0,0 1 1,0-1-1,0 0 0,0 0 1,0 0-1,0 0 0,0 0 0,0 0 1,0 0-1,0 0 0,0 0 0,0 0 1,0 0-1,0 0 0,1 0 0,-1 0 1,0 0-1,0 0 0,0 0 1,0 0-1,0 0 0,0 0 0,0 0 1,0 0-1,-7 22 842,-61 137 3711,-19 56-825,86-213-3734,-1 2-1,1-1 0,0 1 0,-1 0 0,1-1 0,1 1 0,-1 0 0,1 0 0,-1-1 0,1 1 0,0 0 0,0 0 0,1 0 0,-1-1-1,2 6 1,6 0-127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4.079"/>
    </inkml:context>
    <inkml:brush xml:id="br0">
      <inkml:brushProperty name="width" value="0.05" units="cm"/>
      <inkml:brushProperty name="height" value="0.05" units="cm"/>
    </inkml:brush>
  </inkml:definitions>
  <inkml:trace contextRef="#ctx0" brushRef="#br0">0 52 17636,'8'4'1856,"10"5"-1104,5-5-296,15-4 1329,10 0-721,7-4-920,5-4-552,1-4 424,0-5-72,-10-11-168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0.398"/>
    </inkml:context>
    <inkml:brush xml:id="br0">
      <inkml:brushProperty name="width" value="0.05" units="cm"/>
      <inkml:brushProperty name="height" value="0.05" units="cm"/>
    </inkml:brush>
  </inkml:definitions>
  <inkml:trace contextRef="#ctx0" brushRef="#br0">254 1 18820,'-1'11'390,"0"1"0,-1-1 0,-1 1-1,0-1 1,-1 0 0,-4 11 0,-9 26 586,7-9-732,2 1 1,2 1-1,1-1 0,2 1 1,2 0-1,1-1 0,3 1 1,8 47-1,-9-80-382,-1-5 39,0-1-1,0 1 0,-1-1 1,1 1-1,-1 0 0,1-1 1,-1 1-1,0 0 0,0-1 1,0 1-1,-1 2 0,0-5 54,1 0-1,0 0 1,-1 0-1,1 0 1,-1 0-1,1 0 1,-1 0-1,1 0 1,-1 0-1,1 0 1,-1 0 0,1 0-1,0-1 1,-1 1-1,1 0 1,-1 0-1,1-1 1,0 1-1,-1 0 1,1 0-1,0-1 1,-1 1-1,1 0 1,0-1-1,0 1 1,-1-1-1,1 1 1,0 0-1,-1-1 1,-12-16-456,11 14 350,-111-120-844,64 72 2208,48 50-1143,0 0 1,-1 0-1,1 0 1,0 0-1,0-1 0,1 1 1,-1 0-1,0-1 1,0 1-1,1-1 0,-2-2 1,2 4-49,0-1-1,0 1 1,0 0 0,0-1 0,0 1-1,0 0 1,1 0 0,-1-1 0,0 1-1,0 0 1,0 0 0,0-1 0,1 1-1,-1 0 1,0 0 0,0 0 0,0-1-1,1 1 1,-1 0 0,0 0 0,0 0 0,1 0-1,-1-1 1,0 1 0,0 0 0,1 0-1,-1 0 1,0 0 0,1 0 0,-1 0-1,0 0 1,0 0 0,1 0 0,-1 0-1,0 0 1,1 0 0,6 1 139,1-1 0,-1 1 0,13 4 0,-11-2-327,139 25-512,-86-15 451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4.481"/>
    </inkml:context>
    <inkml:brush xml:id="br0">
      <inkml:brushProperty name="width" value="0.05" units="cm"/>
      <inkml:brushProperty name="height" value="0.05" units="cm"/>
    </inkml:brush>
  </inkml:definitions>
  <inkml:trace contextRef="#ctx0" brushRef="#br0">201 7 15379,'-2'40'1361,"-4"6"-1105,-1 0-120,1 6 736,4-2-1136,0-1 320,-2-8-96,-4-5-64</inkml:trace>
  <inkml:trace contextRef="#ctx0" brushRef="#br0" timeOffset="1">0 2 16668,'15'-1'198,"0"0"0,0 1 1,-1 1-1,1 0 0,0 1 0,-1 0 1,1 1-1,-1 1 0,0 0 1,0 1-1,-1 1 0,1 0 1,-1 1-1,0 0 0,-1 1 1,18 14-1,-22-15-135,0 1 0,0 0-1,-1 0 1,-1 0 0,1 1 0,-1 0-1,0 0 1,-1 1 0,0 0 0,-1-1 0,0 2-1,3 12 1,-6-18 44,1 2 0,-1-1-1,-1 0 1,1 0 0,-1 0 0,0 0 0,-1 0 0,1 1-1,-1-1 1,0 0 0,-1 0 0,0 0 0,0-1-1,0 1 1,0 0 0,-1-1 0,0 1 0,0-1-1,-1 0 1,1 0 0,-1 0 0,-9 8 0,4-5-15,0 0 1,-1-1 0,0 0 0,-1-1 0,1 0 0,-1-1-1,0 0 1,-1-1 0,1 0 0,-1-1 0,1 0 0,-1-1-1,0 0 1,0-1 0,0 0 0,-1-1 0,-17-2 0,28 2-150,0 0 0,0 0 0,0 0 0,0-1 0,0 1 1,0-1-1,0 1 0,0-1 0,0 0 0,0 0 0,0 0 1,0 0-1,0 0 0,1 0 0,-1-1 0,0 1 0,1 0 1,-1-1-1,1 1 0,0-1 0,-1 0 0,1 0 0,0 1 1,0-1-1,0 0 0,0 0 0,0 0 0,0-2 0,1-11-480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4.964"/>
    </inkml:context>
    <inkml:brush xml:id="br0">
      <inkml:brushProperty name="width" value="0.05" units="cm"/>
      <inkml:brushProperty name="height" value="0.05" units="cm"/>
    </inkml:brush>
  </inkml:definitions>
  <inkml:trace contextRef="#ctx0" brushRef="#br0">74 225 18900,'-6'19'1864,"-7"5"-1215,0 2-297,-3 3 1232,2 2-656,7 1-528,2-1-200,5-8-488,2-5-272,5-10-544,3-7 1664,-3-10-768,1-5-128,-2-13-128</inkml:trace>
  <inkml:trace contextRef="#ctx0" brushRef="#br0" timeOffset="1">40 0 15123,'-3'0'1216,"3"13"-959,0 2-313,8 3 1272,2 2-808,6 0-248,5-2-48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5.470"/>
    </inkml:context>
    <inkml:brush xml:id="br0">
      <inkml:brushProperty name="width" value="0.05" units="cm"/>
      <inkml:brushProperty name="height" value="0.05" units="cm"/>
    </inkml:brush>
  </inkml:definitions>
  <inkml:trace contextRef="#ctx0" brushRef="#br0">124 1 14771,'-37'36'1953,"23"-23"-1046,0 0 0,-20 27 0,31-36-745,0 1 1,0-1-1,1 1 1,-1 0-1,1-1 0,0 1 1,1 0-1,-1 0 0,1 1 1,0-1-1,0 0 1,1 0-1,-1 1 0,1 7 1,1-11-126,-1 0 1,1 0 0,-1 0 0,1 0-1,-1 0 1,1 0 0,0 0-1,0 0 1,0 0 0,0 0-1,1 0 1,-1 0 0,0-1 0,1 1-1,-1-1 1,1 1 0,-1-1-1,1 0 1,0 1 0,0-1 0,0 0-1,0 0 1,0 0 0,-1 0-1,2-1 1,-1 1 0,0 0-1,0-1 1,0 1 0,0-1 0,0 0-1,0 0 1,5 0 0,3 0 9,0-1 0,1 1 0,-1-2 0,0 0 0,18-5 0,-14 2-10,1 0-1,-1-2 1,0 0-1,0 0 1,21-16-1,-28 18 7,0-1 0,-1 1 0,1-1 0,-1-1 0,-1 1 0,1-1 0,-1 0 0,0 0 0,-1 0 0,1-1 0,5-14 0,-10 21-32,1 0 1,-1 0-1,0 0 1,1 0-1,-1 0 1,0 0-1,0 0 1,1 0-1,-1 0 1,0-1-1,0 1 0,0 0 1,0 0-1,-1 0 1,1 0-1,0 0 1,0 0-1,-1 0 1,1 0-1,0 0 1,-1 0-1,0-2 1,0 3-4,0-1 1,0 1-1,0 0 1,0 0-1,0 0 1,1-1 0,-1 1-1,0 0 1,0 0-1,0 0 1,0 1-1,0-1 1,1 0-1,-1 0 1,0 0 0,0 1-1,0-1 1,0 0-1,1 1 1,-1-1-1,0 0 1,0 1 0,1-1-1,-1 1 1,0 0-1,1-1 1,-1 1-1,0 1 1,-5 3-20,1 0 0,-1 0 0,2 1 0,-1 0 0,1 0 0,-1 0 0,2 1 1,-1 0-1,-3 7 0,6-10-95,-1 0 1,1 0-1,0 0 1,-1 0 0,2 0-1,-1 0 1,0 1-1,1-1 1,0 0-1,0 0 1,0 0-1,1 1 1,-1-1 0,1 0-1,0 0 1,0 0-1,3 7 1,-2-9 27,-1 0 1,0 0 0,0 0-1,1-1 1,-1 1-1,1 0 1,-1-1-1,1 1 1,0-1 0,0 0-1,0 0 1,-1 1-1,1-1 1,0 0-1,4 1 1,0-1-44,0 1 0,-1-1 0,1 0-1,0-1 1,7 1 0,25-2-602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5.920"/>
    </inkml:context>
    <inkml:brush xml:id="br0">
      <inkml:brushProperty name="width" value="0.05" units="cm"/>
      <inkml:brushProperty name="height" value="0.05" units="cm"/>
    </inkml:brush>
  </inkml:definitions>
  <inkml:trace contextRef="#ctx0" brushRef="#br0">246 1 16692,'-6'3'360,"-1"1"1,1-1 0,0 1 0,0 1-1,0-1 1,0 1 0,1 0 0,0 1 0,0-1-1,-8 13 1,10-14-249,0 1-1,0-1 1,0 1 0,1 0 0,-1 0-1,1 1 1,1-1 0,-1 0-1,1 0 1,0 1 0,0-1 0,0 1-1,1-1 1,0 1 0,1 6-1,0-8-95,0 0-1,1 0 0,0 1 1,0-1-1,0 0 0,0 0 1,1-1-1,-1 1 0,1 0 1,0-1-1,0 0 0,7 6 1,-7-6-26,1 0 0,-1 0 0,0 1 0,0-1 0,0 1 1,0-1-1,-1 1 0,1 0 0,-1 0 0,0 1 0,0-1 1,-1 0-1,2 6 0,-2-1 6,-1 1 0,0 0 0,0 0 0,-1-1 0,0 1 0,-1 0 0,0-1 0,-1 1 0,-3 9 0,-7 14 69,-18 33 1,30-65-64,-57 108 646,49-95-449,0 0 0,-1-1 1,-1 0-1,0-1 0,-17 16 0,28-28-176,-1 1-1,1 0 0,-1-1 1,0 1-1,1-1 0,-1 1 1,0-1-1,1 1 1,-1-1-1,0 1 0,0-1 1,1 0-1,-1 0 0,0 1 1,0-1-1,0 0 0,0 0 1,1 0-1,-1 0 1,0 0-1,0 0 0,0 0 1,0 0-1,1 0 0,-2 0 1,1-1 0,0 0 1,1 1-1,-1-1 1,1 0-1,-1 0 1,1 1-1,-1-1 1,1 0-1,-1 0 1,1 0-1,0 0 1,-1 0-1,1 0 1,0 0-1,0 1 0,0-1 1,0 0-1,0-2 1,0-6 26,0 1 0,1-1 0,3-14 0,4-7-225,2 0 0,1 1 0,1 0 0,2 1-1,1 0 1,1 1 0,35-44 0,-39 55 110,0 1 1,2 1-1,-1 1 1,2 0 0,-1 0-1,2 1 1,0 1-1,0 1 1,1 0-1,0 2 1,1-1-1,-1 2 1,2 1-1,32-8 1,-46 13 68,0 0-1,-1 1 1,1-1 0,0 1 0,0 0-1,0 1 1,-1-1 0,1 1-1,7 2 1,-11-3 1,0 1-1,-1-1 0,1 1 1,0-1-1,0 1 1,0-1-1,0 1 1,0-1-1,-1 1 0,1 0 1,0-1-1,-1 1 1,1 0-1,0 0 0,-1 0 1,1 0-1,-1-1 1,1 1-1,-1 2 1,1-2 3,-1 1 0,0-1 0,0 1 0,0 0 1,0-1-1,0 1 0,-1 0 0,1-1 1,0 1-1,-1-1 0,1 1 0,-1-1 1,0 1-1,1-1 0,-3 3 0,-3 6 68,0-1 0,-1 0 0,-14 13 0,-12 17 478,32-39-545,1 0 1,0 0-1,0 1 0,0-1 0,0 0 1,0 0-1,0 0 0,-1 0 1,1 0-1,0 0 0,0 0 1,0 0-1,0 1 0,0-1 1,0 0-1,0 0 0,0 0 1,0 0-1,0 0 0,0 0 1,0 1-1,0-1 0,-1 0 0,1 0 1,0 0-1,0 0 0,0 0 1,0 1-1,0-1 0,0 0 1,0 0-1,1 0 0,-1 0 1,0 0-1,0 1 0,0-1 1,0 0-1,0 0 0,0 0 1,0 0-1,0 0 0,0 0 0,0 0 1,0 1-1,0-1 0,1 0 1,-1 0-1,0 0 0,9-2 219,11-9 53,-12 4-222,-1-1-1,1 1 0,-2-1 0,1-1 0,-1 1 1,0-1-1,-1 0 0,0-1 0,0 1 1,-1-1-1,0 0 0,-1 0 0,0 0 0,-1 0 1,0-1-1,0 1 0,-1-1 0,0 1 0,-1-1 1,-1 1-1,1-1 0,-4-11 0,1 12-142,2 14-396,1-3 380,1 1 0,-1-1 0,1 1 0,-1 0 0,1-1 0,0 1 0,-1-1 0,1 1 0,0-1 0,0 0 0,0 1 0,3 1 0,3 3-21,0-1 0,1-1 0,0 1-1,0-1 1,0 0 0,0-1 0,1 0 0,0 0 0,-1-1 0,1 0-1,10 1 1,23 2-288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6.416"/>
    </inkml:context>
    <inkml:brush xml:id="br0">
      <inkml:brushProperty name="width" value="0.05" units="cm"/>
      <inkml:brushProperty name="height" value="0.05" units="cm"/>
    </inkml:brush>
  </inkml:definitions>
  <inkml:trace contextRef="#ctx0" brushRef="#br0">127 1 17044,'-16'14'997,"-3"3"197,1 1-1,-17 20 0,31-32-935,-1-1 0,1 1-1,1 1 1,-1-1 0,1 0-1,0 1 1,1 0 0,-1-1-1,1 1 1,1 0 0,-3 14-1,4-20-214,0 1-1,0-1 1,0 1-1,0-1 0,0 1 1,0-1-1,1 1 1,-1 0-1,0-1 0,1 0 1,-1 1-1,1-1 1,0 1-1,-1-1 0,1 0 1,0 1-1,0-1 1,0 0-1,0 0 1,0 1-1,0-1 0,2 1 1,-1 0-16,1-1 0,-1 0 1,1 0-1,-1 0 0,1 0 1,-1 0-1,1-1 0,0 1 0,-1-1 1,1 0-1,5 1 0,1-2-36,0 0-1,0 0 1,0 0-1,0-1 1,0-1-1,14-5 1,-8 0-23,0 0 0,-1 0 0,0-1 0,0-1 1,-1 0-1,-1-1 0,0-1 0,0 0 0,-1 0 1,0-1-1,14-24 0,-25 36 59,-3 4-1,-9 15 27,8-13-32,1 1 0,-1 0 0,1 0 0,1 0 0,-1 0 0,-1 7 1,4-12-14,-1 1 0,1-1 0,0 1 0,0-1 0,0 1 0,0-1 0,0 1 0,0-1 1,0 1-1,0-1 0,1 0 0,-1 1 0,0-1 0,1 1 0,-1-1 0,1 0 1,0 1-1,-1-1 0,1 0 0,0 0 0,0 0 0,0 1 0,1 0 0,0-1 6,0 0-1,0 0 0,0 0 1,0 0-1,0 0 1,0 0-1,1-1 0,-1 1 1,0-1-1,0 0 0,0 0 1,1 0-1,3 0 1,6-1 29,0-1 1,0-1-1,0 1 1,15-7 0,-1-1 12,-11 4-33,0 1-1,28-6 1,-42 11-25,0-1 0,-1 1 0,1 0-1,-1 0 1,1 0 0,-1 0 0,1 0 0,0 0 0,-1 0 0,1 0 0,-1 0 0,1 0 0,0 0 0,-1 0 0,1 0 0,-1 0 0,1 0 0,-1 1 0,1-1 0,0 0 0,-1 0 0,1 1 0,-1-1-1,1 0 1,-1 1 0,1-1 0,-1 1 0,0-1 0,1 1 0,-1-1 0,1 1 0,-1-1 0,0 1 0,1 0 0,-3 22-59,2-20 56,-1 0 1,0-1-1,1 1 1,0 0-1,0 0 1,0 0-1,1 5 1,-1-8 4,0 1 1,1 0-1,-1 0 1,0-1-1,1 1 0,-1 0 1,1 0-1,0-1 1,-1 1-1,1 0 1,-1-1-1,1 1 1,0-1-1,0 1 0,-1-1 1,1 1-1,0-1 1,0 0-1,-1 1 1,1-1-1,0 0 1,0 0-1,0 1 0,0-1 1,0 0-1,-1 0 1,1 0-1,0 0 1,0 0-1,0 0 1,1 0-1,6-1 6,-1 0 0,1 0 0,0-1-1,0 0 1,-1 0 0,1-1 0,7-3 0,49-27 30,-61 31-35,21-13-1,-17 11-1,-1-1 0,1 1 1,0 0-1,0 1 0,0-1 1,0 1-1,1 1 1,-1-1-1,14-1 0,-21 4 5,1 0-1,-1 1 1,0-1 0,1 0-1,-1 0 1,0 1-1,1-1 1,-1 0-1,0 0 1,1 1-1,-1-1 1,0 0-1,0 1 1,1-1 0,-1 1-1,0-1 1,0 0-1,0 1 1,1-1-1,-1 1 1,0-1-1,0 0 1,0 1-1,0-1 1,0 1 0,0-1-1,0 1 1,0-1-1,0 0 1,0 1-1,0-1 1,0 1-1,0-1 1,0 1 0,-1-1-1,1 1 1,-5 22 149,4-16-78,0-3-32,0 0 0,0 0 0,1 0-1,0 0 1,0 0 0,0 1-1,1-1 1,-1 0 0,2 6 0,-1-9-69,0 1 0,-1-1 1,1 1-1,0-1 0,0 0 0,0 1 1,0-1-1,0 0 0,0 0 1,0 0-1,1 0 0,-1 0 1,0 0-1,1 0 0,-1 0 0,1 0 1,-1 0-1,1-1 0,-1 1 1,1-1-1,-1 1 0,1-1 1,0 0-1,-1 1 0,1-1 0,2 0 1,4 0-219,-1-1 0,1 0 0,-1 0 0,1 0 0,-1-1 0,0 0 0,1-1 0,-1 1 0,0-1 0,-1-1 0,1 1 0,0-1 0,7-7 0,19-12-593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6.852"/>
    </inkml:context>
    <inkml:brush xml:id="br0">
      <inkml:brushProperty name="width" value="0.05" units="cm"/>
      <inkml:brushProperty name="height" value="0.05" units="cm"/>
    </inkml:brush>
  </inkml:definitions>
  <inkml:trace contextRef="#ctx0" brushRef="#br0">1 25 17564,'24'-7'945,"1"1"1,0 2-1,0 0 1,0 2-1,1 1 1,-1 0 0,31 5-1,-52-3-858,-1-1 1,1 1-1,0 0 1,-1 1-1,1-1 1,-1 1-1,1-1 0,6 5 1,-10-5-78,1 0-1,0-1 1,0 1 0,0 0 0,0 0 0,-1 0-1,1 0 1,-1 0 0,1 0 0,0 0-1,-1 0 1,0 0 0,1 0 0,-1 0-1,0 0 1,1 0 0,-1 1 0,0-1-1,0 0 1,0 0 0,0 0 0,0 0 0,0 0-1,0 1 1,0-1 0,-1 0 0,1 0-1,0 0 1,-1 0 0,1 0 0,-1 0-1,1 0 1,-2 2 0,-6 8 11,-1 1-1,0-2 1,-1 1 0,0-1 0,-1-1 0,0 0-1,-13 8 1,-4 5 41,0 0-11,12-11-4,1 1-1,0 1 1,1 0-1,0 1 1,-19 27 0,31-39-45,1-1 0,0 1 0,0 0 1,0 0-1,0 0 0,0 0 0,0 0 0,1 0 1,-1 0-1,1 0 0,-1 0 0,1 0 0,0 0 1,0 0-1,0 0 0,0 0 0,0 0 1,0 0-1,1 0 0,-1 1 0,1-1 0,-1 0 1,1 0-1,0-1 0,0 1 0,0 0 0,0 0 1,0 0-1,0 0 0,0-1 0,0 1 1,1-1-1,-1 1 0,1-1 0,0 1 0,-1-1 1,1 0-1,0 0 0,-1 0 0,1 0 0,2 1 1,10 4-237,-1 0 0,1-1 0,0-1 1,25 5-1,-26-6-239,95 15-1779,-84-14 1556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17.256"/>
    </inkml:context>
    <inkml:brush xml:id="br0">
      <inkml:brushProperty name="width" value="0.05" units="cm"/>
      <inkml:brushProperty name="height" value="0.05" units="cm"/>
    </inkml:brush>
  </inkml:definitions>
  <inkml:trace contextRef="#ctx0" brushRef="#br0">0 11 20244,'0'14'1993,"7"-6"-1305,2-5-288,0-1 904,3-2-320,-6-2-1048,0-6-2400,-3 1 2272,1-1-368,-9-4-280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39.507"/>
    </inkml:context>
    <inkml:brush xml:id="br0">
      <inkml:brushProperty name="width" value="0.05" units="cm"/>
      <inkml:brushProperty name="height" value="0.05" units="cm"/>
    </inkml:brush>
  </inkml:definitions>
  <inkml:trace contextRef="#ctx0" brushRef="#br0">31 1 14859,'-18'9'1520,"7"-3"-703,9 2-225,21 1 712,8 0-16,19 2-199,8 1-169,9-3-176,-1-1-120,1-2-512,-3-3-264,-8-1-544,-8-2-288,-21-3-1465,-12-1 1953,-13 6-424,-11 3-352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39.941"/>
    </inkml:context>
    <inkml:brush xml:id="br0">
      <inkml:brushProperty name="width" value="0.05" units="cm"/>
      <inkml:brushProperty name="height" value="0.05" units="cm"/>
    </inkml:brush>
  </inkml:definitions>
  <inkml:trace contextRef="#ctx0" brushRef="#br0">1 348 15163,'3'5'1505,"10"-4"-833,10 1-224,14-1 600,11 4-104,8-1-632,2 1-432,2 0 264,-2-2-80,-1 0-224</inkml:trace>
  <inkml:trace contextRef="#ctx0" brushRef="#br0" timeOffset="1">747 1 15243,'16'21'1377,"1"-4"-1073,-1 0-128,4 1 456,2 8-304,-1 2-24,-12 2-48,-6 5-24,-12 4 32,-9 0-8,-10 4-8,-4 0-48,0-8-424,0-2-1312,7-14 1440,6-3-216,17-15-216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0.710"/>
    </inkml:context>
    <inkml:brush xml:id="br0">
      <inkml:brushProperty name="width" value="0.05" units="cm"/>
      <inkml:brushProperty name="height" value="0.05" units="cm"/>
    </inkml:brush>
  </inkml:definitions>
  <inkml:trace contextRef="#ctx0" brushRef="#br0">0 15 18188,'1'-1'115,"8"-13"1074,-9 14-1165,0 0-1,0 1 1,0-1-1,0 0 1,0 0 0,0 0-1,0 1 1,1-1 0,-1 0-1,0 0 1,0 0-1,0 0 1,0 1 0,0-1-1,0 0 1,0 0 0,0 0-1,1 0 1,-1 0-1,0 0 1,0 1 0,0-1-1,0 0 1,1 0 0,-1 0-1,0 0 1,0 0-1,0 0 1,0 0 0,1 0-1,-1 0 1,0 0-1,0 0 1,0 0 0,1 0-1,-1 0 1,0 0 0,0 0-1,0 0 1,0 0-1,1 0 1,-1 0 0,0 0-1,0 0 1,0 0 0,1 0-1,-1 0 1,0 0-1,0 0 1,0-1 0,0 1-1,0 0 1,1 0-1,-1 0 1,0 0 0,0 0-1,0 0 1,0-1 0,0 1-1,0 0 1,0 0-1,-2 166 3179,-1-105-2855,7 96-1,16-8-2021,-20-149 1657,0 1 0,0-1 0,0 1-1,0-1 1,0 1 0,0-1 0,0 1 0,0-1 0,0 1 0,0-1 0,0 1 0,-1-1 0,1 1 0,0-1 0,0 1 0,0-1 0,-1 0 0,1 1 0,0-1 0,-1 1 0,1-1 0,0 0 0,-1 1 0,1-1 0,-1 0 0,1 1 0,0-1 0,-1 0 0,1 1-1,-1-1 1,1 0 0,-1 0 0,1 0 0,-1 1 0,1-1 0,-1 0 0,0 0 0,-12 3-443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0.831"/>
    </inkml:context>
    <inkml:brush xml:id="br0">
      <inkml:brushProperty name="width" value="0.05" units="cm"/>
      <inkml:brushProperty name="height" value="0.05" units="cm"/>
    </inkml:brush>
  </inkml:definitions>
  <inkml:trace contextRef="#ctx0" brushRef="#br0">0 92 19564,'1'13'540,"1"-1"0,0 1 1,1 0-1,1-1 0,0 1 0,0-1 0,1 0 0,0 0 0,10 13 0,-15-24-524,1 0-1,-1 0 1,1 0-1,-1 0 1,1 0 0,0 0-1,0 0 1,-1 0-1,1 0 1,0-1-1,0 1 1,0 0-1,0-1 1,0 1-1,0-1 1,0 1-1,0-1 1,0 1 0,0-1-1,0 0 1,0 1-1,0-1 1,2 0-1,-2 0-8,0-1 1,0 1-1,0-1 0,0 1 1,0-1-1,0 1 0,0-1 0,-1 0 1,1 1-1,0-1 0,0 0 1,-1 0-1,1 0 0,0 0 0,-1 0 1,1 1-1,-1-1 0,1 0 0,0-2 1,2-4 11,-1-1 0,1 0 1,-1-1-1,1-14 0,-1 10-27,-1-1 0,0 1-1,-1-1 1,-1 1 0,0-1 0,-1 1-1,-1-1 1,0 1 0,-7-19-1,-5 13-143,8 17-123,7 13-295,2-7 493,0 0 0,0 0 0,0 0 0,0 0 0,1-1 1,-1 1-1,1-1 0,0 1 0,0-1 0,0 0 0,0 0 0,1 0 0,-1-1 0,1 1 1,0-1-1,6 3 0,3 1 49,0-1 0,0 0 0,0-1 0,15 3 0,24 3-300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1.144"/>
    </inkml:context>
    <inkml:brush xml:id="br0">
      <inkml:brushProperty name="width" value="0.05" units="cm"/>
      <inkml:brushProperty name="height" value="0.05" units="cm"/>
    </inkml:brush>
  </inkml:definitions>
  <inkml:trace contextRef="#ctx0" brushRef="#br0">54 686 15867,'5'3'1849,"20"-1"-953,5-4-320,19-4 1361,5-1-849,10-4-232,2 0-120,-5 2-560,-3 0-328,-13 3-760,-9-2-168,-20 0 776,-7 2-160,-20 0-273</inkml:trace>
  <inkml:trace contextRef="#ctx0" brushRef="#br0" timeOffset="1">1 167 16580,'4'-10'1672,"18"-4"-904,4-3-264,18 0 760,13-1-127,7 1-369,4 0-408,-1 0-944,-1 4-2073,-5 2 2353,-6 2-392,-17 2-296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1.549"/>
    </inkml:context>
    <inkml:brush xml:id="br0">
      <inkml:brushProperty name="width" value="0.05" units="cm"/>
      <inkml:brushProperty name="height" value="0.05" units="cm"/>
    </inkml:brush>
  </inkml:definitions>
  <inkml:trace contextRef="#ctx0" brushRef="#br0">170 2 18900,'-1'-2'1941,"-4"7"-1245,-7 12-116,-5 11 260,1 0 1,1 2 0,-16 46 0,13-22-657,-12 67 0,20-72-132,-3 66-1,12-90-61,0 0 0,2 1 0,1-1 0,8 37 1,-9-57-55,0-1 0,0 1 0,1-1 0,0 0 0,0 1 0,0-1 0,0 0 0,1 0 0,0 0-1,-1-1 1,7 7 0,-7-9 22,0 1-1,-1-1 0,1 0 0,0 0 0,0 0 0,0 0 0,0 0 0,0 0 0,0 0 0,0-1 0,1 1 0,-1-1 0,0 0 0,0 1 0,0-1 0,1 0 0,-1 0 0,0 0 0,0-1 0,0 1 0,1-1 0,-1 1 0,0-1 0,0 0 0,0 1 0,3-3 0,15-10-341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1.964"/>
    </inkml:context>
    <inkml:brush xml:id="br0">
      <inkml:brushProperty name="width" value="0.05" units="cm"/>
      <inkml:brushProperty name="height" value="0.05" units="cm"/>
    </inkml:brush>
  </inkml:definitions>
  <inkml:trace contextRef="#ctx0" brushRef="#br0">44 23 14915,'0'-2'336,"0"0"-1,1 0 1,0 0-1,-1 0 1,1 1-1,0-1 1,0 0-1,0 1 1,0-1 0,2-2-1,2 3 2077,-4 14-776,-6 10-600,0 0 1,-13 32-1,-8 32 33,24-79-993,1 1 1,0-1-1,0 0 0,1 1 1,0-1-1,0 1 0,1-1 1,2 10-1,-3-16-79,1 0-1,-1 0 1,1 0-1,0 0 1,0 0-1,-1-1 1,1 1-1,1 0 1,-1-1-1,0 1 1,0 0-1,0-1 1,1 0-1,-1 1 1,1-1-1,-1 0 1,1 0-1,0 1 1,0-1-1,-1 0 1,1-1-1,0 1 1,0 0-1,0-1 1,0 1-1,0-1 1,0 1-1,0-1 0,0 0 1,0 0-1,0 0 1,0 0-1,0 0 1,0 0-1,0 0 1,0-1-1,-1 1 1,1-1-1,2 0 1,2-1-118,0 0-1,0 0 1,-1-1 0,1 0 0,-1 1 0,1-2-1,-1 1 1,0-1 0,-1 0 0,1 0-1,7-8 1,-5 2 24,-1 0-1,-1-1 1,1 0 0,-2 0-1,1 0 1,2-14 0,9-31-381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2.427"/>
    </inkml:context>
    <inkml:brush xml:id="br0">
      <inkml:brushProperty name="width" value="0.05" units="cm"/>
      <inkml:brushProperty name="height" value="0.05" units="cm"/>
    </inkml:brush>
  </inkml:definitions>
  <inkml:trace contextRef="#ctx0" brushRef="#br0">31 5 16692,'-15'-4'2320,"7"7"-1200,2 2-480,4 1 2177,10 0-1409,4 1-1056,2 3-632,8-1 304,1 5-136,4 1-176</inkml:trace>
  <inkml:trace contextRef="#ctx0" brushRef="#br0" timeOffset="1">227 508 15779,'1'-3'289,"1"1"0,0-1 0,-1 1-1,1 0 1,0 0 0,0 0 0,0 0-1,1 0 1,-1 0 0,0 0-1,1 1 1,4-3 0,35-14 2111,-36 16-1611,2-1-464,1 0 0,0 1 0,0 0 0,0 0 0,0 1-1,0 1 1,0-1 0,15 2 0,-21-1-290,-1 1 0,0-1 0,0 1 0,0-1-1,0 1 1,0 0 0,0 0 0,0 0 0,0 0 0,0 0 0,0 0 0,-1 0 0,1 1 0,0-1 0,-1 1-1,1-1 1,1 3 0,-2-2-16,0 1-1,0-1 1,0 0-1,-1 1 1,1-1-1,-1 1 1,1-1-1,-1 1 1,0 0-1,0-1 1,0 1-1,0-1 1,0 1-1,-1-1 1,1 1-1,-1-1 1,1 1-1,-2 2 1,-4 10 93,-1 0 1,-1-1 0,0 0-1,-1 0 1,0-1 0,-20 21 0,-17 27 535,46-60-628,-1 0 0,0-1 0,1 1 0,-1 0 0,0 0 0,1 0 0,-1 0 0,1 0 0,-1 0 0,1 0 0,0 0 0,0 0 0,-1 0 0,1 0 0,0 1 0,0-1 0,0 0 0,0 0 0,0 0 0,0 0 0,1 2 0,-1-3-30,1 1 1,-1-1 0,1 1-1,0-1 1,-1 1 0,1-1-1,0 0 1,0 1-1,-1-1 1,1 0 0,0 0-1,0 1 1,-1-1-1,1 0 1,0 0 0,0 0-1,-1 0 1,1 0-1,0 0 1,0 0 0,-1 0-1,2-1 1,7 0-363,0-1-1,-1-1 1,16-5 0,40-26-428,-28 9 279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2.828"/>
    </inkml:context>
    <inkml:brush xml:id="br0">
      <inkml:brushProperty name="width" value="0.05" units="cm"/>
      <inkml:brushProperty name="height" value="0.05" units="cm"/>
    </inkml:brush>
  </inkml:definitions>
  <inkml:trace contextRef="#ctx0" brushRef="#br0">33 1 21805,'0'7'1872,"9"10"-1296,5 5-264,9 10 784,3 6-327,1 10-273,-4 4-176,-6 9-152,-5 3-40,-12 0-56,-7-1-40,-13-6-240,-5-5-208,-4-11-600,0-6 896,-8-9-153,1-9-151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3.294"/>
    </inkml:context>
    <inkml:brush xml:id="br0">
      <inkml:brushProperty name="width" value="0.05" units="cm"/>
      <inkml:brushProperty name="height" value="0.05" units="cm"/>
    </inkml:brush>
  </inkml:definitions>
  <inkml:trace contextRef="#ctx0" brushRef="#br0">0 0 17692,'12'0'885,"-1"1"1,1 1-1,-1 0 0,0 0 1,0 1-1,12 5 0,63 31 2446,-67-29-3067,1 0 0,1-1 0,-1-2 1,38 10-1,-38-14-249,31-1 0,13 2-155,-64-4 138,1 0-1,-1 0 0,1 0 0,-1 0 1,1 0-1,-1 0 0,1 0 0,-1 0 1,1 0-1,-1 1 0,0-1 1,1 0-1,-1 0 0,1 0 0,-1 1 1,0-1-1,1 0 0,-1 1 0,0-1 1,1 0-1,-1 1 0,0-1 0,0 0 1,1 1-1,-1-1 0,0 1 0,0-1 1,1 1-1,-1-1 0,0 0 0,0 1 1,0-1-1,0 1 0,0-1 1,0 1-1,0-1 0,0 1 0,0-1 1,0 1-1,0-1 0,0 0 0,0 1 1,0-1-1,0 1 0,0-1 0,-1 1 1,1-1-1,0 1 0,0-1 0,-1 0 1,1 1-1,-18 23 10,16-22-5,-123 123 561,55-57-350,69-68-281,1 0 0,0 0 0,-1 1 0,1-1 0,0 0 0,0 0-1,-1 0 1,1 0 0,0 1 0,0-1 0,-1 0 0,1 0 0,0 0 0,0 1 0,0-1-1,-1 0 1,1 0 0,0 1 0,0-1 0,0 0 0,0 0 0,0 1 0,0-1 0,0 0 0,-1 1-1,1-1 1,0 0 0,0 0 0,0 1 0,0-1 0,0 0 0,0 1 0,0-1 0,1 0-1,-1 1 1,0-1 0,0 0 0,0 0 0,0 1 0,0-1 0,1 1 0,11 0-3601,-3-1 3870,7 2-1438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3.927"/>
    </inkml:context>
    <inkml:brush xml:id="br0">
      <inkml:brushProperty name="width" value="0.05" units="cm"/>
      <inkml:brushProperty name="height" value="0.05" units="cm"/>
    </inkml:brush>
  </inkml:definitions>
  <inkml:trace contextRef="#ctx0" brushRef="#br0">1 3 17844,'6'-3'2592,"0"3"-1511,-1 14-489,-1 6 2720,1 17-2215,1 7-353,-1 8-336,2 6-192,1 4-168,1-4-72,0-6-240,-1-6-104,-2-14-472,0-8-297,-6-11 865,-6-9-240,-2-4-128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4.394"/>
    </inkml:context>
    <inkml:brush xml:id="br0">
      <inkml:brushProperty name="width" value="0.05" units="cm"/>
      <inkml:brushProperty name="height" value="0.05" units="cm"/>
    </inkml:brush>
  </inkml:definitions>
  <inkml:trace contextRef="#ctx0" brushRef="#br0">82 564 19388,'24'4'1985,"16"-5"-1185,7-4-328,19-1 856,5 0-200,-3-3-447,4-2-377,-12 0-857,-6 1-439,-21-4 800,-8 2-200,-27-5-144</inkml:trace>
  <inkml:trace contextRef="#ctx0" brushRef="#br0" timeOffset="1">0 79 17812,'23'-11'2352,"8"-1"-1415,10-2-401,7 2 1584,4 1-1144,0 2-576,-6 3-56,-9 2-104,-14 4-240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5.125"/>
    </inkml:context>
    <inkml:brush xml:id="br0">
      <inkml:brushProperty name="width" value="0.05" units="cm"/>
      <inkml:brushProperty name="height" value="0.05" units="cm"/>
    </inkml:brush>
  </inkml:definitions>
  <inkml:trace contextRef="#ctx0" brushRef="#br0">101 23 18308,'3'-3'404,"17"-16"3058,-16 18-1629,-11 13-623,-11 21-911,1 0 0,1 1 0,2 0-1,2 1 1,1 1 0,1 0 0,2 0-1,-6 70 1,14-95-294,-1 1 1,2-1-1,-1 1 0,2-1 1,-1 1-1,2-1 0,-1 0 1,7 15-1,-8-22-74,1 0 0,0 0 0,0-1 0,0 1 0,1 0 1,-1-1-1,1 0 0,0 0 0,0 0 0,0 0 0,0 0 0,0-1 0,1 1 0,-1-1 1,1 0-1,-1 0 0,1 0 0,0 0 0,0-1 0,0 0 0,0 0 0,0 0 1,0 0-1,0 0 0,7-1 0,-2 0-19,-1 0 0,1-1-1,-1 0 1,1 0 0,-1-1 0,0 0 0,0-1 0,13-5-1,22-15-387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5.574"/>
    </inkml:context>
    <inkml:brush xml:id="br0">
      <inkml:brushProperty name="width" value="0.05" units="cm"/>
      <inkml:brushProperty name="height" value="0.05" units="cm"/>
    </inkml:brush>
  </inkml:definitions>
  <inkml:trace contextRef="#ctx0" brushRef="#br0">55 172 22149,'-4'11'2320,"-10"4"-1696,2 7-272,0 1 1233,4 6-809,3 5-312,5-1-656,3-2-280,7-5-584,3-5-249,1-12 921,0-7-280,-3-17-192</inkml:trace>
  <inkml:trace contextRef="#ctx0" brushRef="#br0" timeOffset="1">36 10 21036,'-3'-6'1969,"-4"3"-1361,6 3-320,5 1 592,4 6-720,7-1 80,4 4-256,7 3-280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1.247"/>
    </inkml:context>
    <inkml:brush xml:id="br0">
      <inkml:brushProperty name="width" value="0.05" units="cm"/>
      <inkml:brushProperty name="height" value="0.05" units="cm"/>
    </inkml:brush>
  </inkml:definitions>
  <inkml:trace contextRef="#ctx0" brushRef="#br0">158 365 13571,'-9'0'318,"0"1"1,1 0-1,-1 0 1,1 1-1,0 0 1,-1 1-1,1 0 0,0 0 1,0 1-1,-8 5 1,11-6-148,1-1 1,0 1-1,0 0 1,1 0 0,-1 0-1,1 1 1,-1-1 0,1 1-1,0 0 1,1 0-1,-1 0 1,1 0 0,-1 0-1,1 0 1,0 1-1,1-1 1,-1 1 0,1 0-1,-2 7 1,3-10-130,0-1 0,0 0 0,0 1 0,0-1 0,0 0 0,1 0 0,-1 1 0,0-1 0,0 0 0,1 1 0,-1-1 0,1 0 0,-1 0 0,1 0 0,0 1 0,-1-1 0,1 0 0,0 0 0,0 0 0,0 0 0,0 0 0,2 1 0,-1 0 2,0-1 1,1 0-1,-1 0 1,1 0-1,0 0 0,-1 0 1,1-1-1,0 1 1,0-1-1,3 1 1,6-1-15,-1 0 0,1-1 1,-1-1-1,13-2 1,-10 0-151,-1 0 0,1-1 0,-1 0 0,0-1 1,-1-1-1,1 0 0,17-14 0,-11 6-486,0-1-1,-1-1 1,23-29-1,-33 37 185,-8 8 349,-6 16 388,4-11-151,1 0-1,0 0 1,1 0 0,-1 0 0,1 1-1,-1-1 1,1 0 0,1 0 0,-1 0 0,0 0-1,3 8 1,-3-11-100,1 1 0,0-1 0,0 1 1,0-1-1,0 1 0,0-1 0,0 1 0,0-1 0,1 0 1,-1 0-1,0 0 0,1 1 0,-1-1 0,1-1 0,-1 1 1,1 0-1,-1 0 0,1 0 0,0-1 0,-1 1 0,1-1 1,0 0-1,-1 1 0,1-1 0,0 0 0,0 0 0,-1 0 0,1 0 1,0 0-1,0 0 0,2-1 0,10-2 37,-1 0-1,1-1 1,-1 0-1,0-1 1,0 0-1,0-1 1,-1-1-1,0 0 1,0-1-1,0 0 0,-1 0 1,-1-1-1,18-19 1,-11 9-109,0-1 0,-2 0-1,0-1 1,-2 0 0,0-1 0,17-42 0,-25 54-12,-1-1 0,-1 1 0,0-1 0,0 0 0,-1 0 0,0 0 0,-1 0 0,0 0 0,-2-20 0,1 30 17,0 0 1,0 0-1,0 0 0,0 0 1,0 0-1,0 0 1,0 0-1,-1 0 0,1 0 1,0 0-1,-1 0 1,1 0-1,-1 0 1,1 0-1,-1 0 0,0 0 1,1 1-1,-1-1 1,0 0-1,1 0 0,-1 1 1,-1-2-1,1 2 3,1 0-1,-1 0 1,0 0-1,0 0 1,0 0-1,1 1 0,-1-1 1,0 0-1,0 0 1,0 0-1,1 1 1,-1-1-1,0 0 0,1 1 1,-1-1-1,0 1 1,1-1-1,-1 1 1,0-1-1,1 1 1,-1 0-1,-4 5 16,0-1-1,1 1 1,0 0 0,0 0-1,-4 8 1,-1 8 63,1-1 1,1 1-1,1 1 1,0-1 0,2 1-1,1 0 1,-1 34-1,4-43-42,0 1-1,1-1 1,1 1-1,0-1 1,1 1-1,0-1 1,2 0-1,-1 0 0,2-1 1,-1 0-1,2 1 1,15 22-1,-17-29-31,1 0-1,0-1 0,1 0 1,7 6-1,-12-10-5,0 0 0,1 0 0,-1-1 0,1 1 0,-1-1 0,1 0 0,-1 0 0,1 0 0,0 0 0,-1 0 0,1 0 0,0-1 0,0 1 0,-1-1 0,1 0 0,5 0 0,-7 0 2,-1 0 0,1 0 0,-1 0 0,0 0 0,1-1 0,-1 1 0,1 0 0,-1 0-1,1 0 1,-1-1 0,0 1 0,1 0 0,-1 0 0,1-1 0,-1 1 0,0 0 0,1-1 0,-1 1 0,0-1 0,1 1 0,-1 0 0,0-1 0,0 1 0,0-1 0,1 1 0,-1-1-1,0 1 1,0 0 0,0-2 0,-4-15 17,-16-14 32,9 17-53,-1-1 0,-1 2 1,0 0-1,-1 0 0,-1 1 0,0 1 1,0 0-1,-1 1 0,0 1 0,-30-13 1,35 21 76,12 4 89,15 7 69,8-1-261,1-2 1,-1 0-1,1-2 0,0 0 0,0-2 0,1-1 0,-1-1 0,27-2 0,-47 0 1,-1 1-1,1-1 1,0 0-1,-1-1 1,1 1-1,-1-1 1,1 0-1,-1 0 1,0 0 0,0 0-1,6-5 1,12-17-189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6.023"/>
    </inkml:context>
    <inkml:brush xml:id="br0">
      <inkml:brushProperty name="width" value="0.05" units="cm"/>
      <inkml:brushProperty name="height" value="0.05" units="cm"/>
    </inkml:brush>
  </inkml:definitions>
  <inkml:trace contextRef="#ctx0" brushRef="#br0">3 241 18516,'-3'10'1640,"9"-9"-290,13-12 488,-1-8-1253,-1 0 1,-1 0-1,0-2 1,-2 0 0,0 0-1,-1-1 1,-2-1 0,16-43-1,-27 66-586,0-1-1,0 1 0,0 0 1,0-1-1,0 1 0,0 0 1,0-1-1,1 1 1,-1-1-1,0 1 0,0 0 1,0-1-1,0 1 1,0 0-1,0-1 0,1 1 1,-1 0-1,0-1 1,0 1-1,1 0 0,-1 0 1,0-1-1,0 1 1,1 0-1,-1 0 0,0-1 1,1 1-1,-1 0 1,0 0-1,1 0 0,-1 0 1,0 0-1,1-1 1,-1 1-1,1 0 0,3 15 0,-5 26 27,-16 72-3103,16-112 3001,1 1 0,-1-1 0,1 1 0,0-1 0,0 1-1,0-1 1,0 1 0,0-1 0,0 1 0,0 0 0,0-1-1,1 1 1,-1-1 0,1 2 0,7-2-726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6.440"/>
    </inkml:context>
    <inkml:brush xml:id="br0">
      <inkml:brushProperty name="width" value="0.05" units="cm"/>
      <inkml:brushProperty name="height" value="0.05" units="cm"/>
    </inkml:brush>
  </inkml:definitions>
  <inkml:trace contextRef="#ctx0" brushRef="#br0">69 0 19292,'12'8'2017,"5"4"-1121,2 4-312,2 7 864,2 3-168,-3 12-287,-2 6-185,-13 8-312,-7 3-168,-12 4-152,-7-1-184,-8-2-544,-3-2-416,-5-8 816,-3-6-184,11-10-120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6.923"/>
    </inkml:context>
    <inkml:brush xml:id="br0">
      <inkml:brushProperty name="width" value="0.05" units="cm"/>
      <inkml:brushProperty name="height" value="0.05" units="cm"/>
    </inkml:brush>
  </inkml:definitions>
  <inkml:trace contextRef="#ctx0" brushRef="#br0">162 5 16323,'1'-1'1263,"-1"1"-1193,0 0 0,0 0 0,0-1 1,0 1-1,0 0 0,-1-2 2034,1 2-2034,0 0 0,0 0 0,0 0 1,0 0-1,0 0 0,0 0 0,0 0 0,0 0 0,-1 0 0,1 0 0,0 0 1,0 0-1,-12 0 2468,-14 6-285,13-1-1829,0 0 0,0 1 0,1 1 1,-17 11-1,26-16-419,0 0 0,0 0 1,0 0-1,0 1 0,0-1 1,1 1-1,-1 0 0,1 0 1,0 0-1,0 0 0,0 0 0,0 1 1,0-1-1,1 0 0,-1 1 1,1-1-1,0 1 0,0 0 0,0-1 1,1 1-1,-1 5 0,1-7-14,1 0 0,0 0 0,-1 0 0,1 0 1,0 0-1,0 0 0,0 0 0,0 0 0,0 0 0,0-1 0,0 1 0,1-1 0,-1 1 0,1-1 0,-1 1 0,1-1 0,0 0 0,-1 1 0,1-1 0,3 1 0,4 3-75,1-1 0,18 5 0,-27-9 75,46 12-208,-35-10 157,-1 0 0,1 1 0,-1 0 0,0 1 0,0 1 0,0-1 0,-1 1 1,1 1-1,11 9 0,-20-14 57,0 1 1,0 0-1,0 0 0,0 0 1,0 1-1,-1-1 1,1 0-1,-1 1 0,1-1 1,-1 1-1,0-1 1,0 1-1,0 0 1,0-1-1,-1 1 0,1 0 1,-1 0-1,1 4 1,-2-4 19,1 1 0,-1 0 0,0 0 0,0 0 0,0-1 0,0 1 0,-1 0 0,0-1 0,1 1 1,-1-1-1,-5 6 0,-1 1 61,0-1 0,-1 0 0,0-1 0,-1 0 0,0 0 0,0-1 0,-14 8 0,12-9 62,-1 1 0,-15 4-1,25-10-141,1 0-1,-1 0 1,0-1-1,1 1 1,-1 0-1,0-1 0,0 0 1,1 0-1,-1 0 1,0 0-1,0 0 1,1 0-1,-1-1 1,0 1-1,0-1 0,1 0 1,-5-1-1,6 1-45,0 0 0,1 1-1,-1-1 1,0 0 0,1 0-1,-1 0 1,1 0 0,-1 1-1,1-1 1,-1 0-1,1 0 1,0 0 0,-1 0-1,1 0 1,0 0 0,0 0-1,0 0 1,0 0 0,0 0-1,0 0 1,0 0 0,0 0-1,0 0 1,0 0 0,0 0-1,1 0 1,-1 0 0,1-1-1,12-25-471,-13 26 525,19-29-388,9-5-155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7.415"/>
    </inkml:context>
    <inkml:brush xml:id="br0">
      <inkml:brushProperty name="width" value="0.05" units="cm"/>
      <inkml:brushProperty name="height" value="0.05" units="cm"/>
    </inkml:brush>
  </inkml:definitions>
  <inkml:trace contextRef="#ctx0" brushRef="#br0">13 1 17644,'1'0'122,"0"0"0,-1 0 0,1 0 0,-1 0 0,1 0 0,0 0 0,-1 0-1,1 1 1,-1-1 0,1 0 0,-1 0 0,1 1 0,-1-1 0,1 0 0,-1 1 0,1-1 0,-1 1 0,1-1 0,-1 0 0,0 1 0,1-1 0,-1 1 0,1-1 0,-1 1 0,0-1 0,0 1 0,1-1 0,-1 1 0,0 0 0,0-1 0,0 1 0,0-1 0,1 1 0,-1 0-1,0-1 1,0 1 0,0-1 0,0 1 0,-1 0 0,1 0 0,-7 32 2030,4-21-1425,2-7-540,-4 12 206,1 0 1,1 1-1,1 0 1,1 0 0,1 22-1,0-38-377,0-1 0,0 1 0,0-1 0,1 1 0,-1-1 0,0 1 0,1-1 0,-1 1 0,1-1-1,0 1 1,0-1 0,-1 0 0,1 1 0,0-1 0,0 0 0,0 0 0,0 1 0,1-1 0,-1 0 0,0 0-1,3 1 1,-2-1-4,1 0 0,-1 0-1,1-1 1,-1 1 0,0-1-1,1 0 1,-1 1 0,1-1-1,-1 0 1,1-1 0,-1 1-1,5-1 1,4-2 0,1-1-1,-1 0 1,0 0 0,20-12-1,5-8 29,55-45-1,-36 26-6,-53 41-31,0 1 0,0-1-1,0 1 1,0-1-1,1 1 1,-1 0-1,1 0 1,3-1-1,-6 2 0,1 0-1,-1 0 0,0 0 0,1 0 0,-1 0 0,0 0 1,0 0-1,1 0 0,-1 0 0,0 0 0,1 0 0,-1 0 1,0 0-1,0 0 0,1 0 0,-1 1 0,0-1 0,0 0 0,1 0 1,-1 0-1,0 1 0,0-1 0,0 0 0,1 0 0,-1 0 1,0 1-1,0-1 0,0 0 0,1 16-3,-2-10 6,-1 4-4,0-1 0,1 1 1,1-1-1,-1 1 0,1-1 1,2 10-1,-2-18 1,0 0 0,0 0 1,0-1-1,1 1 0,-1 0 1,0 0-1,0-1 0,1 1 0,-1 0 1,0 0-1,1-1 0,-1 1 1,1 0-1,-1-1 0,1 1 0,-1-1 1,1 1-1,-1-1 0,1 1 1,0-1-1,-1 1 0,1-1 0,0 1 1,-1-1-1,1 0 0,0 0 1,1 1-1,-1-1 0,1 0 0,0 0 0,0 0 0,0 0 0,0 0 0,-1 0 0,1-1 0,0 1 0,0-1 0,0 1 0,2-2 0,4-2-17,-1 0 0,1-1 0,13-10 0,56-55-1421,-71 67-387,-8 12 1513,-7 12 213,-1-5-373,0 1-42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7.817"/>
    </inkml:context>
    <inkml:brush xml:id="br0">
      <inkml:brushProperty name="width" value="0.05" units="cm"/>
      <inkml:brushProperty name="height" value="0.05" units="cm"/>
    </inkml:brush>
  </inkml:definitions>
  <inkml:trace contextRef="#ctx0" brushRef="#br0">11 8 21044,'-6'-7'1985,"2"7"-1585,4 1-560,0 5 1704,4 5-848,4 0-528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8.250"/>
    </inkml:context>
    <inkml:brush xml:id="br0">
      <inkml:brushProperty name="width" value="0.05" units="cm"/>
      <inkml:brushProperty name="height" value="0.05" units="cm"/>
    </inkml:brush>
  </inkml:definitions>
  <inkml:trace contextRef="#ctx0" brushRef="#br0">244 1 18460,'-11'3'728,"0"2"-1,1-1 1,-1 1 0,1 1 0,0 0-1,-14 11 1,3 1 508,-30 30 0,36-32-754,-23 31 0,34-41-428,0 0 0,0 1 0,1-1 0,0 1 0,0 0 0,0 0 0,1 0 0,0 0 0,-1 8 0,3-13-51,0 0 0,0-1-1,0 1 1,0 0 0,0 0 0,0-1 0,0 1 0,0 0 0,1-1 0,-1 1-1,1 0 1,0-1 0,-1 1 0,1-1 0,0 1 0,0-1 0,0 1 0,0-1-1,0 1 1,0-1 0,0 0 0,0 0 0,1 0 0,-1 0 0,0 1-1,1-2 1,-1 1 0,1 0 0,-1 0 0,1 0 0,-1-1 0,1 1 0,0-1-1,-1 1 1,1-1 0,0 0 0,0 1 0,-1-1 0,1 0 0,2-1 0,6 2-159,0-2 1,0 0 0,0 0 0,0-1 0,18-5-1,-3-1-417,0-2-1,-1 0 1,0-2 0,0 0-1,22-18 1,-10 4-234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8.659"/>
    </inkml:context>
    <inkml:brush xml:id="br0">
      <inkml:brushProperty name="width" value="0.05" units="cm"/>
      <inkml:brushProperty name="height" value="0.05" units="cm"/>
    </inkml:brush>
  </inkml:definitions>
  <inkml:trace contextRef="#ctx0" brushRef="#br0">21 83 12219,'1'1'201,"-1"1"-1,0-1 1,1 1 0,-1 0 0,1-1 0,0 1 0,-1-1 0,1 1 0,0-1 0,0 0 0,0 1 0,0-1-1,0 0 1,0 0 0,0 0 0,0 1 0,1-1 0,-1 0 0,0 0 0,1-1 0,-1 1 0,1 0 0,-1 0-1,1-1 1,-1 1 0,1-1 0,-1 1 0,1-1 0,0 0 0,-1 0 0,1 0 0,-1 0 0,1 0 0,0 0 0,-1 0-1,1 0 1,0 0 0,1-1 0,10-2 472,-1 0-1,0-1 1,-1 0 0,13-6-1,-11 4-25,-4 3-318,48-23 1275,-52 24-1467,0-1 1,0 0-1,0-1 1,0 1-1,-1-1 1,1 0-1,-1 0 0,4-5 1,-7 9-130,-1-1 0,0 1 0,0 0 1,1-1-1,-1 1 0,0 0 0,0-1 0,1 1 0,-1 0 1,0-1-1,0 1 0,0-1 0,0 1 0,0 0 1,1-1-1,-1 1 0,0-1 0,0 1 0,0-1 0,0 1 1,0 0-1,0-1 0,-1 1 0,1-1 0,0 1 0,0 0 1,0-1-1,0 1 0,0-1 0,-1 1 0,1-1 1,-14-4 95,-19 6-31,20 2-65,0 1 0,0 1 0,1 0 0,0 0 0,0 2 0,0-1 0,0 1 0,1 1 1,-17 15-1,20-15 2,0-1 1,1 1 0,-1 0 0,2 1 0,-1-1-1,1 1 1,1 1 0,0-1 0,0 1 0,1 0-1,0 0 1,-4 17 0,7-24-8,1 1-1,-1-1 1,1 0 0,0 1-1,0-1 1,0 1 0,0-1-1,0 1 1,1-1 0,0 1-1,0-1 1,0 0 0,0 1 0,0-1-1,1 0 1,-1 0 0,1 0-1,0 0 1,3 4 0,-2-4-37,1 1 0,0-1 0,0 0 0,0 0 0,0 0 1,0-1-1,1 1 0,-1-1 0,1 0 0,-1 0 0,1-1 1,0 0-1,5 2 0,1-2-53,-1 1 0,1-1 0,-1-1 0,1 0 0,-1 0-1,1-1 1,-1-1 0,1 1 0,-1-2 0,0 1 0,0-1 0,0-1 0,14-7 0,28-20-258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49.515"/>
    </inkml:context>
    <inkml:brush xml:id="br0">
      <inkml:brushProperty name="width" value="0.05" units="cm"/>
      <inkml:brushProperty name="height" value="0.05" units="cm"/>
    </inkml:brush>
  </inkml:definitions>
  <inkml:trace contextRef="#ctx0" brushRef="#br0">62 50 17844,'10'-27'2771,"-10"14"-1436,0 13-1274,0-1-1,-1 1 0,1 0 0,0 0 1,0 0-1,-1 0 0,1 0 0,0-1 1,0 1-1,-1 0 0,1 0 0,0 0 1,-1 0-1,1 0 0,0 0 0,-1 0 0,1 0 1,0 0-1,0 0 0,-1 0 0,1 0 1,0 0-1,-1 0 0,1 0 0,0 0 1,0 0-1,-1 1 0,1-1 0,0 0 1,0 0-1,-1 0 0,1 0 0,0 1 1,0-1-1,-1 0 0,1 0 0,0 0 1,0 1-1,-5 2 254,1 1 0,0 0 0,0 0 0,0 0 0,1 1 0,0-1 0,0 1 1,0 0-1,0-1 0,-2 8 0,1-4-210,1 1 0,-1 1 1,2-1-1,-1 0 0,0 12 1,2-19-102,1 1 0,0-1 0,-1 1 0,1-1 0,0 1 0,0-1 0,1 1 0,-1-1 0,0 1 0,1-1 0,0 0 0,-1 1 0,1-1 0,0 0 0,0 1 0,1-1 0,-1 0 0,0 0 0,1 0 0,-1 0 0,1 0 0,-1 0 0,1-1 0,0 1 0,0 0 0,0-1 0,0 1 0,0-1 0,0 0 0,1 0 0,-1 0 0,0 0 0,0 0 0,1 0 0,-1-1 0,1 1 1,-1-1-1,1 1 0,-1-1 0,3 0 0,5 0 1,0 0 0,0-1 0,0 0 0,0-1 0,-1 0 1,1 0-1,0-1 0,17-8 0,-8 3 26,-1-2-1,0-1 1,0 0-1,-1-1 1,0-1 0,-1 0-1,-1-1 1,0-1-1,-1 0 1,15-21-1,-36 48-39,2 0 0,-1 0 0,2 1 0,0-1 0,0 1 0,1 1 0,1-1 0,0 0 0,1 0 0,0 1 0,2 22 0,0-34 14,-1 1 0,0 0-1,1-1 1,0 1-1,-1 0 1,1-1-1,0 1 1,0-1-1,1 1 1,-1-1 0,1 0-1,-1 0 1,1 1-1,-1-1 1,1 0-1,0 0 1,0-1-1,0 1 1,0 0 0,1-1-1,2 2 1,-3-2 4,0 0-1,0-1 1,1 1 0,-1-1 0,1 1 0,-1-1-1,0 0 1,1 0 0,-1 0 0,0-1 0,1 1-1,-1 0 1,1-1 0,-1 0 0,0 1 0,0-1-1,1 0 1,-1 0 0,0 0 0,0-1 0,0 1-1,0 0 1,0-1 0,2-2 0,6-6 57,0 0 1,0-1-1,-1 0 1,-1-1-1,0 0 0,0 0 1,-1 0-1,-1-1 1,0 0-1,-1-1 1,0 1-1,-1-1 1,-1 0-1,3-22 0,-6 26-10,-4 10-21,-1 17-55,4-13 15,1-1 0,0 0-1,0 1 1,0-1 0,0 0-1,1 1 1,0-1 0,-1 0-1,1 0 1,0 0 0,0 0-1,1 0 1,-1 0 0,1 0-1,-1 0 1,1 0 0,3 3-1,-2-3 3,0 0 0,1 0 0,-1 0 0,1-1 0,0 1 0,0-1 0,0 0 0,0 0 0,0-1 0,0 1 0,6 1 0,2-1 3,0 0-1,0-1 0,0 0 0,0 0 1,0-2-1,0 1 0,0-2 1,19-4-1,-13 1 8,1 0 1,31-16-1,-44 18-2,0 0 0,-1 0 0,1-1 1,0 1-1,-1-1 0,0-1 0,0 1 0,0-1 0,-1 1 0,1-1 0,5-9 0,-10 13-4,1 1 0,-1-1 1,1 0-1,-1 1 0,1-1 0,-1 0 0,0 1 0,1-1 1,-1 0-1,0 0 0,1 0 0,-1 1 0,0-1 0,0 0 1,0 0-1,0 0 0,0 0 0,0 1 0,0-1 1,0 0-1,0 0 0,0 0 0,0 0 0,-1 1 0,1-1 1,0 0-1,-1 0 0,1 1 0,0-1 0,-1 0 0,1 0 1,-1 1-1,1-1 0,-1 0 0,1 1 0,-1-1 0,0 1 1,1-1-1,-1 1 0,0-1 0,1 1 0,-1-1 0,0 1 1,0 0-1,1-1 0,-1 1 0,0 0 0,0 0 0,0-1 1,1 1-1,-1 0 0,0 0 0,0 0 0,-1 0 0,-3 0-4,0 0 0,0 0 0,1 1-1,-1-1 1,0 1 0,1 0-1,-1 0 1,-4 2 0,2 1 1,0 0 0,1 0 1,-1 0-1,1 1 0,0 0 1,0 0-1,1 0 0,0 1 1,-1 0-1,2 0 0,-1 0 1,1 1-1,0-1 0,0 1 1,1 0-1,0 0 0,-3 11 1,5-13-60,-1 0 0,1 0 0,0 0 0,1 0 0,-1 0 0,1 0 0,0 0 0,0 0 0,0 0 0,1 0 0,0 0 0,0 0 0,0 0 0,1 0 0,-1 0 0,1 0 0,1-1 0,-1 1 0,0-1 0,1 1 0,0-1 0,0 0 0,0 0 0,1 0 0,-1-1 0,9 7 0,-8-7 18,1 0 1,-1-1-1,1 1 0,0-1 0,0 0 1,0-1-1,0 1 0,0-1 0,0 0 1,0 0-1,0-1 0,0 1 0,0-1 1,6-1-1,36-3-368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0.436"/>
    </inkml:context>
    <inkml:brush xml:id="br0">
      <inkml:brushProperty name="width" value="0.05" units="cm"/>
      <inkml:brushProperty name="height" value="0.05" units="cm"/>
    </inkml:brush>
  </inkml:definitions>
  <inkml:trace contextRef="#ctx0" brushRef="#br0">14 35 16195,'-11'-35'6737,"8"53"-5539,3 21-324,1-1 0,3 1 0,12 62 0,-15-97-837,0 0-1,0 0 1,0-1 0,1 1 0,-1 0 0,1-1-1,0 1 1,0-1 0,0 1 0,1-1-1,-1 0 1,1 0 0,0 0 0,0 0-1,4 2 1,-4-3-18,0-1-1,0 0 1,0 1 0,0-1-1,0-1 1,0 1-1,0 0 1,0-1 0,0 0-1,0 1 1,0-1-1,1-1 1,-1 1 0,0 0-1,0-1 1,0 1-1,0-1 1,0 0 0,0 0-1,4-2 1,6-3 29,-1-1 1,0 0 0,21-16-1,-22 14-12,1 1 0,0 0 0,19-9 1,-30 17-37,-1-1 1,1 1 0,0 0 0,-1-1 0,1 1 0,0 0-1,-1 0 1,1-1 0,0 1 0,-1 0 0,1 0 0,0 0-1,-1 0 1,1 0 0,0 0 0,0 0 0,-1 0 0,1 0-1,0 0 1,-1 1 0,1-1 0,0 0 0,-1 0 0,1 1-1,0-1 1,-1 0 0,1 1 0,-1-1 0,1 1 0,0-1-1,-1 0 1,1 1 0,-1 0 0,1-1 0,-1 1 0,0-1-1,1 1 1,-1-1 0,0 1 0,1 0 0,-1-1 0,0 1-1,1 0 1,-1-1 0,0 1 0,0 0 0,0 0 0,0-1-1,0 2 1,1 5 7,-1 0-1,0 0 0,-1 0 1,-1 9-1,1-3 3,-2 53-748,3-65 697,0-1 1,0 0-1,0 0 1,0 0-1,0 1 1,0-1-1,0 0 1,0 0-1,0 0 0,0 1 1,0-1-1,0 0 1,0 0-1,0 1 1,0-1-1,0 0 1,0 0-1,0 0 0,0 0 1,1 1-1,-1-1 1,0 0-1,0 0 1,0 0-1,0 0 1,0 1-1,1-1 0,-1 0 1,0 0-1,0 0 1,0 0-1,1 0 1,-1 0-1,0 0 0,0 0 1,0 0-1,1 1 1,8-6-718,11-18 280,-14 16 196,16-17-452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0.931"/>
    </inkml:context>
    <inkml:brush xml:id="br0">
      <inkml:brushProperty name="width" value="0.05" units="cm"/>
      <inkml:brushProperty name="height" value="0.05" units="cm"/>
    </inkml:brush>
  </inkml:definitions>
  <inkml:trace contextRef="#ctx0" brushRef="#br0">91 67 20524,'-3'1'431,"-1"0"0,0 0-1,0 0 1,0-1-1,0 0 1,0 0-1,-5 0 1,5-1-78,-1 1 0,1 0 0,-1 1 1,1-1-1,-7 2 0,9-2-325,1 1 0,0-1 0,0 1 0,0-1 0,0 1 0,0 0 0,0-1 0,0 1 0,1 0 0,-1 0 0,0-1 0,0 1 0,0 0 0,1 0 0,-1 0 0,0 0 0,1 0 0,-1 0 0,1 0 0,-1 0 0,1 0 0,0 1 0,-1-1 0,1 0 0,0 2 0,-1-1-32,1 0 1,-1 0-1,1 0 0,0 0 0,0 0 0,0 0 0,0 0 0,0 0 0,0 1 0,0-1 0,1 0 0,-1 0 0,1 0 0,-1 0 0,1 0 0,0-1 0,0 1 1,0 0-1,0 0 0,0 0 0,0-1 0,1 1 0,-1 0 0,1-1 0,-1 1 0,1-1 0,-1 0 0,1 0 0,0 1 0,-1-1 0,4 1 0,-2-1-1,0-1 0,0 1 0,1-1 1,-1 1-1,1-1 0,-1 0 0,0 0 0,1-1 0,-1 1 0,0-1 0,0 1 0,1-1 0,-1 0 0,0-1 0,0 1 0,0 0 0,0-1 0,0 0 0,3-2 0,7-6-3,0-2-1,0 1 1,-1-2 0,-1 0-1,0 0 1,-1-1 0,16-27-1,-20 27-22,-12 17 4,-14 24-180,5 17-1208,14-42 1299,1 0 1,0 0-1,-1 0 0,1 0 0,0 0 0,0 0 0,0 0 0,0 0 0,1 3 0,-1-5 91,1 1-1,-1-1 0,0 1 1,0-1-1,1 0 1,-1 1-1,0-1 0,0 1 1,1-1-1,-1 0 0,1 1 1,-1-1-1,0 0 0,1 0 1,-1 1-1,1-1 0,-1 0 1,0 0-1,1 1 1,-1-1-1,1 0 0,-1 0 1,1 0-1,-1 0 0,1 0 1,-1 0-1,1 0 0,-1 0 1,1 0-1,-1 0 0,1 0 1,-1 0-1,1 0 1,-1 0-1,1 0 0,17-6-635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1.888"/>
    </inkml:context>
    <inkml:brush xml:id="br0">
      <inkml:brushProperty name="width" value="0.05" units="cm"/>
      <inkml:brushProperty name="height" value="0.05" units="cm"/>
    </inkml:brush>
  </inkml:definitions>
  <inkml:trace contextRef="#ctx0" brushRef="#br0">0 209 18500,'11'1'507,"-1"0"0,0 0 0,1-1 0,-1-1 0,1 1-1,14-4 1,-3 1 225,11-2-271,0 0 0,0-2 0,-1-2 0,0-1 0,-1-1 0,33-17 0,-58 25-430,0-1 0,0 0 0,0 0 0,-1-1 0,0 1-1,0-1 1,0 0 0,-1 0 0,6-8 0,-9 11-25,0 1-1,0-1 0,0 1 1,0-1-1,-1 1 1,1-1-1,-1 0 1,1 0-1,-1 1 1,1-1-1,-1 0 0,0 0 1,0 1-1,0-1 1,0 0-1,0 0 1,0 1-1,0-1 0,-1 0 1,1 0-1,-1 1 1,1-1-1,-1 0 1,1 1-1,-1-1 0,0 0 1,0 1-1,0-1 1,0 1-1,0 0 1,0-1-1,-1 1 1,1 0-1,0 0 0,-1 0 1,1-1-1,-1 1 1,1 1-1,-1-1 1,-1-1-1,-2 0 0,0 0 0,0 0 0,0 0-1,0 1 1,-1-1 0,1 1 0,0 1 0,-1-1 0,1 1 0,0 0-1,-1 0 1,1 0 0,-1 1 0,1 0 0,0 0 0,-10 3 0,3 0-6,1 1 1,-1 0 0,1 0 0,1 1 0,-1 1 0,-13 10-1,12-7 0,1 1-1,0 0 1,0 0-1,1 1 1,-11 18-1,16-23-9,1 0-1,0 0 1,0 1-1,1-1 1,0 1-1,1 0 1,-1 0 0,1 0-1,1 0 1,0 0-1,-1 15 1,2-20-14,1 0 0,-1 0 0,0-1 0,1 1 0,0 0 0,0 0 0,0-1 0,0 1 0,0-1 0,0 1 0,1-1 0,-1 1 0,1-1 0,-1 0 0,1 0 0,2 3 0,0-2-29,0 0 0,0 0 0,0-1 0,1 1 0,-1-1 0,0 0 0,1 0 0,8 2 0,6 0-91,1 0-1,-1-2 1,35 1 0,-42-3 154,65 1-299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1.398"/>
    </inkml:context>
    <inkml:brush xml:id="br0">
      <inkml:brushProperty name="width" value="0.05" units="cm"/>
      <inkml:brushProperty name="height" value="0.05" units="cm"/>
    </inkml:brush>
  </inkml:definitions>
  <inkml:trace contextRef="#ctx0" brushRef="#br0">51 98 17916,'-17'27'2236,"-7"13"-182,22-37-1791,1 0-1,-1 0 0,1 0 1,0 1-1,0-1 0,1 0 1,-1 0-1,1 1 0,0-1 1,0 6-1,0-7-205,0-1 1,1 0-1,-1 0 1,1 1-1,0-1 0,-1 0 1,1 0-1,0 0 0,0 0 1,0 0-1,-1 0 1,1 0-1,0 0 0,0 0 1,1 0-1,-1 0 1,0-1-1,0 1 0,0 0 1,0-1-1,1 1 0,-1-1 1,0 1-1,0-1 1,1 0-1,-1 0 0,2 1 1,41 2 186,-39-3-212,-3 0-28,8 0 18,1 0 0,0-1 0,19-4 0,-28 5-12,1-1 0,-1 1 0,0-1 0,0 0 0,0 0 0,0 0 0,0 0 1,0 0-1,0 0 0,0-1 0,-1 1 0,1 0 0,0-1 0,-1 0 0,1 1 0,-1-1 0,0 0 1,1 0-1,-1 0 0,0 0 0,0 0 0,0 0 0,0 0 0,1-4 0,1-43 164,-3 41-81,-1 0 1,2 1-1,-1-1 1,1 0-1,1 1 1,-1-1-1,5-12 1,-6 21-90,0 1 0,0-1 0,0 0 0,0 0 0,0 0 0,1 0 1,-1 0-1,0 0 0,0 0 0,1 0 0,-1 0 0,1 0 0,-1 0 1,1 0-1,-1 0 0,1 0 0,-1 0 0,1 0 0,0 0 0,0 0 0,-1-1 1,1 1-1,0 0 0,0-1 0,2 2 0,24 16 67,-23-17-67,1 1-1,0-1 1,0 0 0,0 0-1,0-1 1,0 1-1,0-1 1,0 0-1,-1 0 1,1-1-1,0 1 1,0-1-1,0 0 1,0-1-1,0 1 1,-1-1-1,1 0 1,8-5-1,-6 3 8,0-1 0,0 1 0,-1-1 0,0-1 0,0 1 0,0-1 0,-1 0 0,1-1 0,-2 1 0,9-14 0,-12 19-1,0 0-1,-1 0 0,1 0 0,-1 0 0,1 0 0,-1 0 0,1-1 0,-1 1 0,0 0 0,0 0 0,1 0 0,-1 0 1,0 0-1,0-1 0,0 1 0,0 0 0,-1-2 0,1 3-4,0 0-1,-1-1 1,1 1-1,0 0 1,-1 0-1,1 0 1,0-1-1,-1 1 1,1 0 0,-1 0-1,1 0 1,-1 0-1,1 0 1,0-1-1,-1 1 1,1 0-1,-1 0 1,1 0 0,-1 0-1,1 0 1,-1 1-1,1-1 1,-1 0-1,1 0 1,0 0-1,-1 0 1,1 0 0,-1 1-1,-4 1 16,0 0-1,1 0 1,-1 1 0,1 0-1,-1-1 1,-3 5 0,1 0-5,1-1 0,1 0 0,0 1 0,0 0 0,0 0 0,0 1 0,1-1 0,1 1 0,-1 0 0,-2 10-1,5-15-82,0 0-1,1-1 0,-1 1 1,1 0-1,-1 0 0,1-1 0,0 1 1,0 0-1,0 0 0,0-1 0,1 1 1,-1 0-1,1-1 0,0 1 0,-1 0 1,1-1-1,1 1 0,-1-1 1,0 1-1,0-1 0,1 0 0,0 1 1,-1-1-1,1 0 0,0 0 0,0 0 1,0 0-1,0 0 0,0-1 0,1 1 1,-1-1-1,0 1 0,1-1 1,-1 0-1,4 1 0,0 0-31,-1-1 0,0 1 0,1-1 0,-1 0 1,1-1-1,-1 1 0,1-1 0,-1-1 0,7 0 0,26-4-563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1.859"/>
    </inkml:context>
    <inkml:brush xml:id="br0">
      <inkml:brushProperty name="width" value="0.05" units="cm"/>
      <inkml:brushProperty name="height" value="0.05" units="cm"/>
    </inkml:brush>
  </inkml:definitions>
  <inkml:trace contextRef="#ctx0" brushRef="#br0">130 1 19580,'-8'3'628,"0"1"0,0 0 0,0 1 0,1-1 0,-1 2 0,1-1 0,0 1 0,0 0 1,1 0-1,0 1 0,-9 11 0,11-12-551,0-1 0,1 1 0,-1 0 0,1 0 0,0 0 1,1 0-1,-1 0 0,1 1 0,0-1 0,1 1 1,0-1-1,0 1 0,0 0 0,1-1 0,1 14 0,-1-19-62,0 1-1,0-1 1,1 1-1,-1-1 0,0 1 1,1-1-1,0 0 1,-1 1-1,1-1 0,0 0 1,-1 1-1,1-1 1,0 0-1,0 0 0,0 0 1,0 0-1,0 0 1,1 0-1,-1 0 0,0 0 1,2 1-1,-1-1 1,0-1-1,1 1 0,-1-1 1,0 1-1,0-1 1,1 0-1,-1 0 1,0 0-1,0 0 0,1 0 1,-1-1-1,4 0 1,5-3 19,0 0 0,-1 0 1,1-1-1,12-8 1,3-4 31,0-2 1,-1 0 0,0-1 0,-2-2 0,40-46 0,-56 58-55,-9 10 21,-13 15 3,12-10-96,1 0 0,-1 0-1,1 0 1,0 0-1,0 1 1,0-1 0,1 0-1,0 1 1,0-1-1,-1 12 1,2-15 1,0 1 1,1 0-1,-1-1 0,0 1 0,1 0 1,-1-1-1,1 1 0,0-1 1,0 1-1,0-1 0,0 1 0,0-1 1,0 0-1,1 1 0,-1-1 0,1 0 1,0 0-1,-1 0 0,1 0 0,0 0 1,0-1-1,0 1 0,1 0 1,3 1-1,15 5-329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2.410"/>
    </inkml:context>
    <inkml:brush xml:id="br0">
      <inkml:brushProperty name="width" value="0.05" units="cm"/>
      <inkml:brushProperty name="height" value="0.05" units="cm"/>
    </inkml:brush>
  </inkml:definitions>
  <inkml:trace contextRef="#ctx0" brushRef="#br0">0 1 17084,'1'0'135,"0"0"0,0 0 1,0 0-1,0 0 0,0 0 1,0 0-1,0 0 1,0 1-1,0-1 0,0 0 1,0 1-1,0-1 0,0 0 1,-1 1-1,1-1 0,0 1 1,0 0-1,0-1 0,-1 1 1,1 0-1,0-1 1,-1 1-1,1 0 0,-1 0 1,1 0-1,-1-1 0,1 1 1,-1 0-1,1 0 0,-1 0 1,0 0-1,0 0 0,1 0 1,-1 0-1,0 0 1,0 0-1,0 0 0,0 0 1,0 1-1,0 7 534,1 0 0,-2 0-1,-1 12 1,1-12-206,-1 10 124,1-14-463,0 1-1,0-1 1,1 1-1,0-1 1,0 1 0,2 10-1,-2-16-115,0 1 0,0-1-1,0 1 1,1-1-1,-1 1 1,0-1-1,1 1 1,-1-1 0,1 1-1,-1-1 1,1 1-1,-1-1 1,1 1-1,-1-1 1,1 0-1,-1 1 1,1-1 0,-1 0-1,1 0 1,-1 1-1,1-1 1,0 0-1,-1 0 1,1 0-1,-1 0 1,1 0 0,0 0-1,-1 0 1,1 0-1,-1 0 1,1 0-1,0 0 1,-1 0 0,1 0-1,0 0 1,-1 0-1,1-1 1,24-10 64,-22 10-58,23-15 85,43-33-1,-49 33-59,1 1 0,0 1-1,31-15 1,-50 28-38,0 0 0,1 0 1,-1 0-1,0 0 0,1 0 0,-1 1 1,1-1-1,-1 1 0,1 0 0,-1 0 1,1 0-1,4 0 0,-6 1 1,0-1 0,0 1 1,0-1-1,0 1 0,0 0 0,0-1 0,-1 1 0,1 0 1,0 0-1,0-1 0,0 1 0,-1 0 0,1 0 0,0 0 0,-1 0 1,1 0-1,-1 0 0,1 0 0,-1 0 0,1 0 0,-1 1 1,0-1-1,0 0 0,0 0 0,1 0 0,-1 0 0,0 0 0,-1 2 1,0 47 69,0-41-66,0-1-1,0 1 1,1 0 0,1 0 0,-1 0 0,1-1-1,3 10 1,-4-17-45,1 1 0,-1-1 0,0 0 0,1 0 0,-1 0 0,1 0 0,0 1 0,-1-1 0,1 0 0,0 0 0,0 0 0,0 0 0,-1-1 0,1 1 0,0 0 0,0 0 0,0 0 0,0-1 0,1 1 0,-1 0 0,0-1 0,0 1 0,0-1 0,0 0 0,1 1 0,-1-1 1,0 0-1,0 0 0,1 0 0,-1 0 0,0 0 0,0 0 0,1 0 0,-1 0 0,0 0 0,0 0 0,1-1 0,-1 1 0,0-1 0,2 0 0,5-2-290,0-1 0,-1-1 0,1 1 1,11-11-1,-8 7 328,18-12-586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2.903"/>
    </inkml:context>
    <inkml:brush xml:id="br0">
      <inkml:brushProperty name="width" value="0.05" units="cm"/>
      <inkml:brushProperty name="height" value="0.05" units="cm"/>
    </inkml:brush>
  </inkml:definitions>
  <inkml:trace contextRef="#ctx0" brushRef="#br0">51 84 18404,'-1'2'222,"1"-1"0,0 0 0,0 1-1,0-1 1,0 0 0,1 0 0,-1 1 0,0-1 0,0 0 0,1 0-1,-1 1 1,1-1 0,-1 0 0,1 0 0,-1 0 0,1 0 0,1 2 0,-1-2-61,1-1 0,-1 1 0,0-1 1,1 1-1,-1-1 0,0 0 0,1 1 1,-1-1-1,0 0 0,1 0 0,-1 0 1,0 0-1,1 0 0,-1-1 0,1 1 1,-1 0-1,2-1 0,7-2 134,-1 0 0,1 0 0,-1-1 0,15-8 0,-21 10-280,1 0 0,-1 0 0,0 0 0,1 0 0,-1-1 0,-1 1 0,1-1-1,0 0 1,0 0 0,-1 0 0,0 0 0,0-1 0,0 1 0,3-6 0,-5 8-8,1-1-1,-1 1 1,0 0 0,1 0-1,-1 0 1,0 0-1,0 0 1,0-1 0,0 1-1,0 0 1,0 0-1,0 0 1,-1 0 0,1-1-1,0 1 1,0 0-1,-1 0 1,1 0 0,-1 0-1,1 0 1,-1 0-1,0 0 1,1 0 0,-2-1-1,1 1 3,-1 0 0,0 0 0,1 0-1,-1 0 1,0 0 0,1 0 0,-1 1-1,0-1 1,0 1 0,0-1 0,0 1 0,1-1-1,-4 1 1,-2 0 14,0 0-1,0 1 1,0-1 0,0 1-1,0 1 1,1-1 0,-8 4 0,6-2-9,0 1 0,0 0 0,1 1 0,0 0 0,0 0 0,-12 11 0,16-13-27,1 0-1,-1 0 1,0 0-1,1 0 1,0 1-1,-1-1 0,1 1 1,1-1-1,-1 1 1,0 0-1,1-1 0,0 1 1,0 0-1,0 0 1,0 0-1,0 7 1,1-10-36,0 1 0,1-1 0,-1 1 0,0 0 0,1-1 0,-1 1 0,1-1 0,-1 1 0,1-1 0,0 1 0,-1-1 0,1 1 0,0-1 0,0 0 0,0 1 0,0-1 0,0 0 0,0 0 0,1 0 0,1 2 0,0-1-89,0-1 1,1 1-1,-1-1 0,0 0 1,1 1-1,-1-2 1,1 1-1,-1 0 0,5 0 1,6-1-568,0 0 0,0-1 0,22-3 1,-15 0 70,-1-1 0,39-15 0,-7-1-565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3.355"/>
    </inkml:context>
    <inkml:brush xml:id="br0">
      <inkml:brushProperty name="width" value="0.05" units="cm"/>
      <inkml:brushProperty name="height" value="0.05" units="cm"/>
    </inkml:brush>
  </inkml:definitions>
  <inkml:trace contextRef="#ctx0" brushRef="#br0">138 1 15323,'-6'4'387,"-10"10"1020,0 1 0,1 0-1,-25 32 1,37-43-1259,0 1 0,0-1 1,1 1-1,-1-1 1,1 1-1,0 0 0,1 0 1,-1 0-1,1 0 1,0 0-1,0 0 0,0 1 1,1-1-1,0 0 1,0 0-1,0 1 0,1-1 1,-1 0-1,1 0 0,0 0 1,4 9-1,5 6-70,1 0 0,1 0 0,27 32 0,-22-29-205,26 43 0,-40-60 127,4 6-40,-1 0 0,-1 0 0,7 23 0,-11-33 60,0 1 0,-1 0 0,0 0 1,1-1-1,-1 1 0,0 0 0,0 0 0,-1 0 0,1 0 0,-1 4 1,0-6 13,0 0 1,1 1 0,-1-1-1,0 0 1,1 1 0,-1-1-1,0 0 1,0 0 0,0 0 0,0 0-1,0 0 1,-1 0 0,1 0-1,0 0 1,0-1 0,0 1 0,-1 0-1,1-1 1,0 1 0,-1-1-1,-1 1 1,-1 0 34,0-1 0,0 0 0,0 0 0,1 0 0,-1 0 0,0-1 1,0 1-1,0-1 0,1 0 0,-1 0 0,1-1 0,-1 1 0,1-1 0,-1 0 0,1 0 0,0 0 0,-1 0 0,1 0 0,0-1 0,-2-2 0,-5-4 78,1-1 0,0 1-1,0-1 1,-10-17-1,14 18-164,0 0 0,1 1-1,0-1 1,0-1 0,1 1-1,0 0 1,1-1 0,0 0-1,0 1 1,1-1 0,0-16-1,2 19-163,-1 0-1,1 0 0,0-1 1,1 1-1,0 0 0,0 0 1,0 0-1,1 1 1,0-1-1,1 1 0,-1-1 1,1 1-1,0 0 0,1 0 1,-1 1-1,8-7 1,4-1-355,0 1 1,0 1 0,1 0 0,0 1 0,30-11 0,1 0-506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3.827"/>
    </inkml:context>
    <inkml:brush xml:id="br0">
      <inkml:brushProperty name="width" value="0.05" units="cm"/>
      <inkml:brushProperty name="height" value="0.05" units="cm"/>
    </inkml:brush>
  </inkml:definitions>
  <inkml:trace contextRef="#ctx0" brushRef="#br0">138 293 13939,'0'-1'113,"-1"0"0,1 0 0,0 1 0,-1-1-1,1 0 1,-1 1 0,1-1 0,-1 0 0,1 1 0,-1-1 0,0 1 0,1-1-1,-1 1 1,0-1 0,1 1 0,-1 0 0,0-1 0,0 1 0,1 0 0,-1 0 0,0-1-1,0 1 1,0 0 0,1 0 0,-1 0 0,0 0 0,0 0 0,0 0 0,0 0-1,1 0 1,-1 0 0,0 0 0,0 1 0,1-1 0,-1 0 0,0 1 0,-1-1 0,-32 13 2576,28-10-2274,0 1 0,0-1-1,1 1 1,-1 1 0,1-1 0,0 1 0,0 0 0,-7 8 0,10-10-312,0 0 0,0 0 1,0 1-1,0-1 0,0 1 0,0-1 1,1 1-1,0 0 0,0 0 1,0-1-1,0 1 0,0 0 0,1 0 1,0 0-1,0 8 0,0-11-79,0 1 0,1-1 0,-1 1 0,1-1-1,-1 1 1,1-1 0,-1 1 0,1-1 0,0 1 0,0-1-1,0 1 1,0-1 0,0 0 0,0 0 0,0 0 0,0 1-1,0-1 1,1 0 0,1 1 0,0-1-6,0 1 1,0-1-1,0 0 0,0 0 1,0 0-1,0-1 0,0 1 1,0-1-1,5 0 0,2 0-35,0 0 0,-1-1 0,1-1 0,-1 0 0,15-4 0,-10 0-101,0 0 0,0-1 0,-1 0 1,0-1-1,0-1 0,16-14 0,63-67-4895,-92 89 4878,1 1 0,-1-1-1,0 1 1,1-1-1,-1 1 1,1-1-1,-1 1 1,1-1-1,-1 1 1,1 0-1,-1-1 1,1 1-1,0-1 1,-1 1-1,1 0 1,-1 0-1,1 0 1,0-1-1,1 1 1,0 9-2393,-2-9 2483,0 1 1,0 0-1,0-1 0,0 1 0,0 0 0,0-1 1,0 1-1,0 0 0,0-1 0,0 1 0,1 0 0,-1-1 1,0 1-1,0-1 0,1 1 0,-1 0 0,0-1 1,1 1-1,-1-1 0,0 1 0,1-1 0,-1 1 0,1-1 1,-1 1-1,1-1 0,-1 0 0,1 1 0,-1-1 0,1 0 1,0 1-1,-1-1 0,1 0 0,-1 0 0,1 1 1,0-1-1,-1 0 0,1 0 0,0 0 0,-1 0 0,2 0 1,2-1 10,0 0 0,0-1 0,0 1 0,0-1 0,0 0 0,-1 0 0,1 0 0,-1 0 0,1-1 0,-1 0 0,4-3 1,33-36-55,-28 27 334,0 0 0,-1-1 0,-1 0 0,0 0-1,-1-1 1,-1-1 0,-1 1 0,0-1 0,6-30 0,-12 46-140,-1 0-1,0 0 1,1 0-1,-1 0 1,0 0-1,0 0 1,-1 0-1,1 0 1,0 0-1,-1-2 1,1 3-59,-1 1 1,1 0 0,0-1-1,0 1 1,0 0 0,-1-1-1,1 1 1,0 0-1,0-1 1,-1 1 0,1 0-1,0 0 1,-1-1-1,1 1 1,0 0 0,-1 0-1,1 0 1,-1-1 0,1 1-1,0 0 1,-1 0-1,1 0 1,0 0 0,-1 0-1,1 0 1,-1 0-1,1 0 1,0 0 0,-1 0-1,0 0 1,-2 1 103,1 0-1,-1 0 1,1 1 0,-1-1 0,1 1 0,-1-1-1,1 1 1,0 0 0,0 0 0,0 0-1,0 0 1,0 1 0,-2 2 0,-13 21 353,1 1 0,2 0 0,0 1 0,2 0 0,1 1 0,1 0 0,2 1 0,1 0 0,-4 34-1,10-56-419,0 0-1,0 0 0,1 0 0,1 0 0,1 12 0,-2-18-74,0-1 0,1 1 0,-1-1 0,1 1 0,-1-1 0,1 1 0,0-1 0,0 1 0,-1-1 0,1 0 0,0 1-1,0-1 1,0 0 0,0 0 0,1 0 0,-1 0 0,0 0 0,0 0 0,1 0 0,-1 0 0,1 0 0,-1-1 0,0 1 0,1-1 0,-1 1-1,1-1 1,0 1 0,-1-1 0,1 0 0,-1 0 0,1 0 0,2 0 0,-1 0-7,1 0 1,0-1-1,-1 0 0,1 0 1,-1 0-1,1 0 0,-1 0 0,1-1 1,-1 1-1,0-1 0,0 0 1,0 0-1,0 0 0,0-1 1,0 1-1,-1-1 0,1 1 1,2-5-1,5-6 3,-1 0 0,13-27 0,-17 31-3,-1 3-6,0-1-1,-1 1 0,0-1 0,-1 0 0,1 0 1,-1 0-1,0 0 0,-1 0 0,1-8 0,-2 14 4,0 1 0,0 0-1,0-1 1,0 1 0,1 0-1,-1-1 1,0 1-1,0 0 1,0-1 0,0 1-1,-1 0 1,1-1 0,0 1-1,0 0 1,0-1 0,0 1-1,0 0 1,0-1-1,0 1 1,-1 0 0,1-1-1,0 1 1,0 0 0,0-1-1,-1 1 1,1 0 0,0 0-1,0 0 1,-1-1-1,1 1 1,0 0 0,-1 0-1,1 0 1,0-1 0,-1 1-1,0 0 1,1 0 0,-1 0 0,1 1 0,-1-1 0,1 0 0,-1 0 0,1 1 0,0-1 0,-1 0 0,1 1 0,-1-1 0,1 0 0,0 1 0,-1-1 0,1 1 0,0-1 0,-1 1 0,1-1 0,0 0 0,0 1 0,-1-1 0,1 2 0,-2 3-7,0 1 0,0-1 0,1 1 0,0 0 0,0-1-1,0 1 1,1 0 0,0 0 0,0 0 0,1 10 0,0-14 3,-1 1 1,1-1 0,0 0 0,0 0 0,0 1 0,0-1-1,0 0 1,0 0 0,1 0 0,-1 0 0,0 0 0,1-1-1,0 1 1,-1 0 0,1-1 0,0 1 0,0-1 0,0 1-1,0-1 1,0 0 0,0 0 0,0 0 0,1 0 0,-1 0-1,0-1 1,0 1 0,1-1 0,-1 1 0,3-1 0,12 1-176,0-2 1,0 0 0,0 0-1,0-2 1,0 0 0,25-8-1,35-7-541,-76 18 732,0 0-1,0-1 1,0 1-1,0 0 1,-1 0-1,1 0 1,0-1 0,0 1-1,0 0 1,0 0-1,0 0 1,0 1-1,0-1 1,0 0-1,-1 0 1,1 0-1,0 1 1,0-1 0,0 0-1,0 1 1,-1-1-1,1 1 1,0-1-1,0 1 1,-1-1-1,1 1 1,0-1-1,-1 1 1,1 0 0,0-1-1,-1 1 1,1 0-1,0 1 1,-1 1 101,0 0 1,0 0-1,0 0 1,0 0-1,0 0 1,0 0-1,-1 0 1,-1 4-1,1-5-26,1 1 0,-1 0 0,1 0 0,-1 0 0,1-1 0,0 1-1,0 0 1,0 0 0,0 0 0,1-1 0,0 4 0,-1-5-71,1 0 0,0-1 0,0 1 0,0 0 0,0 0 0,0-1 0,-1 1 0,1-1 0,0 1 0,0-1 0,0 1 0,1-1 0,-1 0 0,0 0 0,0 1 0,0-1 0,0 0 0,0 0 0,0 0 0,0 0 0,0 0 0,0 0 0,1 0 0,-1-1 0,0 1 0,0 0 0,1-1 0,34-10 15,-34 10-21,38-16-59,-8 4-171,51-14 0,-81 26 207,0 1 0,0 0 0,-1-1 0,1 1 0,0 0 0,0 0 0,0 0 0,0 0 0,0 0 0,0 1 0,3 0 0,-4-1-12,-1 1 1,1-1-1,0 1 1,0-1-1,-1 0 1,1 1-1,0 0 1,-1-1-1,1 1 1,0-1-1,-1 1 1,1 0-1,-1-1 1,1 1-1,-1 0 1,0 0-1,1-1 1,-1 1-1,1 1 1,-1 0-128,0 0 0,0 0 0,1 0 0,-1 0 0,-1 0 0,1 0 0,0 0 0,0 0 0,-1 0 0,1 1 0,-1-2 0,0 1 0,0 0 0,0 0 0,0 0 0,0 0 0,0 0 0,-2 2 0,1-4-305,-4-2-164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4.347"/>
    </inkml:context>
    <inkml:brush xml:id="br0">
      <inkml:brushProperty name="width" value="0.05" units="cm"/>
      <inkml:brushProperty name="height" value="0.05" units="cm"/>
    </inkml:brush>
  </inkml:definitions>
  <inkml:trace contextRef="#ctx0" brushRef="#br0">10 38 17508,'-6'-22'1944,"4"11"-1216,1 7-416,6 5 913,4 7 919,6 7-1704,2 1-120,6 5-224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4.747"/>
    </inkml:context>
    <inkml:brush xml:id="br0">
      <inkml:brushProperty name="width" value="0.05" units="cm"/>
      <inkml:brushProperty name="height" value="0.05" units="cm"/>
    </inkml:brush>
  </inkml:definitions>
  <inkml:trace contextRef="#ctx0" brushRef="#br0">0 47 17252,'2'0'217,"0"0"1,0 0-1,0 0 1,-1 0-1,1 0 0,0 1 1,0-1-1,0 1 1,-1 0-1,1-1 1,0 1-1,0 0 1,-1 0-1,1 0 1,-1 0-1,1 0 1,-1 1-1,1-1 1,-1 0-1,0 1 0,0-1 1,0 1-1,1-1 1,-2 1-1,1-1 1,0 1-1,0 0 1,0-1-1,-1 1 1,1 0-1,-1 0 1,1 0-1,-1 0 0,0-1 1,0 1-1,0 0 1,0 3-1,0 8 290,-1-1 0,0 1 0,-1-1 0,-5 18 0,5-23-510,1-2 46,0 0 1,0 0-1,0 0 0,1 0 0,0 0 0,-1 0 0,2 0 0,0 6 0,-1-10-41,0 0 0,1 0 0,0 1 0,-1-1 0,1 0 0,0 0 0,-1 0 0,1 0 0,0 0 0,0 0 0,0 0 0,0 0-1,0 0 1,0 0 0,0 0 0,0-1 0,0 1 0,1 0 0,-1-1 0,0 1 0,0-1 0,1 1 0,-1-1 0,0 0 0,1 1-1,-1-1 1,0 0 0,1 0 0,-1 0 0,0 0 0,1 0 0,-1 0 0,0-1 0,1 1 0,0-1 0,7 0-64,0-1 1,-1-1-1,1 1 0,-1-1 1,1-1-1,-1 0 0,0 0 1,0-1-1,-1 1 1,0-2-1,11-8 0,-13 10-15,0-1-1,-1 1 1,1-1-1,-1 0 1,0 0 0,0 0-1,-1-1 1,0 1-1,0-1 1,0 0-1,0 0 1,-1 0-1,0 0 1,0 0-1,-1 0 1,2-12-1,-3 16 55,-1 0 1,1 0-1,-1 0 0,1 0 0,-1-1 0,1 1 0,-1 0 1,0 0-1,0 0 0,-2-2 0,3 3 22,-1 1 0,1-1 0,0 1 0,-1-1 0,1 0 0,-1 1-1,1-1 1,-1 1 0,1-1 0,-1 1 0,0-1 0,1 1 0,-1 0 0,1-1 0,-1 1 0,0 0 0,0-1 0,1 1-1,-1 0 1,0 0 0,1 0 0,-1-1 0,0 1 0,0 0 0,1 0 0,-1 0 0,0 0 0,0 1 0,1-1 0,-1 0 0,0 0-1,0 0 1,0 1 0,0-1 7,1 0 0,-1 0 0,1 1 0,-1-1 0,1 0 0,0 0 0,-1 0 0,1 1 1,0-1-1,-1 0 0,1 1 0,0-1 0,-1 0 0,1 1 0,0-1 0,-1 0 0,1 1 0,0-1 0,0 1 0,0-1 0,-1 0 0,1 1 0,0-1 0,0 1 0,0-1 0,0 1 0,0-1 0,0 1 0,0-1 0,0 1 0,0-1 0,0 0 0,0 1 0,0-1 0,0 1 0,0-1 0,0 1 0,1-1 0,-1 1 0,0-1 0,0 0 0,0 1 0,1-1 0,-1 1 0,0-1 1,1 0-1,-1 1 0,0-1 0,1 0 0,-1 0 0,1 1 0,1 1 21,-1-1 0,1 0 1,0 1-1,0-1 0,0 0 0,0 0 1,0 0-1,0 0 0,0 0 0,3 0 1,3 0 32,0-1-1,0 0 1,1-1 0,-1 0 0,0 0 0,0-1-1,0 1 1,0-2 0,0 1 0,-1-1 0,1-1-1,-1 1 1,0-1 0,0 0 0,0-1 0,0 0 0,-1 0-1,1 0 1,9-12 0,-15 16-30,0-1-1,-1 1 1,1-1 0,0 1 0,-1-1-1,1 0 1,-1 1 0,1-1-1,-1 0 1,0 1 0,1-1 0,-1-2-1,-5-2 221,-7 9-107,6 0-138,1 1 1,-1-1-1,1 1 0,0 0 1,1 1-1,-1-1 0,1 1 1,0 0-1,0 0 1,0 1-1,1-1 0,-1 1 1,1 0-1,1 0 0,-1 0 1,1 0-1,0 0 0,1 0 1,-1 0-1,1 1 1,0-1-1,1 9 0,-1-10-67,2-1 0,-1 1-1,1 0 1,-1 0 0,1-1 0,0 1-1,1-1 1,-1 1 0,1-1-1,0 1 1,0-1 0,0 0 0,1 0-1,0 0 1,0 0 0,0 0-1,0-1 1,0 1 0,0-1 0,1 0-1,0 0 1,0 0 0,0-1-1,0 1 1,0-1 0,0 0 0,1 0-1,-1 0 1,1-1 0,-1 0-1,6 2 1,39 4-395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5.332"/>
    </inkml:context>
    <inkml:brush xml:id="br0">
      <inkml:brushProperty name="width" value="0.05" units="cm"/>
      <inkml:brushProperty name="height" value="0.05" units="cm"/>
    </inkml:brush>
  </inkml:definitions>
  <inkml:trace contextRef="#ctx0" brushRef="#br0">144 370 18028,'1'-2'280,"1"-1"0,-1 0-1,0 0 1,0 0 0,0 0 0,0-1 0,-1 1 0,1 0 0,-1-4 0,0 6-234,0 1 0,0-1 0,0 1 0,0-1 1,0 1-1,0-1 0,0 0 0,-1 1 1,1-1-1,0 1 0,0-1 0,-1 1 0,1-1 1,0 1-1,-1-1 0,1 1 0,-1 0 1,1-1-1,-1 1 0,1-1 0,-1 0 0,-1 1 57,1 0 0,-1-1-1,1 1 1,0 0-1,-1-1 1,1 1 0,-1 0-1,1 0 1,0 0-1,-1 0 1,1 1-1,-1-1 1,-1 1 0,-3 0 121,0 1 0,0 1 0,0-1 1,1 1-1,-1 0 0,0 0 1,1 1-1,0-1 0,0 1 0,0 1 1,-6 6-1,4-4-105,1 0 1,0 1-1,1 0 0,0 0 1,0 0-1,0 1 0,-3 10 1,7-16-93,0 0 1,0-1 0,0 1-1,1 0 1,-1 0-1,1 0 1,0-1-1,0 1 1,0 0 0,0 0-1,0 0 1,2 4-1,-2-5-13,1-1 0,0 1 0,0-1 0,-1 0-1,1 1 1,0-1 0,0 0 0,0 1 0,0-1 0,1 0-1,-1 0 1,0 0 0,0 0 0,1 0 0,-1 0 0,1 0-1,-1 0 1,0-1 0,1 1 0,0-1 0,-1 1-1,1-1 1,-1 1 0,3-1 0,4 1 19,0-1 0,1 0 0,-1 0 0,0-1 0,1 0 0,-1-1 0,0 0 0,0 0 0,0 0 0,-1-1 0,1-1 0,7-3 0,6-4 56,-1-1 0,-1-1-1,23-19 1,-15 9 57,0-2-1,-2-1 1,-2-1 0,27-38-1,-35 43-20,-1-1 0,-1-1 0,-1 0 0,-1-1 0,-1 0 0,9-35 0,-14 23 65,-7 26-76,2 11-111,-1 1 0,1-1 0,-1 0 0,1 0 0,0 0 0,-1 0 1,1 0-1,0 1 0,0-1 0,-1 0 0,1 0 0,0 1 0,-1-1 0,1 0 0,0 1 0,0-1 0,-1 0 1,1 0-1,0 1 0,0-1 0,0 0 0,0 1 0,-1-1 0,1 1 0,0-1 0,0 0 0,0 1 0,0-1 1,-7 17-29,1 0 0,0 1 0,2-1 0,-6 35 0,1 74-681,9-98-12,4 39 0,-3-58 287,0 0-1,1 0 1,0 0-1,1 0 1,0 0-1,0-1 0,9 16 1,-11-22 343,0-1 0,0 1 0,0-1-1,0 0 1,0 0 0,1 1 0,-1-1 0,0 0 0,0 0-1,1 0 1,-1 0 0,1-1 0,-1 1 0,1 0 0,-1-1 0,1 1-1,-1 0 1,1-1 0,0 0 0,2 1 0,14-4-1004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5.830"/>
    </inkml:context>
    <inkml:brush xml:id="br0">
      <inkml:brushProperty name="width" value="0.05" units="cm"/>
      <inkml:brushProperty name="height" value="0.05" units="cm"/>
    </inkml:brush>
  </inkml:definitions>
  <inkml:trace contextRef="#ctx0" brushRef="#br0">13 85 19604,'1'4'224,"1"0"0,-1 0 0,1 0 0,0 0 0,0 0 0,0 0-1,1-1 1,-1 1 0,1-1 0,0 0 0,0 1 0,0-1 0,0-1 0,1 1 0,-1 0-1,1-1 1,-1 0 0,1 1 0,0-1 0,0-1 0,0 1 0,0-1 0,0 1 0,1-1-1,-1-1 1,0 1 0,0 0 0,1-1 0,-1 0 0,0 0 0,1 0 0,-1-1 0,7-1-1,-3 0-66,-1 0 0,1-1-1,-1 0 1,1 0 0,-1-1-1,0 1 1,-1-2 0,1 1-1,11-11 1,-16 13-135,1 0 0,-1 0 0,0 0 0,0 0 0,0 0 0,0 0 0,-1-1 0,1 1-1,-1-1 1,1 1 0,-1-1 0,0 0 0,0 1 0,0-1 0,0 0 0,-1 0 0,1 0 0,-1 0 0,1 1 0,-1-1 0,0 0 0,0 0 0,-1 0 0,1 0 0,0 0 0,-1 0 0,0 0 0,0 1 0,0-1 0,-1-3 0,0 4-26,1 0 0,-1 0 0,0 0 0,0 0 0,0 0 0,0 0 1,0 1-1,0-1 0,-1 1 0,1-1 0,-1 1 0,1 0 0,-1 0 1,1 0-1,-1 0 0,1 1 0,-1-1 0,0 1 0,0-1 0,-4 1 1,1 0-16,1 0 1,-1 0 0,0 0 0,0 1-1,0 0 1,1 0 0,-1 1 0,-10 3-1,7 0-9,0 0 0,0 1 0,1 0 0,0 1 0,0 0 0,0 0 0,1 0 0,0 1 0,0 0 0,1 1 0,-7 11 0,9-14-47,1 0 0,0 0 0,1 1-1,-1-1 1,1 1 0,1-1 0,-1 1 0,0 8 0,2-11-37,0 0 1,0 0-1,0 1 1,1-1 0,-1 0-1,1 0 1,0 0 0,0 0-1,1 0 1,-1 0-1,1-1 1,0 1 0,0 0-1,3 4 1,-3-6-4,0 1 0,1 0 0,0 0 0,-1-1 0,1 0 0,0 1 0,0-1 0,0 0 0,0 0 0,1-1 0,-1 1 0,5 1 0,0-1-51,1 0 0,0 0 0,0 0 0,10-1 0,29 0-615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2.423"/>
    </inkml:context>
    <inkml:brush xml:id="br0">
      <inkml:brushProperty name="width" value="0.05" units="cm"/>
      <inkml:brushProperty name="height" value="0.05" units="cm"/>
    </inkml:brush>
  </inkml:definitions>
  <inkml:trace contextRef="#ctx0" brushRef="#br0">98 0 18444,'-1'7'434,"-1"-1"0,1 0 0,-2 1 0,1-1 0,-1 0 0,0 0 0,0 0 0,0 0 0,-8 9 0,-7 13 1426,10-15-1554,2 0 0,0 0 0,0 1 0,1-1 0,1 1-1,0 1 1,1-1 0,-2 20 0,5-29-278,0 1-1,0-1 1,0 1-1,1-1 1,-1 1 0,1-1-1,1 1 1,-1-1-1,1 0 1,0 0-1,0 0 1,0 0-1,1 0 1,0 0-1,0 0 1,0-1 0,1 0-1,-1 1 1,1-1-1,0 0 1,0-1-1,0 1 1,1-1-1,8 5 1,0-1-98,0-1 1,1 0-1,-1-1 1,1-1-1,0 0 0,0 0 1,1-2-1,23 2 1,-31-4-18,1 1 0,0-1-1,-1-1 1,1 0 0,-1 0 0,0 0 0,1-1 0,-1 0 0,0 0 0,0-1 0,0 0 0,0 0 0,-1-1 0,1 1 0,-1-2 0,0 1 0,0-1 0,8-8 0,10-22-346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6.276"/>
    </inkml:context>
    <inkml:brush xml:id="br0">
      <inkml:brushProperty name="width" value="0.05" units="cm"/>
      <inkml:brushProperty name="height" value="0.05" units="cm"/>
    </inkml:brush>
  </inkml:definitions>
  <inkml:trace contextRef="#ctx0" brushRef="#br0">107 1 17564,'-10'23'1467,"1"0"1,0 1-1,-9 45 1,9-34-227,-5 19-372,1 0 0,3 2 0,-5 96 0,19-124-793,-4-28-75,0 0 0,0 1 0,0-1 0,0 0 1,0 0-1,0 1 0,1-1 0,-1 0 0,0 0 0,0 0 1,0 1-1,0-1 0,0 0 0,1 0 0,-1 0 0,0 0 1,0 0-1,0 1 0,0-1 0,1 0 0,-1 0 0,0 0 1,0 0-1,1 0 0,-1 0 0,0 0 0,0 0 0,0 0 1,1 0-1,-1 0 0,0 0 0,0 0 0,1 0 0,10-11 24,46-104-227,-38 74-79,28-48 0,-43 83 260,9-14-149,30-37-1,-39 53 161,-1-1-1,1 1 1,0 1-1,0-1 0,1 1 1,-1-1-1,1 1 0,0 0 1,0 1-1,0-1 0,0 1 1,0 0-1,0 0 0,9-1 1,-12 3 14,0-1 0,-1 1 0,1 0 0,0 0 1,0 0-1,0 0 0,-1 1 0,1-1 0,0 0 0,0 1 1,-1-1-1,1 1 0,0-1 0,-1 1 0,1 0 0,-1 0 1,1 0-1,-1 0 0,1 0 0,-1 0 0,1 0 0,0 2 1,0-1 0,-1 1 1,0-1 0,0 0-1,0 1 1,0-1 0,0 0 0,-1 1-1,1-1 1,-1 1 0,1 0 0,-1-1-1,0 1 1,-1 4 0,0 2 11,0 0 0,-1 0 0,0 0 1,-1 0-1,0 0 0,0-1 0,-8 15 0,2-9 40,-1 0-1,0 0 1,-1-1-1,0-1 1,-17 15-1,21-21-48,1-1 0,-1 0-1,0 0 1,0 0-1,-1-1 1,0 0-1,1 0 1,-1-1-1,0 0 1,-1-1-1,1 0 1,-12 2 0,18-4-39,1 0 1,0 0-1,0 1 1,0-1 0,0 0-1,-1-1 1,1 1-1,0 0 1,0 0 0,0 0-1,0-1 1,0 1-1,-1 0 1,1-1 0,0 1-1,0-1 1,0 0-1,0 1 1,0-1 0,0 0-1,1 1 1,-1-1-1,0 0 1,0 0 0,0 0-1,1 0 1,-1 0-1,0 0 1,1 0 0,-1 0-1,1 0 1,-1 0-1,1 0 1,0 0 0,-1 0-1,1-3 1,0 0-24,0-1-1,0 1 1,0-1 0,1 1-1,-1-1 1,1 1 0,0-1-1,3-6 1,14-27-364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6.754"/>
    </inkml:context>
    <inkml:brush xml:id="br0">
      <inkml:brushProperty name="width" value="0.05" units="cm"/>
      <inkml:brushProperty name="height" value="0.05" units="cm"/>
    </inkml:brush>
  </inkml:definitions>
  <inkml:trace contextRef="#ctx0" brushRef="#br0">1 158 18476,'2'2'261,"1"-1"0,0 0 0,0 0 0,0 0 0,0 0 1,0 0-1,0-1 0,0 1 0,0-1 0,0 0 0,0 0 0,0 0 0,0 0 0,0 0 1,5-2-1,-3 0 77,0 0 0,0 0-1,0 0 1,0 0 0,-1-1 0,1 0 0,-1 0 0,6-5 0,-2 0-51,0 1 1,-1-1 0,0-1-1,0 1 1,-1-1 0,0-1-1,-1 1 1,6-13-1,-10 19-264,0 1-1,0-1 1,-1 0 0,1 0-1,-1 0 1,1 1-1,-1-1 1,0 0-1,0 0 1,-1-4-1,1 6-22,0 1 0,-1-1 0,1 0 0,0 1-1,0-1 1,-1 0 0,1 1 0,0-1-1,-1 1 1,1-1 0,-1 1 0,1-1 0,-1 1-1,1-1 1,-1 1 0,1-1 0,-1 1-1,1-1 1,-1 1 0,0 0 0,1 0-1,-1-1 1,1 1 0,-1 0 0,0 0 0,1 0-1,-1-1 1,0 1 0,0 0 0,1 0-1,-1 0 1,0 0 0,1 0 0,-1 0 0,0 1-1,1-1 1,-1 0 0,0 0 0,1 0-1,-1 1 1,0-1 0,1 0 0,-1 1-1,1-1 1,-1 0 0,0 2 0,-6 1-9,0 2 0,1-1 0,0 1 0,0 0 0,0 0 0,1 1 0,0-1 0,0 1 0,0 0 0,1 1 0,0-1 0,-4 8 0,5-9-1,1 1 1,0-1-1,0 0 0,1 1 1,-1-1-1,1 1 0,-1 10 0,2-13 8,0 0 0,0 0 0,0 0 0,1 0 0,-1 0-1,1-1 1,0 1 0,0 0 0,0 0 0,0 0-1,0-1 1,1 1 0,-1 0 0,1-1 0,2 4-1,-1-4 2,0 1 0,0 0 0,1-1 0,-1 0-1,1 0 1,-1 0 0,1 0 0,0-1-1,-1 1 1,1-1 0,0 0 0,0 0 0,0 0-1,0-1 1,0 1 0,6-1 0,7 0-10,-1-1 0,28-4 0,-13-2-73,47-17 0,-57 16-111,1 1 0,0 1 0,0 1 0,37-3 0,-57 8 165,0 0-1,0 0 1,0 0-1,0 0 1,-1 0-1,1 1 1,0-1-1,0 0 1,0 1-1,-1 0 1,1-1-1,0 1 1,-1 0-1,1 0 1,-1 0-1,1 0 1,-1 0-1,2 2 1,0 1-102,0-1 1,-1 1-1,1 0 1,-1 0-1,3 6 1,-4-6-11,1-1-1,-1 0 1,1 0 0,-1 0 0,1 0 0,0 0-1,0 0 1,0-1 0,1 1 0,-1-1 0,1 1-1,-1-1 1,1 0 0,0 0 0,5 3 0,-2-4 4,-1 1 0,1-1 0,0-1 0,0 1 0,0-1 0,0 0-1,0 0 1,0-1 0,0 0 0,0 0 0,0 0 0,-1-1 0,1 1 0,0-1 0,7-4 0,30-13-653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7.185"/>
    </inkml:context>
    <inkml:brush xml:id="br0">
      <inkml:brushProperty name="width" value="0.05" units="cm"/>
      <inkml:brushProperty name="height" value="0.05" units="cm"/>
    </inkml:brush>
  </inkml:definitions>
  <inkml:trace contextRef="#ctx0" brushRef="#br0">86 230 17956,'-11'15'809,"1"-4"-376,1 1 1,0 0-1,1 1 1,0 0-1,1 0 1,0 1-1,-7 23 1,13-36-361,1 0 0,0 0 0,-1 1 1,1-1-1,0 0 0,0 0 0,0 1 1,0-1-1,0 0 0,0 1 0,0-1 0,0 0 1,1 0-1,-1 1 0,0-1 0,1 0 1,-1 0-1,2 2 0,-1-2-31,0-1 0,0 1-1,-1 0 1,1-1 0,0 1 0,0-1 0,0 1 0,0-1-1,0 0 1,1 1 0,-1-1 0,0 0 0,0 0 0,0 0-1,0 0 1,0 0 0,0 0 0,0 0 0,0 0 0,0 0-1,1-1 1,-1 1 0,2-1 0,6-2 13,0-1-1,0 1 1,-1-2 0,1 1 0,-1-1-1,0 0 1,0-1 0,0 0 0,-1-1 0,10-10-1,0-2-30,0 0-1,24-40 0,-22 28-9,20-46 0,-33 65-25,-1 0 0,-1-1 0,0 0 0,-1 1 0,0-1 0,-1-1 0,1-13 0,-3 26 12,0 0 0,0 1 0,0-1 0,0 0 0,0 1 0,0-1 0,0 0-1,0 1 1,0-1 0,0 0 0,0 1 0,-1-1 0,1 1 0,0-1 0,-1 0 0,1 1 0,0-1 0,-1 0 0,-7 3 19,-8 19-2,5 0 50,0 0 1,2 1-1,0 0 0,2 1 1,0 0-1,2 0 1,0 1-1,2-1 0,0 1 1,2 0-1,2 31 0,-1-49-46,1-1-1,0 1 1,0-1 0,0 1-1,1-1 1,-1 0 0,2 0-1,-1 0 1,0 0-1,1 0 1,0 0 0,0-1-1,7 9 1,-7-10-14,0-1 1,0 0-1,1 1 1,-1-1 0,0 0-1,1 0 1,0-1-1,-1 1 1,1-1-1,0 0 1,0 0-1,-1 0 1,1 0-1,0-1 1,0 0-1,0 0 1,0 0-1,0 0 1,0 0-1,6-2 1,-1 0 1,1-1 1,-1 0-1,0 0 0,0-1 1,0 0-1,0-1 1,-1 0-1,0 0 1,15-13-1,-13 9 2,-1 0 0,0 0 0,-1 0 1,0-1-1,0 0 0,-1-1 0,7-14 0,-13 23-6,0-1 0,0 0 0,0 0 0,0 0 0,-1 0 0,1 0 0,-1 0 0,0-4 0,0 7-3,0-1 0,0 1-1,0-1 1,0 1 0,0-1-1,0 1 1,0 0 0,0-1-1,0 1 1,0-1-1,0 1 1,-1-1 0,1 1-1,0-1 1,0 1 0,0-1-1,-1 1 1,1 0 0,0-1-1,-1 1 1,1-1 0,0 1-1,-1 0 1,1-1 0,-1 1-1,1 0 1,0 0 0,-1-1-1,1 1 1,-1 0-1,1 0 1,-1 0 0,1 0-1,-1-1 1,1 1 0,-1 0-1,1 0 1,-1 0 0,1 0-1,-1 0 1,1 0 0,0 0-1,-1 0 1,1 0 0,-1 0-1,1 1 1,-1-1 0,1 0-1,-1 0 1,1 0-1,-1 1 1,1-1 0,-1 1-1,-2 0 6,1 0 0,0 1 0,0 0 0,0-1 0,0 1-1,0 0 1,0 0 0,0 0 0,0 0 0,1 1-1,-1-1 1,1 0 0,-1 1 0,1-1 0,0 1 0,0-1-1,0 1 1,1-1 0,-1 4 0,0-4-3,1 0 1,-1-1-1,1 1 1,0 0-1,0 0 1,0 0-1,0 0 1,0-1-1,1 1 1,-1 0-1,0 0 1,1 0-1,0-1 1,-1 1-1,1 0 1,0-1-1,0 1 1,0 0-1,0-1 1,0 1-1,0-1 1,0 0-1,0 1 1,1-1-1,-1 0 1,1 0-1,-1 1 1,1-1-1,2 1 1,2 0-10,0 0 1,0 0-1,1-1 1,-1 0-1,0 0 1,1 0 0,-1-1-1,13-1 1,53-9-142,79-28-254,-147 37 385,0 1 0,-1-1 1,1 1-1,0-1 0,0 1 0,0 0 0,5 1 1,-8 0 13,0-1 0,0 1 1,1-1-1,-1 1 0,0-1 1,0 1-1,0 0 0,0-1 1,0 1-1,0 0 0,0 0 1,0 0-1,0 0 0,0 0 0,0 0 1,0 0-1,-1 0 0,1 0 1,0 0-1,-1 1 0,1-1 1,-1 0-1,1 2 0,-1-2-57,1 0-1,-1 0 0,0 0 0,1 0 1,-1 0-1,1 0 0,0 0 0,-1 0 1,1 0-1,-1 0 0,1-1 0,0 1 0,0 0 1,0 0-1,-1-1 0,1 1 0,0 0 1,0-1-1,0 1 0,0-1 0,0 1 1,0-1-1,2 1 0,0-1-120,-1 0 0,0 0 0,0 0 0,1 0 0,-1 0 0,0-1 0,0 1 0,0-1 0,0 1 0,1-1 0,1-1 0,6-4-407,0 1-1,0-1 1,14-12-1,-24 18 601,31-26-1082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7.677"/>
    </inkml:context>
    <inkml:brush xml:id="br0">
      <inkml:brushProperty name="width" value="0.05" units="cm"/>
      <inkml:brushProperty name="height" value="0.05" units="cm"/>
    </inkml:brush>
  </inkml:definitions>
  <inkml:trace contextRef="#ctx0" brushRef="#br0">102 30 18660,'-17'13'2336,"-3"-5"-1495,0 0-393,2-2 1376,4 5-880,3-4-352,10 1-912,2 0-424,9-2-632,3-2 544,6-2 352,4-2-312,4-6-161</inkml:trace>
  <inkml:trace contextRef="#ctx0" brushRef="#br0" timeOffset="1">290 45 16732,'-11'14'2154,"6"-9"-1413,1 0 0,-1 0 0,2 0-1,-1 1 1,-5 9 0,9-14-674,-1 1 0,1-1 0,0 0 1,0 0-1,-1 0 0,1 0 0,0 0 1,0 0-1,0 0 0,0 0 0,0 0 1,0 0-1,1 0 0,-1 1 1,0-1-1,1 0 0,-1 0 0,0 0 1,1 0-1,-1 0 0,1 0 0,-1-1 1,1 1-1,0 0 0,-1 0 0,1 0 1,0 0-1,0-1 0,0 1 0,-1 0 1,1-1-1,0 1 0,0-1 0,0 1 1,0-1-1,0 1 0,0-1 0,0 1 1,0-1-1,2 0 0,4 2 6,0-1-1,-1 0 0,1 0 0,0-1 1,0 0-1,0 0 0,-1-1 0,1 1 1,0-2-1,0 1 0,-1-1 0,1 0 1,-1 0-1,0 0 0,11-7 0,-11 6-66,-1 0 0,1-1-1,-1 0 1,0 0-1,0 0 1,0 0-1,6-9 1,-8 11-2,-1-1 0,-1 0 1,1 0-1,0 0 0,-1 0 1,1-1-1,-1 1 0,0 0 1,0-1-1,0 1 0,0 0 1,-1-1-1,0 1 1,1-5-1,-1 7-6,0 0-1,0 0 1,0-1 0,0 1 0,0 0-1,0 0 1,-1 0 0,1 0 0,0 0-1,0 0 1,-1 0 0,1 0 0,-1 0-1,1 1 1,-1-1 0,1 0 0,-1 0-1,0 0 1,1 0 0,-1 1 0,0-1-1,1 0 1,-1 0 0,0 1 0,0-1-1,0 1 1,0-1 0,0 1 0,0-1-1,0 1 1,0 0 0,0-1 0,0 1-1,0 0 1,0 0 0,0 0 0,0-1-1,0 1 1,0 0 0,0 0 0,0 1-1,0-1 1,-2 0 0,-1 1-4,0 0 0,1 1 0,-1-1 1,0 1-1,0-1 0,1 1 0,-1 0 1,1 0-1,0 1 0,-4 2 0,2 0 3,0 0 0,1 1 0,-1-1 0,1 1 0,1 0 0,-1 0 0,1 0 0,0 1 0,0-1 0,1 1-1,0-1 1,-2 9 0,3-11-17,1 1-1,-1-1 0,1 1 0,0-1 1,0 1-1,0-1 0,0 1 0,1-1 1,0 1-1,0-1 0,0 1 0,0-1 1,1 0-1,0 0 0,0 0 0,0 0 1,0 0-1,1 0 0,4 6 0,1-2-53,1-1-1,0 0 0,0 0 1,0-1-1,0 0 0,1-1 1,0 0-1,0 0 0,14 4 1,21 3-134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8.726"/>
    </inkml:context>
    <inkml:brush xml:id="br0">
      <inkml:brushProperty name="width" value="0.05" units="cm"/>
      <inkml:brushProperty name="height" value="0.05" units="cm"/>
    </inkml:brush>
  </inkml:definitions>
  <inkml:trace contextRef="#ctx0" brushRef="#br0">110 250 18420,'-2'-1'151,"1"0"1,0 0-1,-1 0 1,1 0-1,0 1 1,-1-1-1,1 1 1,-1-1-1,1 1 1,-1-1-1,1 1 1,-1 0-1,1 0 1,-1 0-1,1 0 1,-1 0-1,1 0 1,-1 0-1,0 0 1,-1 1-1,1 0 22,-1 0-1,1 1 1,-1-1 0,1 0-1,0 1 1,0 0-1,-1-1 1,1 1-1,0 0 1,-2 4 0,-3 3 215,1 0 0,0 0 0,1 1 0,-7 17 0,10-22-339,0 0-1,0 0 1,0 0 0,0 1-1,1-1 1,0 1 0,0-1 0,1 1-1,0-1 1,0 1 0,0-1-1,0 1 1,1-1 0,0 1-1,3 9 1,-4-14-44,0 0 1,1 0-1,-1 0 0,1 0 1,0 0-1,-1 0 1,1-1-1,-1 1 0,1 0 1,0 0-1,0 0 1,0-1-1,-1 1 0,1-1 1,0 1-1,0 0 1,0-1-1,0 0 0,0 1 1,0-1-1,0 1 0,0-1 1,2 0-1,-1 0 3,0 0-1,0 0 0,0 0 1,0-1-1,0 1 0,0-1 1,0 0-1,0 1 0,0-1 1,0 0-1,3-2 0,2-3 17,1 1-1,-1-1 0,0-1 0,9-10 0,-2 1 12,-2 0 1,0 0-1,0-1 0,-2-1 0,0 0 0,-1 0 0,-1-1 0,-1 0 0,-1-1 0,0 1 0,-1-1 0,3-36 0,-10 42-71,-2 18-48,4-3 81,-1 0 0,1 0 0,0 0 0,0 0 0,0 0-1,0 0 1,0 0 0,0 0 0,0 0 0,1 0 0,-1 0 0,0 0 0,0 0 0,1 0 0,-1 0-1,1 0 1,-1 0 0,1 0 0,-1-1 0,1 1 0,-1 0 0,1 0 0,0 0 0,0-1 0,-1 1-1,1 0 1,0-1 0,0 1 0,1 0 0,1 0 5,0 0 1,0 0-1,0 0 0,0-1 0,0 1 1,0-1-1,0 0 0,0 0 1,0 0-1,1 0 0,-1 0 0,0-1 1,0 0-1,0 1 0,0-1 0,0 0 1,0-1-1,0 1 0,0 0 1,-1-1-1,1 1 0,2-3 0,6-3 33,-1-1-1,-1 0 0,1 0 1,9-12-1,21-34 167,-26 34-2,-18 27-185,0 0-1,1 0 1,0 1 0,0-1-1,0 1 1,1-1-1,-3 16 1,-4 62 13,7-57-5,-2 34 101,3 0-1,3 1 1,2-1 0,16 81 0,-17-129-62,1 0-1,0 0 0,9 18 1,-10-27 19,-3-8-43,-3-9-1,-3-4 31,0 0 0,1 0-1,0-1 1,1 1 0,-2-31 0,5 39-53,1 0 0,1 0 0,-1 0 0,1 0 1,1 1-1,-1-1 0,1 0 0,1 1 0,-1-1 1,1 1-1,1 0 0,-1 0 0,1 0 0,9-12 1,-5 10-104,0 0 1,1 1-1,0 0 1,0 1-1,1-1 1,13-6-1,67-32 119,-60 32-114,17-7-84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9.231"/>
    </inkml:context>
    <inkml:brush xml:id="br0">
      <inkml:brushProperty name="width" value="0.05" units="cm"/>
      <inkml:brushProperty name="height" value="0.05" units="cm"/>
    </inkml:brush>
  </inkml:definitions>
  <inkml:trace contextRef="#ctx0" brushRef="#br0">0 1 17348,'20'0'2168,"-12"15"-1104,-2 5-423,-3 14 1599,1 7-784,1 12-543,0 4-177,-1 1-424,5 0-232,0-9-392,-1-4-336,0-15-649,-5-8 1049,-8-13-216,-12-6-224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5:59.712"/>
    </inkml:context>
    <inkml:brush xml:id="br0">
      <inkml:brushProperty name="width" value="0.05" units="cm"/>
      <inkml:brushProperty name="height" value="0.05" units="cm"/>
    </inkml:brush>
  </inkml:definitions>
  <inkml:trace contextRef="#ctx0" brushRef="#br0">38 524 15675,'23'6'2409,"10"-3"-1249,13-6-384,9-5 1561,9-9-929,7 1-144,-1-7-479,-2 0-313,-10-2-704,-9-1-465,-17-1-2543,-9-1 2808,-14 2-417,-7 3-327</inkml:trace>
  <inkml:trace contextRef="#ctx0" brushRef="#br0" timeOffset="1">1 66 18364,'12'-7'2408,"8"3"-1487,20-3-345,6-1 1640,12 1-976,3-3-303,6 4-921,-2 0-408,-3 6 400,-5-3-80,-16-5-176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1.016"/>
    </inkml:context>
    <inkml:brush xml:id="br0">
      <inkml:brushProperty name="width" value="0.05" units="cm"/>
      <inkml:brushProperty name="height" value="0.05" units="cm"/>
    </inkml:brush>
  </inkml:definitions>
  <inkml:trace contextRef="#ctx0" brushRef="#br0">1 187 20372,'6'10'818,"1"0"0,-1 0-1,-1 1 1,0-1 0,4 14 0,-6-13-436,2-1 0,-1 1 0,1-1 1,13 19-1,-16-27-359,-1-1 1,1 1 0,0 0-1,0 0 1,0-1 0,0 1-1,0-1 1,0 0 0,0 1-1,0-1 1,1 0 0,-1 0-1,0 0 1,1-1 0,-1 1-1,1-1 1,-1 1 0,1-1-1,-1 0 1,1 0 0,-1 0-1,1 0 1,-1 0 0,1 0-1,-1-1 1,0 1 0,1-1-1,-1 0 1,1 0 0,-1 0-1,0 0 1,4-3 0,6-3 6,0-1 1,-1 0-1,0-1 1,15-15 0,-24 23-28,122-141 137,-94 104-90,-29 37-51,-1 1 1,0-1 0,0 1 0,1-1 0,-1 1-1,0 0 1,1-1 0,-1 1 0,0-1-1,1 1 1,-1 0 0,1-1 0,-1 1-1,1 0 1,-1 0 0,1-1 0,-1 1-1,1 0 1,-1 0 0,1 0 0,-1-1-1,1 1 1,-1 0 0,1 0 0,0 0-1,2 11 1,-9 28-15,5-34 3,-2 11-43,1-7-52,0 0 0,1 1 0,0-1 0,0 0 0,1 1 0,2 15 0,-2-25 74,0 1-1,0-1 0,0 1 1,0-1-1,0 0 0,0 1 1,0-1-1,1 0 1,-1 1-1,0-1 0,0 1 1,0-1-1,0 0 0,1 1 1,-1-1-1,0 0 0,0 0 1,1 1-1,-1-1 1,0 0-1,1 1 0,-1-1 1,0 0-1,1 0 0,-1 0 1,0 1-1,1-1 0,-1 0 1,1 0-1,-1 0 1,0 0-1,1 0 0,12-7-1334,8-19-1179,40-86-4136,-29 48 1956,-20 47 5036,-12 17-247,0 0 0,1 0 0,-1 0-1,0 0 1,0 0 0,0 0 0,0 0-1,0 0 1,1 0 0,-1 0 0,0 0-1,0 0 1,0 0 0,0 0 0,0 0-1,1 0 1,-1 0 0,0 0-1,0 0 1,0 0 0,0 0 0,1 0-1,-1 0 1,0 0 0,0 0 0,0 0-1,0 0 1,0 0 0,0 0 0,1 0-1,-1 1 1,0-1 0,0 0 0,0 0-1,0 0 1,0 0 0,0 0-1,0 0 1,0 1 0,1-1 0,-1 0-1,0 0 1,0 0 0,0 0 0,0 0-1,0 1 1,0-1 0,0 0 0,0 0-1,0 0 1,0 1 0,0 4 553,1 1 0,-1 0 0,-1-1 1,-1 12-1,0 2-18,-11 104 3370,12-108-3560,1 1 0,1-1 0,0 0 0,1 1-1,7 27 1,-8-40-345,0 0-1,0-1 0,0 1 1,1 0-1,-1 0 1,1-1-1,0 1 0,-1 0 1,4 2-1,-4-4-15,0 0 0,1 0 0,-1 0 0,0 0 0,0-1 0,0 1 0,1 0 0,-1-1 0,0 1 0,1-1 0,-1 1 0,0-1 0,1 0-1,-1 1 1,3-1 0,-1-1 11,0 1-1,0-1 1,0 0 0,0 0-1,0 0 1,0 0-1,0 0 1,0-1-1,-1 1 1,1-1 0,-1 0-1,1 0 1,-1 0-1,0 0 1,1 0-1,-1 0 1,2-4-1,6-7 124,0 0 0,-1-1 0,0 0 0,-1-1-1,12-29 1,-16 33-139,-1 0 0,0 0 0,0 0 1,-1-1-1,0 1 0,-1-1 0,-1 0 0,0 1 0,-1-16 0,1 25-36,0 0 1,0 1-1,-1-1 1,1 1-1,0-1 0,-1 1 1,1-1-1,0 1 1,-1 0-1,0-1 0,1 1 1,-1-1-1,0 1 1,0 0-1,0 0 0,0-1 1,0 1-1,0 0 1,0 0-1,0 0 0,0 0 1,0 0-1,-1 0 1,1 0-1,0 1 0,-1-1 1,1 0-1,0 1 1,-1-1-1,1 1 0,-1 0 1,1-1-1,-1 1 1,1 0-1,-3 0 0,3 0-4,-1 1 1,0-1-1,1 1 0,-1 0 0,1-1 0,-1 1 0,1 0 0,-1 0 1,1 0-1,-1 0 0,1 0 0,0 1 0,0-1 0,0 0 0,0 1 0,0-1 1,0 0-1,0 1 0,0-1 0,0 1 0,0 0 0,1-1 0,-1 1 1,1 0-1,-1-1 0,1 1 0,0 0 0,0-1 0,0 1 0,0 3 0,0-3-2,0 0 0,0 1 0,0-1-1,0 0 1,1 1 0,-1-1-1,1 0 1,-1 0 0,1 1 0,0-1-1,0 0 1,0 0 0,0 0-1,1 0 1,-1 0 0,0 0-1,4 2 1,-2-1-4,0 0 1,0-1-1,1 1 0,-1-1 1,1 0-1,0 0 0,-1-1 0,1 1 1,6 1-1,3 0-6,0-1 1,1 0-1,0-1 0,-1 0 0,16-2 1,-9 0 3,-1-2-1,1 0 1,0-1 0,18-6 0,-27 6 3,0 0 0,0-1 0,0 0 0,0 0 0,-1-1 0,0-1 0,17-13 0,-25 18 4,0-1 0,0 1 1,0 0-1,0-1 0,0 1 1,0-1-1,0 1 0,-1-1 1,0 0-1,1 1 0,-1-1 1,0 0-1,0 0 0,0 0 1,-1 0-1,1 0 0,-1 0 1,0 0-1,0 0 0,0 0 1,-1-6-1,1 7-2,-1 0 1,0 0-1,0-1 0,0 1 1,0 0-1,0 0 0,-1 0 1,1 0-1,-1 0 0,1 0 1,-1 0-1,0 1 0,0-1 0,0 0 1,0 1-1,0 0 0,0-1 1,0 1-1,0 0 0,0 0 1,-1 0-1,1 0 0,0 1 1,-1-1-1,1 1 0,-1-1 0,-2 1 1,0-1-4,-1 1 1,0 0-1,1 0 1,-1 1-1,0 0 1,1 0-1,-1 0 1,1 0-1,-1 1 0,1 0 1,0 0-1,-1 1 1,-5 3-1,3-1 9,1 0 0,0 1 0,0 0 0,0 0 0,1 0 0,0 1 0,0 0 0,-7 10 0,9-10-11,0 0 0,0 0 0,1 1 0,0-1 1,0 1-1,1-1 0,0 1 0,0 0 0,-1 12 0,3-15-16,0 0 0,0 0-1,0 0 1,1 0-1,-1 0 1,1 0 0,1 0-1,-1 0 1,1 0-1,0 0 1,0-1 0,0 1-1,0-1 1,1 1-1,4 5 1,-2-6-90,-1 0-1,0 0 1,1 0-1,0 0 1,0-1-1,0 0 1,0 0 0,1 0-1,-1-1 1,1 0-1,0 0 1,0 0 0,-1-1-1,1 0 1,0 0-1,0 0 1,0-1-1,0 0 1,0 0 0,11-1-1,24-7-389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1.455"/>
    </inkml:context>
    <inkml:brush xml:id="br0">
      <inkml:brushProperty name="width" value="0.05" units="cm"/>
      <inkml:brushProperty name="height" value="0.05" units="cm"/>
    </inkml:brush>
  </inkml:definitions>
  <inkml:trace contextRef="#ctx0" brushRef="#br0">125 2 21397,'-6'-1'332,"0"1"0,0 0 0,1 0 0,-1 0 1,0 0-1,0 1 0,0 0 0,1 0 0,-1 1 0,1 0 1,-8 2-1,10-2-277,0-1 1,0 1-1,0-1 1,0 1-1,0 0 1,0 0-1,1 1 1,-1-1-1,1 0 1,-1 1-1,1-1 1,0 1-1,0 0 1,0 0-1,0 0 1,1 0-1,-1 0 1,1 0-1,0 0 1,-1 5-1,1-7-61,1 0 0,0 1 0,0-1 0,0 0 0,1 0 1,-1 0-1,0 1 0,0-1 0,1 0 0,-1 0 0,0 0 0,1 1 0,-1-1 0,1 0 0,0 0 0,-1 0 0,1 0 0,0 0 0,-1 0 0,1 0 0,0-1 0,0 1 0,0 0 0,0 0 0,0-1 0,0 1 0,0 0 0,0-1 0,3 2 0,3 1-56,0-1 0,0 0 0,13 3-1,-13-3 18,37 6-204,-25-5 139,-1 0-1,-1 1 1,1 1 0,0 1-1,-1 0 1,30 17-1,-45-23 113,-1 1 0,0 0 0,0-1 0,0 1 0,0 0 0,0 0-1,0 0 1,0 0 0,0 0 0,0 0 0,0 0 0,-1 0 0,1 0-1,0 0 1,-1 1 0,1-1 0,-1 0 0,1 0 0,-1 1 0,0-1 0,1 0-1,-1 0 1,0 1 0,0-1 0,0 2 0,-1-1 6,1 0 1,-1 0-1,0-1 1,0 1 0,0 0-1,0 0 1,0 0-1,0-1 1,0 1-1,-1-1 1,1 1-1,-1-1 1,1 1-1,-3 1 1,-6 3 39,0 1 0,-1-2 0,0 1 1,-16 5-1,22-9 20,-6 2-271,-1 1 1,0-2-1,-22 4 0,31-7 129,0 0 0,0 1-1,0-2 1,1 1 0,-1 0-1,0 0 1,0-1 0,0 0-1,-4-1 1,5 1 52,1 1 1,-1-1-1,1 0 0,0 0 1,0 0-1,0 0 0,0 0 1,-1 0-1,1 0 0,0 0 1,1 0-1,-1-1 0,0 1 1,0 0-1,0-1 0,1 1 1,-1 0-1,1-1 0,-1-2 1,-1-24-382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2.103"/>
    </inkml:context>
    <inkml:brush xml:id="br0">
      <inkml:brushProperty name="width" value="0.05" units="cm"/>
      <inkml:brushProperty name="height" value="0.05" units="cm"/>
    </inkml:brush>
  </inkml:definitions>
  <inkml:trace contextRef="#ctx0" brushRef="#br0">83 0 17516,'1'1'161,"0"0"-1,0-1 1,-1 1 0,1 0 0,0 0-1,-1 0 1,1 0 0,-1 0 0,1 0-1,-1 0 1,1 0 0,-1 0 0,0 0 0,1 0-1,-1 0 1,0 0 0,0 0 0,0 0-1,0 0 1,0 0 0,0 2 0,-4 29 830,2-18 165,0-2-715,-4 40 1014,0 61-1,7-97-1354,0 0 0,0 0 0,2 0 1,0 0-1,0 0 0,2 0 0,0-1 0,9 18 0,-14-32-94,0 0-1,1 0 0,-1 0 1,1 0-1,-1 0 1,1 0-1,-1 0 0,1 0 1,0-1-1,0 1 0,-1 0 1,1 0-1,0-1 1,0 1-1,1 0 0,-2-1-3,0 0 0,1 0 0,-1 0 0,0 0-1,1 0 1,-1 0 0,0 0 0,1 0 0,-1-1-1,0 1 1,0 0 0,1 0 0,-1 0 0,0 0-1,0-1 1,1 1 0,-1 0 0,0 0 0,0-1-1,0 1 1,1 0 0,-1 0 0,0-1 0,0 1-1,0 0 1,0-1 0,0 1 0,0 0 0,0 0-1,1-1 1,-1 0 0,1-3 6,-1 0 0,1 0-1,-1-1 1,1 1 0,-1-1 0,-1-5 0,-1-1-4,0-1 0,-1 0 0,-1 1 1,0 0-1,0-1 0,-13-19 0,13 23-5,-1 0 1,0 1-1,0 0 0,-1 0 1,0 0-1,0 1 0,-1 0 0,0 0 1,0 0-1,-8-4 0,14 9 0,0 0 0,0 1 1,0-1-1,0 1 0,0-1 0,0 1 0,0 0 0,0-1 0,0 1 0,0 0 1,-1 0-1,1 0 0,0 0 0,0 0 0,-1 0 0,3 3-18,11 4 7,0-2-5,0-1 0,0-1 0,1 0-1,0-1 1,22 2 0,68-4-168,-87 0 143,62-5-120,30 0-153,-106 5 310,1 0 0,-1 0 0,1 0-1,-1 0 1,1 1 0,-1-1 0,1 1 0,-1 0 0,0-1 0,1 1-1,-1 0 1,3 2 0,-4-2 15,0 1 0,0-1-1,0 0 1,0 0 0,-1 0 0,1 0-1,0 1 1,-1-1 0,1 0 0,-1 1-1,1-1 1,-1 0 0,0 1 0,1-1-1,-1 1 1,0-1 0,0 0 0,0 1-1,0-1 1,0 1 0,0-1 0,-1 2-1,-4 22 282,3-19-137,1 1-1,0 0 1,0 0-1,1-1 1,-1 11 0,2-17-135,-1 1 1,0-1-1,0 1 0,0-1 1,1 1-1,-1-1 1,0 1-1,1-1 1,-1 1-1,0-1 0,1 1 1,-1-1-1,1 1 1,-1-1-1,0 0 1,1 1-1,-1-1 0,1 0 1,-1 1-1,1-1 1,0 0-1,-1 0 1,1 0-1,-1 1 0,1-1 1,-1 0-1,1 0 1,0 0-1,-1 0 1,1 0-1,-1 0 0,1 0 1,0 0-1,-1 0 1,1 0-1,-1 0 1,1-1-1,-1 1 0,1 0 1,-1 0-1,1-1 1,0 1-1,30-13 278,-27 10-232,30-14 124,55-26-84,-77 38-130,0 1-1,0 0 0,0 1 1,1 0-1,19-1 0,-30 4 20,0-1-1,0 1 0,-1 0 1,1 0-1,0 0 0,0 0 1,0 0-1,0 0 1,0 1-1,0-1 0,0 1 1,-1-1-1,1 1 0,0 0 1,0-1-1,-1 1 0,1 0 1,0 0-1,-1 0 1,1 1-1,-1-1 0,1 0 1,-1 1-1,0-1 0,1 0 1,-1 1-1,0 0 0,1 1 1,-1 2-6,1 1 1,-1-1 0,0 1-1,-1-1 1,1 1 0,-1-1-1,-1 11 1,0-10 22,1-1 0,-1 0 0,2 0 0,-1 0 0,0 0 0,1 0 0,0 0 0,0 0 0,3 6 0,-3-9-3,0-1 1,0 0-1,0 1 0,0-1 1,0 0-1,0 0 0,1 0 1,-1 0-1,1 0 0,-1 0 1,1 0-1,-1-1 1,1 1-1,-1 0 0,1-1 1,-1 1-1,1-1 0,0 0 1,-1 0-1,1 1 0,0-1 1,-1 0-1,1 0 0,0-1 1,-1 1-1,1 0 0,0 0 1,-1-1-1,4-1 1,6-1 8,0-1 0,-1 0 1,13-7-1,-17 8-9,41-23-44,21-10-178,-62 33 165,1 1 0,-1-1-1,1 1 1,0 1 0,0-1-1,0 1 1,0 0 0,9 1 0,-15 0 37,0 0 0,0 0 0,1 0 0,-1 0 1,0 1-1,0-1 0,1 0 0,-1 1 1,0-1-1,0 1 0,0 0 0,0-1 1,0 1-1,0 0 0,0 0 0,0-1 0,0 1 1,0 0-1,0 0 0,1 2 0,-1-1 2,1 1-1,-1-1 1,0 1-1,0 0 0,0-1 1,-1 1-1,1 0 1,0 5-1,0 5 11,-1 0 1,-1 0-1,-2 15 0,2-20-3,1-4-13,-2 13-301,2-17 298,0 0 0,0 0 1,0 0-1,0 0 0,0 0 0,0 0 0,0 0 0,1 0 1,-1 0-1,0 0 0,0 0 0,0 0 0,0 0 0,0 0 1,0 0-1,0 0 0,1 0 0,-1 0 0,0 0 1,0 0-1,0 0 0,0 0 0,0 0 0,0 0 0,0 0 1,0 0-1,0 0 0,1 1 0,-1-1 0,0 0 0,0 0 1,0 0-1,0 0 0,6-13-157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21.493"/>
    </inkml:context>
    <inkml:brush xml:id="br0">
      <inkml:brushProperty name="width" value="0.05" units="cm"/>
      <inkml:brushProperty name="height" value="0.05" units="cm"/>
    </inkml:brush>
  </inkml:definitions>
  <inkml:trace contextRef="#ctx0" brushRef="#br0">11 417 16844,'-8'-12'1224,"6"-11"-976,2-5-144,13 1 280,9-3-16,11-9-400,7 0-232,16-5-384,4-2 544,9-10-136,-1-17-56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2.844"/>
    </inkml:context>
    <inkml:brush xml:id="br0">
      <inkml:brushProperty name="width" value="0.05" units="cm"/>
      <inkml:brushProperty name="height" value="0.05" units="cm"/>
    </inkml:brush>
  </inkml:definitions>
  <inkml:trace contextRef="#ctx0" brushRef="#br0">43 39 21517,'23'7'4003,"-14"-4"-3554,0-1 0,-1 1-1,1-2 1,11 2 0,-19-3-461,1 0 0,-1 0 0,1 0 0,-1 0-1,1 0 1,-1 0 0,0 0 0,1-1 0,-1 1 0,0 0-1,1-1 1,-1 1 0,0-1 0,1 0 0,-1 1 0,0-1 0,0 0-1,0 0 1,0 0 0,0 0 0,0 0 0,0 0 0,0 0 0,0 0-1,0 0 1,0 0 0,-1-1 0,1 1 0,-1 0 0,1 0-1,0-1 1,-1-1 0,1 2 7,-1 0 0,0 0 1,0 0-1,0 1 0,1-1 0,-1 0 0,0 0 0,0 0 0,-1 0 0,1 0 1,0 0-1,0 0 0,0 0 0,-1 1 0,1-1 0,0 0 0,-1 0 1,1 0-1,0 0 0,-1 1 0,1-1 0,-1 0 0,0 0 0,0 0 0,-1 0 8,1 0-1,-1 0 0,0 0 0,1 0 0,-1 0 1,0 0-1,0 1 0,0-1 0,1 1 0,-5-1 0,0 0 23,0 1-1,0-1 0,0 2 0,0-1 1,0 1-1,-9 1 0,9 1 11,0-1 0,1 1 0,-1 0 0,1 1 0,-1-1 0,1 1 0,0 0 0,1 0 0,-1 1 0,-6 8 0,10-11-16,-1 0-1,1 0 1,-1 0 0,1 0 0,0 1-1,0-1 1,0 0 0,0 1 0,0-1-1,1 1 1,-1-1 0,0 5 0,1-6-10,1 1 1,-1-1 0,0 1 0,0-1 0,1 1 0,-1-1 0,1 1 0,-1-1 0,1 0 0,0 1 0,0-1-1,-1 0 1,1 1 0,0-1 0,0 0 0,0 0 0,0 0 0,1 0 0,-1 0 0,0 0 0,0 0-1,3 1 1,-1 0-12,1-1 0,-1 0 0,0 0-1,1 0 1,-1 0 0,1 0 0,-1-1 0,1 1-1,0-1 1,-1 0 0,1 0 0,-1-1 0,1 1-1,-1-1 1,1 1 0,-1-1 0,1 0-1,-1 0 1,5-3 0,-5 3-61,-1 0-1,1 0 1,-1 0-1,0-1 1,0 1-1,0-1 1,1 0-1,-1 1 1,-1-1-1,1 0 1,0 0 0,0 0-1,-1 0 1,1-1-1,-1 1 1,0 0-1,0 0 1,1-1-1,-2 1 1,1-1-1,0 1 1,0-1-1,-1 0 1,1 1 0,-1-1-1,0-3 1,0 4 38,0 1 0,-1 0 0,1-1 0,0 1 0,-1 0 0,1 0 0,-1 0 0,1-1 0,-1 1 0,0 0 0,0 0 1,0-1-1,-15-14-411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3.088"/>
    </inkml:context>
    <inkml:brush xml:id="br0">
      <inkml:brushProperty name="width" value="0.05" units="cm"/>
      <inkml:brushProperty name="height" value="0.05" units="cm"/>
    </inkml:brush>
  </inkml:definitions>
  <inkml:trace contextRef="#ctx0" brushRef="#br0">25 338 18732,'-2'1'505,"-17"26"2458,18-27-2884,1 1 0,0-1 0,0 1 0,-1-1 0,1 0 0,0 1 0,0-1 0,-1 1 0,1-1 0,0 1 0,0-1 0,0 1 0,0-1 0,0 1 0,0-1 0,0 1 0,0-1 0,0 1 0,0-1 0,0 1 0,0-1 0,0 1 0,0-1 0,1 0 0,-1 1 0,0-1 0,0 1 0,0-1 0,1 1 0,-1-1 0,0 0 0,1 1 0,-1-1 0,0 1 0,1-1 0,-1 0 0,0 1 0,1-1 0,-1 0 0,1 0 0,-1 1 0,0-1 0,1 0 0,-1 0 1,1 0-1,-1 0 0,1 1 0,-1-1 0,1 0 0,-1 0 0,1 0 0,-1 0 0,1 0 0,-1 0 0,1 0 0,-1 0 0,1 0 0,0-1 0,7 0 147,-1 1 1,1-2-1,0 1 1,-1-1-1,1-1 1,-1 1-1,0-1 1,10-5 0,55-36 137,-63 38-289,2-1-45,-1 1-24,0 0 0,0-1-1,-1 0 1,0 0 0,-1-1-1,1-1 1,6-8 0,-21 25-103,0 1 70,0-1 0,-8 19 0,7-9 4,0 0 1,2 1-1,0-1 0,-3 33 0,7-45 22,0 0-1,1 0 1,0-1 0,0 1-1,0 0 1,1 0 0,0 0-1,0 0 1,0-1 0,1 1-1,0 0 1,0-1-1,0 1 1,1-1 0,0 0-1,0 0 1,0 0 0,0 0-1,6 6 1,-6-9-1,0 0 0,0 0 0,-1 0 1,1 0-1,0-1 0,1 1 0,-1-1 0,0 1 0,0-1 1,1 0-1,-1 0 0,0-1 0,1 1 0,-1-1 0,4 0 1,-1 0-3,-1 0 0,1-1 0,-1 0 0,0 0 1,1-1-1,-1 0 0,0 1 0,9-6 0,0-1-19,-1-1 0,0 0 0,0-1 0,-1 0 0,18-20 1,9-17-263,-25 29-325,23-24-1,-37 41 575,1 1 0,-1-1 0,0 1-1,1-1 1,-1 1 0,0 0 0,1-1 0,-1 1 0,1-1 0,-1 1 0,1 0 0,-1-1 0,1 1-1,-1 0 1,1 0 0,-1-1 0,1 1 0,-1 0 0,1 0 0,0 0 0,-1 0 0,1 0 0,-1-1-1,1 1 1,-1 0 0,1 0 0,0 0 0,-1 1 0,1-1 0,-1 0 0,1 0 0,0 0 0,-1 0-1,1 1 1,0-1 0,8 21-871,-1 1 503,-8-22 404,0 1 1,1 0-1,-1-1 1,1 1-1,-1 0 1,0-1-1,1 1 1,0-1-1,-1 1 1,1-1 0,-1 1-1,1-1 1,0 0-1,-1 1 1,1-1-1,0 0 1,-1 1-1,1-1 1,0 0-1,-1 0 1,1 0-1,0 1 1,0-1-1,1 0 1,3-1 14,-1 0-1,1 0 1,-1 0 0,1-1-1,-1 0 1,1 0 0,-1 0 0,0 0-1,6-5 1,38-30 99,-32 25-72,11-10 80,-2-1 0,0-1 1,29-37-1,-43 47-84,-1 0 0,0 0 0,-1-2 0,-1 1 1,0-1-1,-1 0 0,-1-1 0,6-23 0,-12 38-36,1 1 1,-1-1-1,0 0 1,1 0-1,-1 1 1,0-1-1,0 0 1,0 0-1,0 1 1,-1-1 0,1 0-1,-1 0 1,1 1-1,-1-1 1,1 0-1,-1 1 1,0-1-1,-1-2 1,2 4-4,-1 0 0,1-1 0,0 1 1,-1 0-1,1 0 0,0-1 0,-1 1 1,1 0-1,0 0 0,-1 0 0,1 0 1,-1 0-1,1 0 0,0-1 0,-1 1 1,1 0-1,0 0 0,-1 0 0,1 0 1,-1 0-1,1 1 0,0-1 0,-1 0 1,1 0-1,-1 0 0,1 0 0,0 0 1,-1 1-1,0 0-3,-1 0 1,1 0-1,0 0 1,-1 0-1,1 0 0,0 0 1,0 1-1,0-1 1,0 1-1,-1 2 1,-5 8 19,1 1 1,1 0-1,0 0 1,0 1 0,2 0-1,-1 0 1,2 0 0,0 0-1,1 0 1,0 0 0,1 0-1,3 29 1,0-28-12,0 0-1,0 0 1,1-1 0,1 1-1,0-1 1,2 0 0,-1 0-1,1-1 1,1 0 0,1 0 0,0-1-1,11 12 1,5-1-222,-24-22 184,1 0-1,-1 0 1,0 0-1,1 0 1,-1 0 0,1-1-1,-1 1 1,1-1 0,-1 1-1,1-1 1,0 1 0,-1-1-1,1 0 1,-1 0-1,1 0 1,0 0 0,2 0-1,-3 0 13,-1 0-1,1-1 0,-1 1 0,1 0 0,-1 0 0,1-1 0,-1 1 1,1 0-1,-1-1 0,0 1 0,1 0 0,-1-1 0,1 1 1,-1 0-1,0-1 0,1 1 0,-1-1 0,0 1 0,0-1 0,1 1 1,-1-1-1,0 1 0,0-1 0,0 1 0,1-1 0,-1 1 0,0-1 1,0 0-1,-5-19-400,-17-15-87,10 22 389,0 0 0,-1 1 0,0 1 0,-1 0 0,0 1 0,-21-11 0,-99-43 670,99 49-24,23 8 11,16 5 244,23 4 158,-24-2-965,302 25-2057,-246-24 1487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3.798"/>
    </inkml:context>
    <inkml:brush xml:id="br0">
      <inkml:brushProperty name="width" value="0.05" units="cm"/>
      <inkml:brushProperty name="height" value="0.05" units="cm"/>
    </inkml:brush>
  </inkml:definitions>
  <inkml:trace contextRef="#ctx0" brushRef="#br0">207 12 18668,'-13'1'569,"0"0"-1,0 0 1,0 2-1,0-1 1,1 2 0,-1-1-1,-13 7 1,20-7-365,-1 0-1,1 0 1,0 0 0,0 1 0,0 0 0,1 0 0,0 1 0,-1-1 0,1 1 0,1 0-1,-1 0 1,1 1 0,0-1 0,-6 12 0,9-16-178,1 0 1,-1 0-1,0 0 0,1 1 1,-1-1-1,1 0 0,0 0 1,-1 1-1,1-1 0,0 0 1,0 0-1,0 1 0,0-1 1,0 0-1,0 1 0,0-1 1,0 0-1,1 1 0,-1-1 1,0 0-1,1 0 0,-1 1 1,1-1-1,-1 0 1,1 0-1,1 2 0,0-2 1,-1 0 0,1 0 0,0 1 0,0-2 0,0 1 0,0 0 0,0 0 0,0-1 0,0 1 0,0-1 0,0 1 0,0-1 0,1 0 0,2 0 0,7 0 43,0-1 1,1-1 0,-1 0 0,16-5 0,18-10 50,-1-1 1,48-28 0,21-9-30,-111 53-93,1 1 0,-1-1 1,1 1-1,0 0 0,0 0 0,-1 0 0,5 0 0,-7 2 2,0-1 0,-1 0 0,1 0 0,0 0 0,0 1 0,-1-1-1,1 0 1,0 0 0,-1 1 0,1-1 0,-1 1 0,1-1-1,0 1 1,-1-1 0,1 1 0,-1-1 0,1 1 0,-1-1-1,0 1 1,1-1 0,-1 1 0,0 0 0,1-1 0,-1 1 0,0 0-1,1-1 1,-1 1 0,0 0 0,0-1 0,0 1 0,0 0-1,0 0 1,0-1 0,0 1 0,0 0 0,0 0 0,0-1 0,0 1-1,0 0 1,-1 1 0,-6 40 86,5-33-50,0 0 0,1 0 0,0 0 0,0 0 0,1 0 0,2 16-1,-2-24-23,0 0-1,0 0 0,1 0 0,-1 0 1,0 0-1,1 0 0,-1 0 0,1 0 1,-1-1-1,1 1 0,-1 0 0,1 0 1,-1 0-1,1-1 0,0 1 0,0 0 1,-1-1-1,1 1 0,0 0 0,0-1 0,0 1 1,0-1-1,1 1 0,0-1 3,-1 1 0,1-1-1,0 0 1,0 0 0,0 0-1,0 0 1,0 0 0,0 0-1,-1-1 1,1 1 0,3-2 0,5-1 28,-1-2 1,1 1 0,13-10-1,-18 10-18,54-36 62,-41 27-138,0 0-1,1 2 0,0 0 1,0 1-1,25-9 0,-43 18 44,0 1 0,0 0-1,-1-1 1,1 1 0,0 0-1,0 0 1,0 0 0,0 0-1,0 0 1,0 0 0,0 0-1,0 0 1,0 0 0,0 0 0,0 0-1,0 0 1,-1 1 0,1-1-1,0 0 1,0 1 0,0-1-1,0 1 1,0-1 0,-1 1-1,1-1 1,0 1 0,-1-1 0,1 1-1,0 0 1,-1 0 0,1-1-1,0 1 1,-1 0 0,1 0-1,-1-1 1,0 1 0,1 0-1,-1 0 1,0 0 0,1 0 0,-1 0-1,0 0 1,0 0 0,0 0-1,0-1 1,0 1 0,0 0-1,0 2 1,0 7-16,-1 0-1,0 0 1,-4 18 0,2-15-11,2-7 12,-1 5-11,1-1 0,0 1 0,0-1 0,2 15 0,2-15-798,3-10-63,6-15-246,-9 11 1164,12-14-567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4.423"/>
    </inkml:context>
    <inkml:brush xml:id="br0">
      <inkml:brushProperty name="width" value="0.05" units="cm"/>
      <inkml:brushProperty name="height" value="0.05" units="cm"/>
    </inkml:brush>
  </inkml:definitions>
  <inkml:trace contextRef="#ctx0" brushRef="#br0">34 0 19748,'-3'5'353,"0"0"-1,0 1 0,1-1 1,-1 0-1,1 1 0,0 0 1,0-1-1,1 1 1,0 0-1,-1 8 0,0-4 332,-1 8-16,1 0 0,-1 33 0,3-45-616,1 0-1,-1 0 1,1 0-1,0 0 1,0-1 0,1 1-1,0 0 1,0-1 0,0 1-1,0-1 1,1 0-1,5 9 1,-6-12-39,0 0 0,1-1 0,-1 1 1,0 0-1,1 0 0,-1-1 0,1 0 0,-1 1 0,1-1 0,0 0 0,-1 0 1,1 0-1,0-1 0,0 1 0,0-1 0,0 1 0,0-1 0,-1 0 0,1 0 1,0-1-1,0 1 0,0 0 0,0-1 0,0 0 0,-1 0 0,5-1 0,4-2 9,-1 0 1,0-1-1,0 0 0,-1-1 0,15-10 0,57-56 61,-53 45-52,35-26 0,-48 47 2,-7 10 19,-7-1-33,0 0 1,0 0-1,0 0 0,-1 0 1,1-1-1,-1 1 1,0 5-1,0-6 2,0 0-1,0 1 1,1-1 0,-1 1 0,0-1-1,1 0 1,0 0 0,-1 1 0,1-1-1,0 0 1,0 0 0,0 0 0,0 0-1,3 4 1,-2-5-5,0 0 0,0 0 0,0 0 0,0-1 0,0 1 0,0-1 0,0 1 0,0-1 0,0 0 0,0 0 1,0 0-1,0 0 0,0 0 0,0 0 0,0-1 0,0 1 0,0-1 0,0 1 0,3-3 0,39-19 57,-34 16-70,23-14-52,-21 12-611,0 1 1,1 0-1,22-9 0,-34 16-319,-2 3 344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4.859"/>
    </inkml:context>
    <inkml:brush xml:id="br0">
      <inkml:brushProperty name="width" value="0.05" units="cm"/>
      <inkml:brushProperty name="height" value="0.05" units="cm"/>
    </inkml:brush>
  </inkml:definitions>
  <inkml:trace contextRef="#ctx0" brushRef="#br0">5 19 19284,'-5'-12'2353,"5"6"-1537,3 12-440,3 9 2280,8 7-2239,1 4-738,7-2 217,-2-1-168,9-11-56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5.440"/>
    </inkml:context>
    <inkml:brush xml:id="br0">
      <inkml:brushProperty name="width" value="0.05" units="cm"/>
      <inkml:brushProperty name="height" value="0.05" units="cm"/>
    </inkml:brush>
  </inkml:definitions>
  <inkml:trace contextRef="#ctx0" brushRef="#br0">78 1 17292,'-15'35'914,"2"1"0,1 0 0,1 1 0,-5 42 0,11-50-322,2 1 0,1 1 0,2-1 0,0 0 1,9 49-1,-8-73-490,7 33 362,-7-38-455,-1 1 0,1 0 0,-1-1 0,1 1 1,0 0-1,0-1 0,0 1 0,0-1 0,0 1 0,0-1 0,0 1 1,0-1-1,1 0 0,-1 0 0,0 1 0,4 0 0,-5-2-9,1 1 0,0-1 0,-1-1 0,1 1 0,-1 0 0,1 0 0,0 0 0,-1 0 0,1 0 0,-1 0 0,1-1 0,0 1 0,-1 0 0,1-1 0,-1 1 0,1 0 1,-1-1-1,1 1 0,-1 0 0,0-1 0,1 1 0,-1-1 0,1 1 0,-1-1 0,0 1 0,1-1 0,-1 1 0,0-1 0,0 1 0,1-1 0,-1 0 0,0 1 0,0-1 0,0 1 0,0-2 0,7-25-37,-7 24 25,2-5-86,0-1 0,-1 0 1,0 1-1,-1-1 0,1 0 0,-2 0 0,1 1 0,-1-1 0,-1 0 0,0 1 0,-3-11 0,3 15-318,4 9 320,9 11 134,-5-13-36,-1 0 1,1 1 0,0-2 0,0 1-1,0-1 1,0 0 0,0 0 0,1-1 0,-1 1-1,1-1 1,-1-1 0,1 1 0,-1-1 0,12-2-1,-2 2-45,-15 0 48,1 0-1,-1 0 0,0 0 0,1 1 1,-1-1-1,0 0 0,1 1 1,-1-1-1,0 1 0,1-1 1,-1 1-1,0 0 0,0-1 0,0 1 1,0 0-1,0 0 0,1 0 1,-2 0-1,1 0 0,0 0 1,0 0-1,0 0 0,0 0 1,-1 0-1,1 1 0,0-1 0,0 3 1,1 3 68,0 1 0,0-1 0,-1 1 0,1 9 0,-2-12 28,0 0 1,1-1-1,-1 1 0,1 0 1,1 0-1,2 8 0,-3-12-76,-1 0-1,1-1 0,-1 1 1,1 0-1,0-1 1,-1 1-1,1-1 1,0 1-1,0-1 1,-1 1-1,1-1 1,0 1-1,0-1 0,0 0 1,-1 1-1,1-1 1,0 0-1,0 0 1,0 0-1,0 0 1,0 1-1,0-1 0,0 0 1,-1-1-1,1 1 1,0 0-1,0 0 1,0 0-1,0 0 1,0-1-1,0 1 0,-1 0 1,1-1-1,0 1 1,0-1-1,-1 1 1,1-1-1,0 1 1,0-2-1,4-1 71,-1 0 0,0-1 0,0 1 0,7-9-1,-6 4 5,0 0-1,0 0 0,0 0 1,-1-1-1,-1 1 0,1-1 0,-1 0 1,-1 0-1,0 0 0,0 0 0,0-14 1,-1 9-11,0-1 0,-2 1 1,0-1-1,-1 1 0,0-1 1,-6-20-1,11 40-468,0 0 0,1 0 0,-1 0 0,1-1 0,0 1 0,1-1 0,6 5 0,43 32-2558,-44-35 2263,0-1-1,0 0 1,1 0 0,0-1 0,0 0 0,0-1 0,21 4 0,-28-7 656,0 1-1,-1-1 0,1 0 1,0 0-1,-1 0 0,1 0 1,0-1-1,-1 0 0,1 1 1,-1-1-1,1-1 0,-1 1 1,1 0-1,-1-1 0,0 0 1,1 0-1,-1 0 0,0 0 1,0 0-1,-1 0 0,1-1 1,0 0-1,-1 1 0,0-1 1,1 0-1,-1 0 0,0 0 1,1-4-1,1-2 740,0 1 0,0-1 0,-2 0 0,1-1 0,-1 1 0,0 0 0,1-16 0,-3 25-669,0 0 0,0-1 0,0 1 0,0 0 0,0-1 0,0 1 0,0 0 0,0-1 0,0 1 1,0 0-1,0-1 0,0 1 0,0 0 0,0-1 0,0 1 0,0 0 0,-1-1 0,1 1 0,0 0 0,0 0 0,0-1 0,-1 1 0,1 0 1,0 0-1,0-1 0,0 1 0,-1 0 0,1 0 0,0-1 0,-1 1 0,1 0 0,0 0 0,0 0 0,-1 0 0,1 0 0,-1-1 0,-13 8 910,-14 20-199,26-24-627,0-1-74,-13 14 306,1 0-1,-13 20 1,24-32-295,0 1 0,0 1-1,0-1 1,1 0 0,0 1 0,0-1 0,0 1 0,1-1 0,0 1 0,0 0 0,0 0 0,1 10-1,0-14-94,0 0 0,0-1 0,0 1-1,1 0 1,-1 0 0,1-1 0,0 1-1,-1 0 1,1 0 0,0-1-1,0 1 1,0-1 0,0 1 0,0-1-1,0 1 1,1-1 0,-1 0 0,0 0-1,2 2 1,0-1-102,0-1 1,0 1-1,0-1 0,0 0 1,1 1-1,-1-1 0,0-1 1,1 1-1,4 0 0,5 0-218,-1-1 1,0-1-1,0 0 0,20-4 0,6-4-417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5.901"/>
    </inkml:context>
    <inkml:brush xml:id="br0">
      <inkml:brushProperty name="width" value="0.05" units="cm"/>
      <inkml:brushProperty name="height" value="0.05" units="cm"/>
    </inkml:brush>
  </inkml:definitions>
  <inkml:trace contextRef="#ctx0" brushRef="#br0">207 0 20044,'-24'11'1007,"1"0"0,-37 24-1,53-30-845,1 0-1,0 0 1,0 0-1,0 1 0,0 0 1,1 0-1,0 0 0,0 1 1,1-1-1,0 1 1,0 0-1,-5 13 0,8-18-144,1 0-1,-1 0 0,0 0 1,1 1-1,0-1 1,-1 0-1,1 0 0,0 0 1,0 1-1,0-1 0,1 0 1,-1 0-1,0 0 0,1 1 1,0-1-1,-1 0 0,1 0 1,0 0-1,0 0 0,2 3 1,0-2-54,-1-1 0,1 1 0,-1-1 0,1 1-1,0-1 1,0 0 0,0 0 0,0-1 0,1 1 0,-1-1 0,6 2 0,8 2-369,-1-2 0,1 0 0,0-1 0,20 0 0,2-2-462,-27-1 592,0 1-1,0 0 1,0 1 0,-1 0-1,1 1 1,15 5 0,-23-3 365,-10 1 100,-14 2 186,19-7-371,-285 61 748,281-60-960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6.359"/>
    </inkml:context>
    <inkml:brush xml:id="br0">
      <inkml:brushProperty name="width" value="0.05" units="cm"/>
      <inkml:brushProperty name="height" value="0.05" units="cm"/>
    </inkml:brush>
  </inkml:definitions>
  <inkml:trace contextRef="#ctx0" brushRef="#br0">62 0 18372,'-14'41'1603,"2"1"1,1 0-1,3 1 0,-6 73 0,12-77-801,2-1 0,9 75 0,-8-107-763,0 1-24,0-1 0,0 0 1,0 0-1,0 0 0,1 0 0,0 0 0,0 0 0,1 0 0,0-1 0,6 11 1,-8-16-24,-1 0 0,0 0 0,1-1 0,-1 1 0,0 0 0,0 0 0,1-1 0,-1 1 0,0 0 0,0 0 0,0-1 0,1 1 1,-1 0-1,0-1 0,0 1 0,0 0 0,0-1 0,1 1 0,-1 0 0,0-1 0,0 1 0,0-1 0,0 1 0,0 0 0,0-1 1,0 1-1,0 0 0,0-1 0,0 1 0,-1 0 0,1-1 0,1-16-113,-3-34 170,-1 1 1,-3-1 0,-17-66-1,23 117-41,0 0-1,0 0 1,0 0-1,0-1 1,0 1-1,0 0 0,0 0 1,0 0-1,0 0 1,0 0-1,0-1 0,0 1 1,0 0-1,0 0 1,0 0-1,0 0 0,0 0 1,0 0-1,0 0 1,0-1-1,0 1 0,0 0 1,0 0-1,0 0 1,1 0-1,-1 0 1,0 0-1,0 0 0,0 0 1,0 0-1,0-1 1,0 1-1,0 0 0,1 0 1,-1 0-1,0 0 1,0 0-1,0 0 0,0 0 1,0 0-1,0 0 1,1 0-1,-1 0 0,0 0 1,0 0-1,0 0 1,0 0-1,0 0 0,1 0 1,-1 0-1,0 0 1,0 0-1,0 0 1,0 1-1,0-1 0,0 0 1,0 0-1,1 0 1,-1 0-1,0 0 0,0 0 1,0 0-1,0 0 1,0 0-1,0 1 0,0-1 1,0 0-1,10 6 58,-10-6-49,15 11-336,1-1 0,1-1 1,0 0-1,0-2 0,0 1 0,29 6 1,-16-7-125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7.970"/>
    </inkml:context>
    <inkml:brush xml:id="br0">
      <inkml:brushProperty name="width" value="0.05" units="cm"/>
      <inkml:brushProperty name="height" value="0.05" units="cm"/>
    </inkml:brush>
  </inkml:definitions>
  <inkml:trace contextRef="#ctx0" brushRef="#br0">16 294 20348,'1'36'2903,"-10"67"-1,5-73-2125,2 1 0,0-1 1,4 36-1,6-40-463,0-18-149,-8-8-162,1-1 1,-1 1-1,1 0 1,-1 0-1,0 0 1,1-1 0,-1 1-1,1 0 1,-1-1-1,0 1 1,1 0-1,-1-1 1,0 1 0,0-1-1,1 1 1,-1 0-1,0-1 1,0 1-1,1-1 1,-1 1 0,0-1-1,0 1 1,0 0-1,0-1 1,0 1-1,0-1 1,3-15 23,-1 1 0,0 0 1,-1-1-1,-1 1 0,-2-24 0,1 17-11,-9-85-95,12 111-170,1 0 1,0-1-1,0 1 0,1-1 1,-1 0-1,1 0 1,-1 0-1,1 0 0,6 2 1,6 6-1148,33 15 0,-36-20 730,1-1 1,0-1-1,1 0 1,-1-1-1,1-1 1,-1 0-1,1-1 1,0 0-1,0-2 1,-1 1-1,1-2 1,21-4-1,-33 5 618,0 0 0,0 0-1,0-1 1,-1 1 0,1-1-1,0 1 1,-1-1 0,1 0-1,-1 0 1,3-3 0,-4 4 87,-1 1 1,1-1-1,-1 1 0,0-1 1,1 1-1,-1-1 1,0 0-1,1 1 1,-1-1-1,0 0 0,0 1 1,0-1-1,0 1 1,1-1-1,-1 0 1,0 1-1,0-1 0,0 0 1,0 1-1,-1-1 1,1 0-1,0 1 1,0-1-1,0 0 0,0 1 1,-1-1-1,1 1 1,0-1-1,-1 0 0,1 1 1,0-1-1,-1 1 1,1-1-1,-1 1 1,1-1-1,-1 1 0,1-1 1,-1 1-1,1 0 1,-1-1-1,1 1 1,-1 0-1,0-1 0,1 1 1,-1 0-1,1 0 1,-1 0-1,0-1 1,1 1-1,-2 0 0,-4-2 317,0 1 0,0 0-1,0 0 1,0 0 0,0 1-1,0-1 1,0 1 0,0 1-1,0-1 1,0 1 0,0 0-1,0 1 1,0 0 0,-8 3-1,3-1 122,0 1 0,0 0 0,1 1 0,-1 0-1,2 0 1,-15 12 0,22-15-383,0-1 0,-1 0 0,1 0 0,0 1 0,0-1 0,0 1 0,0 0 0,1-1-1,-1 1 1,1 0 0,0 0 0,-1 0 0,1 0 0,-1 6 0,2-8-61,0 0-1,0 0 1,0 0-1,1 0 1,-1 0-1,0 0 1,0-1-1,0 1 1,1 0-1,-1 0 1,1 0 0,-1 0-1,0 0 1,1-1-1,-1 1 1,1 0-1,0 0 1,-1-1-1,1 1 1,1 0-1,0 1 7,0-1-1,0 0 1,0 0-1,0 0 1,0-1-1,0 1 0,0 0 1,1-1-1,-1 1 1,0-1-1,4 0 1,4 0 2,0-1 1,0 0-1,0 0 1,-1-1-1,1-1 0,0 0 1,-1 0-1,0 0 1,0-1-1,0-1 1,0 0-1,13-9 0,-12 6-197,1 0 0,-1 0 0,0-1-1,-1 0 1,0-1 0,-1 0-1,0-1 1,0 1 0,6-13 0,-22 65-1193,7-37 1239,0 0 0,1 1 0,0-1 0,0 0 0,0 1 0,0-1 0,1 0 0,0 0 0,2 8 0,-2-12 110,-1 0 0,1 0 0,-1 0 0,1 0 0,0 0 0,-1 0 0,1 0 0,0 0 0,0 0 0,0-1 0,-1 1 1,1 0-1,0-1 0,0 1 0,0-1 0,0 1 0,0-1 0,0 1 0,0-1 0,1 0 0,-1 1 0,0-1 0,0 0 0,2 0 0,-1 0 0,1 0 0,-1-1 0,1 1 0,-1-1 0,0 0 0,1 0 0,-1 0 0,0 0 0,1 0 0,2-3 0,3-1-2,0-1-1,-1 0 1,0-1 0,-1 0-1,7-8 1,3-7-44,-1-1 0,-2 0 1,0-1-1,-1-1 0,-2 0 1,10-33-1,-14 36 39,0-1-1,-2-1 1,0 1-1,-2 0 1,-1-1 0,0 0-1,-5-33 1,4 55 22,0 0 1,-1 0-1,1-1 0,-1 1 1,1 0-1,-1 0 0,0 0 1,0 0-1,0 0 1,0 0-1,-2-2 0,3 4-3,0-1 0,-1 1 0,1 0 0,-1-1 0,1 1 0,-1-1 0,1 1 0,-1 0 0,0 0 0,1-1 0,-1 1 0,1 0 0,-1 0 0,0 0 0,1-1 0,-1 1 0,1 0 0,-1 0 0,0 0 0,1 0 0,-1 0 0,0 0 0,1 0 0,-1 1 0,0-1 0,-2 1 24,1 1 0,-1-1 0,1 1 0,0-1 0,0 1 0,-1 0 0,1 0 0,0 0-1,1 0 1,-1 1 0,0-1 0,1 0 0,-1 1 0,1-1 0,-2 5 0,-11 30 203,1 1 1,2 0-1,1 1 0,2 0 1,2 0-1,2 1 1,1 68-1,3-105-226,5 57 199,-5-56-191,1-1 1,0 1-1,0 0 1,1 0-1,-1 0 1,1-1-1,0 1 1,0-1-1,0 1 1,0-1-1,1 0 1,2 4-1,-4-6-13,0 0 1,0 0-1,0-1 1,0 1-1,0 0 0,0 0 1,0-1-1,1 1 0,-1-1 1,0 1-1,0-1 1,0 1-1,1-1 0,-1 0 1,0 1-1,0-1 1,1 0-1,-1 0 0,0 0 1,1 0-1,-1 0 0,2-1 1,-1 0 2,0 1-1,1-1 1,-1 0 0,0-1-1,-1 1 1,1 0 0,0-1 0,0 1-1,0-1 1,-1 1 0,3-4-1,2-3 20,-1 1-1,0-1 0,-1 0 0,0-1 0,5-11 0,-3-2 2,-1-1 1,0 0-1,1-37 0,0 5-68,7 84-21,-10-21 61,1 0 0,0 0 1,0 0-1,1-1 0,0 1 1,0-1-1,1-1 0,0 1 1,12 10-1,-16-15-1,0 0-1,1 0 1,-1-1 0,0 1-1,1-1 1,-1 0 0,1 0 0,0 0-1,-1 0 1,1 0 0,0 0-1,-1-1 1,1 1 0,0-1 0,0 0-1,-1 0 1,1 0 0,0 0-1,0 0 1,-1-1 0,1 1 0,0-1-1,0 0 1,-1 0 0,1 0-1,-1 0 1,1 0 0,-1 0 0,1-1-1,-1 1 1,0-1 0,0 0-1,1 0 1,2-3 0,-3 2-5,0 1 0,0-1 0,0 0 0,-1 1 0,1-1-1,-1 0 1,1 0 0,-1 0 0,0 0 0,0 0 0,-1-1 0,1 1 0,-1 0 0,1 0 0,-1 0 0,0-1 0,0 1 0,-1 0 0,1 0-1,-1-1 1,1 1 0,-1 0 0,0 0 0,0 0 0,-3-6 0,3 7 2,0 1-1,0-1 1,0 0-1,0 1 1,0-1-1,-1 0 1,1 1 0,0-1-1,-1 1 1,1 0-1,-1 0 1,1-1-1,-1 1 1,0 0 0,0 0-1,1 0 1,-1 1-1,0-1 1,0 0-1,0 1 1,0-1 0,0 1-1,0 0 1,0 0-1,0-1 1,0 1-1,0 0 1,0 1 0,0-1-1,0 0 1,0 1-1,0-1 1,0 1-1,1-1 1,-1 1 0,0 0-1,0 0 1,0 0-1,1 0 1,-1 0-1,0 0 1,-1 2-1,-2 2 12,0-1 0,0 1 0,0 0 0,1 1 0,-1-1-1,2 1 1,-1 0 0,0 0 0,1 0 0,0 1-1,1-1 1,-4 12 0,3-7-58,1 1 0,-1-1 0,2 0 0,0 0 0,0 1 0,1-1 0,2 13 0,-2-22-45,0 1-1,0-1 0,1 1 0,0-1 0,-1 1 0,1-1 0,0 0 1,0 0-1,0 1 0,0-1 0,1 0 0,-1 0 0,1 0 0,-1 0 1,1 0-1,0-1 0,0 1 0,3 2 0,-2-2-126,0-1-1,0 1 1,0-1 0,0 0-1,1 0 1,-1 0 0,0-1-1,1 1 1,-1-1 0,1 1-1,6-2 1,2 0-641,1-1-1,-1 0 0,0-1 1,0-1-1,0 0 1,14-7-1,-4 0-669,0 0 0,-1-2 0,25-19 0,-36 24 1418,0 0 1,-1-1 0,0 0 0,0 0-1,-1-1 1,-1 0 0,0 0 0,7-14-1,-12 22 267,-1 0-1,0 1 1,0-1-1,0-1 1,-1 1-1,1 0 1,0 0 0,-1 0-1,1 0 1,-1 0-1,0-1 1,1 1-1,-1 0 1,0 0-1,-1-1 1,1 1-1,0 0 1,-1 0-1,1 0 1,-1-1-1,1 1 1,-1 0-1,0 0 1,0 0-1,0 0 1,0 0-1,-1 0 1,-1-1 0,1 1 168,-1 0 0,1 1 0,-1-1 0,1 1 1,-1 0-1,0 0 0,1 0 0,-1 0 0,0 0 1,0 1-1,0-1 0,0 1 0,0 0 0,0 0 1,0 0-1,0 0 0,1 0 0,-1 1 0,0-1 1,-5 2-1,0 1 11,0 0 1,1 0 0,-1 1-1,1 0 1,0 0-1,0 1 1,1 0 0,-1 0-1,1 1 1,0-1 0,0 1-1,1 0 1,0 1-1,0 0 1,-6 10 0,9-13-281,-1 1 0,2-1 0,-1 0 0,0 1 0,1 0 0,0-1 0,0 1 0,0 0 0,0-1 0,1 1 0,0 0 1,1 6-1,-1-7-43,1-1 1,0 1-1,0 0 1,0-1-1,1 1 1,-1-1-1,1 0 1,0 1-1,0-1 1,0 0-1,1 0 1,-1 0-1,1 0 1,-1-1-1,1 1 1,0-1 0,4 3-1,2 1-48,-1-1-1,1-1 1,14 5 0,-17-6 1,1-1 0,0 1 0,-1 1 0,1-1 1,-1 1-1,0 0 0,6 5 0,-11-8 28,-1-1 0,1 1 0,-1-1 0,1 1-1,-1 0 1,1-1 0,-1 1 0,0 0 0,1-1 0,-1 1 0,0 0 0,1 0 0,-1-1 0,0 1-1,0 0 1,0 0 0,0-1 0,1 1 0,-1 0 0,0 0 0,0 0 0,-1-1 0,1 1 0,0 1-1,-1 0-19,0 0-1,1-1 1,-1 0-1,0 1 0,0-1 1,0 1-1,-1-1 1,1 0-1,0 0 0,0 0 1,-2 2-1,-4 1-120,1 0 0,-1 0 0,0 0 1,-10 3-1,-12 2 138,-32 5 0,29-6-115,-9 1-82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8.425"/>
    </inkml:context>
    <inkml:brush xml:id="br0">
      <inkml:brushProperty name="width" value="0.05" units="cm"/>
      <inkml:brushProperty name="height" value="0.05" units="cm"/>
    </inkml:brush>
  </inkml:definitions>
  <inkml:trace contextRef="#ctx0" brushRef="#br0">0 0 19812,'16'2'2025,"-4"6"-1257,2 2-280,-1 18 1448,0 6-735,-4 15-537,1 6-144,-2 10-216,1 4-168,-1 5-584,-2-4-480,5-9 800,6-4-152,10-3-169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6:08.872"/>
    </inkml:context>
    <inkml:brush xml:id="br0">
      <inkml:brushProperty name="width" value="0.05" units="cm"/>
      <inkml:brushProperty name="height" value="0.05" units="cm"/>
    </inkml:brush>
  </inkml:definitions>
  <inkml:trace contextRef="#ctx0" brushRef="#br0">36 1 21189,'-20'12'2440,"12"2"-1360,1-5-408,7-1 1369,1-2-417,4-6-704,-2 0-415,6-5-666,2-1-583,6-2 640,1 1-176,3 1-120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8.361"/>
    </inkml:context>
    <inkml:brush xml:id="br0">
      <inkml:brushProperty name="width" value="0.05" units="cm"/>
      <inkml:brushProperty name="height" value="0.05" units="cm"/>
    </inkml:brush>
  </inkml:definitions>
  <inkml:trace contextRef="#ctx0" brushRef="#br0">28 16 18276,'24'-11'1648,"-3"6"-1024,-15 10-208,-9 15 673,0 4-225,-5 9-240,-3 5-96,0 9-192,3 4-104,1-1-104,4-1-48,3-2-80,-1-3-80,2-4-480,1-6-392,-2-13 792,-10-2-128,-7-14-136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2.878"/>
    </inkml:context>
    <inkml:brush xml:id="br0">
      <inkml:brushProperty name="width" value="0.05" units="cm"/>
      <inkml:brushProperty name="height" value="0.05" units="cm"/>
    </inkml:brush>
  </inkml:definitions>
  <inkml:trace contextRef="#ctx0" brushRef="#br0">40 0 16612,'2'2'1736,"-2"8"-968,-2 9-280,-1 14 1017,-3 13-417,1 14-416,-1 3-96,0 1-264,2 0-192,-1-10-360,2-8-256,1-17-424,2-12-192,0-25 775,2-12-287,-2-24-80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3.357"/>
    </inkml:context>
    <inkml:brush xml:id="br0">
      <inkml:brushProperty name="width" value="0.05" units="cm"/>
      <inkml:brushProperty name="height" value="0.05" units="cm"/>
    </inkml:brush>
  </inkml:definitions>
  <inkml:trace contextRef="#ctx0" brushRef="#br0">0 62 15619,'3'24'3066,"-1"18"-1366,9 52 0,-8-75-1534,1 0 0,1-1 0,1 0 0,1 0 0,10 20 0,-16-34-107,1-1 0,0 0 0,0 0-1,1 0 1,-1 0 0,0 0 0,1 0 0,0-1 0,0 1 0,0-1 0,4 3-1,-6-4-20,1 0-1,0-1 0,-1 1 0,1-1 1,0 1-1,-1-1 0,1 0 0,0 0 1,-1 0-1,1 0 0,0 0 0,0 0 1,-1 0-1,1 0 0,0-1 1,-1 1-1,1-1 0,0 1 0,-1-1 1,1 0-1,-1 1 0,1-1 0,-1 0 1,1 0-1,-1 0 0,2-2 0,4-3 139,0-1-1,-1 0 0,0-1 0,0 1 1,-1-1-1,1 0 0,-2-1 0,8-17 1,-1-4 387,11-40 1,-17 52-408,0 0 1,-2-1-1,0 1 0,0 0 1,-2-1-1,-1 0 0,-2-31 1,-4 36-3,0 11-761,5 4 497,0 0-1,0-1 0,0 1 1,1 0-1,-1 0 1,0 0-1,1 0 0,-1 0 1,0 0-1,1 0 1,-1 0-1,1 0 0,0 0 1,-1 0-1,1 0 1,0 0-1,0 0 1,-1 3-1,-4 34-961,3-14 330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3.782"/>
    </inkml:context>
    <inkml:brush xml:id="br0">
      <inkml:brushProperty name="width" value="0.05" units="cm"/>
      <inkml:brushProperty name="height" value="0.05" units="cm"/>
    </inkml:brush>
  </inkml:definitions>
  <inkml:trace contextRef="#ctx0" brushRef="#br0">169 23 19212,'-1'-2'154,"-1"0"1,1 0-1,-1 1 1,1-1-1,-1 1 0,0-1 1,0 1-1,1 0 1,-1 0-1,0 0 0,0 0 1,0 0-1,0 0 0,0 0 1,-1 0-1,1 1 1,0-1-1,0 1 0,0 0 1,-1 0-1,1 0 1,0 0-1,0 0 0,-1 0 1,1 0-1,0 1 0,0-1 1,0 1-1,0 0 1,0 0-1,-1-1 0,1 1 1,1 1-1,-1-1 1,0 0-1,0 0 0,-2 2 1,-3 4-62,-1 0 1,1 1 0,0 0-1,1 0 1,0 0 0,0 1 0,1-1-1,0 1 1,1 1 0,-6 14-1,6-11-105,-1 1 0,2-1 0,0 1 0,1 0 0,0 0-1,1 0 1,1 16 0,0-26 8,0-1-1,1 1 0,0 0 1,0-1-1,0 1 1,0-1-1,0 1 1,0-1-1,1 1 0,0-1 1,0 0-1,0 0 1,4 6-1,-4-8 6,-1 0 0,1 1 0,-1-1 0,1 0 1,-1 0-1,1 0 0,0 0 0,0 0 0,-1 0 0,1-1 0,0 1 0,0-1 0,0 1 0,0-1 1,0 0-1,0 0 0,0 1 0,0-1 0,0-1 0,0 1 0,0 0 0,0 0 0,-1-1 0,1 1 1,0-1-1,0 0 0,3-1 0,2-1 42,0-2 1,-1 1-1,1-1 1,-1 0-1,0 0 0,0 0 1,-1-1-1,0 0 1,0 0-1,0 0 1,-1-1-1,1 0 0,5-13 1,-4 6 90,1-2 1,-2 1-1,0 0 1,-1-1-1,4-29 1,-7 37-64,-1-1-1,0 0 1,-1-11 0,1 18-117,0 0 1,0 1 0,0-1-1,-1 0 1,1 1 0,-1-1-1,1 0 1,-1 1-1,1-1 1,-1 1 0,0-1-1,0 1 1,0-1 0,0 1-1,0 0 1,0-1 0,0 1-1,0 0 1,-1 0 0,1 0-1,0 0 1,-1 0 0,-1-1-1,2 2-60,0 0-1,0 0 0,0 0 1,0 0-1,0 0 0,-1 0 1,1 0-1,0 0 0,0 1 1,0-1-1,0 0 0,0 1 1,0-1-1,0 1 1,0-1-1,0 1 0,0-1 1,0 1-1,1 0 0,-1-1 1,0 1-1,0 0 0,0 0 1,1 0-1,-1-1 0,1 1 1,-1 0-1,0 0 0,1 0 1,-1 0-1,1 0 0,0 0 1,-1 0-1,1 0 0,0 0 1,0 1-1,0 0 0,4 7-871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4.212"/>
    </inkml:context>
    <inkml:brush xml:id="br0">
      <inkml:brushProperty name="width" value="0.05" units="cm"/>
      <inkml:brushProperty name="height" value="0.05" units="cm"/>
    </inkml:brush>
  </inkml:definitions>
  <inkml:trace contextRef="#ctx0" brushRef="#br0">10 54 16043,'1'0'109,"0"0"-1,0 0 0,0 0 1,0 1-1,0-1 0,0 0 0,0 0 1,0 1-1,0-1 0,0 1 1,0-1-1,0 1 0,0-1 0,-1 1 1,1-1-1,0 1 0,0 0 1,0 0-1,-1-1 0,1 1 1,0 0-1,-1 0 0,1 0 0,-1 0 1,1 0-1,-1 0 0,1 0 1,-1 0-1,0 0 0,1 0 0,-1 0 1,0 0-1,0 0 0,0 0 1,0 0-1,0 0 0,0 0 0,0 0 1,0 2-1,-1 7 354,-1 0 0,1 0-1,-6 14 1,3-6-80,-2 7-23,3-13-203,0 0 1,1 1 0,0-1 0,0 16-1,2-28-149,0 1-1,0-1 0,0 1 0,0-1 0,0 1 1,0-1-1,0 1 0,0-1 0,0 1 0,0-1 1,1 1-1,-1-1 0,0 1 0,0-1 0,0 1 1,1-1-1,-1 1 0,0-1 0,0 0 0,1 1 1,-1-1-1,0 1 0,1-1 0,-1 0 0,1 1 1,-1-1-1,1 0 0,-1 0 0,0 1 0,1-1 1,-1 0-1,1 0 0,-1 0 0,1 1 0,1-1 0,-1-1-1,1 1 1,-1 0-1,1 0 1,-1-1-1,1 1 1,-1-1-1,1 0 1,-1 1-1,0-1 1,3-1-1,30-27 7,-4-3 102,-1 0 1,36-54-1,-65 89 157,-6 27-93,2 0-1,-1 40 1,5-65-179,1-1 1,-1 0-1,1 1 1,0-1-1,0 0 1,1 1-1,-1-1 0,1 0 1,0 0-1,0 0 1,0 0-1,0-1 0,1 1 1,0-1-1,0 1 1,0-1-1,4 3 1,-4-3 5,0-1 1,1 0-1,0 0 1,0 0 0,0-1-1,-1 1 1,1-1-1,0 0 1,1 0 0,-1-1-1,0 1 1,0-1-1,0 0 1,0 0 0,1 0-1,-1 0 1,0-1-1,6-1 1,1-1 58,1-1 0,-1 0 0,0-1-1,-1 0 1,1 0 0,-1-1 0,0-1 0,-1 1 0,1-2-1,13-13 1,-16 14 42,0-1 0,0 0 0,0 0-1,-1-1 1,-1 1 0,1-1 0,-2-1 0,1 1 0,-1 0-1,0-1 1,-1 0 0,3-14 0,-6 20-49,1-1 0,-1 1 0,0-1-1,0 1 1,-1-1 0,1 1 0,-1-1 0,0 1 0,0 0 0,0-1 0,-1 1 0,0 0 0,0 0 0,-4-8 0,4 10-43,0-1 0,0 1 0,0 0 0,0-1 1,0 1-1,-1 0 0,1 0 0,-1 1 0,1-1 1,-1 0-1,0 1 0,0 0 0,1-1 0,-1 1 1,0 0-1,0 1 0,0-1 0,0 0 0,0 1 1,0 0-1,0 0 0,-5 0 0,8 0-40,-1 0-1,0-1 0,1 1 1,-1 0-1,1 0 1,-1 0-1,0 0 0,1 0 1,-1 1-1,1-1 1,-1 0-1,1 0 1,-1 0-1,0 0 0,1 1 1,-1-1-1,1 0 1,-1 0-1,1 1 1,-1-1-1,1 0 0,-1 1 1,1-1-1,0 1 1,-1-1-1,1 0 1,-1 1-1,1-1 0,0 1 1,0-1-1,-1 1 1,1 0-1,0-1 0,0 1 1,-1 0-1,2 0-5,-1-1-1,0 1 1,1 0-1,-1 0 0,1-1 1,-1 1-1,1 0 1,0-1-1,-1 1 0,1-1 1,0 1-1,-1-1 1,1 1-1,0-1 0,0 1 1,-1-1-1,1 0 1,0 1-1,0-1 0,0 0 1,0 0-1,-1 1 1,3-1-1,19 2-324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5.203"/>
    </inkml:context>
    <inkml:brush xml:id="br0">
      <inkml:brushProperty name="width" value="0.05" units="cm"/>
      <inkml:brushProperty name="height" value="0.05" units="cm"/>
    </inkml:brush>
  </inkml:definitions>
  <inkml:trace contextRef="#ctx0" brushRef="#br0">204 302 17060,'-2'-3'135,"0"-1"0,-1 1 0,0 0 0,0 0 0,0 0 0,0 0 0,-1 1 0,1-1 0,0 1 0,-1 0 0,0 0 0,0 0 1,0 0-1,1 1 0,-1 0 0,-1 0 0,1 0 0,0 0 0,0 0 0,0 1 0,0 0 0,-1 0 0,1 0 0,0 0 0,0 1 0,0-1 0,0 1 1,0 0-1,-1 0 0,2 1 0,-1-1 0,0 1 0,0 0 0,0 0 0,1 0 0,-1 1 0,1-1 0,0 1 0,0 0 0,0 0 0,0 0 1,-3 4-1,0 1-107,0 1 1,1 1-1,0-1 1,0 1 0,1 0-1,-4 14 1,7-20-28,-1 0 1,1 1-1,0-1 1,1 0-1,-1 1 1,1-1-1,0 0 1,0 1-1,0-1 0,0 1 1,1-1-1,0 0 1,0 1-1,0-1 1,0 0-1,1 0 1,0 0-1,2 4 1,-3-6-1,0 0 1,0-1-1,1 1 1,-1-1 0,1 0-1,0 1 1,-1-1-1,1 0 1,0 0 0,-1 0-1,1 0 1,0 0-1,0 0 1,0-1 0,0 1-1,0-1 1,0 1-1,3 0 1,-1-1 6,0 0 0,0-1-1,0 1 1,0-1 0,0 0 0,0 0-1,0 0 1,7-3 0,3-3 42,0 0-1,-1-1 1,24-19-1,-7 2 149,0-1-1,-1-1 0,-2-2 0,27-36 0,-39 45 59,-1-1 0,-1-1 0,-1 0 0,0 0 0,-2-1 0,-1-1 0,10-37 0,-15 33 255,-4 28-502,0-1 0,1 1 0,-1 0 0,0-1 0,0 1 0,0 0 0,0 0 0,0-1 0,0 1-1,0 0 1,0-1 0,0 1 0,0 0 0,0-1 0,0 1 0,0 0 0,0 0 0,0-1 0,0 1 0,-1 0-1,1-1 1,0 1 0,0 0 0,0 0 0,0-1 0,-1 1 0,1 0 0,0 0 0,0 0 0,0-1 0,-1 1-1,1 0 1,0 0 0,0 0 0,-1 0 0,1-1 0,0 1 0,0 0 0,-1 0 0,1 0 0,0 0-1,-1 0 1,1 0 0,0 0 0,0 0 0,-1 0 0,1 0 0,0 0 0,-1 0 0,1 0 0,0 0 0,-1 0-1,1 0 1,0 0 0,0 0 0,-1 0 0,1 0 0,0 1 0,0-1 0,-1 0 0,1 0 0,0 0 0,0 0-1,-1 1 1,1-1 0,0 0 0,0 0 0,-1 1 0,-3 3 14,0 0 0,1 0 1,-1 1-1,1-1 0,-1 1 0,1 0 1,1 0-1,-1 0 0,1 0 0,-2 7 1,-18 61-38,17-52 39,3-11-32,-21 91-79,20-86-89,2 0 1,0 0 0,0 0 0,4 28-1,-3-40 39,0 0-1,1 0 0,0 1 0,-1-1 0,1 0 0,1 0 0,-1 0 0,0-1 0,1 1 0,-1 0 0,1 0 1,0-1-1,4 5 0,-5-6 65,0-1 1,0 1-1,0 0 1,1-1-1,-1 1 1,0-1-1,0 1 0,1-1 1,-1 0-1,0 1 1,1-1-1,-1 0 1,1 0-1,-1 0 1,0 0-1,1 0 1,-1 0-1,0 0 1,1-1-1,-1 1 0,1 0 1,-1-1-1,0 1 1,0-1-1,1 0 1,-1 1-1,0-1 1,0 0-1,0 0 1,0 0-1,0 1 1,0-1-1,1-2 0,21-19-785,0-8-165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5.620"/>
    </inkml:context>
    <inkml:brush xml:id="br0">
      <inkml:brushProperty name="width" value="0.05" units="cm"/>
      <inkml:brushProperty name="height" value="0.05" units="cm"/>
    </inkml:brush>
  </inkml:definitions>
  <inkml:trace contextRef="#ctx0" brushRef="#br0">0 195 15067,'1'2'154,"1"-1"1,-1 1-1,0-1 0,1 0 0,0 0 1,-1 1-1,1-1 0,0 0 0,-1 0 1,1 0-1,0-1 0,0 1 0,0 0 1,0-1-1,0 1 0,0-1 0,0 0 1,0 1-1,0-1 0,0 0 0,0 0 1,0-1-1,0 1 0,0 0 0,0-1 1,0 1-1,0-1 0,-1 1 0,1-1 1,0 0-1,0 0 0,2-1 0,7-4 466,0-1 0,0 0-1,18-17 1,-22 18-279,8-7 281,0 0-1,16-20 1,-27 29-504,-1 0 0,0 0 0,0 0 0,0-1 0,0 0 0,-1 1 0,0-1 0,0 0 0,0 0 0,-1 0 0,1-1 0,-1 1 0,1-8 0,-2 12-95,0 0-1,0 0 1,0 0 0,0 1 0,0-1 0,0 0 0,-1 0 0,1 1 0,0-1 0,0 0 0,0 0 0,-1 1-1,1-1 1,0 0 0,-1 0 0,1 1 0,-1-1 0,1 0 0,-1 1 0,1-1 0,-1 1 0,1-1 0,-1 1-1,1-1 1,-1 1 0,0-1 0,1 1 0,-1-1 0,-1 1 0,0-1 6,1 1-1,-1 0 1,0 0-1,0 0 1,0 0 0,0 0-1,0 0 1,0 1 0,1-1-1,-1 0 1,0 1-1,-2 0 1,-3 2 11,0 1 0,1-1 0,-1 1 1,1 0-1,-10 7 0,7-1-48,0-1 0,0 1-1,1 1 1,1 0 0,0 0 0,0 0 0,1 1 0,0 0 0,1 0-1,1 0 1,0 1 0,0-1 0,1 1 0,1 0 0,0 0 0,1 0-1,0 20 1,2-29-115,-1-1 0,1 1 0,-1 0 0,1-1 0,0 1 0,1-1 1,-1 1-1,0-1 0,1 0 0,0 1 0,0-1 0,0 0 0,0 0 0,0 0 0,1-1 0,-1 1 0,1 0 0,4 2 0,-4-3 0,-1-1 0,1 1 0,0-1 0,0 0 0,-1 0 0,1 0 0,0 0 0,0-1 0,0 1 0,0-1 0,0 0 0,0 1 0,0-1 0,0-1 0,0 1 0,0 0 0,0-1 0,0 0 0,0 1 0,0-1 0,0 0 0,4-3 0,22-13-874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6.009"/>
    </inkml:context>
    <inkml:brush xml:id="br0">
      <inkml:brushProperty name="width" value="0.05" units="cm"/>
      <inkml:brushProperty name="height" value="0.05" units="cm"/>
    </inkml:brush>
  </inkml:definitions>
  <inkml:trace contextRef="#ctx0" brushRef="#br0">273 2 19708,'-5'0'484,"0"-1"0,0 1 0,0 0 0,0 0 0,0 0 0,0 1 0,0 0 0,0 0 0,0 0 0,0 0-1,0 1 1,-5 2 0,-8 5 501,-27 16 0,28-15-792,1 1 0,0 1 0,-17 17-1,27-24-178,0 1 0,1 0 0,-1 1 0,2-1 0,-1 1 0,1 0 0,0 0 0,0 1 0,1-1 0,-4 13 0,6-18-27,1 0 0,-1 0 0,1 0 0,-1 1 0,1-1-1,0 0 1,0 0 0,0 1 0,0-1 0,0 0 0,1 0 0,-1 1-1,1-1 1,-1 0 0,1 0 0,0 0 0,0 0 0,0 0 0,0 0 0,0 0-1,0 0 1,1 0 0,-1 0 0,0-1 0,1 1 0,0-1 0,-1 1-1,1-1 1,0 1 0,0-1 0,0 0 0,0 0 0,0 0 0,0 0-1,0 0 1,0 0 0,0-1 0,0 1 0,1-1 0,2 1 0,5 0-133,0 0 1,1 0-1,-1-1 1,0 0 0,0-1-1,0 0 1,0 0-1,10-4 1,25-11-152,3-3-119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7.065"/>
    </inkml:context>
    <inkml:brush xml:id="br0">
      <inkml:brushProperty name="width" value="0.05" units="cm"/>
      <inkml:brushProperty name="height" value="0.05" units="cm"/>
    </inkml:brush>
  </inkml:definitions>
  <inkml:trace contextRef="#ctx0" brushRef="#br0">1 89 11827,'5'-8'1306,"13"-12"2971,-10 19-1717,-3 13 126,-2 22-1737,-2 1 0,-1 0 1,-5 36-1,1-10-570,5-53-257,3-16-53,3-17 36,17-142 576,-24 167-681,0-1 0,0 1 0,0 0 0,0-1 0,0 1 0,0 0 0,0-1 0,0 1 0,0 0 0,0-1 1,0 1-1,0 0 0,1-1 0,-1 1 0,0 0 0,0-1 0,0 1 0,0 0 0,1 0 0,-1-1 0,0 1 1,0 0-1,0 0 0,1-1 0,-1 1 0,0 0 0,1 0 0,-1 0 0,0-1 0,0 1 0,1 0 0,-1 0 1,0 0-1,1 0 0,-1 0 0,0 0 0,1 0 0,-1 0 0,0 0 0,1 0 0,-1 0 0,0 0 0,1 0 0,-1 0 1,0 0-1,1 0 0,-1 0 0,0 0 0,1 0 0,17 16-222,-16-14 187,1 1 0,-1-1 0,1 1 1,-1-1-1,1 0 0,5 3 0,-2-4 5,1 1-1,0-1 0,-1 0 0,1-1 1,0 0-1,-1 0 0,1 0 1,0-1-1,-1 0 0,12-3 1,9-3-33,29-13 0,-52 19 59,20-9 20,39-21 0,-55 26-11,0 0-1,0 0 0,-1 0 0,0-1 0,0 0 0,-1 0 0,0-1 1,8-10-1,-14 17-4,0 0 0,0-1 0,1 1 0,-1 0 1,0 0-1,0 0 0,0-1 0,0 1 0,0 0 0,0 0 0,0 0 1,0-1-1,0 1 0,0 0 0,1 0 0,-1-1 0,0 1 1,0 0-1,-1 0 0,1 0 0,0-1 0,0 1 0,0 0 1,0 0-1,0-1 0,0 1 0,0 0 0,0 0 0,0 0 0,0-1 1,0 1-1,-1 0 0,1 0 0,0 0 0,0-1 0,0 1 1,0 0-1,-1 0 0,1 0 0,0 0 0,0 0 0,0 0 0,-1-1 1,1 1-1,0 0 0,0 0 0,0 0 0,-1 0 0,1 0 1,0 0-1,0 0 0,-1 0 0,1 0 0,0 0 0,0 0 1,-1 0-1,1 0 0,0 0 0,0 0 0,0 0 0,-1 0 0,1 1 1,-16 1-18,-1 4 25,1 1 1,0 1-1,0 1 0,1 0 1,0 1-1,-22 19 0,32-25 1,-3 2 11,1 0 0,-1 1 1,2 0-1,-1 0 0,1 1 1,0 0-1,0 0 1,1 0-1,-5 10 0,9-15-60,0-1 1,0 1-1,0 0 0,0-1 0,0 1 0,1 0 1,-1 0-1,1 0 0,0-1 0,0 1 0,0 0 1,0 0-1,1 0 0,-1 0 0,1-1 0,-1 1 1,1 0-1,0 0 0,0-1 0,0 1 0,1-1 1,-1 1-1,1-1 0,-1 1 0,1-1 0,0 0 1,0 0-1,0 0 0,0 0 0,0 0 0,0 0 1,0 0-1,1-1 0,4 3 0,-1-1 38,0 0 0,0-1 0,1 1 0,-1-1 0,1-1 0,-1 1 0,1-1-1,0 0 1,-1-1 0,1 0 0,0 0 0,-1 0 0,9-2 0,27-4-312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7.516"/>
    </inkml:context>
    <inkml:brush xml:id="br0">
      <inkml:brushProperty name="width" value="0.05" units="cm"/>
      <inkml:brushProperty name="height" value="0.05" units="cm"/>
    </inkml:brush>
  </inkml:definitions>
  <inkml:trace contextRef="#ctx0" brushRef="#br0">161 8 16892,'0'-1'99,"-1"0"1,0 0 0,0 1 0,0-1-1,1 1 1,-1-1 0,0 1 0,0-1-1,0 1 1,0-1 0,0 1 0,0 0 0,0 0-1,0-1 1,0 1 0,0 0 0,0 0-1,0 0 1,0 0 0,0 0 0,0 0-1,0 0 1,0 1 0,0-1 0,-2 1-1,0 0 86,0 1-1,0-1 1,0 1-1,1 0 0,-1 0 1,0 0-1,1 1 1,-3 2-1,-5 7 257,0 0 0,-12 21 0,21-31-423,-8 12 69,0 1 0,1 1 0,1-1-1,0 2 1,1-1 0,1 0 0,1 1 0,-4 29 0,7-43-65,1 0 1,0 0 0,0 0 0,0-1 0,0 1 0,0 0 0,1 0-1,0 0 1,-1 0 0,1-1 0,0 1 0,0 0 0,0-1-1,1 1 1,-1 0 0,3 3 0,-2-5-3,-1 0 0,1 0 0,-1 0 0,1 0 0,0 0 0,-1 0 0,1 0 0,0-1 0,-1 1 0,1-1 0,0 1 0,0-1 1,0 0-1,-1 1 0,1-1 0,0 0 0,0 0 0,0-1 0,0 1 0,0 0 0,-1 0 0,1-1 0,0 1 0,0-1 0,-1 0 0,1 1 0,1-2 0,8-4 46,0 1 0,-1-2 0,0 1 1,0-2-1,0 1 0,-1-1 0,0-1 0,-1 1 0,9-12 0,-3 2 46,-1 0-1,-1-1 0,-1-1 0,10-22 1,-18 35-75,-1 5-21,-1-1 0,0 0 0,0 1-1,0-1 1,0 0 0,0 0-1,-1 0 1,1 0 0,-1-4-1,0 6-14,0 1 0,0 0 0,0 0 0,0 0 0,0-1 0,0 1 0,0 0 0,0 0 0,0 0 0,0 0-1,0-1 1,0 1 0,0 0 0,0 0 0,0 0 0,0 0 0,0-1 0,0 1 0,0 0 0,-1 0 0,1 0-1,0 0 1,0 0 0,0 0 0,0-1 0,0 1 0,0 0 0,-1 0 0,1 0 0,0 0 0,0 0-1,0 0 1,0 0 0,-1 0 0,1 0 0,0 0 0,0 0 0,0 0 0,-1 0 0,-7 4-20,-7 11-120,5-1-285,1 0 0,1 0-1,-11 25 1,15-31 135,0 1 0,1 1 0,0-1 0,1 0-1,0 1 1,1-1 0,-1 17 0,5-11-413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7.950"/>
    </inkml:context>
    <inkml:brush xml:id="br0">
      <inkml:brushProperty name="width" value="0.05" units="cm"/>
      <inkml:brushProperty name="height" value="0.05" units="cm"/>
    </inkml:brush>
  </inkml:definitions>
  <inkml:trace contextRef="#ctx0" brushRef="#br0">139 7 17900,'-1'-1'77,"0"1"-1,0-1 1,1 0 0,-1 1-1,0-1 1,0 1 0,0 0-1,0-1 1,0 1 0,1 0-1,-1-1 1,0 1 0,0 0-1,0 0 1,0 0 0,0 0 0,0 0-1,0 0 1,0 0 0,0 0-1,0 0 1,0 0 0,0 0-1,0 1 1,0-1 0,0 0-1,1 1 1,-1-1 0,0 1-1,0-1 1,-1 2 0,-31 17 771,33-19-763,-7 5 43,0-1 1,0 0-1,1 1 0,0 1 0,0-1 0,0 1 0,0 0 0,1 0 1,0 0-1,-8 14 0,13-19-140,0 0-1,-1 0 1,1 0 0,0-1-1,0 1 1,-1 0 0,1 0 0,0 0-1,0 0 1,0 0 0,0-1 0,0 1-1,0 0 1,0 0 0,1 0-1,-1 0 1,0 0 0,0-1 0,1 1-1,-1 0 1,0 0 0,1-1-1,-1 1 1,1 0 0,-1 0 0,1-1-1,-1 1 1,1 0 0,0-1 0,-1 1-1,1-1 1,0 1 0,-1-1-1,1 1 1,0-1 0,0 1 0,-1-1-1,1 0 1,0 0 0,0 1-1,0-1 1,0 0 0,-1 0 0,3 0-1,5 2-155,0-1-1,0-1 1,16 0-1,-14-1 32,66-4-732,-58 3 703,0 0 0,0 1-1,0 1 1,1 1 0,-1 0-1,20 5 1,-37-6 185,0 0 0,0 0-1,0 0 1,-1 0 0,1 0 0,0 1-1,0-1 1,-1 0 0,1 1-1,0-1 1,0 0 0,-1 1 0,1-1-1,0 1 1,-1-1 0,1 1 0,-1-1-1,1 1 1,-1 0 0,1-1 0,-1 1-1,1 0 1,-1-1 0,1 1-1,-1 0 1,0 0 0,0-1 0,1 1-1,-1 0 1,0 0 0,0 1 28,-1-1 1,1 1-1,-1-1 1,1 1-1,-1-1 1,0 0-1,1 1 1,-1-1-1,0 0 1,0 0-1,0 1 1,0-1 0,0 0-1,-2 1 1,-7 6 377,0-1 0,-20 11-1,29-17-373,-17 9 217,-1 0-1,1-2 0,-1 0 0,-1-1 0,0 0 0,0-2 1,0 0-1,-21 1 0,37-6-359,0 0 1,1 0-1,-1 0 1,0 0-1,1-1 1,-1 0-1,-3-1 1,6 2 65,-1-1 1,1 1-1,0-1 1,0 0 0,-1 1-1,1-1 1,0 0-1,0 0 1,0 0 0,0 0-1,0 0 1,0 0-1,0 0 1,0-1 0,0 1-1,1 0 1,-1 0-1,-1-3 1,-2-12-439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8.810"/>
    </inkml:context>
    <inkml:brush xml:id="br0">
      <inkml:brushProperty name="width" value="0.05" units="cm"/>
      <inkml:brushProperty name="height" value="0.05" units="cm"/>
    </inkml:brush>
  </inkml:definitions>
  <inkml:trace contextRef="#ctx0" brushRef="#br0">1 157 13891,'6'8'2080,"12"-3"-1119,18-5-353,16-5 2312,17-1-2063,8-4-97,7 1-168,1-2-88,-1 1-408,-2-1-296,-13 2-624,-11-4 1984,-20-8-1192,-6-7-48,-18-8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8.358"/>
    </inkml:context>
    <inkml:brush xml:id="br0">
      <inkml:brushProperty name="width" value="0.05" units="cm"/>
      <inkml:brushProperty name="height" value="0.05" units="cm"/>
    </inkml:brush>
  </inkml:definitions>
  <inkml:trace contextRef="#ctx0" brushRef="#br0">92 104 19300,'0'0'99,"0"1"0,0 0 0,0-1-1,1 1 1,-1 0 0,0-1 0,0 1 0,1-1-1,-1 1 1,1 0 0,-1-1 0,0 1 0,1-1-1,-1 1 1,1-1 0,-1 1 0,1-1 0,0 0-1,-1 1 1,1-1 0,-1 0 0,1 1 0,0-1-1,-1 0 1,1 0 0,0 0 0,-1 1 0,1-1-1,0 0 1,-1 0 0,1 0 0,0 0 0,-1 0-1,1 0 1,1-1 0,29-2 1082,-27 3-914,7-2-56,-1-1 0,1 0 0,0 0 0,18-9 0,-25 10-160,0 0 1,-1 0-1,1-1 0,0 1 0,-1-1 1,1 0-1,-1 0 0,0 0 0,0 0 1,0 0-1,0-1 0,-1 1 0,1-1 1,-1 0-1,2-4 0,-4 7-36,1 0 1,-1 0-1,0 0 0,1 0 0,-1 0 1,0 0-1,0 0 0,0 0 0,0 0 1,0-1-1,0 1 0,0 0 0,0 0 1,0 0-1,-1 0 0,1 0 0,0 0 1,-1 0-1,1 0 0,0 0 0,-1 0 1,1 0-1,-1 0 0,0 0 0,1 1 0,-1-1 1,0 0-1,0 0 0,1 1 0,-1-1 1,0 0-1,0 1 0,0-1 0,0 1 1,0-1-1,0 1 0,0-1 0,0 1 1,0 0-1,0-1 0,0 1 0,-2 0 1,-2-1 14,0 0 0,-1 1 1,1-1-1,-1 1 1,1 0-1,0 1 1,-9 1-1,2 1-23,-1 2 0,1-1 0,0 1 0,1 1-1,-1 0 1,1 1 0,0 0 0,1 0 0,-1 1 0,-16 18-1,22-21-7,0 0-1,0 1 0,0-1 0,1 1 0,0 0 0,0 1 0,0-1 0,1 1 0,0 0 0,0 0 0,1 0 0,-1 0 0,2 0 0,-1 0 0,1 0 0,0 1 1,1-1-1,-1 1 0,2-1 0,0 10 0,0-14-45,0 1 0,0 0 0,0-1 0,1 1 0,-1-1 0,1 0 0,0 1 0,0-1 0,0 0 0,0 0 0,1 0 0,-1-1 0,1 1 0,0 0 0,0-1 0,0 0 0,0 1 0,0-1 0,0-1 0,0 1 0,4 1 0,-1-1-41,0 0-1,0 0 1,0-1 0,0 0-1,1 0 1,-1 0 0,0-1-1,0 0 1,1 0 0,-1-1-1,12-2 1,18-7-303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39.302"/>
    </inkml:context>
    <inkml:brush xml:id="br0">
      <inkml:brushProperty name="width" value="0.05" units="cm"/>
      <inkml:brushProperty name="height" value="0.05" units="cm"/>
    </inkml:brush>
  </inkml:definitions>
  <inkml:trace contextRef="#ctx0" brushRef="#br0">33 0 14395,'3'2'1392,"-3"5"-816,-3 4-119,0 9 807,-2 1-184,1 11-136,-2 7-152,0 5-191,1 0-25,3-2-200,1-4-224,4-10-400,2-5-240,2-14 1632,5-9-1168,-4-12-24,-3-4-16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0.136"/>
    </inkml:context>
    <inkml:brush xml:id="br0">
      <inkml:brushProperty name="width" value="0.05" units="cm"/>
      <inkml:brushProperty name="height" value="0.05" units="cm"/>
    </inkml:brush>
  </inkml:definitions>
  <inkml:trace contextRef="#ctx0" brushRef="#br0">1 26 15987,'6'-4'1505,"6"4"-841,5-2-216,7 2 744,9 0-152,8 0-295,8 2-97,6-1-152,0-1-96,-3 0-184,-3 0-152,-4-6-456,-7 2-240,-11 2-432,-5-1-97,-15-2 793,-5 5-264,0-3-240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0.608"/>
    </inkml:context>
    <inkml:brush xml:id="br0">
      <inkml:brushProperty name="width" value="0.05" units="cm"/>
      <inkml:brushProperty name="height" value="0.05" units="cm"/>
    </inkml:brush>
  </inkml:definitions>
  <inkml:trace contextRef="#ctx0" brushRef="#br0">0 85 15347,'17'7'1745,"9"-8"-873,8-7-296,12-3 744,6-2-128,4-3-151,0 3-473,-4 0-824,-5 4-448,-7 3 608,-6 4-168,-10 2-145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0.997"/>
    </inkml:context>
    <inkml:brush xml:id="br0">
      <inkml:brushProperty name="width" value="0.05" units="cm"/>
      <inkml:brushProperty name="height" value="0.05" units="cm"/>
    </inkml:brush>
  </inkml:definitions>
  <inkml:trace contextRef="#ctx0" brushRef="#br0">2 1 17196,'-1'33'3955,"0"-25"-3660,2-1 1,-1 0-1,1 0 0,0 1 0,3 13 1,-3-20-272,0 1 1,-1-1-1,1 1 1,0-1-1,0 1 1,0-1-1,0 0 1,0 1-1,0-1 1,0 0-1,0 0 1,1 0-1,-1 1 1,0-2-1,1 1 1,-1 0-1,1 0 1,-1 0-1,1-1 1,-1 1-1,1 0 1,-1-1-1,1 0 1,0 1-1,-1-1 0,1 0 1,0 0-1,-1 0 1,1 0-1,0 0 1,2-1-1,8-1 80,-1-1 0,1 0-1,-1-1 1,0 0-1,0-1 1,0-1 0,13-8-1,-10 6 5,0 0 0,0 1 0,22-6 0,-35 12-107,-1 1 1,0 0 0,1 0 0,-1-1 0,1 1-1,-1 0 1,1 0 0,-1 0 0,1 0-1,-1 0 1,1 0 0,-1 0 0,1 0 0,-1 0-1,0 0 1,1 0 0,-1 0 0,1 0 0,-1 0-1,1 1 1,-1-1 0,1 0 0,-1 0-1,1 0 1,-1 1 0,0-1 0,1 0 0,-1 1-1,0-1 1,1 0 0,-1 1 0,0-1-1,1 1 1,-1 0 0,1 0 0,-1 1-1,0-1 1,0 0 0,0 1-1,0-1 1,0 0 0,0 1-1,0-1 1,-1 0 0,1 1-1,-1 1 1,-22 46 32,18-38 6,2-1 136,7-9-303,14-13-685,-1 2-276,-16 13 741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2.303"/>
    </inkml:context>
    <inkml:brush xml:id="br0">
      <inkml:brushProperty name="width" value="0.05" units="cm"/>
      <inkml:brushProperty name="height" value="0.05" units="cm"/>
    </inkml:brush>
  </inkml:definitions>
  <inkml:trace contextRef="#ctx0" brushRef="#br0">43 0 17812,'1'4'204,"0"-1"0,0 1 1,0-1-1,0 1 0,-1-1 1,0 1-1,1 0 0,-1-1 1,0 1-1,-1-1 0,1 1 0,-1 0 1,-1 5-1,0 5 211,-2 16 456,-35 362 2454,39-390-3304,0 0 0,0 0 0,0 0 0,0 0 0,1 0-1,-1 0 1,1 0 0,-1 0 0,1 0 0,0 0 0,-1 0 0,3 2 0,-3-4-14,0 1 0,0-1 0,0 0-1,0 0 1,1 0 0,-1 0 0,0 1 0,0-1 0,0 0-1,0 0 1,1 0 0,-1 0 0,0 0 0,0 0-1,1 0 1,-1 0 0,0 1 0,0-1 0,0 0 0,1 0-1,-1 0 1,0 0 0,0 0 0,1 0 0,-1 0-1,0 0 1,0 0 0,0-1 0,1 1 0,-1 0 0,0 0-1,0 0 1,1 0 0,-1 0 0,9-13 211,-4-4-69,-1-1 1,0 1-1,-1 0 0,-1-1 0,0-23 0,-2 39-152,0 1-1,0 0 1,0-1 0,0 1-1,0 0 1,0 0 0,0-1-1,-1 1 1,1 0-1,0-1 1,-1 1 0,1 0-1,-1 0 1,1-1 0,-2 0-1,-2 4-172,3 13-25,0-13 174,1 0-1,0 1 1,0-1-1,0 0 0,0 0 1,0 0-1,1 1 1,-1-1-1,1 0 1,-1 0-1,1 0 0,0 0 1,0 0-1,0 0 1,0 0-1,0 0 1,0 0-1,1 0 0,-1 0 1,1-1-1,-1 1 1,1-1-1,-1 1 1,1-1-1,0 1 0,0-1 1,0 0-1,0 0 1,0 0-1,0 0 0,0 0 1,0-1-1,0 1 1,0 0-1,1-1 1,-1 0-1,0 1 0,0-1 1,0 0-1,1 0 1,-1-1-1,0 1 1,0 0-1,3-1 0,4-1 17,0 0 0,0-1-1,-1 1 1,1-2-1,0 1 1,-1-1 0,0-1-1,0 1 1,12-11-1,2-8 124,-19 18-49,1 0 0,0 1-1,0 0 1,9-7 0,-19 24-11,1-1 0,-6 25 0,10-32-41,-2 3-12,1-1-9,0 1 0,0 0 1,0-1-1,0 17 0,2-24 9,0 1 0,0-1 0,0 1 0,0-1 0,0 0 0,0 1 0,0-1 0,0 1 0,0-1 0,0 1-1,1-1 1,-1 1 0,0-1 0,0 1 0,0-1 0,0 0 0,1 1 0,-1-1 0,0 0 0,1 1 0,-1-1 0,0 1 0,1-1 0,-1 0 0,0 0 0,1 1-1,-1-1 1,0 0 0,1 0 0,-1 1 0,1-1 0,0 0 0,17-3-20,17-19 12,-24 15 17,-2 2 18,0-1-1,-1-1 0,0 0 0,0 0 1,0 0-1,-1-1 0,0 0 1,8-12-1,-14 19-5,-1-1 0,1 1 1,0-1-1,-1 1 0,1-1 0,-1 1 1,0-1-1,0 0 0,1 1 0,-1-1 1,0 1-1,0-1 0,-1 0 0,1 1 1,0-1-1,0 0 0,-1 1 0,1-1 1,-1 1-1,1-1 0,-1 1 0,-1-2 1,0-1 76,-1 1 1,1 0-1,-1 0 1,0 0 0,0 0-1,0 0 1,-1 1 0,-3-3-1,18 12-21,1-1 0,-1 0-1,1-1 1,0-1 0,1 0 0,-1 0 0,24 3-1,-30-6-145,1-1-1,0 1 0,-1-1 0,1-1 1,0 1-1,-1-1 0,1 0 0,6-3 1,-9 3-74,0-1 0,-1 1 0,1-1 0,0 0 0,-1 0 1,0 0-1,0-1 0,0 1 0,0-1 0,0 0 0,0 1 0,0-1 0,-1-1 1,4-5-1,9-18-2971,17-44 0,-32 71 3085,0 0-1,0-1 0,0 1 0,0 0 0,0 0 0,0-1 0,0 1 1,0 0-1,0 0 0,0-1 0,0 1 0,0 0 0,0 0 1,0 0-1,0-1 0,0 1 0,0 0 0,0 0 0,1-1 1,-1 1-1,0 0 0,0 0 0,0 0 0,0-1 0,1 1 1,-1 0-1,0 0 0,0 0 0,1 0 0,-1 0 0,0 0 1,0-1-1,0 1 0,1 0 0,-1 0 0,0 0 0,0 0 0,1 0 1,-1 0-1,1 0 0,0 12 213,-2 20 1914,1-25-1801,1 0 0,-1-1-1,2 1 1,-1-1 0,0 1 0,1-1 0,1 0-1,-1 1 1,1-1 0,0 0 0,0-1 0,0 1 0,1-1-1,6 8 1,-9-12-284,0 0 0,-1-1 0,1 1 0,0-1 0,0 1 0,-1-1 0,1 0 0,0 1 0,0-1-1,0 0 1,-1 0 0,1 1 0,0-1 0,0 0 0,0 0 0,0 0 0,0 0 0,-1 0 0,1 0 0,0 0 0,0 0 0,0-1-1,1 1 1,0-1 8,0 0-1,-1 0 1,1 0-1,0 0 1,-1-1-1,1 1 1,-1 0-1,0-1 1,1 1-1,0-3 1,4-5 34,-1 1 1,-1-1-1,6-12 1,-9 16-46,2-1 18,8-24-8,-11 30-20,0-1 1,0 1 0,1-1 0,-1 1 0,0-1-1,0 1 1,0-1 0,0 1 0,0-1-1,0 1 1,0-1 0,0 1 0,0-1 0,0 1-1,-1-1 1,1 1 0,0-1 0,0 1 0,0-1-1,-1 1 1,1-1 0,0 1 0,0-1-1,-1 1 1,1 0 0,0-1 0,-1 1 0,1 0-1,-1-1 1,1 1 0,0 0 0,-1-1 0,1 1-1,-1 0 1,1 0 0,-1 0 0,1-1 0,-1 1-1,1 0 1,-1 0 0,1 0 0,-1 0-1,1 0 1,-1 0 0,1 0 0,-1 0 0,1 0-1,-1 0 1,0 0 0,-9 2 136,0 0 1,1 0-1,-1 1 0,1 1 1,-1-1-1,1 2 1,0-1-1,0 1 0,1 1 1,-1-1-1,1 1 0,1 1 1,-1-1-1,1 1 0,0 1 1,1-1-1,-7 11 0,11-16-112,0 0 0,1 0-1,0 1 1,-1-1-1,1 0 1,0 1 0,0-1-1,0 1 1,1 0-1,-1-1 1,0 1-1,1 0 1,0-1 0,0 1-1,0 0 1,0-1-1,0 1 1,0 0 0,1 0-1,-1-1 1,1 1-1,0-1 1,0 1-1,0 0 1,0-1 0,0 0-1,0 1 1,1-1-1,-1 0 1,1 1 0,-1-1-1,1 0 1,0 0-1,0-1 1,0 1-1,0 0 1,1-1 0,3 3-1,0 0-241,1-1 0,-1 0 0,1 0 0,-1-1 1,1 1-1,0-2 0,0 1 0,0-1 0,0 0 0,0 0 0,1-1 0,-1 0 0,14-2 0,35-16-963,-22 5 393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2.732"/>
    </inkml:context>
    <inkml:brush xml:id="br0">
      <inkml:brushProperty name="width" value="0.05" units="cm"/>
      <inkml:brushProperty name="height" value="0.05" units="cm"/>
    </inkml:brush>
  </inkml:definitions>
  <inkml:trace contextRef="#ctx0" brushRef="#br0">175 0 20076,'-16'10'794,"-14"10"653,-33 26 0,57-40-1261,-1 0 0,1 0 0,0 0 0,0 1 0,1-1 0,0 1 0,0 1 0,0-1 0,1 1 0,-5 11 0,9-18-185,0 0 0,0-1 0,-1 1 0,1 0 0,0-1 0,0 1 0,0-1 0,0 1 0,0 0 0,0-1 0,0 1 0,0 0 0,0-1 0,0 1 0,0 0 0,0-1 0,0 1 0,1-1 0,-1 1 0,0 0 0,0-1 0,1 1 0,-1-1 0,0 1 0,1-1 0,-1 1 0,1-1 0,-1 1 0,1-1 0,-1 1 0,1-1 0,-1 0 0,1 1 0,-1-1 0,1 0 0,-1 1 0,1-1 0,0 0 0,-1 0 0,1 1 0,0-1 0,30 1-236,-25-1 189,53-5-494,-33 1 196,35 1 0,-54 3 284,-1 1 0,1-1 0,0 1 0,-1 0 0,1 1 0,-1 0 0,0 0 0,1 0 0,-1 1-1,7 4 1,-12-7 57,0 0-1,0 1 0,0-1 0,-1 1 0,1 0 0,0-1 1,-1 1-1,1-1 0,0 1 0,-1 0 0,1 0 0,-1-1 0,1 1 1,-1 0-1,1 0 0,-1 0 0,1-1 0,-1 1 0,0 0 1,0 0-1,1 0 0,-1 0 0,0 0 0,0 0 0,0 1 1,-1 0 11,1-1 1,-1 1 0,1-1-1,-1 1 1,0 0 0,1-1-1,-1 0 1,0 1 0,0-1 0,0 1-1,0-1 1,-3 2 0,-4 4 96,0-1 1,-1 0 0,-14 8-1,20-12-72,-13 7 84,0-1 1,-1 0-1,1-1 1,-2-1-1,1-1 1,-1 0-1,0-1 1,-32 2-1,49-5-159,0-1 1,0 0-1,0 0 1,1 0-1,-1 0 1,0 0-1,0 0 0,0 0 1,0 0-1,0 0 1,0-1-1,0 1 1,0 0-1,1-1 0,-1 1 1,0 0-1,0-1 1,0 1-1,0-1 1,1 1-1,-1-1 0,0 1 1,1-1-1,-1 0 1,0 1-1,1-1 1,-1 0-1,1 0 0,-1 1 1,1-1-1,-1 0 1,1 0-1,0 0 1,-1 0-1,1 1 0,0-1 1,0 0-1,0 0 1,-1 0-1,1 0 0,0 0 1,0-1-1,1-2-42,0 0-1,0 0 1,0 0-1,1 1 1,-1-1-1,1 0 1,0 0-1,3-4 1,17-23-555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3.157"/>
    </inkml:context>
    <inkml:brush xml:id="br0">
      <inkml:brushProperty name="width" value="0.05" units="cm"/>
      <inkml:brushProperty name="height" value="0.05" units="cm"/>
    </inkml:brush>
  </inkml:definitions>
  <inkml:trace contextRef="#ctx0" brushRef="#br0">206 1 19524,'-7'23'906,"-1"-1"-1,-11 23 0,7-20-316,-7 28 0,10-21-137,1 2 0,1-1 0,-3 62 0,10-76-398,0-1 0,1 1 0,0 0 0,2-1 1,0 0-1,1 0 0,1 0 0,12 28 1,-2-20-26,-14-24-47,0-1 1,0 0 0,0 0 0,0 0 0,0 1 0,0-1-1,0 0 1,0 0 0,1 0 0,-1-1 0,0 1 0,1 0 0,-1 0-1,0-1 1,4 2 0,-5-3 0,1 1 0,-1 0 0,0 0 0,1 0 0,-1 0 0,0-1 0,1 1 0,-1 0 0,0 0 0,0-1 0,1 1 0,-1 0 0,0-1 0,0 1 0,1 0 0,-1-1 0,0 1 0,0 0 0,0-1 0,1 1 0,-1 0 0,0-1 0,0 1 0,0-1 0,0 1 0,0 0 0,0-1 0,0 1 0,0-1 0,0 1 0,0 0 0,0-1 0,0 1 0,0-1 0,0 1 0,-1 0 0,1-1 0,0 1 0,0 0 0,0-1 0,-1 0 0,-5-19-404,-9-11 382,-1 1 0,-1 1 0,-1 1 0,-2 0 0,-1 1 0,-38-37 0,49 51 535,11 8 69,23 7 153,-20-1-714,28 5-99,50 2 0,-68-8-6,1 0 1,0-1-1,-1-1 0,1 0 1,25-7-1,14-11-151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5.067"/>
    </inkml:context>
    <inkml:brush xml:id="br0">
      <inkml:brushProperty name="width" value="0.05" units="cm"/>
      <inkml:brushProperty name="height" value="0.05" units="cm"/>
    </inkml:brush>
  </inkml:definitions>
  <inkml:trace contextRef="#ctx0" brushRef="#br0">12 9 19308,'-6'-3'2313,"2"2"-1505,3-2 1448,4 1-1304,-1 2-383,4 0-1346,-2 0 857,5 2-240,1 2-120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4.658"/>
    </inkml:context>
    <inkml:brush xml:id="br0">
      <inkml:brushProperty name="width" value="0.05" units="cm"/>
      <inkml:brushProperty name="height" value="0.05" units="cm"/>
    </inkml:brush>
  </inkml:definitions>
  <inkml:trace contextRef="#ctx0" brushRef="#br0">111 1 16371,'-22'24'6696,"6"-6"-5282,-17 26 0,26-33-1455,1-1 0,0 1 0,-8 22 0,13-28 167,-1 0 1,1-1-1,0 1 0,0 0 0,1 0 0,-1-1 1,1 1-1,0 0 0,1 0 0,-1 0 1,2 6-1,-1-9-91,-1 0 1,1 0 0,0 0-1,0 0 1,0 0 0,0 0-1,0-1 1,0 1 0,0 0-1,0-1 1,1 1 0,-1-1-1,1 1 1,-1-1 0,1 0-1,0 0 1,-1 1 0,1-1-1,3 1 1,-1-1-12,0 0 0,0 0 0,0 0 0,0 0 0,-1-1 0,1 0 1,0 0-1,0 0 0,8-1 0,-3-1-215,0 0 1,0-1-1,0 1 1,0-2-1,0 1 1,0-2 0,-1 1-1,9-6 1,-10 4 151,1-1 0,-1 0 0,-1 0 0,1 0 0,-1-1 0,0 0 0,8-15 0,3-15-410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9.242"/>
    </inkml:context>
    <inkml:brush xml:id="br0">
      <inkml:brushProperty name="width" value="0.05" units="cm"/>
      <inkml:brushProperty name="height" value="0.05" units="cm"/>
    </inkml:brush>
  </inkml:definitions>
  <inkml:trace contextRef="#ctx0" brushRef="#br0">3 279 14067,'-3'-16'1768,"13"2"-1039,16 5-169,12 2 912,17 6-488,10-1-144,12 4-159,4-1-289,2 1-704,1 0 432,-2-6-176,-5-8-112</inkml:trace>
  <inkml:trace contextRef="#ctx0" brushRef="#br0" timeOffset="1">1407 0 17876,'-21'37'1329,"-35"48"1,4-8-662,30-40-438,2 0 0,-26 69-1,37-81-165,2 1-1,1 0 0,0 0 1,2 0-1,-1 41 1,6-53-155,0 0 0,0 0 1,1 0-1,1 0 1,0-1-1,1 1 0,1-1 1,0 0-1,10 18 0,-11-24-55,0 0 0,0-1-1,1 0 1,0 0 0,0 0-1,0-1 1,1 0 0,8 7 0,-9-10 60,-1 1 0,1 0 0,-1-1 0,1 0 0,0 0 1,0-1-1,0 1 0,0-1 0,0 0 0,0 0 1,0-1-1,0 0 0,8 0 0,27-8-574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5.469"/>
    </inkml:context>
    <inkml:brush xml:id="br0">
      <inkml:brushProperty name="width" value="0.05" units="cm"/>
      <inkml:brushProperty name="height" value="0.05" units="cm"/>
    </inkml:brush>
  </inkml:definitions>
  <inkml:trace contextRef="#ctx0" brushRef="#br0">0 245 15851,'1'1'91,"-1"-1"-1,0 0 1,0 0-1,0 0 0,0 0 1,1 1-1,-1-1 0,0 0 1,0 0-1,0 0 1,1 0-1,-1 0 0,0 0 1,0 0-1,1 0 1,-1 0-1,0 0 0,0 0 1,1 0-1,-1 0 0,0 0 1,0 0-1,1 0 1,-1 0-1,0 0 0,0 0 1,1 0-1,-1 0 1,0 0-1,0 0 0,1 0 1,-1 0-1,0-1 1,0 1-1,0 0 0,1 0 1,-1 0-1,0 0 0,0-1 1,11-8 307,-8 7 56,22-20 1474,202-160 3906,-220 177-5760,1-1 1,1 2 0,-1-1-1,13-4 1,-21 9-73,0 0-1,0 0 1,1 0-1,-1 0 1,0 0-1,0 0 1,0 0 0,1-1-1,-1 1 1,0 0-1,0 0 1,1 0-1,-1 0 1,0 0-1,0 0 1,0 0 0,1 0-1,-1 1 1,0-1-1,0 0 1,0 0-1,1 0 1,-1 0 0,0 0-1,0 0 1,0 0-1,1 0 1,-1 0-1,0 1 1,0-1-1,0 0 1,0 0 0,0 0-1,1 0 1,-1 1-1,0-1 1,0 0-1,0 0 1,0 0-1,0 1 1,0-1 0,0 0-1,0 0 1,0 0-1,0 1 1,1-1-1,-1 0 1,0 0 0,-3 11 28,-10 18-231,-1-1 1,-30 43-1,12-21-810,24-36 507,6-9 326,-1 1-1,0-1 1,-1 1-1,1-1 1,-1 0 0,0 0-1,-1-1 1,-7 7 0,5-9-464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5.978"/>
    </inkml:context>
    <inkml:brush xml:id="br0">
      <inkml:brushProperty name="width" value="0.05" units="cm"/>
      <inkml:brushProperty name="height" value="0.05" units="cm"/>
    </inkml:brush>
  </inkml:definitions>
  <inkml:trace contextRef="#ctx0" brushRef="#br0">160 1 17684,'3'15'465,"-1"1"0,0 0 0,-1 0 0,-1 0 1,0 0-1,-4 19 0,2 2 417,0-3-249,-2 101 1222,4-116-1710,2 0-1,0 0 1,1-1-1,1 1 1,6 17-1,-7-29-1414,-9-21-303,-27-24-768,-2 1 0,-46-39 0,59 56 2673,22 20-285,0 0-1,0 0 1,0 0-1,0 0 1,0 0-1,-1 0 0,1 0 1,0 0-1,0 0 1,0 0-1,0-1 1,0 1-1,0 0 0,0 0 1,0 0-1,0 0 1,-1 0-1,1 0 1,0 0-1,0 0 1,0-1-1,0 1 0,0 0 1,0 0-1,0 0 1,0 0-1,0 0 1,0 0-1,0 0 0,0-1 1,0 1-1,0 0 1,0 0-1,0 0 1,0 0-1,0 0 0,0 0 1,0-1-1,0 1 1,0 0-1,0 0 1,0 0-1,0 0 1,0 0-1,1 0 0,-1 0 1,0-1-1,0 1 1,0 0-1,0 0 1,10-1 1321,23 5-196,-19-2-555,24 1-307,1-1 0,0-1 0,0-3 1,-1-1-1,76-16 0,-64 4-375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6.398"/>
    </inkml:context>
    <inkml:brush xml:id="br0">
      <inkml:brushProperty name="width" value="0.05" units="cm"/>
      <inkml:brushProperty name="height" value="0.05" units="cm"/>
    </inkml:brush>
  </inkml:definitions>
  <inkml:trace contextRef="#ctx0" brushRef="#br0">133 1 19500,'-26'25'1419,"7"-8"-432,2 1 1,-24 29-1,38-42-869,-1 0-1,1 1 1,0-1 0,0 0-1,1 1 1,-1 0 0,1-1 0,0 1-1,1 0 1,0 0 0,-1 0-1,2 0 1,-1 0 0,1 0-1,1 9 1,-1-12-96,0-1 0,1 1 0,-1-1-1,1 0 1,0 1 0,0-1 0,0 0 0,0 1 0,0-1-1,0 0 1,1 0 0,-1 0 0,1 0 0,0 0 0,-1 0-1,1 0 1,0-1 0,4 3 0,-3-2 16,1 0-1,0 0 1,0 0 0,1-1 0,-1 0 0,0 0 0,0 0 0,1 0-1,-1-1 1,5 1 0,3-1 93,1-1 1,-1 0-1,0-1 0,0 0 0,0-1 1,21-8-1,-25 8-17,1-1 0,-1-1 0,0 1 0,0-1-1,-1 0 1,1-1 0,-1 0 0,-1 0 0,1-1 0,8-10 0,-13 14-88,0 0-1,0 0 1,0 0 0,-1 0 0,1 0 0,-1-1-1,0 1 1,1 0 0,-2-1 0,1 1 0,0-1 0,-1 0-1,1 1 1,-1-1 0,0 1 0,0-1 0,-1 0-1,1 1 1,-1-1 0,0 1 0,1-1 0,-2 1-1,1-1 1,0 1 0,-1 0 0,1 0 0,-1 0-1,0-1 1,-3-2 0,3 3-100,-1 0 1,0 0-1,0 0 0,-1 0 0,1 0 1,0 1-1,-1-1 0,0 1 0,1 0 1,-1 0-1,-5-1 0,7 2 8,-1 0 0,0 0-1,0 0 1,1 1 0,-1-1-1,0 1 1,0 0 0,0 0 0,0 0-1,0 0 1,1 1 0,-1-1 0,0 1-1,0-1 1,0 1 0,1 0-1,-5 2 1,-8 9-351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7.264"/>
    </inkml:context>
    <inkml:brush xml:id="br0">
      <inkml:brushProperty name="width" value="0.05" units="cm"/>
      <inkml:brushProperty name="height" value="0.05" units="cm"/>
    </inkml:brush>
  </inkml:definitions>
  <inkml:trace contextRef="#ctx0" brushRef="#br0">13 4 18108,'-11'-3'2016,"10"4"-1200,1 3-359,8-1 1327,5 3-568,4-2-1032,0 2-672,4 2 488,1 1-152,-1 2-144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6.850"/>
    </inkml:context>
    <inkml:brush xml:id="br0">
      <inkml:brushProperty name="width" value="0.05" units="cm"/>
      <inkml:brushProperty name="height" value="0.05" units="cm"/>
    </inkml:brush>
  </inkml:definitions>
  <inkml:trace contextRef="#ctx0" brushRef="#br0">31 0 19428,'-1'14'4526,"-11"41"-2787,2-13-1181,8-30-498,0 0-1,0 0 1,1 1 0,1-1 0,0 1-1,1-1 1,2 18 0,-2-27-54,0 0 1,0 0-1,0 0 1,0 0-1,0-1 1,0 1-1,1 0 1,-1-1-1,1 1 1,-1-1-1,1 1 1,0-1-1,0 0 1,1 0-1,-1 0 1,0 0-1,0 0 1,1-1 0,0 1-1,-1-1 1,1 1-1,0-1 1,-1 0-1,1 0 1,0 0-1,0-1 1,0 1-1,0 0 1,0-1-1,0 0 1,0 0-1,0 0 1,0 0-1,0 0 1,0-1-1,3 0 1,0 0-90,0-1 1,1 1 0,-1-1 0,0 0-1,0-1 1,0 1 0,0-1 0,-1 0-1,1-1 1,-1 1 0,0-1 0,0 0-1,0-1 1,0 1 0,4-6-1,-2 1-34,-1 0-1,0-1 1,0 1-1,-1-1 1,0 0-1,-1 0 1,7-22-1,2-31-310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1:47.796"/>
    </inkml:context>
    <inkml:brush xml:id="br0">
      <inkml:brushProperty name="width" value="0.05" units="cm"/>
      <inkml:brushProperty name="height" value="0.05" units="cm"/>
    </inkml:brush>
  </inkml:definitions>
  <inkml:trace contextRef="#ctx0" brushRef="#br0">101 35 17380,'0'0'101,"0"-1"0,0 1 0,0 0 0,0-1 0,0 1 0,-1 0 1,1-1-1,0 1 0,0-1 0,0 1 0,0 0 0,1-1 0,-1 1 0,0 0 0,0-1 1,0 1-1,0-1 0,0 1 0,0 0 0,1-1 0,-1 1 0,0 0 0,0-1 1,0 1-1,1 0 0,-1 0 0,0-1 0,0 1 0,1 0 0,-1 0 0,0-1 0,1 1 1,-1 0-1,0 0 0,1 0 0,-1 0 0,0-1 0,1 1 0,-1 0 0,0 0 1,2 0-1,16-8 1562,-6 5-1048,0-1-1,0 2 0,1 0 1,0 0-1,22 1 0,-26 1-529,0 0 0,-1 1 0,1 0 0,-1 1 0,1 0 0,-1 0 0,0 1 0,0 0 0,11 6 0,-17-8-76,0 0 1,0 0-1,0 0 1,0 1-1,-1-1 1,1 1-1,0 0 1,-1-1-1,1 1 1,-1 0-1,1 0 0,-1 0 1,0 0-1,0 0 1,0 0-1,0 0 1,0 0-1,0 5 1,0-4-4,-1 1 0,0-1 0,0 1-1,-1-1 1,1 1 0,-1-1 0,1 1 0,-1-1 0,0 1 0,-1-1 0,-1 4 0,-4 7 0,-1-2 1,0 1-1,-1-1 0,-19 20 1,-14 12 48,-2-2 0,-3-1 1,-59 40-1,78-65-16,17-14 4,10-9 6,12-11 0,-3 8-43,1 0 0,0 1 1,0 1-1,13-10 0,-18 15-7,-1 1 1,1-1-1,0 1 1,-1 0-1,1 0 1,0 0-1,0 0 0,0 1 1,0 0-1,1 0 1,-1 0-1,0 0 1,0 1-1,1-1 1,-1 1-1,5 1 0,-7-1 1,0 1-1,0 0 0,1 0 0,-1 0 0,0 0 0,0 0 0,-1 1 0,1-1 0,0 1 0,0-1 0,-1 1 0,1 0 1,-1-1-1,1 1 0,-1 0 0,0 0 0,1 0 0,1 4 0,1 5-3,0-1-1,4 19 1,-4-13 10,-1-8-5,0 1-1,0-1 0,0 0 0,1 0 0,0 0 0,10 13 0,-12-18 7,0-1 0,0 0 0,0 0 0,0 0 0,1 0 0,-1 0 0,0 0 0,1-1 0,0 1-1,-1-1 1,1 1 0,0-1 0,0 0 0,-1 0 0,1-1 0,0 1 0,0 0 0,0-1 0,0 0-1,0 0 1,0 0 0,0 0 0,6-1 0,-1-1 31,-1 0-1,1-1 1,0 0-1,-1-1 1,1 1-1,-1-1 1,0-1-1,0 0 1,-1 0-1,1 0 1,8-10-1,-10 11-35,-1-1 0,0 1 0,0-1 1,0 0-1,-1 0 0,0-1 0,0 1 0,0-1 0,0 0 0,-1 1 1,0-1-1,0 0 0,-1 0 0,0 0 0,1-13 0,-2 17-156,-1-1-1,1 0 1,-1 1-1,0-1 1,1 1-1,-1 0 1,0-1-1,-1 1 1,1 0-1,0 0 1,-1-1 0,1 1-1,-1 0 1,-3-3-1,-7-11-322,9 5-129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4.053"/>
    </inkml:context>
    <inkml:brush xml:id="br0">
      <inkml:brushProperty name="width" value="0.05" units="cm"/>
      <inkml:brushProperty name="height" value="0.05" units="cm"/>
    </inkml:brush>
  </inkml:definitions>
  <inkml:trace contextRef="#ctx0" brushRef="#br0">11 20 13419,'-10'-16'4885,"11"13"-1820,9 8-1780,6 9-696,0 1-1,0 0 1,22 30-1,3 3-281,-8-10-158,-19-21-227,1 0 0,1-1 1,31 25-1,-45-39-43,0-1-1,1 1 0,-1-1 0,1 0 1,0 1-1,-1-1 0,1 0 0,0-1 0,0 1 1,-1 0-1,1-1 0,5 1 0,-6-1 79,0-1-1,-1 1 0,1 0 1,0-1-1,0 1 1,-1-1-1,1 0 0,0 0 1,-1 1-1,1-1 0,-1 0 1,1 0-1,-1 0 0,1-1 1,-1 1-1,0 0 0,0 0 1,1-1-1,-1 1 0,0-1 1,1-2-1,12-23-513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4.443"/>
    </inkml:context>
    <inkml:brush xml:id="br0">
      <inkml:brushProperty name="width" value="0.05" units="cm"/>
      <inkml:brushProperty name="height" value="0.05" units="cm"/>
    </inkml:brush>
  </inkml:definitions>
  <inkml:trace contextRef="#ctx0" brushRef="#br0">260 1 19444,'-3'12'1817,"-19"22"-1153,-5 9-240,-3 18 824,0 8-296,-1 12-280,4 3-143,2 3-241,5-4-88,7-11-160,2-11-120,6-15-264,2-9-337,0-17-559,0-8 432,0-13 448,0-10-240,3-8-152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4.864"/>
    </inkml:context>
    <inkml:brush xml:id="br0">
      <inkml:brushProperty name="width" value="0.05" units="cm"/>
      <inkml:brushProperty name="height" value="0.05" units="cm"/>
    </inkml:brush>
  </inkml:definitions>
  <inkml:trace contextRef="#ctx0" brushRef="#br0">32 2 17204,'5'-1'1816,"-2"2"-1136,-3 8-224,0 8 945,-1 6-233,-2 9-376,-2 3-184,2 7-304,0-1-88,0-4-136,1-4-152,1-7-488,-1-6-272,2-9-400,0-9 936,-9-1-248,1-9-177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5.302"/>
    </inkml:context>
    <inkml:brush xml:id="br0">
      <inkml:brushProperty name="width" value="0.05" units="cm"/>
      <inkml:brushProperty name="height" value="0.05" units="cm"/>
    </inkml:brush>
  </inkml:definitions>
  <inkml:trace contextRef="#ctx0" brushRef="#br0">12 47 17492,'-1'0'83,"0"-1"1,1 0 0,-1 0 0,0 1-1,0-1 1,1 0 0,-1 0 0,0 0-1,1 0 1,-1 0 0,1 0-1,-1 0 1,1 0 0,-1 0 0,1 0-1,0 0 1,-1 0 0,1 0 0,0 0-1,0 0 1,0 0 0,0 0 0,0-1-1,0 0 1,1 1-15,-1 0 0,1 0 0,0 0 0,0 0 0,0 0 0,-1 1 0,1-1 0,0 0 0,0 0 0,0 1 0,0-1 0,0 0 0,0 1-1,1-1 1,-1 1 0,0 0 0,0-1 0,2 1 0,8-3 236,1 1 0,0 1 0,18 0 0,-23 0-190,37 0 91,1 2 0,86 14-1,-105-10-201,0 1 1,-1 1-1,1 2 0,-1 0 0,-1 1 1,30 19-1,-49-27-3,0 1-1,-1 1 1,1-1-1,-1 1 1,0-1 0,0 1-1,0 0 1,4 7 0,-7-10 6,0 1 1,0 0-1,0 1 1,0-1-1,0 0 1,-1 0-1,1 0 1,-1 0 0,1 1-1,-1-1 1,0 0-1,0 0 1,0 1-1,0-1 1,0 0-1,0 0 1,-1 1-1,1-1 1,-1 0-1,0 0 1,1 0 0,-1 0-1,-1 2 1,-3 4 83,0 0 0,0-1 0,0 0 0,-1 0 0,0-1 0,-13 12 0,-47 31 606,49-37-507,11-8-138,-99 66 997,90-61-871,-1 0 0,0-2 0,0 0 0,-35 9 0,48-15-218,-1 0 0,1 0 0,-1-1 0,0 0 1,0 1-1,1-2 0,-1 1 0,0 0 0,1-1 0,-1 1 0,0-1 0,1 0 0,-1 0 0,1-1 1,-1 1-1,-5-4 0,7 4-33,0-1 0,0 0 0,0 0 1,0 0-1,1 0 0,-1 0 0,0-1 0,1 1 1,-1 0-1,1-1 0,0 1 0,0-1 0,0 1 1,0-1-1,0 0 0,1 1 0,-1-1 0,1 0 1,0 1-1,0-1 0,0 0 0,0-3 1,3-7-438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4:59.754"/>
    </inkml:context>
    <inkml:brush xml:id="br0">
      <inkml:brushProperty name="width" value="0.05" units="cm"/>
      <inkml:brushProperty name="height" value="0.05" units="cm"/>
    </inkml:brush>
  </inkml:definitions>
  <inkml:trace contextRef="#ctx0" brushRef="#br0">92 252 20436,'0'0'1697,"-12"7"-1225,-6 4-176,1 9 640,0 4-216,1 6-288,5 3-152,11 0-120,8 2-48,14-7-56,8-3-40,7-9-120,6-6-136,3-10-488,-7-7-336,-1-15 856,-6-5-176,-6-1-152</inkml:trace>
  <inkml:trace contextRef="#ctx0" brushRef="#br0" timeOffset="1">106 0 16700,'-4'21'1872,"2"-7"-1288,-3-5-280,5 1 1449,8-1-1689,0-1-353,3-6 329,-1-2-128,1-14-160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5.875"/>
    </inkml:context>
    <inkml:brush xml:id="br0">
      <inkml:brushProperty name="width" value="0.05" units="cm"/>
      <inkml:brushProperty name="height" value="0.05" units="cm"/>
    </inkml:brush>
  </inkml:definitions>
  <inkml:trace contextRef="#ctx0" brushRef="#br0">5 0 17772,'-5'6'1600,"7"-3"-984,7 0-184,11 2 705,7-2-161,12 3-240,5 0-144,8 2-160,3-1-104,-1 0-128,-2-1-168,-5-2-456,-8-1-328,-9-3 168,-8 0 392,-16-6-176,-12-1-120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6.247"/>
    </inkml:context>
    <inkml:brush xml:id="br0">
      <inkml:brushProperty name="width" value="0.05" units="cm"/>
      <inkml:brushProperty name="height" value="0.05" units="cm"/>
    </inkml:brush>
  </inkml:definitions>
  <inkml:trace contextRef="#ctx0" brushRef="#br0">0 14 17844,'14'17'1808,"20"-16"-1120,10-4-264,11-4 713,7-1-289,2-1-176,-1 4-176,-5 5-912,-8 0-320,-13 6 608,-9 5-152,-15-6-96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56.468"/>
    </inkml:context>
    <inkml:brush xml:id="br0">
      <inkml:brushProperty name="width" value="0.05" units="cm"/>
      <inkml:brushProperty name="height" value="0.05" units="cm"/>
    </inkml:brush>
  </inkml:definitions>
  <inkml:trace contextRef="#ctx0" brushRef="#br0">243 11 15251,'-2'-2'188,"0"1"1,0 0-1,0 0 0,0 0 0,0 0 0,0 0 0,-1 1 0,1-1 1,0 0-1,-1 1 0,1 0 0,0-1 0,-1 1 0,1 0 0,0 0 1,-1 1-1,1-1 0,0 0 0,-1 1 0,1-1 0,0 1 0,-4 1 1,-2 1 52,-1 1 1,1 0 0,-1 0-1,-9 7 1,12-7-212,0 1 1,0 0-1,0 0 0,1 0 0,0 0 1,0 1-1,0 0 0,-4 7 1,8-11-45,0 0 0,0-1 0,0 1 0,1 0 1,-1 0-1,0 0 0,1-1 0,-1 1 1,1 0-1,0 0 0,-1 0 0,1 0 0,0 0 1,0 0-1,0 0 0,1 0 0,-1 0 0,0 0 1,1 0-1,-1-1 0,1 1 0,0 0 1,0 0-1,-1 0 0,1-1 0,0 1 0,0 0 1,1-1-1,-1 1 0,0-1 0,0 1 1,1-1-1,-1 0 0,1 0 0,-1 1 0,3 0 1,16 11-168,-11-7 149,1 0-1,-1 1 1,9 9 0,-15-13 49,0 0 0,0 0 0,-1 0-1,0 1 1,0-1 0,0 1 0,0-1 0,0 1 0,-1 0 0,1 0-1,-1 0 1,1 6 0,-1-5 22,-1 0 1,1-1-1,-1 1 0,-1 0 0,1-1 0,-1 1 1,1-1-1,-1 1 0,-1 0 0,1-1 1,0 0-1,-1 1 0,0-1 0,0 0 1,-1 0-1,1 0 0,-1 0 0,0 0 1,0-1-1,0 1 0,0-1 0,0 0 1,-1 0-1,0 0 0,1 0 0,-1-1 1,-6 3-1,-4 3 34,0-2-1,-1 1 1,0-2 0,0 0 0,-1-1 0,-26 3-1,70-23-2243,-7 5 1678,26-18-1,0-3-179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56.918"/>
    </inkml:context>
    <inkml:brush xml:id="br0">
      <inkml:brushProperty name="width" value="0.05" units="cm"/>
      <inkml:brushProperty name="height" value="0.05" units="cm"/>
    </inkml:brush>
  </inkml:definitions>
  <inkml:trace contextRef="#ctx0" brushRef="#br0">74 75 16668,'-1'1'1672,"-6"6"-1321,1 0 0,-1 0 0,2 0-1,-1 1 1,1 0 0,0 0 0,1 0 0,0 1 0,0-1 0,-3 15 0,4-13-233,0 0 1,1 0 0,0 0-1,0 1 1,2-1 0,-1 0-1,1 1 1,1-1 0,1 13-1,-2-21-109,1 1 1,-1-1-1,0 0 0,1 0 0,-1 0 0,1 0 0,0 0 0,0-1 1,0 1-1,0 0 0,0 0 0,0 0 0,0-1 0,0 1 0,1 0 0,-1-1 1,1 0-1,-1 1 0,1-1 0,-1 0 0,1 1 0,0-1 0,0 0 1,0 0-1,0-1 0,-1 1 0,1 0 0,0-1 0,0 1 0,1-1 1,-1 1-1,0-1 0,0 0 0,0 0 0,0 0 0,0 0 0,0 0 0,0-1 1,0 1-1,0-1 0,0 1 0,0-1 0,4-1 0,3-2-1,1-1-1,-1 0 1,0 0-1,0-1 0,0 0 1,-1 0-1,10-10 1,3-7 22,0-1 0,-1-1 0,-2-1 0,-1-1 1,-1 0-1,-1-1 0,22-57 0,-34 71 48,-9 20 13,-11 23 20,7-4-54,-10 44-1,17-58-190,1 1-1,0-1 1,1 1-1,0 0 1,1 0-1,1 13 1,-1-24 73,0 1 0,1-1 1,-1 0-1,0 1 0,0-1 0,1 0 0,-1 0 1,1 1-1,-1-1 0,1 0 0,0 0 0,-1 1 1,1-1-1,0 0 0,0 0 0,0 0 0,2 1 0,-2-1-40,-1-1 0,1 1 0,0-1-1,0 0 1,0 0 0,0 1-1,0-1 1,0 0 0,0 0-1,0 0 1,0 0 0,0 0 0,0 0-1,0 0 1,0 0 0,0-1-1,0 1 1,1-1 0,3-1-190,0-1 0,-1 1 1,1-1-1,-1 0 0,0 0 0,0-1 1,7-6-1,19-26-724,2-7-291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57.318"/>
    </inkml:context>
    <inkml:brush xml:id="br0">
      <inkml:brushProperty name="width" value="0.05" units="cm"/>
      <inkml:brushProperty name="height" value="0.05" units="cm"/>
    </inkml:brush>
  </inkml:definitions>
  <inkml:trace contextRef="#ctx0" brushRef="#br0">102 23 16187,'-68'165'2888,"59"-140"-2575,2 0-1,1 1 1,2 0-1,-4 45 1,9-27-206,2-1 1,2 1 0,2-1-1,15 52 1,-20-84-125,-1 15-10,-6-18 24,5-8 4,-1-1 1,1 1-1,-1 0 1,0 0-1,1 0 1,-1 0-1,1-1 0,-1 1 1,1 0-1,-1-1 1,1 1-1,-1 0 1,1-1-1,-1 1 1,1 0-1,-1-1 0,1 1 1,0-1-1,-1 1 1,0-2-1,-1-1 9,0 0-1,0-1 0,1 1 1,-1 0-1,1-1 1,0 0-1,-1 1 1,2-1-1,-2-7 0,-1-38 47,3 37-44,0-23-8,1 0 0,3 0 0,0 1 0,3-1 0,18-58 0,-17 67-16,2 1 0,1 0 0,1 1 0,1 0 0,1 1 0,1 0 0,0 1 0,22-21 0,-31 36 7,1 1 1,1 0 0,-1 0 0,1 0 0,0 1 0,0 0 0,11-4 0,-14 6 5,1 1 1,-1 1 0,0-1 0,1 1 0,0 0 0,-1 0 0,1 1 0,0 0-1,-1 0 1,1 0 0,0 0 0,-1 1 0,7 1 0,-10-1 0,-1-1 0,1 1 0,0-1 0,-1 1 1,1-1-1,0 1 0,-1 0 0,1 0 0,-1 0 0,1 0 0,-1 0 0,0 0 1,1 0-1,-1 1 0,0-1 0,0 0 0,0 1 0,0-1 0,0 1 1,0-1-1,0 1 0,-1 0 0,1-1 0,0 1 0,-1 0 0,1-1 0,-1 1 1,0 0-1,0 0 0,0-1 0,1 1 0,-2 0 0,1 0 0,0-1 1,0 1-1,0 0 0,-1 0 0,0 2 0,-2 4 5,1-1 0,-1-1 0,0 1 0,-1 0 0,1-1 0,-1 1 0,0-1 1,-7 7-1,-8 7 74,-1-1 0,-24 20 0,32-31-58,1 1 0,-1-2-1,0 0 1,-1 0 0,1-1 0,-16 5-1,27-10-37,0-1 0,0 0 0,0 1 0,0-1-1,0 0 1,0 1 0,0-1 0,0 0 0,0 0 0,0 0-1,0 0 1,0 0 0,0 0 0,0 0 0,0 0 0,0-1-1,0 1 1,0 0 0,-2-1 0,3 0-13,0 1 1,0-1-1,0 1 1,-1-1-1,1 1 1,0-1-1,0 0 1,0 1-1,0-1 1,0 1-1,0-1 1,0 1 0,0-1-1,0 1 1,0-1-1,0 0 1,1 1-1,-1-1 1,0 1-1,0-1 1,1 1-1,-1-1 1,0 1-1,1-1 1,4-7-131,0 1-1,1-1 1,7-6 0,19-20-186,9-2-96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57.820"/>
    </inkml:context>
    <inkml:brush xml:id="br0">
      <inkml:brushProperty name="width" value="0.05" units="cm"/>
      <inkml:brushProperty name="height" value="0.05" units="cm"/>
    </inkml:brush>
  </inkml:definitions>
  <inkml:trace contextRef="#ctx0" brushRef="#br0">87 100 14555,'-69'286'5109,"62"-243"-4739,2 0-1,1 1 1,3-1 0,7 75 0,-8-182-93,3 1 0,11-67 1,-5 75-313,21-82 0,-22 116 8,1 1 0,0 0 1,1 0-1,1 1 0,1 0 0,1 0 0,15-18 1,-22 32 18,0 0 0,1 1 0,-1 0 0,1 0 0,0 0 0,1 1 0,-1-1 0,1 1 0,-1 0 0,1 1 0,0-1 0,0 1 0,0 0 0,0 1 0,0 0 0,0 0 0,1 0 0,10 0 0,-11 1 7,-1 1-1,0-1 0,1 1 0,-1 0 1,0 1-1,0-1 0,0 1 0,0 0 0,0 0 1,0 0-1,0 1 0,-1 0 0,1 0 1,-1 0-1,0 0 0,0 1 0,0 0 1,0 0-1,0 0 0,-1 0 0,0 0 0,4 8 1,-5-10 4,-1 0 1,0 1 0,0 0-1,0-1 1,0 1-1,0 0 1,-1-1 0,1 1-1,-1 0 1,0-1 0,0 1-1,0 0 1,0 0 0,0 0-1,-1-1 1,1 1-1,-1 0 1,1-1 0,-1 1-1,0 0 1,0-1 0,0 1-1,-1-1 1,1 1 0,-1-1-1,1 0 1,-1 0-1,0 1 1,0-1 0,0 0-1,0-1 1,0 1 0,-3 2-1,-4 3 43,-1-2 0,1 1 0,-1-1 0,0 0 0,0-1 0,0 0 0,-13 2-1,-46 8 248,62-13-311,0-1-1,-1 0 1,1 0-1,0 0 1,-1-1 0,1 0-1,-9-2 1,16 3-23,-1 0 0,0-1-1,0 1 1,1 0 0,-1 0 0,0-1 0,1 1 0,-1 0 0,0-1 0,1 1 0,-1 0-1,1-1 1,-1 1 0,1-1 0,-1 1 0,1-1 0,-1 1 0,1-1 0,-1 0 0,1 0-1,-1 0 15,1 1 0,1-1-1,-1 1 1,0-1 0,0 1-1,0-1 1,0 1-1,0 0 1,0-1 0,1 1-1,-1-1 1,0 1 0,0-1-1,0 1 1,1 0-1,-1-1 1,0 1 0,1-1-1,-1 1 1,0 0 0,1-1-1,0 1 1,2-3-78,1 1 1,0 0 0,-1 0-1,1 0 1,7-3 0,20-4-406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58.212"/>
    </inkml:context>
    <inkml:brush xml:id="br0">
      <inkml:brushProperty name="width" value="0.05" units="cm"/>
      <inkml:brushProperty name="height" value="0.05" units="cm"/>
    </inkml:brush>
  </inkml:definitions>
  <inkml:trace contextRef="#ctx0" brushRef="#br0">159 32 18884,'-8'0'269,"1"1"0,-1 0 0,0 1 0,1-1 0,0 1 0,-1 1 0,1-1 0,0 1 0,0 0 0,1 1 0,-1 0 0,-8 6 0,10-6-156,1-1 0,0 1-1,-1 0 1,1 0 0,0 0 0,1 1 0,-1 0 0,1-1 0,0 1 0,0 0 0,1 1-1,-1-1 1,1 0 0,0 1 0,1-1 0,-2 10 0,2-13-88,1 0 0,0 0 0,0 0 0,0 0 0,0 0 0,0 0 0,0 0 0,1 1 0,-1-1 0,1 0 0,-1 0 0,1 0 0,0 0 0,0 0 0,0-1 0,0 1 0,0 0 0,0 0 0,3 2 0,-2-2-11,1 0 1,-1 0 0,1-1 0,-1 1 0,1-1 0,0 0 0,-1 0 0,1 0 0,0 0 0,0 0 0,0-1-1,5 1 1,0 0-4,1-1-1,-1 0 0,0-1 0,1 0 0,-1 0 1,0-1-1,0 0 0,16-6 0,-17 4 6,0 0-1,1 0 0,-2-1 1,1 0-1,-1 0 1,1 0-1,-1-1 0,-1 0 1,1 0-1,5-9 0,-8 10 1,0 1-1,0-1 0,-1 1 0,0-1 0,0 0 0,0 0 1,0 0-1,-1 0 0,0 0 0,0 0 0,0-1 0,-1 1 0,0 0 1,0 0-1,0-1 0,-2-9 0,1 13-6,0-1 0,0 1 1,-1-1-1,1 1 0,0 0 0,-1 0 0,0 0 0,0 0 0,1 0 1,-1 0-1,-1 0 0,1 0 0,0 1 0,0-1 0,0 1 0,-1-1 0,-3 0 1,5 1-37,-1 0 0,1 1 0,0-1 0,0 1 0,0-1 0,0 1 0,0 0 1,-1 0-1,1-1 0,0 1 0,0 0 0,0 0 0,-1 0 0,1 0 0,0 0 0,0 0 1,0 1-1,0-1 0,-1 0 0,1 1 0,0-1 0,0 1 0,0-1 0,0 1 1,0-1-1,0 1 0,0 0 0,0-1 0,0 1 0,0 0 0,0 0 0,0 0 0,1 0 1,-1 0-1,0 0 0,1 0 0,-1 0 0,0 0 0,0 2 0,1-2-53,-1 0 0,1 0 0,0 0 0,0 0 0,-1 0 0,1 0-1,0 0 1,0 1 0,0-1 0,0 0 0,0 0 0,1 0 0,-1 0 0,0 0 0,0 0-1,1 0 1,-1 0 0,0 0 0,1 0 0,-1 0 0,1 0 0,0 0 0,-1 0-1,1 0 1,0 0 0,-1 0 0,1 0 0,2 1 0,-1-1-26,1 1 1,0-1-1,0 1 0,0-1 1,0 0-1,0 0 1,0 0-1,0 0 0,5 0 1,24 1-761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58.595"/>
    </inkml:context>
    <inkml:brush xml:id="br0">
      <inkml:brushProperty name="width" value="0.05" units="cm"/>
      <inkml:brushProperty name="height" value="0.05" units="cm"/>
    </inkml:brush>
  </inkml:definitions>
  <inkml:trace contextRef="#ctx0" brushRef="#br0">170 33 18716,'-34'13'1365,"19"-9"-1063,1 1 1,0 1 0,0 0 0,1 1 0,-1 0 0,1 1 0,-19 15-1,32-22-298,-1-1 0,1 1 0,-1-1 0,1 1-1,-1-1 1,1 1 0,-1-1 0,1 1-1,0-1 1,-1 1 0,1 0 0,0-1-1,-1 1 1,1 0 0,0-1 0,0 1 0,0 0-1,-1-1 1,1 1 0,0 1 0,1-2-16,-1 1-1,0-1 1,0 1 0,1-1 0,-1 1 0,0-1 0,1 0 0,-1 1 0,0-1 0,1 0-1,-1 1 1,1-1 0,-1 0 0,1 1 0,-1-1 0,1 0 0,-1 0 0,1 0 0,-1 1-1,1-1 1,0 0 0,36 3-850,-29-3 685,18 0-295,65 5-922,-81-4 1342,-1 0 0,1 1 1,-1 1-1,0-1 0,0 1 1,0 1-1,10 5 0,-18-9 99,1 1-1,0 0 0,-1 0 0,1 0 0,-1 0 0,1 0 1,-1 1-1,0-1 0,1 0 0,-1 1 0,0-1 0,0 1 1,0-1-1,0 1 0,0 0 0,0-1 0,-1 1 0,1 0 0,0-1 1,0 3-1,-1-2 24,-1 0 0,1-1 0,0 1 1,0 0-1,-1-1 0,1 1 0,-1 0 0,1-1 1,-1 1-1,0 0 0,0-1 0,0 1 0,0-1 1,0 0-1,0 1 0,0-1 0,-1 2 0,-6 4 284,-1 0 0,1-1 0,-1 0 0,0 0 0,-14 6 0,13-7-197,0 0-1,1-1 1,-2-1-1,1 1 0,0-2 1,-1 1-1,1-1 1,-1-1-1,0 0 0,-12-1 1,22 0-198,0 0 0,0 0 0,0 0 0,0 0 0,0 0 0,0 0 0,0 0 1,0-1-1,0 1 0,0 0 0,0-1 0,0 1 0,0-1 0,1 1 0,-1-1 0,0 0 0,0 1 1,0-1-1,1 0 0,-1 1 0,0-1 0,1 0 0,-1 0 0,1 0 0,-1 1 0,1-1 0,-1 0 1,1 0-1,-1 0 0,1 0 0,0 0 0,0 0 0,-1 0 0,1 0 0,0-2 0,0 0-19,1 0-1,-1 1 1,1-1 0,0 0-1,-1 0 1,1 0-1,1 1 1,-1-1-1,0 1 1,1-1-1,1-3 1,16-15-500</inkml:trace>
  <inkml:trace contextRef="#ctx0" brushRef="#br0" timeOffset="1">519 137 16131,'9'2'383,"0"0"-1,0-1 0,0-1 0,0 1 0,0-2 0,0 1 0,0-1 0,0 0 0,10-3 0,3-2 157,0-1 0,29-13 0,-41 15-301,1 0 1,-1-1 0,18-14 0,-26 19-190,0-1 0,-1 0-1,1 1 1,0-1 0,-1 0-1,1 0 1,-1 0 0,1 0 0,-1-1-1,0 1 1,1-3 0,-2 4-25,1 0 0,-1 0 0,0 0 0,0 0 0,0 0 0,0 0 0,0 0 1,0 0-1,-1 0 0,1 0 0,0 0 0,0 0 0,-1 0 0,1 0 0,-1 0 0,1 0 1,-1 1-1,1-1 0,-1 0 0,1 0 0,-1 0 0,0 0 0,1 1 0,-1-1 0,0 0 1,0 1-1,-1-2 0,-2 0 27,1 0-1,-1 0 1,0 1 0,0-1 0,0 1 0,-1 0 0,1 0 0,0 0 0,0 0-1,-1 1 1,1 0 0,0 0 0,-1 0 0,1 0 0,-5 2 0,-7 0 88,-1 2 1,-24 7-1,26-5-70,-1 0 0,1 1 0,1 0 0,-1 1 0,-14 11 0,24-15-44,-1 0 1,1 0-1,0 1 0,0 0 1,0 0-1,0 0 1,1 1-1,0-1 0,0 1 1,1 0-1,-1 0 1,1 0-1,1 1 0,-4 11 1,5-15-47,1 0-1,-1 0 1,1 0 0,0 0 0,0 0 0,0 0 0,1 0-1,-1 0 1,1 0 0,0 0 0,-1 0 0,1 0-1,1 0 1,-1 0 0,0 0 0,1-1 0,-1 1 0,1 0-1,0-1 1,0 1 0,0-1 0,0 0 0,0 0 0,0 0-1,1 0 1,-1 0 0,1 0 0,0-1 0,-1 1-1,1-1 1,0 1 0,5 0 0,5 3-122,1-1 1,-1-1-1,1 0 0,0-1 1,26 1-1,22-4-152,14-8-101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59.792"/>
    </inkml:context>
    <inkml:brush xml:id="br0">
      <inkml:brushProperty name="width" value="0.05" units="cm"/>
      <inkml:brushProperty name="height" value="0.05" units="cm"/>
    </inkml:brush>
  </inkml:definitions>
  <inkml:trace contextRef="#ctx0" brushRef="#br0">4 30 15387,'3'-4'857,"-3"2"-613,1 0-1,0 0 1,0 0-1,1 0 1,-1 0-1,0 0 1,0 1-1,1-1 1,-1 1-1,1-1 1,0 1 0,-1-1-1,4-1 1,-5 4-63,1 0 0,-1 0 1,0-1-1,1 1 1,-1 0-1,0 0 1,0 0-1,0 0 1,0-1-1,1 1 1,-1 0-1,0 0 1,0 0-1,-1 0 1,1-1-1,0 2 1,0-1-29,-3 28 1186,-8 40 1,5-39-1169,-3 33 1,9-53-153,0-1 0,0 1 1,0 0-1,1 0 1,1-1-1,4 19 1,-5-26-20,0 0-1,0 0 1,0-1 0,0 1-1,0 0 1,0 0 0,0 0 0,0-1-1,1 1 1,-1-1 0,1 1-1,-1-1 1,1 0 0,0 1 0,3 1-1,-3-2-5,0-1-1,0 1 0,0-1 1,1 0-1,-1 1 0,0-1 1,0 0-1,0 0 0,1 0 1,-1-1-1,0 1 0,0 0 1,0-1-1,1 0 1,-1 1-1,0-1 0,0 0 1,2-2-1,2 0-191,-1 0 0,0 0 1,0-1-1,-1 0 0,1 0 1,-1 0-1,0-1 0,0 1 1,0-1-1,-1 0 0,0 0 0,0 0 1,0 0-1,0-1 0,-1 1 1,0-1-1,0 0 0,2-10 1,0-7-497,-1 0 0,-1-1 1,-1-32-1,-2-4-530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00.194"/>
    </inkml:context>
    <inkml:brush xml:id="br0">
      <inkml:brushProperty name="width" value="0.05" units="cm"/>
      <inkml:brushProperty name="height" value="0.05" units="cm"/>
    </inkml:brush>
  </inkml:definitions>
  <inkml:trace contextRef="#ctx0" brushRef="#br0">19 13 18228,'-9'-8'2000,"4"5"-1143,1 1 2327,8 6-2472,4-3-440,3 2-1208,-2-1-2072,5 2 2575,2 2-399,6 2-320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00.216"/>
    </inkml:context>
    <inkml:brush xml:id="br0">
      <inkml:brushProperty name="width" value="0.05" units="cm"/>
      <inkml:brushProperty name="height" value="0.05" units="cm"/>
    </inkml:brush>
  </inkml:definitions>
  <inkml:trace contextRef="#ctx0" brushRef="#br0">10 0 17252,'13'25'1664,"7"1"-1000,4-3-256,4 12 841,4 1-305,3 7-296,-2 2-144,-2 11-232,-4 5-64,-11 4-128,-5 1-32,-17 3-40,-13 1-72,-18-4-256,-7-3-240,-11-13 472,-2-2-72,-4-12-64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00.615"/>
    </inkml:context>
    <inkml:brush xml:id="br0">
      <inkml:brushProperty name="width" value="0.05" units="cm"/>
      <inkml:brushProperty name="height" value="0.05" units="cm"/>
    </inkml:brush>
  </inkml:definitions>
  <inkml:trace contextRef="#ctx0" brushRef="#br0">0 56 14075,'2'12'2072,"5"-6"-839,4-3-417,12-3 2393,8-3-1729,9-1-512,2-4-120,6 0-272,2-1-176,-5-1-432,-2 0-240,-13 4-480,-5 2-272,-13 1-32,-11 1 664,-4-3-288,-9 1-169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01.037"/>
    </inkml:context>
    <inkml:brush xml:id="br0">
      <inkml:brushProperty name="width" value="0.05" units="cm"/>
      <inkml:brushProperty name="height" value="0.05" units="cm"/>
    </inkml:brush>
  </inkml:definitions>
  <inkml:trace contextRef="#ctx0" brushRef="#br0">0 368 15259,'0'14'1849,"10"-4"-1129,13-5-152,9-2 904,11-3-504,1-3-127,8-3-473,0-2-376,-4 2-688,-4-5-489,-9-1 889,-3-3-224,-9-4-248</inkml:trace>
  <inkml:trace contextRef="#ctx0" brushRef="#br0" timeOffset="1">1006 1 17532,'-1'4'3240,"-15"26"-1232,3-7-1662,1 1 1,0 0 0,2 1 0,1 0 0,1 0 0,2 1 0,0 0 0,1 0-1,-1 36 1,6-58-342,0-1 0,0 1 1,0-1-1,1 1 0,0 0 0,-1-1 0,1 1 0,0-1 0,1 0 0,-1 1 0,1-1 0,-1 0 1,1 0-1,0 0 0,0 0 0,0 0 0,1 0 0,-1-1 0,1 1 0,0-1 0,-1 1 0,5 1 1,-4-2-33,1 0 0,-1-1 1,1 1-1,0-1 0,-1 0 1,1-1-1,0 1 0,0 0 1,-1-1-1,1 0 0,0 0 1,0 0-1,0-1 0,0 1 1,-1-1-1,1 0 0,0 0 1,-1 0-1,1 0 0,6-4 1,-2 1-110,-1-1 1,0 0-1,0 0 1,0 0 0,-1-1-1,0 0 1,0 0-1,0-1 1,-1 1 0,0-1-1,0-1 1,-1 1-1,0 0 1,0-1 0,-1 0-1,0 0 1,0 0-1,1-10 1,7-33-469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01.486"/>
    </inkml:context>
    <inkml:brush xml:id="br0">
      <inkml:brushProperty name="width" value="0.05" units="cm"/>
      <inkml:brushProperty name="height" value="0.05" units="cm"/>
    </inkml:brush>
  </inkml:definitions>
  <inkml:trace contextRef="#ctx0" brushRef="#br0">11 22 19284,'-6'-4'2297,"3"4"-1529,1-4-336,2 1 1320,3 2-896,5-4-463,1 4 655,0-2-840,4 4-112,-1 2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01.904"/>
    </inkml:context>
    <inkml:brush xml:id="br0">
      <inkml:brushProperty name="width" value="0.05" units="cm"/>
      <inkml:brushProperty name="height" value="0.05" units="cm"/>
    </inkml:brush>
  </inkml:definitions>
  <inkml:trace contextRef="#ctx0" brushRef="#br0">0 246 16924,'0'0'70,"0"1"1,0-1 0,1 0-1,-1 0 1,0 1 0,0-1-1,0 0 1,1 0 0,-1 0-1,0 1 1,0-1 0,0 0-1,1 0 1,-1 0 0,0 0-1,0 0 1,1 0 0,-1 0-1,0 1 1,0-1 0,1 0-1,-1 0 1,0 0 0,1 0-1,-1 0 1,0 0 0,0 0-1,1 0 1,-1 0 0,0 0-1,0 0 1,1-1 0,-1 1-1,0 0 1,0 0 0,1 0-1,-1 0 1,0 0 0,0 0-1,1-1 1,14-5 602,23-16 911,0-1 0,47-39 0,62-66-322,-143 125-1203,-4 3-51,0 0 0,0-1-1,0 1 1,0 0 0,0 0 0,0 0 0,0 0 0,0 0-1,0-1 1,0 1 0,0 0 0,0 0 0,0 0-1,1 0 1,-1 0 0,0-1 0,0 1 0,0 0-1,0 0 1,0 0 0,0 0 0,0 0 0,1 0 0,-1 0-1,0 0 1,0 0 0,0 0 0,0 0 0,0-1-1,1 1 1,-1 0 0,0 0 0,0 0 0,0 0 0,0 0-1,0 0 1,1 0 0,-1 0 0,0 0 0,0 0-1,0 1 1,0-1 0,1 0 0,-1 0 0,0 0-1,0 0 1,0 0 0,0 0 0,0 0 0,0 0 0,1 0-1,-1 0 1,0 0 0,0 1 0,0-1 0,0 0-1,0 0 1,-3 14 268,-18 31-13,13-27-153,-10 24 87,-15 51 1,29-81-346,1 1-1,0 0 0,1 0 0,0 1 0,1-1 0,1 0 0,0 1 0,3 22 0,2-21-80,4-9-76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09.753"/>
    </inkml:context>
    <inkml:brush xml:id="br0">
      <inkml:brushProperty name="width" value="0.05" units="cm"/>
      <inkml:brushProperty name="height" value="0.05" units="cm"/>
    </inkml:brush>
  </inkml:definitions>
  <inkml:trace contextRef="#ctx0" brushRef="#br0">83 10 13131,'-20'-2'1632,"-1"2"-664,2-1-336,5 1 1097,5 0 407,12 0-1279,16 0-241,4 0-208,15 0-224,2 0-144,9 0-488,1 0-192,-1 0-329,-4-2 649,-16-1 8,-8 2-160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0.214"/>
    </inkml:context>
    <inkml:brush xml:id="br0">
      <inkml:brushProperty name="width" value="0.05" units="cm"/>
      <inkml:brushProperty name="height" value="0.05" units="cm"/>
    </inkml:brush>
  </inkml:definitions>
  <inkml:trace contextRef="#ctx0" brushRef="#br0">1 301 13995,'11'12'1472,"7"-3"-1064,16-9-184,9-1 681,9-6-489,1 3-144,4 2-424,-5-4-1169,-2 2 1161,-2-4-168,-15-3-144</inkml:trace>
  <inkml:trace contextRef="#ctx0" brushRef="#br0" timeOffset="1">593 4 18100,'18'-2'340,"0"1"0,0 0 1,-1 2-1,1 0 0,0 1 0,0 0 1,31 10-1,-46-11-324,0 1 1,0-1-1,0 0 1,0 1 0,0 0-1,0 0 1,0 0-1,0 0 1,-1 0-1,1 0 1,-1 1 0,0-1-1,0 1 1,0 0-1,0-1 1,0 1-1,0 0 1,-1 0 0,1 0-1,-1 1 1,0-1-1,0 0 1,0 0-1,0 1 1,-1-1 0,0 0-1,1 1 1,-1-1-1,0 1 1,0-1-1,-1 0 1,1 1 0,-2 3-1,-1 7 55,-1 1 0,-1 0-1,0-1 1,0 0 0,-2 0 0,-8 13 0,-17 29-109,-3-1 1,-46 56 0,70-100-67,5-13-68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1.088"/>
    </inkml:context>
    <inkml:brush xml:id="br0">
      <inkml:brushProperty name="width" value="0.05" units="cm"/>
      <inkml:brushProperty name="height" value="0.05" units="cm"/>
    </inkml:brush>
  </inkml:definitions>
  <inkml:trace contextRef="#ctx0" brushRef="#br0">7 5 17436,'-6'-4'2536,"6"5"-2056,6 9 857,1 2-161,6 5-296,3 1-192,6 5-280,2 1-96,1-2-136,5-1-136,0-7-296,-1-3-208,0-8-584,-2-3-248,-2-12 920,-4-5-248,-4-5-177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1.486"/>
    </inkml:context>
    <inkml:brush xml:id="br0">
      <inkml:brushProperty name="width" value="0.05" units="cm"/>
      <inkml:brushProperty name="height" value="0.05" units="cm"/>
    </inkml:brush>
  </inkml:definitions>
  <inkml:trace contextRef="#ctx0" brushRef="#br0">169 0 16243,'-6'20'1561,"-8"9"-945,-1 10-216,-4 13 768,0 7-272,-1 10-207,0 6-121,6-1-224,3-2-80,2-6-184,3-8-176,1-20-712,2-10 728,0-13-112,-1-12-80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1.982"/>
    </inkml:context>
    <inkml:brush xml:id="br0">
      <inkml:brushProperty name="width" value="0.05" units="cm"/>
      <inkml:brushProperty name="height" value="0.05" units="cm"/>
    </inkml:brush>
  </inkml:definitions>
  <inkml:trace contextRef="#ctx0" brushRef="#br0">16 1 18332,'0'11'1672,"-1"4"-1320,-6 8-184,3 3 689,2 4-529,1 3-248,1-1-408,3-2-161,1-5-271,0-8-128,-1-8 568,-3-8-216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2.416"/>
    </inkml:context>
    <inkml:brush xml:id="br0">
      <inkml:brushProperty name="width" value="0.05" units="cm"/>
      <inkml:brushProperty name="height" value="0.05" units="cm"/>
    </inkml:brush>
  </inkml:definitions>
  <inkml:trace contextRef="#ctx0" brushRef="#br0">4 72 15899,'-1'-2'113,"1"1"0,-1-1-1,1 1 1,-1-1 0,1 1-1,0-1 1,0 1 0,-1-1-1,1 1 1,1-1 0,-1 0-1,0 1 1,0-1 0,0 1-1,1-1 1,-1 1 0,1-1-1,-1 1 1,1-1 0,0 1-1,-1 0 1,1-1 0,0 1-1,0 0 1,0 0 0,0-1 0,0 1-1,0 0 1,1 0 0,-1 0-1,0 0 1,0 1 0,1-1-1,-1 0 1,1 0 0,2 0-1,5-3 219,1 1-1,-1 0 0,1 1 1,15-2-1,-21 3-240,20-1 115,-1 0 0,0 1-1,1 1 1,-1 1 0,30 6 0,-38-5-189,-1 2 0,1-1 0,-1 2 0,0 0 0,-1 1 0,1 0 0,-1 1 0,0 0 1,17 14-1,-26-18-13,0 1 0,0 0 1,0-1-1,0 1 1,-1 1-1,0-1 0,0 0 1,0 1-1,0 0 1,-1 0-1,1-1 1,-1 1-1,-1 1 0,1-1 1,-1 0-1,1 0 1,-2 1-1,1-1 0,0 6 1,-2-5 23,1 0 0,-1 0 0,0 1 0,-1-1 1,0 0-1,0 0 0,0 0 0,0-1 0,-1 1 0,0-1 1,0 1-1,-1-1 0,0 0 0,1 0 0,-10 8 0,1-2 88,-1 0 0,-1-1 0,1-1 0,-1 0-1,-1-1 1,0 0 0,-23 7 0,3-3-111,0-1 0,-47 7 0,81-18-131,0 1 0,0-1-1,0 0 1,-1 0 0,1 1-1,0-1 1,0 0-1,0 0 1,-1 0 0,1 0-1,0 0 1,0-1 0,-1 1-1,-1-1 1,22-4-998,9 2 379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08.133"/>
    </inkml:context>
    <inkml:brush xml:id="br0">
      <inkml:brushProperty name="width" value="0.05" units="cm"/>
      <inkml:brushProperty name="height" value="0.05" units="cm"/>
    </inkml:brush>
  </inkml:definitions>
  <inkml:trace contextRef="#ctx0" brushRef="#br0">3707 249 12563,'-318'-147'1945,"269"127"-1884,-1 2 0,-1 2 0,0 2-1,-1 3 1,0 2 0,-1 2-1,-86 0 1,-29 12 14,-178 29 0,154-12-33,-90 4-21,-172 19 101,3 28 143,415-66-244,-302 73 158,261-58-147,1 4 0,-94 46 0,142-59-25,2 2 0,0 1-1,1 1 1,0 1 0,-41 40-1,55-47 0,1 1 0,0 0 0,1 1 0,0 0 0,1 0 0,0 1 0,1 0-1,1 1 1,0 0 0,1-1 0,1 2 0,0-1 0,-2 17 0,5-18-4,0 1 0,1-1 0,0 0 0,1 1 0,1-1 0,0 0 1,1 0-1,0 0 0,1 0 0,1-1 0,0 0 0,1 1 0,1-2 0,0 1 1,0-1-1,1 0 0,1-1 0,0 1 0,0-2 0,1 1 0,14 10 0,13 9-7,1-1-1,80 45 0,94 30-18,-106-61 35,2-4 0,1-4 0,2-6 1,1-4-1,133 11 0,347-17 179,0-63-66,583-148-49,-841 130-89,-24 8-18,266-51-63,-479 83 69,-2-4 0,182-74 1,-235 79 28,-1-1 0,-1-2 0,45-35 0,-60 38 23,-1 0 0,0-2-1,-2 0 1,-1-2 0,27-38-1,-40 50 13,0 0 0,-1 0 0,0-1-1,-1-1 1,-1 1 0,0-1 0,3-15 0,-7 21-7,1 1 0,-1-1 1,-1 0-1,0 1 1,0-1-1,-1 0 1,0 1-1,0-1 1,-1 1-1,0-1 1,-1 1-1,0 0 1,-7-14-1,3 10 12,-1 0 1,-1 0-1,0 1 0,0 1 1,-1-1-1,-1 2 0,0-1 0,0 1 1,-1 1-1,-19-11 0,-4 1 34,0 1 0,-64-20 0,26 16-80,-1 3 0,-1 4 0,-135-10 0,-233 29-391,-77 56 205,239-15 60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2.838"/>
    </inkml:context>
    <inkml:brush xml:id="br0">
      <inkml:brushProperty name="width" value="0.05" units="cm"/>
      <inkml:brushProperty name="height" value="0.05" units="cm"/>
    </inkml:brush>
  </inkml:definitions>
  <inkml:trace contextRef="#ctx0" brushRef="#br0">242 5 14907,'0'0'68,"0"0"0,0 0-1,0-1 1,0 1 0,0 0 0,0 0-1,0 0 1,-1-1 0,1 1 0,0 0-1,0 0 1,0 0 0,0 0-1,-1-1 1,1 1 0,0 0 0,0 0-1,0 0 1,0 0 0,-1 0 0,1-1-1,0 1 1,0 0 0,-1 0 0,1 0-1,0 0 1,0 0 0,-1 0-1,1 0 1,0 0 0,0 0 0,0 0-1,-1 0 1,1 0 0,0 0 0,0 0-1,-1 0 1,1 0 0,0 0 0,0 0-1,-1 1 1,1-1 0,-12 4 663,1 5-210,1-1 0,0 1 0,1 0-1,0 1 1,1 0 0,0 1 0,-11 17 0,15-21-322,-17 25 199,2 0 1,1 2 0,1 0-1,-13 42 1,23-56-259,1 0 1,2 0 0,-1 1-1,2-1 1,1 1 0,1 0-1,0 0 1,2-1 0,3 26-1,-3-38-171,1 0 0,0 0 0,1-1 0,0 1 0,0-1 0,0 0 0,1 1 0,0-1 0,0-1 0,1 1 0,0-1 0,0 0 0,1 0 0,9 9 0,-11-12-90,1-1-1,-1 1 1,0 0 0,0-1-1,1 0 1,0 0 0,-1-1-1,1 1 1,0-1 0,0 0 0,0 0-1,-1 0 1,1-1 0,0 0-1,0 0 1,0 0 0,0 0-1,0-1 1,0 0 0,0 0-1,0 0 1,-1-1 0,1 0 0,8-4-1,21-15-494,0-6-213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4.770"/>
    </inkml:context>
    <inkml:brush xml:id="br0">
      <inkml:brushProperty name="width" value="0.05" units="cm"/>
      <inkml:brushProperty name="height" value="0.05" units="cm"/>
    </inkml:brush>
  </inkml:definitions>
  <inkml:trace contextRef="#ctx0" brushRef="#br0">82 0 15307,'-5'13'7263,"-14"16"-6225,4-6-313,12-17-619,-6 10 207,-13 29 0,20-42-271,1 1 0,0-1-1,-1 1 1,1-1-1,1 1 1,-1 0-1,0-1 1,1 1 0,0 0-1,0-1 1,0 1-1,1 0 1,-1 0 0,1-1-1,1 6 1,-1-7-20,0 0 0,0-1 0,0 1 0,1-1 0,-1 1-1,0-1 1,1 1 0,-1-1 0,1 0 0,-1 0 0,1 1 0,0-1 0,0 0 0,-1-1 0,1 1 0,0 0 0,0 0 0,0-1 0,0 1 0,0-1 0,0 0 0,0 0 0,0 1-1,0-1 1,0 0 0,0-1 0,0 1 0,0 0 0,0-1 0,3 0 0,1 0-154,1-1 0,-1 0 0,0 0 1,0-1-1,-1 0 0,1 0 0,0 0 0,6-5 0,-9 6 2,-1-1 0,1 1-1,0-1 1,-1 1 0,1-1 0,-1 0 0,0 0 0,0 0-1,0 0 1,-1-1 0,1 1 0,-1 0 0,1-1-1,-1 1 1,1-5 0,-3-9-542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5.205"/>
    </inkml:context>
    <inkml:brush xml:id="br0">
      <inkml:brushProperty name="width" value="0.05" units="cm"/>
      <inkml:brushProperty name="height" value="0.05" units="cm"/>
    </inkml:brush>
  </inkml:definitions>
  <inkml:trace contextRef="#ctx0" brushRef="#br0">37 18 19876,'-1'-3'2321,"-4"-2"-1513,4 1-368,-3-1 2689,4 6-3689,-1 3 1424,-7-4-872,1-2-80,-3-1-64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6.113"/>
    </inkml:context>
    <inkml:brush xml:id="br0">
      <inkml:brushProperty name="width" value="0.05" units="cm"/>
      <inkml:brushProperty name="height" value="0.05" units="cm"/>
    </inkml:brush>
  </inkml:definitions>
  <inkml:trace contextRef="#ctx0" brushRef="#br0">20 176 10442,'-8'30'3023,"5"-21"-1144,1 0-1,0-1 1,0 1 0,0 16-1,2-25-1842,0 0 0,0 0 0,0 0 0,0 0 0,0 0 0,0 0 0,0 1 0,0-1 0,0 0 0,0 0 0,0 0 0,0 0 0,0 0 0,0 0 0,0 0 0,0 0 0,0 1 0,0-1 0,0 0 0,0 0 0,0 0 0,0 0 0,0 0 0,1 0 0,-1 0 0,0 0 0,0 0 0,0 0 0,0 0 0,0 0 0,0 0 0,0 0 0,0 0 0,1 0 0,-1 0 0,0 0 0,0 0 0,0 0 0,0 0 0,0 0 0,0 0 0,0 0 0,0 0 0,1 0 0,-1 0 0,0 0 0,0 0 0,0 0 0,0 0 0,0 0 0,9-4 624,5-8-212,71-76 711,-46 46-969,7-13-38,11-11-18,-60 79-39,-7 15-36,7-19-28,-8 21 15,1-5-32,1 1-1,1 0 1,-7 49 0,15-61-639,3-10-38,13-21 62,-1-6 228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16.577"/>
    </inkml:context>
    <inkml:brush xml:id="br0">
      <inkml:brushProperty name="width" value="0.05" units="cm"/>
      <inkml:brushProperty name="height" value="0.05" units="cm"/>
    </inkml:brush>
  </inkml:definitions>
  <inkml:trace contextRef="#ctx0" brushRef="#br0">158 0 16788,'17'32'1434,"-1"0"0,-2 0 0,-1 1 0,10 44 0,-18-53-1280,0 0 0,-2 0 1,-1 0-1,-1 0 1,-1 0-1,-1 1 1,-5 26-1,-1-15-256,-1 0 0,-2-1 0,-2-1-1,-1 1 1,-18 31 0,2-12-565,-2-1 0,-45 55 0,43-66 117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53.976"/>
    </inkml:context>
    <inkml:brush xml:id="br0">
      <inkml:brushProperty name="width" value="0.05" units="cm"/>
      <inkml:brushProperty name="height" value="0.05" units="cm"/>
    </inkml:brush>
  </inkml:definitions>
  <inkml:trace contextRef="#ctx0" brushRef="#br0">367 78 15627,'3'-6'701,"-1"0"0,1 0-1,-1-1 1,0 1 0,-1 0-1,2-10 1,-3 15-568,0 0 0,0 0-1,0 0 1,0 0 0,0 0 0,0 0 0,0 1 0,-1-1-1,1 0 1,0 0 0,-1 0 0,1 0 0,-1 0 0,1 0 0,-1 0-1,1 1 1,-1-1 0,1 0 0,-1 0 0,-1 0 0,1 0-41,-1 0 1,0 0-1,1 1 1,-1-1-1,0 1 1,1 0-1,-1-1 1,0 1-1,1 0 1,-1 0-1,0 0 1,0 0 0,1 0-1,-1 0 1,0 1-1,-1-1 1,-7 3 27,1 0 0,-1 0 0,1 1 0,0 0 0,0 0 1,0 1-1,1 0 0,0 1 0,-13 11 0,-3 4 11,-35 41 0,36-36-46,1 1-1,1 1 1,2 0 0,0 2 0,-17 37 0,33-58-65,-1 0 0,1 1 1,0 0-1,1 0 0,0 0 0,1 0 0,0 0 1,1 0-1,1 16 0,0-18-18,0 0-1,1 0 1,0-1 0,1 1-1,0-1 1,0 1 0,1-1-1,0 0 1,0 0 0,0-1-1,1 1 1,0-1 0,10 10-1,-12-12 7,1 0-1,1-1 0,-1 1 0,0-1 0,1 0 0,0 0 0,0 0 0,0-1 1,0 0-1,0 0 0,0 0 0,0 0 0,1-1 0,-1 0 0,1 0 0,-1 0 1,1-1-1,-1 0 0,1 0 0,-1 0 0,1-1 0,-1 0 0,1 0 0,-1 0 1,0-1-1,0 0 0,1 0 0,-1 0 0,0 0 0,-1-1 0,1 0 0,0 0 0,-1 0 1,1 0-1,-1-1 0,0 0 0,0 0 0,-1 0 0,1 0 0,5-10 1,-7 10 31,1 0 0,-1-1 1,0 1-1,0-1 1,0 1-1,-1-1 1,1 0-1,-1 0 0,0 0 1,-1 0-1,1 0 1,-1 1-1,0-1 1,0 0-1,0 0 0,-2-7 1,1 9-22,0 0 0,0 0 0,0 1 0,0-1 0,0 0 0,-1 1 0,1-1 0,-1 1 0,0-1 0,0 1 0,0 0 0,0 0 0,0 0 0,0 0 0,0 0 0,-1 1-1,1-1 1,0 0 0,-1 1 0,0 0 0,1 0 0,-1 0 0,0 0 0,0 0 0,1 0 0,-1 1 0,0-1 0,0 1 0,-4 0 0,6 0-15,0 0-1,-1 0 1,1 0-1,0 0 1,0 0-1,-1 1 1,1-1-1,0 0 1,0 1-1,-1-1 1,1 1-1,0 0 1,0-1-1,0 1 1,0 0-1,0-1 1,0 1-1,0 0 1,0 0-1,0 0 1,0 0-1,1 0 1,-1 0-1,0 0 1,0 3 0,0-4-4,1 1 1,0 0 0,0 0-1,0-1 1,0 1 0,-1 0 0,1 0-1,0-1 1,1 1 0,-1 0 0,0 0-1,0-1 1,0 1 0,0 0 0,0-1-1,1 1 1,-1 0 0,0 0-1,1-1 1,-1 1 0,1-1 0,-1 1-1,0 0 1,1-1 0,-1 1 0,1-1-1,0 1 1,-1-1 0,1 1-1,-1-1 1,1 1 0,0-1 0,-1 0-1,1 1 1,0-1 0,-1 0 0,1 0-1,0 0 1,0 1 0,-1-1-1,1 0 1,0 0 0,0 0 0,0 0-1,8 1-3,0-1 0,0 0-1,-1 0 1,1-1-1,0 0 1,-1-1-1,1 0 1,-1 0-1,9-4 1,75-34-33,-69 29 24,0-2 11,-18 9 8,1 1-1,-1 0 1,1 1 0,-1-1-1,1 1 1,8-2-1,-13 4-4,-1 0-1,0 0 1,0 0-1,0 0 1,0 0-1,0 0 1,1 0-1,-1 0 1,0 0-1,0 0 1,0 0-1,0 0 1,1 0-1,-1 0 1,0 0-1,0 0 1,0 1-1,0-1 1,0 0-1,1 0 1,-1 0-1,0 0 1,0 0-1,0 0 1,0 0-1,0 0 1,0 1-1,0-1 1,1 0-1,-1 0 1,0 0-1,0 0 1,0 0 0,0 0-1,0 1 1,0-1-1,0 0 1,0 0-1,0 0 1,0 1-1,-1 9 3,-9 12-17,9-20 13,-18 35-17,2 1-1,2 0 0,-16 61 1,31-96-45,-1 1 1,1-1-1,0 0 1,0 0-1,0 1 0,1-1 1,1 6-1,-2-9 38,0 1 0,0-1 0,0 0-1,0 0 1,0 1 0,0-1 0,0 0-1,0 1 1,0-1 0,0 0 0,1 0-1,-1 1 1,0-1 0,0 0 0,0 0-1,1 0 1,-1 1 0,0-1 0,0 0-1,0 0 1,1 0 0,-1 0 0,0 1-1,0-1 1,1 0 0,-1 0 0,0 0 0,1 0-1,-1 0 1,1 0-8,0-1 1,-1 1-1,1-1 0,0 1 1,-1-1-1,1 1 0,-1-1 0,1 0 1,-1 1-1,1-1 0,-1 0 1,1 1-1,-1-1 0,0 0 0,1 1 1,-1-3-1,6-16-246,-2-4-107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54.943"/>
    </inkml:context>
    <inkml:brush xml:id="br0">
      <inkml:brushProperty name="width" value="0.05" units="cm"/>
      <inkml:brushProperty name="height" value="0.05" units="cm"/>
    </inkml:brush>
  </inkml:definitions>
  <inkml:trace contextRef="#ctx0" brushRef="#br0">20 0 18884,'-6'19'2655,"1"8"-2054,1 1 0,1-1 0,2 1 0,3 51 0,-2-71-537,1 13 65,7 37 0,-7-52-108,1 0 1,-1 1 0,1-1 0,1 0-1,-1 0 1,1 0 0,0 0-1,0 0 1,8 9 0,-11-15-51,0 1 1,1-1-1,-1 0 1,0 1-1,0-1 1,0 1-1,1-1 1,-1 0-1,0 0 1,0 1-1,1-1 1,-1 0-1,0 1 0,0-1 1,1 0-1,-1 0 1,0 1-1,1-1 1,-1 0-1,0 0 1,1 0-1,-1 0 1,1 0-1,-1 1 1,0-1-1,1 0 1,-1 0-1,1 0 1,-1 0-1,0 0 1,1 0-1,-1 0 1,1 0-1,-1 0 1,0-1-1,1 1 1,-1 0-1,0 0 1,1 0-1,-1 0 1,0 0-1,1-1 1,-1 1-1,0 0 1,1 0-1,-1-1 0,0 1 1,1 0-1,-1-1 1,0 1-1,1-1 1,-1 0-64,1 0-1,-1 0 1,0-1-1,0 1 1,1 0 0,-1-1-1,0 1 1,0 0-1,0-1 1,0 1 0,0 0-1,-1 0 1,1-1-1,-1-1 1,-8-14-391,-13-1-196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55.358"/>
    </inkml:context>
    <inkml:brush xml:id="br0">
      <inkml:brushProperty name="width" value="0.05" units="cm"/>
      <inkml:brushProperty name="height" value="0.05" units="cm"/>
    </inkml:brush>
  </inkml:definitions>
  <inkml:trace contextRef="#ctx0" brushRef="#br0">0 68 19028,'0'-2'1792,"6"1"-1015,10-1-273,16 1 920,8-4-288,10-1-384,5-2-167,6-1-193,-2-3-232,-4 3-680,-13 0-513,-14 6 849,-8 4-152,-15 4-152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56.008"/>
    </inkml:context>
    <inkml:brush xml:id="br0">
      <inkml:brushProperty name="width" value="0.05" units="cm"/>
      <inkml:brushProperty name="height" value="0.05" units="cm"/>
    </inkml:brush>
  </inkml:definitions>
  <inkml:trace contextRef="#ctx0" brushRef="#br0">268 96 12699,'4'-3'398,"1"0"0,-1 0 0,1-1 0,-1 1 0,0-1 1,0 0-1,-1 0 0,1-1 0,-1 1 0,3-7 0,-6 10-185,1 0-1,-1 0 0,0 0 0,0 0 1,0 0-1,0 0 0,0 0 0,-1 0 0,1 0 1,0 0-1,0 0 0,-1 0 0,1 0 1,0 0-1,-1 1 0,1-1 0,-1 0 1,1 0-1,-1 0 0,1 0 0,-1 1 1,0-1-1,0 0 0,1 1 0,-1-1 1,0 0-1,0 1 0,0-1 0,1 1 1,-1-1-1,0 1 0,-1-1 0,-31-15 2464,29 15-2614,0 0 1,0 0-1,0 0 0,0 1 1,0-1-1,0 1 1,0 0-1,0 1 1,0-1-1,0 1 0,0-1 1,-7 3-1,4 0-25,0 0 1,0 0-1,1 1 0,-1 0 0,1 0 0,-8 7 0,-2 4-24,0 0 0,1 1 0,-21 31 0,32-41-12,-10 13 37,-19 34 1,30-48-31,1 0 0,-1 0 0,1 0 0,0 0 0,1 0-1,-1 1 1,1-1 0,0 0 0,1 1 0,-1-1 0,1 1 0,0-1 0,1 8 0,0-11-6,0 0 0,-1-1 0,1 1 0,1 0 0,-1 0 0,0 0 0,0-1 0,1 1 0,-1 0 0,1-1 0,-1 1 0,1-1 0,0 0 0,0 1 0,-1-1 0,1 0 0,0 0 0,0 0 0,0-1 0,0 1 0,0 0 0,0-1 0,4 1 0,6 2-69,0-2 1,22 1-1,-16-2-480,-1-1-1,1-1 1,-1 0-1,0-2 1,0 0-1,0 0 1,23-11-1,-10 3-297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56.535"/>
    </inkml:context>
    <inkml:brush xml:id="br0">
      <inkml:brushProperty name="width" value="0.05" units="cm"/>
      <inkml:brushProperty name="height" value="0.05" units="cm"/>
    </inkml:brush>
  </inkml:definitions>
  <inkml:trace contextRef="#ctx0" brushRef="#br0">33 35 18364,'-3'2'214,"1"0"1,0-1-1,-1 1 1,1 0-1,0 0 0,0 0 1,0 0-1,1 0 1,-1 1-1,1-1 0,-1 1 1,1-1-1,0 1 1,-1-1-1,1 1 0,1 0 1,-1-1-1,0 1 1,1 0-1,-1 0 0,1 0 1,0-1-1,0 1 1,0 0-1,0 0 0,1 0 1,0 5-1,0-6-170,-1 1 0,1 0 1,-1-1-1,1 1 0,0-1 0,0 1 0,0-1 0,0 1 0,1-1 0,-1 0 1,1 0-1,-1 1 0,1-1 0,0 0 0,0-1 0,0 1 0,0 0 0,0 0 1,0-1-1,0 1 0,1-1 0,-1 0 0,0 0 0,1 0 0,-1 0 0,1 0 0,0 0 1,-1-1-1,4 1 0,3-1-203,0-1-1,0 0 1,0-1 0,0 0 0,0 0 0,0-1-1,-1 0 1,1-1 0,-1 0 0,0 0-1,0-1 1,12-9 0,0-1-985,0-1 0,-2-2-1,24-25 1,-28 24 136,-10 13 908,-9 13 1235,-20 26 684,2 2 1,-35 71-1,48-84-1874,1 1 0,1 0-1,1 0 1,1 1 0,2-1 0,-4 35-1,9-40-170,-1-17 215,0-1 1,0 0 0,0 0 0,0 0-1,1 1 1,-1-1 0,0 0 0,0 0-1,0 0 1,0 1 0,1-1-1,-1 0 1,0 0 0,0 0 0,0 0-1,1 0 1,-1 0 0,0 1-1,0-1 1,1 0 0,-1 0 0,0 0-1,0 0 1,1 0 0,-1 0-1,0 0 1,0 0 0,0 0 0,1 0-1,-1 0 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3.762"/>
    </inkml:context>
    <inkml:brush xml:id="br0">
      <inkml:brushProperty name="width" value="0.05" units="cm"/>
      <inkml:brushProperty name="height" value="0.05" units="cm"/>
    </inkml:brush>
  </inkml:definitions>
  <inkml:trace contextRef="#ctx0" brushRef="#br0">2683 1 12443,'-13'9'385,"0"2"0,0-1 0,1 1 0,1 1 0,-13 16 1,4-6 65,-55 70 567,-104 164-1,158-223-948,-190 317 156,-4 6-187,168-283-23,-337 488 98,-36 19 76,232-317-45,117-165-51,-150 204 400,-24-22 163,130-170-438,-64 68 388,179-178-613,0 0 0,0 0 0,0-1 0,0 1 0,0 0 1,0 0-1,0 0 0,0 0 0,0 0 0,0-1 0,0 1 0,0 0 0,0 0 0,0 0 1,0 0-1,0 0 0,0 0 0,-1 0 0,1-1 0,0 1 0,0 0 0,0 0 0,0 0 1,0 0-1,0 0 0,0 0 0,-1 0 0,1 0 0,0 0 0,0 0 0,0 0 0,0 0 0,0 0 1,-1 0-1,1 0 0,0 0 0,0 0 0,0 0 0,0 0 0,0 0 0,-1 0 0,1 0 1,0 0-1,0 0 0,0 0 0,0 0 0,0 0 0,0 0 0,-1 0 0,1 0 0,0 0 0,0 1 1,3-15-24,8-13-39,5-18-42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57.128"/>
    </inkml:context>
    <inkml:brush xml:id="br0">
      <inkml:brushProperty name="width" value="0.05" units="cm"/>
      <inkml:brushProperty name="height" value="0.05" units="cm"/>
    </inkml:brush>
  </inkml:definitions>
  <inkml:trace contextRef="#ctx0" brushRef="#br0">12 39 19844,'-8'9'5134,"14"-9"-4174,-1 0-972,1 0 147,1 0 1,-1 0 0,0-1 0,0 0 0,0 0 0,0 0 0,0-1 0,-1 0 0,1 0 0,0-1 0,8-4 0,-13 7-119,-1-1 0,0 1 0,0 0 0,1 0 0,-1-1 1,0 1-1,0 0 0,1-1 0,-1 1 0,0 0 0,0 0 1,0-1-1,0 1 0,1 0 0,-1-1 0,0 1 0,0 0 1,0-1-1,0 1 0,0 0 0,0-1 0,0 1 0,0-1 1,0 1-1,0 0 0,0-1 0,0 1 0,0 0 0,0-1 1,0 1-1,-1 0 0,1-1 0,0 1 0,0 0 0,0-1 1,-1 1-1,-14-9 400,-18 2 78,4 11-299,28-4-194,0 0 0,0 0 0,0 0 0,0 1 0,0-1 1,0 0-1,0 1 0,0-1 0,1 1 0,-1-1 0,0 1 1,0 0-1,0-1 0,1 1 0,-1 0 0,0 0 1,1-1-1,-1 1 0,1 0 0,-1 0 0,1 0 0,-1 0 1,1-1-1,-1 1 0,1 0 0,-1 2 0,1-3-1,0 0-1,0 1 0,0-1 0,0 1 0,0-1 1,0 0-1,1 1 0,-1-1 0,0 1 1,0-1-1,0 0 0,0 1 0,0-1 1,0 1-1,1-1 0,-1 0 0,0 1 0,0-1 1,1 0-1,-1 1 0,0-1 0,1 0 1,-1 0-1,0 1 0,0-1 0,1 0 1,-1 0-1,1 1 0,-1-1 0,1 0 0,17 2 10,15-8-488,-32 5 392,0 1 1,0 0-1,1-1 1,-1 1-1,0-1 0,0 1 1,0-1-1,0 0 1,0 1-1,1-1 1,-1 0-1,-1 0 0,1 0 1,0 0-1,0 0 1,0 0-1,1-1 1,-3 2 71,1 0 0,0 0 1,0-1-1,0 1 1,0 0-1,0 0 1,-1 0-1,1-1 1,0 1-1,0 0 1,0 0-1,-1 0 1,1 0-1,0-1 1,0 1-1,-1 0 0,1 0 1,0 0-1,0 0 1,-1 0-1,1 0 1,0 0-1,0 0 1,-1 0-1,1 0 1,0 0-1,0 0 1,-1 0-1,1 0 1,0 0-1,0 0 1,-1 0-1,1 0 0,0 0 1,0 0-1,-1 0 1,1 1-1,0-1 1,0 0-1,-1 0 1,-9 5-463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57.685"/>
    </inkml:context>
    <inkml:brush xml:id="br0">
      <inkml:brushProperty name="width" value="0.05" units="cm"/>
      <inkml:brushProperty name="height" value="0.05" units="cm"/>
    </inkml:brush>
  </inkml:definitions>
  <inkml:trace contextRef="#ctx0" brushRef="#br0">30 93 17860,'-4'6'624,"0"0"0,0 1 0,1 0 0,0-1 0,1 1 1,-1 0-1,1 0 0,-1 8 0,3-14-547,0 1 0,-1-1-1,1 1 1,0-1 0,0 1 0,0 0 0,0-1-1,0 1 1,0-1 0,1 1 0,-1-1 0,0 1-1,1-1 1,-1 1 0,1-1 0,0 1 0,-1-1 0,1 1-1,0-1 1,0 0 0,0 1 0,0-1 0,0 0-1,0 0 1,0 0 0,0 0 0,1 0 0,-1 0-1,0 0 1,1 0 0,-1-1 0,0 1 0,1 0-1,-1-1 1,1 1 0,-1-1 0,1 1 0,-1-1-1,1 0 1,0 0 0,-1 0 0,1 0 0,1 0-1,9-1-141,-1 0 0,1 0-1,-1-2 1,1 1-1,-1-1 1,0-1-1,0 0 1,-1-1-1,1 0 1,13-9 0,2-2-735,-1-1 0,41-37 0,-62 50 637,28-28-871,-30 30 936,0 0 1,-1 0 0,1 0 0,-1-1 0,1 1 0,-1 0 0,0-1-1,0 1 1,0-1 0,0 1 0,0-1 0,1-5 0,-2 8 95,0 0 1,0 0 0,0 0 0,0-1 0,0 1 0,0 0 0,0 0 0,0 0 0,-1 0 0,1-1-1,0 1 1,0 0 0,0 0 0,0 0 0,0 0 0,0-1 0,0 1 0,0 0 0,0 0-1,-1 0 1,1 0 0,0 0 0,0 0 0,0-1 0,0 1 0,0 0 0,-1 0 0,1 0 0,0 0-1,0 0 1,0 0 0,0 0 0,-1 0 0,1 0 0,0 0 0,0 0 0,0 0 0,-1 0 0,1 0-1,-11 3 150,-6 7 267,6 4-180,0 0-1,1 0 0,1 1 0,1 0 0,0 0 1,0 1-1,-6 23 0,-6 11 130,-27 52 352,-30 72 641,58-128-1309,-20 84 0,34-96-709,8-21 367,-3-13 284,0 0 1,1 1 0,-1-1-1,0 0 1,1 0 0,-1 0-1,0 0 1,1 0-1,-1 0 1,0 0 0,1 0-1,-1 0 1,0 1 0,1-1-1,-1-1 1,0 1-1,1 0 1,-1 0 0,0 0-1,1 0 1,-1 0 0,0 0-1,1 0 1,-1 0-1,0 0 1,0-1 0,1 1-1,-1 0 1,0 0 0,1 0-1,-1-1 1,0 1-1,0 0 1,1-1 0,15-14-433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04.841"/>
    </inkml:context>
    <inkml:brush xml:id="br0">
      <inkml:brushProperty name="width" value="0.05" units="cm"/>
      <inkml:brushProperty name="height" value="0.05" units="cm"/>
    </inkml:brush>
  </inkml:definitions>
  <inkml:trace contextRef="#ctx0" brushRef="#br0">46 65 15987,'-37'8'2278,"29"-6"1500,30-2-3090,1 2 0,-1 0 0,0 1 0,40 12-1,6 1-143,-8-7-372,1-3 1,-1-2-1,99-7 1,179-36-46,-307 33-124,-4 1-138,-46 10-22,-543 72-319,344-55 364,176-18 57,21-2-256,41-3 48,102-13 60,-1-5-1,234-69 1,-338 83 176,31-10-48,-46 14 62,1 0 0,0 0-1,-1 0 1,1-1 0,-1 1-1,1-1 1,-1 1 0,0-1-1,0 0 1,0 0 0,0 0-1,3-4 1,-5 6 8,0 0 0,0-1 0,0 1 0,0-1 0,1 1 0,-1 0 0,0-1 0,0 1 0,-1 0 0,1-1 0,0 1 1,0-1-1,0 1 0,0 0 0,0-1 0,0 1 0,0 0 0,0-1 0,-1 1 0,1 0 0,0-1 0,0 1 0,0 0 0,-1-1 0,1 1 0,0 0 0,-1 0 0,1-1 0,0 1 1,0 0-1,-1 0 0,1 0 0,0 0 0,-1-1 0,1 1 0,-1 0 0,1 0 0,-1 0 0,-18-6-126,-21 3-92,1 1 0,-1 2 0,0 2 0,-46 7 0,31-3-541,-66 0 0,101-7 396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06.944"/>
    </inkml:context>
    <inkml:brush xml:id="br0">
      <inkml:brushProperty name="width" value="0.05" units="cm"/>
      <inkml:brushProperty name="height" value="0.05" units="cm"/>
    </inkml:brush>
  </inkml:definitions>
  <inkml:trace contextRef="#ctx0" brushRef="#br0">9 58 15499,'-8'1'1339,"14"2"-533,18 0 89,484-10 3304,0-25-3781,-319 19-77,88 0-74,-219 14-176,0 2 0,101 18 0,-142-18 98,-2 1-1,1 1 1,0 0-1,15 9 1,-47-21-18,-1 0 0,1 2 0,-1 0 1,-1 1-1,1 1 0,-27-2 0,-113 2-788,126 3 676,-190 4-678,-363-3-708,556-2 1321,-207-1-38,204 3-57,1 3-1,0 0 0,0 2 1,0 1-1,-45 17 0,69-21 27,0 0-1,0 0 1,1 0 0,-10 8-1,14-10 51,1-1 1,-1 1-1,0 0 0,0 0 0,0 0 0,1 0 0,-1 0 0,0-1 0,1 1 0,-1 0 0,1 0 1,-1 1-1,1-1 0,0 0 0,-1 1 0,1-1 0,0 0 0,0 0 0,1-1 0,-1 1 0,0 0 0,1-1 0,-1 1 0,0 0 0,1-1 0,-1 1 0,0 0 0,1-1 0,-1 1 0,1-1 0,-1 1 0,1-1 0,0 1 0,-1-1 0,1 1 0,0-1 0,-1 0 0,1 1 0,0-1 1,-1 0-1,1 1 0,1-1 0,8 3-114,-1 0 0,1 0 1,0-1-1,0-1 1,0 0-1,16 0 0,70-7-415,-61 3 358,78-5-227,663-34 5,-653 43 96,146-6-1779,-241 2 1664,-28 3 424,0 0-1,0 0 0,0 0 1,0 0-1,1 0 0,-1 0 1,0 0-1,0 0 0,0 0 0,0 0 1,1 0-1,-1 0 0,0 0 1,0 0-1,0 0 0,0 0 1,1 0-1,-1-1 0,0 1 0,0 0 1,0 0-1,0 0 0,0 0 1,0 0-1,1 0 0,-1-1 0,0 1 1,0 0-1,0 0 0,0 0 1,0 0-1,0-1 0,0 1 1,0 0-1,0 0 0,0 0 0,0 0 1,0-1-1,0 1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2.287"/>
    </inkml:context>
    <inkml:brush xml:id="br0">
      <inkml:brushProperty name="width" value="0.05" units="cm"/>
      <inkml:brushProperty name="height" value="0.05" units="cm"/>
    </inkml:brush>
  </inkml:definitions>
  <inkml:trace contextRef="#ctx0" brushRef="#br0">0 63 17340,'10'-8'1576,"3"0"-992,-3 1-216,11-4 584,7 3-143,5 2-241,4-1-136,3 4-216,3 0-104,-5 1-200,2 2-160,-10 0-328,-2 0-240,-14 3 407,-13-1 145,-7 1-160,-17 0-88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2.735"/>
    </inkml:context>
    <inkml:brush xml:id="br0">
      <inkml:brushProperty name="width" value="0.05" units="cm"/>
      <inkml:brushProperty name="height" value="0.05" units="cm"/>
    </inkml:brush>
  </inkml:definitions>
  <inkml:trace contextRef="#ctx0" brushRef="#br0">0 101 11779,'0'20'1544,"17"-11"-648,8-7-312,13-10 1481,5-1-1033,13-9-512,4-2-360,1-8 112,-3 2-56,-10 3-240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3.183"/>
    </inkml:context>
    <inkml:brush xml:id="br0">
      <inkml:brushProperty name="width" value="0.05" units="cm"/>
      <inkml:brushProperty name="height" value="0.05" units="cm"/>
    </inkml:brush>
  </inkml:definitions>
  <inkml:trace contextRef="#ctx0" brushRef="#br0">426 11 16315,'0'0'35,"1"0"0,-1-1-1,0 1 1,0 0-1,0 0 1,0 0 0,0-1-1,1 1 1,-1 0-1,0 0 1,0 0-1,0-1 1,0 1 0,0 0-1,0 0 1,0 0-1,0-1 1,0 1-1,0 0 1,0 0 0,0-1-1,0 1 1,0 0-1,0 0 1,0-1 0,0 1-1,0 0 1,0 0-1,0 0 1,0-1-1,0 1 1,-1 0 0,1 0-1,0 0 1,0-1-1,0 1 1,0 0-1,0 0 1,-1 0 0,1 0-1,0-1 1,0 1-1,0 0 1,-1 0 0,1 0-1,0 0 1,0 0-1,0 0 1,-1 0-1,-18-2 698,-25 11 360,5 4-622,0 2 0,2 2 1,-46 27-1,69-36-340,1 1 0,0 1-1,0 0 1,0 0 0,2 1 0,-1 1 0,1 0 0,1 1 0,0 0 0,1 0 0,-11 21 0,18-29-124,0 0 0,0 0 0,0 1 1,0-1-1,1 1 0,0-1 1,0 1-1,1 0 0,-1-1 0,1 1 1,0 0-1,1-1 0,-1 1 0,3 6 1,-2-9-88,0 0 1,0 0 0,1 0-1,-1-1 1,1 1 0,0 0-1,0 0 1,0-1 0,0 1-1,0-1 1,1 0-1,-1 0 1,1 0 0,0 0-1,-1 0 1,1 0 0,0-1-1,0 1 1,0-1 0,0 0-1,0 0 1,0 0 0,0 0-1,1-1 1,4 1 0,7 1-149,0-2 1,0 0-1,25-3 1,10-5-399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3.547"/>
    </inkml:context>
    <inkml:brush xml:id="br0">
      <inkml:brushProperty name="width" value="0.05" units="cm"/>
      <inkml:brushProperty name="height" value="0.05" units="cm"/>
    </inkml:brush>
  </inkml:definitions>
  <inkml:trace contextRef="#ctx0" brushRef="#br0">209 1 13555,'-2'1'372,"-1"1"1,0-1-1,0 0 1,0 0-1,1 0 1,-1 0-1,0 0 1,-6 0-1,-8 3 764,7 0-824,-1 1 1,1 1-1,0 0 1,1 0 0,-1 1-1,1 0 1,1 0 0,-1 1-1,-12 16 1,15-17-246,0 1 0,0 0 1,1-1-1,1 2 0,-1-1 0,1 0 0,0 1 0,1 0 0,0 0 1,1 0-1,0 0 0,-2 12 0,4-19-59,0-1 1,0 0-1,0 0 0,0 0 0,1 0 1,-1 0-1,0 0 0,0 1 1,1-1-1,-1 0 0,0 0 0,1 0 1,-1 0-1,1 0 0,0 0 0,-1 0 1,1 0-1,0 0 0,0-1 1,-1 1-1,1 0 0,0 0 0,0-1 1,0 1-1,0 0 0,0-1 1,0 1-1,0-1 0,0 1 0,0-1 1,0 0-1,0 1 0,0-1 0,1 0 1,-1 0-1,0 0 0,0 0 1,0 0-1,0 0 0,0 0 0,1 0 1,-1 0-1,1-1 0,5 0 3,1 0 0,-1-1 1,0 1-1,0-2 0,9-3 0,3-3 11,-1-1 0,18-12 1,-28 17-4,-1 0 1,0-1-1,-1 1 1,1-2-1,-1 1 1,0-1-1,6-10 1,-11 16-11,0 0 1,0-1 0,0 1 0,0-1 0,0 0-1,0 1 1,-1-1 0,1 0 0,-1 1 0,1-1-1,-1 0 1,0 0 0,1 1 0,-1-1 0,0 0-1,0 0 1,0 0 0,-1 1 0,1-1 0,0 0 0,-1 0-1,1 1 1,-1-1 0,1 0 0,-1 1 0,0-1-1,0 0 1,0 1 0,0-1 0,0 1 0,0 0-1,0-1 1,0 1 0,-1 0 0,1-1 0,-1 1 0,1 0-1,-3-1 1,-3-2-126,0 0 0,-1 1 0,1 0 0,-1 1 0,1 0 0,-1 0 0,-10-1 0,17 3 96,0 0 0,0 0 0,-1-1 1,1 1-1,0 0 0,0 0 0,0-1 0,0 1 0,0-1 0,0 1 0,0-1 1,0 1-1,0-1 0,0 0 0,0 0 0,0 1 0,0-1 0,0 0 0,1 0 1,-2-1-1,1-8-252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4.297"/>
    </inkml:context>
    <inkml:brush xml:id="br0">
      <inkml:brushProperty name="width" value="0.05" units="cm"/>
      <inkml:brushProperty name="height" value="0.05" units="cm"/>
    </inkml:brush>
  </inkml:definitions>
  <inkml:trace contextRef="#ctx0" brushRef="#br0">45 5 17268,'3'-4'1904,"-1"7"-1232,-4-2-288,-4 18 1393,-1 5-769,-1 10-520,2 4-176,1 8-216,1-2-112,4-2-216,3-7-72,1-9-192,1-8-112,-2-12-432,-1-7 2112,-7-16-1360,-3-3 8,-7-6 232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4.734"/>
    </inkml:context>
    <inkml:brush xml:id="br0">
      <inkml:brushProperty name="width" value="0.05" units="cm"/>
      <inkml:brushProperty name="height" value="0.05" units="cm"/>
    </inkml:brush>
  </inkml:definitions>
  <inkml:trace contextRef="#ctx0" brushRef="#br0">1 47 15771,'7'0'1657,"7"0"-1097,14-2-152,4-1 768,11 0-432,1-2-120,5-1-495,-1 0-466,-6-3 425,-6 3-104,-13 0-176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4.248"/>
    </inkml:context>
    <inkml:brush xml:id="br0">
      <inkml:brushProperty name="width" value="0.05" units="cm"/>
      <inkml:brushProperty name="height" value="0.05" units="cm"/>
    </inkml:brush>
  </inkml:definitions>
  <inkml:trace contextRef="#ctx0" brushRef="#br0">28 181 15691,'-26'22'1901,"26"-22"-1887,0 0 0,0 0 0,-1 0 1,1 0-1,0 0 0,0 0 0,0 1 0,0-1 0,0 0 0,0 0 0,0 0 0,0 0 0,-1 0 0,1 1 0,0-1 0,0 0 0,0 0 0,0 0 0,0 1 0,0-1 0,0 0 0,0 0 0,0 0 0,0 0 0,0 1 0,0-1 0,0 0 0,0 0 0,0 0 0,0 0 0,1 1 0,-1-1 0,0 0 0,0 0 0,0 0 0,0 0 0,0 1 0,0-1 0,0 0 0,0 0 0,1 0 0,-1 0 0,0 0 0,0 0 0,0 1 0,1-1 1,20-1 661,1-3-421,0-2 0,-1 0-1,1-1 1,22-12 0,81-47 172,-36 18-166,-63 35-203,34-16 55,-54 26-95,-1 1-1,1 1 1,0-1-1,0 1 1,0 0 0,-1 0-1,1 1 1,10 0-1,-14 0-9,-1 1-1,0-1 1,1 0-1,-1 0 0,0 1 1,1-1-1,-1 1 1,0 0-1,1-1 1,-1 1-1,0 0 1,0 0-1,0-1 1,0 1-1,0 0 0,0 0 1,0 0-1,0 0 1,0 1-1,0-1 1,0 1-1,1 1 8,-1 1 0,0-1 0,0 0 0,0 1 0,0-1 0,0 0 0,-1 1 0,1 5-1,-2 7 52,0 0-1,-6 31 1,5-40-47,-30 132 294,17-88-474,4 1 0,-8 73 0,18-94 64,6-17-52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5.403"/>
    </inkml:context>
    <inkml:brush xml:id="br0">
      <inkml:brushProperty name="width" value="0.05" units="cm"/>
      <inkml:brushProperty name="height" value="0.05" units="cm"/>
    </inkml:brush>
  </inkml:definitions>
  <inkml:trace contextRef="#ctx0" brushRef="#br0">50 16 18020,'0'-11'1848,"0"6"-1192,0 7-272,-3 10 873,-2 3-281,3 13-368,-2 3-216,-1 5-280,1 4-56,-1 5-32,1-4-24,2-4-120,0-2-104,1-6-432,1-3-264,-2-12 728,-2-4-160,-2-10-136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5.837"/>
    </inkml:context>
    <inkml:brush xml:id="br0">
      <inkml:brushProperty name="width" value="0.05" units="cm"/>
      <inkml:brushProperty name="height" value="0.05" units="cm"/>
    </inkml:brush>
  </inkml:definitions>
  <inkml:trace contextRef="#ctx0" brushRef="#br0">143 668 16203,'15'13'1545,"11"-13"-857,5-3-216,12-9 600,1-3-144,2-4-135,-3-2-137,-5-2-488,-1 0-336,-16 0 1472,-7 3-1224,-9 0-16,-5 3 24</inkml:trace>
  <inkml:trace contextRef="#ctx0" brushRef="#br0" timeOffset="1">1 63 15803,'4'0'1473,"16"0"-793,6-3-216,15-5 824,7-1-360,9 1-271,1-1-177,1 3-592,0 0-464,-12 3 543,-7-2-159,-10-1-136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6.239"/>
    </inkml:context>
    <inkml:brush xml:id="br0">
      <inkml:brushProperty name="width" value="0.05" units="cm"/>
      <inkml:brushProperty name="height" value="0.05" units="cm"/>
    </inkml:brush>
  </inkml:definitions>
  <inkml:trace contextRef="#ctx0" brushRef="#br0">218 1 19772,'-3'15'1481,"-16"8"-1153,-5 7-152,-4 15 552,1 4-264,-5 7-264,1 4-64,8 1-56,5-4-16,10-5-40,3-3-96,7-5-208,4-4-152,6-6-480,2-7-65,1-10 689,-2-9-208,2-8-208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6.692"/>
    </inkml:context>
    <inkml:brush xml:id="br0">
      <inkml:brushProperty name="width" value="0.05" units="cm"/>
      <inkml:brushProperty name="height" value="0.05" units="cm"/>
    </inkml:brush>
  </inkml:definitions>
  <inkml:trace contextRef="#ctx0" brushRef="#br0">107 409 20036,'-2'0'143,"1"1"0,-1-1 0,1 1 0,-1-1 0,1 1 0,-1-1 0,1 1 0,-1 0 0,1 0 0,0 0 0,-1 0 0,1 0 0,0 0 0,0 0 0,0 0 0,-1 2-1,-18 23 474,18-22-266,-11 15 286,-19 41 0,29-55-624,1 0-1,0 0 1,0 0 0,1 1 0,-1-1-1,1 0 1,0 1 0,0-1 0,1 1-1,0-1 1,0 1 0,0-1 0,1 1-1,1 6 1,-2-11-15,1 1 0,0-1 0,0 1 0,0-1 0,0 1 0,0-1 0,1 0-1,-1 1 1,0-1 0,0 0 0,1 0 0,-1 0 0,1 0 0,-1 0 0,1 0 0,0 0 0,-1-1 0,1 1 0,0-1 0,-1 1 0,1-1-1,0 1 1,-1-1 0,1 0 0,0 0 0,0 0 0,0 0 0,-1 0 0,1 0 0,0-1 0,1 0 0,4 0-201,-1 0 0,0 0-1,1-1 1,-1 0 0,0-1 0,0 1 0,9-7 0,-7 4-188,-1-2 0,0 1 0,0-1 0,0 0 0,-1 0-1,0-1 1,0 0 0,-1 0 0,5-10 0,9-20-624</inkml:trace>
  <inkml:trace contextRef="#ctx0" brushRef="#br0" timeOffset="1">191 3 18668,'-8'-3'1824,"4"3"-1255,-1 0-265,4 3 960,1 0-504,0 4-928,3-3-568,0 1 600,1-1-176,2-2-112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7.130"/>
    </inkml:context>
    <inkml:brush xml:id="br0">
      <inkml:brushProperty name="width" value="0.05" units="cm"/>
      <inkml:brushProperty name="height" value="0.05" units="cm"/>
    </inkml:brush>
  </inkml:definitions>
  <inkml:trace contextRef="#ctx0" brushRef="#br0">1 243 14931,'0'2'135,"0"-1"0,0 0 0,0 0 0,0 1 0,0-1 0,1 0 0,-1 0 1,0 0-1,1 1 0,-1-1 0,1 0 0,0 0 0,-1 0 0,2 1 0,-2-2-79,0 1-1,1-1 1,-1 0 0,0 0 0,1 0-1,-1 0 1,1 0 0,-1 1-1,0-1 1,1 0 0,-1 0 0,1 0-1,-1 0 1,0 0 0,1 0 0,-1 0-1,1 0 1,-1 0 0,0 0-1,1-1 1,-1 1 0,0 0 0,1 0-1,-1 0 1,1 0 0,-1-1 0,0 1-1,1 0 1,3-4 379,1 1 0,-1-1 0,0 0 0,6-9 0,-7 9-257,62-80 2147,-30 37-1672,50-52 0,-85 99-654,0 1 0,0-1 0,0 0 0,0 0 0,0 0 0,0 0-1,0 0 1,0 0 0,0 0 0,0 1 0,0-1 0,0 0 0,0 0 0,0 0-1,0 0 1,0 0 0,0 0 0,0 0 0,0 0 0,0 1 0,1-1 0,-1 0 0,0 0-1,0 0 1,0 0 0,0 0 0,0 0 0,0 0 0,0 0 0,0 0 0,0 0-1,0 0 1,1 0 0,-1 0 0,0 1 0,0-1 0,0 0 0,0 0 0,0 0-1,0 0 1,0 0 0,1 0 0,-1 0 0,0 0 0,0 0 0,0 0 0,0 0 0,0 0-1,1-1 1,-5 14-37,-86 222-595,84-216 1302,7-26-730,-1 7 104,5-20-23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7.548"/>
    </inkml:context>
    <inkml:brush xml:id="br0">
      <inkml:brushProperty name="width" value="0.05" units="cm"/>
      <inkml:brushProperty name="height" value="0.05" units="cm"/>
    </inkml:brush>
  </inkml:definitions>
  <inkml:trace contextRef="#ctx0" brushRef="#br0">266 1 17372,'18'22'1992,"-3"1"-1280,-2 10-232,0 5 905,-2 9-393,-3 7-80,-8 6-272,-8 5-128,-9 6-192,-3 7-80,-10 3-104,-4 0-136,-10-6-664,-4-1-456,-1-10 944,2-4-176,1-15-144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9.309"/>
    </inkml:context>
    <inkml:brush xml:id="br0">
      <inkml:brushProperty name="width" value="0.05" units="cm"/>
      <inkml:brushProperty name="height" value="0.05" units="cm"/>
    </inkml:brush>
  </inkml:definitions>
  <inkml:trace contextRef="#ctx0" brushRef="#br0">16 11 18300,'7'-11'1816,"-2"11"-1200,-5 2-279,-5 13 1087,-4 8-528,3 9-424,1 4-152,2 6-240,3 4-80,2-6-208,2-5-96,3-7-256,0-5-120,-1-12-384,-1-8 1608,-2-11-856,-6-7-72,-8-10 127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7:29.727"/>
    </inkml:context>
    <inkml:brush xml:id="br0">
      <inkml:brushProperty name="width" value="0.05" units="cm"/>
      <inkml:brushProperty name="height" value="0.05" units="cm"/>
    </inkml:brush>
  </inkml:definitions>
  <inkml:trace contextRef="#ctx0" brushRef="#br0">5 1 13467,'-3'1'2032,"1"5"-1103,10 1-257,6-1 1920,13 0-1456,5-2-183,10-1-193,4-3-280,3 0-832,0-6-384,-5-3 664,-1 3-200,-8 3-168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21.084"/>
    </inkml:context>
    <inkml:brush xml:id="br0">
      <inkml:brushProperty name="width" value="0.05" units="cm"/>
      <inkml:brushProperty name="height" value="0.05" units="cm"/>
    </inkml:brush>
  </inkml:definitions>
  <inkml:trace contextRef="#ctx0" brushRef="#br0">4 17 12003,'0'0'54,"-1"-1"1,1 1 0,0-1 0,-1 1 0,1-1 0,0 1 0,0-1 0,0 1-1,-1-1 1,1 0 0,0 1 0,0-1 0,0 1 0,0-1 0,0 0 0,0 1-1,0-1 1,0 1 0,0-1 0,0 0 0,0 1 0,1-1 0,-1 0 0,1 1-4,-1-1 0,0 1 0,1 0 0,-1 0 0,1-1 0,-1 1 0,1 0 0,-1 0 0,1 0 0,-1 0 0,1 0 0,-1 0 0,1 0 0,-1 0 0,1 0 0,-1 0 1,1 0-1,-1 0 0,1 0 0,-1 0 0,1 1 0,2-1 137,0 1 0,-1 0 0,1 0 0,0 0-1,-1 1 1,0-1 0,1 1 0,4 3 0,18 24 1109,-18-20-1088,-1-1-1,1-1 1,0 1 0,1-1-1,0 0 1,0-1-1,1 0 1,16 9-1,-3-6-62,1-1-1,0 0 1,0-2-1,1-1 1,46 4-1,123-7 104,-26-11-110,89-3-24,453-6 244,-692 17-340,305-18 476,-244 19-305,-1 3 1,89 15 0,-137-13-100,-18-5-45,0 2 0,-1-1 1,1 2-1,0-1 0,-1 1 1,0 1-1,0 0 0,10 5 1,-18-7-84,0 0 0,0 0 0,-1-1 0,1 1 0,-1 0 0,0 0 0,0 1 0,0-1 0,1 0 0,-2 0 0,1 0 0,0 1 0,0-1 0,-1 1-1,0-1 1,1 0 0,-1 1 0,0-1 0,0 1 0,0-1 0,-1 3 0,1 4-511,-2-1 0,1 1 1,-1-1-1,-4 13 0,3-15-34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21.694"/>
    </inkml:context>
    <inkml:brush xml:id="br0">
      <inkml:brushProperty name="width" value="0.05" units="cm"/>
      <inkml:brushProperty name="height" value="0.05" units="cm"/>
    </inkml:brush>
  </inkml:definitions>
  <inkml:trace contextRef="#ctx0" brushRef="#br0">0 363 13123,'0'0'35,"0"1"1,0-1-1,0 0 0,1 0 1,-1 0-1,0 0 1,0 0-1,0 0 1,0 0-1,0 0 0,0 0 1,0 0-1,0 0 1,0 0-1,0 0 1,0 0-1,0 0 0,0 0 1,0 0-1,0 0 1,0 0-1,0 0 0,0 0 1,0 0-1,0 1 1,0-1-1,0 0 1,0 0-1,0 0 0,0 0 1,0 0-1,0 0 1,0 0-1,0 0 0,0 0 1,0 0-1,0 0 1,0 0-1,0 0 1,0 0-1,0 0 0,0 1 1,0-1-1,0 0 1,0 0-1,0 0 0,0 0 1,0 0-1,0 0 1,10-5 797,17-13-55,-25 16-593,45-29 375,1 1 0,78-34 0,-105 55-506,0 1 0,0 1-1,1 1 1,0 1 0,0 1-1,1 1 1,-1 1-1,1 0 1,27 3 0,200 30 972,100 7-212,391-37-150,-681-5-454,108-19-1,-134 16 0,0-2 0,0-2 0,-1-1 0,48-25 1,-59 24-261,-2-1 1,30-26-1,6-4-1424,-52 42 1137,8-8-251,-12 10 575,0 0 1,1 0 0,-1 0 0,0-1 0,0 1-1,0 0 1,0 0 0,0 0 0,1-1 0,-1 1 0,0 0-1,0 0 1,0-1 0,0 1 0,0 0 0,0 0-1,0-1 1,0 1 0,0 0 0,0 0 0,0-1 0,0 1-1,0 0 1,0 0 0,0-1 0,0 1 0,0 0-1,0 0 1,0-1 0,0 1 0,0 0 0,-1 0-1,1 0 1,0-1 0,0 1 0,0 0 0,0 0 0,-1 0-1,1-1 1,0 1 0,0 0 0,0 0 0,-1 0-1,1 0 1,-10-5-455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5.284"/>
    </inkml:context>
    <inkml:brush xml:id="br0">
      <inkml:brushProperty name="width" value="0.05" units="cm"/>
      <inkml:brushProperty name="height" value="0.05" units="cm"/>
    </inkml:brush>
  </inkml:definitions>
  <inkml:trace contextRef="#ctx0" brushRef="#br0">95 1 16852,'-28'235'4717,"-4"36"-3881,18-194-435,-7 59 393,21-121-635,4-12 28,13-25 21,32-51-115,132-184 128,-48 98-20,-97 120-854,76-64-1,-106 96 567,-8 4-21,-15 5-151,-15 9-108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27.853"/>
    </inkml:context>
    <inkml:brush xml:id="br0">
      <inkml:brushProperty name="width" value="0.05" units="cm"/>
      <inkml:brushProperty name="height" value="0.05" units="cm"/>
    </inkml:brush>
  </inkml:definitions>
  <inkml:trace contextRef="#ctx0" brushRef="#br0">66 1 18644,'1'135'5588,"-2"228"-7631,1-347 1747,-2 35-876,1-47 970,1 0-1,-1 0 1,0 0-1,0 0 1,0 0-1,-1 0 1,1-1-1,-1 1 1,-3 5-1,4-9 162,1 1 0,-1-1 1,0 1-1,1 0 0,-1-1 0,0 1 0,0-1 1,0 1-1,1-1 0,-1 0 0,0 1 1,0-1-1,0 0 0,0 0 0,0 1 0,1-1 1,-1 0-1,0 0 0,0 0 0,0 0 0,0 0 1,0 0-1,0-1 0,0 1 0,1 0 1,-1 0-1,0 0 0,0-1 0,0 1 0,0-1 1,1 1-1,-1-1 0,0 1 0,0-1 0,0 0 1,-17-20-696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28.241"/>
    </inkml:context>
    <inkml:brush xml:id="br0">
      <inkml:brushProperty name="width" value="0.05" units="cm"/>
      <inkml:brushProperty name="height" value="0.05" units="cm"/>
    </inkml:brush>
  </inkml:definitions>
  <inkml:trace contextRef="#ctx0" brushRef="#br0">1 239 12507,'2'-18'441,"1"0"0,1 0 0,1 0 0,0 0 0,15-32 1,-16 43-274,0 1 0,0-1 0,1 1 0,-1 0-1,1 1 1,0-1 0,1 1 0,0 0 0,-1 0 0,2 1 0,-1-1 0,0 1 0,1 1 0,0-1 0,0 1 0,0 1 0,9-4 0,-4 3-42,-1 1-1,1 0 0,0 1 1,0 0-1,0 1 0,0 0 1,0 1-1,15 2 0,-19-1-77,0 0 0,0 0-1,-1 0 1,1 1-1,-1 0 1,0 0 0,1 1-1,-2 0 1,1 1 0,0-1-1,-1 1 1,0 0 0,7 8-1,-11-11 3,0 0-1,-1 0 1,1 1-1,0-1 0,-1 1 1,1-1-1,-1 1 1,0 0-1,0-1 0,0 1 1,0 0-1,-1 0 1,1 0-1,-1 0 1,1 0-1,-1 0 0,0 0 1,0 0-1,-1 3 1,0-1 46,0-1 1,-1 1 0,0-1-1,0 1 1,0-1-1,0 0 1,-1 1 0,1-1-1,-1 0 1,-6 6 0,-1-1 125,0 1 0,0-1 0,-1-1 0,-1 0 1,1 0-1,-1-1 0,-15 6 0,17-9-187,0 0 0,0-1 0,0-1 0,-20 3 0,27-4-116,1-1 1,0 0-1,0 0 0,0 0 1,0-1-1,0 1 0,-1 0 0,1-1 1,0 0-1,0 1 0,0-1 0,0 0 1,-2-1-1,3 1-26,0 0 0,0 0 0,1 0 1,-1 0-1,0 0 0,0 0 0,1 0 0,-1 0 0,1 0 1,-1 0-1,1 0 0,-1 0 0,1 0 0,0 0 0,0-1 1,-1 1-1,1 0 0,0 0 0,0-1 0,0 1 0,0 0 1,1 0-1,-1 0 0,0-1 0,1 0 0,5-14-650,4 1-270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28.674"/>
    </inkml:context>
    <inkml:brush xml:id="br0">
      <inkml:brushProperty name="width" value="0.05" units="cm"/>
      <inkml:brushProperty name="height" value="0.05" units="cm"/>
    </inkml:brush>
  </inkml:definitions>
  <inkml:trace contextRef="#ctx0" brushRef="#br0">127 25 15659,'-1'-1'108,"0"1"0,1-1 0,-1 1 0,0-1 1,0 1-1,0 0 0,0 0 0,0-1 0,0 1 0,0 0 0,0 0 0,0 0 0,0 0 0,0 0 0,0 0 0,0 1 0,0-1 0,0 0 0,-2 1 0,-17 7 665,13-4-556,0 0 0,0 1 1,0 0-1,1 0 0,0 0 0,0 1 0,1 0 0,0 0 0,0 0 0,-6 10 0,9-13-174,0 0 0,1 0 0,-1 0 1,1 0-1,0 0 0,0 0 0,0 0 0,0 0 0,1 0 0,-1 1 0,1-1 0,0 0 1,0 0-1,0 1 0,0-1 0,0 0 0,1 0 0,0 1 0,-1-1 0,1 0 0,0 0 1,1 0-1,-1 0 0,1 0 0,-1 0 0,1 0 0,0-1 0,2 4 0,-2-4-9,-1 0 0,1-1 0,0 1 0,0 0-1,0-1 1,0 1 0,0-1 0,1 1 0,-1-1 0,0 0-1,1 0 1,-1 0 0,0 0 0,1-1 0,-1 1-1,1-1 1,0 1 0,-1-1 0,1 0 0,-1 0-1,1 0 1,-1 0 0,1-1 0,0 1 0,-1-1-1,1 1 1,-1-1 0,0 0 0,1 0 0,-1 0 0,0 0-1,4-2 1,-3 0 46,1 1 0,-1-1-1,1 1 1,-1-1 0,0 0-1,0-1 1,-1 1 0,1 0-1,0-1 1,-1 1 0,0-1-1,0 0 1,0 0 0,0 0 0,-1 0-1,0 0 1,1 0 0,0-8-1,-2 6 15,0 0 0,-1 1 0,0-1 0,0 0 0,0 1 0,0-1 0,-1 1-1,0-1 1,0 1 0,-1 0 0,1 0 0,-1 0 0,0 0 0,-6-6 0,7 7-147,-1 1 0,0 0 1,0 0-1,0 0 0,0 0 1,-1 0-1,1 0 0,-1 1 1,1 0-1,-1 0 0,0 0 1,0 0-1,0 0 0,0 1 0,0 0 1,-1 0-1,1 0 0,0 0 1,-7 0-1,10 1-11,1 0 0,-1 0 0,1 0 0,-1 0 0,1 0 0,-1 0 0,0 0 0,1 0-1,-1 1 1,1-1 0,-1 0 0,1 0 0,-1 0 0,1 0 0,-1 1 0,1-1 0,-1 0 0,1 1 0,0-1 0,-1 0 0,1 1 0,-1-1 0,1 0 0,0 1-1,-1-1 1,1 1 0,0-1 0,-1 1 0,1-1 0,0 1 0,0-1 0,0 1 0,-1-1 0,1 1 0,0 0 0,0 0-10,0 0 0,1 0-1,-1 0 1,0 0 0,1 0 0,-1 0 0,1 0 0,-1 0 0,1 0 0,-1 0-1,1 0 1,0 0 0,-1 0 0,1-1 0,0 1 0,0 0 0,0 0-1,0-1 1,1 1 0,15 10-861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29.127"/>
    </inkml:context>
    <inkml:brush xml:id="br0">
      <inkml:brushProperty name="width" value="0.05" units="cm"/>
      <inkml:brushProperty name="height" value="0.05" units="cm"/>
    </inkml:brush>
  </inkml:definitions>
  <inkml:trace contextRef="#ctx0" brushRef="#br0">3 224 14123,'0'7'3932,"-2"31"-536,2-36-3352,0 0 0,0 0 0,1 0 0,-1 0 0,1 0 0,-1 0 0,1 0 0,0 0 0,0 0 0,0-1 0,0 1 0,0 0 0,0 0 0,1-1 0,-1 1 0,0-1 0,1 0 0,-1 1 0,1-1 0,0 0 0,-1 0 0,1 0 0,0 0 0,0 0 0,-1 0 0,1 0 0,0-1 0,0 1 0,0-1 0,0 1-1,0-1 1,0 0 0,0 0 0,0 1 0,3-2 0,8 1-38,1 0 0,0-2 0,-1 1 0,15-5 0,-17 4 55,26-7-20,-25 5 4,1 1 0,-1 1 0,1-1 0,-1 2 0,1 0 0,0 0 0,-1 1-1,20 3 1,-28-1 3,1-1-1,-1 1 0,0 0 1,0 0-1,0 1 0,0 0 1,0-1-1,0 1 0,-1 0 1,4 4-1,-5-4-15,1 0 0,-1-1-1,1 0 1,-1 1 0,1-1 0,0 0 0,0-1-1,0 1 1,0 0 0,0-1 0,0 1-1,1-1 1,-1 0 0,0 0 0,1-1-1,-1 1 1,0-1 0,1 1 0,6-1 0,-1-2-7,1 0 0,-1-1 1,0 0-1,0-1 1,0 1-1,0-2 1,9-5-1,-7 4-79,1 0 1,20-8-1,-31 14 48,0 0-1,-1 0 0,1-1 1,0 1-1,0 0 1,-1 0-1,1 0 0,0 0 1,0 0-1,-1 0 0,1 0 1,0 0-1,0 0 0,-1 0 1,1 1-1,0-1 1,0 0-1,-1 1 0,1-1 1,0 0-1,-1 1 0,1-1 1,0 0-1,-1 1 1,1-1-1,-1 1 0,1 0 1,0 1-10,0-1 0,0 1 1,0 0-1,0 0 1,0 0-1,-1-1 0,1 1 1,-1 0-1,1 0 0,-1 3 1,1 4-439,-1 1 0,0-1 0,-2 11 0,2-19 380,-1-1 46,1 0 1,0 0-1,0 0 0,0 0 1,0 0-1,0 0 0,0 0 1,0 0-1,0 0 0,0 0 1,0 0-1,0-1 0,0 1 1,0 0-1,0 0 0,0 0 1,0 0-1,0 0 0,0 0 1,-1 0-1,1 0 0,0 0 1,0 0-1,0 0 0,0 0 1,0 1-1,0-1 0,0 0 1,0 0-1,0 0 0,0 0 1,0 0-1,0 0 0,0 0 1,0 0-1,-1-9-264,5-10-258</inkml:trace>
  <inkml:trace contextRef="#ctx0" brushRef="#br0" timeOffset="1">481 0 14963,'-1'8'1625,"-1"-1"-1281,-1 0-552,6-6 1936,2-10-1224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29.933"/>
    </inkml:context>
    <inkml:brush xml:id="br0">
      <inkml:brushProperty name="width" value="0.05" units="cm"/>
      <inkml:brushProperty name="height" value="0.05" units="cm"/>
    </inkml:brush>
  </inkml:definitions>
  <inkml:trace contextRef="#ctx0" brushRef="#br0">67 0 17676,'1'0'66,"-1"0"-1,0 1 1,0-1 0,0 0 0,1 0 0,-1 0 0,0 0-1,0 0 1,0 1 0,0-1 0,1 0 0,-1 0 0,0 0-1,0 1 1,0-1 0,0 0 0,0 0 0,0 1 0,0-1-1,0 0 1,1 0 0,-1 1 0,0-1 0,0 0 0,0 0-1,0 1 1,0-1 0,0 0 0,-1 0 0,1 1 0,0-1-1,0 1 1,3 91 1809,6 68-1031,-7-140-933,2 0 1,0 0 0,2 0-1,0-1 1,15 33 0,-12-34-1525,-26-40-180,-25-20-219,-29-33 1785,71 75 279,-1 0 0,1-1 0,0 1 0,0 0 0,-1 0 1,1-1-1,0 1 0,0 0 0,0-1 0,-1 1 0,1 0 1,0-1-1,0 1 0,0 0 0,0-1 0,0 1 0,0 0 1,0-1-1,0 1 0,0 0 0,0-1 0,0 1 0,0 0 1,0-1-1,0 1 0,0 0 0,0-1 0,0 1 0,0 0 1,0-1-1,1 1 0,-1 0 0,0-1 0,0 1 0,0 0 1,1-1-1,-1 1 0,0 0 0,0 0 0,1-1 0,-1 1 1,0 0-1,0 0 0,1 0 0,-1-1 0,0 1 1,1 0-1,-1 0 0,0 0 0,1 0 0,-1 0 0,0 0 1,1 0-1,0 0 0,24-4 973,-18 3-789,221-14 68,-169 15-478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0.399"/>
    </inkml:context>
    <inkml:brush xml:id="br0">
      <inkml:brushProperty name="width" value="0.05" units="cm"/>
      <inkml:brushProperty name="height" value="0.05" units="cm"/>
    </inkml:brush>
  </inkml:definitions>
  <inkml:trace contextRef="#ctx0" brushRef="#br0">110 0 17172,'-3'0'136,"-1"0"0,0 1 0,0-1 1,0 0-1,0 1 0,0 0 1,0 0-1,1 0 0,-1 1 0,0-1 1,1 1-1,-1 0 0,1 0 0,0 0 1,-1 0-1,1 1 0,0-1 0,0 1 1,1 0-1,-1 0 0,0 0 1,1 0-1,0 0 0,0 0 0,0 1 1,0-1-1,-1 5 0,-1-1-91,1 0 0,0 0 0,1 0 0,0 1 0,0-1-1,-2 14 1,4-20-36,0 1 1,-1-1-1,1 1 0,0-1 0,0 1 0,0 0 0,1-1 0,-1 1 1,0-1-1,1 1 0,-1-1 0,0 1 0,1-1 0,0 1 1,-1-1-1,1 0 0,0 1 0,0-1 0,0 0 0,0 0 0,0 1 1,0-1-1,0 0 0,0 0 0,0 0 0,1 0 0,-1 0 0,0-1 1,1 1-1,-1 0 0,0-1 0,1 1 0,-1 0 0,1-1 1,-1 0-1,1 1 0,-1-1 0,1 0 0,1 0 0,3 0 19,-1 0 1,1 0-1,0-1 0,-1 1 0,1-1 0,-1-1 1,1 1-1,-1-1 0,0 0 0,9-5 0,3-2 187,28-22 1,-33 21 23,0 2 0,1 0 1,19-10-1,-31 18-223,-1-1 1,1 1-1,-1 0 0,1-1 0,-1 1 1,1 0-1,-1-1 0,1 1 0,0 0 1,-1 0-1,1 0 0,-1 0 1,1 0-1,0 0 0,-1 0 0,1 0 1,-1 0-1,1 0 0,0 0 0,-1 0 1,1 0-1,-1 0 0,1 0 1,0 1-1,-1-1 0,1 0 0,-1 0 1,1 1-1,-1-1 0,1 0 0,-1 1 1,1-1-1,-1 0 0,1 1 1,-1-1-1,0 1 0,1-1 0,-1 1 1,0-1-1,1 1 0,-1-1 0,0 1 1,1 0-1,-1-1 0,0 1 1,0-1-1,0 1 0,0-1 0,0 1 1,0 0-1,0-1 0,0 1 0,0 0 1,0-1-1,0 1 0,0 0 1,0 0-12,0-1 1,0 1-1,0 0 1,0-1-1,0 1 1,0 0-1,0-1 1,0 1-1,0-1 1,0 1-1,0 0 1,0-1 0,1 1-1,-1-1 1,0 1-1,0 0 1,1-1-1,-1 1 1,0-1-1,1 1 1,-1-1-1,1 1 1,-1-1-1,1 0 1,-1 1-1,1-1 1,-1 1 0,1-1-1,-1 0 1,1 1-1,-1-1 1,1 0-1,-1 0 1,1 0-1,0 1 1,-1-1-1,1 0 1,0 0-1,-1 0 1,1 0 0,-1 0-1,2 0 1,9-3 29,0 0 1,0 0-1,18-9 1,18-6 8,-39 16-38,-1 1 1,1-1-1,0 1 0,0 1 0,-1 0 0,1 0 0,0 0 1,10 2-1,-16-1-5,1 0 0,0-1 0,0 1 0,-1 0 0,1 0 0,-1 0 0,1 1 0,-1-1 0,1 0 0,-1 1 0,0 0 0,0 0 0,1-1 0,-1 1 0,-1 0 0,1 1 1,0-1-1,0 0 0,-1 1 0,1-1 0,-1 0 0,0 1 0,0 0 0,0-1 0,1 6 0,-1-4 136,5 16-565,0-17-22,2-12 156,-4-1 110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1.301"/>
    </inkml:context>
    <inkml:brush xml:id="br0">
      <inkml:brushProperty name="width" value="0.05" units="cm"/>
      <inkml:brushProperty name="height" value="0.05" units="cm"/>
    </inkml:brush>
  </inkml:definitions>
  <inkml:trace contextRef="#ctx0" brushRef="#br0">31 38 19428,'0'13'593,"-2"0"1,0 0-1,-4 17 1,-4 15 264,-1 80 391,11-106-1179,1-1 1,0 1-1,1-1 1,9 33-1,-11-49-58,1-1 0,-1 1 0,1-1 0,-1 1 0,1-1 0,0 1 0,0-1 0,-1 0 0,1 1 0,0-1 0,0 0 0,1 1 0,-1-1 0,0 0 0,0 0 0,0 0 0,1 0 0,1 1 0,-2-2-5,0 0 0,0 0 1,0 0-1,0 0 1,0 0-1,0 0 0,0 0 1,0 0-1,0 0 1,-1 0-1,1 0 0,0-1 1,0 1-1,0 0 1,0-1-1,0 1 0,0-1 1,-1 1-1,1-1 1,0 1-1,0-1 0,0 0 1,-1 1-1,1-1 1,0 0-1,-1 1 0,1-1 1,-1 0-1,1 0 1,-1 0-1,1-1 0,3-5 27,-1 0-1,0 0 0,0 0 0,-1 0 0,0 0 1,0-1-1,1-14 0,-1-55 138,-2 65-152,-5-25 0,3 27-22,4 22-3,-1-7 4,0-1 1,0 1-1,1-1 0,0 0 1,0 0-1,0 0 1,0 0-1,0 0 1,1-1-1,0 1 0,-1-1 1,1 1-1,1-1 1,-1 0-1,0 0 0,1 0 1,0-1-1,-1 1 1,1-1-1,0 0 1,0 0-1,5 1 0,-4-1 3,1 0 0,-1-1-1,1 0 1,-1 0 0,1-1 0,0 0-1,-1 0 1,1 0 0,0 0-1,-1-1 1,1 0 0,-1 0-1,1-1 1,-1 0 0,1 1-1,-1-2 1,7-3 0,-3 1-1,0-1 1,-1 0 0,0-1-1,0 0 1,-1 0 0,0 0-1,0-1 1,-1 0 0,0-1-1,0 1 1,7-15 0,-7 9 4,0 0 0,-1-1 0,0 1 0,-1-1 1,-1 0-1,0 0 0,0-17 0,-3 28-2,1 1 0,-1 0-1,-1-1 1,1 1 0,0-1 0,-1 1-1,0-1 1,1 1 0,-1 0 0,-3-6-1,4 8-1,-1 1 0,1-1-1,0 1 1,-1-1-1,1 1 1,0 0 0,-1-1-1,1 1 1,-1 0-1,1-1 1,-1 1 0,1 0-1,-1-1 1,1 1 0,-1 0-1,1 0 1,-1-1-1,1 1 1,-1 0 0,1 0-1,-1 0 1,1 0-1,-1 0 1,0 0 0,0 0-1,-1 1 1,1-1 0,-1 1 1,1-1-1,-1 1 0,1 0 0,-1 0 0,1 0 0,-1 0 0,1 0 0,0 0 0,0 0 0,0 1 0,-2 0 0,-5 8 6,1 1-1,0 0 1,0 0-1,-10 23 1,-16 52 17,30-76-19,-2 4 2,0 1 1,1-1-1,1 1 1,0 0 0,-1 29-1,4-40-4,0-1 1,0 0-1,1 1 1,-1-1-1,1 0 0,-1 0 1,1 1-1,0-1 1,0 0-1,0 0 0,1 0 1,-1 0-1,1 0 1,0 0-1,0 0 0,0-1 1,0 1-1,0-1 1,0 1-1,1-1 0,-1 0 1,1 0-1,-1 0 1,1 0-1,0 0 0,0-1 1,0 1-1,0-1 1,0 0-1,0 0 0,1 0 1,5 1-1,3-1 4,0 0 1,0 0-1,0-1 0,0-1 0,1 0 0,-1-1 1,0 0-1,-1 0 0,1-2 0,0 1 0,14-8 1,-18 8-6,0-1 1,0 0 0,0-1 0,-1 0 0,1 0 0,-1-1-1,0 1 1,-1-2 0,1 1 0,-1-1 0,-1 0 0,1 0-1,-1 0 1,0-1 0,-1 0 0,4-8 0,-4 6 3,0-1 1,-1 0-1,0 1 1,-1-1-1,0 0 1,-1 0-1,0-19 1,-1 30-6,0 0-1,-1 0 1,1-1 0,0 1-1,0 0 1,0 0 0,0 0-1,-1 0 1,1 0 0,0 0-1,0-1 1,-1 1 0,1 0-1,0 0 1,0 0 0,0 0-1,-1 0 1,1 0 0,0 0-1,0 0 1,-1 0 0,1 0-1,0 0 1,0 0 0,0 0 0,-1 0-1,1 0 1,0 0 0,0 0-1,-1 1 1,1-1 0,0 0-1,0 0 1,0 0 0,-1 0-1,1 0 1,0 0 0,0 1-1,0-1 1,0 0 0,0 0-1,-1 1 1,-1 3 3,-1 1 0,1-1 0,1 1 0,-1 0 0,0 0-1,1 0 1,0 0 0,0 0 0,1 0 0,-1 7 0,0-1 5,0 0-30,1 0 0,-1 0 0,2 1 0,0-1 0,0 0 0,1 0 0,4 13 0,-6-20-17,1 0-1,1-1 1,-1 1-1,0-1 1,1 0-1,0 1 1,0-1-1,0 0 1,0 0-1,0 0 1,1 0-1,-1-1 1,1 1-1,0 0 0,0-1 1,0 0-1,0 0 1,0 0-1,0 0 1,1 0-1,-1-1 1,1 1-1,-1-1 1,1 0-1,4 1 1,9-5-184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2.216"/>
    </inkml:context>
    <inkml:brush xml:id="br0">
      <inkml:brushProperty name="width" value="0.05" units="cm"/>
      <inkml:brushProperty name="height" value="0.05" units="cm"/>
    </inkml:brush>
  </inkml:definitions>
  <inkml:trace contextRef="#ctx0" brushRef="#br0">27 146 17940,'-9'32'3431,"3"-10"-2796,2 1-1,0-1 1,2 1 0,0-1-1,4 44 1,-2-63-623,0 1-1,1-1 1,0 1 0,0-1 0,0 1 0,0-1 0,1 0-1,-1 0 1,1 1 0,0-1 0,3 4 0,-4-6-7,0 1 0,0-1 0,1 0 0,-1 0 1,0 0-1,0-1 0,1 1 0,-1 0 0,1 0 0,-1-1 1,0 1-1,1-1 0,-1 1 0,1-1 0,-1 0 1,1 0-1,0 1 0,-1-1 0,1 0 0,-1 0 0,1-1 1,-1 1-1,1 0 0,-1 0 0,1-1 0,-1 1 0,1-1 1,1 0-1,4-3 26,0 1 1,-1-1 0,1-1-1,-1 0 1,0 0 0,0 0-1,0 0 1,-1-1-1,0 0 1,0 0 0,0 0-1,4-10 1,-2 5 44,-1-1 1,0 0-1,-1 0 1,-1-1 0,0 1-1,4-20 1,-8 18 18,-4 11 25,3 4-114,0-1 1,0 1 0,0 0 0,1-1 0,-1 1 0,0 0 0,0 0 0,1 0 0,-1-1-1,0 1 1,1 0 0,-1 0 0,1 0 0,-1 0 0,1 0 0,-1 2 0,-2 5-8,1 1 0,0 0 1,0 0-1,-1 14 1,3-20-2,0-1 0,0 1 1,1-1-1,-1 1 0,0-1 1,1 1-1,-1-1 0,1 1 1,2 3-1,-3-5 2,1 0 0,-1 0 0,1 0-1,0 0 1,-1-1 0,1 1 0,0 0 0,0-1 0,-1 1-1,1 0 1,0-1 0,0 1 0,0-1 0,0 1-1,0-1 1,0 1 0,0-1 0,0 0 0,0 0 0,0 1-1,0-1 1,0 0 0,0 0 0,1 0 0,2-1 1,-1 0 0,1 0 1,-1 0-1,1 0 1,-1 0-1,1-1 0,-1 0 1,0 0-1,0 0 1,0 0-1,0 0 0,0 0 1,0-1-1,-1 0 0,1 1 1,2-5-1,4-5 18,0 0 0,13-23 0,-20 31-12,19-40 43,-19 41-45,-1 0 0,0-1 0,0 1 0,0 0-1,0-1 1,0 1 0,-1-1 0,0 1 0,1-1 0,-2-6-1,1 10-3,0 0-1,0 0 0,0-1 0,0 1 0,0 0 0,0 0 0,0-1 1,0 1-1,-1 0 0,1 0 0,0-1 0,0 1 0,0 0 0,0 0 1,-1 0-1,1 0 0,0-1 0,0 1 0,0 0 0,-1 0 1,1 0-1,0 0 0,0 0 0,-1-1 0,1 1 0,0 0 0,0 0 1,-1 0-1,1 0 0,0 0 0,0 0 0,-1 0 0,1 0 0,0 0 1,0 0-1,-1 0 0,1 0 0,0 0 0,0 0 0,-1 0 0,1 0 1,0 0-1,0 1 0,-1-1 0,1 0 0,0 0 0,0 0 1,0 0-1,-1 0 0,1 1 0,0-1 0,0 0 0,0 0 0,-1 0 1,1 1-1,0-1 0,0 0 0,-13 15-6,7-5 1,0 1 0,0-1 0,1 1 0,1 0 0,0 0 0,0 1 1,1-1-1,1 1 0,-3 23 0,5-33 0,0 1 0,1-1 0,-1 0 0,1 0 0,-1 0 0,1 1 0,0-1 0,-1 0 0,1 0 1,0 0-1,1 0 0,-1 0 0,0 0 0,0-1 0,1 1 0,-1 0 0,1-1 0,0 1 0,-1-1 0,1 1 1,0-1-1,0 0 0,0 0 0,0 0 0,0 0 0,0 0 0,0 0 0,0 0 0,5 0 0,7 2-69,0 0 0,0-2 0,26 1 0,-17-1-36,147 18-610,-170-18 730,0-1 0,1 0 1,-1 0-1,1 0 0,-1 0 0,1 0 0,-1 0 1,0 0-1,1 0 0,-1 0 0,1 0 0,-1 0 0,1 0 1,-1 0-1,0 0 0,1 0 0,-1-1 0,1 1 0,-1 0 1,0 0-1,1 0 0,-1-1 0,0 1 0,1 0 1,-1 0-1,0-1 0,1 1 0,-1 0 0,0-1 0,1 1 1,-1 0-1,0-1 0,0 1 0,0 0 0,1-1 0,-1 1 1,0-1-1,0 1 0,0 0 0,0-1 0,0 1 1,0-1-1,0 1 0,0-1 0,0 1 0,0 0 0,0-1 1,0 1-1,0-1 0,-8-25 356,5 18-286,-3-9 72,-2-6-45,0 0 0,2-1 0,1 0 1,0 0-1,-1-36 0,6 58-196,1-1 1,-1 1-1,0-1 1,1 1 0,0-1-1,-1 1 1,1-1-1,0 1 1,0 0-1,1-1 1,-1 1-1,0 0 1,1 0 0,-1 0-1,1 0 1,0 0-1,0 0 1,-1 0-1,1 1 1,3-2-1,3-3-215,1 1-1,0 1 0,0 0 0,10-3 1,15-7 312,-1-5-535,-1-3 14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2.682"/>
    </inkml:context>
    <inkml:brush xml:id="br0">
      <inkml:brushProperty name="width" value="0.05" units="cm"/>
      <inkml:brushProperty name="height" value="0.05" units="cm"/>
    </inkml:brush>
  </inkml:definitions>
  <inkml:trace contextRef="#ctx0" brushRef="#br0">54 8 14547,'0'0'57,"0"-1"1,0 1-1,-1 0 0,1-1 0,0 1 1,0 0-1,0-1 0,0 1 0,0 0 1,0-1-1,0 1 0,-1 0 0,1 0 1,0-1-1,0 1 0,0 0 1,-1 0-1,1-1 0,0 1 0,0 0 1,-1 0-1,1-1 0,0 1 0,-1 0 1,1 0-1,0 0 0,0 0 0,-1 0 1,1-1-1,0 1 0,-1 0 0,1 0 1,0 0-1,-1 0 0,1 0 0,0 0 1,-1 0-1,1 0 0,-1 0 1,1 0-1,0 0 0,-1 0 0,1 1 1,0-1-1,0 0 0,-1 0 0,1 0 1,0 0-1,-1 0 0,1 1 0,0-1 1,0 0-1,-1 0 0,1 1 0,0-1 1,0 0-1,-1 0 0,1 1 0,0-1 1,0 0-1,0 1 0,-1-1 1,-14 20 1714,11-10-1420,0 0 1,1 0-1,0 0 1,0 0-1,1 0 1,0 1-1,1-1 0,1 1 1,0 18-1,3 6-147,10 53 0,-12-86-204,7 45 15,2-1 0,21 56 0,-24-92-30,-3-16 28,-1-20 44,-3 21-48,5-49 335,-5-77-1,1 137-308,0-1 0,0 0 0,0 1 0,1-1 1,0 0-1,0 0 0,0 0 0,1-1 0,-1 1 1,1 0-1,0-1 0,1 0 0,-1 1 1,1-1-1,0-1 0,0 1 0,0-1 0,0 1 1,5 2-1,-5-4-41,0 1-1,1-1 1,-1 0 0,1 0 0,-1-1 0,1 0 0,-1 1-1,1-1 1,0-1 0,-1 1 0,1-1 0,0 0 0,0 0-1,0 0 1,-1 0 0,1-1 0,0 0 0,-1 0 0,1 0-1,0-1 1,-1 0 0,0 0 0,7-3 0,-5 1-5,-1 1 1,1-1-1,-1 0 1,0 0-1,0-1 1,-1 1-1,1-1 1,-1 0-1,0 0 1,-1-1-1,1 1 1,-1-1-1,0 0 1,2-6-1,-4 3-6,-5 8 10,-9 12 5,7-2-7,0 1 0,1 0 0,0 1 0,1-1 0,0 1-1,0 0 1,1 0 0,1 0 0,0 1 0,0-1 0,1 0-1,1 1 1,0-1 0,0 1 0,3 13 0,-3-24-52,0 1-1,1 0 1,-1 0 0,1 0 0,-1-1 0,1 1 0,-1 0-1,1-1 1,0 1 0,0 0 0,0-1 0,0 1 0,0-1-1,0 0 1,0 1 0,1-1 0,-1 0 0,1 0 0,-1 0-1,0 0 1,1 0 0,0 0 0,-1 0 0,1 0 0,0 0-1,-1-1 1,1 1 0,3 0 0,-3-1-21,0 0 0,0-1 0,1 1 0,-1-1 0,0 1 0,0-1 0,0 0 0,0 0 1,1 0-1,-1 0 0,-1 0 0,1 0 0,0 0 0,0-1 0,0 1 0,-1-1 0,1 1 0,0-1 0,-1 0 0,0 0 0,1 1 0,0-4 1,17-30-547,-2-11-123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3.086"/>
    </inkml:context>
    <inkml:brush xml:id="br0">
      <inkml:brushProperty name="width" value="0.05" units="cm"/>
      <inkml:brushProperty name="height" value="0.05" units="cm"/>
    </inkml:brush>
  </inkml:definitions>
  <inkml:trace contextRef="#ctx0" brushRef="#br0">11 1 15507,'-5'4'1449,"2"6"-1393,0 3 1848,3 3-832,6-1-456,5 0-87</inkml:trace>
  <inkml:trace contextRef="#ctx0" brushRef="#br0" timeOffset="1">231 166 16452,'-18'14'1456,"-2"3"-1152,-1 4-104,-2 5 632,4 3-416,4 0-88,6 0-96,4-3-24,10-4-24,1-5-16,9-8-160,5-3-144,5-4-352,1-2-128,0-4 464,-2-2-136,1-10-88</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11-24T10:59:40.433"/>
    </inkml:context>
    <inkml:brush xml:id="br0">
      <inkml:brushProperty name="width" value="0.05292" units="cm"/>
      <inkml:brushProperty name="height" value="0.05292" units="cm"/>
      <inkml:brushProperty name="color" value="#FF0000"/>
    </inkml:brush>
  </inkml:definitions>
  <inkml:trace contextRef="#ctx0" brushRef="#br0">21890 10566 0,'0'-18'15,"0"36"-15,-18-71 0,-123-35 32,71 70-32,-1 0 15,-123-17 1,-88 35-1,141 0-15,-230 124 16,-87 158 0,87 18-1,18 35 1,54 141 0,228-247-1,53 1 1,54-54 15,69-17-15,19-106-1,52-36 1,212-70 0,71-211-1,123-177 1,-176-53-1,-53 71 1,-106-36 0,52-35-1,-228 318 1,-53 52 0,-18 36-1,-18 17 16,0 36-31,-35 0 16,-17-18 0,-18 35-1,-36-17 1,-70 17 0,141 1-1,36 17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5.707"/>
    </inkml:context>
    <inkml:brush xml:id="br0">
      <inkml:brushProperty name="width" value="0.05" units="cm"/>
      <inkml:brushProperty name="height" value="0.05" units="cm"/>
    </inkml:brush>
  </inkml:definitions>
  <inkml:trace contextRef="#ctx0" brushRef="#br0">0 1 15227,'18'26'2017,"-2"1"-1177,2 0-336,3 5 1160,4 1-663,2 3-113,1-1-512,-1-2-352,0-8 56,1-1-88,5-10-88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3.648"/>
    </inkml:context>
    <inkml:brush xml:id="br0">
      <inkml:brushProperty name="width" value="0.05" units="cm"/>
      <inkml:brushProperty name="height" value="0.05" units="cm"/>
    </inkml:brush>
  </inkml:definitions>
  <inkml:trace contextRef="#ctx0" brushRef="#br0">75 242 15107,'-8'12'798,"0"1"1,0-1-1,1 1 0,1 0 0,0 1 0,1 0 0,-5 21 1,6-19-423,1-4-100,0 0 0,0 1 0,1-1 0,0 24 0,2-35-263,0 0 0,0-1 0,0 1 0,0 0 0,0 0-1,1 0 1,-1 0 0,0-1 0,0 1 0,0 0 0,1 0 0,-1 0 0,0-1 0,1 1 0,-1 0 0,1 0 0,-1-1-1,1 1 1,-1-1 0,2 2 0,-1-2 0,-1 1 0,1-1 0,0 0-1,-1 0 1,1 0 0,0 0 0,-1 0 0,1 0-1,0 0 1,-1 0 0,1 0 0,0 0 0,-1 0-1,1 0 1,0-1 0,-1 1 0,1 0-1,0 0 1,-1-1 0,1 1 0,3-3 31,0 1 1,0-1-1,-1 0 1,1 0-1,-1 0 0,5-6 1,2-5 5,0 0 0,-1 0 1,-1-1-1,0 0 0,0 0 0,-2-1 1,0 0-1,-1 0 0,5-25 1,-10 39-46,0-1 1,0 0 0,0 0 0,0 0-1,0 0 1,-1 0 0,-1-4 0,2 7-5,0 0 0,0-1 1,0 1-1,0 0 0,0-1 0,0 1 0,0 0 1,-1 0-1,1-1 0,0 1 0,0 0 1,0 0-1,-1-1 0,1 1 0,0 0 1,0 0-1,0 0 0,-1-1 0,1 1 1,0 0-1,-1 0 0,1 0 0,0 0 1,0 0-1,-1 0 0,1-1 0,-1 1 0,1 1 1,-1-1 0,0 0 0,1 0 0,-1 1 0,0-1 0,1 1 0,-1-1 0,0 1 0,1-1 0,-1 1 0,1-1 0,-1 1 0,1-1 0,-1 1 0,1 0 0,0-1 0,-1 2 0,-5 8 6,2 0 1,-1 1 0,1 0 0,1 0 0,0 0-1,1 0 1,0 0 0,0 1 0,1-1-1,1 0 1,0 1 0,0-1 0,1 1 0,1-1-1,0 0 1,4 15 0,-5-24-4,0 1 1,0-1-1,0 0 1,0 1-1,0-1 0,1 0 1,-1 0-1,1 0 1,-1 0-1,1 0 1,0 0-1,0-1 0,0 1 1,0 0-1,0-1 1,0 0-1,0 1 0,0-1 1,1 0-1,2 1 1,-1-1-1,-1-1 0,1 0 0,-1 1 0,1-1 0,-1-1 1,1 1-1,-1 0 0,1-1 0,-1 0 0,1 0 0,-1 0 1,7-3-1,2-2 9,0-1 1,0 0-1,-1-1 1,0 0 0,0 0-1,14-16 1,1-6 31,-1-2 0,-1 0 0,-2-1 0,-1-1 1,-2-2-1,-1 1 0,13-42 0,-28 70-30,1-3 20,-1 0-1,0 1 1,0-1-1,-1 0 1,0-1-1,-1 1 1,0-11-1,0 20-32,-1 0 1,0 1-1,0-1 0,0 0 1,0 1-1,0-1 0,0 0 1,-1 0-1,1 1 0,0-1 0,0 0 1,0 1-1,-1-1 0,1 0 1,0 1-1,-1-1 0,1 0 0,-1 1 1,1-1-1,-1 1 0,1-1 1,-1 1-1,1-1 0,-1 1 1,1-1-1,-1 1 0,1-1 0,-1 1 1,0 0-1,1-1 0,-1 1 1,0 0-1,0 0 0,1-1 1,-1 1-1,0 0 0,1 0 0,-1 0 1,0 0-1,0 0 0,1 0 1,-1 0-1,0 0 0,1 0 0,-1 1 1,0-1-1,0 0 0,1 0 1,-1 1-1,-1-1 0,-2 2 2,0 0 0,-1 0 0,1 1 0,0-1 0,1 1 0,-1 0 0,-3 3 0,-1 2-5,1 1 0,0-1-1,1 1 1,0 1 0,1-1 0,0 1-1,0 0 1,1 0 0,-5 17 0,4-9-13,1-1 1,1 1-1,1 0 1,0-1-1,1 22 1,2-30-106,-1 1 0,1-1 0,0 1 0,1-1 0,0 0 0,1 0 0,0 0 0,0 0 0,1 0 0,0 0 0,8 11 0,-11-18 96,0 0-1,1 0 1,-1 0 0,1-1 0,-1 1 0,1-1 0,0 1 0,-1-1 0,1 1 0,0-1 0,0 0 0,0 0 0,0 0-1,0 0 1,0 0 0,1-1 0,-1 1 0,0-1 0,0 1 0,1-1 0,-1 0 0,0 0 0,0 0 0,1 0 0,-1 0 0,3-1-1,30-6-342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4.223"/>
    </inkml:context>
    <inkml:brush xml:id="br0">
      <inkml:brushProperty name="width" value="0.05" units="cm"/>
      <inkml:brushProperty name="height" value="0.05" units="cm"/>
    </inkml:brush>
  </inkml:definitions>
  <inkml:trace contextRef="#ctx0" brushRef="#br0">111 7 16612,'-9'6'241,"1"0"0,0 0 0,0 1 0,0 0 1,1 0-1,-1 0 0,2 1 0,-1 0 0,1 1 1,1 0-1,-7 12 0,9-14-147,0-1 1,0 1-1,1 0 0,0 0 1,0 0-1,1 0 0,0 0 0,0 0 1,1 0-1,-1 1 0,2-1 1,-1 0-1,1 0 0,0 0 0,0 0 1,1 0-1,3 8 0,-4-13-57,0 1-1,0-1 0,1 0 1,-1 1-1,1-1 0,0 0 1,-1 0-1,1 0 0,0 0 1,0 0-1,0-1 1,1 1-1,-1-1 0,0 1 1,0-1-1,1 0 0,-1 0 1,1 0-1,-1 0 0,1 0 1,0 0-1,-1-1 0,1 1 1,0-1-1,-1 0 1,1 0-1,0 0 0,0 0 1,-1 0-1,1-1 0,3 0 1,3-1 28,0 0 0,0-1 1,-1 0-1,1 0 0,-1-1 0,0 0 1,0-1-1,10-6 0,-2-2 20,0-1 0,-1 0 0,0-1 0,-1 0 0,-1-1 0,0-1 0,-1 0-1,-1 0 1,-1-1 0,0-1 0,11-31 0,-19 34 31,-9 23-18,-9 24 22,10-15-219,0 0 1,1 0 0,1 0-1,1 1 1,0 0 0,1 0 0,1 0-1,0 0 1,3 21 0,-2-34 10,1-1 1,0 1 0,0-1 0,0 1 0,1-1-1,-1 0 1,1 0 0,2 5 0,-3-7 62,0 0 1,0 1-1,0-1 0,0 0 1,1 0-1,-1 0 1,0 0-1,0 0 0,1 0 1,-1-1-1,0 1 0,1 0 1,-1-1-1,1 1 1,-1-1-1,1 1 0,-1-1 1,1 0-1,0 1 1,-1-1-1,1 0 0,1 0 1,25-7-416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4.645"/>
    </inkml:context>
    <inkml:brush xml:id="br0">
      <inkml:brushProperty name="width" value="0.05" units="cm"/>
      <inkml:brushProperty name="height" value="0.05" units="cm"/>
    </inkml:brush>
  </inkml:definitions>
  <inkml:trace contextRef="#ctx0" brushRef="#br0">207 1 16420,'-12'29'2056,"-9"4"-1256,-7 4-320,1 6 1201,1 3-777,0 1-176,7-5-352,2-6-200,10-14-504,4-7-248,3-21-1785,-2-17 1929,-1-8-224,-2-11-160</inkml:trace>
  <inkml:trace contextRef="#ctx0" brushRef="#br0" timeOffset="1">1 70 15315,'12'18'1489,"5"6"-961,4-1-240,8 2 784,5 2-344,3-2-672,3-7-344,-5-6 264,-5 1-88,-7-13-120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5.077"/>
    </inkml:context>
    <inkml:brush xml:id="br0">
      <inkml:brushProperty name="width" value="0.05" units="cm"/>
      <inkml:brushProperty name="height" value="0.05" units="cm"/>
    </inkml:brush>
  </inkml:definitions>
  <inkml:trace contextRef="#ctx0" brushRef="#br0">110 131 19188,'1'1'162,"-1"0"-1,1 0 1,0 1-1,-1-1 1,1 0-1,0 0 1,0 0-1,0 1 1,0-1-1,0 0 1,0 0-1,0 0 1,0-1-1,0 1 1,0 0-1,0 0 1,1-1 0,-1 1-1,0 0 1,0-1-1,1 1 1,-1-1-1,1 0 1,-1 1-1,0-1 1,3 0-1,41 5 866,-39-5-997,-1 0 0,1-1 0,0 0 0,0 0 0,-1 0 0,1-1-1,-1 0 1,1 0 0,-1 0 0,1-1 0,-1 1 0,0-1 0,7-6 0,-9 7-40,-1 0 0,1-1 0,-1 1 0,0-1 0,0 0-1,0 0 1,0 0 0,0 1 0,0-2 0,-1 1 0,0 0 0,1 0 0,-1 0 0,0-1 0,-1 1 0,1-1-1,-1 1 1,1 0 0,-1-1 0,0 1 0,0-1 0,-1 1 0,1-1 0,-1-3 0,0 5-3,1-1 0,-1 1 0,0 0 1,0-1-1,0 1 0,0 0 0,0 0 1,-1-1-1,1 1 0,0 0 1,-1 0-1,0 0 0,1 1 0,-1-1 1,0 0-1,0 1 0,0-1 0,0 1 1,0 0-1,-1-1 0,1 1 1,0 0-1,-1 0 0,1 1 0,0-1 1,-1 0-1,1 1 0,-1-1 0,1 1 1,-1 0-1,1 0 0,-1 0 0,1 0 1,-4 1-1,-2 0-16,0 0 0,0 1 1,0 0-1,0 0 0,0 1 0,0 0 0,0 0 1,1 1-1,-8 5 0,2 0 18,1 1 1,0 0-1,1 0 0,0 1 0,1 1 1,0 0-1,-11 18 0,15-21-7,0 1-1,1-1 1,1 1 0,-1 1 0,2-1-1,-1 0 1,1 1 0,1 0 0,0 0-1,1 0 1,-1 12 0,2-19-88,0 0 1,0 0 0,1 0 0,0 0 0,0 0-1,0-1 1,0 1 0,0 0 0,1-1-1,-1 1 1,1-1 0,0 1 0,0-1-1,0 0 1,1 0 0,-1 0 0,1 0-1,0 0 1,-1 0 0,1-1 0,5 4-1,-3-4-35,0 1-1,0-1 0,1 1 0,-1-2 0,1 1 0,-1-1 0,1 1 0,0-1 0,0-1 0,-1 1 0,1-1 0,0 0 0,0-1 0,7-1 0,35-9-753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35.510"/>
    </inkml:context>
    <inkml:brush xml:id="br0">
      <inkml:brushProperty name="width" value="0.05" units="cm"/>
      <inkml:brushProperty name="height" value="0.05" units="cm"/>
    </inkml:brush>
  </inkml:definitions>
  <inkml:trace contextRef="#ctx0" brushRef="#br0">262 7 15531,'-4'-2'287,"0"1"-1,0 0 0,0 0 1,0 1-1,0-1 0,0 1 1,0 0-1,0 0 1,0 0-1,0 1 0,-1-1 1,1 1-1,0 0 0,1 0 1,-1 1-1,0-1 0,0 1 1,0 0-1,1-1 1,-5 5-1,0-1-100,0 0 0,0 1 0,0 0 1,1 0-1,0 1 0,0 0 0,-8 12 0,14-18-172,-1 0 0,1 1 0,0-1 0,1 1 0,-1-1 0,0 1 0,0-1 0,1 1 0,-1 0 0,1-1 0,-1 1 0,1 0 0,-1-1-1,1 1 1,0 0 0,0-1 0,0 1 0,0 0 0,0 0 0,1-1 0,-1 1 0,1 2 0,0-2-24,0-1-1,1 1 1,-1 0-1,0-1 1,1 0 0,-1 1-1,1-1 1,-1 0 0,1 0-1,0 1 1,-1-1-1,1-1 1,0 1 0,0 0-1,0 0 1,2 0-1,10 2-179,0 0-1,0-1 1,0-1-1,18 0 1,-29-1 141,27 0-299,-19-1 180,0 1 1,0 0-1,0 0 1,0 2 0,0-1-1,0 1 1,12 4 0,-22-5 170,0-1 0,0 0 0,0 1 0,-1-1 1,1 0-1,0 1 0,0-1 0,-1 1 0,1-1 0,0 1 0,-1 0 1,1-1-1,-1 1 0,1-1 0,-1 1 0,1 0 0,-1 0 1,1-1-1,-1 1 0,1 0 0,-1 0 0,0 0 0,0-1 1,1 1-1,-1 0 0,0 0 0,0 0 0,0 0 0,0 0 1,0-1-1,0 1 0,0 0 0,0 0 0,0 0 0,-1 0 0,1 0 1,0-1-1,0 1 0,-1 0 0,1 0 0,-1 0 0,1-1 1,0 1-1,-1 0 0,-1 1 0,-1 2 91,-1 1 0,-1 0 0,1-1 0,-1 0 0,-5 5 0,-57 37 304,-2-3-1,-107 49 0,162-86-647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6.893"/>
    </inkml:context>
    <inkml:brush xml:id="br0">
      <inkml:brushProperty name="width" value="0.05" units="cm"/>
      <inkml:brushProperty name="height" value="0.05" units="cm"/>
    </inkml:brush>
  </inkml:definitions>
  <inkml:trace contextRef="#ctx0" brushRef="#br0">300 35 15491,'2'-1'390,"0"-1"-1,0 1 0,0-1 1,-1 0-1,1 0 0,0 0 1,-1 0-1,3-5 0,-3 7-304,-1 0-1,0-1 0,0 1 0,0 0 1,0-1-1,0 1 0,0 0 1,0-1-1,0 1 0,0-1 0,0 1 1,0 0-1,0-1 0,0 1 0,0 0 1,0-1-1,0 1 0,0 0 1,0-1-1,0 1 0,0 0 0,-1-1 1,1 1-1,0 0 0,-1-1 1,1 0 17,-1 1 0,0-1 0,0 1 1,0-1-1,0 1 0,0 0 1,0-1-1,0 1 0,0 0 0,0 0 1,0 0-1,0-1 0,0 1 1,-1 0-1,-10 1 71,0-1 0,0 2 0,0-1 1,0 2-1,1-1 0,-1 2 0,1 0 0,-1 0 0,1 1 1,1 0-1,-1 1 0,1 0 0,0 0 0,-15 13 0,14-9-145,0 0 0,0 0 0,1 1 1,0 1-1,1-1 0,1 2 0,0-1 0,0 1 0,1 0 0,1 1 0,-7 19 0,11-27-16,1 0 0,-1 0 0,1 0 0,1 0 0,-1 0 0,1 1 0,0-1 0,1 0 0,-1 0 0,3 11 0,-2-14-11,0 0 0,0 0-1,1 0 1,-1 0 0,1 0 0,0 0-1,-1 0 1,1 0 0,1-1-1,-1 1 1,0-1 0,1 0 0,-1 1-1,1-1 1,-1 0 0,1 0-1,0-1 1,0 1 0,0-1-1,0 1 1,4 0 0,4 1-111,0 0 0,1-1 0,-1 0 0,1-1 1,0-1-1,-1 0 0,1 0 0,-1-1 0,16-3 0,-11 1-37,1-1 0,-1-1 0,0 0 0,0-1-1,25-15 1,3-8-229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7.665"/>
    </inkml:context>
    <inkml:brush xml:id="br0">
      <inkml:brushProperty name="width" value="0.05" units="cm"/>
      <inkml:brushProperty name="height" value="0.05" units="cm"/>
    </inkml:brush>
  </inkml:definitions>
  <inkml:trace contextRef="#ctx0" brushRef="#br0">15 1 16684,'0'14'6117,"-5"23"-5183,3-21-285,-1 9-604,0-1 1,1 1-1,2-1 0,1 1 1,0 0-1,2-1 0,10 41 1,-6-49-1242,-5-17 334,-3-10 423,-3-6-182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8.088"/>
    </inkml:context>
    <inkml:brush xml:id="br0">
      <inkml:brushProperty name="width" value="0.05" units="cm"/>
      <inkml:brushProperty name="height" value="0.05" units="cm"/>
    </inkml:brush>
  </inkml:definitions>
  <inkml:trace contextRef="#ctx0" brushRef="#br0">0 34 17740,'4'5'1944,"3"-2"-1304,8-3-184,7-2 977,9 1-593,5-1-152,4 1-432,1-2-344,-1-2-800,-3-3 856,-11-1-248,-5-1-88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8.460"/>
    </inkml:context>
    <inkml:brush xml:id="br0">
      <inkml:brushProperty name="width" value="0.05" units="cm"/>
      <inkml:brushProperty name="height" value="0.05" units="cm"/>
    </inkml:brush>
  </inkml:definitions>
  <inkml:trace contextRef="#ctx0" brushRef="#br0">28 1 16043,'-6'22'2065,"-1"8"-1281,0 3-312,1 4 1641,4 6-1369,2 3-120,5-3-512,2-4-368,3-2-536,-1-6-185,-2-7 681,-5-4-216,-4-9-192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18.833"/>
    </inkml:context>
    <inkml:brush xml:id="br0">
      <inkml:brushProperty name="width" value="0.05" units="cm"/>
      <inkml:brushProperty name="height" value="0.05" units="cm"/>
    </inkml:brush>
  </inkml:definitions>
  <inkml:trace contextRef="#ctx0" brushRef="#br0">64 525 15731,'11'3'1577,"12"-4"-865,9-5-264,11 0 728,3 1-280,3-1-191,3 0-89,-9 1-408,0 1-256,-13-1-672,-5-1 896,-14-2-296,-10-7-72,-13-6-81</inkml:trace>
  <inkml:trace contextRef="#ctx0" brushRef="#br0" timeOffset="1">0 48 16996,'8'-6'1984,"9"0"-1304,9-1-232,4 1 1049,8 2-633,5 1-128,2 0-240,2 0-152,-5-1-656,-3 0-368,-17 2 608,-5 4-128,-16-2-112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6.183"/>
    </inkml:context>
    <inkml:brush xml:id="br0">
      <inkml:brushProperty name="width" value="0.05" units="cm"/>
      <inkml:brushProperty name="height" value="0.05" units="cm"/>
    </inkml:brush>
  </inkml:definitions>
  <inkml:trace contextRef="#ctx0" brushRef="#br0">13 167 14035,'-2'5'352,"0"0"-1,0 0 1,0 0-1,1 0 1,0 0 0,0 0-1,0 0 1,1 0-1,-1 1 1,1-1-1,0 0 1,1 0 0,1 10-1,-1-12-218,0 0 1,1 0-1,-1-1 0,0 1 1,1 0-1,-1-1 0,1 1 0,0-1 1,0 1-1,0-1 0,0 0 0,1 0 1,-1 0-1,0 0 0,1 0 0,0-1 1,-1 1-1,1-1 0,0 0 1,0 1-1,0-1 0,-1 0 0,1-1 1,0 1-1,4 0 0,0 0 0,-1-1-1,1 0 1,0 0-1,0-1 0,0 0 1,-1 0-1,1 0 1,0-1-1,-1 0 1,1 0-1,-1-1 1,0 0-1,0 0 1,0 0-1,0-1 1,5-4-1,6-5 112,-1 0 0,-1-2 0,27-30-1,-31 32-117,-1-2 0,14-23 0,-20 33-103,-1-1-1,-1 0 1,1 0 0,-1-1 0,0 1 0,0 0-1,-1-1 1,0 0 0,1-11 0,-2 17-22,0-1 0,0 1 1,0-1-1,0 0 0,-1 1 0,1-1 0,0 1 1,-1-1-1,1 1 0,-1-1 0,0 1 0,1-1 1,-1 1-1,0 0 0,0-1 0,0 1 0,0 0 1,0 0-1,0-1 0,0 1 0,0 0 1,-1 0-1,1 0 0,0 1 0,-1-1 0,1 0 1,0 0-1,-1 1 0,1-1 0,-1 1 0,1-1 1,-1 1-1,0-1 0,1 1 0,-1 0 0,1 0 1,-1 0-1,1 0 0,-3 0 0,-2 1-1,0 0-1,1 0 1,-1 0-1,0 0 1,0 1 0,1 0-1,-1 0 1,1 1-1,-6 3 1,-2 3-15,0 0 0,1 2 0,1-1 1,0 1-1,0 1 0,1 0 0,0 1 0,1 0 0,1 0 0,0 1 0,1 0 1,0 0-1,1 0 0,1 1 0,0 0 0,1 1 0,1-1 0,0 1 1,1-1-1,0 28 0,2-37-99,1-1 0,-1 0-1,1 0 1,0 0 0,1 0 0,-1-1 0,1 1-1,0 0 1,0-1 0,1 1 0,-1-1 0,6 8-1,-5-10 27,-1 1-1,1 0 0,0-1 0,0 1 0,1-1 1,-1 0-1,0 0 0,1 0 0,-1-1 0,1 1 0,0-1 1,-1 0-1,1 0 0,0 0 0,0 0 0,0 0 0,4-1 1,23-2-563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20.043"/>
    </inkml:context>
    <inkml:brush xml:id="br0">
      <inkml:brushProperty name="width" value="0.05" units="cm"/>
      <inkml:brushProperty name="height" value="0.05" units="cm"/>
    </inkml:brush>
  </inkml:definitions>
  <inkml:trace contextRef="#ctx0" brushRef="#br0">155 70 14659,'2'-2'296,"7"-7"883,-1 1 0,14-20 0,-12 5 2871,-16 28-3392,1-1 1,-1 1-1,1 0 0,-6 6 1,-9 16-608,0 1 0,2 0 1,1 2-1,1 0 0,1 1 1,2 0-1,2 1 1,0 0-1,2 1 0,2 0 1,1 0-1,-3 67 1,8-87-153,1 0-1,1 1 1,0-1 0,1 0 0,0-1 0,1 1 0,1 0 0,0-1 0,6 13 0,-8-21-9,0 0 0,0 0 0,1 0 0,0 0-1,0 0 1,0 0 0,0-1 0,1 0 0,-1 0 0,1 0 0,0 0 0,0 0 0,0-1 0,0 1 0,0-1 0,0 0 0,1 0 0,-1-1-1,1 0 1,0 1 0,-1-2 0,1 1 0,0 0 0,-1-1 0,1 0 0,0 0 0,6-1 0,14-4-429,-4-3-38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20.488"/>
    </inkml:context>
    <inkml:brush xml:id="br0">
      <inkml:brushProperty name="width" value="0.05" units="cm"/>
      <inkml:brushProperty name="height" value="0.05" units="cm"/>
    </inkml:brush>
  </inkml:definitions>
  <inkml:trace contextRef="#ctx0" brushRef="#br0">0 0 18940,'1'1'154,"-1"-1"1,1 1-1,-1-1 1,1 1-1,-1-1 0,0 1 1,1 0-1,-1-1 0,0 1 1,0 0-1,1-1 0,-1 1 1,0 0-1,0-1 1,0 1-1,0 0 0,0 0 1,0-1-1,0 1 0,0 1 1,-2 23 1204,1-9-128,1-12-1159,0 0 1,1 0 0,-1-1-1,1 1 1,0 0-1,0 0 1,0 0-1,0-1 1,1 1-1,0 0 1,-1-1-1,1 1 1,0-1-1,1 0 1,3 5-1,-4-7-146,0 1-1,0-1 1,0 1-1,0-1 1,1 0 0,-1 0-1,0 0 1,1-1-1,-1 1 1,0 0-1,1-1 1,-1 1-1,1-1 1,-1 0-1,1 0 1,-1 0-1,1 0 1,-1 0-1,0-1 1,1 1-1,-1-1 1,1 0-1,-1 1 1,0-1-1,4-2 1,4-2-558,0-1-1,-1 0 1,0 0 0,0-1 0,0 0-1,-1-1 1,0 0 0,-1 0 0,0 0-1,0-1 1,-1 0 0,9-17 0,-43 112 5410,16-50-4065,1 1-1,2 0 1,1 1 0,-4 70-1,14-78-628,-2-29-89,0 0 0,1-1 0,-1 1 0,0 0 1,0 0-1,0-1 0,0 1 0,1 0 0,-1-1 0,0 1 1,0-1-1,1 1 0,-1 0 0,0-1 0,1 1 0,-1-1 1,1 1-1,-1-1 0,1 1 0,-1-1 0,1 1 0,-1-1 1,1 0-1,0 1 0,-1-1 0,1 0 0,0 1 0,-1-1 1,1 0-1,0 0 0,-1 1 0,1-1 0,0 0 0,-1 0 1,2 0-1,8-6-250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20.895"/>
    </inkml:context>
    <inkml:brush xml:id="br0">
      <inkml:brushProperty name="width" value="0.05" units="cm"/>
      <inkml:brushProperty name="height" value="0.05" units="cm"/>
    </inkml:brush>
  </inkml:definitions>
  <inkml:trace contextRef="#ctx0" brushRef="#br0">165 0 17772,'9'16'1760,"-3"10"-1040,-4 3-240,-1 12 681,2 8-161,-4 11-216,-6 6-144,-2 2-280,-3 1-128,-5 2-216,0-4-168,-3-4-768,-6-8 840,-13-8-152,2-8-72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24.817"/>
    </inkml:context>
    <inkml:brush xml:id="br0">
      <inkml:brushProperty name="width" value="0.05" units="cm"/>
      <inkml:brushProperty name="height" value="0.05" units="cm"/>
    </inkml:brush>
  </inkml:definitions>
  <inkml:trace contextRef="#ctx0" brushRef="#br0">181 45 14843,'2'-5'780,"0"-1"1,0 0-1,0 0 0,-1 0 0,2-9 0,-22 45 2362,-19 53-2296,-41 140 0,63-166-809,3 0 1,2 2 0,-5 91 0,15-129-34,1 0 0,1 0 0,6 36 0,-6-52-41,0 0-1,0 0 1,1-1-1,-1 1 1,1 0-1,0-1 1,0 1-1,0-1 1,1 1-1,0-1 0,0 0 1,0 0-1,0-1 1,0 1-1,1-1 1,0 1-1,-1-1 1,1 0-1,1 0 1,-1-1-1,7 4 1,-1-3-88,0-1 0,1 0 0,-1-1 1,1 0-1,-1-1 0,1 0 0,-1 0 0,1-1 0,-1-1 1,0 0-1,19-5 0,17-11-296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26.684"/>
    </inkml:context>
    <inkml:brush xml:id="br0">
      <inkml:brushProperty name="width" value="0.05" units="cm"/>
      <inkml:brushProperty name="height" value="0.05" units="cm"/>
    </inkml:brush>
  </inkml:definitions>
  <inkml:trace contextRef="#ctx0" brushRef="#br0">48 9 15707,'9'-8'4381,"-13"16"-1172,-7 11-2307,2 3-703,1 2 0,-10 46 0,16-58-159,0 1-1,1-1 1,0 1-1,1 0 1,0 0-1,1-1 1,4 19-1,-5-29-62,0 0 1,1 0-1,-1 0 0,1 0 1,-1-1-1,1 1 0,0 0 1,0 0-1,0 0 1,0-1-1,0 1 0,0 0 1,0-1-1,1 1 0,-1-1 1,1 0-1,-1 1 0,1-1 1,-1 0-1,1 0 0,0 0 1,-1 0-1,1 0 0,0 0 1,0-1-1,0 1 1,0 0-1,0-1 0,0 0 1,0 1-1,0-1 0,0 0 1,0 0-1,0 0 0,0 0 1,0 0-1,-1-1 0,1 1 1,0-1-1,0 1 0,0-1 1,0 0-1,2 0 0,3-2-114,0-1-1,0 1 0,-1-1 1,0 0-1,1-1 0,-1 0 1,-1 0-1,1 0 0,-1 0 1,6-8-1,-9 10 64,0 0-1,0 0 1,0 0 0,0-1 0,-1 1 0,1 0-1,-1-1 1,0 1 0,0-1 0,0 0 0,-1 1-1,1-1 1,-1-4 0,-2-18-556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27.152"/>
    </inkml:context>
    <inkml:brush xml:id="br0">
      <inkml:brushProperty name="width" value="0.05" units="cm"/>
      <inkml:brushProperty name="height" value="0.05" units="cm"/>
    </inkml:brush>
  </inkml:definitions>
  <inkml:trace contextRef="#ctx0" brushRef="#br0">58 18 20796,'-1'-14'2017,"-13"13"-1281,0-1-320,3 8 992,2 0-343,3 6-513,3-1-400,8-2-840,2-4-561,9-10 1009,4-4-200,-4-14-184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27.556"/>
    </inkml:context>
    <inkml:brush xml:id="br0">
      <inkml:brushProperty name="width" value="0.05" units="cm"/>
      <inkml:brushProperty name="height" value="0.05" units="cm"/>
    </inkml:brush>
  </inkml:definitions>
  <inkml:trace contextRef="#ctx0" brushRef="#br0">103 4 17316,'7'-4'1656,"3"4"-1016,3 4-240,2 9 769,0 3-233,2 8-240,-2 8-120,-4 11-232,-3 8-72,-8 14-120,-6 10-16,-8 8-72,-6 1 32,-6-1-312,-5-2-376,-4-12 512,-3-5-56,-5-16-48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29.704"/>
    </inkml:context>
    <inkml:brush xml:id="br0">
      <inkml:brushProperty name="width" value="0.05" units="cm"/>
      <inkml:brushProperty name="height" value="0.05" units="cm"/>
    </inkml:brush>
  </inkml:definitions>
  <inkml:trace contextRef="#ctx0" brushRef="#br0">50 3 19260,'0'-1'39,"1"1"-1,-1 0 1,0 0 0,0 0-1,1-1 1,-1 1-1,0 0 1,0 0 0,1 0-1,-1 0 1,0-1-1,1 1 1,-1 0 0,0 0-1,1 0 1,-1 0 0,0 0-1,1 0 1,-1 0-1,0 0 1,1 0 0,-1 0-1,0 0 1,1 0-1,-1 0 1,0 1 0,1-1-1,-1 0 1,0 0 0,1 0-1,-1 0 1,0 0-1,0 1 1,1-1 0,-1 0-1,0 0 1,0 1-1,1-1 1,-1 0 0,0 0-1,0 1 1,0-1 0,1 0-1,-1 0 1,0 1-1,0-1 1,0 0 0,0 1-1,0-1 1,0 0-1,0 1 1,0-1 0,0 0-1,0 1 1,0-1 0,0 0-1,0 1 1,0-1-1,0 0 1,0 1 0,0-1-1,0 1 1,-7 27 309,5-22-2,-13 56-15,1 1-1,4 0 0,-4 81 0,14-133-341,0-7-20,-1 0-1,1 1 1,0-1-1,0 0 1,1 1-1,-1-1 0,1 0 1,0 0-1,0 1 1,4 6-1,-5-10 8,0-1 0,0 0 0,0 0 0,0 0 1,0 1-1,0-1 0,0 0 0,0 0 0,0 0 0,1 1 0,-1-1 0,0 0 0,0 0 0,0 0 0,0 0 0,0 1 0,0-1 0,1 0 0,-1 0 0,0 0 0,0 0 0,0 0 0,0 0 0,1 0 0,-1 0 0,0 1 0,0-1 0,0 0 0,1 0 1,-1 0-1,0 0 0,0 0 0,0 0 0,1 0 0,-1 0 0,0 0 0,1 0 0,1-9 183,-1-13 196,-4-3-509,-3-7-33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30.123"/>
    </inkml:context>
    <inkml:brush xml:id="br0">
      <inkml:brushProperty name="width" value="0.05" units="cm"/>
      <inkml:brushProperty name="height" value="0.05" units="cm"/>
    </inkml:brush>
  </inkml:definitions>
  <inkml:trace contextRef="#ctx0" brushRef="#br0">2 32 14779,'-1'16'2017,"9"-4"-929,5-6-424,13-4 2217,5-4-1633,9-4-432,6-3-160,6 1-792,-2 0-488,-4-2 592,-8-3-144,-9 1-144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30.462"/>
    </inkml:context>
    <inkml:brush xml:id="br0">
      <inkml:brushProperty name="width" value="0.05" units="cm"/>
      <inkml:brushProperty name="height" value="0.05" units="cm"/>
    </inkml:brush>
  </inkml:definitions>
  <inkml:trace contextRef="#ctx0" brushRef="#br0">252 1 17244,'-4'0'122,"1"0"1,0 0 0,-1 0 0,1 0-1,0 1 1,-1 0 0,1-1 0,0 1-1,0 0 1,0 0 0,-1 1 0,1-1-1,1 1 1,-4 1 0,-40 30 648,32-21-618,0 1-1,1 1 0,0 1 0,1 0 1,1 0-1,0 1 0,1 0 1,1 1-1,0 0 0,-6 20 1,10-24-66,1 0 1,0 0-1,1 1 1,0 0-1,1-1 1,1 1-1,0 0 1,1 0 0,0 0-1,1 0 1,1 0-1,0-1 1,1 1-1,7 20 1,-8-29-55,0-1 1,0 1-1,1 0 1,0-1-1,0 0 1,0 1 0,0-1-1,1 0 1,-1-1-1,1 1 1,0-1-1,0 1 1,0-1-1,1 0 1,-1-1-1,1 1 1,0-1-1,9 3 1,-11-4 1,1 0 0,-1 0 1,1-1-1,0 0 0,-1 1 0,1-1 1,0-1-1,-1 1 0,1-1 0,-1 1 1,1-1-1,0 0 0,-1 0 1,0 0-1,1-1 0,-1 1 0,0-1 1,0 0-1,1 0 0,-2 0 0,1 0 1,0-1-1,0 1 0,-1-1 0,1 0 1,-1 1-1,3-6 0,-2 3 34,0 0 1,-1 0-1,0 0 0,0 0 0,0-1 0,0 1 0,-1-1 0,0 1 1,0-1-1,-1 1 0,0-1 0,0 0 0,0 1 0,-2-11 0,2 13-32,-1-1-1,1 1 0,-1 0 0,0-1 0,0 1 1,0 0-1,-1 0 0,1-1 0,-1 1 0,1 0 0,-1 0 1,0 1-1,0-1 0,-1 0 0,1 1 0,0-1 1,-1 1-1,0 0 0,0 0 0,1 0 0,-1 0 0,0 0 1,0 1-1,-7-3 0,9 4-34,0-1 0,0 1-1,0 0 1,0 0 0,-1 0 0,1-1 0,0 1-1,0 0 1,-1 1 0,1-1 0,0 0 0,0 0-1,0 1 1,-1-1 0,1 0 0,0 1 0,0-1-1,0 1 1,0-1 0,0 1 0,0 0 0,0 0-1,0-1 1,0 1 0,0 0 0,0 0 0,1 0-1,-1 0 1,0 0 0,1 0 0,-1 0 0,0 0-1,1 0 1,-1 0 0,1 0 0,0 0 0,-1 1-1,1-1 1,0 0 0,0 0 0,-1 0 0,1 1-1,0-1 1,0 0 0,1 0 0,-1 1 0,0-1-1,0 0 1,0 0 0,1 0 0,-1 0 0,1 1-1,-1-1 1,1 0 0,-1 0 0,1 0-1,0 0 1,-1 0 0,1 0 0,0 0 0,0-1-1,1 2 1,3 2-7,-1-2 1,1 1-1,0 0 0,0-1 0,0 0 0,0 0 0,0-1 0,0 1 0,0-1 0,1 0 1,-1 0-1,0-1 0,1 0 0,-1 0 0,8-1 0,11-1-26,46-10 1,-68 11 28,84-24-24,-36 10 35,-50 14-9,0 1 0,0 0 0,0 0 1,0 0-1,1 0 0,-1 0 0,0 0 1,0 0-1,0 0 0,0 0 0,0 0 1,0 0-1,0 0 0,0-1 0,0 1 1,1 0-1,-1 0 0,0 0 0,0 0 1,0 0-1,0 0 0,0 0 0,0 0 1,0 0-1,1 0 0,-1 0 0,0 0 1,0 0-1,0 0 0,0 0 0,0 0 1,0 1-1,0-1 0,1 0 0,-1 0 1,0 0-1,0 0 0,0 0 0,0 0 1,0 0-1,0 0 0,0 0 0,0 0 1,0 0-1,0 0 0,1 1 0,-1-1 1,0 0-1,0 0 0,0 0 0,0 0 1,0 0-1,0 0 0,0 0 0,0 1 1,0-1-1,0 0 0,0 0 0,0 0 1,0 0-1,0 0 0,0 0 1,-5 8 9,4-6-6,-24 33-20,3-3 131,-37 67 0,54-88-215,0 0-1,1 0 0,0 1 0,1-1 0,0 1 1,1 0-1,0 0 0,1 0 0,0 0 0,2 22 0,1-23-99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6.938"/>
    </inkml:context>
    <inkml:brush xml:id="br0">
      <inkml:brushProperty name="width" value="0.05" units="cm"/>
      <inkml:brushProperty name="height" value="0.05" units="cm"/>
    </inkml:brush>
  </inkml:definitions>
  <inkml:trace contextRef="#ctx0" brushRef="#br0">64 1 14987,'-7'8'273,"0"1"0,1 0 0,0 1 0,0-1 0,1 1 0,0 1 0,1-1 0,0 0 0,-3 17-1,5-18-105,0 0-1,1 0 0,0 0 1,0 1-1,1-1 0,0 0 1,1 1-1,0-1 0,0 0 1,1 0-1,5 14 0,-7-21-132,1 0 0,-1 0 0,1-1 1,0 1-1,0 0 0,0-1 0,0 1 0,0-1 0,0 1 0,0-1 0,1 0 0,-1 1 0,0-1 0,1 0 0,-1 0 1,1 0-1,-1 0 0,1 0 0,0 0 0,-1 0 0,1-1 0,0 1 0,0 0 0,-1-1 0,1 0 0,0 1 0,0-1 0,0 0 1,0 0-1,-1 0 0,1 0 0,0 0 0,0 0 0,0-1 0,0 1 0,-1-1 0,1 1 0,0-1 0,0 0 0,1 0 1,5-4 75,0 1 0,0-1 1,-1 0-1,1 0 0,-1-1 1,11-11-1,1-4 195,22-35-1,-27 37-193,0 1 0,22-24 0,-35 42-112,-1 0 1,0-1 0,0 1 0,0 0 0,1 0-1,-1-1 1,0 1 0,0 0 0,1 0-1,-1 0 1,0-1 0,0 1 0,1 0 0,-1 0-1,0 0 1,1 0 0,-1 0 0,0-1 0,1 1-1,-1 0 1,0 0 0,1 0 0,-1 0 0,0 0-1,1 0 1,-1 0 0,0 0 0,1 0 0,-1 0-1,0 0 1,0 1 0,1-1 0,-1 0 0,0 0-1,1 0 1,-1 0 0,0 0 0,1 1 0,-1-1-1,0 0 1,0 0 0,1 0 0,-1 1 0,0-1-1,0 0 1,0 0 0,1 1 0,-1-1-1,0 0 1,0 1 0,0-1 0,0 0 0,0 1-1,1-1 1,-1 0 0,0 1 0,0-1 0,0 0-1,0 1 1,0-1 0,0 0 0,0 1 0,1 23-10,-1-22 10,-4 86 36,-20 110-1,7-72 245,9-49-110,4-28 114,-19 90-1,9-105-254,14-33-27,0-1 0,0 1 0,0 0 0,-1-1 1,1 1-1,0 0 0,-1-1 0,1 1 0,0-1 0,-1 1 0,1 0 0,-1-1 0,1 1 0,-1-1 1,1 1-1,-1-1 0,1 0 0,-1 1 0,0-1 0,1 1 0,-1-1 0,0 0 0,1 0 0,-1 1 1,0-1-1,1 0 0,-1 0 0,0 0 0,1 0 0,-1 0 0,0 0 0,0 0 0,1 0 0,-1 0 1,0 0-1,1 0 0,-1 0 0,0 0 0,0-1 0,1 1 0,-1 0 0,0-1 0,0 0 0,-1 0 1,1-1-1,-1 0 0,1 0 0,0 0 0,0 0 1,0 0-1,0 0 0,0 0 0,0 0 0,1 0 1,-1 0-1,1 0 0,-1-1 0,1-3 0,0-36-17,0 39 12,2-21-30,2 1-1,0-1 1,2 1-1,1 0 1,0 0-1,16-32 1,4 3-105,49-74 1,-1 20-55,-63 91 130,1 0 1,0 1 0,1 1-1,26-19 1,-36 29 34,0 0 0,1 1 0,-1 0 0,0 0 1,0 0-1,8-2 0,-10 4 18,-1 0 1,0-1 0,0 1-1,0 0 1,1 0-1,-1 0 1,0 0 0,0 0-1,1 0 1,-1 1 0,0-1-1,0 0 1,0 0-1,1 1 1,-1-1 0,0 1-1,0-1 1,0 1-1,0 0 1,0-1 0,0 1-1,0 0 1,0 0 0,0-1-1,0 1 1,-1 0-1,1 0 1,0 0 0,0 0-1,0 2 1,1 3-7,0-1 1,0 0-1,-1 0 1,0 1-1,0-1 1,-1 0-1,0 1 1,1-1 0,-2 1-1,0 7 1,-12 58 166,9-57-89,-1 7 55,3-15-59,0-1 1,0 1 0,1 0-1,0 0 1,0 1 0,0-1-1,1 0 1,0 12 0,1-18-53,-1 0 0,0 0 0,0 1 0,0-1 0,1 0 0,-1 0 0,0 0 0,0 1 0,0-1 0,1 0 0,-1 0 0,0 0 0,0 0 0,1 0 0,-1 1 0,0-1 1,1 0-1,-1 0 0,0 0 0,0 0 0,1 0 0,-1 0 0,0 0 0,1 0 0,-1 0 0,0 0 0,1 0 0,-1 0 0,0 0 0,0 0 0,1 0 0,-1-1 0,0 1 0,0 0 0,1 0 1,-1 0-1,0 0 0,0 0 0,1-1 0,-1 1 0,0 0 0,0 0 0,1 0 0,-1-1 0,15-10 78,-14 10-63,37-34 119,37-45-1,-49 50-148,1 1 0,1 2-1,41-30 1,-67 55 4,-1 1 0,1 0 1,0-1-1,0 1 0,0 0 0,0 0 1,0 0-1,0 1 0,0-1 0,0 0 1,1 1-1,-1 0 0,0-1 1,0 1-1,1 0 0,2 0 0,-4 1 2,0-1 0,0 1-1,0-1 1,0 1 0,0 0-1,0 0 1,0-1 0,0 1-1,0 0 1,0 0 0,-1 0-1,1 0 1,0 0 0,-1 0 0,1 0-1,0 0 1,-1 0 0,1 0-1,-1 1 1,0-1 0,1 0-1,-1 0 1,0 0 0,0 1-1,0-1 1,0 0 0,0 0-1,0 2 1,1 13-107,-1-1 1,-1 1-1,0 0 0,-1-1 0,-1 0 1,0 1-1,-1-1 0,-8 19 0,11-32-44,1-9-35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37.950"/>
    </inkml:context>
    <inkml:brush xml:id="br0">
      <inkml:brushProperty name="width" value="0.05" units="cm"/>
      <inkml:brushProperty name="height" value="0.05" units="cm"/>
    </inkml:brush>
  </inkml:definitions>
  <inkml:trace contextRef="#ctx0" brushRef="#br0">0 1 12155,'2'4'1192,"0"4"-936,-2 1-120,0 2 792,1 4-728,-1 2-80,2 5-88,-2-1-56,0 2 32,0-2-8,0-2-8,-2-2-8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38.453"/>
    </inkml:context>
    <inkml:brush xml:id="br0">
      <inkml:brushProperty name="width" value="0.05" units="cm"/>
      <inkml:brushProperty name="height" value="0.05" units="cm"/>
    </inkml:brush>
  </inkml:definitions>
  <inkml:trace contextRef="#ctx0" brushRef="#br0">28 0 11154,'0'28'993,"-1"-4"-793,1 1-120,1-2 296,4-3-1040,-2-3-433,0 1-175,1 0 0,-2-1-32,0 0 567,-2-5-423,-2 0-312</inkml:trace>
  <inkml:trace contextRef="#ctx0" brushRef="#br0" timeOffset="1">16 461 10130,'-2'41'1120,"-1"-1"-784,2-2-1224,-2-2 1897,1-1-929,2-6-152</inkml:trace>
  <inkml:trace contextRef="#ctx0" brushRef="#br0" timeOffset="2">8 1099 10146,'-1'35'-920,"-1"-4"936,-1-8 40,2-6 400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37.005"/>
    </inkml:context>
    <inkml:brush xml:id="br0">
      <inkml:brushProperty name="width" value="0.05" units="cm"/>
      <inkml:brushProperty name="height" value="0.05" units="cm"/>
    </inkml:brush>
  </inkml:definitions>
  <inkml:trace contextRef="#ctx0" brushRef="#br0">451 129 15083,'-4'-8'228,"-1"1"0,0-1 0,0 1 0,-1 1 0,0-1 0,0 1 0,0 0 0,-1 0 0,0 1 0,0 0 0,-1 0 0,-14-6 0,10 4 25,0 1 0,0 1 0,0 0 0,-1 1 1,1 0-1,-1 1 0,0 0 0,0 1 1,-23 0-1,29 2-176,0 0 0,0 1 1,0 0-1,0 0 0,0 1 0,0 0 0,1 0 1,-1 0-1,0 1 0,1 0 0,0 1 1,0-1-1,0 1 0,0 0 0,0 1 1,1-1-1,0 1 0,0 0 0,-6 8 0,2 0-8,0 1-1,0 0 0,2 0 1,0 0-1,0 1 0,1 0 0,1 1 1,-5 26-1,6-20-2,2 1-1,0-1 1,1 0-1,2 0 1,5 43-1,-1-37-113,2 0 0,0-1 0,2 0-1,1 0 1,0-1 0,3 0 0,0-1-1,1-1 1,2 0 0,24 30 0,-30-42-23,1-1-1,0-1 1,0 0 0,1-1 0,0 0 0,0 0 0,1-1-1,0-1 1,1-1 0,17 7 0,-22-10 56,0 0 0,0-1 0,0-1 0,0 1 0,1-2 0,-1 1 0,0-1 0,1 0 0,-1-1 0,0 0 0,1-1 0,-1 0-1,0 0 1,0-1 0,0 0 0,-1-1 0,14-7 0,-6 1 103,0-1 0,-1-1-1,-1-1 1,0 0 0,-1-1-1,0 0 1,-1-1 0,-1 0-1,0-1 1,-1 0 0,-1-1-1,8-18 1,-1-2 178,-3 0 1,0 0-1,-3-1 0,11-72 0,-18 88-186,0-1 0,-2 1-1,0-1 1,-5-34-1,3 51-106,0 0 0,0 0-1,-1 0 1,0 0 0,0 1 0,-1-1-1,0 0 1,0 1 0,-5-7 0,6 9-37,-1-1 1,0 1 0,-1 0 0,1 0 0,0 1-1,-1-1 1,0 1 0,1 0 0,-1 0 0,0 0-1,0 0 1,0 0 0,0 1 0,-8-2 0,-8 1-323,1 1 0,-1 0 0,1 1 0,-1 2 0,-28 4 0,43-5 341,-41 5-410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6:38.240"/>
    </inkml:context>
    <inkml:brush xml:id="br0">
      <inkml:brushProperty name="width" value="0.05" units="cm"/>
      <inkml:brushProperty name="height" value="0.05" units="cm"/>
    </inkml:brush>
  </inkml:definitions>
  <inkml:trace contextRef="#ctx0" brushRef="#br0">294 60 13403,'-17'1'242,"0"1"0,1 1-1,-1 0 1,1 1 0,0 1 0,0 1 0,0 0 0,1 1 0,-17 10 0,23-12-141,1 1 0,0 0 0,0 0 0,1 1 0,0 0 0,0 0 0,1 1 0,0 0-1,0 0 1,0 0 0,1 1 0,1 0 0,-1 0 0,2 0 0,-1 0 0,-3 16 0,3-3 17,2 0 0,0 0 0,1 1 0,1-1 0,1 0 0,1 1 0,1-1 0,1 0 0,11 33 0,1-6-70,3-1-1,1-1 1,29 47-1,-39-75-40,1-1 0,1-1 0,1 0 0,0 0-1,1-1 1,28 24 0,-33-33 6,1 0-1,0 0 0,0-1 1,1-1-1,-1 1 0,1-2 1,0 1-1,1-2 1,-1 1-1,1-2 0,0 1 1,-1-2-1,18 1 0,-10-2 22,-1-1 0,1-1 0,0 0-1,0-2 1,-1 0 0,0-1-1,30-12 1,-25 7 5,0-2 0,-1-1-1,0 0 1,0-2 0,22-20 0,-19 12 24,-1-1 0,-1-1 1,-1 0-1,-2-2 0,0-1 0,-2 0 1,-1-1-1,-2-1 0,13-33 0,-17 33 30,-2-1 0,0-1 0,-3 0 0,4-33 0,-8 44-4,-1-1 0,-1 0 0,-1 1 0,-1-1 0,0 0-1,-12-41 1,11 54-48,0 0-1,0 1 1,-1-1 0,0 1-1,-1-1 1,0 1-1,0 1 1,-1-1 0,1 1-1,-2 0 1,-8-8-1,10 11-16,-1 0-1,0 0 0,-1 0 1,1 1-1,0 0 0,-1 0 1,0 0-1,0 1 0,0 0 1,0 1-1,0-1 0,0 1 0,0 1 1,-1-1-1,-7 2 0,-15 1-597,1 2 0,-54 15-1,53-11-413,-1-2-1,-44 4 0,32-9 63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07.678"/>
    </inkml:context>
    <inkml:brush xml:id="br0">
      <inkml:brushProperty name="width" value="0.05" units="cm"/>
      <inkml:brushProperty name="height" value="0.05" units="cm"/>
    </inkml:brush>
  </inkml:definitions>
  <inkml:trace contextRef="#ctx0" brushRef="#br0">44 3988 11698,'-43'26'4992,"73"-30"-1848,4-5-2857,-1-1 0,0-3 1,-1 0-1,-1-2 1,41-26-1,-11 7-4,-11 10 191,58-18 1,12-6-188,-42 7-141,96-65 0,-122 72-6,-28 21-66,1 0 0,48-17 0,-11 6-73,-11 5 25,0 2 0,85-15 0,-89 23-11,-1-3 0,1-1-1,77-34 1,15-34-18,22-11 22,-59 45-28,162-101 1,-208 110 11,3 4 1,0 1-1,2 3 1,70-23-1,320-122-19,-334 120 9,192-120 1,-182 84-5,-77 53 14,3 1 1,87-45 0,66 1-22,-14 7 6,63-54 26,243-164-1,-52 58-58,-117 70-35,126-105-6,-426 251 78,115-65 6,247-105 0,-276 138-138,176-107-1,61-43-265,-248 144-30,209-88-1683,-302 141 2008,-15 5-141,-16 8-178,5-5 295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08.960"/>
    </inkml:context>
    <inkml:brush xml:id="br0">
      <inkml:brushProperty name="width" value="0.05" units="cm"/>
      <inkml:brushProperty name="height" value="0.05" units="cm"/>
    </inkml:brush>
  </inkml:definitions>
  <inkml:trace contextRef="#ctx0" brushRef="#br0">1 12 18564,'0'-1'105,"0"0"0,0 1 1,1-1-1,-1 1 0,0-1 0,0 1 0,1-1 1,-1 0-1,1 1 0,-1 0 0,0-1 0,1 1 0,-1-1 1,1 1-1,-1-1 0,1 1 0,-1 0 0,1-1 1,-1 1-1,1 0 0,-1 0 0,1-1 0,0 1 1,-1 0-1,1 0 0,-1 0 0,1 0 0,0 0 1,-1 0-1,1 0 0,0 0 0,-1 0 0,1 0 1,-1 0-1,1 0 0,0 0 0,-1 0 0,1 0 1,-1 1-1,1-1 0,1 1 0,29 18 1832,-14-7-1567,12 5-312,1-1 0,1-2 0,0 0 0,1-3-1,40 10 1,-71-20-48,1-1-1,0 0 1,-1 1 0,1-1-1,-1 0 1,1 0-1,0 0 1,-1 0 0,1 0-1,0-1 1,-1 1-1,1-1 1,-1 1 0,1-1-1,0 1 1,-1-1 0,1 0-1,-1 0 1,0 1-1,1-1 1,-1 0 0,0 0-1,3-3 1,6-9-216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09.440"/>
    </inkml:context>
    <inkml:brush xml:id="br0">
      <inkml:brushProperty name="width" value="0.05" units="cm"/>
      <inkml:brushProperty name="height" value="0.05" units="cm"/>
    </inkml:brush>
  </inkml:definitions>
  <inkml:trace contextRef="#ctx0" brushRef="#br0">180 0 20476,'-12'23'1665,"-5"9"-1185,-1 3-184,-5 11 656,4 5-264,-4 9-288,2-2-88,6 0-176,2-6-72,4-8-168,3-4-168,5-8-584,1-6-232,0-17 824,-2-18-792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09.869"/>
    </inkml:context>
    <inkml:brush xml:id="br0">
      <inkml:brushProperty name="width" value="0.05" units="cm"/>
      <inkml:brushProperty name="height" value="0.05" units="cm"/>
    </inkml:brush>
  </inkml:definitions>
  <inkml:trace contextRef="#ctx0" brushRef="#br0">30 0 15379,'5'0'2041,"-4"7"-969,-1 3-424,-3 10 1913,-1 2-1145,-1 7-568,0 4-168,2 1-336,2 1-184,-1-6-520,2-3-320,0-12-576,0-3 40,0-14 800,-3-8-313,-6-9-239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0.285"/>
    </inkml:context>
    <inkml:brush xml:id="br0">
      <inkml:brushProperty name="width" value="0.05" units="cm"/>
      <inkml:brushProperty name="height" value="0.05" units="cm"/>
    </inkml:brush>
  </inkml:definitions>
  <inkml:trace contextRef="#ctx0" brushRef="#br0">1 42 17548,'0'-1'129,"0"-1"0,1 0 1,-1 0-1,1 1 0,0-1 1,0 0-1,-1 1 0,1-1 1,0 1-1,0-1 0,1 1 1,-1 0-1,0-1 0,0 1 1,1 0-1,-1 0 0,0 0 1,1 0-1,0 0 0,-1 0 1,1 0-1,-1 1 0,1-1 1,0 0-1,-1 1 0,1-1 1,0 1-1,3-1 0,7-1 302,1 0-1,21 0 0,-32 1-379,27 1 314,0 0 0,38 5 0,-57-3-296,0-1 0,0 2 0,0-1 0,0 1 1,-1 1-1,0-1 0,0 2 0,0-1 0,0 1 1,12 9-1,-18-11-39,0-1 1,-1 1-1,1 0 1,-1 0-1,1 0 1,-1 0-1,0 0 1,0 1-1,0-1 1,-1 1-1,1-1 1,-1 1-1,0-1 1,0 1-1,0 0 1,1 7-1,-2-4 7,-1-1 0,1 1 0,-1-1 0,0 1 0,0-1 0,-1 0 0,0 1 0,0-1 0,-4 7 0,-4 6 63,-1 0 0,-1-1 0,-1-1 0,0 0 0,-17 16 0,9-11 71,-2-1 0,-26 20-1,35-31-93,0-1-1,0-1 1,0 0-1,-1-1 1,-24 9-1,35-15-137,0 0-1,1 0 1,-1 0-1,0-1 1,1 1-1,-1-1 1,0 0-1,-4 0 1,7 0 27,0-1 0,0 1 0,0 0 1,0 0-1,1-1 0,-1 1 1,0 0-1,0-1 0,1 1 0,-1-1 1,0 1-1,1-1 0,-1 0 1,0 1-1,1-1 0,-1 0 0,1 1 1,-1-1-1,1 0 0,-1 1 1,1-1-1,0 0 0,-1 0 0,1 0 1,0 1-1,-1-1 0,1 0 1,0 0-1,0 0 0,0 0 0,0 0 1,0 1-1,0-1 0,0 0 1,0 0-1,0 0 0,1 0 0,-1-1 1,6-20-319,3-6-122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2.039"/>
    </inkml:context>
    <inkml:brush xml:id="br0">
      <inkml:brushProperty name="width" value="0.05" units="cm"/>
      <inkml:brushProperty name="height" value="0.05" units="cm"/>
    </inkml:brush>
  </inkml:definitions>
  <inkml:trace contextRef="#ctx0" brushRef="#br0">171 15 12019,'13'-14'4388,"-21"26"442,-21 39-3250,-51 93 21,64-112-1419,2 1 0,-16 52 0,28-79-162,1 0 1,0 0-1,0-1 1,0 1-1,1 0 1,0 0-1,0 0 1,0 0-1,1 0 1,0-1-1,1 9 1,-1-12-70,0 0 0,0 0 1,0 0-1,1 0 0,-1 0 0,0 0 1,1 0-1,-1 0 0,1-1 0,-1 1 1,1-1-1,0 1 0,0-1 0,0 1 1,0-1-1,0 0 0,0 0 0,0 0 0,0 0 1,0 0-1,0-1 0,1 1 0,-1-1 1,0 1-1,1-1 0,-1 0 0,0 0 1,1 0-1,-1 0 0,4-1 0,0 0-138,1 0 0,0-1 0,-1 0 0,1 0 0,-1-1 0,0 1 0,1-1 0,-1-1-1,10-7 1,6-4-451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7.688"/>
    </inkml:context>
    <inkml:brush xml:id="br0">
      <inkml:brushProperty name="width" value="0.05" units="cm"/>
      <inkml:brushProperty name="height" value="0.05" units="cm"/>
    </inkml:brush>
  </inkml:definitions>
  <inkml:trace contextRef="#ctx0" brushRef="#br0">234 8 16331,'-1'0'86,"1"-1"-1,-1 1 0,1-1 0,-1 0 1,0 1-1,1-1 0,-1 1 0,1-1 0,-1 1 1,0 0-1,0-1 0,1 1 0,-1 0 0,0-1 1,0 1-1,1 0 0,-1 0 0,0 0 0,0 0 1,0-1-1,1 1 0,-1 0 0,0 1 1,0-1-1,0 0 0,1 0 0,-1 0 0,0 0 1,0 1-1,0-1 0,1 0 0,-1 1 0,-1-1 1,-28 12 1093,9-1-600,1 1-1,0 1 0,-19 15 0,31-21-541,0 0 0,0 1-1,1-1 1,0 1 0,0 1 0,1-1-1,0 1 1,-10 19 0,16-27-38,-1 0 1,0 1 0,1-1-1,-1 0 1,1 1 0,-1-1-1,1 0 1,0 1 0,-1-1-1,1 0 1,0 1 0,0-1-1,0 0 1,0 1 0,0-1-1,0 1 1,1-1 0,-1 0-1,0 1 1,1-1 0,-1 0-1,1 1 1,-1-1 0,1 0-1,0 0 1,-1 0 0,1 1-1,0-1 1,0 0 0,0 0-1,0 0 1,0 0 0,0 0-1,0-1 1,0 1 0,0 0-1,1 0 1,-1-1 0,0 1-1,0-1 1,1 1 0,-1-1-1,2 1 1,7 1-36,0 0 1,1-1-1,-1 0 1,20-2-1,-14 1-1,49-2-115,-47 0 92,-1 1-1,1 1 1,0 1 0,-1 0-1,1 1 1,31 8-1,-46-9 60,-1 0 0,0 0 0,0 0 0,1 0 0,-1 0 0,0 0 0,0 1 0,0-1-1,0 1 1,0-1 0,-1 1 0,1 0 0,0 0 0,-1 0 0,0 0 0,1 0-1,-1 0 1,0 0 0,0 0 0,1 3 0,-1-2 16,-1 0 0,1-1 1,-1 1-1,0 0 0,0 0 0,0 0 0,-1 0 1,1 0-1,-1 0 0,1 0 0,-1 0 0,0 0 0,0-1 1,0 1-1,-1 0 0,-1 3 0,-7 8 123,-1 0-1,0 0 1,-1-1-1,0-1 1,-1 0-1,0-1 1,-1 0-1,0-1 1,-29 16-1,37-23-100,0-1 0,1 1 0,-1-1 0,0 0 0,-7 1 0,12-2-60,0-1 0,1 0 0,-1 0 0,0 0 0,0 1-1,0-1 1,0 0 0,1 0 0,-1 0 0,0 0 0,0 0 0,0-1 0,0 1-1,1 0 1,-1 0 0,0 0 0,0-1 0,0 1 0,1 0 0,-1-1 0,0 1 0,0-1-1,1 1 1,-1-1 0,0 1 0,1-1 0,-1 0 0,1 1 0,-1-1 0,1 0-1,-1 1 1,1-1 0,-1 0 0,1 0 0,0 1 0,-1-1 0,1 0 0,0 0-1,0 0 1,0 1 0,-1-1 0,1 0 0,0 0 0,0 0 0,0 0 0,0 1-1,0-1 1,1-1 0,0-8-59,0 1 0,1-1 0,1 0 0,-1 1 0,1 0 0,9-17-1,20-28-275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2.533"/>
    </inkml:context>
    <inkml:brush xml:id="br0">
      <inkml:brushProperty name="width" value="0.05" units="cm"/>
      <inkml:brushProperty name="height" value="0.05" units="cm"/>
    </inkml:brush>
  </inkml:definitions>
  <inkml:trace contextRef="#ctx0" brushRef="#br0">90 0 16235,'-17'22'7019,"-30"39"-5388,43-56-1569,1 1-1,0-1 0,0 1 0,1 0 1,-1-1-1,1 1 0,1 1 0,-1-1 1,0 8-1,1-13-60,1 0 0,0 1 0,0-1 0,0 0 0,0 1 0,1-1 1,-1 0-1,0 1 0,1-1 0,-1 0 0,0 0 0,1 1 0,0-1 0,-1 0 0,1 0 0,0 0 0,-1 0 1,1 0-1,1 2 0,0-2-41,0 0 0,-1-1 0,1 1 0,0 0 0,0 0 0,0-1 0,-1 1 0,1-1 0,0 0 0,0 1 0,0-1 0,0 0 0,0 0 0,0 0 0,0-1 0,-1 1 0,5-1 0,-1 0-58,0-1 1,0 1-1,0-1 1,-1 0-1,1 0 1,0-1-1,-1 0 1,0 1-1,1-2 1,-1 1-1,0 0 0,-1-1 1,6-5-1,11-17-307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2.938"/>
    </inkml:context>
    <inkml:brush xml:id="br0">
      <inkml:brushProperty name="width" value="0.05" units="cm"/>
      <inkml:brushProperty name="height" value="0.05" units="cm"/>
    </inkml:brush>
  </inkml:definitions>
  <inkml:trace contextRef="#ctx0" brushRef="#br0">5 1 19844,'0'1'1625,"-2"4"-1233,1 2-160,1 3 624,-2-1-504,4 1-1032,3 0 680,-1-7-136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3.405"/>
    </inkml:context>
    <inkml:brush xml:id="br0">
      <inkml:brushProperty name="width" value="0.05" units="cm"/>
      <inkml:brushProperty name="height" value="0.05" units="cm"/>
    </inkml:brush>
  </inkml:definitions>
  <inkml:trace contextRef="#ctx0" brushRef="#br0">6 179 15443,'-1'1'159,"0"0"-1,1 0 0,-1 0 1,1 0-1,-1 0 1,1 0-1,0 0 0,-1 0 1,1 0-1,0 1 1,-1-1-1,1 0 0,0 0 1,0 0-1,0 0 1,0 0-1,0 0 0,1 2 1,-1-3-49,1 0-1,-1 1 1,1-1 0,-1 0 0,1 0 0,-1 0 0,1 0 0,-1 1-1,1-1 1,-1 0 0,1 0 0,-1 0 0,1 0 0,-1 0 0,1 0 0,-1 0-1,1-1 1,-1 1 0,1 0 0,-1 0 0,1 0 0,-1 0 0,1-1-1,-1 1 1,0 0 0,1-1 0,8-3 528,-1-1 1,0 1 0,7-8-1,18-15-179,-1-2-1,-2-2 0,44-56 1,-89 120-1173,2 1 0,-12 45 0,24-77 569,1-2 124,0 1 0,0-1 0,0 0 0,-1 0 0,1 1-1,0-1 1,0 0 0,0 0 0,0 1 0,0-1 0,0 0-1,0 1 1,-1-1 0,1 0 0,0 1 0,0-1 0,0 0 0,0 0-1,0 1 1,1-1 0,-1 0 0,0 1 0,0-1 0,0 0-1,0 1 1,0-1 0,0 0 0,0 0 0,1 1 0,-1-1 0,0 0-1,0 1 1,8-4-572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3.823"/>
    </inkml:context>
    <inkml:brush xml:id="br0">
      <inkml:brushProperty name="width" value="0.05" units="cm"/>
      <inkml:brushProperty name="height" value="0.05" units="cm"/>
    </inkml:brush>
  </inkml:definitions>
  <inkml:trace contextRef="#ctx0" brushRef="#br0">189 1 16115,'2'1'179,"-1"0"-1,1 0 0,0 0 1,-1 0-1,0 0 0,1 0 1,-1 0-1,0 1 0,1-1 1,-1 1-1,0-1 0,0 1 1,0-1-1,0 1 0,0 0 1,-1-1-1,1 1 0,0 0 1,0 3-1,3 5 787,5 6-709,-2 0-1,-1 1 1,0 0-1,0 0 1,-2 0-1,0 1 1,-1-1-1,-1 1 1,-1 0-1,0 0 1,-2 0 0,0-1-1,0 1 1,-2 0-1,0-1 1,-1 1-1,-10 25 1,-11 11-333,-2-1 0,-3-1 0,-40 53 0,14-21-137,26-35 30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7.892"/>
    </inkml:context>
    <inkml:brush xml:id="br0">
      <inkml:brushProperty name="width" value="0.05" units="cm"/>
      <inkml:brushProperty name="height" value="0.05" units="cm"/>
    </inkml:brush>
  </inkml:definitions>
  <inkml:trace contextRef="#ctx0" brushRef="#br0">104 7894 3985,'-1'2'245,"1"0"1,-1 0 0,1-1-1,-1 1 1,0-1 0,0 1-1,0 0 1,0-1 0,0 1-1,0-1 1,-2 2 0,1-2 68,1 0 0,0 0 1,0 0-1,0 0 0,1 1 0,-1-1 1,0 0-1,0 1 0,1-1 1,-1 0-1,0 1 0,1-1 1,0 1-1,-1-1 0,1 1 1,-1 2-1,0-1-31,0 0 1,0-1-1,0 1 1,-1 0-1,0-1 1,1 1-1,-1-1 1,0 1-1,-3 2 1,-7 10 192,-16 27 419,23-35-476,4-6-379,0 0-1,0 0 1,0 0 0,1 0-1,-1 0 1,1 0 0,-1 0-1,1 0 1,-1 0-1,1 0 1,-1 0 0,1 1-1,0-1 1,0 0 0,0 0-1,-1 0 1,1 1 0,1 0-1,-1-2-7,0 1 0,0-1 0,0 0 0,0 1 0,0-1 0,0 1 0,0-1-1,0 0 1,0 1 0,-1-1 0,1 0 0,0 1 0,0-1 0,0 0 0,0 1-1,0-1 1,-1 0 0,1 1 0,0-1 0,0 0 0,-1 0 0,1 1 0,0-1-1,0 0 1,-1 0 0,1 1 0,0-1 0,-1 0 0,1 0 0,0 0 0,-1 1 0,1-1-1,0 0 1,-1 0 0,1-4 1295,9-5-632,4-2-329,-1 0-1,12-14 1,15-14-145,-15 20-96,-8 5-6,0 0 1,0 0-1,22-30 1,2-15 206,-23 33-120,33-41-1,57-73-119,-8 9 158,38-12-135,12-13-44,-127 130-30,-2-2 1,-1 0 0,0-1-1,18-43 1,2-11 245,61-97 0,-70 134-249,2 1 0,2 1-1,54-53 1,-74 84-26,148-152 0,-123 121-20,63-93-1,-53 60 1,120-171 31,297-313 221,-405 485-150,50-83 0,45-58 88,4 49-124,15-16-30,-45-5 9,-90 126-11,83-99 1,21 18 12,-11 12-27,-106 102-11,-2-1 1,38-59-1,75-132 11,-96 161 13,76-85-1,113-126-14,-114 100 14,-49 69 4,91-106 0,-53 89-29,340-416-20,22-43-139,-386 486-11,122-178 0,-149 193 123,3 2 0,86-88 0,5-3 1,-127 137 32,-1 0 0,-1-2 1,-2 0-1,14-36 0,5-41-164,-37 110-160,-1 3 54,-1 0-1,1-1 1,0 1 0,-1-1-1,0 1 1,0-1 0,0 1-1,0-1 1,-4 4 0,1-4-298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8.854"/>
    </inkml:context>
    <inkml:brush xml:id="br0">
      <inkml:brushProperty name="width" value="0.05" units="cm"/>
      <inkml:brushProperty name="height" value="0.05" units="cm"/>
    </inkml:brush>
  </inkml:definitions>
  <inkml:trace contextRef="#ctx0" brushRef="#br0">0 58 14267,'0'-5'412,"1"0"0,-1 0 0,1-1 1,0 1-1,0 1 0,1-1 0,2-7 0,-4 12-325,1-1 0,-1 0 0,1 0 0,-1 1 0,1-1 1,0 0-1,-1 1 0,1-1 0,0 1 0,-1-1 0,1 1 0,0-1 0,0 1 0,-1-1 0,1 1 0,0 0 0,0-1 0,2 1 1,-1 0 38,0 0 0,-1 0 0,1 0 0,0 0 0,0 0 0,0 1 0,0-1 0,0 1 0,0-1 1,0 1-1,0 0 0,1 1 0,6 3 128,-1 0 0,0 1-1,0 0 1,0 0 0,11 13 0,32 41 258,-46-53-433,26 35 132,-2 1 1,-2 1 0,-1 1 0,-3 1 0,-2 1 0,23 77 0,-35-90-37,-2 0 0,-1 0 0,2 64 0,-13 102 494,0 12-1172,5-184-3643,1-34 3319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9.276"/>
    </inkml:context>
    <inkml:brush xml:id="br0">
      <inkml:brushProperty name="width" value="0.05" units="cm"/>
      <inkml:brushProperty name="height" value="0.05" units="cm"/>
    </inkml:brush>
  </inkml:definitions>
  <inkml:trace contextRef="#ctx0" brushRef="#br0">5 0 16828,'-5'30'4491,"6"41"-2463,0-33-1401,-1-26-510,-1 10 119,5 36 1,-3-53-218,0 1 1,0-1-1,0 0 0,1 0 0,0 0 0,0 0 0,0 0 1,0 0-1,1 0 0,0-1 0,0 1 0,5 5 0,-7-9-22,0 0 0,0 1 0,1-1 0,-1 0 0,1 0 0,-1 0 0,1 0 0,-1 0 0,1-1 0,0 1-1,-1 0 1,1-1 0,0 1 0,-1-1 0,1 0 0,0 1 0,0-1 0,-1 0 0,1 0 0,0 0 0,2-1 0,0 0-59,-1 0 0,0 0 0,0 0 0,0 0 0,-1-1 0,1 0 0,0 1 1,0-1-1,-1 0 0,1 0 0,2-3 0,1-2-34,1-1 0,-1 0 0,-1 0 0,1 0 0,-1-1 1,7-17-1,-1-9-166,-4 0-75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19.742"/>
    </inkml:context>
    <inkml:brush xml:id="br0">
      <inkml:brushProperty name="width" value="0.05" units="cm"/>
      <inkml:brushProperty name="height" value="0.05" units="cm"/>
    </inkml:brush>
  </inkml:definitions>
  <inkml:trace contextRef="#ctx0" brushRef="#br0">0 317 15411,'0'28'2049,"0"4"-1225,0 6-304,0 2 1336,5 0-743,1-4-193,5-8-480,-1-5-296,4-17-512,1-6-352,1-22 608,-4-8-168,0-24-128</inkml:trace>
  <inkml:trace contextRef="#ctx0" brushRef="#br0" timeOffset="1">165 0 17724,'-6'61'1952,"4"-52"-1784,0 0-1,1 1 1,0-1-1,1 0 0,-1 1 1,2-1-1,0 1 1,0-1-1,0 0 1,4 12-1,-4-19-144,0 0 1,0-1-1,0 1 1,0-1-1,0 1 0,1-1 1,-1 1-1,0-1 1,1 1-1,-1-1 0,1 0 1,-1 0-1,1 0 0,0 0 1,-1 0-1,1 0 1,0-1-1,0 1 0,-1 0 1,3 0-1,5 0 5,0 1 0,0-1-1,12-1 1,-14 0-12,0 0 0,-1 1 0,1-1 0,0 1 0,8 3-1,-11-3 8,0 1-1,0 0 0,-1 0 0,1 0 0,-1 0 1,1 1-1,-1-1 0,0 1 0,0 0 0,0 0 1,0 0-1,-1 0 0,1 0 0,-1 1 0,0-1 1,0 1-1,3 6 0,-3-4 35,-1 0-1,1-1 1,-1 1 0,0 0-1,-1 0 1,1 0 0,-1 0 0,0 0-1,-1 0 1,0 0 0,-2 9-1,1-7 7,0 0-1,-1 0 0,0 0 0,0-1 0,-1 1 1,0-1-1,-1 0 0,-5 8 0,6-10-59,0-1 0,0 0 0,0 0 0,0 0 0,0-1 0,-1 1 0,0-1 0,1 0-1,-1 0 1,0-1 0,-1 0 0,-5 2 0,8-3-36,0 0 0,-1 0 0,1-1 0,-1 1 1,1-1-1,0 0 0,-1 0 0,1-1 0,0 1 0,-1-1 0,1 1 0,0-1 0,0 0 0,-1 0 0,1-1 0,0 1 1,0-1-1,0 1 0,0-1 0,1 0 0,-1 0 0,0 0 0,1 0 0,-4-4 0,-13-28-256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0.125"/>
    </inkml:context>
    <inkml:brush xml:id="br0">
      <inkml:brushProperty name="width" value="0.05" units="cm"/>
      <inkml:brushProperty name="height" value="0.05" units="cm"/>
    </inkml:brush>
  </inkml:definitions>
  <inkml:trace contextRef="#ctx0" brushRef="#br0">1 71 20988,'9'-9'1633,"3"0"-1265,2-1-192,7 0 240,5 1-552,0-2 240,1 3-144,-11 4-216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0.545"/>
    </inkml:context>
    <inkml:brush xml:id="br0">
      <inkml:brushProperty name="width" value="0.05" units="cm"/>
      <inkml:brushProperty name="height" value="0.05" units="cm"/>
    </inkml:brush>
  </inkml:definitions>
  <inkml:trace contextRef="#ctx0" brushRef="#br0">80 0 17860,'-1'2'180,"0"0"0,0 0 1,0 0-1,0 0 0,0 0 1,0 0-1,-1 0 0,1-1 1,-1 1-1,1 0 0,-3 1 1,-5 7 115,1 2-61,1 0 0,1 1 0,0 0 0,1 0-1,0 0 1,1 0 0,0 1 0,1 0 0,1 0 0,0 0-1,1 0 1,0 21 0,1-33-210,0 0 1,1 0-1,-1 0 0,0 0 0,1 0 1,-1 0-1,1-1 0,0 1 0,-1 0 1,1 0-1,0-1 0,0 1 1,0 0-1,0-1 0,0 1 0,1-1 1,-1 1-1,0-1 0,1 0 0,1 2 1,-1-2 3,0-1 1,0 1 0,0 0 0,0-1-1,-1 0 1,1 1 0,0-1-1,0 0 1,0 0 0,0 0 0,0 0-1,0 0 1,0-1 0,0 1-1,0-1 1,2 0 0,4-2 47,0 0 0,-1-1 0,0 0 0,0 0 0,0-1 0,-1 0-1,1 0 1,6-7 0,-5 3 26,0 0 0,0-1-1,8-13 1,-13 18-83,-1 0 1,1 0 0,-1 0 0,0 0 0,0 0 0,-1 0 0,1 0-1,-1-1 1,1-9 0,-3 13-71,1 1-1,0-1 1,0 1-1,0 0 1,-1-1-1,1 1 1,-1-1-1,1 1 0,-1 0 1,0-1-1,1 1 1,-1 0-1,0-1 1,0 1-1,0 0 1,0 0-1,0 0 1,0 0-1,0 0 1,0 0-1,0 0 1,-1 0-1,1 1 1,0-1-1,0 0 1,-1 1-1,1-1 1,-1 1-1,1-1 1,-1 1-1,1 0 1,0-1-1,-1 1 0,1 0 1,-1 0-1,-2 0 1,-3 0-199,1 1 0,0-1 1,-1 1-1,1 0 0,0 0 0,-1 1 0,-6 2 1,-21 13-412,0 4-225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8.161"/>
    </inkml:context>
    <inkml:brush xml:id="br0">
      <inkml:brushProperty name="width" value="0.05" units="cm"/>
      <inkml:brushProperty name="height" value="0.05" units="cm"/>
    </inkml:brush>
  </inkml:definitions>
  <inkml:trace contextRef="#ctx0" brushRef="#br0">48 362 16588,'-13'34'2000,"2"7"-1328,0-1-288,3-4 1145,3-11-1081,5-4 1192,4-29-1480,4-17-80,1-7 8</inkml:trace>
  <inkml:trace contextRef="#ctx0" brushRef="#br0" timeOffset="1">18 1 17132,'-5'23'1408,"0"-2"-1024,-1-2-160,6-2 24,0-3 1801,3-4-1745,4-4 64,4 2-88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9.624"/>
    </inkml:context>
    <inkml:brush xml:id="br0">
      <inkml:brushProperty name="width" value="0.05" units="cm"/>
      <inkml:brushProperty name="height" value="0.05" units="cm"/>
    </inkml:brush>
  </inkml:definitions>
  <inkml:trace contextRef="#ctx0" brushRef="#br0">119 0 11218,'-3'28'553,"1"-2"-401,-2-12-120</inkml:trace>
  <inkml:trace contextRef="#ctx0" brushRef="#br0" timeOffset="1">81 479 10330,'-7'34'768,"3"-2"-600,-1-3-184,2-3 240,0-1-40,2 1-103</inkml:trace>
  <inkml:trace contextRef="#ctx0" brushRef="#br0" timeOffset="2">44 864 10602,'-2'29'696,"-1"-2"-600,2 1-56,-2 2 168,1-2 1,-1 0 255,2 2 136,-3-4 248,1-1 64,0-1 8,0-1 9,2-1-73,-2-1-280,1-4 192,1 0-456,-4-5-224,2 0-64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30.102"/>
    </inkml:context>
    <inkml:brush xml:id="br0">
      <inkml:brushProperty name="width" value="0.05" units="cm"/>
      <inkml:brushProperty name="height" value="0.05" units="cm"/>
    </inkml:brush>
  </inkml:definitions>
  <inkml:trace contextRef="#ctx0" brushRef="#br0">22 0 8642,'-2'105'3616,"0"59"-2562,3-104-2094,-10 75-1,-1 21 5597,15-99-5389,-3-41 634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30.478"/>
    </inkml:context>
    <inkml:brush xml:id="br0">
      <inkml:brushProperty name="width" value="0.05" units="cm"/>
      <inkml:brushProperty name="height" value="0.05" units="cm"/>
    </inkml:brush>
  </inkml:definitions>
  <inkml:trace contextRef="#ctx0" brushRef="#br0">13 1 11955,'-6'44'1874,"4"-35"-1426,0 0 0,1 0 0,0 0 0,0 0 0,1 0 0,1 0 0,2 17 0,0-7-544,0-1-1,-1 31 1,0-11-60,0-24 77,-1-10 52,0 0-1,0 0 1,-1 0 0,0 0 0,1 0 0,-2 0-1,1 0 1,0-1 0,-2 6 0,2-9 15,-1-1 0,1 1-1,-1 0 1,1-1 0,-1 1 0,1 0 0,0-1-1,-1 1 1,1-1 0,-1 1 0,1-1 0,0 1-1,0-1 1,-1 1 0,1-1 0,0 0 0,0 1-1,0-1 1,-1 1 0,1-2 0,0-5-34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49.511"/>
    </inkml:context>
    <inkml:brush xml:id="br0">
      <inkml:brushProperty name="width" value="0.05" units="cm"/>
      <inkml:brushProperty name="height" value="0.05" units="cm"/>
    </inkml:brush>
  </inkml:definitions>
  <inkml:trace contextRef="#ctx0" brushRef="#br0">220 9 16516,'9'-5'2787,"-9"2"-518,-17 2 720,9 2-2764,1 1-1,-1-1 0,1 1 1,0 1-1,0-1 0,0 1 1,0 0-1,0 1 0,1 0 1,-1 0-1,1 0 1,0 1-1,-10 10 0,5-4-174,1 0 1,0 1-1,1 0 0,0 1 0,-13 26 0,15-25-3,1 1 0,0 0-1,-5 29 1,9-38-45,1 1 0,0-1 0,0 1 1,1-1-1,0 1 0,0-1 0,1 1 0,0-1 0,0 1 1,0-1-1,1 0 0,3 8 0,-4-12-94,1 1 1,-1-1-1,1 0 1,0 0-1,-1 0 0,1 0 1,0 0-1,0 0 1,1 0-1,-1-1 0,0 1 1,1-1-1,-1 0 1,0 0-1,1 0 0,0 0 1,-1 0-1,1 0 1,0-1-1,-1 1 0,1-1 1,0 1-1,-1-1 1,1 0-1,4-1 0,8 0-683,-1-1-1,1 0 0,21-7 0,-24 5 564,14-3-752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49.946"/>
    </inkml:context>
    <inkml:brush xml:id="br0">
      <inkml:brushProperty name="width" value="0.05" units="cm"/>
      <inkml:brushProperty name="height" value="0.05" units="cm"/>
    </inkml:brush>
  </inkml:definitions>
  <inkml:trace contextRef="#ctx0" brushRef="#br0">62 1 17564,'0'0'21,"-10"10"1223,0 1 1,0 0 0,-8 14 0,16-23-1122,1 0 0,-1 0 0,1 0 0,0 0 0,0 0 0,0 0 0,0 1 0,0-1 0,0 0 0,1 1 0,-1-1 0,1 0 0,-1 1 0,1-1 0,0 1 0,0-1 0,0 0 0,1 1 0,-1-1 0,0 1 0,1-1 0,0 0 0,-1 1 0,1-1 0,0 0 0,0 0 0,2 3 0,-1-3-81,0 0-1,0-1 0,0 1 0,1 0 1,-1-1-1,1 0 0,-1 0 1,1 0-1,-1 0 0,1 0 1,0 0-1,0-1 0,-1 1 1,1-1-1,0 1 0,0-1 1,-1 0-1,1-1 0,0 1 1,0 0-1,4-2 0,2 1 30,-1-1 0,0-1 1,0 1-1,0-1 0,-1 0 0,9-5 0,-8 3 39,0-1 0,-1 0 1,0 0-1,0 0 0,7-9 0,-12 14-76,-1-1 0,0 0 0,0 1 0,0-1 0,0 0 0,0 0 0,0 0-1,0 0 1,0 0 0,-1 0 0,1 0 0,0-4 0,-1 5-13,0 0 0,-1 0 0,1 0 0,0-1 0,-1 1 0,1 0 0,0 0 0,-1 0 0,1 0 0,-1 0 0,0 0 0,1 0 0,-1 0 0,0 1 0,1-1 0,-1 0 0,0 0-1,0 0 1,0 1 0,0-1 0,0 0 0,0 1 0,0-1 0,0 1 0,-2-1 0,-1-1-38,-1 1 0,1-1 0,-1 1-1,0 1 1,0-1 0,0 1 0,1-1 0,-1 1-1,-9 2 1,9-2-474,0 1 0,1 0 0,-1 0-1,1 1 1,-8 2 0,12-4 471,-1 0 1,1 0 0,0 0-1,0 0 1,0 0-1,-1 0 1,1 1-1,0-1 1,0 0 0,0 0-1,0 0 1,-1 0-1,1 0 1,0 0-1,0 0 1,0 1-1,0-1 1,0 0 0,0 0-1,-1 0 1,1 0-1,0 1 1,0-1-1,0 0 1,0 0 0,0 0-1,0 0 1,0 1-1,0-1 1,0 0-1,0 0 1,0 0 0,0 1-1,0-1 1,0 0-1,0 0 1,0 0-1,0 1 1,0-1-1,0 0 1,0 0 0,0 0-1,0 0 1,0 1-1,0-1 1,1 0-1,-1 0 1,0 0 0,0 0-1,0 1 1,0-1-1,0 0 1,0 0-1,1 0 1,-1 0 0,0 0-1,0 0 1,0 1-1,0-1 1,1 0-1,-1 0 1,0 0-1,0 0 1,0 0 0,1 0-1,-1 0 1,0 0-1,13 4-836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0.629"/>
    </inkml:context>
    <inkml:brush xml:id="br0">
      <inkml:brushProperty name="width" value="0.05" units="cm"/>
      <inkml:brushProperty name="height" value="0.05" units="cm"/>
    </inkml:brush>
  </inkml:definitions>
  <inkml:trace contextRef="#ctx0" brushRef="#br0">96 1 17940,'0'0'137,"1"0"0,0 0 0,-1-1 0,1 1 0,-1 0 0,1 1 0,0-1 0,-1 0 0,1 0 0,-1 0 0,1 0 0,0 0 0,-1 1 0,1-1 0,-1 0 0,1 0 0,-1 1 0,1-1 0,-1 0 0,1 1 0,-1-1 0,1 1 0,-1-1 0,1 1 0,-1-1 0,0 1 0,1-1 0,-1 1 0,0-1 0,1 1 0,-1-1 0,0 1 0,0-1 0,1 1 1,-1 0-1,0-1 0,0 1 0,0 0 0,0-1 0,0 1 0,0 1 0,0 34 1773,-1-26-1505,-9 270 333,10-279-873,0-1 0,0 1 1,0-1-1,0 1 0,0 0 0,0-1 0,0 1 0,0-1 0,0 1 0,0 0 0,-1-1 0,1 1 0,0-1 0,0 1 0,-1-1 0,1 1 0,0-1 0,0 1 0,-1-1 0,1 1 0,0-1 1,-1 1-1,1-1 0,-1 1 0,1-1 0,-1 0 0,1 1 0,-1-1 0,1 0 0,-1 1 0,1-1 0,-2 0 0,1 0-94,0 0 1,0 0-1,-1-1 0,1 1 0,0-1 0,0 1 1,0-1-1,-1 1 0,1-1 0,0 0 1,0 1-1,0-1 0,-2-2 0,-4-4-1734,0 0 0,-11-16 0,12 15 1055,-18-27 1208,23 32 153,-1 0 1,1 0 0,-1 0 0,1-1 0,0 1 0,0 0-1,0 0 1,1-1 0,-1-4 0,1 8-267,0-1 0,0 1 0,0 0 0,1-1 0,-1 1 0,0-1 0,0 1 0,0 0 0,1-1 0,-1 1 0,0 0 0,1-1 0,-1 1 0,0 0 0,1-1 0,-1 1 0,0 0 0,1 0 0,-1-1 0,1 1 0,-1 0 0,0 0 0,1 0 0,-1 0 0,1 0 0,-1 0 0,1 0 0,-1-1 0,0 1 0,1 0 0,-1 0 0,1 1 0,-1-1 0,1 0 0,22 2 501,-14-1-5,5-1-865,0-1-1,0 0 0,0 0 0,-1-2 0,1 1 0,0-2 0,-1 0 1,24-10-1,-5-5-280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1.133"/>
    </inkml:context>
    <inkml:brush xml:id="br0">
      <inkml:brushProperty name="width" value="0.05" units="cm"/>
      <inkml:brushProperty name="height" value="0.05" units="cm"/>
    </inkml:brush>
  </inkml:definitions>
  <inkml:trace contextRef="#ctx0" brushRef="#br0">149 1 18588,'-4'1'237,"0"0"-1,1 1 1,-1-1 0,0 1 0,1 0-1,-1 0 1,1 0 0,-1 1 0,1-1-1,0 1 1,0 0 0,0 0 0,0 0-1,-3 6 1,-4 5 349,-16 30-1,17-27-330,0 1 0,1 0-1,1 1 1,1-1 0,1 1 0,0 0-1,1 1 1,1-1 0,1 1 0,1-1-1,2 26 1,-1-42-197,0 0 1,1 0-1,-1 0 0,1 0 1,0 0-1,0 0 1,1 0-1,-1 0 0,0 0 1,1 0-1,0-1 0,-1 1 1,1-1-1,0 1 1,0-1-1,1 0 0,-1 0 1,0 0-1,1 0 0,-1 0 1,1 0-1,0-1 0,5 3 1,-4-3-22,-1 0 1,1 0 0,-1 0-1,1-1 1,-1 0-1,1 1 1,-1-1-1,1-1 1,0 1-1,-1 0 1,1-1 0,-1 0-1,1 0 1,-1 0-1,0 0 1,1 0-1,-1-1 1,0 0-1,0 1 1,0-1 0,3-3-1,-3 3-8,0-1 0,0 0 1,0 0-1,0 0 0,-1 0 0,1 0 0,-1-1 1,0 1-1,0-1 0,0 1 0,-1-1 0,1 0 1,1-6-1,-3 9-16,0-1 0,1 1 1,-1-1-1,0 1 0,0 0 0,0-1 1,0 1-1,0-1 0,-1 1 1,1-1-1,0 1 0,-1-1 0,1 1 1,-1 0-1,1-1 0,-1 1 1,0 0-1,1-1 0,-1 1 1,0 0-1,0 0 0,0 0 0,0-1 1,0 1-1,0 0 0,0 0 1,0 1-1,-1-1 0,1 0 0,0 0 1,-1 1-1,1-1 0,0 0 1,-1 1-1,1 0 0,-1-1 0,1 1 1,-1 0-1,-1-1 0,1 1-7,-1-1 0,1 1 0,-1 0 0,1-1 0,-1 1 0,1 0 0,-1 1 0,1-1 0,0 0 0,-1 1 0,1-1 0,-1 1-1,1 0 1,0 0 0,-1 0 0,1 0 0,0 0 0,0 0 0,0 0 0,0 1 0,0-1 0,0 1 0,0 0 0,0-1 0,1 1 0,-1 0 0,1 0-1,-2 3 1,2-4-9,1-1 0,0 0 0,0 1 0,0-1 0,0 0-1,0 1 1,0-1 0,0 1 0,0-1 0,0 0 0,0 1 0,0-1-1,1 0 1,-1 1 0,0-1 0,0 0 0,0 1 0,0-1 0,0 0 0,1 0-1,-1 1 1,0-1 0,0 0 0,1 0 0,-1 1 0,0-1 0,0 0-1,1 0 1,-1 1 0,0-1 0,1 0 0,-1 0 0,0 0 0,1 0-1,-1 0 1,0 1 0,1-1 0,-1 0 0,0 0 0,1 0 0,-1 0-1,0 0 1,1 0 0,-1 0 0,0 0 0,1 0 0,-1 0 0,0-1-1,1 1 1,21-2-176,46-24-541,-67 26 710,-1 0 0,1 0-1,-1 0 1,1 0 0,0 0 0,-1 0-1,1 0 1,-1 0 0,1 0 0,-1 0 0,1 0-1,0 1 1,-1-1 0,1 0 0,-1 0-1,1 1 1,-1-1 0,1 0 0,-1 1-1,1-1 1,-1 0 0,1 1 0,-1-1-1,0 1 1,1-1 0,-1 0 0,1 1-1,-1-1 1,0 1 0,0-1 0,1 1 0,-1 0-1,0-1 1,0 1 0,0-1 0,1 1-1,-1-1 1,0 1 0,0 0 0,0-1-1,0 2 1,-2 28-76,1-26 73,-6 33 58,4-27-127,1 0-1,0 0 0,1 0 1,0 1-1,0-1 1,1 0-1,1 0 1,-1 1-1,4 13 1,7-5-13,5-10-41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2.550"/>
    </inkml:context>
    <inkml:brush xml:id="br0">
      <inkml:brushProperty name="width" value="0.05" units="cm"/>
      <inkml:brushProperty name="height" value="0.05" units="cm"/>
    </inkml:brush>
  </inkml:definitions>
  <inkml:trace contextRef="#ctx0" brushRef="#br0">21 1 18860,'1'3'2096,"-1"1"-1215,0 2-305,-3 10 1168,2 2-440,-1 5-407,-1 1-201,3 2-368,0 1-80,0 0-192,1-1-144,3-6-312,-1-3-224,-3-5-497,0-1-343,-5-7 1048,-1-4-328,-3-4-128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2.967"/>
    </inkml:context>
    <inkml:brush xml:id="br0">
      <inkml:brushProperty name="width" value="0.05" units="cm"/>
      <inkml:brushProperty name="height" value="0.05" units="cm"/>
    </inkml:brush>
  </inkml:definitions>
  <inkml:trace contextRef="#ctx0" brushRef="#br0">0 16 18428,'2'-2'1960,"7"2"-1159,3-1-329,7-1 1128,2 1-392,3 2-848,-1-1-592,-3-3 312,-4 3-96,-9-8-168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3.696"/>
    </inkml:context>
    <inkml:brush xml:id="br0">
      <inkml:brushProperty name="width" value="0.05" units="cm"/>
      <inkml:brushProperty name="height" value="0.05" units="cm"/>
    </inkml:brush>
  </inkml:definitions>
  <inkml:trace contextRef="#ctx0" brushRef="#br0">0 0 18900,'1'0'166,"0"0"0,0 0 1,-1 0-1,1 0 0,0 1 0,-1-1 1,1 0-1,0 0 0,-1 0 0,1 1 0,0-1 1,-1 0-1,1 1 0,-1-1 0,1 0 0,-1 1 1,1-1-1,0 1 0,-1-1 0,0 1 0,1-1 1,-1 1-1,1-1 0,-1 1 0,0 0 1,1-1-1,-1 1 0,0 0 0,1-1 0,-1 1 1,0 0-1,0-1 0,0 1 0,0 0 0,0-1 1,0 1-1,0 0 0,0 1 0,2 34 1094,-2-30-894,7 147 496,4-51-4712,-11-100 3557,1 7-1192,-1-9 1452,0 0 0,0 0 0,0 0 0,0 0 0,-1 0 0,1 0 0,0 1 0,0-1 0,0 0 0,0 0 0,0 0 0,0 0 0,0 0 0,0 0 0,0 0 0,0 0 1,-1 1-1,1-1 0,0 0 0,0 0 0,0 0 0,0 0 0,0 0 0,0 0 0,-1 0 0,1 0 0,0 0 0,0 0 0,0 0 0,0 0 0,0 0 0,-1 0 0,1 0 0,0 0 0,0 0 0,0 0 0,0 0 0,0 0 0,0 0 0,-1 0 0,1 0 0,0 0 0,0 0 0,0 0 0,0-1 0,0 1 0,0 0 0,0 0 0,-1 0 0,1 0 0,0 0 0,0 0 0,0 0 0,0 0 1,0-1-1,0 1 0,0 0 0,0 0 0,0 0 0,0 0 0,0 0 0,-9-8-1057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19.601"/>
    </inkml:context>
    <inkml:brush xml:id="br0">
      <inkml:brushProperty name="width" value="0.05" units="cm"/>
      <inkml:brushProperty name="height" value="0.05" units="cm"/>
    </inkml:brush>
  </inkml:definitions>
  <inkml:trace contextRef="#ctx0" brushRef="#br0">43 263 11034,'-9'29'4952,"24"-42"-416,8-20-3518,-2-1 1,-1 0 0,-1-2-1,20-55 1,-38 88-998,0 0 1,0 1 0,-1-1 0,1 0-1,-1 0 1,1 0 0,-1 0-1,0 0 1,0 0 0,-1 0-1,0-6 1,1 9-17,-1-1-1,1 1 1,0-1-1,0 1 1,-1-1-1,1 0 1,0 1 0,-1 0-1,1-1 1,-1 1-1,1-1 1,0 1-1,-1-1 1,1 1 0,-1 0-1,1-1 1,-1 1-1,1 0 1,-1-1-1,1 1 1,-1 0 0,-1 0-1,1 0 0,0 0-1,-1 0 1,1 0 0,0 0-1,-1 0 1,1 0 0,0 1-1,-1-1 1,1 1 0,0-1-1,0 1 1,-1-1 0,1 1-1,-1 1 1,-6 4 3,1 0 0,-1 0 0,2 0 0,-1 1 0,1 0 0,0 1 0,0 0 0,-5 10 0,-2 4-5,-17 44 1,22-45-1,1 0 1,2 0 0,-5 28-1,8-38-3,1 1 1,0-1-1,1 0 0,0 0 0,1 0 0,0 0 0,1 0 0,4 15 1,-4-22-49,-1-1 1,1 1 0,0 0 0,0-1-1,1 0 1,-1 1 0,1-1 0,-1 0 0,1 0-1,0-1 1,0 1 0,0-1 0,1 1 0,-1-1-1,1 0 1,-1 0 0,1 0 0,-1-1-1,1 1 1,0-1 0,0 0 0,0 0 0,0 0-1,0-1 1,0 1 0,0-1 0,0 0-1,0 0 1,0-1 0,0 1 0,0-1 0,0 1-1,0-1 1,0-1 0,0 1 0,-1-1 0,1 1-1,0-1 1,-1 0 0,1 0 0,-1 0-1,0-1 1,0 1 0,4-4 0,19-22-347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4.181"/>
    </inkml:context>
    <inkml:brush xml:id="br0">
      <inkml:brushProperty name="width" value="0.05" units="cm"/>
      <inkml:brushProperty name="height" value="0.05" units="cm"/>
    </inkml:brush>
  </inkml:definitions>
  <inkml:trace contextRef="#ctx0" brushRef="#br0">108 413 15747,'18'7'1777,"10"-5"-945,-2-5-328,10-3 952,3-2-311,2-3-449,-3-1-256,-7-2-680,-4 0-416,-10 1 536,-1-1-136,-10 0-129</inkml:trace>
  <inkml:trace contextRef="#ctx0" brushRef="#br0" timeOffset="1">1 39 17836,'13'0'1872,"10"0"-1016,3 0-327,11 0 935,4-1-368,8 1-312,-1-2-240,-1-1-1040,-4-2-312,-5-1 664,-4-1-184,-8-7-168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4.725"/>
    </inkml:context>
    <inkml:brush xml:id="br0">
      <inkml:brushProperty name="width" value="0.05" units="cm"/>
      <inkml:brushProperty name="height" value="0.05" units="cm"/>
    </inkml:brush>
  </inkml:definitions>
  <inkml:trace contextRef="#ctx0" brushRef="#br0">170 1 20612,'-75'100'4649,"57"-70"-4199,1 0-1,-18 49 0,30-65-396,0-1-1,1 1 1,1 1 0,0-1 0,1 0 0,0 1 0,1-1 0,2 25-1,-1-36-77,0 0-1,1 0 0,-1 0 0,1 0 1,0 0-1,0 0 0,0 0 0,0 0 1,0-1-1,1 1 0,-1 0 0,1-1 1,0 1-1,0-1 0,0 1 0,0-1 0,0 0 1,1 0-1,-1 0 0,0 0 0,1 0 1,5 2-1,-3-2-122,-1-1 1,1 0-1,0 0 1,-1 0 0,1 0-1,0-1 1,0 0-1,0 0 1,0 0-1,-1-1 1,1 1-1,0-1 1,0 0-1,5-3 1,20-7-321,0-5-139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5.183"/>
    </inkml:context>
    <inkml:brush xml:id="br0">
      <inkml:brushProperty name="width" value="0.05" units="cm"/>
      <inkml:brushProperty name="height" value="0.05" units="cm"/>
    </inkml:brush>
  </inkml:definitions>
  <inkml:trace contextRef="#ctx0" brushRef="#br0">40 257 17308,'-6'6'2168,"2"5"-1368,-3 1-352,3 7 2105,-2 4-1785,1-2-168,2 0-152,-2-1-80,5-3-136,2-5-71,4-4-322,3-6-455,7-5-832,-3-7 1248,6-3-248,4-3-168</inkml:trace>
  <inkml:trace contextRef="#ctx0" brushRef="#br0" timeOffset="1">31 0 19676,'-12'2'1953,"6"4"-1321,3-2-304,4 2 1096,5-1-832,2 0-1160,0-1 672,7-7-344,-1-3-120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5.614"/>
    </inkml:context>
    <inkml:brush xml:id="br0">
      <inkml:brushProperty name="width" value="0.05" units="cm"/>
      <inkml:brushProperty name="height" value="0.05" units="cm"/>
    </inkml:brush>
  </inkml:definitions>
  <inkml:trace contextRef="#ctx0" brushRef="#br0">0 271 21101,'1'0'94,"-1"0"1,1 0 0,-1 0 0,0-1 0,1 1 0,-1 0 0,0 0 0,1 0 0,-1 0-1,1 0 1,-1 0 0,0-1 0,1 1 0,-1 0 0,0 0 0,1-1 0,-1 1 0,0 0-1,0 0 1,1-1 0,-1 1 0,0 0 0,0-1 0,1 1 0,-1-1 0,0 1 0,0 0-1,0-1 1,0 1 0,1-1 0,8-16 387,121-202 3396,-126 212-3869,11-12 26,-18 46-23,-8 15-151,2 1 1,-5 68-1,15-101-593,2-16-248,5-16 263,-2-2 237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8:56.099"/>
    </inkml:context>
    <inkml:brush xml:id="br0">
      <inkml:brushProperty name="width" value="0.05" units="cm"/>
      <inkml:brushProperty name="height" value="0.05" units="cm"/>
    </inkml:brush>
  </inkml:definitions>
  <inkml:trace contextRef="#ctx0" brushRef="#br0">132 1 18172,'12'12'1670,"-2"0"1,0 1 0,11 18-1,-11-14-1315,0 0-1,-2 1 1,0 0-1,8 31 1,-12-33-338,-1 0 0,-1-1-1,-1 1 1,0 0 0,-1 0 0,-1 0-1,0 0 1,-1 0 0,-1 0 0,0 0-1,-1-1 1,-12 28 0,-6 5-801,-2-1-1,-47 69 1,-2 2-663,46-64 679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52.364"/>
    </inkml:context>
    <inkml:brush xml:id="br0">
      <inkml:brushProperty name="width" value="0.05" units="cm"/>
      <inkml:brushProperty name="height" value="0.05" units="cm"/>
    </inkml:brush>
  </inkml:definitions>
  <inkml:trace contextRef="#ctx0" brushRef="#br0">54 1 16564,'-3'25'2209,"-6"28"0,-5 42-2268,0 81-2011,11-167 1030,-2-18 193,-1-7 196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2:52.796"/>
    </inkml:context>
    <inkml:brush xml:id="br0">
      <inkml:brushProperty name="width" value="0.05" units="cm"/>
      <inkml:brushProperty name="height" value="0.05" units="cm"/>
    </inkml:brush>
  </inkml:definitions>
  <inkml:trace contextRef="#ctx0" brushRef="#br0">9 300 14203,'-1'0'142,"0"-1"0,1 0 0,-1 1 0,0-1 0,1 0 0,-1 0-1,1 0 1,-1 0 0,1 1 0,-1-1 0,1 0 0,0 0 0,0 0 0,-1 0 0,1 0 0,0 0 0,0 0 0,0 0 0,0 0 0,0 0-1,0 0 1,0 0 0,0 0 0,0 0 0,1 0 0,-1 0 0,1-1 0,0 0 67,1 1 0,0-1 0,-1 1-1,1-1 1,0 1 0,0-1 0,0 1 0,0 0 0,3-1 0,12-8 60,-5 2-103,-2-1 0,1 0-1,-1-1 1,-1 0 0,1 0 0,-2-1 0,0 0-1,9-15 1,2-11 555,21-54 0,-39 90-707,-1 0-1,0 0 1,1 0-1,-1 0 1,1 0-1,-1 0 1,1 0-1,0 0 1,-1 0-1,1 0 1,0 0-1,0 0 1,-1 0 0,1 1-1,0-1 1,1 0-1,-1 0-7,-1 1-1,0 0 1,1 0-1,-1 0 1,1 1-1,-1-1 1,1 0-1,-1 0 1,0 0 0,1 0-1,-1 0 1,1 0-1,-1 1 1,0-1-1,1 0 1,-1 0-1,0 0 1,1 1-1,-1-1 1,0 0-1,1 1 1,-1-1 0,0 0-1,1 1 1,-1-1-1,0 0 1,1 1-1,2 6 18,0-1-1,-1 0 0,1 0 1,1 8-1,-3-8-27,6 18-178,2-1-1,0 1 1,1-1-1,1-1 1,1 0-1,16 21 1,-16-28-49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1.852"/>
    </inkml:context>
    <inkml:brush xml:id="br0">
      <inkml:brushProperty name="width" value="0.05" units="cm"/>
      <inkml:brushProperty name="height" value="0.05" units="cm"/>
    </inkml:brush>
  </inkml:definitions>
  <inkml:trace contextRef="#ctx0" brushRef="#br0">1 70 18020,'39'48'3853,"-32"-42"-3824,0-1 1,0 1 0,0-1 0,1-1-1,-1 1 1,1-2 0,0 1 0,1-1-1,-1 0 1,16 3 0,-19-5-152,0 0-1,0-1 1,1 0 0,-1 0 0,0-1 0,0 1-1,0-1 1,0 0 0,0 0 0,0-1 0,-1 1-1,1-1 1,0 0 0,-1-1 0,1 1 0,-1-1-1,0 1 1,0-2 0,0 1 0,5-5 0,2-3-718,0-1 0,-1-1 0,-1 1 1,0-1-1,0-1 0,-2 0 0,0 0 1,6-17-1,-21 41 3969,-6 10-2304,-3 14 855,2 1 0,-14 45 0,14-25-1228,2 0-1,-7 72 1,18-111-694,1-1 1,0 1 0,3 24-1,-2-39 232,0 0 0,0-1 0,0 1 0,0 0 0,0-1 0,0 1 0,0 0 0,0-1 0,1 1 0,-1-1 0,0 1 0,1 0 0,-1-1 0,0 1 0,1-1 0,-1 1 0,1-1 0,-1 1 0,1-1 0,-1 1 0,1-1 0,-1 0 0,1 1 0,0-1 0,0 0-1,-1 0 0,1 0 0,0 0 1,-1-1-1,1 1 0,-1 0 1,1 0-1,0-1 0,-1 1 0,1 0 1,-1-1-1,1 1 0,-1 0 0,1-1 1,-1 1-1,1-1 0,-1 1 0,1-1 1,-1 1-1,1-1 0,-1 0 0,18-27-325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2.302"/>
    </inkml:context>
    <inkml:brush xml:id="br0">
      <inkml:brushProperty name="width" value="0.05" units="cm"/>
      <inkml:brushProperty name="height" value="0.05" units="cm"/>
    </inkml:brush>
  </inkml:definitions>
  <inkml:trace contextRef="#ctx0" brushRef="#br0">33 1 17804,'0'23'1848,"-8"3"-1272,-3 9-264,4 3 825,2 8-441,4 0-88,1 0-464,1-5-240,7-9-616,-2-6-280,-3-15 784,-2-9-193,-8 2-191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2.742"/>
    </inkml:context>
    <inkml:brush xml:id="br0">
      <inkml:brushProperty name="width" value="0.05" units="cm"/>
      <inkml:brushProperty name="height" value="0.05" units="cm"/>
    </inkml:brush>
  </inkml:definitions>
  <inkml:trace contextRef="#ctx0" brushRef="#br0">1 62 15315,'0'-3'164,"1"0"0,0 0 0,1 0 0,-1 0 0,1 1-1,-1-1 1,1 0 0,0 1 0,0-1 0,0 1 0,0 0 0,0 0-1,0 0 1,1 0 0,3-3 0,-1 3 40,0-1-1,1 1 1,-1-1-1,1 2 1,-1-1-1,1 0 1,10 0-1,2 1 93,0 0-1,0 1 1,1 2 0,23 3-1,-23-2-196,-1 1 0,0 1-1,0 1 1,0 0 0,0 1-1,-1 1 1,23 15 0,-34-19-72,-1 0 0,1 0 0,-1 1 0,0-1 0,-1 1 0,1 0 0,-1 1 0,0-1 0,0 1 0,4 8 0,-6-9 4,0 0 0,-1 0 1,0-1-1,0 1 0,0 0 0,0 0 1,-1 0-1,0 0 0,0 0 1,0 0-1,0 0 0,-1 0 0,0 0 1,0 0-1,-3 8 0,-1-1 36,0-1-1,-1-1 1,0 1 0,-1-1-1,0 0 1,0 0 0,-1-1-1,0 0 1,-1 0 0,0-1-1,-1 0 1,-17 11 0,0-3 59,0-1 1,0-1-1,-56 20 0,71-30-358,-1 0 0,1 0 0,-1-1 0,0 0 0,-23 0 0,36-2 189,-1-1 0,1 0 0,-1 0-1,1 0 1,-1 0 0,1 0 0,0 0 0,-1 0 0,1 0-1,-1 0 1,1-1 0,-1 1 0,1 0 0,-1 0-1,1 0 1,0 0 0,-1-1 0,1 1 0,-1 0 0,1-1-1,0 1 1,-1 0 0,1 0 0,0-1 0,-1 1-1,1-1 1,-1 0 0,1 1 10,0-1 0,1 1 0,-1-1 0,0 1-1,0-1 1,0 0 0,0 1 0,1-1 0,-1 1 0,0-1 0,0 1 0,1-1-1,-1 1 1,0-1 0,1 1 0,-1-1 0,1 1 0,-1-1 0,0 1 0,1 0 0,0-1-1,12-8-634</inkml:trace>
  <inkml:trace contextRef="#ctx0" brushRef="#br0" timeOffset="1">640 408 17748,'0'0'2224,"6"0"-1368,7-4-343,4-2 1255,9 0-664,6-3-200,4 1-448,1-1-207,-2 3-674,-2 5-351,-12 1-1544,-7 1 1968,-17 7-320,-10 1-289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0.587"/>
    </inkml:context>
    <inkml:brush xml:id="br0">
      <inkml:brushProperty name="width" value="0.05" units="cm"/>
      <inkml:brushProperty name="height" value="0.05" units="cm"/>
    </inkml:brush>
  </inkml:definitions>
  <inkml:trace contextRef="#ctx0" brushRef="#br0">183 7 16956,'0'-1'83,"-1"1"0,1-1 0,-1 1 0,0-1 0,1 1 0,-1-1 1,0 1-1,1-1 0,-1 1 0,0 0 0,1-1 0,-1 1 0,0 0 0,0 0 1,1 0-1,-1 0 0,0-1 0,0 1 0,0 0 0,1 0 0,-1 0 0,0 1 1,0-1-1,0 0 0,1 0 0,-1 0 0,0 1 0,0-1 0,0 1 1,-24 10 392,16-4-214,0 0 1,1 0-1,0 1 1,1 0 0,-1 1-1,1 0 1,1 0-1,0 0 1,0 1 0,-8 20-1,4-5-176,0 1 0,3 1-1,-7 34 1,12-50-74,0 1-1,1-1 1,0 1-1,1-1 1,1 18-1,-1-28-10,0 0 0,0 0 0,0 0 0,1 1 0,-1-1 0,0 0 1,0 0-1,1 0 0,-1 0 0,1 0 0,-1 0 0,1 0 0,-1 1 0,1-2 0,0 1 0,-1 0 0,1 0 0,0 0 0,0 0 0,0 0 0,0-1 0,0 1 0,0 0 0,0-1 0,0 1 0,0 0 0,0-1 0,0 1 0,0-1 0,0 0 0,0 1 0,0-1 0,0 0 0,1 0 0,-1 0 0,0 0 0,0 0 0,0 0 0,1 0 0,-1 0 0,0 0 1,0-1-1,0 1 0,0 0 0,0-1 0,0 1 0,0-1 0,2 0 0,5-3 2,-1-1 0,1 1 0,-1-1 0,0-1 1,8-8-1,66-69 156,-49 47 24,58-48-1,-86 81-159,-1 0 1,1 1 0,0-1-1,0 1 1,0 0-1,0 0 1,0 0-1,0 1 1,8-2 0,-11 3-18,1 0 0,-1 0 1,0 0-1,1 0 0,-1 0 1,0 0-1,1 0 1,-1 0-1,0 1 0,1-1 1,-1 1-1,0-1 1,0 1-1,0-1 0,1 1 1,-1 0-1,0-1 0,0 1 1,0 0-1,0 0 1,0 0-1,0 0 0,0 0 1,-1 0-1,1 0 0,0 0 1,0 0-1,-1 1 1,1-1-1,-1 0 0,1 0 1,-1 1-1,0-1 0,1 0 1,-1 2-1,10 53 31,-9-44-28,0 0 0,1 0-1,1 0 1,0 0 0,8 18 0,-11-29-4,1 0 0,-1 0 1,1-1-1,-1 1 1,1 0-1,0 0 0,-1-1 1,1 1-1,0 0 1,0-1-1,-1 1 0,1-1 1,0 1-1,0-1 1,0 1-1,0-1 0,0 0 1,0 1-1,0-1 1,0 0-1,0 0 0,0 1 1,0-1-1,0 0 1,0 0-1,0 0 1,0 0-1,0-1 0,0 1 1,0 0-1,-1 0 1,1-1-1,0 1 0,0 0 1,0-1-1,0 1 1,0-1-1,0 1 0,0-1 1,6-4 36,-1 1-1,1 0 1,10-11 0,-14 11-25,19-16 77,42-36 125,-58 51-204,0 1 0,0 0 0,0 1 1,0 0-1,1 0 0,-1 0 0,1 0 1,0 1-1,8-1 0,-12 2-13,0 1 0,0 0 0,-1 0-1,1 0 1,0 1 0,0-1 0,-1 1 0,1-1 0,-1 1-1,1 0 1,0 0 0,-1 0 0,1 1 0,-1-1 0,0 0-1,1 1 1,-1-1 0,0 1 0,0 0 0,0 0 0,0 0-1,-1 0 1,1 0 0,0 0 0,-1 1 0,1-1 0,-1 0-1,1 4 1,5 8-3,-2 0 1,0 1-1,6 29 0,-3-12-89,-8-31 79,0-1-1,0 0 1,0 1-1,0-1 1,0 0-1,0 1 1,0-1 0,0 0-1,0 1 1,0-1-1,0 0 1,0 1-1,1-1 1,-1 0 0,0 1-1,0-1 1,0 0-1,0 1 1,1-1-1,-1 0 1,0 0 0,0 1-1,1-1 1,-1 0-1,0 0 1,0 1-1,1-1 1,-1 0 0,0 0-1,1 0 1,0 1-1,1-13-81,0-26 39,-2 37 36,0-37-86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3.222"/>
    </inkml:context>
    <inkml:brush xml:id="br0">
      <inkml:brushProperty name="width" value="0.05" units="cm"/>
      <inkml:brushProperty name="height" value="0.05" units="cm"/>
    </inkml:brush>
  </inkml:definitions>
  <inkml:trace contextRef="#ctx0" brushRef="#br0">1 440 15827,'15'3'1913,"7"0"-1241,8-6-280,6-2 1016,8-3-543,3-1-345,1 0-856,-4-3-385,-9 4 609,-6 2-168,-6-3-144</inkml:trace>
  <inkml:trace contextRef="#ctx0" brushRef="#br0" timeOffset="1">575 77 19692,'-2'29'1881,"5"-2"-1449,7-14-248,3-1 696,6-9-472,2-3-104,5-6-552,0-8-296,-3-4-568,0-7 23,-3-4 737,-3-5-264,-2-1-184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3.610"/>
    </inkml:context>
    <inkml:brush xml:id="br0">
      <inkml:brushProperty name="width" value="0.05" units="cm"/>
      <inkml:brushProperty name="height" value="0.05" units="cm"/>
    </inkml:brush>
  </inkml:definitions>
  <inkml:trace contextRef="#ctx0" brushRef="#br0">143 1 16115,'-6'29'1737,"-5"10"-897,-3 10-256,-3 10 824,-3 2-191,4 6-297,0 2-184,3 0-584,0-2-600,6-15 480,-1-13-152,6-13-136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8.750"/>
    </inkml:context>
    <inkml:brush xml:id="br0">
      <inkml:brushProperty name="width" value="0.05" units="cm"/>
      <inkml:brushProperty name="height" value="0.05" units="cm"/>
    </inkml:brush>
  </inkml:definitions>
  <inkml:trace contextRef="#ctx0" brushRef="#br0">31 1 14163,'-5'32'1408,"1"0"-1064,-1 3-96,-1 0 569,1-1-385,2-5-72,2-4-168,-1-1-88,2-9-336,3-4-208,-1-6 344,-1-5-48,1 0-72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29.172"/>
    </inkml:context>
    <inkml:brush xml:id="br0">
      <inkml:brushProperty name="width" value="0.05" units="cm"/>
      <inkml:brushProperty name="height" value="0.05" units="cm"/>
    </inkml:brush>
  </inkml:definitions>
  <inkml:trace contextRef="#ctx0" brushRef="#br0">14 0 14203,'-3'34'1464,"-1"0"-1080,1-4-168,-1 2 529,4-4-697,2-7 624,1-5-552,0-6-96,0-7-56</inkml:trace>
  <inkml:trace contextRef="#ctx0" brushRef="#br0" timeOffset="1">19 447 11851,'-3'37'912,"0"-6"-808,0-2-232,1-6 336,2-5 8,0-4-96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46.164"/>
    </inkml:context>
    <inkml:brush xml:id="br0">
      <inkml:brushProperty name="width" value="0.05" units="cm"/>
      <inkml:brushProperty name="height" value="0.05" units="cm"/>
    </inkml:brush>
  </inkml:definitions>
  <inkml:trace contextRef="#ctx0" brushRef="#br0">1 1 16163,'0'0'40,"0"0"0,0 0 1,0 0-1,0 0 0,0 0 0,0 0 0,0 1 0,0-1 0,0 0 0,0 0 0,0 0 0,0 0 0,0 0 0,1 0 0,-1 0 0,0 0 0,0 0 0,0 0 0,0 0 0,0 0 0,0 0 0,0 0 0,0 0 0,0 0 0,0 0 0,0 0 0,0 0 0,0 0 0,1 0 0,-1 0 0,0 0 0,0 0 0,0 0 0,0 0 0,0 0 0,0 0 0,0 0 0,0 0 0,0 0 0,0 0 0,0 0 0,0 0 0,0 0 0,0 0 0,1 0 0,-1 0 0,0 0 0,0 0 0,0 0 0,0 0 0,0 0 1,0 0-1,0-1 0,0 1 0,0 0 0,0 0 0,0 0 0,0 0 0,0 0 0,0 0 0,0 0 0,7 10 1130,6 14 140,11 33 55,-10-28-1381,-2 0 1,-1 2 0,13 57 0,-23-88-47,-1 1 0,0-1 1,0 0-1,0 1 0,1-1 0,-1 1 0,0-1 1,0 1-1,0-1 0,0 1 0,0 0 1,0-1-1,0 1 0,0-1 0,0 1 1,0-1-1,0 1 0,0-1 0,-1 1 1,1-1-1,0 1 0,0-1 0,0 0 1,-1 1-1,1-1 0,0 1 0,0-1 1,-1 1-1,1-1 0,-1 0 0,1 1 1,0-1-1,-1 0 0,1 1 0,-1-1 1,1 0-1,0 0 0,-1 1 0,1-1 0,-1 0 1,0 0-1,-1 0-78,1 0 1,-1-1-1,1 1 0,-1-1 1,0 1-1,1-1 1,-1 1-1,1-1 0,0 0 1,-1 0-1,1 0 0,-3-2 1,-9-9-717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46.593"/>
    </inkml:context>
    <inkml:brush xml:id="br0">
      <inkml:brushProperty name="width" value="0.05" units="cm"/>
      <inkml:brushProperty name="height" value="0.05" units="cm"/>
    </inkml:brush>
  </inkml:definitions>
  <inkml:trace contextRef="#ctx0" brushRef="#br0">3 419 14915,'0'1'98,"-1"-1"-1,1 1 0,0 0 1,0-1-1,-1 1 0,1 0 1,0-1-1,0 1 0,0-1 1,0 1-1,0 0 0,0-1 1,0 1-1,0 0 0,0-1 1,0 1-1,0 0 1,0-1-1,0 1 0,0 0 1,1-1-1,-1 1 0,0-1 1,1 1-1,-1 0 0,0-1 1,1 1-1,-1-1 0,0 1 1,1-1-1,-1 1 0,1-1 1,-1 1-1,1-1 1,-1 0-1,1 1 0,0-1 1,-1 0-1,1 1 0,-1-1 1,1 0-1,0 0 0,-1 0 1,1 1-1,0-1 0,-1 0 1,1 0-1,0 0 0,-1 0 1,1 0-1,0 0 1,0-1-1,2 1 126,0 0 1,0 0-1,0 0 0,-1-1 1,1 1-1,0-1 1,0 0-1,0 0 0,-1 0 1,1 0-1,4-3 1,-2-1 0,0-1 0,0 1 0,0-1 1,-1 0-1,0 0 0,0-1 0,0 1 1,-1-1-1,0 0 0,0 0 0,2-7 1,3-17 410,7-35 0,-14 60-556,7-51 553,0-62 1,-4 53-328,-4 66-304,1 0-1,-1 0 0,0 0 1,0 1-1,0-1 1,0 0-1,0 0 1,1 0-1,-1 0 1,0 1-1,0-1 1,0 0-1,1 0 1,-1 0-1,0 0 1,0 0-1,1 0 1,-1 1-1,0-1 0,0 0 1,0 0-1,1 0 1,-1 0-1,0 0 1,0 0-1,1 0 1,-1 0-1,0 0 1,0 0-1,1 0 1,-1 0-1,0-1 1,0 1-1,1 0 0,-1 0 1,0 0-1,0 0 1,1 0-1,-1 0 1,0 0-1,0-1 1,0 1-1,1 0 1,-1 0-1,0 0 1,0-1-1,0 1 1,0 0-1,0 0 1,1 0-1,-1-1 0,0 1 1,0 0-1,0 0 1,0-1-1,0 1 1,0 0-1,0 0 1,0 0-1,0-1 1,0 1-1,0 0 1,0 0-1,0-1 1,0 1-1,0-1 0,13 18-59,-13-16 47,7 10-168,0 0 0,1 0 0,1-1 0,0 0 0,0 0 0,15 10 0,-4-6-8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47.143"/>
    </inkml:context>
    <inkml:brush xml:id="br0">
      <inkml:brushProperty name="width" value="0.05" units="cm"/>
      <inkml:brushProperty name="height" value="0.05" units="cm"/>
    </inkml:brush>
  </inkml:definitions>
  <inkml:trace contextRef="#ctx0" brushRef="#br0">1 17 19188,'0'-16'1848,"1"22"-1271,-1 3-217,3 11 1120,7 7-608,0 6-408,3 0-160,3 4-208,1 1-56,-1-6-328,0-3-256,-3-4-504,-4-5-184,-5-5-1713,-1-4 2289,-9-8-472,-1-3-385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47.571"/>
    </inkml:context>
    <inkml:brush xml:id="br0">
      <inkml:brushProperty name="width" value="0.05" units="cm"/>
      <inkml:brushProperty name="height" value="0.05" units="cm"/>
    </inkml:brush>
  </inkml:definitions>
  <inkml:trace contextRef="#ctx0" brushRef="#br0">2 350 17036,'0'-1'108,"-1"0"0,1 1-1,0-1 1,0 0 0,0 0 0,0 1 0,0-1 0,0 0 0,0 0 0,0 1 0,0-1 0,0 0 0,0 0 0,1 1 0,-1-1 0,0 0 0,1 1 0,-1-1 0,0 0 0,1 1 0,-1-1 0,0 0 0,1 1-1,-1-1 1,1 1 0,0-1 0,-1 1 0,1-1 0,-1 1 0,1-1 0,0 1 0,0-1 0,28-12 1147,-17 9-583,2-2-446,0-1 0,0-1 0,-1 0 0,0-1 0,-1 0 0,0-1 0,0 0 0,-1-1 0,0 0 0,-1-1 0,0 0 0,-1-1 0,0 0 0,-1 0 0,0-1 0,-2 0 0,1 0 0,-2 0 0,0-1 0,5-23 0,0-8 12,-10 45-238,1 1 0,-1 0 0,0 0 0,0 0 0,0 0 0,0-1 1,0 1-1,0 0 0,0 0 0,1 0 0,-1 0 0,0-1 0,0 1 1,0 0-1,0 0 0,1 0 0,-1 0 0,0 0 0,0 0 0,0 0 1,1 0-1,-1 0 0,0 0 0,0-1 0,0 1 0,1 0 0,-1 0 1,0 0-1,0 0 0,1 0 0,-1 0 0,0 1 0,0-1 0,0 0 1,1 0-1,-1 0 0,0 0 0,0 0 0,0 0 0,0 0 0,1 0 1,-1 0-1,0 1 0,0-1 0,0 0 0,0 0 0,1 0 0,-1 0 1,0 0-1,0 1 0,0-1 0,0 0 0,0 0 0,0 0 0,0 1 1,1-1-1,-1 0 0,0 0 0,0 0 0,0 1 0,0-1 1,0 0-1,0 0 0,0 1 0,3 7-10,1 1 0,-1 0 1,-1 0-1,3 12 0,6 24-307,-6-31-164,0 0-1,0 0 0,2 0 0,-1-1 1,2 0-1,0-1 0,12 16 0,-19-27 442,0 1-1,1-1 1,-1 0-1,0 0 1,1 0-1,-1 0 1,1 0-1,-1 0 1,1 0-1,0 0 1,-1-1-1,1 1 1,0-1-1,-1 1 1,3-1-1,-1 0-46,-1 0 0,1-1 0,-1 1 0,0-1 0,1 0 0,-1 0 1,0 0-1,1 0 0,2-2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49.842"/>
    </inkml:context>
    <inkml:brush xml:id="br0">
      <inkml:brushProperty name="width" value="0.05" units="cm"/>
      <inkml:brushProperty name="height" value="0.05" units="cm"/>
    </inkml:brush>
  </inkml:definitions>
  <inkml:trace contextRef="#ctx0" brushRef="#br0">0 3574 11338,'11'-1'533,"0"0"-1,0 0 0,0-1 0,0-1 1,0 0-1,18-8 0,62-34 1499,-71 34-1729,59-33 1024,-16 8-232,117-47 0,25-3 445,-167 67-1196,-1-3-1,-1-1 1,39-32 0,-74 55-337,152-122 494,-110 92-413,80-44 0,45-4 51,-80 39-34,93-57 1,56-29-71,20-14 12,-103 30-8,-97 66-4,1 3 0,125-65 0,-82 61-19,-16 8 5,129-74 0,-147 68 12,195-118-12,25-24-55,-214 136 46,-33 22 7,2 3 0,82-34 0,97-16-24,-160 53 9,-1-3 0,-1-2 1,70-42-1,34-14 8,31-18 14,-84 35 99,2 5-1,145-54 1,38 17 96,-70 24-84,26-25-55,-202 73-82,0-1-1,84-61 1,204-150 17,-302 217 8,0 2-1,1 1 0,70-20 1,-75 28 113,-25 7-248,1 0 1,-1 0-1,0-1 1,0 0-1,0 0 0,0-1 1,0 0-1,0 0 1,-1 0-1,1 0 1,9-9-1,-8 6-112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54.249"/>
    </inkml:context>
    <inkml:brush xml:id="br0">
      <inkml:brushProperty name="width" value="0.05" units="cm"/>
      <inkml:brushProperty name="height" value="0.05" units="cm"/>
    </inkml:brush>
  </inkml:definitions>
  <inkml:trace contextRef="#ctx0" brushRef="#br0">1 186 17940,'0'0'81,"0"0"0,0 0 0,0-1-1,0 1 1,0 0 0,0 0 0,-1 0 0,1 0 0,0 0 0,0-1 0,0 1 0,0 0 0,0 0 0,0 0-1,0 0 1,0 0 0,0-1 0,0 1 0,0 0 0,0 0 0,0 0 0,0 0 0,0-1 0,0 1-1,0 0 1,0 0 0,0 0 0,0 0 0,1-1 0,-1 1 0,0 0 0,0 0 0,0 0 0,0 0 0,0 0-1,0 0 1,0-1 0,0 1 0,1 0 0,-1 0 0,0 0 0,0 0 0,0 0 0,0 0 0,0 0-1,1 0 1,-1 0 0,0 0 0,0 0 0,0 0 0,0 0 0,1 0 0,-1 0 0,0 0 0,0 0 0,0 0-1,0 0 1,1 0 0,-1 0 0,0 0 0,0 0 0,19 4 2647,18 12-1130,-15-5-1235,36 16 112,-54-26-494,1 1 0,-1-1 1,1 0-1,0 0 0,0 0 1,0 0-1,-1-1 0,1 0 0,0 0 1,6-1-1,-8 0-117,-1 0 0,0 0 0,1 0 0,-1 0-1,0 0 1,0-1 0,0 1 0,0-1 0,0 1 0,-1-1 0,1 0 0,0 0 0,-1 0-1,1 0 1,-1 0 0,1 0 0,-1 0 0,0 0 0,0 0 0,0-1 0,1-3 0,1-6-1058,1-1 1,2-23 0,-5 24 492,8-66-3155,-7 25 4326,-12 154 6527,0-11-5197,10-88-1770,-4 191 1264,8-173-2262,-1-17-576,-2-12 71,0-37-66,0 19 557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1.320"/>
    </inkml:context>
    <inkml:brush xml:id="br0">
      <inkml:brushProperty name="width" value="0.05" units="cm"/>
      <inkml:brushProperty name="height" value="0.05" units="cm"/>
    </inkml:brush>
  </inkml:definitions>
  <inkml:trace contextRef="#ctx0" brushRef="#br0">68 126 16756,'-12'43'3046,"-12"78"1,2 56-2309,21-161-585,-3 9-81,2-11-19,1 0-1,0 0 0,1 0 0,1 18 0,-1-32-48,0 0 0,0 0 0,0 0 0,0 0 0,0 1 0,0-1 0,0 0 0,0 0 0,0 0 0,0 1 0,0-1 0,0 0 0,0 0 0,0 0 0,0 0 0,0 1 0,0-1 0,0 0 0,0 0 0,0 0 0,0 0 0,1 1 0,-1-1 0,0 0 0,0 0 0,0 0 0,0 0 0,0 0 0,0 1 0,1-1 0,-1 0 0,0 0 0,0 0 0,0 0 0,0 0 0,0 0 0,1 0 1,-1 0-1,0 0 0,0 0 0,0 0 0,1 0 0,-1 0 0,0 0 0,0 0 0,0 0 0,1 0 0,5-9 113,6-20 9,1-23-34,-3 0 0,-2-1 0,-2 1-1,-2-2 1,-4-56 0,-1 96-90,1 1-1,-2-1 1,-5-25 0,7 38-3,0 0 1,0 0 0,0 0 0,-1 1 0,1-1-1,0 0 1,-1 0 0,1 0 0,0 1-1,-1-1 1,1 0 0,-1 0 0,1 1-1,-1-1 1,1 0 0,-1 1 0,0-1 0,1 1-1,-1-1 1,-1 0 0,2 1 0,-1 0-1,1 1 1,-1-1 0,1 0 0,-1 0-1,1 1 1,-1-1 0,1 0 0,0 1-1,-1-1 1,1 1 0,0-1 0,-1 0-1,1 1 1,0-1 0,-1 1 0,1-1-1,0 1 1,0-1 0,0 1 0,-1-1 0,1 2-1,-8 36-23,8-28 16,-1 1 1,2-1-1,-1 0 0,1 1 0,4 13 0,-5-22 8,1 0-1,-1 0 0,1 0 1,0 0-1,-1 0 0,1-1 0,0 1 1,0 0-1,1 0 0,-1 0 0,0-1 1,1 1-1,-1-1 0,1 1 0,-1-1 1,1 1-1,-1-1 0,1 0 1,0 0-1,0 0 0,0 0 0,0 0 1,0 0-1,0-1 0,0 1 0,0 0 1,0-1-1,0 0 0,0 1 1,0-1-1,0 0 0,4-1 0,3 0 1,1-1 0,-1 0 0,0-1 0,0 0-1,0-1 1,0 0 0,-1 0 0,1-1 0,-1 0 0,12-10-1,11-10 15,31-33-1,-46 43-4,28-31 4,12-11 20,-56 56-32,1 1-1,-1-1 0,1 1 0,-1-1 0,1 1 0,-1-1 1,1 1-1,-1 0 0,1-1 0,0 1 0,-1 0 1,1-1-1,0 1 0,-1 0 0,1 0 0,0-1 0,-1 1 1,1 0-1,0 0 0,-1 0 0,1 0 0,0 0 1,-1 0-1,2 0 0,-1 1 0,-1-1 0,1 1 0,-1 0 0,1-1 1,-1 1-1,0-1 0,1 1 0,-1 0 0,0-1 0,0 1 0,1 0 0,-1 0 0,0-1 1,0 1-1,0 0 0,0 0 0,0-1 0,0 1 0,0 1 0,-7 46-5,6-42 2,-28 113-33,-5 26 146,29-120-385,2 1 0,1 0 0,1 43 0,2-66 165,-1 1-1,0-1 1,1 0-1,0 1 1,-1-1-1,1 0 1,1 1-1,1 3 1,-3-6 92,1 0 0,-1-1 1,1 1-1,0 0 0,-1-1 0,1 1 0,-1 0 1,1-1-1,0 1 0,-1-1 0,1 1 1,0-1-1,0 0 0,-1 1 0,1-1 0,0 0 1,0 1-1,0-1 0,0 0 0,-1 0 1,1 0-1,0 0 0,0 0 0,0 0 0,0 0 1,0 0-1,0 0 0,-1 0 0,1 0 1,0 0-1,0-1 0,0 1 0,1-1 0,19-10-440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54.686"/>
    </inkml:context>
    <inkml:brush xml:id="br0">
      <inkml:brushProperty name="width" value="0.05" units="cm"/>
      <inkml:brushProperty name="height" value="0.05" units="cm"/>
    </inkml:brush>
  </inkml:definitions>
  <inkml:trace contextRef="#ctx0" brushRef="#br0">0 4 19364,'2'-3'2257,"1"3"-1537,-3 6-312,1 8 1264,2 9-672,3 4-239,1 10-425,-1 0-200,3 1-336,-1-3-192,-1-6-465,-2-4-311,-2-10 176,-3-12 592,-2 2-352,-4-13-233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55.101"/>
    </inkml:context>
    <inkml:brush xml:id="br0">
      <inkml:brushProperty name="width" value="0.05" units="cm"/>
      <inkml:brushProperty name="height" value="0.05" units="cm"/>
    </inkml:brush>
  </inkml:definitions>
  <inkml:trace contextRef="#ctx0" brushRef="#br0">2 146 16211,'-1'-5'390,"1"0"0,0 0-1,0 0 1,0 0-1,1 0 1,0 0-1,0 0 1,0 0 0,1 0-1,-1 0 1,1 1-1,0-1 1,1 1-1,-1-1 1,1 1-1,0 0 1,0 0 0,6-7-1,-3 6-140,0 0 0,0 0 1,1 1-1,-1 0 0,1 0 0,0 0 0,0 1 0,0 0 1,1 1-1,-1 0 0,14-3 0,-14 4-191,0 0 0,0 0 0,-1 1 1,1 0-1,0 0 0,0 0 0,0 1 0,0 0 0,-1 1 0,1-1 0,-1 1 1,1 0-1,-1 1 0,9 4 0,-11-4-48,0 0 1,0 0-1,0 0 0,-1 0 0,1 1 1,-1-1-1,0 1 0,0 0 1,0 0-1,-1 0 0,1 1 1,-1-1-1,0 1 0,0-1 0,0 1 1,-1-1-1,0 1 0,0 0 1,0 0-1,0 8 0,-1 1 25,0 0 0,-1 0 0,0 0 0,-1 0 0,-1-1 0,0 1 0,-1-1 0,-1 1 0,0-2 0,0 1 0,-8 12 0,8-17-162,1 0 0,-2 0 0,1 0 0,-1-1 0,0 0 0,-1 0-1,1-1 1,-1 0 0,-1 0 0,1 0 0,-1-1 0,0 0 0,0 0 0,0-1 0,-1-1 0,0 1 0,-12 2 0,20-5 62,0-1-1,-1 0 1,1 0 0,-1 1-1,1-1 1,0 0 0,-1-1-1,1 1 1,-1 0 0,1 0-1,0 0 1,-1-1 0,-1 0-1,-1-4-550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55.583"/>
    </inkml:context>
    <inkml:brush xml:id="br0">
      <inkml:brushProperty name="width" value="0.05" units="cm"/>
      <inkml:brushProperty name="height" value="0.05" units="cm"/>
    </inkml:brush>
  </inkml:definitions>
  <inkml:trace contextRef="#ctx0" brushRef="#br0">118 16 18540,'4'-13'2050,"-4"12"-2027,0 1 0,0 0 0,0 0 0,0 0 0,0 0 0,0 0 0,0 0 0,0 0 0,0 0 0,0 0 0,0-1 0,0 1 0,0 0 0,0 0-1,0 0 1,0 0 0,0 0 0,0 0 0,0 0 0,0 0 0,0 0 0,0 0 0,0 0 0,0 0 0,-1-1 0,1 1 0,0 0 0,0 0 0,0 0 0,0 0 0,0 0 0,0 0 0,0 0 0,0 0 0,0 0 0,0 0 0,-1 0 0,1 0 0,0 0-1,0 0 1,0 0 0,0 0 0,0 0 0,0 0 0,0 0 0,0 0 0,0 0 0,-1 0 0,1 0 0,0 0 0,0 0 0,0 0 0,0 1 0,0-1 0,0 0 0,0 0 0,0 0 0,0 0 0,-2 2 206,0 0 1,0-1 0,0 2-1,0-1 1,0 0 0,1 0-1,-1 0 1,-1 5 0,-15 29 256,2 1 1,2 1-1,1 1 1,2 0-1,2 0 0,2 1 1,-5 74-1,11-101-431,1-1 0,1 1-1,0 0 1,1-1 0,0 1-1,6 21 1,-6-31-74,-1 0 0,0 1 0,1-1 1,-1 0-1,1 0 0,0 0 0,0 0 0,0 0 0,0-1 0,1 1 1,-1 0-1,1-1 0,-1 0 0,1 0 0,0 1 0,0-2 0,0 1 1,0 0-1,0-1 0,1 1 0,-1-1 0,0 0 0,1 0 1,-1 0-1,1-1 0,-1 1 0,1-1 0,6 0 0,-5 0-140,1-1-1,-1 0 0,1 0 0,-1 0 1,1-1-1,-1 0 0,0 0 1,0 0-1,0-1 0,0 1 1,0-1-1,-1-1 0,1 1 0,-1-1 1,0 1-1,0-1 0,0 0 1,0-1-1,4-6 0,11-20-580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56.064"/>
    </inkml:context>
    <inkml:brush xml:id="br0">
      <inkml:brushProperty name="width" value="0.05" units="cm"/>
      <inkml:brushProperty name="height" value="0.05" units="cm"/>
    </inkml:brush>
  </inkml:definitions>
  <inkml:trace contextRef="#ctx0" brushRef="#br0">22 241 19388,'1'0'118,"-1"0"-1,0 0 1,1 0 0,-1 0-1,0 1 1,1-1-1,-1 0 1,0 0 0,1 0-1,-1 1 1,0-1 0,1 0-1,-1 0 1,0 1-1,0-1 1,1 0 0,-1 1-1,0-1 1,0 0-1,0 1 1,0-1 0,1 0-1,-1 1 1,0-1 0,0 0-1,0 1 1,0-1-1,0 0 1,0 1 0,0-1-1,0 0 1,0 1-1,0-1 1,0 1 0,0-1-1,0 0 1,0 1 0,-3 17 1114,2-16-643,-1 9 138,-17 91 2278,17-90-2954,1 0 0,1 0 0,0 1 0,1-1 1,0 0-1,4 16 0,-5-26-95,0-1 0,1 1 0,-1 0 0,1-1 0,-1 1 0,1-1 0,0 1 0,0-1 0,0 1 1,0-1-1,0 0 0,0 1 0,0-1 0,0 0 0,0 0 0,1 0 0,-1 0 0,0 0 0,1 0 0,-1 0 0,1 0 0,2 1 0,-2-2-52,-1 0 0,0 0 0,1 0 0,-1 0 1,1 0-1,-1 0 0,0 0 0,1-1 0,-1 1 0,0-1 0,1 1 0,-1-1 0,0 1 0,0-1 0,0 0 0,1 1 0,-1-1 0,0 0 1,0 0-1,0 0 0,0 0 0,0 0 0,0 0 0,0 0 0,-1 0 0,1 0 0,1-2 0,1-4-95,0 1-1,1-1 1,-2 1-1,1-1 1,-1 0-1,2-10 1,2-22-720</inkml:trace>
  <inkml:trace contextRef="#ctx0" brushRef="#br0" timeOffset="1">18 5 23813,'-5'-4'2105,"1"4"-1569,1 1-248,4 4 1000,5 1-408,2 1-856,1 0-560,-1-1 952,-1-3-512,-4 4-16,-1 1-72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56.542"/>
    </inkml:context>
    <inkml:brush xml:id="br0">
      <inkml:brushProperty name="width" value="0.05" units="cm"/>
      <inkml:brushProperty name="height" value="0.05" units="cm"/>
    </inkml:brush>
  </inkml:definitions>
  <inkml:trace contextRef="#ctx0" brushRef="#br0">1 144 16660,'5'-12'3989,"12"-15"-2269,-13 19-609,3-2-420,0 0 1,1 0 0,0 1-1,0 0 1,14-11 0,-19 17-612,0 0 0,0 1 0,0-1 0,1 1 0,-1 0 0,1 0 0,0 0 0,0 0 0,0 1 0,0-1 0,0 1 0,0 0 0,0 0 0,0 1 0,0-1 0,0 1 0,0 0 0,1 0 0,3 1 0,-6-1-60,-1 1-1,1-1 1,-1 1 0,1-1-1,-1 1 1,1 0-1,-1 0 1,0 0-1,1 0 1,-1 0 0,0 0-1,0 0 1,1 0-1,-1 0 1,0 1-1,0-1 1,-1 0 0,1 1-1,1 2 1,0 0-1,-1-1 0,0 1 0,-1-1 0,1 1 0,-1-1 0,1 1 0,-1 0 0,-1 6 0,-1 2 11,0 1 1,-1 0-1,0-1 1,-6 14-1,-5 5 145,-1 0-1,-2-1 1,-25 35-1,8-13 331,34-52-501,0 0 0,0 0 0,0 0 1,0 0-1,0 1 0,0-1 0,0 0 0,-1 0 0,1 0 1,0 0-1,0 0 0,0 1 0,0-1 0,0 0 0,0 0 1,0 0-1,0 0 0,0 0 0,0 1 0,0-1 0,0 0 1,0 0-1,0 0 0,0 0 0,0 1 0,0-1 0,0 0 0,0 0 1,0 0-1,0 0 0,1 0 0,-1 1 0,0-1 0,0 0 1,0 0-1,0 0 0,0 0 0,0 0 0,0 0 0,1 0 1,-1 1-1,0-1 0,0 0 0,0 0 0,0 0 0,0 0 1,0 0-1,1 0 0,-1 0 0,0 0 0,0 0 0,0 0 0,0 0 1,1 0-1,-1 0 0,0 0 0,0 0 0,0 0 0,0 0 1,1 0-1,-1 0 0,0 0 0,0 0 0,0 0 0,0 0 0,12-3 35,20-8-951,-1-2 0,52-30 0,-66 33 257,1-2 0,-2-1 1,0 0-1,0 0 0,24-30 0,-6 0-512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7:56.938"/>
    </inkml:context>
    <inkml:brush xml:id="br0">
      <inkml:brushProperty name="width" value="0.05" units="cm"/>
      <inkml:brushProperty name="height" value="0.05" units="cm"/>
    </inkml:brush>
  </inkml:definitions>
  <inkml:trace contextRef="#ctx0" brushRef="#br0">1 0 20100,'13'11'761,"14"10"1585,45 45 0,-64-58-2114,-1 0 0,-1 1 0,1 0 0,-1 0 0,-1 1 0,0 0 0,0 0 0,-1 0 0,0 0 0,2 11 0,-2 3-93,-1-1 1,0 1-1,-2 0 1,-1-1-1,-1 1 1,-7 41-1,2-33-127,-1-1 0,-2 0-1,-1 0 1,-21 42 0,25-60-7,-1-1 0,0 0 1,-1 0-1,-1 0 0,-18 18 1,-14 9-44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38.353"/>
    </inkml:context>
    <inkml:brush xml:id="br0">
      <inkml:brushProperty name="width" value="0.05" units="cm"/>
      <inkml:brushProperty name="height" value="0.05" units="cm"/>
    </inkml:brush>
  </inkml:definitions>
  <inkml:trace contextRef="#ctx0" brushRef="#br0">44 1 15243,'-3'1'248,"0"0"0,1 1 1,-1 0-1,0-1 0,1 1 0,-1 0 0,1 0 0,0 0 0,0 1 0,-1-1 0,1 1 0,1-1 1,-1 1-1,0-1 0,1 1 0,-1 0 0,-1 5 0,2-4 23,1 0 0,-1 0-1,1 1 1,0-1 0,0 0 0,0 0-1,1 1 1,0-1 0,-1 0 0,1 0-1,1 0 1,2 8 0,5 10 278,2 0 0,0 0 0,1-1 0,1 0 0,26 31 0,-38-51-574,0 0 0,0 1 0,1-1 0,-1 0 0,0 1 0,0-1 0,1 0 0,-1 0 1,1 0-1,-1 0 0,1 0 0,0-1 0,-1 1 0,1 0 0,0-1 0,-1 1 0,1-1 0,0 0 0,-1 1 0,1-1 0,0 0 0,0 0 0,0 0 0,-1 0 0,1-1 0,0 1 1,0 0-1,-1-1 0,1 1 0,0-1 0,-1 0 0,1 1 0,0-1 0,-1 0 0,1 0 0,-1 0 0,0 0 0,1 0 0,-1 0 0,0-1 0,1 1 0,0-2 0,6-6-570,0-1 0,-1 0 0,0 0 0,10-20 0,-2 0-170,2-2-213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38.710"/>
    </inkml:context>
    <inkml:brush xml:id="br0">
      <inkml:brushProperty name="width" value="0.05" units="cm"/>
      <inkml:brushProperty name="height" value="0.05" units="cm"/>
    </inkml:brush>
  </inkml:definitions>
  <inkml:trace contextRef="#ctx0" brushRef="#br0">208 1 15275,'-30'76'7590,"-13"66"-6437,19-62-559,-3 14-405,6-18-1120,-33 78-1,49-148-1845,3-12 2103,1-11 296,6-17-735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39.199"/>
    </inkml:context>
    <inkml:brush xml:id="br0">
      <inkml:brushProperty name="width" value="0.05" units="cm"/>
      <inkml:brushProperty name="height" value="0.05" units="cm"/>
    </inkml:brush>
  </inkml:definitions>
  <inkml:trace contextRef="#ctx0" brushRef="#br0">227 0 19084,'3'2'1743,"-5"8"-1008,-8 16-364,6-17 122,-13 38-64,-3-1-1,-1-1 1,-3 0-1,-2-2 1,-38 51-1,61-91-462,0 1-1,0-1 1,-1 1-1,1-1 1,-1 0-1,-4 3 1,8-6 14,-1 0 0,1 1-1,0-1 1,0 0 0,-1 0 0,1 0 0,0 0 0,-1 0 0,1 0 0,0 1 0,-1-1 0,1 0 0,0 0-1,-1 0 1,1 0 0,0 0 0,-1 0 0,1 0 0,0-1 0,-1 1 0,1 0 0,0 0 0,-1 0-1,1 0 1,0 0 0,-1 0 0,1-1 0,0 1 0,-1 0 0,1 0 0,0 0 0,-1-1 0,1 0-48,-1-1-1,1 1 1,-1-1 0,1 1 0,0-1 0,-1 1 0,1-1 0,0 1 0,0-1 0,0 1 0,0-1 0,1-2 0,6-52-1380,-2 11 841,-1 0-1,-2-55 1,-2 100 626,0 0 0,0 0 0,0 0 0,0 0 0,-1 0 0,1 0 1,0 0-1,0 0 0,0 0 0,0 0 0,0 1 0,0-1 0,0 0 0,0 0 1,0 0-1,0 0 0,-1 0 0,1 0 0,0 0 0,0 0 0,0 0 0,0 0 1,0 0-1,0-1 0,0 1 0,0 0 0,0 0 0,0 0 0,-1 0 1,1 0-1,0 0 0,0 0 0,0 0 0,0 0 0,0 0 0,0 0 0,0 0 1,0 0-1,0 0 0,0-1 0,-3 12 201,3 1-133,0-1 0,1 1 0,0 0 1,1-1-1,1 1 0,-1-1 0,2 0 0,0 0 0,0 0 1,10 17-1,-2-8 84,0-1 0,1-1 0,2 0 1,24 24-1,-18-18 190,-18-19-115,-15-16-80,-31-31 118,-55-59-38,97 100-241,0 1 1,1-1-1,-1 0 0,0 0 1,0 0-1,1 0 0,-1 0 1,1 0-1,-1 0 0,1 0 1,-1 0-1,1 0 1,0 0-1,-1-1 0,1 1 1,0 0-1,0 0 0,0 0 1,0 0-1,0-1 0,0 0 1,1 1 0,-1 0 0,1 0 1,-1 0-1,1 0 0,0 0 0,-1 1 1,1-1-1,0 0 0,0 0 1,0 1-1,0-1 0,-1 0 0,1 1 1,0-1-1,0 1 0,0-1 0,2 0 1,6-2 20,0 1 1,0 0-1,0 1 0,12-1 1,-12 1-25,1 0 77,24-2-418,38 0 1,-63 3 209,1 0 1,-1 1 0,0 1 0,0-1 0,0 1 0,0 1 0,-1 0 0,1 0 0,10 6 0,1 5-241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39.674"/>
    </inkml:context>
    <inkml:brush xml:id="br0">
      <inkml:brushProperty name="width" value="0.05" units="cm"/>
      <inkml:brushProperty name="height" value="0.05" units="cm"/>
    </inkml:brush>
  </inkml:definitions>
  <inkml:trace contextRef="#ctx0" brushRef="#br0">230 8 18580,'2'-7'2189,"-5"7"-642,-8 17 117,-14 33-576,-10 19-750,-59 132-40,80-166-231,1 1 1,2 1-1,-11 68 1,20-89-25,1 1 0,1 27 0,0-40-67,0 1-1,0-1 0,1 0 1,0 0-1,0 0 0,0 0 1,0 0-1,1 0 0,-1 0 1,1 0-1,0-1 0,0 1 1,1-1-1,-1 1 0,1-1 1,2 3-1,-3-4-72,0-1 0,0 0-1,1 1 1,-1-1 0,0 0 0,0 0 0,1-1-1,-1 1 1,0 0 0,1-1 0,-1 1-1,0-1 1,1 0 0,-1 0 0,1 0 0,-1 0-1,1 0 1,-1-1 0,0 1 0,1-1-1,-1 1 1,1-1 0,-1 0 0,0 0 0,0 0-1,3-1 1,2-2-129,-1-1 0,1 1 0,-1-1 1,0 0-1,0 0 0,9-11 0,8-12-592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1.764"/>
    </inkml:context>
    <inkml:brush xml:id="br0">
      <inkml:brushProperty name="width" value="0.05" units="cm"/>
      <inkml:brushProperty name="height" value="0.05" units="cm"/>
    </inkml:brush>
  </inkml:definitions>
  <inkml:trace contextRef="#ctx0" brushRef="#br0">38 0 16516,'-11'22'1422,"8"-16"-1155,-1 0 1,1 0 0,0 1-1,1-1 1,-1 0-1,1 1 1,0 0 0,1-1-1,0 1 1,-1 12 0,2-19-222,0 1 1,0-1-1,0 1 1,0-1-1,1 1 1,-1-1-1,0 1 1,0-1-1,0 1 1,1-1-1,-1 1 0,0-1 1,1 0-1,-1 1 1,0-1-1,1 0 1,-1 1-1,0-1 1,1 0-1,-1 1 1,1-1-1,-1 0 1,0 0-1,1 1 1,-1-1-1,1 0 1,-1 0-1,1 0 1,0 0-1,19-2 702,21-19-264,-35 17-406,1 1-49,12-8 18,1 1-1,0 0 1,0 2-1,27-8 1,-42 15-44,1 0 1,0 0-1,0 1 0,0-1 1,0 1-1,-1 0 0,1 1 1,0 0-1,6 1 1,-8-1-2,0 0 1,-1 1 0,1-1 0,0 1 0,-1 0-1,1 0 1,-1 0 0,0 1 0,0-1 0,0 1 0,0 0-1,0 0 1,-1 0 0,5 6 0,6 16-8,-10-19 7,0 0 0,0-1 0,0 1 0,1-1 0,5 7-1,-8-11 4,0 0-1,0 0 0,0 0 1,1 0-1,-1 0 0,0-1 1,1 1-1,-1 0 1,0 0-1,1-1 0,-1 1 1,1-1-1,-1 0 0,1 1 1,0-1-1,-1 0 0,1 0 1,-1 0-1,1 0 0,-1 0 1,1 0-1,-1 0 0,1-1 1,0 1-1,-1 0 0,2-2 1,9-2 15,-1-2 1,0 0 0,-1 0 0,20-16-1,-21 15 1,1-1 0,1 2 0,-1-1 0,1 2 0,13-7 0,-22 12-35,-1 0 0,1 0 0,-1-1-1,1 1 1,-1 0 0,1 0 0,-1 0 0,1 1 0,0-1-1,-1 0 1,1 1 0,-1-1 0,1 1 0,-1-1-1,0 1 1,1-1 0,-1 1 0,1 0 0,-1 0-1,0 0 1,2 2 0,-2-3-10,0 1 0,-1 0 0,1-1 0,0 1 0,-1 0 0,1 0 0,-1-1 0,1 1 0,-1 0 0,1 0 0,-1 0 0,0 0 0,1 0 0,-1 0 0,0-1 0,0 1 0,0 0 0,1 0 0,-1 0 0,0 0 0,0 0 0,-1 0 0,1 0 0,0 0 0,0 0 0,0 0 0,-1 0 0,1 0 0,0 0 0,-1-1 0,1 1 0,-1 0 0,1 0 0,-1 0 0,0 1 0,-4 3-208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40.082"/>
    </inkml:context>
    <inkml:brush xml:id="br0">
      <inkml:brushProperty name="width" value="0.05" units="cm"/>
      <inkml:brushProperty name="height" value="0.05" units="cm"/>
    </inkml:brush>
  </inkml:definitions>
  <inkml:trace contextRef="#ctx0" brushRef="#br0">60 6 17884,'5'-5'3273,"-7"5"-2689,-5 9 1376,-1 5-464,-3 6-543,-1 3-281,3 6-432,1 1-96,2 1-72,5-3 8,4-7-128,3-3-96,8-11-528,1-7-337,3-14 825,1-8-192,4-4-96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40.498"/>
    </inkml:context>
    <inkml:brush xml:id="br0">
      <inkml:brushProperty name="width" value="0.05" units="cm"/>
      <inkml:brushProperty name="height" value="0.05" units="cm"/>
    </inkml:brush>
  </inkml:definitions>
  <inkml:trace contextRef="#ctx0" brushRef="#br0">42 1 19196,'-12'1'2241,"1"7"-1513,2 0-352,1 1 1616,7 0-1376,2 3-608,4-3-1000,0-4 840,2-3-192,-2-2-144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29:40.903"/>
    </inkml:context>
    <inkml:brush xml:id="br0">
      <inkml:brushProperty name="width" value="0.05" units="cm"/>
      <inkml:brushProperty name="height" value="0.05" units="cm"/>
    </inkml:brush>
  </inkml:definitions>
  <inkml:trace contextRef="#ctx0" brushRef="#br0">2 561 14947,'0'0'82,"-1"1"-1,1-1 1,0 0-1,0 0 1,0 1-1,0-1 1,0 0-1,0 0 1,-1 1-1,1-1 1,0 0-1,0 1 1,0-1-1,0 0 1,0 0-1,0 1 1,0-1-1,0 0 1,0 1-1,0-1 1,0 0-1,1 0 1,-1 1-1,0-1 1,0 0 0,0 0-1,0 1 1,0-1-1,0 0 1,1 0-1,-1 1 1,0-1-1,0 0 1,1 0-1,8-7 1674,17-27 19,-18 23-1134,42-56 1051,70-87 69,-101 138-1523,-19 16-233,0 0 0,1 0 0,-1 0 0,0 0 0,0 0-1,0 0 1,0 0 0,1 0 0,-1 0 0,0 0 0,0 0 0,0 0 0,1 0 0,-1 0 0,0 0 0,0 0 0,0 0 0,0 0 0,1 0 0,-1 0 0,0 1 0,0-1 0,0 0 0,0 0 0,1 0 0,-1 0 0,0 0-1,0 0 1,0 0 0,0 1 0,0-1 0,0 0 0,1 0 0,-1 0 0,0 0 0,0 1 0,0-1 0,0 0 0,0 0 0,0 0 0,0 0 0,0 1 0,0-1 0,0 0 0,0 0 0,0 0 0,0 1 0,0-1 0,0 0-1,0 7 28,-1 0-1,0-1 0,-1 1 0,-2 7 0,3-11-36,-21 72 66,-22 101-740,39-142-742,16-56 1014</inkml:trace>
  <inkml:trace contextRef="#ctx0" brushRef="#br0" timeOffset="1">371 1 16708,'4'5'586,"0"1"0,0-1 1,0 1-1,-1 0 0,5 10 1,5 9 235,-5-12-629,-1 0-1,-1 1 0,1 0 0,-2 0 0,0 0 0,-1 0 0,0 1 0,-1 0 1,-1 0-1,0-1 0,-1 1 0,-1 0 0,0 1 0,-1-1 0,-1 0 0,-4 18 1,-7 19-312,-3 0 0,-29 64 1,6-18-91,19-43 24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15.635"/>
    </inkml:context>
    <inkml:brush xml:id="br0">
      <inkml:brushProperty name="width" value="0.05" units="cm"/>
      <inkml:brushProperty name="height" value="0.05" units="cm"/>
    </inkml:brush>
  </inkml:definitions>
  <inkml:trace contextRef="#ctx0" brushRef="#br0">12 1 13539,'-1'0'92,"1"0"0,-1 0-1,1 0 1,-1 0 0,1 0 0,-1 0 0,1 1 0,0-1 0,-1 0-1,1 0 1,-1 0 0,1 0 0,-1 1 0,1-1 0,0 0 0,-1 1 0,1-1-1,0 0 1,-1 1 0,1-1 0,0 0 0,-1 1 0,1-1 0,0 0-1,0 1 1,0-1 0,-1 1 0,1-1 0,0 1 0,0-1 0,0 0-1,0 1 1,0-1 0,0 1 0,0-1 0,0 1 0,0-1 0,0 1-1,0 0 1,1 0 152,0 1 0,0-1-1,0 1 1,0-1 0,0 0-1,1 1 1,-1-1 0,0 0-1,1 0 1,2 2 0,6 2 717,-1 0 0,19 7 0,-15-9-556,0-1 1,1 0 0,-1-1-1,0 0 1,1-1 0,-1 0-1,0-1 1,22-5-1,6 1-53,-36 5-494,1 0 0,0 0 0,-1 1 0,9 2 1,22 0-2761,-35-3 2776,1 0 0,-1-1 1,1 1-1,-1 0 0,1-1 0,-1 1 0,1-1 1,-1 0-1,0 1 0,1-1 0,-1 0 1,0 0-1,1 0 0,-1 0 0,0 0 1,0 0-1,0 0 0,0 0 0,2-3 0,6-10-930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30:16.037"/>
    </inkml:context>
    <inkml:brush xml:id="br0">
      <inkml:brushProperty name="width" value="0.05" units="cm"/>
      <inkml:brushProperty name="height" value="0.05" units="cm"/>
    </inkml:brush>
  </inkml:definitions>
  <inkml:trace contextRef="#ctx0" brushRef="#br0">177 1 14523,'0'0'87,"0"0"0,0 0-1,1 0 1,-1 0 0,0 0 0,0 0-1,1 0 1,-1 0 0,0 0-1,0 0 1,1 0 0,-1 0 0,0 0-1,0 0 1,1 0 0,-1 0 0,0 1-1,0-1 1,1 0 0,-1 0 0,0 0-1,0 0 1,0 0 0,0 1 0,1-1-1,-1 0 1,0 0 0,0 0-1,0 1 1,0-1 0,0 0 0,1 0-1,-1 0 1,0 1 0,0-1 0,0 0-1,0 1 1,2 15 1569,-4 17-283,-5-11-770,0 0-1,-2 0 1,0-1-1,-1-1 0,-21 31 1,13-20 53,-17 37 0,-4 36-1,34-88-860,1 1 0,1-1 0,0 1 0,0 27 0,5-31-1424,-2-13 1581,0 0 0,0 0 0,0-1 0,0 1 0,0 0 0,0 0 1,0 0-1,0 0 0,1 0 0,-1 0 0,0-1 0,0 1 0,0 0 0,0 0 0,0 0 0,1 0 0,-1 0 0,0 0 0,0 0 0,0 0 0,0 0 0,1 0 0,-1 0 0,0 0 0,0 0 0,0 0 0,0-1 0,1 2 0,-1-1 0,0 0 0,0 0 1,0 0-1,0 0 0,1 0 0,-1 0 0,0 0 0,0 0 0,0 0 0,0 0 0,0 0 0,1 0 0,-1 0 0,0 0 0,0 1 0,0-1 0,0 0 0,0 0 0,0 0 0,1 0 0,-1 0 0,0 0 0,0 1 0,0-1 0,0 0 0,0 0 1,0 0-1,0 0 0,0 1 0,0-1 0,0 0 0,0 0 0,0 0 0,0 0 0,0 1 0,0-1 0,0 0 0,0 0 0,4-9-871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29.082"/>
    </inkml:context>
    <inkml:brush xml:id="br0">
      <inkml:brushProperty name="width" value="0.05" units="cm"/>
      <inkml:brushProperty name="height" value="0.05" units="cm"/>
    </inkml:brush>
  </inkml:definitions>
  <inkml:trace contextRef="#ctx0" brushRef="#br0">343 0 19236,'-7'1'407,"0"0"0,-1 0-1,1 0 1,0 1 0,0 0-1,0 1 1,1 0 0,-8 3 0,-6 5 356,-24 17 0,23-12-507,0 0 1,1 1 0,1 2 0,-30 36 0,39-42-217,1 0 0,0 0 0,1 1-1,0 0 1,1 1 0,1 0 0,0 0 0,1 0 0,-3 19 0,7-29-30,0 0 0,1 0 0,-1 0 0,1 0 0,0 0 0,1 0 0,-1 0 0,1 0 0,0 0 0,0 0 0,1-1 0,-1 1 1,3 5-1,-2-7-8,0 0 1,0-1-1,0 1 1,1 0-1,-1-1 0,1 1 1,-1-1-1,1 0 1,0 0-1,-1 0 1,1 0-1,0-1 1,1 1-1,-1-1 1,0 0-1,0 0 1,1 0-1,-1 0 1,7 1-1,3-1-182,1-1-1,-1 0 0,0-1 1,0 0-1,1-1 1,-1 0-1,0-1 0,22-8 1,-6 0-207,-1-1 0,46-28 0,-19 4-126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29.697"/>
    </inkml:context>
    <inkml:brush xml:id="br0">
      <inkml:brushProperty name="width" value="0.05" units="cm"/>
      <inkml:brushProperty name="height" value="0.05" units="cm"/>
    </inkml:brush>
  </inkml:definitions>
  <inkml:trace contextRef="#ctx0" brushRef="#br0">121 0 17228,'-16'20'1007,"1"1"0,1 1 0,1 0 0,1 1 0,1 0 0,1 1 0,1 0 0,-9 38 0,17-57-872,1 0 1,-1 0-1,1 0 1,0 0-1,1 9 1,-1-13-117,0 1 0,0-1 0,0 0 0,1 0 0,-1 0 0,0 0 0,1 0 0,-1 0 0,1 0 0,0 0 0,-1 0 0,1 0 0,0 0 0,-1-1 0,1 1 1,0 0-1,0 0 0,0-1 0,0 1 0,-1 0 0,1-1 0,0 1 0,0-1 0,0 1 0,1-1 0,-1 1 0,0-1 0,0 0 0,0 0 0,0 1 0,0-1 0,0 0 0,2 0 0,4-1 4,0 0 0,0 0 1,0-1-1,-1 0 0,1 0 0,0 0 0,-1-1 0,0 0 0,12-7 0,53-41-22,-61 43 6,26-21-2,-20 15-13,0 0 1,1 2-1,0 0 0,35-17 1,-51 29 4,0-1 0,1 0 1,-1 1-1,1-1 1,-1 1-1,0 0 1,1 0-1,-1-1 0,1 1 1,-1 0-1,1 0 1,-1 0-1,1 0 1,-1 1-1,0-1 0,3 1 1,-3-1 5,0 1 0,-1-1 0,1 1-1,0 0 1,0-1 0,-1 1 0,1 0 0,-1-1 0,1 1 0,0 0 0,-1 0-1,0-1 1,1 1 0,-1 0 0,1 0 0,-1 0 0,0 0 0,1 0 0,-1 1-1,1 5 36,-1-1 0,0 1 0,0 0 0,-1 0 0,-1 11 0,0-7 13,-10 76 478,11-87-520,1 1-1,0 0 1,0-1-1,0 1 1,0-1-1,0 1 0,0 0 1,0-1-1,0 1 1,1 0-1,-1-1 1,0 1-1,0-1 1,0 1-1,1-1 1,-1 1-1,0 0 1,0-1-1,1 1 1,-1-1-1,1 1 1,-1-1-1,0 1 1,1-1-1,-1 0 1,1 1-1,-1-1 0,1 0 1,-1 1-1,1-1 1,0 0-1,-1 1 1,1-1-1,-1 0 1,1 0-1,0 0 1,-1 0-1,1 1 1,-1-1-1,1 0 1,0 0-1,-1 0 1,1 0-1,0-1 1,26-7 141,0-7-56,0-1 0,47-39 0,23-13-6,-94 65-89,0 1 0,1 1 0,-1-1 0,1 0 0,0 1 0,-1 0 0,1 0 0,8-1 1,-11 2-2,0 0 1,0 0 0,0 0 0,0 0 0,1 1 0,-1-1 0,0 0 0,0 1-1,0-1 1,0 1 0,0-1 0,0 1 0,0-1 0,0 1 0,0 0-1,-1-1 1,1 1 0,0 0 0,0 0 0,0 0 0,-1 0 0,1 0-1,-1 0 1,1-1 0,0 1 0,-1 1 0,0-1 0,1 0 0,-1 0 0,0 0-1,1 0 1,-1 0 0,0 2 0,1 6-4,0 0 0,-1 1-1,-1 14 1,1-17 10,-1 0 1,1 0-1,1 0 0,-1 1 0,4 13 1,-4-21-4,0 1 0,0-1 0,0 0 0,0 1 0,1-1 0,-1 0 0,0 0 0,0 1 0,1-1 0,-1 0 0,0 0 0,0 1 0,1-1 0,-1 0-1,0 0 1,0 0 0,1 1 0,-1-1 0,0 0 0,1 0 0,-1 0 0,0 0 0,1 0 0,-1 0 0,1 0 0,-1 0 0,0 0 0,1 0 0,-1 0 0,0 0 0,1 0 0,-1 0 0,0 0 0,1 0 0,-1 0 0,0 0 0,1 0 0,-1 0 0,0-1 0,1 1 0,-1 0 0,0 0 0,0 0 0,1-1 0,-1 1 0,1 0 0,13-12 33,-14 12-33,27-30 55,24-22-12,-46 48-49,0 0 0,0 0 0,0 1 0,1-1 0,-1 1 0,1 1 0,-1-1 0,12-3 0,-16 6 2,1-1-1,-1 1 1,1 0 0,-1-1 0,1 1 0,-1 0 0,1 0 0,-1 0-1,1 0 1,-1 0 0,1 0 0,-1 1 0,1-1 0,-1 0 0,0 1 0,1-1-1,-1 1 1,1 0 0,-1-1 0,0 1 0,0 0 0,1 0 0,-1 0-1,0 0 1,0 0 0,0 0 0,2 2 0,0 2 0,0 1-1,-1-1 1,0 0 0,0 1-1,0-1 1,1 8 0,-2-6-2,1-1 1,0 1-1,0-1 1,5 11-1,-6-16 2,0 0-1,0 0 1,0 1 0,0-1-1,0 0 1,0 0-1,0 0 1,0 0 0,1 0-1,-1 0 1,0 0-1,1 0 1,-1-1 0,0 1-1,1 0 1,-1-1-1,1 1 1,-1-1 0,1 0-1,-1 1 1,1-1 0,-1 0-1,1 0 1,2 0-1,4-1-53,1-1-1,-1 0 1,0-1-1,0 0 1,0 0-1,0 0 1,0-1 0,-1 0-1,0-1 1,1 0-1,7-7 1,-6 5-275,1 0 1,1 1-1,-1 0 1,18-7 0,-27 13 265,-1 0 0,1-1 1,-1 1-1,0 0 1,1 0-1,-1 0 0,1 0 1,-1 0-1,1 0 1,-1 0-1,1 0 1,-1 0-1,1 0 0,-1 0 1,0 0-1,1 0 1,-1 0-1,1 1 0,-1-1 1,1 0-1,-1 0 1,0 0-1,1 1 0,-1-1 1,1 0-1,-1 1 1,0-1-1,1 0 1,-1 1-1,0-1 0,0 0 1,1 1-1,-1-1 1,0 1-1,0-1 0,1 0 1,-1 1-1,0-1 1,0 1-1,3 20-1692,-2-13 1527,1 3-463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0.166"/>
    </inkml:context>
    <inkml:brush xml:id="br0">
      <inkml:brushProperty name="width" value="0.05" units="cm"/>
      <inkml:brushProperty name="height" value="0.05" units="cm"/>
    </inkml:brush>
  </inkml:definitions>
  <inkml:trace contextRef="#ctx0" brushRef="#br0">5 1 16476,'1'7'1206,"0"0"0,-1 0 0,0 1 0,0-1 0,0 0 0,-3 9 0,2-11-954,0 0 0,1 0 0,-1 0 0,1 1 0,0-1 0,0 0 0,0 0-1,1 0 1,0 0 0,0 0 0,0 0 0,1 0 0,2 6 0,-4-11-250,1 1 1,0 0 0,-1-1 0,1 1 0,0-1-1,-1 1 1,1-1 0,0 1 0,0-1-1,0 1 1,0-1 0,0 0 0,-1 1-1,1-1 1,0 0 0,0 0 0,0 0-1,0 0 1,0 0 0,0 0 0,0 0-1,0 0 1,0 0 0,0 0 0,0 0-1,0 0 1,0-1 0,-1 1 0,1 0-1,0-1 1,1 0 0,27-15-207,3-10-40,-25 20 198,-1 0 1,1 1 0,0 0-1,0 0 1,0 0 0,1 1-1,0 0 1,10-3 0,-17 7 51,0-1 0,0 1 1,0 0-1,0 0 1,0 0-1,0 0 1,0 0-1,0 0 1,0 0-1,0 1 1,0-1-1,0 0 0,0 1 1,0-1-1,0 0 1,-1 1-1,1-1 1,0 1-1,0-1 1,0 1-1,0 0 1,-1-1-1,1 1 0,0 0 1,0 0-1,-1-1 1,1 1-1,-1 0 1,1 0-1,-1 0 1,1 0-1,-1 0 1,1 0-1,-1 0 0,0 0 1,0 0-1,1 0 1,-1 0-1,0 2 1,1 6 91,0 1-1,0-1 1,-2 16 0,1-9 22,0-12-83,0 0-1,0 0 0,1-1 1,-1 1-1,1 0 1,0-1-1,2 5 1,-3-7-30,1 0 1,-1-1-1,1 1 0,-1 0 1,1 0-1,-1-1 0,1 1 1,0 0-1,-1-1 0,1 1 1,0 0-1,0-1 0,-1 1 1,1-1-1,0 1 0,0-1 1,0 0-1,0 1 0,-1-1 1,1 0-1,0 0 0,0 1 1,0-1-1,0 0 0,0 0 1,0 0-1,0 0 0,0 0 1,0 0-1,0-1 0,-1 1 1,1 0-1,2-1 1,12-5 10,0 0 0,0-2 0,0 1 0,-1-2 0,17-13 0,25-14-10,-55 35-9,10-5-36,0 0 0,1 1 0,21-7 0,-31 11 26,1 1 0,0-1 0,0 1 0,0 0 0,0-1 1,-1 1-1,1 1 0,0-1 0,6 1 0,-8 0 7,0-1 0,1 1-1,-1 0 1,1-1 0,-1 1 0,0 0-1,0 0 1,1 0 0,-1 0 0,0 0-1,0 0 1,0 0 0,0 0-1,0 0 1,0 1 0,-1-1 0,1 0-1,0 1 1,0 2 0,2 6-129,0 0-1,-1 1 1,-1-1 0,0 0 0,0 1-1,-1 0 1,0-1 0,-1 1 0,-4 20 0,5-29 97,0-1 1,-1 1-1,1 0 1,-1 0-1,1 0 1,-1 0-1,0-1 1,0 1 0,0 0-1,0-1 1,0 1-1,0-1 1,-1 2-1,-4-1-314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0.725"/>
    </inkml:context>
    <inkml:brush xml:id="br0">
      <inkml:brushProperty name="width" value="0.05" units="cm"/>
      <inkml:brushProperty name="height" value="0.05" units="cm"/>
    </inkml:brush>
  </inkml:definitions>
  <inkml:trace contextRef="#ctx0" brushRef="#br0">190 9 19332,'-1'-1'123,"0"0"0,0 0 0,-1 1 0,1-1 0,0 0 0,0 1 0,0-1 0,-1 1 0,1-1 1,0 1-1,-1-1 0,1 1 0,0 0 0,-1 0 0,1 0 0,-1 0 0,1 0 0,0 0 0,-1 0 0,1 0 0,0 0 0,-1 1 0,1-1 0,0 1 0,-1-1 0,1 1 0,0-1 0,0 1 0,-1 0 0,1-1 0,-2 3 0,-4 1 375,0 1 0,0 0-1,-12 12 1,8-6-190,0 1-1,1 0 1,0 1 0,1 0-1,1 1 1,0-1 0,0 2-1,2-1 1,0 1 0,0 0-1,2 0 1,-4 19 0,7-33-288,1 0 1,0 1-1,-1-1 1,1 1 0,0-1-1,0 0 1,0 1-1,0-1 1,1 1 0,-1-1-1,0 0 1,0 1-1,1-1 1,-1 0 0,1 1-1,-1-1 1,1 0-1,0 0 1,0 1 0,1 1-1,-1-3-8,0 1-1,0-1 1,0 1-1,0-1 1,0 0-1,0 1 0,0-1 1,0 0-1,0 0 1,0 0-1,0 0 1,0 0-1,0 0 1,0 0-1,0 0 1,0 0-1,0 0 0,0-1 1,0 1-1,2-1 1,3-1-1,0-1 0,-1 0 0,1 0 1,-1 0-1,1-1 0,-1 0 0,6-6 0,-1 0-25,-1 0 0,-1 0 0,0-1 0,0 0 0,6-13-1,-11 18-4,0 0-1,0-1 0,-1 1 0,0-1 0,0 0 1,0 0-1,-1 1 0,0-1 0,-1 0 0,1 0 0,-2-11 1,1 17 14,0 1 0,0-1 0,0 1 0,0-1 0,0 1 0,0-1 1,0 1-1,0-1 0,0 1 0,0-1 0,-1 1 0,1-1 0,0 1 0,0-1 1,0 1-1,-1-1 0,1 1 0,0-1 0,-1 1 0,1 0 0,0-1 0,-1 1 1,1 0-1,-1-1 0,0 1 0,-8 6-78,-6 21-1,6 17-1,8-41 82,1 1 0,-1-1 0,1 1 0,0 0 0,1-1 0,-1 1 1,0-1-1,1 1 0,0-1 0,1 5 0,-1-7 0,0 0 1,-1 0-1,1 0 1,-1-1-1,1 1 1,0 0-1,0-1 1,-1 1-1,1-1 1,0 1-1,0-1 1,0 1-1,0-1 1,-1 1-1,1-1 1,0 0-1,0 0 1,0 1-1,0-1 1,0 0-1,0 0 0,0 0 1,0 0-1,0 0 1,0 0-1,0 0 1,0 0-1,0-1 1,0 1-1,0 0 1,0 0-1,0-1 1,-1 1-1,1-1 1,0 1-1,0-1 1,0 1-1,1-2 1,2 0-32,0-1 0,1 0 1,-1 0-1,0-1 1,6-6-1,-5 4-30,-1 0-1,0 0 1,0 0 0,4-9-1,-7 14 43,0 0-1,-1 0 0,1-1 0,-1 1 1,1-1-1,-1 1 0,1 0 1,-1-1-1,0 1 0,0-1 0,0 1 1,0-1-1,0 1 0,0-1 1,0 1-1,0-1 0,0 1 0,-1 0 1,1-1-1,-1 1 0,1-1 1,-1 1-1,1 0 0,-1-1 0,0 1 1,0 0-1,0 0 0,-1-2 1,1 2-108,1 1 1,-1 0-1,0-1 1,1 1 0,-1 0-1,0-1 1,0 1-1,1 0 1,-1 0 0,0 0-1,0 0 1,1-1-1,-1 1 1,0 0 0,0 0-1,0 1 1,1-1 0,-1 0-1,0 0 1,0 0-1,1 0 1,-1 1 0,0-1-1,0 0 1,1 1-1,-1-1 1,0 1 0,5-7-3469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1.433"/>
    </inkml:context>
    <inkml:brush xml:id="br0">
      <inkml:brushProperty name="width" value="0.05" units="cm"/>
      <inkml:brushProperty name="height" value="0.05" units="cm"/>
    </inkml:brush>
  </inkml:definitions>
  <inkml:trace contextRef="#ctx0" brushRef="#br0">140 111 5377,'7'-3'359,"22"-14"559,-15 2 3457,-13 15-4168,-1-1-1,0 1 1,1-1-1,-1 1 1,0-1 0,1 1-1,-1-1 1,0 1 0,1-1-1,-1 1 1,0-1-1,0 1 1,0-1 0,0 1-1,0-1 1,1 0-1,-1 1 1,0-1 0,0 1-1,0-1 1,0 0 0,-1 1-1,1-1 1,0 1-1,0-1 1,0 1 0,0-1-1,-1 1 1,1-1-1,0 0 1,0 1 0,-1-1-1,1 1 1,0 0 0,-1-1-1,1 1 1,-1-1-1,1 1 1,0-1 0,-1 1-1,1 0 1,-1 0-1,1-1 1,-1 1 0,1 0-1,-1-1 1,0 1 0,0 0-1,-1 0 68,0-1-1,-1 1 1,1 0-1,0 1 1,0-1-1,0 0 1,0 1 0,0-1-1,0 1 1,0-1-1,0 1 1,-2 1-1,-5 4 61,0 0 0,1 0-1,0 1 1,0 0-1,0 1 1,1 0 0,0 0-1,-8 13 1,0 2 83,2 0 1,-12 28 0,7-5 29,17-42-405,0-1-1,0 1 1,0 0-1,1 0 1,0 0-1,-1 0 1,1 0-1,1-1 1,-1 1 0,1 5-1,0-8-32,-1-1 1,0 1-1,0 0 0,1 0 0,-1 0 1,0-1-1,1 1 0,-1 0 0,1 0 1,-1-1-1,1 1 0,-1 0 0,1-1 1,0 1-1,-1 0 0,1-1 1,0 1-1,-1-1 0,1 1 0,0-1 1,0 0-1,0 1 0,1 0 0,0-1-1,0 0-1,-1 0 0,1 0 0,0 0 0,0 0 0,0 0 0,-1-1 0,1 1 1,0 0-1,0-1 0,1 0 0,4-2 1,0-1 1,-1 1 0,1-1-1,10-9 1,3-5-3,-2 0 0,0-1-1,-1-1 1,0-1 0,15-27 0,-6 4-66,33-78-1,-71 161-43,1 1 0,-9 82 0,18-106 109,1 0 0,1 0-1,1 1 1,4 30-1,-4-43-2,0 0-1,0-1 0,1 1 1,-1 0-1,1-1 0,-1 0 1,1 1-1,0-1 1,0 0-1,1 0 0,4 5 1,-5-6-3,0-1 1,0 1-1,0-1 1,1 0 0,-1 0-1,0 0 1,1 0-1,-1 0 1,1 0-1,-1-1 1,1 1 0,-1-1-1,1 0 1,-1 1-1,1-1 1,0-1-1,-1 1 1,1 0-1,3-1 1,0-1-13,0 1 0,0-1 1,0 0-1,-1-1 0,1 0 0,-1 1 0,1-2 1,-1 1-1,0 0 0,0-1 0,8-8 0,1-4-46,-1 1 0,13-22 0,3-2-57,-29 39 115,0 0 0,0 0 0,0 0 0,1 0 0,-1-1 0,0 1 0,0 0-1,0 0 1,0 0 0,0 0 0,1 0 0,-1 0 0,0 0 0,0 0 0,0 0 0,0 0-1,1 0 1,-1 0 0,0 0 0,0-1 0,0 1 0,0 0 0,1 0 0,-1 1 0,0-1-1,0 0 1,0 0 0,0 0 0,1 0 0,-1 0 0,0 0 0,0 0 0,0 0 0,0 0-1,1 0 1,-1 0 0,0 0 0,0 1 0,0-1 0,0 0 0,0 0 0,0 0-1,1 0 1,-1 0 0,0 0 0,0 1 0,0-1 0,0 0 0,0 0 0,0 0 0,0 0-1,0 1 1,0-1 0,0 0 0,0 0 0,0 0 0,0 0 0,0 1 0,0-1 0,0 0-1,0 0 1,0 0 0,0 0 0,0 1 0,0-1 0,0 0 0,0 0 0,1 13 26,-2 6 4,1 27 38,0-44-59,0 0-1,0 1 1,1-1-1,-1 1 0,0-1 1,1 0-1,0 0 1,0 1-1,0-1 1,0 0-1,0 0 0,0 0 1,0 0-1,2 2 1,-2-3-26,0-1 1,0 1-1,0-1 1,0 0-1,0 1 1,0-1-1,0 0 1,0 0-1,0 1 1,0-1-1,0 0 1,0 0-1,0 0 1,0 0-1,0 0 1,0-1-1,0 1 1,0 0-1,0 0 1,0-1-1,0 1 1,0 0-1,0-1 1,0 1-1,0-1 1,-1 1-1,1-1 1,0 0-1,0 1 1,0-1-1,-1 0 1,1 0-1,1-1 1,23-29-1414,-9 2-269,-1-1 1,-1-1-1,18-63 1,-31 91 1655,17-54-1512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2.430"/>
    </inkml:context>
    <inkml:brush xml:id="br0">
      <inkml:brushProperty name="width" value="0.05" units="cm"/>
      <inkml:brushProperty name="height" value="0.05" units="cm"/>
    </inkml:brush>
  </inkml:definitions>
  <inkml:trace contextRef="#ctx0" brushRef="#br0">3 121 15667,'-1'1'129,"1"0"1,-1 0-1,1 1 0,0-1 0,0 0 0,0 0 0,-1 1 0,1-1 0,0 0 1,1 0-1,-1 1 0,0-1 0,0 0 0,0 0 0,1 0 0,-1 1 0,1 0 1,-1-2-45,1 1 0,-1-1 0,1 0 0,-1 1 0,1-1 0,-1 0 0,1 0 0,-1 1 0,1-1 0,-1 0 0,1 0 0,-1 0 0,1 0 0,-1 0 0,1 1 0,-1-1 0,1 0 0,-1 0 0,1 0 0,-1-1 0,1 1 0,-1 0 0,1 0 0,-1 0 0,1 0 0,0-1 0,3 0 171,0-1 0,-1 0 1,0 0-1,1 0 0,-1 0 1,0-1-1,0 0 1,0 1-1,3-5 0,0 1-76,-1-1 0,0 0 0,0 0 0,-1 0 0,0-1 0,0 1 0,-1-1 1,0 0-1,0 0 0,-1 0 0,0 0 0,1-10 0,-6 6-32,-5 12-37,5 1-102,1 0 0,0 1 1,0-1-1,1 1 0,-1 0 1,0-1-1,0 1 0,-1 3 0,-4 5-11,1 1 0,1 0 0,0 0-1,0 1 1,1-1 0,0 1-1,1 0 1,1 0 0,0 0 0,0 0-1,1 1 1,1-1 0,1 18-1,-1-29 3,0 0 0,1 0 0,-1 1 0,0-1 0,1 0 0,-1 0 0,1 0 0,-1 0 0,1 0 0,0 0 0,-1 1 0,1-1 0,0-1 0,0 1 0,-1 0 0,1 0 0,0 0 0,0 0-1,0 0 1,0-1 0,0 1 0,0-1 0,1 1 0,-1-1 0,0 1 0,0-1 0,0 1 0,0-1 0,1 0 0,-1 0 0,0 1 0,0-1 0,1 0 0,-1 0 0,0-1 0,0 1 0,1 0 0,-1 0-1,0 0 1,0-1 0,0 1 0,3-2 0,6-1 1,-1-1-1,1 0 1,-1-1-1,10-6 0,-12 6 0,10-4 1,67-37-2,-76 43 0,1-1 0,0 1 0,1 0 0,-1 1 0,0 0 0,1 1 0,18-1 0,-25 2 0,0 0 0,0 0 0,1 1 1,-1-1-1,0 1 0,0 0 0,0 0 0,0 0 0,0 1 0,0-1 0,0 1 0,0-1 0,0 1 0,-1 0 0,1 0 0,-1 0 0,4 4 0,0 1 0,0 1 1,-1 0-1,0 0 1,5 14-1,1-1-1,-11-20 2,1 0 1,-1 0-1,1 0 1,-1 0-1,1 0 1,-1-1-1,1 1 0,0 0 1,-1 0-1,1-1 1,0 1-1,0 0 1,0-1-1,0 1 1,-1-1-1,1 1 1,0-1-1,0 1 1,0-1-1,0 0 0,0 0 1,0 1-1,2-1 1,-1 0 2,0 0-1,0-1 1,0 1 0,0-1-1,0 1 1,0-1 0,-1 0-1,1 1 1,0-1 0,0 0-1,2-2 1,5-4-17,0-1 1,-1 1-1,11-15 1,-16 18-19,76-82-2087,-69 76 1746,1 5-118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2.025"/>
    </inkml:context>
    <inkml:brush xml:id="br0">
      <inkml:brushProperty name="width" value="0.05" units="cm"/>
      <inkml:brushProperty name="height" value="0.05" units="cm"/>
    </inkml:brush>
  </inkml:definitions>
  <inkml:trace contextRef="#ctx0" brushRef="#br0">31 1 16091,'1'0'109,"-1"0"0,0 0 0,1 1-1,-1-1 1,0 0 0,1 1 0,-1-1-1,0 0 1,0 1 0,1-1 0,-1 1-1,0-1 1,0 0 0,0 1 0,0-1 0,0 1-1,1-1 1,-1 1 0,0-1 0,0 1-1,0-1 1,0 0 0,0 1 0,0-1-1,0 1 1,-1-1 0,1 1 0,0-1-1,0 1 1,-5 17 590,3-13-162,-6 28 1618,1 0 0,-3 54 0,8-59-2179,2-1 0,0 1 0,2-1 1,2 1-1,0-1 0,12 39 0,-10-55-648,-1-19 250,2-30-21,-5 22 216,0 3 89,-1 8 92,-1 0 0,1 0 0,0 0 0,0 1 0,1-1-1,-1 0 1,1 1 0,0-1 0,5-6 0,-7 11 50,0 0 1,1 0-1,-1 0 0,0 0 0,0 0 0,1 0 1,-1 0-1,0 0 0,1 0 0,-1 0 1,0 0-1,1 0 0,-1 0 0,0 1 0,1-1 1,-1 0-1,0 0 0,0 0 0,1 0 0,-1 1 1,0-1-1,0 0 0,0 0 0,1 1 0,-1-1 1,0 0-1,0 0 0,0 1 0,0-1 1,1 0-1,-1 1 0,0-1 0,0 0 0,0 0 1,0 1-1,0-1 0,0 1 0,6 16 210,-5-14-154,1 1-20,-1 0 0,0 0 1,1 0-1,0 0 0,0 0 1,0 0-1,0-1 1,1 1-1,-1-1 0,1 1 1,0-1-1,0 0 0,0 0 1,1-1-1,-1 1 0,1 0 1,-1-1-1,1 0 1,0 0-1,0 0 0,0-1 1,0 1-1,0-1 0,0 0 1,0 0-1,1 0 0,-1 0 1,0-1-1,1 0 1,-1 0-1,0 0 0,1-1 1,7-1-1,4-2-20,0-1 0,0-1 0,0-1 0,-1 0 0,0-1 1,0 0-1,24-20 0,-31 23-18,-5 3-8,-1 0 0,1 1 0,-1-1 0,1 1 0,0 0 0,0 0 0,-1 0 0,5-1 0,-6 2 6,-1 0-1,1 0 1,0 0-1,0 0 1,-1 0-1,1 0 1,0 0-1,-1 1 1,1-1-1,0 0 1,-1 0-1,1 1 0,0-1 1,-1 0-1,1 1 1,0-1-1,-1 1 1,1-1-1,-1 1 1,1-1-1,-1 1 1,1-1-1,-1 1 1,1 0-1,-1-1 1,0 1-1,1-1 1,-1 1-1,0 0 1,1-1-1,-1 1 0,0 0 1,0 0-1,0-1 1,0 1-1,0 0 1,0 1-1,3 21 137,-1 1 1,-2 29-1,0 15 305,6-4-6,-2-25 93,-1 1-1,-5 64 1,1-96-400,0 0 0,-1-1 0,0 1 1,0 0-1,-1-1 0,0 0 0,-7 13 1,9-18-92,0-1 1,0 1-1,0 0 1,0-1-1,-1 1 1,1-1 0,0 1-1,-1-1 1,1 1-1,-1-1 1,1 0-1,-1 0 1,1 0-1,-1 0 1,0 0-1,0 0 1,0 0 0,1-1-1,-1 1 1,0-1-1,0 1 1,0-1-1,0 0 1,0 0-1,0 0 1,0 0-1,0 0 1,0 0 0,0 0-1,0-1 1,0 1-1,0-1 1,0 1-1,1-1 1,-4-1-1,-1-2-4,1 1 0,-1-1 0,1-1 0,0 1 0,0-1 0,1 1-1,0-1 1,0-1 0,0 1 0,0 0 0,1-1 0,-1 0 0,2 0-1,-1 0 1,1 0 0,0 0 0,0-1 0,0 1 0,0-9 0,0 7-46,1-1 1,1-1 0,0 1 0,0 0 0,0 0 0,1 0-1,1 0 1,-1 0 0,1 1 0,1-1 0,0 0 0,0 1-1,8-14 1,-5 12-21,1 0 1,0 1-1,1 0 0,0 1 0,0-1 0,12-7 0,60-38-1449,-60 42 1053,-1 0 0,0-2 0,0 0-1,18-20 1,-8 1-267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2.908"/>
    </inkml:context>
    <inkml:brush xml:id="br0">
      <inkml:brushProperty name="width" value="0.05" units="cm"/>
      <inkml:brushProperty name="height" value="0.05" units="cm"/>
    </inkml:brush>
  </inkml:definitions>
  <inkml:trace contextRef="#ctx0" brushRef="#br0">3 1 17652,'-1'36'5077,"-1"35"-1774,4 80-250,-2-149-3033,0 0 1,1-1-1,-1 1 0,0-1 1,0 1-1,1-1 0,-1 1 1,1-1-1,0 1 0,-1-1 1,1 1-1,0-1 0,0 1 1,1 1-1,-1-3-13,-1 1 0,1-1 0,-1 0 0,1 0 0,-1 1 0,1-1 0,0 0 0,-1 0 0,1 0 0,-1 0 0,1 1 0,0-1 0,-1 0 0,1 0 0,-1 0 0,1 0 0,-1-1 0,1 1 0,0 0 0,-1 0 0,1 0 0,-1 0 0,1-1 1,-1 1-1,2-1 0,2-1 2,-1-1 1,1 1 0,-1-1 0,0 0 0,0-1 0,0 1-1,0 0 1,3-5 0,13-24-11,16-33 0,-19 34-47,23-35 1,-39 66 42,1-1 1,-1 0 0,0 1-1,1-1 1,-1 0 0,1 1-1,-1-1 1,1 1 0,-1-1-1,1 1 1,-1-1 0,1 1-1,0-1 1,-1 1 0,1 0-1,0-1 1,-1 1 0,1 0-1,0-1 1,-1 1 0,2 0-1,-1 0 2,-1 0 0,1 0-1,-1 1 1,0-1 0,1 0-1,-1 1 1,1-1-1,-1 0 1,0 1 0,1-1-1,-1 1 1,0-1 0,1 1-1,-1-1 1,0 0 0,0 1-1,1-1 1,-1 1 0,0-1-1,0 1 1,0-1-1,0 2 1,3 34-66,-4 5 11,0-26 62,0 1 1,1 0-1,1 0 1,4 23-1,-5-39-2,0 1 0,0-1 0,1 1 0,-1-1 0,0 1-1,0-1 1,0 1 0,1-1 0,-1 1 0,0-1 0,0 1-1,1-1 1,-1 1 0,0-1 0,1 0 0,-1 1 0,1-1 0,-1 0-1,0 1 1,1-1 0,-1 0 0,1 0 0,-1 1 0,1-1-1,-1 0 1,1 0 0,-1 0 0,1 0 0,-1 1 0,1-1 0,-1 0-1,1 0 1,-1 0 0,1 0 0,-1 0 0,1 0 0,-1 0 0,1-1-1,-1 1 1,1 0 0,-1 0 0,1 0 0,-1 0 0,1-1-1,-1 1 1,1 0 0,-1 0 0,1-1 0,-1 1 0,0 0 0,1-1-1,-1 1 1,0-1 0,1 0 0,24-24 45,-22 21-40,47-60 23,-36 44-45,1 0 0,34-35-1,-49 55 15,1 0 1,-1-1-1,0 1 0,0 0 0,1-1 0,-1 1 0,0 0 0,0 0 0,1-1 0,-1 1 1,0 0-1,1 0 0,-1-1 0,0 1 0,0 0 0,1 0 0,-1 0 0,1 0 0,-1 0 1,0 0-1,1-1 0,-1 1 0,0 0 0,1 0 0,-1 0 0,1 0 0,-1 0 0,0 0 1,1 0-1,-1 1 0,0-1 0,1 0 0,-1 0 0,0 0 0,1 0 0,-1 0 0,0 1 1,1-1-1,-1 0 0,3 18 23,-8 21 18,5-39-41,-2 9-15,-1 3-223,0 1-1,1 0 1,1 1 0,0 14-1,1-28 146,0 1-1,0 0 0,0-1 0,0 1 0,0 0 0,0-1 0,0 1 1,1 0-1,-1-1 0,0 1 0,0-1 0,1 1 0,-1 0 1,1-1-1,-1 1 0,0-1 0,1 1 0,-1-1 0,1 1 0,-1-1 1,1 1-1,-1-1 0,1 1 0,0-1 0,-1 0 0,1 0 1,0 1-1,1-1-52,0 1 0,-1-1 0,1 0 1,0 0-1,0 0 0,-1 0 0,1 0 1,0 0-1,0 0 0,2-1 0,4-2-282,1 1 0,-1-2 0,10-4 0,9-8-723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3.377"/>
    </inkml:context>
    <inkml:brush xml:id="br0">
      <inkml:brushProperty name="width" value="0.05" units="cm"/>
      <inkml:brushProperty name="height" value="0.05" units="cm"/>
    </inkml:brush>
  </inkml:definitions>
  <inkml:trace contextRef="#ctx0" brushRef="#br0">100 175 17780,'-31'49'6304,"13"-20"-5231,2 1 0,-14 34 0,30-63-1048,-1 0-1,0 0 1,1 0-1,-1 0 1,1 1 0,0-1-1,-1 0 1,1 0-1,0 0 1,0 1-1,0-1 1,0 0-1,0 0 1,0 0 0,0 1-1,0-1 1,0 0-1,1 0 1,-1 0-1,0 1 1,1-1 0,-1 0-1,1 0 1,0 0-1,1 2 1,-1-2-10,1 0 0,-1 0 0,1 0 0,0 0 0,-1-1 0,1 1 0,0 0 0,0-1 0,-1 1 1,1-1-1,0 0 0,0 1 0,0-1 0,3-1 0,9 1-27,-1-2 0,0 0 1,20-6-1,-32 8 12,16-4 15,-1-1 0,1 0 0,-2-1 0,1-1 0,-1 0 0,0-1 0,0-1 0,-1 0 0,21-18 0,-35 26 30,1 0-1,-1 0 0,1 0 0,-1 0 0,0 0 0,1 0 1,-1 0-1,0 0 0,0 0 0,0 0 0,0 0 0,0 0 0,0 0 1,0 0-1,0 0 0,0 0 0,0 0 0,-1-1 0,-6-23 452,4 18-334,-1-5 1,1 1 0,1 0 1,-1-1-1,1-12 1,2 21-265,0-1 1,0 0 0,0 1 0,1-1 0,0 0-1,-1 1 1,1-1 0,1 0 0,-1 1-1,0-1 1,1 1 0,0 0 0,0 0 0,0-1-1,0 1 1,5-5 0,58-62-1272,-42 38 765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3.796"/>
    </inkml:context>
    <inkml:brush xml:id="br0">
      <inkml:brushProperty name="width" value="0.05" units="cm"/>
      <inkml:brushProperty name="height" value="0.05" units="cm"/>
    </inkml:brush>
  </inkml:definitions>
  <inkml:trace contextRef="#ctx0" brushRef="#br0">24 0 19604,'-7'28'1249,"1"0"0,2 1-1,0-1 1,2 46-1,4-26 8,15 90-1,-13-115-1014,12 37 0,-14-53-212,1-1-1,0 1 1,0-1-1,0 1 1,1-1 0,0 0-1,0-1 1,1 1 0,8 8-1,-11-12-18,-1-1-1,1 1 1,0-1 0,0 0-1,-1 0 1,1 0-1,0 0 1,0 0 0,0 0-1,1 0 1,-1-1-1,0 1 1,0-1 0,0 0-1,0 1 1,1-1-1,-1 0 1,0 0 0,0 0-1,0-1 1,4 0-1,-2 0 10,0-1 0,0 0 0,0 0-1,-1 0 1,1 0 0,-1-1 0,1 1-1,-1-1 1,0 0 0,4-5 0,5-7 37,-2 1 1,0-2-1,0 0 1,6-17-1,8-19 48,-4-1 0,27-106-1,-45 152-175,-1 0 1,1 0-1,-2-1 0,1-10 0,-9 51-3236,-8 76-3755,-1-1 5578,15-85 2839,1-1 0,2 30 0,0-41-840,0 0 0,1 0 1,0 0-1,1 0 0,0 0 1,7 16-1,-9-25-497,0-1 0,-1 0 0,1 1-1,0-1 1,0 1 0,0-1 0,-1 0 0,2 1-1,-1-1 1,0 0 0,0 0 0,0 0 0,0 0-1,1 0 1,-1 0 0,0 0 0,1 0 0,-1-1-1,1 1 1,-1 0 0,1-1 0,-1 0 0,1 1 0,0-1-1,-1 0 1,1 1 0,-1-1 0,4 0 0,-3-1-125,0 0 0,0 0 0,0 1 1,0-1-1,0 0 0,-1-1 0,1 1 1,0 0-1,-1 0 0,1-1 0,-1 1 1,1-1-1,-1 1 0,0-1 0,1 0 1,-1 0-1,0 1 0,0-1 0,0 0 1,-1 0-1,2-3 0,5-15-393,-2-5-158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4.273"/>
    </inkml:context>
    <inkml:brush xml:id="br0">
      <inkml:brushProperty name="width" value="0.05" units="cm"/>
      <inkml:brushProperty name="height" value="0.05" units="cm"/>
    </inkml:brush>
  </inkml:definitions>
  <inkml:trace contextRef="#ctx0" brushRef="#br0">0 35 16932,'6'1'1920,"0"-1"-1272,1-1-608,0-6 880,1 1-968,1 0 424,0-3-568,0 3-184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34.677"/>
    </inkml:context>
    <inkml:brush xml:id="br0">
      <inkml:brushProperty name="width" value="0.05" units="cm"/>
      <inkml:brushProperty name="height" value="0.05" units="cm"/>
    </inkml:brush>
  </inkml:definitions>
  <inkml:trace contextRef="#ctx0" brushRef="#br0">53 348 15179,'1'0'319,"0"0"-1,0 0 1,0 0-1,0 0 1,-1 0-1,1 0 1,0 0-1,0-1 1,0 1-1,-1 0 1,1 0 0,0-1-1,0 1 1,-1 0-1,1-1 1,0 1-1,-1-1 1,1 1-1,0-1 1,-1 1-1,1-1 1,-1 1-1,1-1 1,0-1-1,0 0 31,-1 0-1,1 0 1,-1 0-1,1 1 1,-1-1-1,0 0 1,0 0-1,0 0 1,0-4-1,0 5-269,0 0 0,0 0 0,-1-1 0,1 1 0,0 0 0,0 0 0,-1 0 1,1 0-1,0 0 0,-1-1 0,0 1 0,1 0 0,-1 0 0,1 0 0,-2-1 0,1 2-57,1-1-1,-1 1 1,1 0-1,0 0 1,-1-1-1,1 1 1,-1 0-1,0 0 1,1 0-1,-1 0 1,1 0 0,-1-1-1,1 1 1,-1 0-1,1 0 1,-1 0-1,1 0 1,-1 1-1,1-1 1,-1 0-1,1 0 1,-1 0 0,0 1-1,-1 0-8,0 0 0,-1 0 0,1 0 0,0 1 1,1-1-1,-1 1 0,0 0 0,0-1 0,1 1 0,-1 0 0,1 0 0,-3 3 0,-1 6-6,1 0 0,-1 0 0,2 0 0,0 0 0,0 0 0,1 1 0,0-1 0,1 1 0,0 0 0,1-1 0,1 1-1,-1 0 1,2-1 0,0 1 0,4 14 0,-5-23 3,0 0 0,0 0 0,0 0 0,0-1 0,1 1-1,-1 0 1,1-1 0,0 1 0,0-1 0,0 0 0,0 0 0,0 1 0,0-1 0,0-1-1,1 1 1,-1 0 0,1 0 0,-1-1 0,1 0 0,0 1 0,0-1 0,-1 0 0,1 0-1,0-1 1,0 1 0,0-1 0,0 1 0,0-1 0,0 0 0,0 0 0,0 0 0,4-1 0,1 0 23,0-1 1,0-1 0,0 1 0,-1-1 0,1-1 0,-1 1 0,1-1-1,-1-1 1,-1 1 0,11-9 0,2-5 24,-1 1 0,-1-2 0,-1 0 1,-1-1-1,-1-1 0,0 0 0,17-37 0,-19 30-64,0-1 0,-2 0 0,-1-1-1,-2 1 1,7-56 0,-12 77-25,-2 0 0,1 0-1,-1 1 1,-1-1 0,1 0-1,-1 0 1,0 1 0,-4-13 0,4 19 21,1 0 0,0 0 1,-1 0-1,1 0 1,0 0-1,-1 0 0,1 1 1,-1-1-1,0 0 1,1 0-1,-1 0 0,0 1 1,1-1-1,-1 0 1,0 1-1,0-1 0,0 0 1,1 1-1,-1-1 1,0 1-1,0 0 0,0-1 1,0 1-1,0 0 1,-1-1-1,1 1-2,-1 1 0,1-1 0,0 0 0,-1 1-1,1-1 1,0 1 0,0-1 0,-1 1 0,1 0 0,0-1 0,0 1 0,0 0-1,0 0 1,0 0 0,-2 2 0,-2 3-36,0 0 0,0 1 0,1 0 0,-8 14 0,5-1 36,0 0 1,2 0 0,0 1-1,1-1 1,1 1 0,1 0-1,1 0 1,1 0 0,0 0 0,2 0-1,0 0 1,2-1 0,0 1-1,10 28 1,-9-37 17,1 0 1,0 0-1,1 0 0,1-1 0,-1 0 1,16 16-1,-18-22-8,0 1 0,0-1 0,1-1 1,-1 1-1,1-1 0,1 0 0,-1 0 1,0 0-1,1-1 0,0 0 0,-1-1 0,1 1 1,11 1-1,-17-4-3,-1 1 0,1-1-1,0 0 1,0 0 0,0 0 0,0 0 0,0 0 0,0 0 0,0 0-1,0 0 1,0 0 0,0 0 0,0 0 0,-1-1 0,1 1 0,0 0-1,0-1 1,0 1 0,0 0 0,0-1 0,-1 0 0,3 0 0,-3 0-12,0 0 1,0 0 0,0 1-1,0-1 1,0 0 0,0 0-1,0 0 1,0 1 0,0-1 0,0 0-1,0 0 1,0 1 0,0-1-1,-1 0 1,1 0 0,0 1-1,-1-1 1,1 0 0,0 1 0,-2-2-1,-3-5-186,0 0 0,0 0 0,-10-8 1,-85-72-1538,66 61 1732,2-2-1,-52-58 1,83 85 66,0 0 1,0 0-1,1 0 0,-1 0 0,0 0 1,1 0-1,-1 0 0,1 0 0,-1 0 0,1 0 1,-1 0-1,1 0 0,0 0 0,-1-1 1,1 1-1,0 0 0,0 0 0,0 0 0,0-1 1,0 1-1,0 0 0,1 0 0,-1-2 1,1 1 7,0 1 0,0-1 0,0 1 0,0-1 1,1 1-1,-1 0 0,0 0 0,0 0 0,1 0 0,-1 0 1,1 0-1,-1 0 0,1 0 0,2-1 0,8-2 191,0 1 0,1-1 0,21-1 1,-21 3-151,-3 0-34,29-4-339,0-2 1,0-1-1,72-29 1,-74 18-10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37.958"/>
    </inkml:context>
    <inkml:brush xml:id="br0">
      <inkml:brushProperty name="width" value="0.05" units="cm"/>
      <inkml:brushProperty name="height" value="0.05" units="cm"/>
    </inkml:brush>
  </inkml:definitions>
  <inkml:trace contextRef="#ctx0" brushRef="#br0">0 215 15035,'17'1'970,"0"-1"1,1 0-1,-1-2 0,0 0 0,31-7 0,-17 3-625,271-58 1317,-78 16-1331,-192 41-421,132-31-2452,-147 29 1554,-17 8 962,1 1 0,-1-1 1,0 1-1,0 0 0,1-1 1,-1 1-1,0-1 1,0 1-1,0-1 0,1 1 1,-1-1-1,0 1 0,0-1 1,0 1-1,0-1 1,0 1-1,0-1 0,0 1 1,0-1-1,0 1 0,0-1 1,0 1-1,0-1 0,-1 1 1,1-1-1,0 1 1,0 0-1,0-1 0,-1 1 1,1-1-1,0 1 0,0-1 1,-1 1-1,1 0 0,0-1 1,-1 1-1,1 0 1,-1-1-1,1 1 0,-1-1 1,-20-11-678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38.365"/>
    </inkml:context>
    <inkml:brush xml:id="br0">
      <inkml:brushProperty name="width" value="0.05" units="cm"/>
      <inkml:brushProperty name="height" value="0.05" units="cm"/>
    </inkml:brush>
  </inkml:definitions>
  <inkml:trace contextRef="#ctx0" brushRef="#br0">526 1 17412,'-3'-1'177,"1"1"1,0 0-1,0 0 0,-1 0 1,1 0-1,0 1 1,0-1-1,-1 1 0,1-1 1,0 1-1,0 0 1,0 0-1,0-1 0,0 2 1,0-1-1,0 0 1,0 0-1,0 1 0,1-1 1,-1 1-1,0-1 1,1 1-1,-1 0 0,-2 3 1,-6 7-259,-226 205 30,66-64 89,159-143-31,5-5 6,0 1 0,0-1-1,1 1 1,0 0-1,0 0 1,-6 11 0,11-16-12,0-1 0,-1 1 0,1-1 0,0 1 0,0-1 0,0 1 0,0 0 0,0-1 0,0 1 0,0-1 0,0 1 0,0 0 0,0-1 0,0 1 0,0-1 0,0 1 0,1-1 0,-1 1 0,0-1 0,0 1 0,1-1 0,-1 1 0,0-1 0,0 1 0,1-1 0,-1 1 0,1-1 0,-1 1 0,0-1 0,1 0 0,-1 1 0,1-1 0,-1 0 0,1 0 0,-1 1 0,1-1 0,-1 0 0,1 0 0,0 1 0,-1-1 0,1 0 0,-1 0 0,1 0 0,-1 0 0,1 0 0,1 0 0,31 2 4,-29-2 0,165-6 22,-87 2 709,140 10 0,-163 2-521,-3 2 74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39.309"/>
    </inkml:context>
    <inkml:brush xml:id="br0">
      <inkml:brushProperty name="width" value="0.05" units="cm"/>
      <inkml:brushProperty name="height" value="0.05" units="cm"/>
    </inkml:brush>
  </inkml:definitions>
  <inkml:trace contextRef="#ctx0" brushRef="#br0">67 168 16379,'0'5'304,"0"0"0,0-1 0,0 1 0,1 0 0,0-1 0,0 1 0,2 5 0,-2-9-230,-1 1 1,1-1-1,0 1 0,0-1 0,0 0 1,0 1-1,1-1 0,-1 0 1,0 0-1,0 0 0,1 0 0,-1 0 1,1 0-1,-1 0 0,1 0 0,-1-1 1,1 1-1,-1 0 0,1-1 1,0 0-1,-1 1 0,1-1 0,1 0 1,10 1 188,-1 0 1,1-2 0,-1 1 0,1-2-1,-1 0 1,0 0 0,0-1 0,0 0-1,0-1 1,0-1 0,14-7 0,-12 5-210,1-1 1,-2-1 0,1 0 0,-1-1 0,0-1 0,-1 0 0,0 0 0,12-16 0,-22 24-49,0 0 1,0 0-1,0-1 0,0 1 1,0 0-1,-1-1 0,0 1 1,1-1-1,-1 0 0,-1 1 1,1-1-1,0 0 0,-1-6 0,0 8 0,0 0-1,-1 0 1,1 0-1,-1 0 0,1 1 1,-1-1-1,0 0 0,1 0 1,-1 1-1,0-1 1,0 0-1,0 1 0,-1-1 1,1 1-1,0 0 0,0-1 1,-1 1-1,1 0 0,-1 0 1,1 0-1,-1 0 1,0 0-1,1 0 0,-1 0 1,0 1-1,0-1 0,1 0 1,-1 1-1,0 0 1,-2-1-1,-6 0 13,0 0-1,0 0 1,0 1-1,0 1 1,0 0 0,1 0-1,-1 1 1,0 0-1,0 0 1,1 1 0,0 1-1,-1 0 1,-13 7-1,5 0 18,-1 0 0,1 1 0,1 1 0,0 1 0,-18 19 0,20-18 5,2 1 1,0 0-1,1 0 1,-14 27-1,23-37-66,-1 0 0,1 1-1,1-1 1,-1 0 0,1 1 0,0 0 0,1-1 0,-1 1 0,2 0-1,-1 0 1,1 0 0,-1 0 0,2 0 0,-1-1 0,1 1-1,3 12 1,-3-16-14,0-1-1,0 0 0,0 1 0,1-1 1,-1 0-1,1 0 0,-1 0 0,1 0 1,0 0-1,0-1 0,0 1 1,0 0-1,0-1 0,0 1 0,0-1 1,0 0-1,1 0 0,3 2 0,-1-2 10,0 1-1,0-1 0,0 0 0,0-1 0,0 1 1,1-1-1,-1 0 0,9-2 0,36-10-304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0.202"/>
    </inkml:context>
    <inkml:brush xml:id="br0">
      <inkml:brushProperty name="width" value="0.05" units="cm"/>
      <inkml:brushProperty name="height" value="0.05" units="cm"/>
    </inkml:brush>
  </inkml:definitions>
  <inkml:trace contextRef="#ctx0" brushRef="#br0">395 0 15131,'-11'9'4994,"-14"11"-3632,-4 10-116,1 1 0,-46 69-1,-33 81 177,-8 63-801,114-242-621,0-1 1,1 1-1,-1 0 0,0 0 1,1 0-1,-1-1 0,1 1 1,0 0-1,-1 0 0,1 0 1,0 0-1,0 0 0,0 2 0,1-4 0,-1 0 0,1 0 0,-1 0 0,0 0 0,1 1-1,-1-1 1,1 0 0,-1 0 0,1 0 0,-1 0-1,1 0 1,-1 0 0,0 0 0,1 0 0,-1-1 0,1 1-1,-1 0 1,1 0 0,-1 0 0,0 0 0,1-1-1,-1 1 1,1 0 0,-1 0 0,0-1 0,1 1 0,-1 0-1,0 0 1,1-1 0,-1 1 0,1-1 0,8-7-28,-1-1 1,13-15-1,138-188-686,53-69-211,-196 263 860,-17 23 47,-24 34 40,24-37-22,-92 136 35,77-111-23,1 2 0,1 0 0,-12 35-1,26-63-10,-8 33 3,8-34-4,0 1 0,0 0 0,0 0 0,-1-1-1,1 1 1,0 0 0,0 0 0,1 0 0,-1-1-1,0 1 1,0 0 0,0 0 0,0-1 0,1 1 0,-1 0-1,0-1 1,1 1 0,-1 0 0,0-1 0,1 1 0,-1 0-1,1-1 1,-1 1 0,1-1 0,-1 1 0,1-1 0,0 1-1,-1-1 1,1 1 0,-1-1 0,1 0 0,0 1 0,0-1-1,-1 0 1,1 1 0,0-1 0,-1 0 0,1 0-1,0 0 1,0 0 0,-1 0 0,2 0 0,2 0-2,-1-1 0,1 0 0,-1 0 1,0 0-1,1 0 0,-1 0 0,0-1 0,0 1 1,0-1-1,6-4 0,28-26-15,-27 23 11,143-157-6,-90 93 12,-42 51-5,-10 16 6,-8 11 2,-6 16 6,-13 18 23,11-28-27,0-1-1,1 1 0,0 0 1,1 0-1,0 1 1,1-1-1,0 1 1,0 17-1,2-28-3,0 0 1,0 0-1,0 0 0,1 0 1,-1 0-1,0 0 0,0 0 0,1 0 1,-1 0-1,1 0 0,-1-1 0,0 1 1,1 0-1,0 0 0,-1 0 1,1-1-1,-1 1 0,1 0 0,0-1 1,0 1-1,-1 0 0,1-1 0,0 1 1,0-1-1,1 1 0,0 0 1,-1-1-1,1 0 0,0 1 1,0-1-1,0 0 1,0 0-1,0 0 0,0-1 1,0 1-1,0 0 1,3-2-1,5-1 2,-1 0 0,0-2 0,17-8-1,21-20 23,-1-2 0,-2-2 0,58-63 0,-88 86-17,-22 35 126,-12 17-46,-13 31 107,30-61-167,0 0 1,0 0-1,1 1 1,1-1-1,-1 0 1,1 1-1,0 8 1,1-16-24,0 0-1,0 1 1,0-1 0,0 0 0,0 1 0,1-1 0,-1 0 0,0 1-1,1-1 1,-1 0 0,1 0 0,-1 1 0,1-1 0,0 0 0,-1 0-1,1 0 1,0 0 0,0 0 0,0 0 0,0 0 0,0 0 0,0 0-1,0 0 1,1 0 0,1 0 2,-1 0 0,0-1 0,0 1 1,1-1-1,-1 1 0,1-1 0,-1 0 0,0 0 0,1 0 0,-1 0 0,0-1 0,5 0 0,3-2 2,0 0-1,0-1 0,0 0 0,0-1 0,10-6 0,5-5-128,0-2 0,-1-1-1,0 0 1,36-42 0,-52 51-119,-12 16-55,-17 19 76,4 2-193,0 0-1,2 2 1,-18 45-1,27-58 183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1:33.369"/>
    </inkml:context>
    <inkml:brush xml:id="br0">
      <inkml:brushProperty name="width" value="0.05" units="cm"/>
      <inkml:brushProperty name="height" value="0.05" units="cm"/>
    </inkml:brush>
  </inkml:definitions>
  <inkml:trace contextRef="#ctx0" brushRef="#br0">1 230 16155,'0'3'48,"0"1"-1,0-1 1,0 0-1,0 0 1,0 0-1,1 0 0,-1 0 1,1 0-1,0 0 1,0 0-1,0-1 0,0 1 1,0 0-1,1 0 1,-1-1-1,1 1 0,0-1 1,0 1-1,0-1 1,0 0-1,0 0 1,0 0-1,1 0 0,-1 0 1,1 0-1,-1-1 1,1 1-1,0-1 0,-1 1 1,4 0-1,5 2 0,-1-1-1,0 0 0,1-1 1,-1 0-1,1 0 0,0-1 1,16 0-1,344-34 509,-2-28-620,135-18-234,308 31 244,-741 45 55,515-24 106,571-10 227,-687 56 2,39 1-342,164-23-41,-465 16 101,-82-3 7,-125-10-52,1 1 1,-1-1-1,0 0 0,0 0 0,0 0 0,1 0 1,-1 0-1,0-1 0,0 1 0,0 0 1,0 0-1,1-1 0,-1 1 0,0-1 1,0 1-1,0-1 0,2-1 0,-3 2-39,0-1 0,0 1 0,1-1 0,-1 1 0,0-1-1,0 1 1,0-1 0,0 1 0,0-1 0,0 1-1,0-1 1,0 1 0,0-1 0,0 0 0,0 1 0,0-1-1,0 1 1,0-1 0,0 1 0,-1-1 0,1 1-1,0-1 1,0 1 0,-1-1 0,1 0 0,-4-4-203,0 0 1,0 0-1,0 0 1,0 1-1,-6-5 1,-16-12-90,-7-2-148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3.177"/>
    </inkml:context>
    <inkml:brush xml:id="br0">
      <inkml:brushProperty name="width" value="0.05" units="cm"/>
      <inkml:brushProperty name="height" value="0.05" units="cm"/>
    </inkml:brush>
  </inkml:definitions>
  <inkml:trace contextRef="#ctx0" brushRef="#br0">117 8 18660,'0'-1'111,"-1"0"0,1 1 0,-1-1 0,1 1 0,-1-1 0,1 1 0,-1 0 0,1-1 0,-1 1 0,0-1 0,1 1 0,-1 0 0,0 0 0,1-1 0,-1 1 0,0 0 0,1 0 0,-1 0 0,0 0 0,0-1 0,1 1-1,-1 0 1,0 1 0,1-1 0,-1 0 0,0 0 0,0 0 0,1 0 0,-1 0 0,0 1 0,1-1 0,-1 0 0,0 1 0,1-1 0,-1 0 0,1 1 0,-1-1 0,1 1 0,-1-1 0,0 2 0,-26 21 1090,25-21-1099,-4 4 106,0 0 0,1 1 0,-1-1-1,-7 14 1,14-19-203,-1-1 0,0 1 0,0-1 0,0 0-1,0 1 1,0-1 0,1 0 0,-1 1 0,0-1 0,0 0 0,0 0 0,1 1-1,-1-1 1,0 0 0,1 0 0,-1 1 0,0-1 0,0 0 0,1 0-1,-1 0 1,0 1 0,1-1 0,-1 0 0,0 0 0,1 0 0,-1 0-1,1 0 1,-1 0 0,0 0 0,1 0 0,-1 0 0,0 0 0,1 0 0,-1 0-1,0 0 1,1 0 0,-1 0 0,1 0 0,-1 0 0,0-1 0,1 1-1,17-2 23,-11 2-22,-1-1-1,1 0 1,-1-1 0,0 0 0,1 0 0,-1 0 0,0-1-1,0 0 1,0 0 0,-1 0 0,1-1 0,-1 0-1,1 0 1,-1 0 0,-1-1 0,1 0 0,4-5 0,-16 83 3,18 101 8,0-33-14,-11-135-6,2 21 60,-2 0 0,-1 0-1,-7 40 1,7-60-38,0 0 0,-1-1 1,0 1-1,-1 0 0,1-1 0,-1 1 1,-1-1-1,1 0 0,-1 0 0,0 0 1,0 0-1,-1-1 0,0 0 0,0 0 1,0 0-1,0 0 0,-1-1 0,-10 6 1,14-9-9,0 1 1,0-1 0,0 0 0,0 0-1,0 0 1,-1-1 0,1 1 0,0-1-1,-1 1 1,1-1 0,-1 0 0,1 1-1,-1-1 1,1-1 0,0 1 0,-1 0-1,1 0 1,0-1 0,-1 0 0,1 1-1,0-1 1,-1 0 0,1 0 0,0 0-1,0 0 1,-4-3 0,4 1 3,-1 0 0,0 0 0,1 0 1,0 0-1,0 0 0,0 0 0,0-1 0,0 1 0,1-1 0,-1 1 1,1-1-1,0 0 0,0 1 0,0-1 0,1 0 0,-1-5 0,1-5-9,1-1-1,0 0 0,1 1 0,0-1 0,2 1 0,-1-1 0,2 1 0,0 0 0,0 1 0,2-1 1,-1 1-1,2 1 0,9-14 0,6-5-145,1 0 0,1 2 1,54-47-1,-31 35 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0.680"/>
    </inkml:context>
    <inkml:brush xml:id="br0">
      <inkml:brushProperty name="width" value="0.05" units="cm"/>
      <inkml:brushProperty name="height" value="0.05" units="cm"/>
    </inkml:brush>
  </inkml:definitions>
  <inkml:trace contextRef="#ctx0" brushRef="#br0">75 0 22517,'-9'0'1664,"-5"8"-1344,-1-2-272,6 3-208,-1-4 528,3 1-336,-4-2-168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1.067"/>
    </inkml:context>
    <inkml:brush xml:id="br0">
      <inkml:brushProperty name="width" value="0.05" units="cm"/>
      <inkml:brushProperty name="height" value="0.05" units="cm"/>
    </inkml:brush>
  </inkml:definitions>
  <inkml:trace contextRef="#ctx0" brushRef="#br0">197 1 17820,'-9'9'1515,"1"1"1,0 1 0,-7 11-1,-23 47 162,-25 76-1314,22-24-83,37-104-256,0 0 0,1 0 0,1 0 0,1 0 0,0 23 0,2-35-22,-1-1 1,1 1-1,-1-1 1,1 0-1,0 1 1,1-1-1,-1 0 0,1 0 1,0 0-1,0 0 1,0 0-1,0 0 1,5 5-1,-5-7-16,0 0 0,0 0-1,0-1 1,1 1 0,-1 0 0,1-1-1,0 0 1,-1 1 0,1-1-1,0 0 1,-1 0 0,1-1-1,0 1 1,0 0 0,0-1-1,0 0 1,0 0 0,0 0-1,0 0 1,0 0 0,2-1 0,5-1-193,-1-1 0,1 1 0,-1-2-1,0 1 1,0-1 0,0-1 0,-1 0 0,1 0 0,-1 0 0,12-12 0,2-3-852,0-1 0,20-27 0,-13 11-892,29-53-1,-41 62 1886,-34 58 1223,1 0 0,2 1 0,1 1-1,-11 39 1,22-65-1043,-10 45 713,12-49-840,0 0-1,-1 1 1,1-1-1,0 1 1,0-1-1,0 1 1,0-1-1,1 0 1,-1 1 0,1-1-1,0 1 1,-1-1-1,1 0 1,0 0-1,0 1 1,3 2-1,-4-4-59,1 0 0,-1-1-1,0 1 1,1-1-1,0 1 1,-1-1 0,1 1-1,-1-1 1,1 0 0,-1 1-1,1-1 1,0 0-1,-1 1 1,1-1 0,0 0-1,0 0 1,-1 1 0,1-1-1,0 0 1,-1 0-1,1 0 1,0 0 0,0 0-1,-1 0 1,1 0-1,0 0 1,0 0 0,-1-1-1,1 1 1,0 0 0,-1 0-1,1-1 1,0 1-1,-1 0 1,1-1 0,-1 1-1,1-1 1,0 0 0,1 0-50,0-1 0,0-1 0,-1 1 0,1 0 0,-1 0 0,1 0 1,-1-1-1,0 1 0,2-6 0,6-26-785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1.521"/>
    </inkml:context>
    <inkml:brush xml:id="br0">
      <inkml:brushProperty name="width" value="0.05" units="cm"/>
      <inkml:brushProperty name="height" value="0.05" units="cm"/>
    </inkml:brush>
  </inkml:definitions>
  <inkml:trace contextRef="#ctx0" brushRef="#br0">44 10 21941,'-6'-8'1664,"-5"6"-1312,6 2-232,5 3 280,0 2-640,8 1-1096,1 0 1136,10 0-296,-1 1-168</inkml:trace>
  <inkml:trace contextRef="#ctx0" brushRef="#br0" timeOffset="1">188 82 18772,'-14'21'839,"-53"96"1744,61-105-2336,1 1 1,0 0-1,1 0 1,0 0 0,1 1-1,1-1 1,-2 23 0,4-33-238,0 0 0,0 0 0,0 0 0,1 1 0,-1-1 0,1 0 0,0 0 1,-1 0-1,2 0 0,-1 0 0,0-1 0,0 1 0,1 0 0,0 0 0,-1-1 1,1 1-1,0-1 0,3 3 0,-2-3-75,0 1-1,0-1 1,0 0-1,1-1 1,-1 1-1,1 0 1,-1-1-1,1 0 1,0 0-1,0 0 1,-1 0-1,1 0 1,0-1-1,5 0 1,0 0-134,-1 0 1,1-1-1,-1 0 0,0-1 0,0 0 1,0 0-1,0-1 0,0 0 1,0 0-1,-1-1 0,1 1 0,10-9 1,-9 2-231,-21 12 551,-23 11 562,-42 25 895,49-23-882,-1-1 0,0-2 0,-36 11-1,65-23-704,0 0-1,0 0 0,0 0 0,0 0 0,0 0 0,0 0 0,0 0 0,0 0 0,0 0 0,0 1 0,0-1 0,-1 0 0,1 0 0,0 0 0,0 0 0,0 0 0,0 0 0,0 0 0,0 0 1,0 0-1,0 0 0,0 0 0,-1-1 0,1 1 0,0 0 0,0 0 0,0 0 0,0 0 0,0 0 0,0 0 0,0 0 0,0 0 0,0 0 0,0 0 0,0 0 0,0 0 0,0 0 1,-1 0-1,1 0 0,0 0 0,0 0 0,0-1 0,0 1 0,0 0 0,0 0 0,0 0 0,0 0 0,0 0 0,0 0 0,0 0 0,0 0 0,0 0 0,0 0 0,0-1 0,0 1 1,0 0-1,0 0 0,0 0 0,0 0 0,0 0 0,0 0 0,0 0 0,0 0 0,0 0 0,0 0 0,0-1 0,1 1 0,-1 0 0,0 0 0,4-6-375,55-43-354,-31 28 459,19-15-218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1.983"/>
    </inkml:context>
    <inkml:brush xml:id="br0">
      <inkml:brushProperty name="width" value="0.05" units="cm"/>
      <inkml:brushProperty name="height" value="0.05" units="cm"/>
    </inkml:brush>
  </inkml:definitions>
  <inkml:trace contextRef="#ctx0" brushRef="#br0">9 1 17268,'-4'44'2533,"2"-32"-1899,1 0 0,0 0 0,1 1 1,1 18-1,0-29-547,-1 1 0,1 0 0,0 0-1,-1-1 1,1 1 0,0 0 0,1-1 0,-1 1 0,0-1 0,1 1 0,-1-1 0,1 0 0,0 0 0,0 0 0,0 0 0,0 0 0,0 0 0,0 0 0,1 0 0,-1-1 0,0 0 0,1 1-1,0-1 1,3 2 0,7 0-32,0 0-1,0-1 1,1 0 0,-1-1-1,0 0 1,18-2-1,6-2-158,38-8 0,38-15-161,-65 13 22,64-7 0,-110 19 238,0 1 1,0-1-1,1 1 1,-1 0-1,0 0 0,1 0 1,-1 1-1,0-1 1,0 0-1,1 1 0,-1-1 1,4 3-1,-5-2 12,1 0-1,-1 1 0,0-1 1,0 1-1,1-1 0,-1 1 1,0-1-1,-1 1 1,1 0-1,0 0 0,0-1 1,-1 1-1,1 0 1,0 2-1,-1-3-15,1 0-1,0 1 1,-1-1 0,1 0 0,0 0 0,0 0-1,-1 0 1,1 0 0,0 0 0,0 0-1,0 0 1,0 0 0,1 0 0,-1 0-1,0-1 1,0 1 0,0 0 0,1-1-1,-1 1 1,0-1 0,1 0 0,-1 1-1,0-1 1,1 0 0,-1 0 0,0 0-1,1 0 1,1 0 0,5 0-148,0-1-1,1 0 1,11-3 0,-14 3 35,54-15-958,-42 11 670,1 0 1,-1 0 0,1 2 0,0 1 0,-1 0-1,25 1 1,-41 1 371,0 0 0,0 1 0,1-1 0,-1 1 0,0 0 0,-1-1 0,1 1 0,0 0 0,0 0 0,0 0 0,3 3 0,-5-4 57,1 1 0,-1-1 1,1 1-1,-1-1 0,1 1 0,-1 0 0,0-1 0,1 1 0,-1-1 1,0 1-1,1 0 0,-1-1 0,0 1 0,0 0 0,0-1 0,0 1 1,1 0-1,-1-1 0,0 1 0,0 0 0,0-1 0,-1 1 0,1 0 1,0-1-1,0 1 0,0 0 0,0-1 0,-1 1 0,1 0 0,0-1 0,0 1 1,-1 0-1,1-1 0,-1 1 0,1-1 0,-1 2 0,-2-3 172,-5-11 74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2.478"/>
    </inkml:context>
    <inkml:brush xml:id="br0">
      <inkml:brushProperty name="width" value="0.05" units="cm"/>
      <inkml:brushProperty name="height" value="0.05" units="cm"/>
    </inkml:brush>
  </inkml:definitions>
  <inkml:trace contextRef="#ctx0" brushRef="#br0">314 26 18916,'0'0'71,"1"0"-1,-1-1 1,1 1 0,-1 0-1,0-1 1,1 1 0,-1 0-1,1-1 1,-1 1-1,0 0 1,1-1 0,-1 1-1,0-1 1,0 1 0,1-1-1,-1 1 1,0-1 0,0 1-1,0 0 1,0-1 0,0 1-1,1-1 1,-1 0-1,0 1 1,0-1 0,0 1-1,0-1 1,0 1 0,-1-1-1,1 1 1,0-1 0,-1 0-3,1 0 1,-1 1 0,0-1 0,0 0 0,0 1-1,0-1 1,0 1 0,0-1 0,1 1 0,-1-1-1,0 1 1,0 0 0,0-1 0,-2 1 0,-5-1 337,1 0 0,-1 0 0,-13 1 0,8 1-211,1 2 1,-1-1-1,1 1 0,-1 1 0,1 0 0,0 1 1,1 1-1,-1-1 0,1 2 0,0 0 1,1 0-1,-19 16 0,21-16-191,0 1-1,0 0 1,1 0 0,0 1-1,0 0 1,1 0 0,0 1-1,1-1 1,0 1 0,1 1-1,0-1 1,0 0 0,1 1-1,0 0 1,-1 13 0,4-21-13,-1 1-1,1 0 1,0 0 0,1-1 0,-1 1 0,1 0 0,-1 0 0,1-1 0,0 1-1,0-1 1,1 1 0,-1-1 0,1 1 0,0-1 0,2 4 0,-2-5-52,1 1 1,-1-1 0,1 0-1,-1 0 1,1 0 0,0 0-1,0 0 1,-1-1 0,2 1-1,-1-1 1,0 0 0,0 0-1,0 0 1,0 0-1,1 0 1,-1-1 0,6 1-1,5-1-123,1-1 0,-1 0-1,1-1 1,0 0 0,-1-1 0,0-1-1,0-1 1,0 1 0,13-8-1,32-16-388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2.941"/>
    </inkml:context>
    <inkml:brush xml:id="br0">
      <inkml:brushProperty name="width" value="0.05" units="cm"/>
      <inkml:brushProperty name="height" value="0.05" units="cm"/>
    </inkml:brush>
  </inkml:definitions>
  <inkml:trace contextRef="#ctx0" brushRef="#br0">55 1 19116,'-20'25'1894,"15"-19"-1595,0-1-1,1 1 0,-1 0 1,1 1-1,-6 12 1,10-19-261,0 1 1,0-1-1,-1 1 0,1-1 1,0 1-1,0-1 1,0 1-1,0-1 0,-1 1 1,1-1-1,0 1 0,0-1 1,0 1-1,0-1 1,0 1-1,1 0 0,-1-1 1,0 1-1,0-1 0,0 1 1,0-1-1,0 1 1,1-1-1,-1 1 0,0-1 1,1 0-1,-1 1 0,0-1 1,0 1-1,1-1 1,-1 0-1,1 1 0,-1-1 1,1 1-1,1-1 1,-1 1 1,1-1-1,0 1 0,-1-1 1,1 0-1,0 1 1,0-1-1,-1 0 0,1 0 1,3-1-1,43-11-21,-16 1-28,-17 5 1,1 0-1,0 1 1,0 1 0,1 1-1,-1 0 1,29-1 0,-42 4 4,0 0 0,0 1 0,0 0 0,0 0 0,0 0 0,0 0 0,0 0 0,-1 1 0,4 1 0,-5-2-70,1 0 0,0 0-1,-1 0 1,1 0 0,0-1-1,0 1 1,0 0 0,0-1-1,-1 1 1,1-1 0,0 0-1,0 1 1,0-1 0,0 0-1,0 0 1,0 0 0,0-1-1,0 1 1,0 0 0,0-1-1,2 0 1,16-8-211,5-8-108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3.350"/>
    </inkml:context>
    <inkml:brush xml:id="br0">
      <inkml:brushProperty name="width" value="0.05" units="cm"/>
      <inkml:brushProperty name="height" value="0.05" units="cm"/>
    </inkml:brush>
  </inkml:definitions>
  <inkml:trace contextRef="#ctx0" brushRef="#br0">132 141 16580,'-32'14'1110,"20"-10"-838,-1 2 1,1 0 0,-17 11 0,26-15-230,1 0 1,-1-1-1,1 1 0,0 1 1,-1-1-1,1 0 1,1 0-1,-1 1 1,0-1-1,0 1 1,1 0-1,0 0 1,-1-1-1,1 1 1,0 0-1,0 0 1,1 0-1,-1 0 1,0 0-1,1 5 1,0-6-36,0-1 1,0 1 0,1-1 0,-1 1 0,1 0 0,-1-1 0,1 1 0,-1-1-1,1 1 1,0-1 0,0 1 0,0-1 0,0 0 0,0 0 0,0 1 0,0-1 0,0 0-1,0 0 1,1 0 0,-1 0 0,0 0 0,1 0 0,-1 0 0,1-1 0,-1 1 0,1 0-1,-1-1 1,1 1 0,-1-1 0,1 0 0,0 0 0,1 1 0,4 0-1,0-1-1,-1 1 1,1-1 0,0 0 0,0-1 0,10-2 0,-4 0 1,0-2 1,-1 0 0,1 0 0,-1-1 0,-1-1 0,1 0-1,-1 0 1,19-17 0,-8 4 182,0-1 0,35-46 0,-55 64-174,5-6 176,1-1 0,-1 0-1,-1 0 1,0-1 0,0 0 0,4-14 0,-9 25-169,-1 0 0,0-1 0,0 1 1,0-1-1,0 1 0,1 0 0,-1-1 0,0 1 1,0-1-1,0 1 0,0-1 0,0 1 0,0-1 1,0 1-1,0 0 0,0-1 0,0 1 0,0-1 0,0 1 1,-1-1-1,1 1 0,0 0 0,0-1 0,0 1 1,0-1-1,-1 1 0,1 0 0,0-1 0,0 1 1,-1 0-1,1-1 0,-1 1 0,-13 3 504,-14 19 64,21-12-498,0 0-1,0 0 0,1 1 0,1 0 0,0 0 0,0 0 0,-4 18 0,7-22-73,0 1 0,0-1 1,1 1-1,0-1 0,1 1 1,0 0-1,0-1 0,0 1 1,1-1-1,0 1 0,1-1 1,0 1-1,3 8 0,-4-14-16,0 1 0,1 0-1,-1 0 1,1-1-1,0 1 1,0-1 0,0 0-1,0 0 1,0 1 0,0-1-1,0 0 1,1-1-1,-1 1 1,1 0 0,0-1-1,-1 1 1,1-1 0,0 0-1,0 0 1,0 0-1,0 0 1,0-1 0,0 1-1,0-1 1,0 0 0,0 0-1,0 0 1,0 0-1,0 0 1,0 0 0,0-1-1,0 0 1,5-1 0,3-2-4,1 0 0,0-1 1,-1-1-1,0 1 0,-1-2 1,20-14-1,44-43 16,-66 56-18,-1 0 0,0-1 0,0 1 0,-1-1 0,0 0 1,9-19-1,-14 20-23,-5 8 15,-9 12 7,8-5 1,0 0 1,1 1-1,0-1 0,1 1 1,-1 0-1,2 0 0,-1 1 1,1-1-1,-1 12 0,2-16-32,0 0 0,1 0 0,0 0 0,0 0 0,0 0 0,1 0 0,-1 0 0,1-1 0,0 1 0,0 0 0,0 0 0,1 0 0,-1-1 0,1 1 1,0-1-1,0 1 0,0-1 0,1 0 0,-1 0 0,1 0 0,-1 0 0,6 4 0,-6-5-87,0-1 0,0 0 1,0 0-1,0 0 0,0 0 1,0 0-1,1 0 0,-1-1 1,0 1-1,0-1 1,0 1-1,1-1 0,-1 0 1,0 0-1,0 0 0,1 0 1,-1-1-1,0 1 0,0 0 1,1-1-1,-1 0 1,0 1-1,4-3 0,1-1-100,0 0 1,-1 0-1,1-1 0,-1 0 0,9-9 0,16-17-680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3.790"/>
    </inkml:context>
    <inkml:brush xml:id="br0">
      <inkml:brushProperty name="width" value="0.05" units="cm"/>
      <inkml:brushProperty name="height" value="0.05" units="cm"/>
    </inkml:brush>
  </inkml:definitions>
  <inkml:trace contextRef="#ctx0" brushRef="#br0">21 1 17652,'-3'6'308,"0"1"0,0 0 0,0-1 0,1 1 0,0 0 0,1 0 0,-1 0 0,1 0 0,1 1 0,-1-1 0,1 0 0,1 0 0,-1 1 0,1-1 0,0 0 0,5 13 0,-2-6-378,1 0-1,1 0 1,0-1 0,1 0 0,1 0 0,0-1-1,13 16 1,-21-28-16,0 1 0,0-1 1,0 0-1,0 1 0,1-1 0,-1 1 0,0-1 0,0 0 0,0 1 0,1-1 1,-1 0-1,0 0 0,0 1 0,1-1 0,-1 0 0,0 1 0,1-1 1,-1 0-1,0 0 0,1 0 0,-1 1 0,0-1 0,1 0 0,-1 0 1,0 0-1,1 0 0,-1 0 0,1 0 0,-1 0 0,0 0 0,1 0 0,-1 0 1,1 0-1,-1 0 0,0 0 0,1 0 0,-2-16-1825,-11-23-172,0 7-699,8 18 2698,-1 1-1,0 0 1,-13-20 0,43 45 7375,42 16-5200,-52-24-1950,0 0 0,0-1 0,1 0 0,-1-2 0,20 1 0,-29-2-106,0 0 0,0-1 0,0 0 0,0 1 0,0-2 0,0 1 1,-1-1-1,1 0 0,0 0 0,-1 0 0,1-1 0,-1 0 0,0 0 0,0 0 1,0-1-1,6-5 0,-8 3 190,-4 6 118,-7 8 8,4 0-258,1 0 1,0 0-1,0 0 1,1 0-1,0 1 1,0 0-1,1-1 1,0 11-1,0-13-70,1-1 1,0 0-1,0 0 0,1 1 0,0-1 0,0 0 0,0 0 0,0 0 0,1 0 0,0 0 1,0 0-1,0 0 0,1-1 0,5 9 0,-7-12-42,0 0-1,0 1 1,0-1 0,0 0-1,0 0 1,1 0-1,-1 0 1,0-1 0,0 1-1,1 0 1,-1 0 0,1-1-1,-1 1 1,0-1-1,1 1 1,-1-1 0,1 0-1,0 1 1,-1-1 0,1 0-1,-1 0 1,1 0 0,1 0-1,-1-1-83,0 0-1,1 0 1,-1 0 0,0 0-1,0 0 1,0-1-1,0 1 1,0 0 0,-1-1-1,1 0 1,0 1-1,-1-1 1,3-3 0,2-3-203,-1 0 1,0-1-1,0 0 1,-1 0 0,0 0-1,2-12 1,3-19-382,-5 0-196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04:44.219"/>
    </inkml:context>
    <inkml:brush xml:id="br0">
      <inkml:brushProperty name="width" value="0.05" units="cm"/>
      <inkml:brushProperty name="height" value="0.05" units="cm"/>
    </inkml:brush>
  </inkml:definitions>
  <inkml:trace contextRef="#ctx0" brushRef="#br0">19 1 15675,'-10'9'1497,"4"6"-1009,3 4-208,8 2 440,7-1-632,6-5 168,8-1-128,7-8-296</inkml:trace>
  <inkml:trace contextRef="#ctx0" brushRef="#br0" timeOffset="1">314 86 17036,'-4'3'455,"-10"4"794,1 1 0,0 0 0,-15 14 0,25-20-1125,1 0-1,-1 0 1,1 1 0,0-1 0,0 1 0,0 0 0,0-1-1,0 1 1,0 0 0,1 0 0,-1 0 0,1 0-1,0 1 1,0-1 0,0 0 0,1 0 0,-1 1-1,1-1 1,-1 0 0,1 1 0,1 4 0,-1-5-99,1 0 0,0-1 0,0 1 0,1-1 0,-1 1 0,0-1 0,1 1 0,0-1 0,-1 0 0,1 0 0,0 0 1,0 0-1,0 0 0,0 0 0,1 0 0,-1-1 0,0 1 0,1-1 0,-1 0 0,1 0 0,5 2 0,3 1-136,1 0 0,0-1 0,21 2-1,-2-3-241,0-1-1,0-1 0,44-7 1,19 0 35,-92 6 403,0 1 0,0 0 1,0-1-1,0 1 0,0 0 0,0 1 0,0-1 0,0 0 0,0 0 1,0 1-1,0-1 0,0 1 0,0 0 0,0 0 0,0-1 1,0 1-1,0 0 0,-1 1 0,1-1 0,0 0 0,-1 0 1,1 1-1,-1-1 0,0 1 0,1-1 0,-1 1 0,0 0 1,0-1-1,0 1 0,0 0 0,0 0 0,0 0 0,-1 0 1,2 3-1,1 2 98,0 0 1,1-1-1,0 1 1,0-1-1,1 0 1,0 0-1,7 7 1,-9-10-248,0 0 1,0 0-1,0-1 1,0 0-1,1 1 1,-1-1-1,1 0 1,-1 0-1,1-1 1,0 1-1,0-1 1,-1 0-1,1 0 1,0 0-1,4 0 1,-7-1 55,-1 0 0,0 0 0,1 0 0,-1 0 0,0 0-1,1 0 1,-1 0 0,0 0 0,0 0 0,1 0 0,-1-1 0,0 1 0,1 0 0,-1 0 0,0 0 0,0 0 0,1 0 0,-1-1 0,0 1 0,0 0 0,1 0 0,-1 0 0,0-1 0,0 1 0,0 0-1,1 0 1,-1-1 0,1-13-290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23.294"/>
    </inkml:context>
    <inkml:brush xml:id="br0">
      <inkml:brushProperty name="width" value="0.05" units="cm"/>
      <inkml:brushProperty name="height" value="0.05" units="cm"/>
    </inkml:brush>
  </inkml:definitions>
  <inkml:trace contextRef="#ctx0" brushRef="#br0">39 0 13603,'-8'6'582,"4"-4"-410,0 0 0,1 0 0,0 1 1,-1-1-1,1 1 0,-4 4 1,7-6-159,0-1 0,-1 1 1,1-1-1,0 1 1,0-1-1,-1 1 1,1-1-1,0 1 0,0-1 1,0 1-1,0-1 1,0 1-1,0-1 0,0 1 1,0-1-1,0 1 1,0-1-1,0 1 1,0 0-1,0-1 0,0 1 1,1 0 7,0 0 1,-1 0 0,1 0-1,0 0 1,0 0 0,0 0-1,-1 0 1,1 0 0,0-1-1,0 1 1,0 0-1,0-1 1,2 2 0,11 4-12,1-1 1,0 0 0,0-1 0,0-1-1,1 0 1,25 1 0,-28-3-5,130 11 5,57 6 111,573 53 90,-332-51-192,319 3 25,36-24-61,287-9 41,-495-16 506,-587 26-568,25 0 482,-19 3-257,-16 4-446,-23 6 113,-2-4 22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3.715"/>
    </inkml:context>
    <inkml:brush xml:id="br0">
      <inkml:brushProperty name="width" value="0.05" units="cm"/>
      <inkml:brushProperty name="height" value="0.05" units="cm"/>
    </inkml:brush>
  </inkml:definitions>
  <inkml:trace contextRef="#ctx0" brushRef="#br0">101 358 15891,'1'-4'515,"0"-1"0,-1 1 0,1 0 0,-1-1-1,0 1 1,0 0 0,-2-7 0,2 11-436,0-1 0,0 0 0,-1 0 0,1 0 0,0 1 0,-1-1 0,1 0 0,0 0 1,-1 1-1,1-1 0,-1 0 0,0 1 0,1-1 0,-1 1 0,1-1 0,-1 0 0,0 1 0,1 0 0,-1-1 0,0 1 0,0-1 1,1 1-1,-1 0 0,0-1 0,0 1 0,1 0 0,-1 0 0,0 0 0,0 0 0,0-1 0,0 1 0,1 0 0,-1 1 0,0-1 0,0 0 1,0 0-1,0 0 0,1 0 0,-1 1 0,0-1 0,0 0 0,0 1 0,1-1 0,-1 0 0,0 1 0,0 0 0,-4 2 3,1-1 0,-1 2 1,1-1-1,0 0 0,0 1 0,1 0 0,-1 0 0,1 0 0,-1 0 0,1 0 0,-4 10 0,3-9-76,2 1-1,-1 0 1,1 0-1,-1 0 1,2 0-1,-1 0 1,1 0-1,0 1 1,-1 9 0,2-15-6,0 0 0,0 0 1,0 0-1,0 0 0,0 0 1,0 0-1,1 0 1,-1 0-1,0 0 0,1 0 1,-1 0-1,0-1 0,1 1 1,-1 0-1,1 0 1,-1 0-1,1 0 0,-1-1 1,1 1-1,0 0 0,0-1 1,-1 1-1,1 0 1,0-1-1,0 1 0,-1-1 1,1 1-1,0-1 0,0 0 1,0 1-1,0-1 1,0 0-1,0 1 0,0-1 1,0 0-1,0 0 0,0 0 1,0 0-1,0 0 1,0 0-1,0 0 0,0 0 1,1-1-1,4 0 4,-1-1 0,0 0-1,0 1 1,0-2 0,0 1 0,10-6-1,7-8 12,-1-1 0,-1-1-1,0-1 1,-1 0-1,27-37 1,69-118 179,-102 153-159,-3 6 31,-1 0 0,0-1 0,12-32-1,-66 183-15,-12 44-14,46-136-94,1 1 1,-4 52 0,14-46-654,0-48 649,1 0 0,-1 0-1,1 0 1,-1 0 0,1 0-1,-1 0 1,1 0 0,0-1-1,2 5 1,-3-6 49,1 0-1,-1 1 1,1-1 0,-1 0 0,1 1 0,-1-1-1,0 0 1,1 1 0,-1-1 0,1 0 0,0 0-1,-1 0 1,1 1 0,-1-1 0,1 0-1,-1 0 1,1 0 0,-1 0 0,1 0 0,0 0-1,-1 0 1,1 0 0,-1 0 0,1 0 0,-1 0-1,1-1 1,-1 1 0,1 0 0,-1 0 0,1-1-1,-1 1 1,1 0 0,0-1 0,12-9-374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1.481"/>
    </inkml:context>
    <inkml:brush xml:id="br0">
      <inkml:brushProperty name="width" value="0.05" units="cm"/>
      <inkml:brushProperty name="height" value="0.05" units="cm"/>
    </inkml:brush>
  </inkml:definitions>
  <inkml:trace contextRef="#ctx0" brushRef="#br0">1 179 14619,'1'2'61,"-1"-1"0,1 1-1,0-1 1,0 0 0,0 1-1,0-1 1,0 0 0,1 0 0,-1 0-1,0 0 1,0 0 0,1 0-1,-1 0 1,1 0 0,-1-1 0,1 1-1,-1 0 1,1-1 0,2 1-1,36 5-74,-23-5 112,1043 73 677,-276-79-322,0-47-359,-122 6-9,-62 26 384,16 0-193,-469 9-463,161-34-1,-261 35 114,83-29-1,-51 6-18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5.725"/>
    </inkml:context>
    <inkml:brush xml:id="br0">
      <inkml:brushProperty name="width" value="0.05" units="cm"/>
      <inkml:brushProperty name="height" value="0.05" units="cm"/>
    </inkml:brush>
  </inkml:definitions>
  <inkml:trace contextRef="#ctx0" brushRef="#br0">28 1 17388,'-9'0'2328,"2"3"-1464,0 3-392,2 4 1913,5 9-1497,0 2-120,6 8-400,4 3-152,2 4-256,2-3-128,-1 1-408,1-5-248,-5-6-408,-3-3-184,-6-9 911,-6-5-335,-6-6-136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6.249"/>
    </inkml:context>
    <inkml:brush xml:id="br0">
      <inkml:brushProperty name="width" value="0.05" units="cm"/>
      <inkml:brushProperty name="height" value="0.05" units="cm"/>
    </inkml:brush>
  </inkml:definitions>
  <inkml:trace contextRef="#ctx0" brushRef="#br0">9 108 16876,'-9'-9'1688,"12"4"-976,8 1-216,12-1 809,9-1-153,8-2-408,7-3-208,5 1-624,3-2-304,-4 2-416,-8-2 664,-11 4-232,-6 1-96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6.925"/>
    </inkml:context>
    <inkml:brush xml:id="br0">
      <inkml:brushProperty name="width" value="0.05" units="cm"/>
      <inkml:brushProperty name="height" value="0.05" units="cm"/>
    </inkml:brush>
  </inkml:definitions>
  <inkml:trace contextRef="#ctx0" brushRef="#br0">73 73 20788,'-2'21'695,"0"0"-1,2 0 1,4 40-1,17 63-767,0-3-1731,-21-89 368,0-32 1389,0 1 0,0-1-1,0 1 1,0-1 0,0 0 0,0 1 0,-1-1 0,1 1-1,0-1 1,0 0 0,0 1 0,-1-1 0,1 0-1,0 1 1,0-1 0,-1 0 0,1 1 0,0-1 0,-1 0-1,1 1 1,0-1 0,-1 0 0,0 1 0,1-1-8,-1-1 0,0 1 1,0 0-1,1 0 0,-1 0 1,0 0-1,1-1 1,-1 1-1,0 0 0,1-1 1,-1 1-1,0 0 0,1-1 1,-1 1-1,1-1 0,-1 1 1,0-1-1,1 1 1,-1-2-1,-6-6-208,0 0 1,0-1-1,1 0 0,0 0 1,1-1-1,-7-17 1,1-2 217,-8-33-1,15 46 253,0 0 0,1-1 0,1 1-1,1-1 1,0 0 0,1 0 0,1 1 0,2-21-1,-2 32-72,0 0-1,1 0 0,-1 0 0,1 0 0,0 0 1,0 0-1,0 1 0,1-1 0,0 0 0,0 1 1,0 0-1,0 0 0,1 0 0,-1 0 0,1 0 1,0 1-1,0 0 0,1 0 0,-1 0 1,1 0-1,-1 0 0,1 1 0,0 0 0,0 0 1,0 1-1,0-1 0,0 1 0,0 0 0,9-1 1,-8 2-40,1 0 1,-1 0 0,1 0 0,-1 1 0,1 0 0,-1 0-1,1 0 1,-1 1 0,0 0 0,0 0 0,0 1-1,0-1 1,0 2 0,-1-1 0,1 0 0,-1 1-1,0 0 1,0 0 0,7 8 0,-9-8-13,-1-1 1,1 1-1,-1-1 0,1 1 1,-1 0-1,0 0 0,-1 0 1,1 0-1,-1 0 1,0 1-1,0-1 0,0 0 1,0 1-1,-1-1 1,0 0-1,0 1 0,0-1 1,0 0-1,-1 1 0,0-1 1,0 0-1,0 1 1,0-1-1,0 0 0,-1 0 1,0 0-1,0 0 1,0 0-1,-5 6 0,4-6-11,-1 0-1,0 0 1,1 0-1,-1-1 1,-1 1-1,1-1 1,0 0-1,-1 0 1,0-1-1,0 1 0,0-1 1,0 0-1,0 0 1,0-1-1,0 1 1,-1-1-1,1 0 1,-7 0-1,10-1-148,-1 0 0,1 0-1,-1 0 1,0 0 0,1-1-1,-1 1 1,1-1 0,-1 1-1,1-1 1,0 0 0,-1 0-1,1 0 1,0 0 0,-1 0-1,1-1 1,0 1 0,0-1 0,0 1-1,0-1 1,0 0 0,1 0-1,-1 0 1,0 0 0,1 0-1,-1 0 1,1 0 0,0-1-1,0 1 1,0 0 0,0-1-1,0 1 1,1-1 0,-1 1-1,0-1 1,1 1 0,0-1 0,0 1-1,0-1 1,0-3 0,1 0-297,0-1 1,0 1 0,0 0 0,1 0 0,0 0-1,0 0 1,1 0 0,-1 0 0,1 1 0,0-1-1,1 1 1,0 0 0,0 0 0,0 0 0,9-8 0,5-4-897,2 1 0,34-22 0,-50 35 1427,1 0 0,-1 0 0,1 1 0,0 0 0,0 0 0,0 0 0,10-2 0,-14 4-37,0 0 1,0 0-1,0 0 1,0 0-1,0 0 0,1 0 1,-1 0-1,0 1 0,0-1 1,0 0-1,0 1 0,0-1 1,0 1-1,0-1 1,0 1-1,0-1 0,0 1 1,0 0-1,0 0 0,0-1 1,0 1-1,0 0 1,-1 0-1,1 0 0,0 0 1,-1 0-1,1 0 0,-1 0 1,1 0-1,-1 0 0,1 0 1,-1 0-1,0 0 1,1 1-1,-1-1 0,0 0 1,0 0-1,0 0 0,0 3 1,4 50 3387,-4-36-2887,1 0 0,1 0 0,1 0 0,7 26 0,-1-29-512,-9-15-106,1 0-1,-1 1 0,0-1 0,0 0 0,1 0 0,-1 0 0,0 0 1,0 0-1,0 0 0,1 0 0,-1 0 0,0 0 0,0 0 0,1 0 0,-1 0 1,0 0-1,0 0 0,1 0 0,-1 0 0,0-1 0,0 1 0,0 0 1,1 0-1,-1 0 0,0 0 0,0 0 0,0 0 0,0-1 0,1 1 1,-1 0-1,0 0 0,0 0 0,0 0 0,0-1 0,0 1 0,1 0 0,-1 0 1,1-3 1,0 1 0,0 0 1,-1 0-1,1-1 1,0 1-1,-1-1 1,0 1-1,1 0 1,-1-1-1,0 1 0,-1-3 1,-8-49 56,8 49-43,0 0-1,-1 0 1,0 1 0,0-1-1,0 1 1,0-1 0,-1 1-1,0 0 1,-4-5 0,12 12-63,0-1 1,1 1-1,-1-1 1,0 0-1,1 0 1,0-1-1,10 2 1,8-2-315,0-1 0,1-2 0,-1 0 1,0-2-1,-1 0 0,1-2 1,-1 0-1,0-2 0,0 0 0,36-21 1,-58 29 372,0-1 1,0 1-1,0 0 0,0-1 1,-1 1-1,1-1 1,0 1-1,0-1 1,-1 0-1,1 1 1,0-1-1,-1 0 1,1 1-1,-1-1 0,1 0 1,-1 0-1,1 0 1,-1 1-1,1-1 1,-1 0-1,0 0 1,0 0-1,1 0 1,-1-1-1,0 1 16,-1 1 0,1-1 0,-1 1 0,1-1 1,-1 1-1,1-1 0,-1 1 0,1 0 0,-1-1 0,0 1 0,1 0 0,-1 0 0,1-1 1,-1 1-1,0 0 0,1 0 0,-1 0 0,1 0 0,-1 0 0,0 0 0,1 0 0,-1 0 1,0 0-1,1 0 0,-1 0 0,0 0 0,1 0 0,-1 1 0,1-1 0,-1 0 0,0 0 1,1 1-1,-1-1 0,1 0 0,-1 1 0,-4 1 81,0 0-1,0 0 1,1 1-1,0-1 1,-1 1 0,1 0-1,0 1 1,0-1-1,0 0 1,1 1-1,-1 0 1,1 0 0,0 0-1,0 1 1,1-1-1,-1 0 1,1 1 0,0 0-1,-3 8 1,4-9-96,0 0 0,0 0 0,1 0 0,-1 0 0,1 0 0,0 1 0,0-1 0,1 0 0,-1 0 0,1 0 0,0 0 0,0 0 0,0 0 1,1 0-1,-1 0 0,1 0 0,0 0 0,0-1 0,0 1 0,0-1 0,1 1 0,0-1 0,-1 0 0,7 4 0,-6-3-133,0-1 1,1-1-1,0 1 0,-1-1 1,1 1-1,0-1 0,0 0 1,1-1-1,-1 1 0,0-1 1,1 1-1,-1-1 0,0-1 1,1 1-1,0-1 0,-1 1 0,1-1 1,-1-1-1,1 1 0,-1 0 1,1-1-1,-1 0 0,0 0 1,1-1-1,-1 1 0,0-1 1,0 0-1,0 0 0,0 0 0,4-4 1,18-11-577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7.366"/>
    </inkml:context>
    <inkml:brush xml:id="br0">
      <inkml:brushProperty name="width" value="0.05" units="cm"/>
      <inkml:brushProperty name="height" value="0.05" units="cm"/>
    </inkml:brush>
  </inkml:definitions>
  <inkml:trace contextRef="#ctx0" brushRef="#br0">111 11 14003,'5'-8'2603,"-12"6"233,-13 8 350,11 0-2507,1 0 1,-1 1 0,1 0 0,1 0 0,-1 1 0,-9 13 0,14-17-640,0 0 0,1 1 0,-1-1 1,1 1-1,0 0 0,1 0 0,-1 0 0,1 0 1,0 0-1,0 0 0,0 0 0,1 0 0,-1 0 1,1 1-1,1 7 0,0-11-107,-1 0 0,1 0 0,-1 0-1,1 0 1,0 0 0,0 0 0,0 0 0,0-1 0,0 1 0,0 0-1,0 0 1,0-1 0,1 1 0,-1-1 0,1 1 0,-1-1 0,1 0-1,0 1 1,0-1 0,-1 0 0,1 0 0,0 0 0,0 0 0,0-1-1,0 1 1,0 0 0,0-1 0,4 1 0,0 0-95,1-1-1,-1 1 1,0-2 0,1 1 0,-1 0-1,0-1 1,0 0 0,10-4 0,16-7-488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7.786"/>
    </inkml:context>
    <inkml:brush xml:id="br0">
      <inkml:brushProperty name="width" value="0.05" units="cm"/>
      <inkml:brushProperty name="height" value="0.05" units="cm"/>
    </inkml:brush>
  </inkml:definitions>
  <inkml:trace contextRef="#ctx0" brushRef="#br0">130 18 17612,'-9'3'595,"0"1"0,0-1 0,1 2 0,-1-1 0,1 1 0,0 1 0,1-1 0,-1 1 0,1 0 1,0 1-1,1 0 0,0 0 0,-9 12 0,14-16-536,-1-1 0,1 0 0,-1 1 0,1-1 0,0 1 0,0 0 0,0-1 0,0 1 0,0 0 0,1-1 0,-1 1 0,1 0 0,0 0 0,0-1 0,0 1 0,0 0 1,0 0-1,1 0 0,-1-1 0,1 1 0,1 4 0,0-4-53,-1-1 0,0 0 1,1-1-1,0 1 1,-1 0-1,1 0 0,0-1 1,0 1-1,0-1 0,0 1 1,0-1-1,0 0 0,0 0 1,0 0-1,1 0 1,-1 0-1,0 0 0,0-1 1,1 1-1,-1-1 0,1 0 1,-1 1-1,1-1 0,-1 0 1,3-1-1,2 1-3,0-1-1,0 0 0,0-1 1,0 1-1,0-1 0,0-1 1,0 1-1,-1-1 1,1-1-1,-1 1 0,0-1 1,0 0-1,0 0 1,0-1-1,8-8 0,-3 0 77,1-1 0,-1 0 0,-1-1-1,-1 0 1,10-21 0,-21 42-34,0 0 1,1 1-1,0-1 0,-1 0 1,2 0-1,-1 1 1,1-1-1,0 0 0,0 1 1,1-1-1,2 12 0,-2-14-36,0-1-1,0 1 1,1 0-1,-1-1 1,1 1-1,0-1 1,0 1-1,0-1 1,4 6-1,-4-8-3,0 1 1,-1 0-1,1-1 0,0 0 0,0 1 1,0-1-1,0 0 0,0 0 1,0 0-1,0-1 0,0 1 0,0 0 1,0-1-1,1 1 0,-1-1 1,0 0-1,0 0 0,3 0 0,3 0 7,0-2-1,-1 1 0,1-1 0,-1 0 0,1-1 0,-1 1 1,0-1-1,0-1 0,0 0 0,0 0 0,-1 0 0,1-1 1,9-9-1,7-8-1,-1-1 0,20-27 0,-19 22-33,-13 20-62,-8 17 56,-11 26 53,7-27-15,1-6-6,-1 7 31,-1 1 0,1-1 0,0 1 0,1 0-1,0 0 1,1 0 0,0-1 0,0 1 0,3 10 0,-3-19-28,0 0 0,1 0 1,-1 0-1,0 0 0,1 0 1,-1 0-1,1 0 0,-1 0 1,1 0-1,0 0 0,-1 0 1,1-1-1,0 1 0,0 0 1,-1 0-1,1-1 0,0 1 1,0 0-1,0-1 0,0 1 1,0-1-1,0 1 0,0-1 1,1 1-1,0-1-4,0 0 1,1 0-1,-1 0 0,0 0 1,0 0-1,0-1 0,0 1 0,0-1 1,0 1-1,0-1 0,4-1 1,2-2-88,-1-1 1,1 0-1,-1 0 1,0 0 0,6-7-1,-7 7-80,21-25-2301,-34 31 1307,-1 6 475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8.288"/>
    </inkml:context>
    <inkml:brush xml:id="br0">
      <inkml:brushProperty name="width" value="0.05" units="cm"/>
      <inkml:brushProperty name="height" value="0.05" units="cm"/>
    </inkml:brush>
  </inkml:definitions>
  <inkml:trace contextRef="#ctx0" brushRef="#br0">138 8 16780,'-2'-1'264,"0"0"0,1 0 0,-1 0 0,0 0 0,0 1 0,1-1 0,-1 1 0,0-1 0,0 1 0,0 0 0,0 0 0,1 0 0,-1 0 0,0 0 0,0 0 0,0 0 0,0 1 0,0-1 0,1 1 0,-1-1 0,0 1 0,0 0 0,1-1 0,-1 1 0,0 0 0,1 0 0,-1 0 1,1 1-1,-1-1 0,-1 2 0,-5 4 376,0 0 0,0 0 0,-12 17 0,15-16-584,0-1 1,0 1 0,1 0-1,0 0 1,1 1 0,0-1-1,0 1 1,-1 10 0,3-15-56,1-1 0,-1 1 0,1 0 0,0 0 0,0 0 0,1-1-1,-1 1 1,1 0 0,1 6 0,-1-8-7,0 0-1,0 0 0,0 0 0,0-1 0,0 1 1,0 0-1,1-1 0,-1 1 0,0-1 0,1 1 1,0-1-1,-1 0 0,1 1 0,0-1 1,-1 0-1,1 0 0,0 0 0,0-1 0,2 2 1,1-1-179,1 1 1,0-1 0,-1 0 0,1-1-1,0 1 1,0-1 0,0-1 0,-1 1-1,1-1 1,0 0 0,0 0 0,10-4-1,-4 1-299,0-1-1,0-1 0,-1 0 0,20-14 0,-7 2-431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8.750"/>
    </inkml:context>
    <inkml:brush xml:id="br0">
      <inkml:brushProperty name="width" value="0.05" units="cm"/>
      <inkml:brushProperty name="height" value="0.05" units="cm"/>
    </inkml:brush>
  </inkml:definitions>
  <inkml:trace contextRef="#ctx0" brushRef="#br0">11 200 16956,'-2'-2'1744,"1"5"-952,-2 5-280,1 6 945,1 3-201,-1 6-480,2 1-224,5 4-224,1-1-32,1-4-296,4-3-176,1-12-440,1-8-328,-1-11 760,-1-9-176,-7-12-144</inkml:trace>
  <inkml:trace contextRef="#ctx0" brushRef="#br0" timeOffset="1">26 1 20540,'-4'1'1809,"0"9"-1257,3 2-272,6 0 688,5-1-648,4 0-3024,3-5 2528,0 3-465,3-2-231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39.137"/>
    </inkml:context>
    <inkml:brush xml:id="br0">
      <inkml:brushProperty name="width" value="0.05" units="cm"/>
      <inkml:brushProperty name="height" value="0.05" units="cm"/>
    </inkml:brush>
  </inkml:definitions>
  <inkml:trace contextRef="#ctx0" brushRef="#br0">21 0 20812,'-6'14'1274,"3"-8"-869,0 0 0,1 0 1,0 0-1,0 1 0,0 6 0,2-12-346,0 0-1,-1 0 1,1 0 0,0 0-1,1 0 1,-1 0-1,0 0 1,0 0 0,0-1-1,0 1 1,1 0 0,-1 0-1,0 0 1,1 0-1,-1-1 1,1 1 0,-1 0-1,1 0 1,-1-1 0,1 1-1,0 0 1,-1-1-1,1 1 1,0 0 0,-1-1-1,1 1 1,0-1-1,0 0 1,0 1 0,-1-1-1,1 1 1,0-1 0,0 0-1,0 0 1,0 0-1,0 1 1,0-1 0,0 0-1,-1 0 1,1 0 0,0 0-1,2-1 1,7 0-20,1-1 1,-1 0 0,1 0-1,-1-1 1,0-1 0,0 0-1,-1 0 1,18-11 0,-15 8-59,0 1 0,0 1 0,1-1 0,22-5 1,-33 11 24,-1 0 1,0 0 0,0-1 0,1 1-1,-1 0 1,0 0 0,1 0 0,-1 0-1,0 0 1,1 0 0,-1 1 0,0-1-1,1 0 1,-1 1 0,0-1 0,0 1 0,1-1-1,-1 1 1,0 0 0,0-1 0,0 1-1,0 0 1,0 0 0,0 0 0,0 0-1,0 0 1,0 0 0,0 1 0,2 2 56,-2 1 0,1-1 0,-1 0 0,1 1 0,-1 0 0,1 6 1,3 15 260,-5-26-317,1 1-1,-1-1 0,0 1 0,0-1 1,0 1-1,1-1 0,-1 1 0,0-1 1,0 0-1,1 1 0,-1-1 0,0 1 1,1-1-1,-1 0 0,1 1 0,-1-1 0,0 0 1,1 0-1,-1 1 0,1-1 0,-1 0 1,1 0-1,-1 0 0,1 1 0,-1-1 1,1 0-1,-1 0 0,1 0 0,0 0 1,16-7-299,16-23-1286,-29 26 1116,43-41-2219,-36 37 1824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1.167"/>
    </inkml:context>
    <inkml:brush xml:id="br0">
      <inkml:brushProperty name="width" value="0.05" units="cm"/>
      <inkml:brushProperty name="height" value="0.05" units="cm"/>
    </inkml:brush>
  </inkml:definitions>
  <inkml:trace contextRef="#ctx0" brushRef="#br0">154 22 17588,'-5'-1'292,"1"-1"0,0 1 0,-1 0 0,1 0 1,-1 0-1,1 1 0,-1-1 0,0 1 0,1 0 0,-1 0 0,1 1 1,-1 0-1,1-1 0,-1 2 0,1-1 0,-1 0 0,1 1 1,0 0-1,0 0 0,0 0 0,0 0 0,0 1 0,0 0 1,-6 5-1,7-5-203,-1 0 1,1 0-1,0 0 1,0 0 0,1 1-1,-1-1 1,1 1-1,0-1 1,-1 1-1,2 0 1,-1 0-1,0 0 1,1 0 0,0 0-1,0 0 1,0 1-1,0-1 1,1 0-1,-1 0 1,1 1-1,0-1 1,1 0 0,-1 1-1,1-1 1,0 0-1,2 7 1,-2-9-72,0 1 1,1 0-1,-1-1 1,1 1-1,0-1 0,-1 0 1,1 1-1,0-1 1,1 0-1,-1 0 1,0 0-1,1-1 0,-1 1 1,1 0-1,-1-1 1,1 0-1,0 0 0,-1 1 1,1-2-1,0 1 1,0 0-1,0 0 1,0-1-1,0 0 0,0 0 1,0 1-1,0-2 1,0 1-1,0 0 1,0-1-1,2 0 0,2 0 16,-1-1-1,1 1 0,-1-1 0,0-1 0,0 1 0,0-1 0,0 0 0,0-1 0,-1 1 0,1-1 0,-1 0 0,0-1 0,5-4 0,-7 4 33,0 1-1,0 0 1,0-1-1,-1 0 1,0 1-1,0-1 1,0 0-1,0 0 1,-1 0-1,0-1 1,1-8-1,-2 13-35,0 0-1,0-1 1,0 1 0,0 0-1,0-1 1,-1 1-1,1 0 1,0-1 0,-1 1-1,1 0 1,-1-1-1,1 1 1,-1 0-1,1 0 1,-1 0 0,0-1-1,0 1 1,0 0-1,-1-1 1,1 1-3,-1 0-1,0 1 1,1-1 0,-1 0 0,0 1-1,1-1 1,-1 1 0,0 0-1,0-1 1,0 1 0,1 0 0,-1 0-1,0 0 1,0 0 0,0 1 0,1-1-1,-1 0 1,-3 2 0,3-1-10,0-1 1,0 1 0,1 0-1,-1 0 1,0 0-1,1 0 1,-1 0-1,1 0 1,-1 0 0,1 1-1,-1-1 1,1 1-1,-2 2 1,3-4-17,0 0 1,-1 0 0,1 1-1,0-1 1,0 0 0,0 0-1,0 1 1,0-1-1,-1 0 1,1 0 0,0 1-1,0-1 1,0 0-1,0 1 1,0-1 0,0 0-1,0 0 1,0 1-1,0-1 1,0 0 0,0 1-1,0-1 1,0 0-1,1 0 1,-1 1 0,0-1-1,0 0 1,0 1-1,0-1 1,1 0 0,-1 1-2,1-1 1,0 0 0,0 1-1,0-1 1,-1 0 0,1 0-1,0 0 1,0 0-1,0 1 1,0-1 0,0 0-1,-1-1 1,1 1 0,0 0-1,0 0 1,1-1 0,9-1-6,0-2 0,-1 0 1,19-8-1,12-6-31,-30 14 17,0 1 0,0 0 0,0 0 0,18-1 0,-27 4 16,1-1 0,-1 1 0,1 0 0,-1 1 0,0-1 0,1 0-1,-1 1 1,1-1 0,-1 1 0,0 0 0,0 0 0,1 0 0,-1 0-1,0 0 1,0 0 0,0 0 0,0 1 0,0-1 0,-1 1 0,1 0 0,0-1-1,-1 1 1,1 0 0,-1 0 0,1 0 0,-1 0 0,0 0 0,1 3-1,1 2 28,-1 0 0,0 0-1,-1 0 1,0 1 0,0-1-1,0 14 1,-1-21-21,0 0 0,0 0 0,0 0 1,0 1-1,0-1 0,0 0 0,0 0 0,0 0 1,0 0-1,0 0 0,0 0 0,0 1 0,0-1 1,0 0-1,0 0 0,0 0 0,0 0 0,0 0 1,0 0-1,0 0 0,0 1 0,0-1 0,0 0 1,0 0-1,0 0 0,0 0 0,0 0 0,0 0 1,1 0-1,-1 0 0,0 0 0,0 1 0,0-1 1,0 0-1,0 0 0,0 0 0,0 0 0,0 0 1,1 0-1,-1 0 0,0 0 0,0 0 0,0 0 1,0 0-1,0 0 0,0 0 0,1 0 0,-1 0 1,0 0-1,0 0 0,0 0 0,0 0 0,8-6 64,4-9-6,29-42 13,-37 52-88,0 0-1,0 1 1,1 0-1,-1 0 0,1 0 1,0 0-1,0 1 0,0-1 1,8-2-1,-13 6 5,1-1-1,0 1 0,0 0 1,0 0-1,-1-1 1,1 1-1,0 0 1,0 0-1,0 0 0,0 0 1,0 0-1,0 0 1,-1 0-1,1 0 0,0 0 1,0 1-1,0-1 1,0 0-1,-1 0 0,1 1 1,0-1-1,0 1 1,0-1-1,-1 1 0,1-1 1,0 1-1,-1-1 1,1 1-1,0 0 1,1 1 0,-1 0 1,0 1 0,0-1 0,0 0 0,0 0 0,0 1-1,-1-1 1,1 1 0,-1-1 0,1 4 0,0 5-779,-1 1 1,0-1-1,-3 17 0,4-25-1553,1-7 1648,0-3-316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4.319"/>
    </inkml:context>
    <inkml:brush xml:id="br0">
      <inkml:brushProperty name="width" value="0.05" units="cm"/>
      <inkml:brushProperty name="height" value="0.05" units="cm"/>
    </inkml:brush>
  </inkml:definitions>
  <inkml:trace contextRef="#ctx0" brushRef="#br0">0 76 17420,'2'3'188,"1"0"1,-1-1-1,1 1 1,-1-1-1,1 1 1,0-1-1,0 0 1,0 0-1,0-1 0,0 1 1,0-1-1,1 1 1,-1-1-1,0 0 1,1 0-1,-1-1 1,1 1-1,-1-1 1,1 1-1,-1-1 1,1 0-1,0 0 1,-1-1-1,1 1 1,-1-1-1,1 0 1,-1 0-1,4-1 1,-2 0-42,0 1 0,0-1 0,0-1 0,0 1 0,0 0 0,0-1 0,-1 0 0,1-1 0,-1 1 0,0 0 0,0-1 0,0 0 0,-1 0 0,1 0 0,-1-1 0,0 1 0,4-10 0,-6 13-127,0-1 0,-1 1 1,0 0-1,1-1 0,-1 1 0,0 0 0,1-1 0,-1 1 1,0 0-1,0-1 0,0 1 0,0 0 0,-1-1 0,1 1 0,0 0 1,-1-2-1,1 2-9,-1 0 1,1 1 0,-1-1-1,1 0 1,-1 1 0,0-1-1,1 0 1,-1 1-1,0-1 1,1 1 0,-1-1-1,0 1 1,1-1 0,-1 1-1,0 0 1,0-1-1,0 1 1,1 0 0,-2-1-1,-2 1 8,1 0-1,0 0 0,0 0 1,0 0-1,-1 0 0,1 0 1,0 1-1,0 0 0,0 0 1,0 0-1,0 0 0,-3 1 1,-1 2-13,0 0 0,1 0 0,0 0 0,0 1 0,0 0 0,0 0 0,1 0 0,0 1 0,0 0 0,1 0 0,-1 0 0,1 1 0,0-1 0,1 1 0,0 0 0,0 0 0,0 0 0,-1 11 0,3-16-6,1-1 0,0 1-1,-1 0 1,1-1 0,0 1-1,0-1 1,1 1-1,-1 0 1,0-1 0,0 1-1,1-1 1,-1 1 0,1-1-1,-1 1 1,1-1 0,0 1-1,0-1 1,-1 0 0,1 1-1,0-1 1,0 0-1,0 1 1,1-1 0,-1 0-1,0 0 1,0 0 0,1 0-1,-1 0 1,0-1 0,1 1-1,-1 0 1,1-1 0,-1 1-1,1-1 1,-1 1-1,1-1 1,-1 1 0,1-1-1,-1 0 1,1 0 0,2 0-1,5 0 2,-1 0-1,1-1 1,0 0-1,0-1 0,-1 1 1,10-5-1,93-38 21,-74 28-38,49-16-1,-80 31 8,-1-1 0,0 1 0,0 0 0,1 1 0,-1-1 0,0 1 0,7 1 1,-10-1 5,-1 0 0,1 0 0,-1 1 0,1-1 0,-1 1 0,0-1 0,1 1 0,-1 0 0,0-1 0,1 1 0,-1 0 0,0 0 0,0 0 0,0 0 0,0 0 0,0 0 1,0 0-1,0 0 0,0 1 0,0-1 0,0 0 0,-1 0 0,1 1 0,0-1 0,-1 0 0,1 1 0,-1-1 0,0 1 0,1 1 0,0 7-9,-1-1-1,0 1 0,0-1 0,-1 1 1,-3 16-1,0-5 55,4-21-37,0 1 0,0 0 0,-1-1 1,1 1-1,0 0 0,0-1 0,0 1 0,0 0 0,0 0 1,0-1-1,0 1 0,0 0 0,0-1 0,0 1 1,0 0-1,0-1 0,0 1 0,0 0 0,1-1 0,-1 1 1,0 0-1,1-1 0,-1 1 0,0-1 0,1 1 0,-1 0 1,1-1-1,-1 1 0,1-1 0,-1 0 0,1 1 0,-1-1 1,1 1-1,-1-1 0,1 0 0,0 1 0,-1-1 0,1 0 1,0 1-1,-1-1 0,1 0 0,0 0 0,-1 0 0,1 0 1,0 0-1,-1 0 0,1 0 0,0 0 0,-1 0 1,1 0-1,0 0 0,0 0 0,-1 0 0,2-1 0,4-1 24,1 0 0,-1-1 0,1 0 0,7-5 0,-8 5-12,40-24 77,-31 17-86,0 0-1,1 2 1,-1 0 0,2 1 0,-1 0 0,1 1-1,18-3 1,-33 8-9,0 1 0,1 0 0,-1 0 0,1 0 0,-1 0 0,0 0 0,1 0 0,-1 0 1,0 1-1,1-1 0,-1 1 0,0 0 0,3 1 0,-4-1-2,1 0 0,-1 0 0,1 1 0,-1-1 0,0 0 0,0 1 1,0-1-1,1 1 0,-1 0 0,-1-1 0,1 1 0,0 0 0,0-1 0,-1 1 0,1 0 1,0 2-1,-1-1 2,1-1-1,0 0 1,0 0 0,0 0 0,0 0 0,0 0 0,1 0 0,-1 0 0,1 0-1,-1 0 1,1 0 0,-1-1 0,1 1 0,0-1 0,0 1 0,0-1 0,0 0-1,0 1 1,0-1 0,0 0 0,5 1 0,2 2-65,-8-3 37,0-1-1,0 1 1,0 0-1,-1-1 1,1 1-1,0 0 1,0-1-1,-1 1 0,1 0 1,0 0-1,-1 0 1,1-1-1,-1 1 1,1 0-1,-1 0 1,0 0-1,1 0 1,-1 0-1,0 0 1,1 0-1,-1 0 0,0 0 1,0 1-1,4 13-404,-2-13 184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1.913"/>
    </inkml:context>
    <inkml:brush xml:id="br0">
      <inkml:brushProperty name="width" value="0.05" units="cm"/>
      <inkml:brushProperty name="height" value="0.05" units="cm"/>
    </inkml:brush>
  </inkml:definitions>
  <inkml:trace contextRef="#ctx0" brushRef="#br0">1 13 14507,'3'-12'8751,"3"42"-6323,-2-9-1311,-3-17-1042,0 0 0,1 0 0,-1-1 0,1 1 0,0 0-1,0-1 1,1 1 0,-1-1 0,1 0 0,-1 1 0,1-1 0,0 0 0,0-1 0,5 4 0,-5-4-72,0-1 0,-1 0 0,1 1 0,0-1 1,0-1-1,0 1 0,0 0 0,0-1 0,0 1 1,0-1-1,0 0 0,0 0 0,0 0 1,0-1-1,0 1 0,0-1 0,0 0 0,0 1 1,0-1-1,4-2 0,4-3-56,0 1 1,-1-2-1,0 1 1,0-1-1,0-1 0,15-15 1,-25 23 51,0-1 0,0 1 0,0 0-1,0 0 1,1 0 0,-1 0 0,0 0 0,0 0 0,0 0 0,0 0 0,1 0 0,-1 1 0,0-1-1,0 0 1,0 0 0,0 0 0,0 0 0,1 0 0,-1 0 0,0 0 0,0 0 0,0 0-1,0 0 1,0 0 0,0 1 0,1-1 0,-1 0 0,0 0 0,0 0 0,0 0 0,0 0 0,0 0-1,0 1 1,0-1 0,0 0 0,0 0 0,0 0 0,0 0 0,0 0 0,0 1 0,0-1-1,0 0 1,0 0 0,0 0 0,0 0 0,0 1 0,0-1 0,0 0 0,0 0 0,0 0 0,0 0-1,0 0 1,0 1 0,0-1 0,0 0 0,0 0 0,0 0 0,0 0 0,-1 0 0,1 1-1,-1 11 71,-5 35 224,3 0 0,1 0 0,2 0 0,3 1 0,1-1 0,2-1 0,15 53-1,-20-97-282,-1 1 0,1-1-1,-1 1 1,1 0 0,-1-1-1,0 1 1,0 0 0,0-1-1,0 1 1,-1 2 0,0-4-8,1-1 0,0 1 0,0-1 0,0 0 1,-1 1-1,1-1 0,0 1 0,-1-1 0,1 0 1,0 1-1,-1-1 0,1 0 0,0 1 0,-1-1 1,1 0-1,-1 1 0,1-1 0,-1 0 0,1 0 1,0 0-1,-2 1 0,-16-4 29,10-1-25,0 0 1,1 0 0,0-1 0,-1 0-1,2 0 1,-1-1 0,0 1-1,1-2 1,0 1 0,1-1 0,0 0-1,0 0 1,0 0 0,1-1-1,0 1 1,-5-14 0,6 14-6,1 1 1,0-1-1,0 1 0,0-1 1,1 0-1,0 0 1,1 0-1,0 0 1,0 0-1,0 0 0,1 0 1,0 1-1,0-1 1,0 0-1,1 0 1,0 1-1,1-1 0,-1 1 1,1-1-1,1 1 1,4-7-1,3 0-379,2 1 0,0 0 0,0 0 0,1 1 0,0 1-1,1 1 1,19-10 0,-9 4 232,6-4-442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2.659"/>
    </inkml:context>
    <inkml:brush xml:id="br0">
      <inkml:brushProperty name="width" value="0.05" units="cm"/>
      <inkml:brushProperty name="height" value="0.05" units="cm"/>
    </inkml:brush>
  </inkml:definitions>
  <inkml:trace contextRef="#ctx0" brushRef="#br0">1 38 18700,'4'-5'977,"17"-15"1006,-21 19-1906,1 1 1,-1-1-1,1 1 1,-1 0-1,1-1 0,-1 1 1,1 0-1,0 0 0,-1-1 1,1 1-1,-1 0 0,1 0 1,0 0-1,-1 0 1,1 0-1,0 0 0,-1 0 1,1 0-1,0 0 0,-1 0 1,1 0-1,0 0 0,-1 0 1,1 0-1,-1 1 1,1-1-1,0 0 0,-1 1 1,1-1-1,-1 0 0,1 1 1,-1-1-1,1 0 0,-1 1 1,1-1-1,-1 1 1,1 0-1,4 7 345,-1-1 0,-1 1 1,1 0-1,-1 0 0,-1 1 1,3 10-1,-2-6-265,1 0 1,9 20-1,-12-30-136,1 0-1,-1 0 1,1 0-1,0-1 1,0 1-1,0 0 0,1-1 1,-1 0-1,0 1 1,1-1-1,0 0 1,-1 0-1,1 0 1,0-1-1,3 2 0,-3-2-11,0 0 0,-1-1-1,1 0 1,0 1 0,-1-1-1,1 0 1,0 0 0,0-1-1,-1 1 1,1 0 0,0-1 0,-1 0-1,1 1 1,-1-1 0,1 0-1,-1-1 1,1 1 0,-1 0-1,0-1 1,1 1 0,2-4-1,7-5 27,0 0 0,16-20 0,-17 18-8,45-58 203,-56 70-227,0 0 0,1-1 0,-1 1 0,0 0 0,0-1 0,1 1 0,-1 0 0,0-1 1,0 1-1,1 0 0,-1 0 0,0-1 0,1 1 0,-1 0 0,0 0 0,1 0 1,-1-1-1,0 1 0,1 0 0,-1 0 0,0 0 0,1 0 0,-1 0 0,1 0 1,-1 0-1,0 0 0,1 0 0,-1 0 0,1 0 0,-1 0 0,0 0 0,1 0 1,-1 0-1,1 0 0,6 15 118,-2 35 81,-4-34-161,-1-11-30,6 31 101,-6-35-103,0 0 0,0 1 0,1-1 0,-1 0 0,0 0-1,1 0 1,-1 1 0,1-1 0,0 0 0,-1 0 0,1 0 0,0 0-1,-1 0 1,1 0 0,0 0 0,0 0 0,0 0 0,0-1-1,0 1 1,0 0 0,0 0 0,2 0 0,-2-1-7,0 0 1,0 0-1,0-1 1,0 1-1,0 0 0,0 0 1,0-1-1,0 1 1,0-1-1,0 1 1,0-1-1,0 1 1,0-1-1,0 0 1,0 1-1,0-1 1,0 0-1,-1 0 1,1 0-1,0 1 1,-1-1-1,1 0 0,0-2 1,15-28-144,-12 23 37,10-26-732,-12 27 630,1-1 0,0 1-1,0-1 1,1 1 0,0 0 0,0 0 0,1 0 0,0 1 0,9-11-1,-5 12-331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3.377"/>
    </inkml:context>
    <inkml:brush xml:id="br0">
      <inkml:brushProperty name="width" value="0.05" units="cm"/>
      <inkml:brushProperty name="height" value="0.05" units="cm"/>
    </inkml:brush>
  </inkml:definitions>
  <inkml:trace contextRef="#ctx0" brushRef="#br0">56 410 17636,'1'-2'215,"-1"1"1,1 0-1,-1-1 1,1 1-1,-1 0 1,0-1 0,1 1-1,-1 0 1,0-1-1,0 1 1,0-1-1,0 1 1,0 0-1,-1-3 1,1 4-170,0-1 1,0 1 0,0 0-1,0 0 1,0 0 0,-1 0-1,1-1 1,0 1 0,0 0-1,0 0 1,0 0 0,0 0-1,0-1 1,-1 1 0,1 0-1,0 0 1,0 0-1,0 0 1,0 0 0,-1 0-1,1 0 1,0 0 0,0 0-1,0 0 1,-1-1 0,1 1-1,0 0 1,0 0 0,0 0-1,-1 0 1,1 0-1,0 0 1,0 0 0,-1 1-1,-10 8 1602,5 0-1422,1 0-1,0 0 1,1 0 0,-1 1-1,2 0 1,0 0 0,0 0-1,1 0 1,0 0-1,0 0 1,1 1 0,1-1-1,0 0 1,0 1 0,3 16-1,-3-25-201,1 1 0,-1 0-1,1-1 1,0 1-1,0 0 1,0-1 0,0 1-1,0-1 1,1 1-1,-1-1 1,1 0 0,0 1-1,-1-1 1,1 0 0,0 0-1,0 0 1,0 0-1,1-1 1,-1 1 0,0-1-1,1 1 1,-1-1-1,1 0 1,-1 0 0,1 0-1,-1 0 1,4 1 0,-2-2-6,1 0 1,-1 0-1,0 0 1,0 0-1,0-1 1,0 0-1,0 0 1,0 0-1,0 0 1,0 0-1,0-1 1,-1 0-1,1 0 1,0 0 0,-1 0-1,0 0 1,7-6-1,-4 2 5,0-1-1,-1 0 1,1 1-1,-1-2 1,-1 1-1,1-1 1,-1 1-1,-1-1 1,1 0-1,-1-1 1,-1 1-1,1-1 1,1-13-1,-3 14-9,0 0 0,0 0 0,-1-1-1,0 1 1,-1 0 0,0 0 0,0 0 0,0-1-1,-1 1 1,0 1 0,-1-1 0,0 0-1,0 0 1,-7-10 0,11 19-13,-1 0 1,0 0-1,0-1 0,0 1 1,1 0-1,-1 0 1,0 0-1,0 0 0,0 0 1,0 0-1,-1-1 0,1 1 1,0 0-1,0 0 0,0 0 1,-1 0-1,1-1 1,0 1-1,-1 0 0,1 0 1,-1 0-1,1-1 0,-1 1 1,1 0-1,-1-1 1,0 1-1,1-1 0,-1 1 1,0 0-1,1-1 0,-1 1 1,0-1-1,0 0 1,1 1-1,-1-1 0,0 0 1,0 1-1,0-1 0,0 0 1,1 0-1,-1 0 0,0 0 1,0 0-1,0 0 1,0 0-1,0 0 0,0 0 1,1 0-1,-1 0 0,0 0 1,0-1-1,0 1 1,-1-1-1,4 2-1,0 1 0,0-1 1,0 0-1,0 0 0,1-1 0,-1 1 1,0 0-1,0-1 0,1 1 0,-1-1 0,0 0 1,0 0-1,1 0 0,-1 0 0,0 0 1,1 0-1,-1-1 0,0 1 0,0-1 0,3 0 1,2-2 0,0 1 1,0-1-1,-1-1 1,1 1-1,8-7 1,-1-1 6,0-1 0,-1 0 0,-1 0 0,0-2 0,0 1 1,-2-1-1,1-1 0,-2 0 0,0-1 0,-1 1 0,-1-2 0,0 1 1,-1-1-1,-1 0 0,-1 0 0,0 0 0,-1-1 0,1-22 1,-7 8 53,-3 20-17,5 12-43,1-1 0,-1 1 1,1 0-1,0 0 0,-1 0 0,1 0 1,0 0-1,-1 0 0,1 0 0,-1 0 1,1 0-1,0 0 0,-1 0 0,1 1 1,-1-1-1,1 0 0,0 0 0,-1 0 1,1 0-1,0 1 0,-1-1 1,1 0-1,0 0 0,-1 0 0,1 1 1,0-1-1,0 0 0,-1 1 0,1-1 1,0 0-1,0 1 0,-1-1 0,1 1 1,-3 4 4,-1 0 0,2 1 1,-1-1-1,0 1 0,1 0 1,0 0-1,1 0 0,-1 0 1,-1 12-1,-1 61 52,4-55-34,1 0 1,1 0-1,1-1 0,10 38 1,-8-46-5,0 0-1,1 0 1,0 0 0,1-1 0,1 0-1,0-1 1,19 25 0,-2-14 22,-23-23-36,-1 0-1,1 0 0,-1 0 1,1 0-1,0 0 1,-1 0-1,1 0 1,0-1-1,0 1 1,0-1-1,-1 1 1,1-1-1,0 0 1,0 1-1,2-1 0,-3-1 0,0 1-1,-1 0 0,1 0 1,-1-1-1,1 1 0,-1 0 1,1-1-1,-1 1 0,0-1 1,1 1-1,-1-1 0,1 1 1,-1 0-1,0-1 0,1 0 1,-1 1-1,0-1 0,0 1 1,1-1-1,-1 1 0,0-1 1,0 1-1,0-1 0,0 0 1,0 1-1,0-1 0,0 1 1,0-1-1,0 0 0,0 1 1,0-1-1,0 1 0,0-1 1,0 0-1,0 1 0,-1-1 1,1 0-1,-10-26 86,0 7-46,-2 1-1,0-1 1,-1 2-1,0 0 1,-2 0-1,0 1 1,-33-27-1,26 31-32,22 12-10,-1 1 1,0-1-1,0 1 1,0-1-1,0 1 1,0-1-1,0 1 1,0 0-1,0 0 0,1-1 1,-1 1-1,0 0 1,0 0-1,0 0 1,0 0-1,0 0 1,0 0-1,0 0 1,0 1-1,0-1 0,-1 1 1,2-1-2,-1 0 1,1 0 0,0 0-1,0 0 1,0 0-1,0 1 1,-1-1-1,1 0 1,0 0-1,0 0 1,0 1 0,0-1-1,0 0 1,0 0-1,0 0 1,-1 1-1,1-1 1,0 0-1,0 0 1,0 0 0,0 1-1,0-1 1,0 0-1,0 0 1,0 1-1,0-1 1,0 0-1,0 0 1,0 1-1,1-1 1,-1 0 0,0 0-1,0 0 1,0 1-1,0-1 1,0 0-1,0 0 1,0 0-1,1 1 1,-1-1 0,0 0-1,0 0 1,13 8 20,16 0 13,-19-6-168,1-2 0,0 1 0,-1-2 0,1 1 0,0-2 0,19-3 0,-24 3-4,-1 1 0,0-1 0,0 0 1,0-1-1,0 1 0,0-1 0,-1 0 1,1 0-1,-1 0 0,0 0 0,0-1 1,0 0-1,0 0 0,0 0 0,3-6 1,3-11-466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4.796"/>
    </inkml:context>
    <inkml:brush xml:id="br0">
      <inkml:brushProperty name="width" value="0.05" units="cm"/>
      <inkml:brushProperty name="height" value="0.05" units="cm"/>
    </inkml:brush>
  </inkml:definitions>
  <inkml:trace contextRef="#ctx0" brushRef="#br0">1 1 17804,'6'46'8614,"17"40"-8131,-13-52 251,-5-16-614,-3-9-55,0 0 0,1-1-1,-1 1 1,2-1 0,-1 0 0,10 15 0,-13-23-93,0 0 0,0 0 0,0 1 0,0-1 0,0 0 0,1 0-1,-1 0 1,0 1 0,0-1 0,0 0 0,1 0 0,-1 0 0,0 1 0,0-1 0,0 0 0,1 0 0,-1 0 0,0 0 0,0 0 0,1 1 0,-1-1 0,0 0 0,1 0 0,-1 0 0,0 0 0,0 0 0,1 0 0,-1 0 0,0 0 0,0 0 0,1 0 0,-1 0 0,0 0 0,1 0 0,-1-1 0,0 1 0,0 0 0,1 0 0,4-12-1430,-1-18-2253,-6-33 1248,-2 22 951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5.201"/>
    </inkml:context>
    <inkml:brush xml:id="br0">
      <inkml:brushProperty name="width" value="0.05" units="cm"/>
      <inkml:brushProperty name="height" value="0.05" units="cm"/>
    </inkml:brush>
  </inkml:definitions>
  <inkml:trace contextRef="#ctx0" brushRef="#br0">56 10 19572,'-8'-6'2313,"0"2"-1289,-2 4-400,0 4 1288,3 0-351,1 2-697,1-1-408,3 1-728,2-1-432,4-1-800,-1-1 1191,0-1-223,1-1-216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5.622"/>
    </inkml:context>
    <inkml:brush xml:id="br0">
      <inkml:brushProperty name="width" value="0.05" units="cm"/>
      <inkml:brushProperty name="height" value="0.05" units="cm"/>
    </inkml:brush>
  </inkml:definitions>
  <inkml:trace contextRef="#ctx0" brushRef="#br0">1 140 14403,'8'0'469,"2"-1"559,1 2 1,-1-1-1,1 1 1,19 5-1,-27-5-767,0 0-1,1 0 0,-1 1 1,0-1-1,0 1 0,-1 0 0,1 0 1,0 0-1,-1 0 0,1 0 0,-1 1 1,1-1-1,-1 1 0,0 0 1,0 0-1,0-1 0,-1 1 0,1 0 1,1 5-1,5 16 637,-1 0 1,7 47-1,-11-49-669,1-1 0,1 1 0,0-1 0,14 30 0,-19-49-214,1-1-1,-1 1 1,1-1 0,0 0 0,0 1 0,-1-1 0,1 0 0,0 0 0,0 0 0,0 0 0,0 1 0,0-1 0,0 0 0,1-1 0,-1 1 0,0 0 0,0 0 0,1 0 0,-1-1 0,1 1 0,-1-1 0,0 1 0,3 0 0,-2-2 6,0 1 0,0 0 0,0-1 0,0 1 0,-1-1 0,1 0 0,0 1 0,0-1 0,-1 0 0,1 0 0,-1 0 0,1 0 0,-1 0 0,1-1 0,-1 1 0,2-2-1,3-5 73,1 1 0,-1-2-1,-1 1 1,0-1-1,8-17 1,-5 5 89,0-1 1,-2 1-1,-1-2 1,5-37-1,-9 51-110,0-1 0,-1 0 1,0 0-1,-1 0 0,0 0 0,0 1 1,-1-1-1,-1 0 0,1 1 0,-2-1 1,1 1-1,-1 0 0,-6-10 0,7 15-30,0 0 0,0 0-1,-1 1 1,1-1 0,-1 1 0,0 0-1,0 0 1,-8-5 0,10 7-32,-1-1 0,1 1 0,-1 0 1,0 0-1,1 0 0,-1 0 0,0 1 0,0-1 0,1 1 1,-1-1-1,0 1 0,0 0 0,0 0 0,0 0 0,-4 2 1,6-1-79,5 1-6,7 0-108,0-3-194,-1-1 0,1 0 0,0-1 0,13-6 0,1 1 92,5-5-114,-1-11-89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54.401"/>
    </inkml:context>
    <inkml:brush xml:id="br0">
      <inkml:brushProperty name="width" value="0.05" units="cm"/>
      <inkml:brushProperty name="height" value="0.05" units="cm"/>
    </inkml:brush>
  </inkml:definitions>
  <inkml:trace contextRef="#ctx0" brushRef="#br0">7 61 20108,'-7'0'110,"20"-3"-59,39-6 24,114-14 390,1 7 0,199 7 0,-229 19-155,162 34-1,117 9-161,-299-48-116,63 2 151,189 31 0,-270-24 24,133 2 1,99-18 166,-102-2-218,-178 4-139,-1-3 0,1-1 0,-1-3 0,0-2 0,74-23-1,-99 23-8,-9 3-5,0 0 0,0 2 0,0 0 0,0 0 0,27-1 0,-30 8 47,-13-3-79,0 0 1,0 1-1,1-1 0,-1 0 1,0 0-1,1 0 0,-1 0 1,0 1-1,0-1 1,1 0-1,-1 0 0,0 0 1,1 0-1,-1 0 1,0 0-1,1 0 0,-1 0 1,0 0-1,1 0 1,-1 0-1,0 0 0,1 0 1,-1 0-1,0 0 1,1 0-1,-1 0 0,0-1 1,0 1-1,1 0 1,-1 0-1,0 0 0,1 0 1,-1-1-1,0 1 1,0 0-1,0 0 0,1-1 1,-1 1-1,0 0 0,0 0 1,0-1-1,1 1 1,-1 0-1,0-1 0,0 1 1,0 0-1,0 0 1,0-1-1,0 1 0,0 0 1,0-1-1,0 1 1,0 0-1,0-1 0,0 1 1,0 0-1,0-1 1,0 1-1,0 0 0,0-1 1,-1-20-235,-6-7-126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57.107"/>
    </inkml:context>
    <inkml:brush xml:id="br0">
      <inkml:brushProperty name="width" value="0.05" units="cm"/>
      <inkml:brushProperty name="height" value="0.05" units="cm"/>
    </inkml:brush>
  </inkml:definitions>
  <inkml:trace contextRef="#ctx0" brushRef="#br0">216 86 13219,'-2'-3'257,"1"1"1,0-1-1,0 0 0,0 1 1,0-1-1,0 0 1,0 0-1,1 0 0,0 0 1,-1 0-1,1 1 1,0-1-1,1 0 0,-1 0 1,1-3-1,-1-22 2542,-1 28-2745,1-1 0,0 0 0,0 1-1,0-1 1,-1 1 0,1-1 0,0 1-1,-1-1 1,1 1 0,0 0 0,-1-1-1,1 1 1,-1-1 0,1 1 0,0 0-1,-1-1 1,1 1 0,-1 0 0,1 0-1,-1-1 1,1 1 0,-1 0 0,0 0-1,1 0 1,-1-1 0,1 1 0,-1 0-1,1 0 1,-1 0 0,0 0-1,1 0 1,-1 0 0,1 0 0,-1 1-1,1-1 1,-1 0 0,1 0 0,-1 0-1,0 1 1,-23 9 720,12-3-669,1 1 0,0 0 1,0 1-1,1 0 1,1 0-1,-1 1 1,1 0-1,1 1 0,0 0 1,-8 16-1,8-14-44,1 0-1,1 1 0,0 0 0,1 1 0,0 0 1,1-1-1,1 1 0,-3 30 0,6-38-25,0 0-1,1 0 0,-1 0 1,1-1-1,0 1 0,1 0 1,0 0-1,4 10 1,-5-15-20,1 1 0,-1-1 0,0 0 0,1 1 0,-1-1 0,1 0 0,0 0 0,0 0 0,-1-1 0,1 1 0,0 0 1,1-1-1,-1 1 0,0-1 0,0 0 0,1 0 0,-1 0 0,1 0 0,-1 0 0,1 0 0,-1 0 0,1-1 1,-1 0-1,1 1 0,5-1 0,0-1 5,0 0 1,-1-1-1,1 0 1,0-1-1,-1 1 1,1-1-1,-1-1 0,0 1 1,0-1-1,0 0 1,-1-1-1,1 0 1,-1 0-1,9-9 1,0-2 28,-1 1 0,-1-2 0,0 0 0,14-25 0,-18 25 40,0-1 0,12-35 1,-18 46-52,-1-1 1,0 0 0,-1 1 0,1-1-1,-2 0 1,1 0 0,-1 0-1,0 0 1,-3-15 0,3 20-24,-1 1 0,0 0 1,1 0-1,-1 0 0,0 0 0,0 0 1,0-1-1,0 2 0,-1-1 1,1 0-1,0 0 0,-1 0 0,1 1 1,-1-1-1,0 0 0,0 1 0,1 0 1,-1-1-1,0 1 0,0 0 1,0 0-1,-3-1 0,1 1-13,1 0-1,-1 1 1,0-1-1,0 1 1,0-1-1,1 1 1,-1 0-1,0 1 1,0-1-1,1 1 1,-1-1 0,-6 3-1,5-1-44,0 0 0,1 0-1,-1 0 1,1 0 0,0 1 0,-1 0 0,1 0 0,0 0-1,-6 7 1,9-9-10,-1 1 0,0 1 1,1-1-1,-1 0 0,1 0 0,-1 0 0,1 1 1,0-1-1,0 1 0,0-1 0,1 1 0,-1-1 0,0 1 1,1 0-1,0-1 0,0 1 0,0 0 0,0 2 0,0-3 38,1-1 0,-1 1 0,1-1 0,-1 0 0,1 1 0,-1-1 0,1 0 0,0 1 0,0-1 0,0 0 0,0 0 0,0 0 0,0 0 0,0 0 0,0 0 0,0 0 0,0 0 0,0 0 0,1-1 0,-1 1 0,2 0 0,18 6-319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57.794"/>
    </inkml:context>
    <inkml:brush xml:id="br0">
      <inkml:brushProperty name="width" value="0.05" units="cm"/>
      <inkml:brushProperty name="height" value="0.05" units="cm"/>
    </inkml:brush>
  </inkml:definitions>
  <inkml:trace contextRef="#ctx0" brushRef="#br0">5 12 14203,'8'-12'3647,"-9"25"-878,-1 5-1974,-5 98 669,5 1 1,25 214-1,-17-308-1205,-6-22-256,0-1 0,0 0 0,0 0 0,0 0 1,0 0-1,0 0 0,0 0 0,0 0 0,0 0 0,0 0 0,0 0 1,0 0-1,1 1 0,-1-1 0,0 0 0,0 0 0,0 0 1,0 0-1,0 0 0,0 0 0,0 0 0,0 0 0,0 0 1,0 0-1,0 0 0,0 0 0,1 0 0,-1 0 0,0 0 1,0 0-1,0 0 0,0 0 0,0 0 0,0 0 0,0 0 1,0 0-1,0 0 0,1 0 0,-1 0 0,0 0 0,0 0 1,0 0-1,0 0 0,0 0 0,0 0 0,0 0 0,0 0 0,0 0 1,0 0-1,0 0 0,1 0 0,-1 0 0,0 0 0,0-1 1,0 1-1,3-13 78,9-108 90,-6 37-149,5 1 0,23-92 1,-31 163-25,1 0 0,0 1 0,1 0 0,7-13 0,-11 22-3,1-1-1,0 0 1,0 1 0,0-1 0,0 1 0,0 0 0,1-1 0,-1 1 0,5-2-1,-6 3 1,1 0 0,-1 1-1,1-1 1,-1 1-1,1-1 1,-1 1 0,1 0-1,-1-1 1,1 1-1,-1 0 1,1 0 0,0 0-1,-1 0 1,1 1-1,-1-1 1,1 0 0,-1 1-1,1-1 1,0 1-1,1 0 1,-2 0 2,1 0 1,-1 0-1,1 0 1,-1 0-1,0 0 1,1 0-1,-1 1 1,0-1-1,0 0 1,0 1-1,0-1 1,0 1-1,0-1 1,-1 1-1,1 0 1,0-1-1,-1 1 1,1 0-1,-1-1 1,1 1-1,-1 0 1,0 0-1,0-1 1,0 1-1,0 0 1,0 0-1,0-1 1,-1 4-1,-1 3-7,1 0-1,-1 0 1,-1 0-1,-5 14 1,-4 0-9,0-1 1,-2 0-1,0-1 1,-1 0-1,-1-1 1,-1-1-1,-33 29 1,49-46-30,0 0 1,-1 0-1,1 0 1,0 0-1,0 0 1,-1 0 0,1-1-1,0 1 1,-1 0-1,1-1 1,-1 1-1,1-1 1,-1 1 0,1-1-1,-1 0 1,1 0-1,-2 1 1,2-2 45,0 0 0,1 1 1,-1-1-1,0 0 0,1 1 0,-1-1 1,1 0-1,-1 1 0,1-1 1,0 0-1,-1 0 0,1 0 1,0 1-1,-1-1 0,1 0 0,0 0 1,0 0-1,0 0 0,0 0 1,0 0-1,0 1 0,0-1 0,0 0 1,0 0-1,0 0 0,0 0 1,0 0-1,1 0 0,-1 1 0,1-2 1,5-25-219,4-3-58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58.298"/>
    </inkml:context>
    <inkml:brush xml:id="br0">
      <inkml:brushProperty name="width" value="0.05" units="cm"/>
      <inkml:brushProperty name="height" value="0.05" units="cm"/>
    </inkml:brush>
  </inkml:definitions>
  <inkml:trace contextRef="#ctx0" brushRef="#br0">1 0 18380,'24'241'6671,"-27"120"-4822,0-336-1754,1-24-42,1-6-5,-3-41 0,2-27-223,5 0-1,2 0 1,3 0-1,25-96 1,-30 157 137,1 1 0,0-1 0,1 1-1,9-16 1,-13 25 34,0 0 1,0 0-1,0 0 0,1 0 0,-1 0 0,1 0 0,-1 0 0,1 0 0,0 1 0,0-1 0,0 0 0,0 1 0,0 0 1,0 0-1,0-1 0,0 1 0,1 0 0,-1 1 0,0-1 0,1 0 0,-1 1 0,1-1 0,-1 1 0,1 0 1,-1 0-1,0 0 0,1 0 0,3 1 0,-5-1 7,1 1 1,-1-1-1,0 1 0,0 0 1,1-1-1,-1 1 1,0 0-1,0 0 0,0 0 1,0 0-1,0 0 1,0 0-1,0 0 0,0 1 1,-1-1-1,1 0 1,0 0-1,-1 1 0,1-1 1,-1 0-1,1 1 1,-1-1-1,0 0 0,1 1 1,-1-1-1,0 1 1,0-1-1,0 1 0,0-1 1,-1 3-1,1 4 37,-1 0 1,-1-1-1,1 1 0,-4 9 1,-3 7-20,-1 0 0,-1-1 1,-1 0-1,-1-1 0,-1 0 1,-24 30-1,20-38-1255,12-17 161,6-10 578,4-6-173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5.371"/>
    </inkml:context>
    <inkml:brush xml:id="br0">
      <inkml:brushProperty name="width" value="0.05" units="cm"/>
      <inkml:brushProperty name="height" value="0.05" units="cm"/>
    </inkml:brush>
  </inkml:definitions>
  <inkml:trace contextRef="#ctx0" brushRef="#br0">26 64 12323,'0'0'179,"-1"0"1,1-1 0,-1 1-1,1-1 1,-1 1 0,1 0-1,-1-1 1,1 1 0,-1 0-1,1-1 1,-1 1 0,1 0-1,-1 0 1,0 0 0,1 0-1,-1 0 1,0 0 0,1-1 0,-1 1-1,1 1 1,-1-1 0,0 0-1,1 0 1,-1 0 0,0 0-1,1 0 1,-1 0 0,1 1-1,-1-1 1,1 0 0,-1 1-1,0-1 1,1 0 0,-1 1-1,1-1 1,0 0 0,-1 1-1,1-1 1,-1 2 0,0 0 105,0 0 0,1 0 0,-1 0 0,1 0 0,0 0 0,-1 0 0,1 0-1,0 0 1,0 0 0,1 0 0,-1 0 0,1 2 0,-1-3-258,0-1 0,0 1 0,0-1 0,0 1 0,0-1 0,0 1 0,1-1 0,-1 1 0,0-1 0,0 1 0,1-1 0,-1 1 0,0-1 0,1 0 1,-1 1-1,0-1 0,1 1 0,-1-1 0,0 0 0,1 1 0,-1-1 0,1 0 0,-1 0 0,1 1 0,-1-1 0,1 0 0,-1 0 0,1 0 0,-1 0 0,1 0 0,-1 0 0,1 1 0,22-7 361,17-18-94,-16 7-179,31-22 95,-50 36-187,1 1 0,-1-1 0,0 1 1,1 0-1,-1 0 0,1 0 0,-1 1 0,12-1 0,-16 2-18,0 0-1,0 0 1,0 0-1,0 0 0,0 0 1,1 0-1,-1 1 1,0-1-1,0 0 1,0 1-1,0-1 0,0 1 1,0-1-1,0 1 1,0 0-1,0-1 0,-1 1 1,1 0-1,0 0 1,0-1-1,0 2 1,1 1-1,-1-1 1,1 1-1,-1 0 1,0 0 0,0-1-1,0 1 1,0 0 0,0 3-1,1 8 0,0 1 0,-2 23 0,0-27 1,0-7 1,0 0-1,0 0 0,1 0 0,-1 0 0,1 0 0,2 6 0,-3-9-13,1-1-1,-1 0 1,0 1-1,0-1 1,1 1 0,-1-1-1,0 1 1,0-1-1,1 0 1,-1 1 0,0-1-1,1 0 1,-1 1-1,0-1 1,1 0 0,-1 0-1,1 1 1,-1-1 0,1 0-1,-1 0 1,0 0-1,1 1 1,-1-1 0,2 0-1,-1 0-36,0-1 0,-1 1 0,1 0 0,0-1 0,0 1 0,0-1 0,0 1 0,0-1 0,0 1-1,0-1 1,-1 1 0,1-1 0,0 0 0,-1 0 0,1 1 0,0-1 0,0-1 0,2-2-165,0-1 0,0 1 0,0-1-1,-1 0 1,1 0 0,-1 0 0,-1 0 0,3-11 0,-1-1-314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58.777"/>
    </inkml:context>
    <inkml:brush xml:id="br0">
      <inkml:brushProperty name="width" value="0.05" units="cm"/>
      <inkml:brushProperty name="height" value="0.05" units="cm"/>
    </inkml:brush>
  </inkml:definitions>
  <inkml:trace contextRef="#ctx0" brushRef="#br0">54 56 17532,'1'-3'502,"0"-1"1,0 1-1,-1-1 0,1 0 1,-1 1-1,0-7 1,0 9-402,0 1 1,0-1 0,0 0-1,0 1 1,0-1-1,0 0 1,-1 1 0,1-1-1,0 1 1,0-1 0,-1 0-1,1 1 1,0-1-1,-1 1 1,1-1 0,0 1-1,-2-2 1,2 2-21,-1 0 1,1 0 0,-1 0-1,1 0 1,-1 0-1,1 0 1,-1 0 0,1 0-1,-1 0 1,1 0-1,-1 0 1,1 1 0,-1-1-1,1 0 1,-1 0-1,1 0 1,-1 1 0,1-1-1,-1 0 1,1 1-1,0-1 1,-1 0 0,1 1-1,0-1 1,-1 1 0,1-1-1,-1 1 1,-2 3 33,-1 1 0,1 0 0,0 0 1,0 0-1,1 0 0,-1 0 0,1 0 1,0 1-1,1-1 0,-2 8 0,-7 59 25,10-70-127,0 1-2,-1 0 0,1 0-1,0 0 1,0 0 0,0 0 0,1 0 0,-1 0 0,3 5-1,-3-7-7,0 0 0,1-1 0,-1 1-1,1 0 1,-1-1 0,1 1-1,-1-1 1,1 1 0,-1-1-1,1 1 1,0-1 0,-1 0 0,1 1-1,0-1 1,-1 0 0,1 1-1,0-1 1,0 0 0,-1 0-1,1 0 1,0 1 0,-1-1 0,1 0-1,0 0 1,0 0 0,-1 0-1,1 0 1,0-1 0,0 1-1,-1 0 1,1 0 0,0 0 0,0-1-1,-1 1 1,1 0 0,0-1-1,-1 1 1,1 0 0,0-2-1,54-30 55,-45 25-51,0 1 0,1 0 0,-1 0 0,1 1 0,1 0 0,14-4 0,-25 9 0,1-1 0,-1 1-1,1 0 1,-1 0 0,0 0 0,1 0-1,-1 0 1,1 0 0,-1 0-1,1 0 1,-1 1 0,1-1 0,-1 0-1,1 1 1,-1-1 0,0 1 0,1 0-1,-1 0 1,0-1 0,0 1 0,1 0-1,-1 0 1,0 0 0,0 0 0,0 0-1,0 0 1,0 0 0,0 1 0,0-1-1,-1 0 1,1 0 0,0 1 0,-1-1-1,1 1 1,-1-1 0,1 0 0,-1 1-1,0-1 1,0 1 0,1-1-1,-1 1 1,0-1 0,0 1 0,0-1-1,-1 1 1,1-1 0,0 1 0,-1 2-1,0-4 2,1-1 0,0 1 0,0 0 0,0 0 0,0 0 0,0-1 0,0 1 0,0 0 0,-1 0 0,1 0 0,0 0 0,0 0 0,0-1 0,0 1 0,-1 0 0,1 0 0,0 0 0,0 0 0,0 0-1,-1 0 1,1 0 0,0 0 0,0 0 0,-1 0 0,1 0 0,0 0 0,0 0 0,0 0 0,-1 0 0,1 0 0,0 0 0,0 0 0,0 0 0,-1 0 0,1 0 0,0 0 0,0 0 0,0 0-1,-1 0 1,1 0 0,0 0 0,0 1 0,0-1 0,0 0 0,-1 0 0,1 0 0,0 0 0,0 1 0,0-1 0,0 0 0,0 0 0,-1 0 0,1 0 0,0 1 0,0-1 0,0 0 0,0 0 0,0 0-1,0 1 1,0-1 0,0 0 0,0 0 0,0 1 0,0-1 0,0 0 0,0 0 0,0 0 0,0 1 0,0-1 0,-7-16 312,-14-122 505,20 138-828,1-1 0,0 1-1,0 0 1,0-1 0,0 1-1,0-1 1,0 1 0,0 0 0,1-1-1,-1 1 1,0 0 0,0-1 0,0 1-1,0 0 1,0-1 0,0 1-1,1 0 1,-1-1 0,0 1 0,0 0-1,1-1 1,-1 1 0,0 0-1,0 0 1,1-1 0,-1 1 0,0 0-1,1 0 1,-1 0 0,0-1-1,1 1 1,-1 0 0,0 0 0,1 0-1,-1 0 1,0 0 0,1 0 0,-1 0-1,1 0 1,-1 0 0,1 0-1,18 3-460,-14-2 250,27 3-82,1-1 0,47-2 0,-29-2 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0.103"/>
    </inkml:context>
    <inkml:brush xml:id="br0">
      <inkml:brushProperty name="width" value="0.05" units="cm"/>
      <inkml:brushProperty name="height" value="0.05" units="cm"/>
    </inkml:brush>
  </inkml:definitions>
  <inkml:trace contextRef="#ctx0" brushRef="#br0">28 31 13971,'0'-5'510,"-4"-18"2005,1 20-764,-2 15 410,0 14-744,1 1-1,-2 51 0,8 56-525,-2-131-870,0 16 80,1 1 0,1-1-1,0 0 1,2 0-1,0-1 1,7 20 0,-11-37-95,0 0 1,1-1-1,-1 1 0,0 0 1,0 0-1,1-1 1,-1 1-1,0 0 0,1-1 1,-1 1-1,1-1 1,-1 1-1,1 0 0,-1-1 1,1 1-1,-1-1 1,1 1-1,0-1 0,-1 0 1,1 1-1,0-1 1,-1 0-1,1 1 0,0-1 1,-1 0-1,1 0 1,1 1-1,-1-2 1,0 1 1,0-1-1,-1 1 0,1-1 0,0 1 1,0-1-1,-1 0 0,1 0 0,0 1 1,-1-1-1,1 0 0,-1 0 0,1 0 0,-1 1 1,1-1-1,-1 0 0,1-1 0,2-6 24,-1 1-1,0-1 0,0 1 1,1-11-1,-2 3 30,0-1 0,-1 1 0,-1-1-1,-1 1 1,0-1 0,-5-20 0,6 35-53,1-1 0,-1 1 0,1 0 1,0 0-1,-1 0 0,0 0 0,1 0 0,-1 0 0,0 0 1,1 0-1,-1 1 0,0-1 0,0 0 0,0 0 0,0 0 1,0 1-1,0-1 0,0 1 0,0-1 0,0 0 0,-2 0 1,2 1-6,1 0 1,-1 0 0,0 1 0,0-1 0,1 0 0,-1 0 0,0 0 0,1 1 0,-1-1-1,0 0 1,1 1 0,-1-1 0,0 1 0,1-1 0,-1 1 0,1-1 0,-1 1 0,1-1 0,-1 1-1,1-1 1,-1 1 0,1 0 0,-1-1 0,1 1 0,0 0 0,-1-1 0,1 1 0,0 0-1,0 0 1,0-1 0,-1 1 0,1 0 0,0 1 0,-1 6 1,0 0 1,0 0-1,1 0 1,0 1-1,0-1 0,1 0 1,0 0-1,1 0 1,-1 0-1,7 15 0,-7-20-6,-1-1 0,1 0 0,0 1 0,1-1 0,-1 0 1,0 0-1,1 0 0,-1 0 0,1 0 0,-1 0 0,1 0 0,0-1 0,0 1 0,0-1 0,0 1 0,0-1 0,0 1 0,0-1 0,1 0 0,-1 0 0,0 0 0,1-1 0,-1 1 0,1 0 0,-1-1 0,1 0 0,-1 1 0,1-1 0,-1 0 0,1 0 0,-1-1 0,1 1 0,-1 0 0,1-1 0,-1 0 0,0 1 0,1-1 0,-1 0 0,4-2 0,0 0 4,0-1 0,0 0 0,0 0 0,-1 0 0,1-1 0,-1 1 0,0-1 0,0-1 0,5-7 0,-1 0 16,0 0-1,-1 0 1,6-16 0,-17 49 22,1 0 1,1-1-1,2 32 0,-1-50-35,0 0 0,0 1-1,0-1 1,0 0 0,1 0-1,-1 0 1,0 0 0,1 0-1,-1 1 1,1-1 0,0 0-1,-1 0 1,1 0 0,0 0-1,-1-1 1,1 1-1,0 0 1,0 0 0,0 0-1,0 0 1,0-1 0,0 1-1,2 0 1,-2 0 3,1-1 1,0 0-1,0 1 0,0-1 1,0 0-1,-1 0 0,1-1 1,0 1-1,0 0 0,0-1 1,-1 1-1,1-1 0,0 1 0,1-2 1,8-3 42,-1-1 0,0 0-1,17-14 1,-22 16-32,12-9 17,33-23 47,-46 33-83,1 1 1,-1-1-1,0 1 1,1 1-1,-1-1 1,1 1-1,-1-1 1,1 1-1,0 1 1,4-2-1,-6 3 0,-1-1 0,1 1 0,-1-1 1,0 1-1,1 0 0,-1 0 0,0 0 0,0 0 0,0 0 0,0 0 0,0 1 0,0-1 1,0 1-1,0-1 0,0 1 0,-1 0 0,3 2 0,-3-2 0,0-1 1,1 1-1,-1 0 1,0-1-1,1 1 0,-1-1 1,1 0-1,0 0 0,-1 0 1,1 1-1,0-1 1,0-1-1,0 1 0,0 0 1,0 0-1,0-1 0,0 1 1,0-1-1,0 0 1,0 1-1,0-1 0,0 0 1,0 0-1,0-1 0,0 1 1,3-1-1,2-2-16,1 0-1,-1 0 1,0-1 0,1-1-1,-2 1 1,9-8 0,-8 7-11,1-1 0,-1 2 0,0-1 1,16-6-1,-22 10 20,0 1 0,0 0 0,0 0 0,0 0 0,0 0 0,0 0-1,-1 0 1,1 0 0,0 0 0,0 1 0,0-1 0,0 0 0,-1 0 0,1 1 0,0-1 0,0 1 0,0-1 0,-1 0-1,1 1 1,0 0 0,-1-1 0,1 1 0,0-1 0,-1 1 0,1 0 0,-1-1 0,1 1 0,-1 0 0,1 0-1,-1-1 1,1 1 0,-1 0 0,0 0 0,0 0 0,1-1 0,-1 1 0,0 0 0,0 1 0,7 38-802,-6-35 486,-1-1 219,0-3 82,0 0 0,0 0 0,0 0 1,0 0-1,1 0 0,-1 0 0,0 0 0,0-1 0,1 1 0,-1 0 0,1 0 0,-1 0 0,0 0 0,1 0 0,1 1 0,6 2-243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0.552"/>
    </inkml:context>
    <inkml:brush xml:id="br0">
      <inkml:brushProperty name="width" value="0.05" units="cm"/>
      <inkml:brushProperty name="height" value="0.05" units="cm"/>
    </inkml:brush>
  </inkml:definitions>
  <inkml:trace contextRef="#ctx0" brushRef="#br0">23 1 23613,'-3'1'1848,"-3"13"-1383,0 1-209,3 8 752,-1 0-232,4 3-544,0-1-232,1-2-488,4-3-136,2-13-520,-1-4-289,-1-9 977,-2-4-320,-1-6-176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0.910"/>
    </inkml:context>
    <inkml:brush xml:id="br0">
      <inkml:brushProperty name="width" value="0.05" units="cm"/>
      <inkml:brushProperty name="height" value="0.05" units="cm"/>
    </inkml:brush>
  </inkml:definitions>
  <inkml:trace contextRef="#ctx0" brushRef="#br0">7 14 18948,'-6'-3'7362,"9"3"-6938,0 0-640,0 0 232,3-2-112,-1-7-152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2.495"/>
    </inkml:context>
    <inkml:brush xml:id="br0">
      <inkml:brushProperty name="width" value="0.05" units="cm"/>
      <inkml:brushProperty name="height" value="0.05" units="cm"/>
    </inkml:brush>
  </inkml:definitions>
  <inkml:trace contextRef="#ctx0" brushRef="#br0">1 64 13203,'1'-11'997,"4"-20"533,-5 30-1424,0 0 0,0-1 0,1 1 0,-1 0 0,1 0-1,-1-1 1,1 1 0,-1 0 0,1 0 0,0 0 0,-1 0 0,1-1-1,0 1 1,0 0 0,0 1 0,0-1 0,1-1 0,-1 2-31,-1 0-1,1-1 1,-1 1 0,0 0 0,1 0 0,-1 0 0,0 0-1,1 0 1,-1 0 0,0 0 0,1 0 0,-1 0 0,1 0-1,-1 0 1,0 1 0,1-1 0,-1 0 0,0 0 0,1 0-1,-1 0 1,0 1 0,1-1 0,-1 0 0,0 0 0,0 0-1,1 1 1,-1-1 0,0 0 0,0 1 0,1-1 0,-1 0-1,0 1 1,0-1 0,0 0 0,1 1 0,5 15 677,-5-12-412,15 63 705,-2 1 1,-3 0-1,2 75 1,0-6-635,-1-39-268,-15-130-38,-3 14-128,-18-49-138,22 61 104,-1-1 0,0 1 0,-1 0 1,1 1-1,-1-1 0,-1 1 0,-8-10 0,13 14 45,-1 1 0,1-1 0,-1 1 0,1-1 0,-1 1 0,1-1 0,-1 1 0,0 0 0,1-1 0,-1 1 0,0 0 0,1-1 0,-1 1 0,0 0 0,1 0 0,-1 0 0,0-1 0,1 1 0,-1 0 0,0 0 0,1 0 0,-1 0 0,0 0 0,0 0 0,1 1 0,-1-1 0,0 0 0,1 0 0,-1 0 0,0 1 0,1-1 0,-1 0 0,0 1 0,1-1 0,-1 0 0,1 1 0,-1-1 0,1 1 0,-1-1 0,1 1 0,-1 0 0,0 0 3,1-1 0,0 1 0,-1-1 0,1 1 0,0-1 0,0 1 0,0 0 0,0-1 0,-1 1 0,1-1 0,0 1 0,0 0 0,0-1 0,0 1 0,0-1 0,1 1 0,-1 0 0,0-1 0,0 1 0,0-1 0,0 1 0,1 0 0,-1-1 0,0 1 0,0-1 0,1 1 0,-1-1 0,1 1 0,-1-1 0,0 1 0,1-1 0,-1 0 0,1 1-1,-1-1 1,1 0 0,-1 1 0,1-1 0,-1 0 0,1 1 0,-1-1 0,2 0 0,3 2-78,0-1 0,0-1 0,0 1 0,0-1 0,0 0 0,0 0 0,0 0 0,0-1 0,6-1 0,48-14-1267,-43 11 879,-7 3 208,3-1-188,0 0 1,-1-1 0,1 0-1,-1-1 1,0 0-1,-1-1 1,1 0 0,9-9-1,-19 15 458,-1-1 0,0 1 0,1-1-1,-1 1 1,0 0 0,1-1 0,-1 1 0,0-1-1,1 1 1,-1 0 0,1-1 0,-1 1 0,1 0-1,-1-1 1,1 1 0,-1 0 0,1 0 0,-1 0 0,1-1-1,-1 1 1,1 0 0,-1 0 0,1 0 0,-1 0-1,1 0 1,0 0 0,-1 0 0,1 0 0,-1 0-1,1 0 1,-1 0 0,1 1 0,-1-1 0,1 0-1,-1 0 1,2 1 0,4 19 1767,-2-2-998,-3-16-666,0 1 0,0-1 0,0 1 0,0-1 1,1 0-1,-1 1 0,1-1 0,-1 0 0,1 0 0,0 0 0,0 0 0,0 0 0,0-1 0,0 1 0,0-1 1,0 1-1,1-1 0,-1 0 0,5 2 0,-4-2-60,-1-1 1,1 0-1,-1 1 1,1-1-1,-1-1 1,1 1-1,-1 0 1,1-1-1,-1 1 1,1-1-1,-1 1 1,1-1-1,-1 0 1,0 0-1,0-1 1,1 1-1,-1 0 1,0-1-1,0 1 1,0-1-1,2-2 1,6-6 198,-1-1 0,0 0 0,-1 0 0,-1 0 0,11-21 0,-12 20 86,-3 11 200,-1 8-332,0 10-54,-5 68 93,1-52-126,1 1-1,1-1 0,8 56 0,4-56 23,3 7-81,-14-38-47,-1 0-1,0-1 0,1 1 0,-1 0 0,0 0 0,0 0 0,0 0 1,0-1-1,0 1 0,0 0 0,-1 0 0,1 0 0,-1 0 1,1-1-1,-1 1 0,0 0 0,0 1 0,0-2 5,1 0 0,0-1 0,-1 1-1,1-1 1,0 1 0,-1-1 0,1 1 0,-1-1-1,1 1 1,-1-1 0,1 0 0,-1 1 0,1-1 0,-1 0-1,0 1 1,1-1 0,-1 0 0,1 0 0,-1 1-1,0-1 1,1 0 0,-1 0 0,0 0 0,1 0 0,-1 0-1,1 0 1,-1 0 0,0 0 0,1 0 0,-1 0-1,-1 0 1,1-1 10,-1 0-1,1 0 0,-1 0 0,1 0 1,0-1-1,-1 1 0,1 0 0,0 0 1,0-1-1,0 1 0,-1-3 1,-3-3 35,2 0 1,-1-1 0,1 1 0,-2-9-1,2 6-79,1 0 0,0 1-1,1-1 1,0 0-1,0 0 1,1 0 0,1 0-1,0 1 1,3-16-1,-3 20-6,0 1-1,1-1 1,0 1-1,0 0 1,0 0 0,1-1-1,-1 1 1,1 1-1,0-1 1,0 0-1,0 1 1,0-1-1,1 1 1,0 0-1,-1 0 1,1 0-1,0 1 1,1 0-1,-1-1 1,0 1 0,8-2-1,16-2-152,3 1-77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2.904"/>
    </inkml:context>
    <inkml:brush xml:id="br0">
      <inkml:brushProperty name="width" value="0.05" units="cm"/>
      <inkml:brushProperty name="height" value="0.05" units="cm"/>
    </inkml:brush>
  </inkml:definitions>
  <inkml:trace contextRef="#ctx0" brushRef="#br0">65 5 21861,'-3'-4'2048,"-4"8"-1408,-3 7-296,0 12 1073,-4 5-409,5 5-552,3 6-256,2-3-192,3-2-48,7-10-216,6-5-136,7-12-584,4-4-417,3-9 1089,-2-6-232,4-3-240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3.377"/>
    </inkml:context>
    <inkml:brush xml:id="br0">
      <inkml:brushProperty name="width" value="0.05" units="cm"/>
      <inkml:brushProperty name="height" value="0.05" units="cm"/>
    </inkml:brush>
  </inkml:definitions>
  <inkml:trace contextRef="#ctx0" brushRef="#br0">44 122 20564,'-7'12'801,"1"1"1,0 0-1,1 1 0,0-1 0,1 1 0,1 0 0,0 0 0,-1 23 0,4-35-781,0-1-1,0 0 1,-1 0 0,1 1-1,0-1 1,1 0 0,-1 0 0,0 0-1,0 1 1,0-1 0,1 0-1,-1 0 1,1 0 0,-1 0 0,1 1-1,-1-1 1,1 0 0,0 0-1,-1 0 1,1 0 0,0 0 0,0-1-1,0 1 1,0 0 0,0 0-1,0 0 1,0-1 0,0 1 0,0-1-1,0 1 1,0 0 0,0-1-1,0 0 1,1 1 0,-1-1 0,0 0-1,0 0 1,0 0 0,1 1-1,-1-1 1,2-1 0,1 1-16,0-1-1,0 0 1,0 0 0,0 0-1,0-1 1,0 0 0,0 1-1,0-1 1,-1-1 0,1 1-1,5-5 1,-4 1 6,1 1-1,-1-1 0,-1 0 1,1-1-1,-1 1 1,0-1-1,0 0 1,-1 0-1,3-10 1,-4 15 0,-1-1 1,-1 1-1,1-1 0,0 1 1,0-1-1,-1 1 1,0-1-1,1 0 0,-1 1 1,0-1-1,0 0 1,-1 0-1,1 1 0,-1-1 1,1 1-1,-1-1 1,0 0-1,0 1 1,0-1-1,0 1 0,0 0 1,0-1-1,-1 1 1,1 0-1,-1 0 0,0 0 1,1 0-1,-1 0 1,0 0-1,-3-1 1,4 2-36,-1 0 1,1 1-1,-1-1 1,0 1-1,1 0 1,-1-1-1,0 1 1,1 0-1,-1 0 1,0 0 0,1 0-1,-1 0 1,1 1-1,-1-1 1,0 0-1,1 1 1,-1-1-1,1 1 1,-1 0 0,0-1-1,1 1 1,0 0-1,-1 0 1,1 0-1,0 0 1,-1 0-1,1 0 1,0 0-1,0 1 1,0-1 0,0 0-1,0 1 1,0-1-1,0 1 1,1-1-1,-1 1 1,0-1-1,1 1 1,-1-1 0,1 1-1,0 0 1,-1-1-1,1 1 1,0 3-1,0-5-51,0 1 1,1 0-1,-1 0 0,0 0 0,1 0 0,-1 0 0,0-1 1,1 1-1,-1 0 0,1 0 0,0-1 0,-1 1 0,1 0 0,-1-1 1,1 1-1,0 0 0,0-1 0,-1 1 0,1-1 0,0 1 1,0-1-1,0 0 0,0 1 0,-1-1 0,1 0 0,0 0 0,0 1 1,0-1-1,0 0 0,0 0 0,0 0 0,0 0 0,0 0 1,-1 0-1,1 0 0,0-1 0,1 1 0,37-9-2179,-18 1 569,0-2 0,0 0-1,0-1 1,29-23 0,67-62 6,-152 136 11454,28-30-9269,0 0 0,1 0 0,0 0-1,1 1 1,0 0 0,-4 13 0,9-22-485,0-1 0,0 0 0,0 0 0,0 0 1,0 0-1,0 0 0,0 1 0,0-1 0,0 0 0,0 0 1,1 0-1,-1 0 0,1 0 0,-1 0 0,0 0 0,1 0 0,0 0 1,-1 0-1,1 0 0,0 0 0,-1 0 0,1 0 0,0 0 0,0 0 1,0-1-1,0 1 0,-1 0 0,1-1 0,0 1 0,0-1 1,0 1-1,1-1 0,-1 1 0,0-1 0,0 0 0,0 1 0,0-1 1,2 0-1,8 2-30,-1-1 0,1 0 0,15-1 0,-7 1-5,-10-1-5,79 10-132,-78-9 134,0 2 1,0-1-1,0 1 1,0 1-1,-1 0 0,13 7 1,-20-10 31,-1-1-1,0 1 1,0 0-1,0-1 1,0 1-1,0 0 1,0 0 0,0 0-1,0 0 1,0 0-1,0 0 1,-1 0 0,1 0-1,0 0 1,-1 0-1,1 0 1,-1 1-1,1-1 1,-1 0 0,1 0-1,-1 1 1,0-1-1,0 0 1,0 0-1,0 3 1,0-2 27,-1 0-1,1 1 1,-1-1 0,0 0-1,0 0 1,0 0-1,-1 0 1,1 0 0,0 0-1,-1 0 1,1 0 0,-1 0-1,-1 1 1,-6 5 204,-1-1 0,1 0 1,-1 0-1,-18 8 0,18-10-80,0-1 1,0-1-1,-18 5 0,24-7-266,0-1 0,0 1 0,0-1 1,-1 1-1,1-1 0,0 0 0,0-1 1,0 1-1,0-1 0,0 0 0,0 0 1,-7-2-1,10 2 36,0 1 0,0-1 0,1 1 0,-1-1 1,0 1-1,1-1 0,-1 0 0,0 1 0,1-1 0,-1 0 0,1 0 0,-1 1 0,1-1 0,-1 0 1,1 0-1,0 1 0,-1-1 0,1 0 0,0 0 0,0 0 0,-1 0 0,1 0 0,0 0 1,0 0-1,0 1 0,0-1 0,0 0 0,0 0 0,1 0 0,-1 0 0,0 0 0,0 0 1,1 1-1,-1-3 0,12-5-697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3.978"/>
    </inkml:context>
    <inkml:brush xml:id="br0">
      <inkml:brushProperty name="width" value="0.05" units="cm"/>
      <inkml:brushProperty name="height" value="0.05" units="cm"/>
    </inkml:brush>
  </inkml:definitions>
  <inkml:trace contextRef="#ctx0" brushRef="#br0">23 1 20044,'9'162'6010,"-2"-109"-5735,2-1 0,3 0 0,1 0-1,3-1 1,28 60 0,-24-77-325,-19-42-441,-3-6 224,-15-23-381,-2-1 1,-43-61-1,10 17 1229,51 81-563,1 1 0,0 0 0,0-1 0,0 1 0,0 0 0,0-1 0,-1 1-1,1 0 1,0-1 0,0 1 0,0 0 0,0-1 0,0 1 0,0-1-1,0 1 1,0 0 0,0-1 0,1 1 0,-1 0 0,0-1 0,0 1 0,0 0-1,0-1 1,0 1 0,1 0 0,-1-1 0,0 1 0,0 0 0,1-1-1,-1 1 1,0 0 0,0 0 0,1-1 0,-1 1 0,0 0 0,1 0 0,-1 0-1,0-1 1,1 1 0,-1 0 0,0 0 0,1 0 0,-1 0 0,0 0-1,1 0 1,-1 0 0,1 0 0,-1 0 0,0 0 0,1 0 0,28-2-4,-18 1-261,12-2-117,0-2 0,0-1 0,0-1 0,26-12 0,-8 2-95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4.408"/>
    </inkml:context>
    <inkml:brush xml:id="br0">
      <inkml:brushProperty name="width" value="0.05" units="cm"/>
      <inkml:brushProperty name="height" value="0.05" units="cm"/>
    </inkml:brush>
  </inkml:definitions>
  <inkml:trace contextRef="#ctx0" brushRef="#br0">152 0 17460,'-2'0'222,"0"1"0,0-1 0,0 1 0,0-1 0,0 1 0,0 0 0,0 0 0,0 0 0,0 0 0,1 0 0,-1 0 0,0 0 0,1 0 0,-1 1 0,1-1 1,-2 3-1,0-1 128,-12 10 667,1 1 1,1 1 0,0 0 0,-10 18-1,18-27-885,1 1 0,0 0 0,0 0 0,1 0 0,0 0 0,0 1-1,1-1 1,0 1 0,0 0 0,1 0 0,0-1 0,0 1 0,1 9-1,0-16-128,1 1-1,-1 0 0,1-1 0,0 1 0,-1-1 0,1 1 0,0-1 0,0 1 0,0-1 0,0 0 0,0 1 1,0-1-1,1 0 0,-1 0 0,0 0 0,1 0 0,-1 0 0,1 0 0,-1 0 0,1 0 0,-1-1 0,1 1 0,-1-1 1,1 1-1,0-1 0,-1 1 0,1-1 0,0 0 0,-1 0 0,1 0 0,2 0 0,9 0-108,0 0 0,0 0-1,13-4 1,-17 3 48,10-1-64,4-2-102,29 1 0,-46 3 215,0 0 0,-1 0 0,1 1 0,-1-1 1,1 2-1,0-1 0,-1 0 0,0 1 0,1 0 0,7 5 0,-12-7 24,1 1 0,-1 0 0,0 0 0,1 0 0,-1 0 0,0 0-1,0 0 1,0 0 0,0 1 0,0-1 0,0 0 0,0 1 0,0-1 0,0 1-1,-1-1 1,1 1 0,-1-1 0,1 1 0,-1-1 0,1 1 0,-1 2 0,0-1 12,0-1 1,-1 1 0,1-1 0,-1 1 0,0-1-1,1 1 1,-1-1 0,0 1 0,-1-1-1,1 0 1,0 0 0,-3 4 0,-2 1 53,-1 1 1,0-1 0,-1 0 0,1 0-1,-17 10 1,5-6-356,-1-1-1,1-1 1,-2-1 0,1 0-1,-1-2 1,0 0-1,-33 4 1,18-8-171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4.832"/>
    </inkml:context>
    <inkml:brush xml:id="br0">
      <inkml:brushProperty name="width" value="0.05" units="cm"/>
      <inkml:brushProperty name="height" value="0.05" units="cm"/>
    </inkml:brush>
  </inkml:definitions>
  <inkml:trace contextRef="#ctx0" brushRef="#br0">22 1 18052,'-6'1'2056,"0"13"-1256,1 4-319,2 8 1623,1 6-1080,4 7-472,4 5-88,6 0-432,4 2-160,3-6-440,3-3-312,-2-8-392,-2-4-256,-9-10 1015,-6-6-383,-6-6-144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6.190"/>
    </inkml:context>
    <inkml:brush xml:id="br0">
      <inkml:brushProperty name="width" value="0.05" units="cm"/>
      <inkml:brushProperty name="height" value="0.05" units="cm"/>
    </inkml:brush>
  </inkml:definitions>
  <inkml:trace contextRef="#ctx0" brushRef="#br0">196 431 14427,'0'-1'146,"0"0"-1,-1 0 1,1 0-1,-1 0 1,1 1-1,-1-1 1,0 0 0,1 0-1,-1 0 1,0 1-1,1-1 1,-1 0-1,0 1 1,0-1-1,0 1 1,0-1 0,1 1-1,-1-1 1,0 1-1,0 0 1,0-1-1,0 1 1,0 0-1,0 0 1,0 0 0,0 0-1,0-1 1,0 2-1,0-1 1,0 0-1,0 0 1,0 0-1,0 0 1,0 0 0,0 1-1,0-1 1,-1 1-1,-38 14 2099,28-8-1894,0 0-1,0 0 1,1 1 0,-15 14 0,21-17-285,0 0 1,0 0-1,1 0 1,0 1-1,-1-1 1,2 1 0,-1 0-1,1 0 1,0 1-1,-4 9 1,7-15-60,0 0-1,-1-1 1,1 1-1,0-1 1,0 1-1,-1 0 1,1-1 0,0 1-1,0 0 1,0-1-1,0 1 1,0 0 0,0-1-1,0 1 1,0 0-1,0-1 1,0 1 0,0 0-1,1-1 1,-1 1-1,0-1 1,0 1 0,1 0-1,-1-1 1,0 1-1,1-1 1,-1 1 0,0-1-1,1 1 1,-1-1-1,1 1 1,-1-1-1,1 1 1,-1-1 0,1 1-1,-1-1 1,1 0-1,-1 0 1,1 1 0,0-1-1,-1 0 1,1 0-1,0 1 1,-1-1 0,1 0-1,0 0 1,-1 0-1,1 0 1,0 0 0,-1 0-1,1 0 1,-1 0-1,2 0 1,3-1 19,1-1 0,-1 1-1,0-1 1,0 1 0,8-5 0,4-4 1,-1 0 0,0-1 1,0-1-1,-1 0 0,-1-1 0,20-22 1,68-95 179,-71 88-87,-2-2 0,-2 0 0,-2-2-1,33-83 1,-50 101 0,-8 28-117,0 0 0,0 0 1,-1 0-1,1 0 1,0 0-1,0 0 1,0 1-1,0-1 0,0 0 1,0 0-1,0 0 1,0 0-1,0 0 1,-1 0-1,1 0 0,0 0 1,0 0-1,0 0 1,0 0-1,0 0 1,0 0-1,0 0 0,-1 0 1,1 0-1,0 0 1,0 0-1,0 0 1,0 0-1,0 0 0,0 0 1,-1 0-1,1 0 1,0 0-1,0 0 1,0 0-1,0 0 0,0 0 1,0 0-1,0 0 1,-1 0-1,1 0 1,0 0-1,0 0 0,0 0 1,0 0-1,0 0 1,0-1-1,0 1 1,0 0-1,0 0 0,0 0 1,0 0-1,-1 0 1,1 0-1,0 0 1,0-1-1,0 1 0,-10 13 47,-12 31-10,2 0 1,2 1-1,1 1 1,-18 89-1,21-47-40,13-77-32,1 0-1,0 0 1,0 0 0,1-1-1,1 1 1,2 12 0,-3-20-14,0 0 1,0-1 0,0 1-1,0-1 1,0 0-1,0 1 1,1-1 0,-1 0-1,1 0 1,0 0-1,0 0 1,-1 0 0,1 0-1,0 0 1,1 0 0,-1-1-1,0 1 1,0-1-1,1 0 1,-1 0 0,1 0-1,-1 0 1,1 0 0,-1 0-1,1-1 1,0 1-1,-1-1 1,1 0 0,0 1-1,-1-1 1,1-1 0,0 1-1,-1 0 1,1-1-1,0 1 1,-1-1 0,1 0-1,-1 0 1,5-1 0,14-15-344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5.291"/>
    </inkml:context>
    <inkml:brush xml:id="br0">
      <inkml:brushProperty name="width" value="0.05" units="cm"/>
      <inkml:brushProperty name="height" value="0.05" units="cm"/>
    </inkml:brush>
  </inkml:definitions>
  <inkml:trace contextRef="#ctx0" brushRef="#br0">22 184 15611,'-14'-21'2369,"8"2"-1201,4 4-488,12 1 1905,6 2-1049,18-2-552,7-4-432,13-5-392,12 0-104,7-2-56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9.440"/>
    </inkml:context>
    <inkml:brush xml:id="br0">
      <inkml:brushProperty name="width" value="0.05" units="cm"/>
      <inkml:brushProperty name="height" value="0.05" units="cm"/>
    </inkml:brush>
  </inkml:definitions>
  <inkml:trace contextRef="#ctx0" brushRef="#br0">22 4 13315,'1'-3'5925,"0"24"-3890,-2 37-1341,1-56-561,1 244 899,0-95-3077,-15-164 117,3-1 1195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2:49.869"/>
    </inkml:context>
    <inkml:brush xml:id="br0">
      <inkml:brushProperty name="width" value="0.05" units="cm"/>
      <inkml:brushProperty name="height" value="0.05" units="cm"/>
    </inkml:brush>
  </inkml:definitions>
  <inkml:trace contextRef="#ctx0" brushRef="#br0">7 124 15603,'-6'-12'1697,"9"3"-945,5 3-200,5-4 1016,7 1-223,5-5-361,2 2-176,8-2-232,2 1-88,0 2-160,0 0-256,-5 8-888,-3 3 1808,-12 3-992,-3 2-32,-8-4-24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6.426"/>
    </inkml:context>
    <inkml:brush xml:id="br0">
      <inkml:brushProperty name="width" value="0.05" units="cm"/>
      <inkml:brushProperty name="height" value="0.05" units="cm"/>
    </inkml:brush>
  </inkml:definitions>
  <inkml:trace contextRef="#ctx0" brushRef="#br0">10 19 17068,'-3'0'1944,"-1"0"-1032,1 1-336,6-1 1193,2 0-281,9-3-344,1-1-199,5 0-385,3 1-88,3-1-128,0 2-96,-1 2-544,1 3-504,-8 3 664,0 1-104,1-4-81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6.904"/>
    </inkml:context>
    <inkml:brush xml:id="br0">
      <inkml:brushProperty name="width" value="0.05" units="cm"/>
      <inkml:brushProperty name="height" value="0.05" units="cm"/>
    </inkml:brush>
  </inkml:definitions>
  <inkml:trace contextRef="#ctx0" brushRef="#br0">38 0 19172,'3'0'1856,"-5"6"-1143,-3 3-321,1 7 912,-1 1-264,-1 4-408,2 4-216,-1 1-296,2-2-96,1-4-128,-1-3-56,3-2-280,0-1-224,-1-3-504,1-4-72,0-4 824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7.756"/>
    </inkml:context>
    <inkml:brush xml:id="br0">
      <inkml:brushProperty name="width" value="0.05" units="cm"/>
      <inkml:brushProperty name="height" value="0.05" units="cm"/>
    </inkml:brush>
  </inkml:definitions>
  <inkml:trace contextRef="#ctx0" brushRef="#br0">4 83 15819,'-1'40'5218,"-1"71"-3702,2-112-1544,0 1 1,0 0-1,0 0 1,0 0 0,0 0-1,0 0 1,1 0-1,-1 0 1,0 0-1,0 0 1,0 0-1,0 0 1,0 0-1,0 0 1,0-1 0,0 1-1,1 0 1,-1 0-1,0 0 1,0 0-1,0 0 1,0 0-1,0 0 1,0 0 0,1 0-1,-1 0 1,0 0-1,0 0 1,0 1-1,0-1 1,0 0-1,0 0 1,0 0-1,1 0 1,-1 0 0,0 0-1,0 0 1,0 0-1,0 0 1,0 0-1,0 0 1,0 0-1,0 0 1,0 1-1,0-1 1,0 0 0,1 0-1,-1 0 1,0 0-1,0 0 1,0 0-1,0 0 1,0 1-1,0-1 1,0 0-1,0 0 1,6-10-765,95-209-9034,-101 219 9918,0 0 0,0 0-1,0-1 1,0 1 0,0 0 0,0 0-1,0 0 1,0-1 0,0 1-1,0 0 1,0 0 0,0 0 0,0-1-1,1 1 1,-1 0 0,0 0-1,0 0 1,0 0 0,0-1 0,0 1-1,0 0 1,1 0 0,-1 0-1,0 0 1,0 0 0,0 0 0,0-1-1,1 1 1,-1 0 0,0 0 0,0 0-1,0 0 1,1 0 0,-1 0-1,0 0 1,0 0 0,0 0 0,1 0-1,-1 0 1,0 0 0,0 0-1,0 0 1,1 0 0,-1 12 1886,-6 25-139,6-33-1214,-8 31 1056,5-24-1256,0 1 1,1-1-1,1 1 0,-1-1 1,2 1-1,1 22 0,-1-34-438,0 0 1,0 0-1,0 0 0,0 0 0,0 0 0,0 0 0,0-1 0,0 1 1,0 0-1,0 0 0,0 0 0,0 0 0,0 0 0,1 0 0,-1-1 1,0 1-1,0 0 0,0 0 0,0 0 0,0 0 0,0 0 0,0 0 0,0 0 1,1 0-1,-1 0 0,0 0 0,0 0 0,0 0 0,0 0 0,0 0 1,1-1-1,-1 1 0,0 0 0,0 0 0,0 0 0,0 0 0,0 1 0,1-1 1,-1 0-1,0 0 0,0 0 0,0 0 0,0 0 0,0 0 0,0 0 1,1 0-1,-1 0 0,0 0 0,0 0 0,0 0 0,0 0 0,0 0 1,0 1-1,0-1 0,0 0 0,1 0 0,-1 0 0,0 0 0,0 0 0,0 0 1,0 0-1,0 1 0,0-1 0,0 0 0,0 0 0,0 0 0,0 1 1,5-11-238,0-5-45,0-3-83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8.690"/>
    </inkml:context>
    <inkml:brush xml:id="br0">
      <inkml:brushProperty name="width" value="0.05" units="cm"/>
      <inkml:brushProperty name="height" value="0.05" units="cm"/>
    </inkml:brush>
  </inkml:definitions>
  <inkml:trace contextRef="#ctx0" brushRef="#br0">7 1 17260,'-3'38'6942,"1"-16"-6757,1 0 1,0 0-1,3 23 1,-2-45-193,0 0 1,0 0-1,0 1 0,0-1 0,0 0 1,0 0-1,0 1 0,0-1 1,0 0-1,0 0 0,0 1 0,0-1 1,0 0-1,0 0 0,1 0 1,-1 1-1,0-1 0,0 0 0,0 0 1,0 1-1,0-1 0,0 0 1,1 0-1,-1 0 0,0 0 1,0 1-1,0-1 0,0 0 0,1 0 1,-1 0-1,0 0 0,0 0 1,0 1-1,1-1 0,-1 0 0,0 0 1,0 0-1,1 0 0,-1 0 1,0 0-1,0 0 0,1 0 0,-1 0 1,0 0-1,0 0 0,1 0 1,-1 0-1,0 0 0,0 0 0,0 0 1,1 0-1,-1 0 0,0-1 1,0 1-1,1 0 0,-1 0 0,0 0 1,0 0-1,0 0 0,1 0 1,-1-1-1,0 1 0,0 0 1,7-9 128,-13 6-202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09.766"/>
    </inkml:context>
    <inkml:brush xml:id="br0">
      <inkml:brushProperty name="width" value="0.05" units="cm"/>
      <inkml:brushProperty name="height" value="0.05" units="cm"/>
    </inkml:brush>
  </inkml:definitions>
  <inkml:trace contextRef="#ctx0" brushRef="#br0">21 5 17452,'-2'-5'2289,"-2"10"-1337,-2 9 213,3 4-785,0-1 1,2 1-1,0 0 0,1 0 0,1 0 1,6 33-1,-7-50-381,0-1 0,0 1 1,0-1-1,0 1 0,0-1 0,0 1 0,0-1 1,0 0-1,0 1 0,1-1 0,-1 1 1,0-1-1,0 1 0,1-1 0,-1 0 0,0 1 1,0-1-1,1 1 0,-1-1 0,0 0 1,1 1-1,-1-1 0,1 0 0,-1 0 1,1 1-1,-1-1 0,0 0 0,1 0 0,-1 0 1,1 1-1,0-1 0,0 0-5,0-1 0,0 1 0,0 0 0,0-1 0,0 1 0,0-1 0,0 1 0,0-1 0,-1 1 0,1-1 0,0 0 0,0 1 0,1-3 0,19-26-309,29-52-751,-51 129 1658,0-43-442,-2 19-397,6-18-225,7-12-214,3-7 416,2-3-102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3:10.231"/>
    </inkml:context>
    <inkml:brush xml:id="br0">
      <inkml:brushProperty name="width" value="0.05" units="cm"/>
      <inkml:brushProperty name="height" value="0.05" units="cm"/>
    </inkml:brush>
  </inkml:definitions>
  <inkml:trace contextRef="#ctx0" brushRef="#br0">4 1 17788,'1'0'131,"-1"1"0,1 0 1,-1-1-1,1 1 1,-1 0-1,1 0 0,-1 0 1,0-1-1,1 1 0,-1 0 1,0 0-1,0 0 0,1 0 1,-1 0-1,0-1 0,0 1 1,0 0-1,0 0 0,0 0 1,-1 0-1,1 0 0,0 1 1,0 0 137,-4 52 2628,0 55 38,4-109-2915,0 1 1,0 0-1,0 0 0,0 0 1,0 0-1,0-1 1,0 1-1,0 0 1,0 0-1,1 0 0,-1 0 1,0-1-1,0 1 1,1 0-1,-1 0 0,1-1 1,-1 1-1,0 0 1,1-1-1,-1 1 1,1 0-1,0-1 0,-1 1 1,1-1-1,1 2 1,-1-2-16,0 0 0,-1 0 0,1 0 0,0-1 0,0 1 0,0 0 0,0 0 0,0 0 0,0-1 0,0 1 0,0-1 0,-1 1 0,1-1 0,0 1 0,0-1 0,-1 1 0,1-1 1,1-1-1,5-5-92,0 0 0,11-16 0,37-68-458,-20 31 204,-39 67 256,1 0 1,0 0 0,-3 14 0,4-14 28,0 1 1,0-1-1,-1 1 1,0-1-1,-1 0 1,-8 13-1,5-13-75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4:01.421"/>
    </inkml:context>
    <inkml:brush xml:id="br0">
      <inkml:brushProperty name="width" value="0.05" units="cm"/>
      <inkml:brushProperty name="height" value="0.05" units="cm"/>
    </inkml:brush>
  </inkml:definitions>
  <inkml:trace contextRef="#ctx0" brushRef="#br0">266 136 13323,'-5'-2'242,"0"1"-1,0 1 1,0-1 0,-1 1 0,1 0-1,0 0 1,0 0 0,0 1 0,-1 0-1,1 0 1,0 0 0,0 1 0,-5 1-1,-10 6 857,-33 18-1,47-24-896,-2 2-25,1-1 1,0 1-1,0 1 1,0-1-1,1 1 0,0 0 1,0 0-1,0 1 1,1 0-1,0 0 1,-8 14-1,8-9-107,1-1 0,0 1 0,0-1 0,1 1 0,1 0 0,0 0 0,-1 19 0,4 11-109,1 0 1,3-1-1,18 77 0,-19-96 133,0-5-93,42 170 146,-38-161-65,2 0 1,0-1-1,1 0 1,2-1-1,15 23 1,-23-40-48,0 0 0,0-1 0,1 0 0,0 0 0,0 0 0,1 0 0,-1-1 0,1 0 0,0 0 0,0-1 0,1 0 0,-1 0 0,1-1 1,0 0-1,0 0 0,0-1 0,0 0 0,1-1 0,-1 1 0,0-2 0,1 1 0,-1-1 0,1 0 0,-1-1 0,0 0 0,1 0 0,-1-1 0,0 0 0,14-5 0,-3-1 60,0-1-1,-1-1 0,0 0 0,-1-2 0,0 0 0,0 0 1,-1-2-1,20-21 0,-17 14 42,-1-1-1,-1-1 1,-1 0-1,-1-1 1,20-43-1,-19 30-39,-3-2-1,-1 0 1,-1 0-1,-3-1 1,8-76-1,-14 79 13,-2 1 0,-1-1 0,-2 0 0,-1 0 0,-2 1 0,-17-59 0,18 82-30,1-1 0,-2 1 0,0 1 0,-1-1 0,0 1 0,-10-12 0,13 18-42,0 1 0,-1 0-1,0 0 1,0 0 0,-1 1 0,1-1 0,-1 1 0,0 1 0,0-1 0,0 1-1,-1 0 1,1 1 0,-1-1 0,-8-1 0,0 2-24,0 0 1,1 2-1,-1 0 1,0 0-1,0 1 0,1 1 1,-1 1-1,0 0 1,-25 9-1,4 1-402,0 3-1,-51 29 1,72-37 256,1 2 1,1-1 0,-21 20-1,12-6-232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27.516"/>
    </inkml:context>
    <inkml:brush xml:id="br0">
      <inkml:brushProperty name="width" value="0.05" units="cm"/>
      <inkml:brushProperty name="height" value="0.05" units="cm"/>
    </inkml:brush>
  </inkml:definitions>
  <inkml:trace contextRef="#ctx0" brushRef="#br0">248 16 14283,'6'-9'2189,"-2"2"1366,-3 16-784,-3 19-2179,-2 0-1,-1-1 0,-1 1 1,-16 44-1,15-49-383,-138 359 653,91-249-666,51-127-187,1 0-1,0 1 0,0-1 1,1 1-1,-1-1 1,1 1-1,0 7 0,1-12-4,0-1-1,0 1 1,1-1-1,-1 0 1,0 1-1,1-1 1,-1 1-1,1-1 1,-1 0-1,1 1 1,0-1-1,-1 0 1,1 0-1,0 0 1,0 1-1,0-1 1,0 0-1,0 0 1,0 0-1,0 0 1,0-1-1,1 1 0,-1 0 1,0 0-1,0-1 1,1 1-1,-1-1 1,0 1-1,1-1 1,-1 1-1,1-1 1,-1 0-1,1 0 1,-1 0-1,0 0 1,1 0-1,-1 0 1,3 0-1,27-2 72,-1-2-1,1 0 1,44-14-1,17-2 56,-27 9-1342,114-3 0,-176 13 272,-12 1 331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4:27.467"/>
    </inkml:context>
    <inkml:brush xml:id="br0">
      <inkml:brushProperty name="width" value="0.05" units="cm"/>
      <inkml:brushProperty name="height" value="0.05" units="cm"/>
    </inkml:brush>
  </inkml:definitions>
  <inkml:trace contextRef="#ctx0" brushRef="#br0">433 0 9946,'-89'11'6100,"19"-5"-4642,41-2-1099,14-2-74,0 0 1,-23 7 0,32-7-227,1 0 0,0 0 0,0 1 0,0-1 0,0 1 0,1 0 0,-1 1 0,1-1 0,-1 1 0,-5 7 0,-2 4 10,1 1-1,1 0 0,0 1 1,1 0-1,1 0 0,1 1 1,0 0-1,-5 25 0,2 2-13,2-1-1,-3 64 0,9-64-21,1 0-1,3 0 1,7 49 0,-6-76-25,0 0 0,1 0 0,1-1 0,0 0 0,1 0 0,1 0 0,0-1 0,1 0 0,1-1 0,1 1 0,12 14 0,-18-25-1,0 0 1,1 1-1,-1-2 1,1 1-1,0 0 1,0-1 0,1 0-1,-1 0 1,1-1-1,-1 1 1,1-1-1,0-1 1,11 3-1,-9-3 18,0 0 0,0-1 0,1-1 0,-1 1 0,0-1-1,0 0 1,0-1 0,0 0 0,10-4 0,-1-1 32,-2-1 0,1 0 0,-1-1 0,0-1 0,-1 0 1,0-1-1,-1 0 0,23-27 0,-16 13-9,-1 0 0,-2-2 0,0 0 1,-2-1-1,-1 0 0,-1-1 0,11-41 0,-13 33-19,-3 0 0,0 0-1,-3 0 1,-1-1 0,-2-68-1,-3 87-8,0-1-1,-2 1 0,0 0 0,-2 0 1,-7-19-1,11 32-34,-1 1-1,0-1 1,-1 1 0,1 0-1,-1 0 1,0 0-1,0 0 1,-1 1 0,0-1-1,1 1 1,-2 0-1,1 0 1,0 0 0,-1 1-1,1-1 1,-1 1 0,0 0-1,0 1 1,0-1-1,-1 1 1,-8-3 0,11 5-41,-1-1 0,0 1 0,0 0 0,1 0 0,-1 1 0,0-1 0,0 1 1,1-1-1,-1 1 0,1 0 0,-1 1 0,-3 1 0,-40 23-475,34-17 448,-12 8-237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4:52.480"/>
    </inkml:context>
    <inkml:brush xml:id="br0">
      <inkml:brushProperty name="width" value="0.05" units="cm"/>
      <inkml:brushProperty name="height" value="0.05" units="cm"/>
    </inkml:brush>
  </inkml:definitions>
  <inkml:trace contextRef="#ctx0" brushRef="#br0">1 380 14171,'10'1'618,"-1"0"-1,1 1 1,16 5 0,2 0 58,75 13 446,0-5 0,1-4-1,0-5 1,119-8-1,565-5 224,-600 9-1337,0-8 0,237-39 0,836-111 174,-706 100-18,302-21 67,124 61 52,154-9-107,-152-20 16,-754 32-96,-192 10-79,-37 3-15,1-1-1,-1 1 1,1 0-1,-1 0 1,0 0-1,1 0 1,-1 0-1,1 0 1,-1 0-1,1 0 1,-1 0 0,0 0-1,1 0 1,-1 0-1,1 0 1,-1 1-1,0-1 1,1 0-1,-1 0 1,0 0-1,1 1 1,-1-1-1,0 0 1,1 0-1,0 1 1,-7 6 29,-15 6-53,-31 0-2250,39-9 1832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07.012"/>
    </inkml:context>
    <inkml:brush xml:id="br0">
      <inkml:brushProperty name="width" value="0.05" units="cm"/>
      <inkml:brushProperty name="height" value="0.05" units="cm"/>
    </inkml:brush>
  </inkml:definitions>
  <inkml:trace contextRef="#ctx0" brushRef="#br0">432 50 7290,'-3'-4'321,"0"0"1,-1 0-1,1 1 1,-1-1-1,0 1 1,0 0-1,0 0 1,0 0-1,0 0 1,-1 1-1,1 0 1,-1 0-1,0 0 1,1 0-1,-1 1 1,0 0-1,0 0 1,0 0-1,0 1 0,-7-1 1,-7 1-136,1 0 1,-1 2-1,0 0 0,-21 5 1,33-5-173,0 1 0,-1-1 0,2 2 0,-1-1 0,0 1 0,1 0 0,-1 0 0,1 1 0,0-1 0,1 1 0,-1 1 0,1-1 0,0 1 0,0 0 0,1 0 0,0 1 0,0-1 0,-4 11 0,-6 12 51,2 1 1,-16 60-1,-10 66 55,32-124-77,2 0 0,-1 63-1,5-89-38,1 0 0,-1 0-1,1 0 1,1 0-1,-1 0 1,1 0-1,0 0 1,0 0 0,0 0-1,1-1 1,0 1-1,0-1 1,0 0 0,1 0-1,0 0 1,6 6-1,-3-5 0,-1-1 0,1 0 0,0-1 0,1 0 0,-1 0 0,1 0 0,-1-1 0,1 0-1,0-1 1,0 1 0,9 0 0,0-1 6,0 0-1,-1-1 1,1-1 0,0 0 0,0-2-1,-1 0 1,1 0 0,-1-2-1,0 0 1,0-1 0,27-11-1,-35 11 18,0 0-1,0-1 1,0 0 0,-1 0-1,0 0 1,-1-1-1,1 0 1,-1 0-1,0-1 1,-1 0-1,0 0 1,0 0 0,-1 0-1,0-1 1,6-17-1,0-10 291,-1 1-1,7-65 1,-15 87-243,5-28 200,-2 0 1,-2 0 0,-1-1-1,-6-43 1,4 81-245,1-1 0,-1 1-1,0 0 1,-1-1 0,1 1 0,-1 0-1,0 0 1,0 0 0,0 0 0,-3-4-1,3 6-53,1 1 0,0 0-1,0 0 1,-1 0-1,1 0 1,0 0 0,-1 0-1,0 0 1,1 0-1,-1 1 1,1-1 0,-1 1-1,0-1 1,1 1-1,-1-1 1,0 1 0,1 0-1,-1 0 1,0 0 0,0 0-1,1 0 1,-1 0-1,0 1 1,1-1 0,-1 0-1,0 1 1,1 0-1,-1-1 1,-2 2 0,-6 3-803,8-4 739,-1 0-1,1 0 1,0 0-1,-1 0 0,1 0 1,-1 0-1,0-1 1,1 1-1,-1-1 1,-2 0-1,-6-1-393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11.567"/>
    </inkml:context>
    <inkml:brush xml:id="br0">
      <inkml:brushProperty name="width" value="0.05" units="cm"/>
      <inkml:brushProperty name="height" value="0.05" units="cm"/>
    </inkml:brush>
  </inkml:definitions>
  <inkml:trace contextRef="#ctx0" brushRef="#br0">23 0 14859,'-23'34'2953,"26"-32"-1121,8-5-689,18-7-106,-13 5-567,-9 3-374,0 1-1,0-1 1,0 2 0,0-1 0,1 1-1,-1 0 1,0 0 0,0 1-1,0 0 1,0 0 0,0 1-1,8 3 1,5 3 4,0 1 1,31 19-1,-39-20-98,0-1-1,1 0 1,-1 0-1,1-2 0,0 0 1,1 0-1,-1-1 0,1-1 1,16 3-1,-16-6 9,1-1 1,-1 0-1,-1 0 0,1-2 0,0 0 1,14-5-1,2-2 74,46-24 0,-76 34-80,0 0 1,0 0-1,0 0 0,0 0 0,0 0 0,1 0 1,-1 0-1,0 0 0,0 0 0,0 0 1,0-1-1,0 1 0,0 0 0,0 0 0,0 0 1,0 0-1,1 0 0,-1 0 0,0 0 0,0 0 1,0 0-1,0 0 0,0 0 0,0-1 0,0 1 1,0 0-1,0 0 0,0 0 0,0 0 1,0 0-1,0 0 0,0 0 0,0 0 0,0-1 1,0 1-1,0 0 0,0 0 0,0 0 0,0 0 1,0 0-1,0 0 0,0 0 0,0-1 1,0 1-1,0 0 0,0 0 0,0 0 0,0 0 1,0 0-1,0 0 0,0 0 0,0 0 0,0 0 1,-1-1-1,1 1 0,-9-4-589,-11 0-910,-15 2 696,15 2 265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18.008"/>
    </inkml:context>
    <inkml:brush xml:id="br0">
      <inkml:brushProperty name="width" value="0.05" units="cm"/>
      <inkml:brushProperty name="height" value="0.05" units="cm"/>
    </inkml:brush>
  </inkml:definitions>
  <inkml:trace contextRef="#ctx0" brushRef="#br0">505 25 12379,'-5'-3'231,"0"0"0,0 0 0,-1 0 0,1 1 1,-1 0-1,1 0 0,-1 0 0,0 1 1,0 0-1,0 0 0,0 0 0,0 1 0,0-1 1,0 2-1,0-1 0,-10 2 0,-7 3 378,1 1 0,-44 17 0,26-8-180,21-9-281,0 1 1,1 1-1,0 1 0,1 0 0,0 1 0,-22 17 0,31-20-130,0 1 0,1-1-1,0 1 1,0 0 0,0 1 0,1 0-1,1 0 1,0 0 0,0 1 0,0-1 0,1 1-1,1 0 1,-4 18 0,1 5-29,1 1 1,1 59-1,11 68-20,-6-138 35,1 0-1,8 32 1,-8-48 2,0 0 0,0-1 0,1 1 0,0-1 0,0 1 0,0-1 0,1 0 0,0 0-1,0-1 1,0 1 0,1-1 0,7 7 0,1-3 10,-1 0 0,1-1-1,0 0 1,1-1 0,0-1-1,0 0 1,0-1 0,20 4-1,14 1 5,61 4 0,-68-10-10,-20-1-46,1-2 0,-1 0 0,40-4 1,-55 3 17,1-2 1,-1 1 0,1-1 0,-1 0-1,0 0 1,0 0 0,0-1 0,0 0 0,0 0-1,-1-1 1,0 1 0,1-1 0,-1-1 0,0 1-1,-1-1 1,9-9 0,-3-3 1,1 0 0,-2-1 0,-1 0 1,0-1-1,-1 1 0,-1-2 0,5-25 0,-2-3 90,4-91-1,-12 116-42,0 0 0,-2 1 1,-1-1-1,0 1 0,-9-34 0,10 50-107,-1 1-1,1 0 1,-1 0-1,-1 0 0,1 0 1,-1 0-1,1 1 1,-1-1-1,-1 1 0,1 0 1,-1 0-1,1 0 1,-1 0-1,0 0 0,-1 1 1,1 0-1,-1 0 1,1 0-1,-1 0 0,0 1 1,0 0-1,0 0 1,0 0-1,0 1 0,0-1 1,-1 1-1,1 0 1,-9 0-1,12 1 38,1 0-1,-1 0 1,1 0 0,-1 0 0,1 0-1,-1 1 1,0-1 0,1 0-1,-1 1 1,1-1 0,-1 1 0,1 0-1,0-1 1,-3 2 0,-2 4-313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1.794"/>
    </inkml:context>
    <inkml:brush xml:id="br0">
      <inkml:brushProperty name="width" value="0.05" units="cm"/>
      <inkml:brushProperty name="height" value="0.05" units="cm"/>
    </inkml:brush>
  </inkml:definitions>
  <inkml:trace contextRef="#ctx0" brushRef="#br0">376 0 15571,'-13'1'149,"0"0"-1,-1 1 1,1 0 0,1 1-1,-1 1 1,0 0-1,1 0 1,0 2 0,0-1-1,0 1 1,0 1-1,1 0 1,1 1-1,-1 0 1,1 0 0,-10 11-1,6-4-145,1 0-1,0 1 1,1 0-1,1 1 0,1 0 1,-14 30-1,12-19-7,2 1 0,1 0 0,-10 54 0,11-19-14,3 1 0,3 0 0,8 93 1,-2-107 3,12 56 0,-12-89 8,0-1 0,1 0 0,1 0 0,0-1 0,2 0 0,17 29 0,-23-40 11,1-2 1,-1 1-1,1 0 1,0 0-1,1-1 1,-1 0-1,1 0 1,-1 0-1,1 0 1,0 0-1,0-1 1,0 1-1,0-1 1,1 0-1,-1 0 0,1-1 1,-1 0-1,1 1 1,-1-1-1,1-1 1,0 1-1,-1-1 1,1 0-1,0 0 1,0 0-1,-1 0 1,10-3-1,-4-1 42,0 0 0,0 0 0,-1-1 0,1 0 0,-1-1-1,0 0 1,-1-1 0,0 0 0,0 0 0,0 0 0,-1-1 0,8-10-1,7-12 171,-1-1-1,21-41 0,-15 18-19,-2-2 1,-3 0 0,-2-1-1,-2-1 1,-4-1-1,-1-1 1,-4 1-1,-2-2 1,-1-68 0,-6 108-180,-1-1 1,0 1-1,-9-33 1,9 47-74,-1 0-1,0 1 1,0-1 0,-1 1-1,0 0 1,0 0-1,0 0 1,-1 0 0,0 0-1,0 1 1,0 0 0,-1 0-1,0 0 1,-7-6 0,9 9-100,-1 0 0,1 0 0,0 1 0,-1-1 0,1 1 0,-1 0 0,1 0 0,-1 0 0,0 1 0,1-1 0,-7 1 0,-42 5-1733,26-2 1405,-5 0-494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5.061"/>
    </inkml:context>
    <inkml:brush xml:id="br0">
      <inkml:brushProperty name="width" value="0.05" units="cm"/>
      <inkml:brushProperty name="height" value="0.05" units="cm"/>
    </inkml:brush>
  </inkml:definitions>
  <inkml:trace contextRef="#ctx0" brushRef="#br0">8 378 15715,'-8'19'1513,"8"-5"-801,2-10-216,26-4 672,8-6 8,22-11-247,8-6-169,14-10-232,6-6-72,5-10-352,0-1-192,-12-2-464,-2 3-288,-25 7 632,-12 7-96,-27 15-192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5.477"/>
    </inkml:context>
    <inkml:brush xml:id="br0">
      <inkml:brushProperty name="width" value="0.05" units="cm"/>
      <inkml:brushProperty name="height" value="0.05" units="cm"/>
    </inkml:brush>
  </inkml:definitions>
  <inkml:trace contextRef="#ctx0" brushRef="#br0">45 842 15235,'-31'35'1601,"17"-13"-1129,23-19-64,20-6 776,23-17-408,8-6-128,15-17-184,8-7-111,6-12-225,-4-2-208,-4-2-657,-7-1 673,-8 9-160,-3 3-80</inkml:trace>
  <inkml:trace contextRef="#ctx0" brushRef="#br0" timeOffset="1">1015 0 18724,'3'17'1552,"6"-2"-1064,-1 5-191,1 9 439,2 5-120,-7 12-152,-2 6-72,-8 12-192,-6 4-80,-5 7-200,-2-3-232,1-8-1857,3-4 1977,10-27-248,5-19-200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3.873"/>
    </inkml:context>
    <inkml:brush xml:id="br0">
      <inkml:brushProperty name="width" value="0.05" units="cm"/>
      <inkml:brushProperty name="height" value="0.05" units="cm"/>
    </inkml:brush>
  </inkml:definitions>
  <inkml:trace contextRef="#ctx0" brushRef="#br0">0 15 23397,'9'0'1768,"-1"0"-1968,-3-3-1496,-2-1 2520,-3-1-944,-2 2-376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6.364"/>
    </inkml:context>
    <inkml:brush xml:id="br0">
      <inkml:brushProperty name="width" value="0.05" units="cm"/>
      <inkml:brushProperty name="height" value="0.05" units="cm"/>
    </inkml:brush>
  </inkml:definitions>
  <inkml:trace contextRef="#ctx0" brushRef="#br0">0 66 15803,'12'43'5207,"-1"3"-3936,-1-3-664,1-1 0,30 68 0,-41-108-589,1 0-1,0 0 0,-1-1 0,1 1 0,0-1 0,0 1 1,0-1-1,0 1 0,1-1 0,-1 0 0,0 1 0,1-1 0,-1 0 1,1 0-1,-1 0 0,1 0 0,-1 0 0,1 0 0,1 0 0,-1-1-3,-1 0-1,1 0 1,-1 0-1,0 0 0,1 0 1,-1-1-1,0 1 0,1 0 1,-1-1-1,0 1 0,1-1 1,-1 1-1,0-1 1,0 0-1,0 0 0,1 1 1,-1-1-1,0 0 0,1-1 1,5-6 64,0 0 1,-1-1 0,0 0-1,10-18 1,-14 23-54,47-100 599,-32 66-203,29-50 1,-45 87-394,0-1 1,-1 1-1,1 0 0,0-1 1,1 1-1,-1 0 1,0-1-1,0 1 1,0 0-1,1 0 1,2-1-1,-4 2-21,0 0 1,1-1-1,-1 1 0,0 0 1,1 0-1,-1 0 0,0 0 1,1 0-1,-1 1 0,0-1 1,0 0-1,1 0 0,-1 0 0,0 0 1,1 0-1,-1 0 0,0 0 1,0 1-1,1-1 0,-1 0 1,0 0-1,0 0 0,1 1 1,-1-1-1,0 0 0,0 0 1,0 1-1,1-1 0,-1 0 1,0 0-1,0 1 0,0-1 0,0 0 1,0 1-1,1-1 0,0 6 49,1 0-1,-1 0 0,0 0 1,0 11-1,0-4-43,0-3 4,0 0-1,1 0 1,0 0-1,1 0 1,6 16-1,-8-25-12,0 1-1,-1-1 1,1 1 0,0-1-1,0 1 1,0-1 0,0 0-1,0 1 1,1-1 0,-1 0-1,0 0 1,0 0 0,1 0 0,-1 0-1,1 0 1,-1-1 0,1 1-1,-1 0 1,1-1 0,-1 1-1,1-1 1,0 1 0,-1-1-1,1 0 1,0 0 0,-1 0-1,1 0 1,0 0 0,-1 0-1,1 0 1,0 0 0,-1-1-1,1 1 1,0-1 0,-1 1-1,1-1 1,-1 0 0,1 0 0,-1 1-1,1-1 1,-1 0 0,2-2-1,9-6 12,0-1 0,-1 0-1,0-1 1,-1 0 0,0-1-1,-1 0 1,0 0 0,9-19 0,-4 9 9,25-30 1,-38 51-22,-1 0-1,1 0 1,0 0 0,0 0 0,0 0-1,0 0 1,1 0 0,-1 0-1,0 1 1,0-1 0,0 0 0,1 1-1,-1-1 1,2 0 0,-2 1-2,-1 0 1,0 0-1,1 0 1,-1 1-1,1-1 0,-1 0 1,0 0-1,1 0 1,-1 0-1,0 1 1,1-1-1,-1 0 0,0 0 1,1 1-1,-1-1 1,0 0-1,0 1 1,1-1-1,-1 0 1,0 1-1,0-1 0,0 0 1,0 1-1,1-1 1,-1 1-1,0-1 1,0 0-1,0 1 1,0-1-1,0 1 0,0-1 1,1 8-26,-1 1 0,0-1 1,-2 15-1,1-9-88,-1 14-198,1-12-344,0 0-1,1-1 1,0 1 0,4 22-1,-4-38 634,0 1 0,0-1 0,0 0 0,0 0 0,0 1-1,0-1 1,1 0 0,-1 1 0,0-1 0,0 0 0,0 0-1,0 1 1,0-1 0,0 0 0,1 0 0,-1 1-1,0-1 1,0 0 0,0 0 0,1 1 0,-1-1 0,0 0-1,0 0 1,1 0 0,-1 0 0,0 1 0,0-1 0,1 0-1,-1 0 1,0 0 0,0 0 0,1 0 0,-1 0-1,0 0 1,1 0 0,-1 0 0,0 0 0,0 0 0,1 0-1,-1 0 1,0 0 0,1 0 0,-1 0 0,0 0 0,1 0-1,-1 0 1,0 0 0,0-1 0,1 1 0,-1 0-1,0 0 1,0 0 0,1 0 0,-1-1 0,0 1 0,0 0-1,0 0 1,1 0 0,-1-1 0,0 1 0,0-1 0,14-16-909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31.364"/>
    </inkml:context>
    <inkml:brush xml:id="br0">
      <inkml:brushProperty name="width" value="0.05" units="cm"/>
      <inkml:brushProperty name="height" value="0.05" units="cm"/>
    </inkml:brush>
  </inkml:definitions>
  <inkml:trace contextRef="#ctx0" brushRef="#br0">153 251 12419,'55'-93'1913,"39"-60"3963,-90 148-3622,-4 8-804,-9 16-251,-15 28-641,-21 33-161,5 2 0,2 2 0,-37 128-1,19 10-164,48-180-208,3 0-1,1 0 1,2 57-1,3-87-110,0 0-1,0 0 1,1-1-1,1 1 1,0-1 0,1 1-1,0-1 1,6 13-1,-8-20 12,0-1-1,1 1 0,-1-1 0,0 0 1,1 1-1,0-1 0,0 0 0,0 0 1,0-1-1,0 1 0,0-1 0,1 1 0,0-1 1,-1 0-1,1-1 0,0 1 0,0-1 1,0 1-1,0-1 0,0 0 0,0 0 0,0-1 1,0 1-1,0-1 0,0 0 0,7-1 1,20-4-482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6.822"/>
    </inkml:context>
    <inkml:brush xml:id="br0">
      <inkml:brushProperty name="width" value="0.05" units="cm"/>
      <inkml:brushProperty name="height" value="0.05" units="cm"/>
    </inkml:brush>
  </inkml:definitions>
  <inkml:trace contextRef="#ctx0" brushRef="#br0">65 0 18020,'-6'25'1567,"-17"42"0,-1 1-86,24-67-1467,-3 9 277,0 1 1,1 0 0,-1 14 0,3-25-281,0 1 0,0-1 0,0 0 0,0 1 0,0-1-1,0 1 1,0-1 0,0 0 0,0 1 0,0-1 0,0 1 0,0-1 0,0 0 0,0 1 0,0-1 0,1 0 0,-1 1 0,0-1 0,0 0 0,0 1 0,1-1 0,-1 0 0,0 1 0,1-1 0,-1 0 0,0 0-1,0 1 1,1-1 0,-1 0 0,0 0 0,1 0 0,-1 1 0,0-1 0,1 0 0,-1 0 0,1 0 0,-1 0 0,0 0 0,1 0 0,-1 0 0,1 0 0,-1 0 0,0 0 0,1 0 0,-1 0 0,0 0 0,1 0-1,-1 0 1,1 0 0,-1 0 0,0-1 0,1 1 0,-1 0 0,0 0 0,1 0 0,-1-1 0,0 1 0,1 0 0,-1 0 0,0-1 0,22-15 185,-22 15-183,49-45 255,-19 17-32,2 1 0,38-27 0,-66 53-207,-1-1-1,1 1 0,-1 0 0,1 1 0,0-1 0,0 1 1,0-1-1,0 1 0,0 0 0,0 1 0,0-1 0,0 1 0,0-1 1,0 1-1,0 0 0,0 1 0,8 1 0,-9-1 8,1 0-1,-1 1 0,1 0 0,-1 0 1,0 0-1,1 0 0,-1 1 1,0-1-1,0 1 0,-1 0 1,1-1-1,0 1 0,-1 1 1,0-1-1,0 0 0,0 0 0,0 1 1,2 4-1,6 19 114,-7-20-115,-1 1 0,2 0 1,-1-1-1,1 0 0,0 0 0,0 0 1,0 0-1,1-1 0,0 0 0,7 6 1,-11-11-31,0 0 1,0 0-1,0-1 1,0 1-1,0 0 1,1-1 0,-1 1-1,0-1 1,0 1-1,1-1 1,-1 0 0,0 1-1,1-1 1,-1 0-1,0 0 1,1 0 0,-1 0-1,0 0 1,1 0-1,-1 0 1,0-1 0,1 1-1,-1 0 1,2-2-1,0 1 1,0-1-1,-1 0 0,1 0 0,-1 0 0,1 0 0,-1 0 0,0-1 0,0 1 0,0-1 0,2-2 0,3-7-144,0 0-1,-1-1 0,8-25 1,-1-10-620,-9 31-873,-3 13-269,-3 46-4660,5-36 5636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7.481"/>
    </inkml:context>
    <inkml:brush xml:id="br0">
      <inkml:brushProperty name="width" value="0.05" units="cm"/>
      <inkml:brushProperty name="height" value="0.05" units="cm"/>
    </inkml:brush>
  </inkml:definitions>
  <inkml:trace contextRef="#ctx0" brushRef="#br0">22 217 14067,'-3'19'2143,"5"-16"-692,5-12-487,2-6-509,0 0 0,-2-1 0,0 0-1,0 0 1,-2-1 0,0 1 0,4-26-1,-11 31 238,-4 14 31,-9 16-69,4 4-492,0-1 0,2 2 0,1-1 0,1 1 0,-8 48 0,15-70-153,-1 0-1,1 0 1,0 0-1,0 1 0,0-1 1,0 0-1,0 0 1,0 0-1,1 1 1,-1-1-1,2 3 1,-2-5-7,0 1-1,0-1 1,0 0 0,1 0-1,-1 0 1,0 1 0,0-1 0,0 0-1,1 0 1,-1 0 0,0 0-1,0 0 1,1 1 0,-1-1-1,0 0 1,0 0 0,1 0 0,-1 0-1,0 0 1,0 0 0,1 0-1,-1 0 1,0 0 0,0 0 0,1 0-1,-1 0 1,0 0 0,1 0-1,-1 0 1,0 0 0,1 0-1,12-11 19,2-7-1,0-1-1,-2 0 1,21-38 0,23-68 5,-53 114-22,0 2-2,-6 14 2,-7 19 3,6-15 1,1 1-1,0 0 0,0-1 1,1 1-1,0 0 1,0 0-1,1-1 1,1 1-1,0 0 1,0 0-1,3 10 0,-3-19-1,-1 1-1,1 0 0,-1-1 1,1 1-1,0-1 1,0 1-1,-1-1 0,1 0 1,0 1-1,1-1 0,-1 0 1,0 1-1,0-1 0,0 0 1,1 0-1,-1 0 0,1 0 1,-1 0-1,1 0 0,-1-1 1,3 2-1,-1-2 5,0 1 1,0-1 0,0 0-1,0 0 1,-1 0-1,1 0 1,0 0-1,0-1 1,0 1-1,0-1 1,4-1-1,4-3 23,-1 1-1,0-1 1,0-1-1,0 0 1,13-11-1,1-6 50,0-1 0,-1-1-1,-2-1 1,27-41 0,-36 55-66,-12 12-14,0 0-1,0 0 1,0 0 0,1 0 0,-1 0 0,0 0 0,0 0 0,0 0 0,1 0 0,-1 0-1,0 0 1,0 0 0,0 1 0,1-1 0,-1 0 0,0 0 0,0 0 0,0 0-1,0 0 1,1 0 0,-1 0 0,0 1 0,0-1 0,0 0 0,0 0 0,0 0-1,0 0 1,1 1 0,-1-1 0,0 0 0,0 0 0,0 0 0,0 1 0,0-1-1,0 0 1,0 0 0,0 0 0,0 1 0,1 32-22,-1-23 23,-1 35 3,3-1 0,2 1 1,1 0-1,3-1 0,24 79 0,-16-74-22,-3-15-1,-3 1 0,9 47-1,-18-81 29,-1 0 0,0 0 0,1 0 0,-1 0 0,0-1 0,0 1 0,0 0-1,0 0 1,0 0 0,0 0 0,0 0 0,0-1 0,0 1 0,0 0 0,-1 0-1,1 0 1,0 0 0,0-1 0,-1 1 0,1 0 0,-1 0 0,1-1 0,-1 1 0,1 0-1,-1 0 1,1-1 0,-1 1 0,1-1 0,-1 1 0,-1 0 0,1-1 9,-1 0 0,1 0-1,0 0 1,0 0 0,-1-1 0,1 1 0,0-1 0,0 1-1,0-1 1,-1 1 0,1-1 0,0 0 0,0 1 0,0-1 0,0 0-1,0 0 1,0 0 0,1 0 0,-1 0 0,0 0 0,-1-1-1,-7-11 91,0 0-1,1-1 0,1 1 0,0-2 1,0 1-1,-6-24 0,7 16-63,1 0 0,0 0 0,-2-46 0,7 58-129,0 1 1,0 0-1,1 0 0,0-1 0,1 1 0,0 0 1,1 0-1,-1 0 0,2 1 0,-1-1 0,1 1 1,1-1-1,-1 1 0,1 1 0,1-1 0,11-12 1,14-9-196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8.849"/>
    </inkml:context>
    <inkml:brush xml:id="br0">
      <inkml:brushProperty name="width" value="0.05" units="cm"/>
      <inkml:brushProperty name="height" value="0.05" units="cm"/>
    </inkml:brush>
  </inkml:definitions>
  <inkml:trace contextRef="#ctx0" brushRef="#br0">17 733 19964,'-2'2'308,"1"0"0,-1 1-1,0-1 1,1 1 0,-1 0-1,1 0 1,0-1 0,0 1-1,0 0 1,1 0 0,-1 0-1,1 0 1,-1 3 0,1 43 1027,0-42-1000,1 19 213,6 32 1,-5-48-501,0 0 0,1 0 0,0 0 0,0-1 0,1 1 0,6 10 0,-9-19-42,0 1 0,0 0 0,0 0 0,0-1 0,0 1 0,0-1 0,0 1 0,1-1 1,-1 1-1,0-1 0,1 0 0,-1 0 0,1 0 0,0 0 0,-1 0 0,1 0 0,0 0 0,-1 0 0,1-1 0,0 1 0,0-1 0,0 1 0,0-1 0,0 0 0,0 1 0,-1-1 0,1 0 0,0 0 0,0-1 0,0 1 0,0 0 0,0-1 0,0 1 0,0-1 0,-1 1 1,1-1-1,0 0 0,0 0 0,-1 0 0,3-2 0,3-2 1,0 0 1,-1-1 0,0 0 0,0 0 0,-1 0-1,0-1 1,0 0 0,4-8 0,7-16 88,-2-1 1,-1-1 0,9-34 0,-4 8 93,-10 45-83,-8 14-104,0 0 1,0 0-1,1 0 1,-1 0-1,0 0 1,0-1 0,0 1-1,0 0 1,1 1-1,-1-1 1,0 0 0,0 0-1,0 0 1,0 0-1,0 0 1,1 0 0,-1 0-1,0 0 1,0 0-1,0 0 1,0 0-1,0 0 1,1 0 0,-1 0-1,0 1 1,0-1-1,0 0 1,0 0 0,0 0-1,0 0 1,0 0-1,0 0 1,1 1 0,-1-1-1,0 0 1,0 0-1,0 0 1,0 0-1,0 0 1,0 1 0,0-1-1,0 0 1,0 0-1,0 1 1,4 29 145,-4-29-151,2 24 12,-1-6 5,1 0 0,8 34-1,-10-52-12,0 0-1,0 0 0,0-1 0,1 1 0,-1 0 0,0 0 0,0 0 0,1-1 0,-1 1 0,0 0 0,1-1 0,-1 1 0,1 0 0,-1-1 0,1 1 0,-1 0 0,1-1 0,0 1 0,-1-1 0,1 1 0,0-1 0,-1 1 0,1-1 0,0 0 0,0 1 0,-1-1 0,2 1 0,0-2 1,-1 1 0,0 0-1,0-1 1,0 1 0,1 0 0,-1-1-1,0 1 1,0-1 0,0 0-1,0 1 1,0-1 0,0 0-1,0 0 1,0 0 0,1-1-1,5-6 18,0-1 0,-1 0 0,6-10 1,12-30 42,-14 30-62,15-26-1,-25 44 0,1 1 0,-1-1 0,0 1 0,0-1 0,1 1 1,-1-1-1,0 1 0,1-1 0,-1 1 0,1-1 0,-1 1 0,0 0 0,1-1 0,-1 1 1,1 0-1,-1 0 0,1-1 0,-1 1 0,1 0 0,-1 0 0,1 0 0,0-1 0,-1 1 1,2 0-1,-2 0-5,1 1 1,-1-1-1,1 0 1,-1 1-1,0-1 1,1 1 0,-1-1-1,1 1 1,-1-1-1,0 1 1,1-1-1,-1 1 1,0-1-1,0 1 1,1-1-1,-1 1 1,0 0 0,0-1-1,0 2 1,6 42-577,-4-26-55,-1-15 438,-1 0-1,1 0 1,0 0-1,0 0 0,0 0 1,1 0-1,-1 0 1,1-1-1,-1 1 1,3 3-1,-3-5 89,0-1-1,0 1 1,0-1 0,0 1 0,1 0-1,-1-1 1,0 0 0,0 1 0,0-1 0,0 0-1,0 0 1,1 1 0,-1-1 0,0 0-1,0 0 1,0 0 0,0 0 0,1-1-1,-1 1 1,0 0 0,0 0 0,0-1-1,0 1 1,0-1 0,0 1 0,1-1-1,-1 1 1,0-1 0,0 0 0,1-1-1,11-6-729,-1-1 1,0-1-1,-1 0 0,0-1 0,12-14 0,46-68-1370,-32 41 2369,-7 11 2874,-29 54 553,-18 40-1618,10-35-1679,-7 33-1,14-50-276,0-1 0,0 1 0,0-1 1,-1 1-1,1-1 0,0 0 0,0 1 1,0-1-1,0 1 0,0-1 0,0 1 0,0-1 1,0 1-1,0-1 0,0 1 0,0-1 1,0 1-1,1-1 0,-1 1 0,0-1 0,0 0 1,0 1-1,1-1 0,-1 1 0,0-1 1,0 0-1,1 1 0,0 0 0,10-6 202,12-18-26,-14 12-113,0-1-1,0 0 0,-2 0 0,1-1 0,-1 0 1,-1 0-1,-1 0 0,1-1 0,4-23 0,-9 28 85,1 5-847,15-9-152,-2-3 584,-1 0 0,0-2 0,-2 1 0,0-2 0,-1 1 1,-1-2-1,0 1 0,-2-1 0,12-41 0,-11 26 283,-1 0-1,-2-1 1,-1 0 0,-2 0-1,-2-43 1,-4 65 296,-1 28-80,-1 27 81,1 0-133,-3 17 531,3 0 0,7 116 1,-3-169-607,1 1 0,0 0 0,1 0 0,-1 0 0,1-1 1,4 8-1,-6-12-89,1 0 0,-1 0-1,1 0 1,0 0 0,-1 0 0,1 0 0,0 0 0,0-1 0,-1 1 0,1 0-1,0 0 1,0-1 0,0 1 0,0-1 0,0 1 0,0-1 0,0 1 0,0-1-1,0 1 1,0-1 0,1 0 0,-1 0 0,0 1 0,0-1 0,0 0 0,0 0-1,0 0 1,0 0 0,1-1 0,-1 1 0,0 0 0,0 0 0,0-1 0,0 1-1,0 0 1,0-1 0,0 1 0,0-1 0,0 0 0,1 0 0,6-4 76,-1-1 1,0 0-1,0 0 1,-1 0-1,1-1 1,-2 0-1,1 0 1,-1 0-1,0-1 1,6-11-1,0-4 132,-1 0 0,10-36-1,-16 49-194,-1-1 0,0 0 0,-1 1 0,0-1 0,0 0 0,-2 0 0,1 0 0,-2-16 0,1 27-45,0 0 0,0 0 0,0 1 1,-1-1-1,1 0 0,0 0 0,0 0 0,0 0 0,0 0 1,0 0-1,0 1 0,0-1 0,-1 0 0,1 0 0,0 0 1,0 0-1,0 0 0,0 0 0,0 0 0,-1 0 1,1 0-1,0 0 0,0 0 0,0 0 0,0 0 0,-1 0 1,1 0-1,0 0 0,0 0 0,0 0 0,0 0 0,0 0 1,-1 0-1,1 0 0,0 0 0,0 0 0,0 0 0,0 0 1,-1 0-1,1 0 0,0 0 0,0 0 0,0 0 1,0-1-1,0 1 0,0 0 0,-1 0 0,1 0 0,0 0 1,0 0-1,0 0 0,0-1 0,0 1 0,0 0 0,0 0 1,0 0-1,0 0 0,0 0 0,0-1 0,0 1 0,0 0 1,0 0-1,0 0 0,0 0 0,0-1 0,0 1 0,-6 12-446,-9 91-3581,2-14 610,9-67 2665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9.280"/>
    </inkml:context>
    <inkml:brush xml:id="br0">
      <inkml:brushProperty name="width" value="0.05" units="cm"/>
      <inkml:brushProperty name="height" value="0.05" units="cm"/>
    </inkml:brush>
  </inkml:definitions>
  <inkml:trace contextRef="#ctx0" brushRef="#br0">0 57 11771,'8'-12'824,"-2"0"-1080,0 0 248,-1 1 296,-2 2-256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29.682"/>
    </inkml:context>
    <inkml:brush xml:id="br0">
      <inkml:brushProperty name="width" value="0.05" units="cm"/>
      <inkml:brushProperty name="height" value="0.05" units="cm"/>
    </inkml:brush>
  </inkml:definitions>
  <inkml:trace contextRef="#ctx0" brushRef="#br0">116 633 16692,'0'-2'141,"1"1"1,-1 0 0,0 0 0,0 0-1,-1-1 1,1 1 0,0 0 0,0 0-1,-1 0 1,1 0 0,0-1 0,-1 1-1,1 0 1,-1 0 0,1 0 0,-1 0 0,0 0-1,0 0 1,1 0 0,-1 0 0,0 0-1,0 1 1,0-1 0,0 0 0,0 0-1,0 1 1,0-1 0,0 1 0,0-1-1,0 1 1,0-1 0,0 1 0,0 0 0,-1-1-1,1 1 1,0 0 0,0 0 0,0 0-1,-1 0 1,1 0 0,0 0 0,0 0-1,0 0 1,-1 1 0,1-1 0,0 0-1,0 1 1,0-1 0,-2 2 0,-2 1-52,0-1 1,1 2-1,0-1 1,0 0-1,0 1 1,0 0-1,0 0 1,1 0-1,0 0 0,-1 1 1,2-1-1,-1 1 1,-3 6-1,3-4-38,0 0-1,0 0 1,1 0-1,0 0 1,0 0-1,0 0 1,1 1-1,0-1 1,0 9-1,2-14-43,-1-1 0,0 0 0,0 1 0,1-1 0,-1 0 0,0 1 0,1-1-1,0 0 1,-1 0 0,1 1 0,0-1 0,-1 0 0,1 0 0,0 0-1,0 0 1,0 0 0,0 0 0,0 0 0,0 0 0,0 0 0,1-1 0,-1 1-1,0 0 1,0-1 0,1 1 0,-1-1 0,0 1 0,0-1 0,1 1-1,-1-1 1,1 0 0,-1 0 0,0 0 0,1 0 0,-1 0 0,1 0 0,-1 0-1,0 0 1,2-1 0,4 0 3,0 0 0,0-1 1,-1 0-1,1 0 0,-1 0 0,1-1 0,5-3 1,4-4-3,-2-1 1,1 0 0,-2-1 0,1-1 0,-2 0 0,0-1-1,0 0 1,-1 0 0,-1-1 0,9-19 0,11-25 23,32-87 0,-58 135-31,2-2 1,57-159 40,-47 125-27,14-78 0,-29 108-14,-1 16-2,0 1 0,0 0 0,0 0 0,0 0 0,0 0 0,-1 0 0,1-1 0,0 1 0,0 0 0,0 0 0,0 0 0,0 0 0,0 0 0,0 0 0,0-1 0,0 1 0,0 0 0,0 0 0,-1 0 0,1 0 0,0 0 0,0 0 0,0 0 0,0 0 0,0-1 0,0 1 0,-1 0 0,1 0 0,0 0 0,0 0 0,0 0 0,0 0 0,0 0 0,-1 0 0,1 0 0,0 0 0,0 0 0,0 0 0,0 0 0,0 0 0,-1 0 0,1 0 0,-1 1 0,-1 0 0,1 0 0,0 1 0,-1-1 0,1 0 0,0 0 0,0 1 0,0-1 0,0 1 0,0-1 0,-1 3 0,-7 17 14,0 1 0,1 0 0,1 0 0,1 1 1,1 0-1,2 0 0,0 0 0,0 28 0,3-16 42,2 1-1,1 0 1,1-1-1,17 60 1,-13-68-74,1 0-1,2-1 1,1 0-1,18 30 1,-94-130-2197,30 33 1733,-19-26 186,47 59 381,1 0-1,0-1 1,1 1 0,-1-1 0,2 0 0,-5-13 0,8 19-44,0 1 1,-1-1-1,1 1 1,0-1-1,0 1 1,1-1-1,-1 1 0,0 0 1,1-1-1,0 1 1,-1-1-1,1 1 1,0 0-1,0 0 1,0-1-1,1 1 1,-1 0-1,0 0 1,1 0-1,-1 0 0,1 1 1,0-1-1,2-2 1,5-3 28,0 0 0,1 0-1,16-8 1,-15 8-59,27-13 71,0 0-92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0.243"/>
    </inkml:context>
    <inkml:brush xml:id="br0">
      <inkml:brushProperty name="width" value="0.05" units="cm"/>
      <inkml:brushProperty name="height" value="0.05" units="cm"/>
    </inkml:brush>
  </inkml:definitions>
  <inkml:trace contextRef="#ctx0" brushRef="#br0">1 383 16836,'0'0'143,"0"-1"0,0 0 1,-1 0-1,1 1 1,0-1-1,0 0 0,0 0 1,0 1-1,0-1 0,0 0 1,0 0-1,0 1 1,1-1-1,-1 0 0,0 0 1,0 1-1,1-1 1,-1 0-1,0 1 0,1-1 1,-1 0-1,1 1 0,-1-1 1,0 1-1,1-1 1,0 0-1,-1 1 0,2-1 1,19-18 1808,-18 17-1516,94-68 2738,26-21-2362,-108 78-792,0 0 0,-1-1 0,-1-1 0,0 0 0,15-26 1,-24 36-16,-1-1 1,0 0 0,-1 0-1,4-9 1,-6 14-6,0 0 1,1 0 0,-1 0-1,0 0 1,0 0-1,1 0 1,-1 0 0,0 0-1,0 0 1,0 1-1,0-1 1,0 0-1,0 0 1,-1 0 0,1 0-1,0 0 1,0 0-1,-1 0 1,1 0-1,0 0 1,-1 1 0,1-1-1,-1 0 1,1 0-1,-1 0 1,0 1 0,1-1-1,-1 0 1,0 1-1,1-1 1,-1 1-1,0-1 1,0 0 0,1 1-1,-1 0 1,0-1-1,0 1 1,0-1 0,0 1-1,0 0 1,0 0-1,-1-1 1,-3 1-1,-1 0 0,0 1 0,1-1 0,-1 1 0,1 0 1,-1 0-1,1 1 0,-1-1 0,1 1 0,0 1 0,0-1 0,0 1 0,0-1 0,-4 5 1,-6 3-2,1 1 1,0 0 0,-16 18 0,13-10 6,2 0 1,0 1-1,0 0 0,2 1 0,-16 35 1,22-40-2,1 0 1,0 0 0,1 1 0,1-1 0,0 1-1,1 0 1,1 1 0,0 30 0,2-45-20,0 1 1,1-1 0,-1 0 0,1 1-1,-1-1 1,1 1 0,0-1 0,0 0-1,1 0 1,-1 1 0,0-1-1,1 0 1,0 0 0,0 0 0,0-1-1,0 1 1,0 0 0,1-1 0,4 4-1,-3-4-63,0 0 0,0 0 0,0 0 0,0-1 0,0 0 0,0 0 0,0 0 0,1 0-1,-1-1 1,0 0 0,0 0 0,1 0 0,-1 0 0,0-1 0,8-1 0,11-4-215,-1-1-1,0-1 1,0-1 0,-1-1 0,0-1 0,28-20 0,14-11-360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1.124"/>
    </inkml:context>
    <inkml:brush xml:id="br0">
      <inkml:brushProperty name="width" value="0.05" units="cm"/>
      <inkml:brushProperty name="height" value="0.05" units="cm"/>
    </inkml:brush>
  </inkml:definitions>
  <inkml:trace contextRef="#ctx0" brushRef="#br0">134 259 17884,'-2'1'153,"-1"-1"0,1 1 1,0 0-1,0 0 0,0 0 0,0 0 1,0 0-1,0 0 0,0 1 1,0-1-1,1 1 0,-1-1 0,0 1 1,1 0-1,-1 0 0,1-1 0,0 1 1,0 0-1,-2 4 0,0-2 128,-10 17 167,0 0-1,2 0 1,1 1 0,0 0 0,2 1 0,0 0-1,2 0 1,-7 48 0,12-68-426,1 0 1,0-1-1,0 1 0,0 0 1,0 0-1,1 0 0,-1 0 1,1-1-1,0 1 0,0 0 1,0 0-1,2 3 0,-2-5-14,-1 0-1,1 0 1,0 0-1,-1 0 1,1-1-1,0 1 1,0 0-1,0-1 0,0 1 1,0-1-1,0 1 1,0-1-1,0 1 1,0-1-1,0 0 0,0 1 1,0-1-1,0 0 1,0 0-1,0 0 1,0 0-1,0 0 1,0 0-1,0 0 0,1 0 1,-1 0-1,0 0 1,0-1-1,0 1 1,0 0-1,0-1 1,0 1-1,0-1 0,1 0 1,4-3 12,0 0 0,0 0 1,-1 0-1,1 0 0,-1-1 0,0 0 1,0 0-1,-1-1 0,6-7 1,34-61 122,-34 56-108,57-124 133,-22 41-104,-44 102-62,-1-1 0,0 0 0,0 0 0,0 0 0,0 0 0,0 0 0,0 0 0,0 0 0,0 0 0,0 0 0,0 0 0,0 0-1,1 0 1,-1 0 0,0 0 0,0 0 0,0 0 0,0 0 0,0 0 0,0 0 0,0 0 0,0 0 0,0 0 0,0 0 0,1 0 0,-1 0 0,0 0-1,0 0 1,0 0 0,0 0 0,0 0 0,0 0 0,-3 14 22,-38 149 150,-80 368 1378,96-310-1660,28-289-967,13-11 879,33-103 0,41-71 236,48-75 80,-122 298-48,-10 24-21,-4 11-24,-4 16 13,2-21-39,-20 107 131,11-70-64,2 0 1,-2 42-1,9-76-53,0 0 0,-1 1 0,2-1 1,-1 1-1,0-1 0,1 1 0,-1-1 0,1 0 0,0 1 0,0-1 0,0 0 0,1 0 0,-1 0 0,4 5 0,-5-7-6,1-1-1,0 1 0,-1-1 0,1 1 1,0-1-1,0 1 0,0-1 0,0 1 1,-1-1-1,1 1 0,0-1 0,0 0 1,0 0-1,0 0 0,0 1 0,0-1 1,0 0-1,0 0 0,0 0 0,1-1 1,1 1 4,0-1 0,-1 0 0,1 0 0,0 0 0,-1 0 0,1 0 0,-1-1 0,1 1 0,3-4 0,8-7 45,0 0 0,-1-1 1,0-1-1,-1 0 0,11-17 0,48-84 221,-69 112-270,22-38 43,-2 0 0,-1-2 0,18-56 0,-36 85-32,-6 16-3,-7 19-10,0 3 5,2 0 0,1 1 0,1 0-1,1 0 1,1 0 0,2 1 0,0 48 0,2-71-2,0 0 1,0 0 0,1-1-1,-1 1 1,1 0-1,-1-1 1,1 1 0,0-1-1,0 1 1,0-1-1,0 1 1,0-1 0,1 0-1,-1 1 1,1-1-1,0 0 1,0 0 0,-1 0-1,4 2 1,-4-3-1,1-1 0,-1 1 1,0-1-1,0 1 0,1-1 0,-1 0 1,0 0-1,0 1 0,1-1 0,-1 0 1,0 0-1,1 0 0,-1-1 0,0 1 1,0 0-1,2-1 0,0 0 7,1 0 0,-1-1-1,0 1 1,0-1 0,0 0-1,0 0 1,5-4 0,9-11 56,-1 0 1,0-1-1,-1-1 0,-1 0 0,16-29 1,51-110 164,-77 150-235,25-58-36,-37 83-83,-2 6 81,-10 28 1,14-28-42,-17 64-166,22-80 57,0 1-1,0-1 1,1 1-1,-1-1 1,1 1-1,1-1 1,0 1-1,0-1 1,2 9-1,-3-16 164,0 1-1,0-1 1,0 1-1,0-1 0,1 1 1,-1-1-1,0 0 1,0 1-1,0-1 1,0 1-1,0-1 1,0 0-1,1 1 1,-1-1-1,0 1 0,0-1 1,1 0-1,-1 1 1,0-1-1,1 0 1,-1 1-1,0-1 1,1 0-1,-1 0 0,0 1 1,1-1-1,-1 0 1,1 0-1,-1 0 1,0 1-1,1-1 1,-1 0-1,1 0 0,-1 0 1,0 0-1,1 0 1,-1 0-1,1 0 1,-1 0-1,1 0 1,-1 0-1,1 0 1,-1 0-1,0 0 0,1-1 1,-1 1-1,1 0 1,-1 0-1,0 0 1,1-1-1,-1 1 1,1 0-1,-1 0 0,1-1 1,13-19-233,-2-8-304,0-4-25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1.557"/>
    </inkml:context>
    <inkml:brush xml:id="br0">
      <inkml:brushProperty name="width" value="0.05" units="cm"/>
      <inkml:brushProperty name="height" value="0.05" units="cm"/>
    </inkml:brush>
  </inkml:definitions>
  <inkml:trace contextRef="#ctx0" brushRef="#br0">40 36 22069,'2'-17'2192,"-7"6"-1528,-1 5-280,0 5 1025,0 2-561,1 4-1424,1-1 656,2-4-296,-5-6-176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1.976"/>
    </inkml:context>
    <inkml:brush xml:id="br0">
      <inkml:brushProperty name="width" value="0.05" units="cm"/>
      <inkml:brushProperty name="height" value="0.05" units="cm"/>
    </inkml:brush>
  </inkml:definitions>
  <inkml:trace contextRef="#ctx0" brushRef="#br0">104 74 14515,'6'-17'1276,"-5"12"-968,0 0 0,1 1-1,0-1 1,0 1-1,0-1 1,0 1-1,1 0 1,0 0 0,0 0-1,6-7 1,-9 11-252,0 0 1,1-1-1,-1 1 0,0 0 1,0 0-1,0 0 1,1 0-1,-1 0 0,0 0 1,0 0-1,0 0 1,1-1-1,-1 1 0,0 0 1,0 0-1,1 0 1,-1 0-1,0 0 0,0 0 1,0 0-1,1 0 1,-1 0-1,0 0 0,0 1 1,0-1-1,1 0 1,-1 0-1,0 0 0,0 0 1,1 0-1,-1 0 1,0 0-1,0 0 0,0 1 1,0-1-1,1 0 1,-1 0-1,0 0 0,0 0 1,0 1-1,0-1 1,1 0-1,2 15 1268,-4 18 80,-10 35 139,-38 124 0,19-85-1127,22-76-312,-8 26 113,3 0 0,-10 106 0,22-156-198,1 0-1,1 0 1,-1 1 0,1-1 0,0 0 0,0 0 0,1 0 0,0 0 0,1 0-1,2 7 1,-3-12-23,-1 1 0,1-1 1,0 0-1,-1 0 0,1 1 0,0-1 0,1 0 0,-1-1 0,0 1 0,0 0 1,1-1-1,-1 1 0,1-1 0,-1 0 0,1 1 0,0-1 0,-1-1 0,1 1 0,0 0 1,0-1-1,-1 1 0,1-1 0,0 0 0,0 0 0,0 0 0,0 0 0,4-1 0,0-1-163,1 1-1,-2-1 1,1 0-1,0-1 1,0 0-1,-1 0 1,1 0-1,-1-1 1,7-5-1,0-1-317,0-1 0,20-22-1,-11 8-117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2.412"/>
    </inkml:context>
    <inkml:brush xml:id="br0">
      <inkml:brushProperty name="width" value="0.05" units="cm"/>
      <inkml:brushProperty name="height" value="0.05" units="cm"/>
    </inkml:brush>
  </inkml:definitions>
  <inkml:trace contextRef="#ctx0" brushRef="#br0">63 497 14987,'1'0'2705,"1"4"-1297,-8 7-464,-2 3 2369,-1 6-1617,-2 0-239,2 3-553,1-2-264,-1-1-624,5 0-480,2-11 400,7-1-56,7-5-104</inkml:trace>
  <inkml:trace contextRef="#ctx0" brushRef="#br0" timeOffset="1">112 38 20740,'-2'-13'1977,"2"3"-1337,0 0-272,2 6 752,-1 4-280,-1 4-703,0 4-562,0 3 393,0-1-168,2 1-136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32.148"/>
    </inkml:context>
    <inkml:brush xml:id="br0">
      <inkml:brushProperty name="width" value="0.05" units="cm"/>
      <inkml:brushProperty name="height" value="0.05" units="cm"/>
    </inkml:brush>
  </inkml:definitions>
  <inkml:trace contextRef="#ctx0" brushRef="#br0">1 21 15811,'2'-20'3648,"3"31"-781,5 38-145,-9-46-2710,3 21 543,20 89 952,-20-100-1395,0-1-1,0 0 1,1 0-1,1 0 0,0 0 1,13 17-1,-18-27-103,1 0 0,0 0 0,0 0-1,0 0 1,0 0 0,0 0 0,0 0 0,1-1 0,-1 1-1,0-1 1,1 0 0,-1 1 0,1-1 0,0 0 0,-1-1 0,1 1-1,0 0 1,3 0 0,-2-2-39,0 1 1,0 0-1,-1-1 0,1 1 1,0-1-1,0 0 0,-1-1 0,1 1 1,0-1-1,-1 1 0,6-4 1,5-6-441,0 0 1,0 0-1,-2-1 1,19-21-1,-31 32 442,111-143-3763,-79 97 2575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2.893"/>
    </inkml:context>
    <inkml:brush xml:id="br0">
      <inkml:brushProperty name="width" value="0.05" units="cm"/>
      <inkml:brushProperty name="height" value="0.05" units="cm"/>
    </inkml:brush>
  </inkml:definitions>
  <inkml:trace contextRef="#ctx0" brushRef="#br0">74 167 13259,'2'-17'663,"-1"-8"596,2-1 1,0 0-1,12-39 1,-11 57 312,-4 12-168,-6 18 114,-3 8-776,-46 167 1346,45-151-1895,1 0 0,-3 64 0,12-109-192,0 8 21,0 0 0,0 0 0,1 0 1,1 9-1,-1-16-18,-1 0-1,1 0 1,-1 0 0,1 0 0,0 0 0,0 0-1,0 0 1,0 0 0,0 0 0,0 0-1,0-1 1,1 1 0,-1 0 0,1-1 0,-1 1-1,1-1 1,-1 0 0,1 1 0,0-1 0,0 0-1,0 0 1,0 0 0,3 1 0,0-1-14,0 0 0,0-1-1,0 1 1,0-1 0,0 0 0,0-1 0,0 1 0,0-1 0,9-2 0,49-18-127,-28 9 41,-24 8 64,-4 1 3,0 1 0,1 0 0,-1 0 0,1 0 0,-1 1 0,1 0 0,-1 0 0,1 1 0,0 0 1,11 2-1,-18-2 26,0 0 0,1 1 0,-1-1 0,0 0 0,0 1 0,0-1 0,0 1 0,0-1 0,0 1 0,0 0 0,0-1 0,-1 1 0,1 0 0,0 0 0,0 0 0,-1 0 0,1-1-1,0 1 1,-1 0 0,1 0 0,-1 0 0,1 0 0,-1 0 0,1 1 0,-1-1 0,0 0 0,1 0 0,-1 0 0,0 0 0,0 0 0,0 0 0,0 1 0,0-1 0,0 0 0,0 0 0,-1 0 0,1 2 0,-2 1 10,1 1-1,-1-1 1,1 0-1,-1 0 1,-1 0-1,1 0 1,0 0-1,-5 4 1,-2 3 56,-1-1 1,-1 0 0,0-1 0,0 0 0,-1 0-1,0-2 1,-21 12 0,23-15-14,1 0-1,-1 0 1,0 0-1,0-1 1,-1-1 0,1 0-1,0 0 1,-1-1-1,1-1 1,-1 0 0,-11-1-1,20 1-74,0 0 0,0 0 0,0-1 0,0 1 0,0-1 0,1 1 0,-1-1 0,0 0 0,0 1 0,1-1 0,-1 0 0,0 0 0,1 0 0,-1-1 0,1 1 0,-1 0 0,1 0 0,-2-4 0,2 4-45,0-1 0,1 1 0,-1-1 0,1 0 0,-1 0 0,1 1-1,0-1 1,-1 0 0,1 1 0,0-1 0,0 0 0,1 0 0,-1 1 0,0-1-1,0 0 1,2-2 0,1-4-117,0 1 0,1-1 0,-1 1-1,2 0 1,-1 1 0,1-1 0,9-9 0,18-16-443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3.483"/>
    </inkml:context>
    <inkml:brush xml:id="br0">
      <inkml:brushProperty name="width" value="0.05" units="cm"/>
      <inkml:brushProperty name="height" value="0.05" units="cm"/>
    </inkml:brush>
  </inkml:definitions>
  <inkml:trace contextRef="#ctx0" brushRef="#br0">45 106 17428,'1'1'184,"0"1"0,0-1 1,-1 0-1,1 0 0,0 1 1,-1-1-1,1 0 0,-1 1 1,1-1-1,-1 1 0,0-1 1,0 1-1,0-1 0,1 0 1,-1 1-1,-1-1 0,1 1 0,0-1 1,-1 3-1,-9 31 1340,7-25-413,-7 19-26,2 1-1,1 1 1,-4 41-1,11-71-1068,-1 0 0,1 0 0,0 0-1,0 0 1,0 0 0,0 0-1,0 0 1,0 0 0,0-1 0,0 1-1,0 0 1,1 0 0,-1 0-1,0 0 1,0 0 0,1 0 0,-1 0-1,1-1 1,-1 1 0,1 0 0,-1 0-1,1 0 1,0 0 0,0-1-9,0 0 0,0 0-1,-1 0 1,1 0 0,0 0 0,0 0 0,0 0 0,-1 0 0,1 0 0,0 0 0,0-1-1,-1 1 1,1 0 0,0-1 0,0 1 0,-1 0 0,1-1 0,0 1 0,-1-1 0,2 0 0,4-5 5,-1 1 1,1-1-1,-1 0 1,5-7 0,8-17 15,-2 0 0,14-35-1,6-13-37,-27 68-14,-2 11-1,5 24-15,-4-5 30,-5-16 7,1 1 0,-1-1 0,1 0 0,0 0 0,0-1 0,1 1 0,-1-1 0,1 0 0,-1 0 0,1 0 0,0-1 0,0 1 0,0-1 0,1-1 0,-1 1 0,0-1 0,1 1 0,-1-2 0,1 1 0,-1 0 0,10-2 0,6 0-8,1-1-1,-1-1 1,1-1 0,23-7 0,13-8-136,65-29 1,-39 14-148,-81 32 272,0 1 1,-1 0-1,1 0 1,0 0-1,1 0 1,-1 0-1,0 1 1,0 0-1,0-1 1,0 1-1,0 0 1,7 1-1,-9 0 9,1 0 0,0 1 0,0-1 0,0 0 0,-1 0 0,1 1 0,-1-1 0,1 1-1,-1-1 1,1 1 0,-1 0 0,0 0 0,0-1 0,0 1 0,0 0 0,0 0 0,0 0 0,-1 0 0,2 4 0,-1-2 9,0 0 1,0-1 0,1 1-1,-1-1 1,1 1 0,0-1 0,0 0-1,0 0 1,1 0 0,-1 0-1,6 4 1,-6-5-2,0-1 0,1 0-1,-1 1 1,1-1 0,-1 0 0,1-1 0,0 1-1,-1 0 1,1-1 0,0 0 0,-1 1-1,1-1 1,0 0 0,0 0 0,-1-1 0,1 1-1,4-2 1,29-7-325,0-2 0,0-2 0,63-32 0,-35 15-132,-35 17 239,46-19-372,-66 28 506,0 1 1,1 1-1,-1 0 0,1 0 0,16 0 0,-25 1 91,0 1 0,-1 0-1,1 0 1,0 0 0,-1 1-1,1-1 1,0 0-1,-1 0 1,1 0 0,0 0-1,-1 1 1,1-1 0,0 0-1,-1 1 1,1-1-1,-1 0 1,1 1 0,-1-1-1,1 1 1,-1-1 0,1 1-1,-1-1 1,1 1-1,-1-1 1,1 1 0,-1-1-1,0 1 1,1 0-1,-1-1 1,0 1 0,0 0-1,1-1 1,-1 1 0,0 0-1,0-1 1,0 1-1,0 0 1,0-1 0,0 1-1,0 0 1,0-1 0,0 1-1,0 0 1,-1 0-1,-10 35 101,7-27-219,3-5 18,-1 3-120,5-12 79,6-11-17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8.902"/>
    </inkml:context>
    <inkml:brush xml:id="br0">
      <inkml:brushProperty name="width" value="0.05" units="cm"/>
      <inkml:brushProperty name="height" value="0.05" units="cm"/>
    </inkml:brush>
  </inkml:definitions>
  <inkml:trace contextRef="#ctx0" brushRef="#br0">1 59 18420,'0'19'3203,"7"36"0,20 61-1915,-18-83-846,-2-4-270,0 0 0,2-1 0,2 0 0,21 42 1,-31-68-150,0 0 0,0 0 0,0 0 0,0-1 0,0 1 0,1 0 0,-1-1 0,1 1 0,-1-1 0,1 1 0,0-1 0,0 0 1,-1 1-1,1-1 0,0 0 0,0 0 0,0-1 0,0 1 0,0 0 0,1-1 0,-1 1 0,3 0 0,-3-2 5,1 1-1,0-1 0,-1 0 1,1 0-1,-1 0 0,1 0 0,-1 0 1,0 0-1,1-1 0,-1 1 1,0-1-1,0 0 0,0 1 1,0-1-1,0 0 0,0 0 0,-1 0 1,3-4-1,11-16 153,-2 0 0,0-1 0,-2 0-1,17-48 1,20-103 375,-29 102-329,-13 62-129,-2 15-31,0 15-9,-4-14-51,4 40 19,16 77 1,-20-122-25,0 1 0,0-1 0,1 1 0,-1 0 1,1-1-1,-1 0 0,1 1 0,0-1 0,-1 1 1,1-1-1,0 0 0,0 1 0,0-1 0,0 0 1,0 0-1,0 0 0,1 0 0,1 2 0,-2-3 2,0 0-1,0 0 1,0 0-1,0 0 0,0 0 1,0 0-1,0 0 0,0 0 1,-1 0-1,1 0 1,0 0-1,0-1 0,0 1 1,0 0-1,0-1 1,0 1-1,0-1 0,-1 1 1,1-1-1,0 1 0,0-1 1,0 0-1,6-6 18,-1 0 0,0 0 0,0 0 0,8-14 0,-13 19-19,49-84 163,15-22 72,-63 105-229,0 1 0,0-1 0,0 1-1,1-1 1,-1 1 0,0 0 0,1 0 0,3-2-1,-5 3-4,-1 1-1,1 0 0,-1 0 0,1 0 0,0-1 1,-1 1-1,1 0 0,0 0 0,-1 0 1,1 0-1,0 0 0,-1 0 0,1 0 0,-1 1 1,1-1-1,0 0 0,-1 0 0,1 0 1,-1 1-1,1-1 0,0 0 0,-1 1 0,1-1 1,-1 0-1,1 1 0,-1-1 0,1 1 1,-1-1-1,1 1 0,-1-1 0,0 1 0,1-1 1,-1 1-1,0-1 0,1 1 0,-1-1 1,0 1-1,0 0 0,1-1 0,-1 1 0,0 0 1,0-1-1,0 1 0,0 0 0,4 14 8,-1 1 0,-1-1-1,0 0 1,0 25 0,-2-21-415,2 1 0,3 22 1,-5-41 339,0-1 0,1 1-1,-1-1 1,0 1 0,0-1 0,0 1 0,0-1 0,0 1 0,0-1 0,1 1 0,-1-1-1,0 1 1,0-1 0,1 1 0,-1-1 0,0 0 0,1 1 0,-1-1 0,0 0 0,1 1-1,-1-1 1,1 0 0,-1 1 0,1-1 0,-1 0 0,0 0 0,1 0 0,-1 1 0,1-1-1,-1 0 1,1 0 0,-1 0 0,1 0 0,1 0-14,-1 0 0,1-1 0,-1 1 0,0-1 0,1 1 0,-1-1 0,0 0 0,1 0 0,-1 1 1,0-1-1,2-2 0,27-29-1009,-11 7 230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9.349"/>
    </inkml:context>
    <inkml:brush xml:id="br0">
      <inkml:brushProperty name="width" value="0.05" units="cm"/>
      <inkml:brushProperty name="height" value="0.05" units="cm"/>
    </inkml:brush>
  </inkml:definitions>
  <inkml:trace contextRef="#ctx0" brushRef="#br0">14 127 19804,'3'0'2369,"3"2"-1489,6-4-392,2-2 1729,9-4-1265,3-1-272,3-8-312,-1-3-248,-4 3-584,-2-1-384,-7 6 1424,-6-1-728,-7 12-96,-2-7-24</inkml:trace>
  <inkml:trace contextRef="#ctx0" brushRef="#br0" timeOffset="1">0 291 18068,'8'9'2488,"6"-6"-1407,9-9-393,4-4 1608,10-6-919,4 1-257,1-2-688,-3 0-424,-3-1-728,-4 4 680,-9-7-216,-2-8-152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39.969"/>
    </inkml:context>
    <inkml:brush xml:id="br0">
      <inkml:brushProperty name="width" value="0.05" units="cm"/>
      <inkml:brushProperty name="height" value="0.05" units="cm"/>
    </inkml:brush>
  </inkml:definitions>
  <inkml:trace contextRef="#ctx0" brushRef="#br0">29 180 17284,'3'9'412,"0"1"-1,-1-1 1,0 0 0,0 1 0,-1-1 0,0 1 0,-1 0 0,0-1-1,0 1 1,-3 12 0,1 17 1088,1 37 721,18 150 1,-17-225-2213,11 45 238,-11-43-220,1 0-1,1 0 1,-1 0 0,0 0 0,1 0 0,0 0 0,-1-1 0,1 1 0,0-1 0,0 1-1,5 3 1,-7-5-18,1-1-1,-1 0 0,1 1 0,-1-1 0,1 0 1,-1 1-1,1-1 0,-1 0 0,1 0 1,-1 0-1,1 1 0,0-1 0,-1 0 0,1 0 1,-1 0-1,1 0 0,-1 0 0,1 0 1,0 0-1,-1 0 0,1 0 0,-1 0 0,1-1 1,-1 1-1,1 0 0,0 0 0,0-1 0,0 0 8,0 0 0,0 0-1,0 0 1,0 0 0,0 0-1,0 0 1,0 0-1,0 0 1,-1 0 0,1-1-1,0-1 1,1-2 42,0-1 0,0 0-1,-1 0 1,2-10 0,-2-6 50,-1 0 0,-1-1-1,0 1 1,-7-28 0,-25-86 97,-33-74-62,56 190-115,5 16 2,3 11-11,3 13-11,0-12-5,1 0 0,1 0-1,-1 0 1,1-1-1,0 1 1,1-1 0,0 0-1,0 0 1,7 9-1,-9-14 3,-1 0 0,1 0 0,-1 0 1,1-1-1,0 1 0,-1-1 0,1 1 0,0-1 0,0 0 0,0 0 0,0 0 0,0 0 0,0 0 0,0 0 0,1 0 0,-1-1 1,0 1-1,0-1 0,1 0 0,-1 0 0,0 1 0,1-1 0,-1-1 0,0 1 0,0 0 0,1-1 0,-1 1 0,0-1 0,0 1 1,0-1-1,1 0 0,-1 0 0,0 0 0,0 0 0,0-1 0,-1 1 0,3-2 0,4-4 28,-1 1 1,0-2-1,-1 1 0,1-1 1,-2 0-1,1 0 0,-1 0 0,0-1 1,6-16-1,3-12 115,9-41 0,-18 61-111,8-36 25,-10 51-57,-1 7-7,1 12-7,2 64-45,6 64 24,-8-116 21,3 0 0,15 54 0,-18-75-22,0-1 1,1 1 0,0-1-1,0 0 1,7 10-1,-10-15-53,0-1 0,0 0-1,0 0 1,0 1 0,0-1 0,0 0-1,0 0 1,0 0 0,0 0-1,1 0 1,-1 0 0,0 0 0,1-1-1,-1 1 1,1 0 0,-1-1-1,0 1 1,1-1 0,-1 0 0,1 1-1,-1-1 1,1 0 0,0 0 0,-1 0-1,1 0 1,-1 0 0,1 0-1,-1 0 1,1-1 0,-1 1 0,1-1-1,-1 1 1,1-1 0,-1 1 0,3-2-1,-3 1-3,0-1 0,0 1 0,0 0-1,0 0 1,-1-1 0,1 1 0,0 0 0,0-1-1,-1 1 1,1-1 0,-1 1 0,0-1 0,1-1-1,0-9-714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0.420"/>
    </inkml:context>
    <inkml:brush xml:id="br0">
      <inkml:brushProperty name="width" value="0.05" units="cm"/>
      <inkml:brushProperty name="height" value="0.05" units="cm"/>
    </inkml:brush>
  </inkml:definitions>
  <inkml:trace contextRef="#ctx0" brushRef="#br0">1 328 17532,'4'5'2248,"10"-5"-1016,4-5-431,11-9 1727,4-2-783,9-9-505,7-2-152,11-6-424,3 0-152,-2-6-536,-1 3-208,-8 4-888,-6 1-424,-17 10 1192,-12 5-297,-20 12-279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0.858"/>
    </inkml:context>
    <inkml:brush xml:id="br0">
      <inkml:brushProperty name="width" value="0.05" units="cm"/>
      <inkml:brushProperty name="height" value="0.05" units="cm"/>
    </inkml:brush>
  </inkml:definitions>
  <inkml:trace contextRef="#ctx0" brushRef="#br0">94 230 20292,'-4'66'2377,"4"6"-1393,1-1-448,5-4 1465,2-4-553,6-10-752,-1-7-296,4-11-528,0-6-216,-2-9-264,1-4-256,-6-9-441,-2-4-239,-8-6-248,-3-4-177,-6-9 1169,-3-4-320,-5-7-80</inkml:trace>
  <inkml:trace contextRef="#ctx0" brushRef="#br0" timeOffset="1">15 327 13811,'-4'-25'791,"-1"0"405,2 1 0,1-2-1,1-46 1,2 65-875,-1 0-1,1 1 1,1-1 0,-1 1-1,1-1 1,0 1 0,1 0-1,0 0 1,0 0 0,0 0 0,0 1-1,1-1 1,0 1 0,0 0-1,1 0 1,-1 0 0,1 0-1,0 1 1,11-7 0,-7 6-158,0 0 1,1 1-1,0 0 0,0 0 1,0 1-1,0 1 1,1-1-1,-1 2 0,1 0 1,-1 0-1,1 1 1,-1 0-1,19 3 0,-24-3-159,0 1 0,0 0 0,-1 0 0,1 0 0,0 1 0,-1 0 0,1 0 0,-1 0 0,0 0 0,1 1 0,-1 0 0,0 0 0,0 0 0,-1 0 0,1 0 0,-1 1 0,0 0 0,1-1 0,-2 1 0,1 0 0,0 1 0,-1-1 0,0 0 0,0 1 0,0-1 0,0 1 0,-1 0 0,0 0 0,0-1 0,0 1 0,0 7 0,-2-1 11,1 1 0,-2 0 0,0 0-1,0 0 1,-1-1 0,0 1 0,-1-1 0,0 0 0,-1 0-1,0-1 1,-12 18 0,1-4 38,-1-1-1,-1 0 1,-35 33-1,11-20-152,39-34-5,-1 0 0,1 0 1,0 0-1,-1 0 0,0-1 0,1 0 0,-1 1 1,0-1-1,1 0 0,-1-1 0,-6 1 0,9-1 62,0 0-1,0 0 0,0 0 1,0 0-1,0-1 0,0 1 1,0 0-1,0 0 0,1-1 1,-1 1-1,0-1 0,0 1 0,0-1 1,1 1-1,-1-1 0,0 1 1,1-1-1,-1 0 0,0 1 1,1-1-1,-1 0 0,1 0 0,-1 0 1,1 1-1,0-1 0,-1 0 1,1 0-1,0 0 0,-1 0 1,1 0-1,0 1 0,0-1 0,0 0 1,0 0-1,0-1 0,2-38-396,-1 38 356,8-41-634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1.254"/>
    </inkml:context>
    <inkml:brush xml:id="br0">
      <inkml:brushProperty name="width" value="0.05" units="cm"/>
      <inkml:brushProperty name="height" value="0.05" units="cm"/>
    </inkml:brush>
  </inkml:definitions>
  <inkml:trace contextRef="#ctx0" brushRef="#br0">24 239 18604,'-17'19'2008,"11"-10"-1063,7-7-345,21-10 1072,13-6-256,19-12-471,7-1-265,11-6-344,4-2-56,-4 1-392,-4 4-216,-12 7-600,-10 3-329,-20 9 977,-11 4-232,-13 7-216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1.688"/>
    </inkml:context>
    <inkml:brush xml:id="br0">
      <inkml:brushProperty name="width" value="0.05" units="cm"/>
      <inkml:brushProperty name="height" value="0.05" units="cm"/>
    </inkml:brush>
  </inkml:definitions>
  <inkml:trace contextRef="#ctx0" brushRef="#br0">1 325 18772,'18'6'2401,"11"-13"-1465,17-15-376,6-5 1632,14-7-1063,1-4-177,5-5-672,-1 2-640,-10-4 408,-7 5-96,-15 7-128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3.121"/>
    </inkml:context>
    <inkml:brush xml:id="br0">
      <inkml:brushProperty name="width" value="0.05" units="cm"/>
      <inkml:brushProperty name="height" value="0.05" units="cm"/>
    </inkml:brush>
  </inkml:definitions>
  <inkml:trace contextRef="#ctx0" brushRef="#br0">0 2 21141,'1'0'70,"0"-1"1,0 1-1,1 0 1,-1 0 0,0 0-1,0 0 1,0 0 0,0 0-1,0 0 1,0 0 0,0 0-1,0 0 1,0 1 0,0-1-1,0 0 1,0 1 0,0-1-1,0 1 1,0-1-1,-1 1 1,1-1 0,0 1-1,0 0 1,0-1 0,-1 1-1,1 0 1,0 0 0,-1-1-1,1 1 1,0 0 0,-1 0-1,1 0 1,-1 0 0,0 0-1,1 0 1,-1 1-1,3 6 86,-1 0 0,0-1 0,1 17 0,0-8 381,28 210 1532,-6-37-1188,-23-182-839,0 9 95,1 0 0,1 0 0,0 0 0,9 19 0,-11-31-88,-1-1 0,1 0 0,0 0 0,0 1 0,0-1 0,1-1 0,-1 1 1,1 0-1,0-1 0,5 5 0,-6-6-10,0 0 0,0 0 0,1 0 0,-1 0 0,0 0 0,1-1 0,-1 1 0,1-1 0,-1 0 0,1 1 0,-1-1 0,1 0 0,-1-1 0,0 1 0,1 0 0,-1-1 0,5-1 0,6-2 108,-1-1-1,0 0 0,0-1 0,20-14 0,43-36 257,-50 37-298,143-113-1194,-166 130 1052,1 1-1,-1-1-1,1 0 1,-1 0-1,0 0 1,1 0 0,-1 0-1,0-1 1,-1 1-1,1-1 1,0 1-1,-1-1 1,1 0-1,1-5 1,-2-11-317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32.601"/>
    </inkml:context>
    <inkml:brush xml:id="br0">
      <inkml:brushProperty name="width" value="0.05" units="cm"/>
      <inkml:brushProperty name="height" value="0.05" units="cm"/>
    </inkml:brush>
  </inkml:definitions>
  <inkml:trace contextRef="#ctx0" brushRef="#br0">246 0 15251,'-14'44'2193,"-5"8"-1193,-4 7-304,-3 4 1441,-4 1-689,2 1-248,0-4-384,2-4-176,6-11-520,4-7-480,7-13 392,2-11-128,7-11-112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3.983"/>
    </inkml:context>
    <inkml:brush xml:id="br0">
      <inkml:brushProperty name="width" value="0.05" units="cm"/>
      <inkml:brushProperty name="height" value="0.05" units="cm"/>
    </inkml:brush>
  </inkml:definitions>
  <inkml:trace contextRef="#ctx0" brushRef="#br0">19 41 16476,'2'-4'823,"6"-26"1209,-4 24-390,-4 19 1427,-8 57-969,-13 152 467,18-167-2295,3 0 1,7 54-1,-6-95-218,1 0 0,1 0-1,0 0 1,1-1 0,0 0-1,1 0 1,1 0 0,10 19 0,-13-27-42,1 0 0,0 0 0,0-1 0,0 1 0,1-1 0,-1 0 0,1 0 0,0-1 0,0 1 0,0-1 0,1 0 0,-1 0 0,1-1 0,0 0 0,-1 0 0,1 0 0,0-1 0,0 1 0,0-1 0,0-1 0,9 1 0,-3-1-148,0-1 0,1 0-1,-1-1 1,22-5-1,-29 5 22,0 0 0,1 0-1,-1 0 1,0 0 0,0-1-1,0 0 1,0 0-1,0 0 1,-1 0 0,1-1-1,-1 0 1,6-7 0,-2-1-316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5.210"/>
    </inkml:context>
    <inkml:brush xml:id="br0">
      <inkml:brushProperty name="width" value="0.05" units="cm"/>
      <inkml:brushProperty name="height" value="0.05" units="cm"/>
    </inkml:brush>
  </inkml:definitions>
  <inkml:trace contextRef="#ctx0" brushRef="#br0">0 0 19620,'8'11'2137,"4"1"-1233,0-2-344,8 5 1256,3 0-463,9 2-585,0-2-160,5 1-376,0-3-232,-2-6-616,-1-3-336,-8-7-473,-5-5 1057,-9-10-232,-1-5-264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5.640"/>
    </inkml:context>
    <inkml:brush xml:id="br0">
      <inkml:brushProperty name="width" value="0.05" units="cm"/>
      <inkml:brushProperty name="height" value="0.05" units="cm"/>
    </inkml:brush>
  </inkml:definitions>
  <inkml:trace contextRef="#ctx0" brushRef="#br0">20 1 14699,'-1'27'1945,"1"21"-865,-2 7-320,-4 15 1624,0 7-831,4 7-377,-1 0-256,3-3-1224,2-7 1624,8-22-1087,4-12-81,8-19-128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6.029"/>
    </inkml:context>
    <inkml:brush xml:id="br0">
      <inkml:brushProperty name="width" value="0.05" units="cm"/>
      <inkml:brushProperty name="height" value="0.05" units="cm"/>
    </inkml:brush>
  </inkml:definitions>
  <inkml:trace contextRef="#ctx0" brushRef="#br0">1 1 19356,'3'12'2305,"0"6"-1441,-5 10-288,-1 5 1496,2 7-887,1 3-297,1 3-352,7-3-144,3-8-400,1-4-192,5-10-624,1-4-384,-6-6 903,-4-2-247,-8-8-160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6.448"/>
    </inkml:context>
    <inkml:brush xml:id="br0">
      <inkml:brushProperty name="width" value="0.05" units="cm"/>
      <inkml:brushProperty name="height" value="0.05" units="cm"/>
    </inkml:brush>
  </inkml:definitions>
  <inkml:trace contextRef="#ctx0" brushRef="#br0">57 11 18060,'2'-10'3620,"-9"19"-1396,-9 21-97,9-11-1548,0 0 1,1 1-1,-6 37 1,11-50-538,0 1 0,0-1 1,1 1-1,0 0 0,0-1 0,1 1 0,0-1 0,1 1 1,-1-1-1,1 1 0,1-1 0,-1 0 0,6 10 1,-6-14-31,0 0 0,1 0 0,-1 0 0,1 0 0,-1 0 0,1-1 0,0 1 0,0-1 1,0 1-1,1-1 0,-1 0 0,0-1 0,1 1 0,0 0 0,5 1 0,-2-2-19,-1 0 0,0 0 1,1 0-1,-1-1 0,1 0 0,-1 0 0,1-1 0,11-2 0,-8 1-182,0-1-1,0 0 1,0-1-1,-1 0 1,1-1-1,-1 1 1,0-2-1,-1 1 1,1-1 0,-1-1-1,12-11 1,-16 13 89,0-1 0,0 1 1,-1-1-1,1 0 0,-1 0 0,0 0 1,-1 0-1,3-12 0,0-12-523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46.881"/>
    </inkml:context>
    <inkml:brush xml:id="br0">
      <inkml:brushProperty name="width" value="0.05" units="cm"/>
      <inkml:brushProperty name="height" value="0.05" units="cm"/>
    </inkml:brush>
  </inkml:definitions>
  <inkml:trace contextRef="#ctx0" brushRef="#br0">8 97 20268,'-5'-2'2233,"2"2"-1505,3 3-320,3 2 1264,9 1-879,2 2-425,2-1-1177,-1-2-1295,3-3 1808,4-2-344,2-4-296</inkml:trace>
  <inkml:trace contextRef="#ctx0" brushRef="#br0" timeOffset="1">363 0 19500,'3'2'242,"-1"-1"1,1 0-1,-1 0 0,1 1 0,-1-1 0,0 1 1,0 0-1,0 0 0,1 0 0,-2 0 0,1 0 1,0 0-1,0 1 0,-1-1 0,2 4 0,2 1 377,12 16-178,-1 1 0,-1 0 0,-1 2 0,-1-1-1,-2 2 1,0-1 0,11 49 0,-15-39-251,-1 0 0,-2 0 0,-1 0-1,-2 1 1,-6 52 0,-2-33-382,-2 0 0,-32 104 0,13-78-621,-46 91 1,31-91 460,-2-8-134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52.527"/>
    </inkml:context>
    <inkml:brush xml:id="br0">
      <inkml:brushProperty name="width" value="0.05" units="cm"/>
      <inkml:brushProperty name="height" value="0.05" units="cm"/>
    </inkml:brush>
  </inkml:definitions>
  <inkml:trace contextRef="#ctx0" brushRef="#br0">198 161 11795,'1'-7'366,"2"-9"693,-2 0 0,1-1 0,-2-18 0,0 32-819,0 0 1,0-1-1,-1 1 1,1 0-1,-1 0 1,0-1 0,0 1-1,0 0 1,0 0-1,-1 0 1,1 0-1,-1 0 1,1 1-1,-1-1 1,0 0-1,0 1 1,-1-1-1,1 1 1,0 0-1,-1 0 1,1 0-1,-5-3 1,5 5-140,0-1 1,-1 0-1,1 1 1,0 0 0,0-1-1,-1 1 1,1 0-1,-1 0 1,1 0 0,0 0-1,-1 1 1,1-1-1,0 1 1,0-1 0,-1 1-1,1 0 1,0 0-1,0 0 1,0 0 0,0 0-1,0 1 1,0-1-1,0 0 1,0 1 0,1 0-1,-3 2 1,-4 4 89,0 0 0,1 1 0,0 0 0,-6 11 0,3-5-152,2 1 0,0-1 1,1 1-1,1 1 1,0-1-1,1 1 0,1 0 1,0 0-1,1 1 0,1-1 1,1 1-1,1-1 0,2 25 1,-2-38-100,1 0 1,-1 0-1,1 0 1,0 0 0,1 0-1,-1 0 1,1 0-1,-1 0 1,1-1 0,0 1-1,1-1 1,-1 1-1,1-1 1,-1 0 0,1 0-1,0 0 1,0 0-1,0 0 1,1-1 0,-1 1-1,1-1 1,-1 0-1,1 0 1,0-1 0,0 1-1,-1-1 1,1 1-1,5 0 1,-1-1-70,1-1 0,-1 1 0,0-1 0,1-1 0,-1 0 0,0 0 0,0 0 0,1-1 0,-1-1 0,0 1 0,-1-1 0,1 0 0,9-6 0,36-25-539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54.095"/>
    </inkml:context>
    <inkml:brush xml:id="br0">
      <inkml:brushProperty name="width" value="0.05" units="cm"/>
      <inkml:brushProperty name="height" value="0.05" units="cm"/>
    </inkml:brush>
  </inkml:definitions>
  <inkml:trace contextRef="#ctx0" brushRef="#br0">41 795 13083,'0'0'77,"0"0"1,-1 0-1,1 0 1,0 0-1,-1 0 0,1 0 1,0 1-1,-1-1 1,1 0-1,0 0 1,-1 0-1,1 0 1,0 0-1,-1 0 0,1 1 1,0-1-1,0 0 1,-1 0-1,1 0 1,0 1-1,0-1 1,-1 0-1,1 1 1,0-1-1,0 0 0,0 0 1,0 1-1,-1-1 1,1 0-1,0 1 1,0-1-1,0 0 1,0 1-1,0-1 0,0 0 1,0 1-1,0-1 1,0 0-1,0 1 1,0-1-1,0 1 1,-6 21 1242,5-19-695,-7 33-74,1 1-1,2 0 0,2 1 1,1-1-1,5 61 0,3-67-115,2-22 59,-7-9-471,-1 0-1,1 0 1,-1-1-1,1 1 1,-1 0-1,1 0 1,-1 0-1,1-1 1,-1 1 0,1 0-1,-1 0 1,1-1-1,-1 1 1,1 0-1,-1-1 1,0 1-1,1-1 1,-1 1-1,0-1 1,1 1 0,-1 0-1,0-1 1,0 1-1,1-1 1,-1 0-1,7-15 205,-1 0 1,0-1-1,-2 1 0,0-1 0,0 0 1,0-19-1,-3 27-141,6-64 422,-4 39-283,9-45 1,-9 75-172,0 9-40,2 10-24,3 19-34,-5-18 0,1 0 1,0-1-1,1 1 0,10 20 0,-15-34 38,1-1 0,-1 0-1,1 0 1,0 0 0,-1 0-1,1 0 1,0 0 0,0 0 0,0 0-1,0 0 1,0 0 0,0-1-1,0 1 1,0 0 0,0-1-1,0 1 1,0-1 0,0 1-1,1-1 1,-1 1 0,0-1-1,3 1 1,-3-1-2,1-1 0,0 1 1,0 0-1,-1-1 0,1 1 0,0-1 1,-1 0-1,1 0 0,-1 1 0,1-1 1,-1 0-1,1 0 0,-1 0 0,2-2 1,5-5-18,0-1 0,-1 1 1,-1-1-1,7-11 1,-10 15 20,21-38 17,-18 30-5,1 0 1,14-19 0,-21 33-156,0 1-1,1-1 1,-1 1-1,1-1 1,-1 0-1,1 1 1,-1-1-1,1 1 1,0-1-1,0 0 1,-1 0-1,1 0 1,0 1-1,0-1 1,0 0-1,0 0 1,1 0-1,-1-1 1,0 1-1,0 0 1,1 0-1,-1 0 1,0-1-1,1 1 1,-1-1-1,2 1 1,1-2-100,1 0 0,-1 0-1,0-1 1,0 1 0,1-1 0,-1 0 0,0 0 0,-1-1-1,1 1 1,0-1 0,-1 1 0,1-1 0,4-6-1,7-7-1580,18-24 0,-32 38 1615,10-13-388,0-1 0,-1 0 1,8-18-1,-15 26 845,1 1 1,-2-1 0,1 0 0,-1 0-1,-1 1 1,1-1 0,-1 0 0,-1-1 0,0-13-1,0 21-159,1 0-1,-2 0 1,1 0-1,0 0 1,0 0-1,0 0 1,0 0-1,0 0 1,-1 1-1,1-1 1,-1 0-1,1 0 1,0 0-1,-1 0 1,1 0-1,-1 1 1,0-1-1,1 0 1,-2 0-1,2 1-14,-1 0 0,1 0 0,-1-1 0,1 1-1,-1 0 1,1 0 0,-1 0 0,1 0 0,-1 0-1,1 1 1,-1-1 0,1 0 0,-1 0 0,1 0-1,-1 0 1,1 1 0,-1-1 0,1 0 0,0 0-1,-1 1 1,1-1 0,-1 0 0,1 1 0,-1-1-1,-3 4 233,1 0-1,-1 0 1,1 0-1,0 1 1,-3 4-1,2-1-69,0 0 1,0 0-1,1 0 0,0 1 1,-2 10-1,4-15-171,0 0 1,1 1-1,-1-1 0,1 0 0,0 0 0,0 0 1,0 1-1,1-1 0,-1 0 0,1 0 1,0 0-1,1 0 0,1 5 0,-3-8-47,1 0 0,0 0 0,-1 0 0,1 0 0,0-1-1,0 1 1,0 0 0,0 0 0,0-1 0,0 1 0,0 0 0,0-1-1,0 1 1,0-1 0,0 1 0,0-1 0,0 0 0,0 1 0,0-1-1,1 0 1,-1 0 0,0 0 0,0 0 0,0 0 0,1 0 0,-1 0-1,0 0 1,0 0 0,0-1 0,0 1 0,0 0 0,0-1 0,1 1-1,0-1 1,3-2 4,0 1-1,-1-1 1,1 1 0,0-1-1,-1 0 1,5-5-1,-1 0 44,0-1 0,-1 0 0,0 0-1,-1 0 1,0-1 0,-1 0 0,0 0-1,0-1 1,-1 1 0,-1-1-1,1 0 1,2-17 0,-3 6 135,0 1 0,-2-1 0,0 0 0,-1 0 0,-6-35 0,5 50-102,-1 0 1,0 0-1,0 0 1,-1 0-1,-4-6 0,7 12-74,-1 0 0,1-1 0,-1 2-1,1-1 1,-1 0 0,0 0 0,0 0 0,0 0 0,1 0-1,-1 0 1,0 1 0,0-1 0,0 0 0,0 1-1,0-1 1,-2 0 0,3 1-11,-1 0-1,0 1 1,0-1 0,1 0 0,-1 0-1,0 0 1,0 0 0,1 1-1,-1-1 1,0 0 0,1 1 0,-1-1-1,0 1 1,1-1 0,-1 1-1,0-1 1,1 1 0,-1-1 0,1 1-1,-1 0 1,1-1 0,0 1-1,-1 0 1,1-1 0,-1 1 0,1 0-1,-1 1 1,-2 5 28,0 1-1,0 0 1,1 1-1,0-1 1,0 0-1,1 0 1,0 18-1,4 60 104,-2-73-133,1 0 0,1 0 0,0 0 0,0-1-1,1 1 1,11 20 0,-13-28-6,0-1 0,0 0 0,1 0 1,0 0-1,0 0 0,0 0 0,0 0 0,1-1 0,-1 0 0,1 1 0,0-1 0,0-1 0,0 1 0,0-1 1,0 1-1,1-1 0,-1 0 0,1-1 0,-1 1 0,1-1 0,6 1 0,-8-1 1,-1-1 1,1 0-1,-1 0 0,1 0 1,0-1-1,-1 1 0,0-1 0,1 1 1,-1-1-1,1 0 0,-1 0 0,0 0 1,1 0-1,-1 0 0,0-1 1,0 1-1,4-4 0,-3 2 9,0-1 0,0 1 0,0-1 0,0 0 0,-1 0 0,0 0 0,0 0 0,0 0 0,2-6 0,0-5 36,0 0-1,-2-1 1,1 0 0,-1-26-1,-1 26-3,0 12-26,-1-1-1,0 0 0,0 0 0,0 0 1,0 1-1,-1-1 0,-1-6 1,7 64 39,-3-48-63,-1 1 1,1 0 0,1 0-1,-1-1 1,1 0 0,0 1-1,1-1 1,-1 0 0,1-1-1,6 7 1,-9-9 1,1-1 0,0 0 0,-1 1 0,1-1 0,0 0 0,0 0 0,0 0 0,0 0 0,0-1 0,0 1 1,0 0-1,0-1 0,1 0 0,-1 1 0,0-1 0,0 0 0,0 0 0,0 0 0,1 0 0,-1-1 0,0 1 0,0 0 0,0-1 0,0 0 0,0 1 0,0-1 0,0 0 0,0 0 0,0 0 0,0 0 0,0-1 0,1-1 0,4-2-16,-1-1-1,0 0 0,0 0 1,0-1-1,-1 0 0,0 0 1,0 0-1,-1-1 0,0 0 1,0 1-1,-1-1 0,0-1 1,0 1-1,1-10 0,1-6-237,-1 0-1,-1-1 1,-1-43-1,-11-84-2424,6 130 1853,-1-1 0,-1 1 0,-1 0 0,-14-34 0,20 54 770,-1 1 0,1 0-1,-1-1 1,0 1-1,1 0 1,-1 0-1,0 0 1,0 0-1,0-1 1,0 1-1,0 0 1,0 1 0,0-1-1,0 0 1,0 0-1,0 0 1,-2 0-1,2 1 60,0 0 0,0 0 0,1 0 0,-1 0 0,0 1 0,1-1 0,-1 0 0,0 1 0,1-1 0,-1 0 0,1 1 0,-1-1 0,1 1-1,-1-1 1,0 1 0,1-1 0,0 1 0,-1-1 0,1 1 0,-1-1 0,1 1 0,0 0 0,-1-1 0,1 1 0,0 0 0,0-1 0,-1 1 0,1 0 0,0-1-1,0 1 1,0 0 0,0 0 0,0 1 0,-2 8 135,0 1-1,1 1 0,1-1 1,0 0-1,0 0 0,1 0 1,5 21-1,26 79 230,-13-51-240,-10-29 190,-1 1 0,-1-1 0,3 61 0,-29-122 1061,10 13-1034,-8-13 815,2-1 1,-20-53 0,35 83-1128,0 0 0,0 1 0,0-1 0,0 1 0,-1-1 0,1 1 0,0-1 0,0 1 0,0-1 0,0 0 0,0 1 0,0-1 0,1 1 0,-1-1 0,0 1 0,0-1 0,0 1 0,0-1 0,1 1 0,-1-1 0,0 1 0,0-1 0,1 1 0,-1-1 0,0 1 0,1-1 0,-1 1 0,1-1 0,-1 1 0,1 0 0,-1-1 0,0 1 0,1 0 0,-1 0 0,1-1 0,-1 1 0,1 0 0,0 0 0,-1 0 0,1-1 0,-1 1 0,1 0 0,-1 0 0,2 0 0,32 1 298,-19 0-292,-9 0-33,0-2 0,1 1 0,-1-1 0,0 0 1,0 0-1,1-1 0,-1 0 0,0 0 0,-1-1 0,1 1 1,0-1-1,-1 0 0,1-1 0,-1 1 0,0-1 1,0 0-1,-1 0 0,7-8 0,-2 1-23,-1-1-1,0-1 0,-1 1 1,0-1-1,-1-1 1,9-26-1,-13 32 10,9-21-42,-11 29 57,0 0-1,0 0 0,1 0 0,-1-1 0,0 1 0,0 0 0,0 0 1,0 0-1,0 0 0,0-1 0,1 1 0,-1 0 0,0 0 0,0 0 1,0 0-1,1 0 0,-1 0 0,0-1 0,0 1 0,0 0 0,0 0 1,1 0-1,-1 0 0,0 0 0,0 0 0,1 0 0,-1 0 0,0 0 0,0 0 1,0 0-1,1 0 0,-1 0 0,0 0 0,0 0 0,0 0 0,1 0 1,-1 1-1,7 13 56,-3-1-7,5 20 162,17 41 0,-21-64-164,0 0 0,0 0 0,1-1 0,0 0 0,0 0 0,1 0 0,0-1 0,11 10 0,-16-17-35,0 1 0,0 0 0,0-1 0,0 1 0,0-1 0,0 0-1,0 1 1,1-1 0,-1 0 0,0 0 0,1-1 0,-1 1 0,0 0 0,1-1 0,-1 0 0,1 1 0,-1-1 0,1 0 0,-1 0 0,1 0 0,-1-1 0,1 1 0,-1-1 0,3 0 0,-3 0-17,0 0-1,0-1 1,0 1 0,0-1 0,-1 1-1,1-1 1,0 0 0,-1 0 0,1 1-1,-1-1 1,0 0 0,0 0 0,0 0-1,0 0 1,0-1 0,0 1 0,0 0-1,-1 0 1,1-1 0,-1 1 0,0 0-1,1 0 1,-1-1 0,0 1 0,-1-4-1,1-2-209,-1 0 0,-1 0 0,1 0 0,-1 0-1,0 1 1,-1-1 0,0 1 0,0-1 0,-6-9-1,0 4-147,0 0 1,-1 0-1,-18-19 0,-2 3-377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54.561"/>
    </inkml:context>
    <inkml:brush xml:id="br0">
      <inkml:brushProperty name="width" value="0.05" units="cm"/>
      <inkml:brushProperty name="height" value="0.05" units="cm"/>
    </inkml:brush>
  </inkml:definitions>
  <inkml:trace contextRef="#ctx0" brushRef="#br0">0 3 17868,'5'-3'1928,"1"5"-1232,0 2-296,3 5 1081,-3 1-465,5 3-912,3 1-440,0-2 336,1 2-184,-4-2-80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54.984"/>
    </inkml:context>
    <inkml:brush xml:id="br0">
      <inkml:brushProperty name="width" value="0.05" units="cm"/>
      <inkml:brushProperty name="height" value="0.05" units="cm"/>
    </inkml:brush>
  </inkml:definitions>
  <inkml:trace contextRef="#ctx0" brushRef="#br0">924 274 16652,'-5'12'4547,"-2"13"-2412,6-18-1834,-1-1 0,2 1 0,-1-1 0,1 1 0,0-1 0,1 1 0,1 7 0,-2-12-276,0-1 0,1 0 0,-1 0 0,0 1 0,1-1 0,0 0 0,-1 0 0,1 0 0,0 0-1,-1 0 1,1 0 0,0 0 0,0 0 0,0 0 0,0 0 0,0-1 0,2 2 0,-2-1-11,1-1-1,0 1 1,0-1-1,-1 1 1,1-1-1,0 0 1,0 0-1,-1 0 1,1 0-1,0 0 1,0 0-1,-1-1 0,1 1 1,0-1-1,-1 1 1,4-2-1,11-6-6,0 0 0,-1-1 0,1-1 0,-2 0 0,1-1 0,-2-1 0,13-13 0,38-29 3,-64 54-9,0-1 0,1 1-1,-1 0 1,0-1 0,1 1 0,-1 0 0,0 0 0,1-1 0,-1 1 0,0 0 0,1 0 0,-1-1 0,1 1 0,-1 0 0,0 0 0,1 0 0,-1 0 0,1 0 0,-1 0-1,0 0 1,1 0 0,-1 0 0,1 0 0,-1 0 0,1 0 0,-1 0 0,0 0 0,1 0 0,-1 0 0,1 1 0,2 10 65,-3-10-63,0 0 0,0-1-1,0 1 1,0 0-1,0 0 1,0-1 0,0 1-1,0 0 1,0 0 0,0-1-1,0 1 1,0 0-1,1 0 1,-1-1 0,0 1-1,1 0 1,-1-1 0,0 1-1,1-1 1,-1 1-1,1 0 1,-1-1 0,1 1-1,-1-1 1,1 1-1,-1-1 1,1 1 0,-1-1-1,1 0 1,0 1 0,-1-1-1,1 0 1,0 1-1,-1-1 1,1 0 0,0 0-1,0 1 1,-1-1-1,1 0 1,0 0 0,0 0-1,-1 0 1,1 0 0,0 0-1,0 0 1,1-1-1,1-1-45,1 1-1,0-1 0,-1-1 0,1 1 1,-1 0-1,0-1 0,0 1 0,0-1 1,5-6-1,-7 8-31,0-1 0,0 1 0,0 0 1,-1 0-1,1 0 0,0 0 0,-1-1 0,1 1 0,-1 0 1,0-1-1,1 1 0,-1 0 0,1-3 0,-2 3 39,1 0 0,0 1 0,0-1 0,0 0-1,-1 1 1,1-1 0,0 1 0,-1-1 0,1 1 0,-1-1 0,1 1-1,0-1 1,-1 1 0,1-1 0,-1 1 0,1-1 0,-1 1-1,0 0 1,1-1 0,-1 1 0,1 0 0,-1-1 0,0 1 0,1 0-1,-1 0 1,0 0 0,1-1 0,-1 1 0,0 0 0,0 0-1,-12-1-456</inkml:trace>
  <inkml:trace contextRef="#ctx0" brushRef="#br0" timeOffset="1">1 0 19452,'7'5'2009,"2"-2"-1529,1-3-768,2 0 2832,2 2-2168,-1 7-136,0 8-136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33.095"/>
    </inkml:context>
    <inkml:brush xml:id="br0">
      <inkml:brushProperty name="width" value="0.05" units="cm"/>
      <inkml:brushProperty name="height" value="0.05" units="cm"/>
    </inkml:brush>
  </inkml:definitions>
  <inkml:trace contextRef="#ctx0" brushRef="#br0">55 5 18180,'5'-4'2224,"-5"7"-1239,-5 8-385,-3 6 1712,0 4-823,1 10-705,-3 4-208,2 4-312,0 2-56,5-3-256,0-5-168,3-9-632,0-7-401,3-14 1009,-3-4-208,3-12-184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5:55.557"/>
    </inkml:context>
    <inkml:brush xml:id="br0">
      <inkml:brushProperty name="width" value="0.05" units="cm"/>
      <inkml:brushProperty name="height" value="0.05" units="cm"/>
    </inkml:brush>
  </inkml:definitions>
  <inkml:trace contextRef="#ctx0" brushRef="#br0">1 1683 17252,'5'-1'237,"-1"0"1,1-1 0,-1 1 0,1-1 0,-1-1 0,0 1-1,0 0 1,0-1 0,0 0 0,0 0 0,4-5-1,10-6 246,375-277 4540,-236 175-4464,113-80-167,558-389-188,-380 268-632,-437 310 394,17-15-254,0 2 0,2 1 0,0 1 0,1 2 0,35-14 0,-66 30 286,0 0 0,1 0 1,-1 0-1,0 0 0,0 0 0,0 0 1,0 0-1,0 0 0,0-1 0,0 1 1,1 0-1,-1 0 0,0 0 0,0 0 1,0 0-1,0 0 0,0 0 1,0 0-1,0 0 0,1 0 0,-1 0 1,0 0-1,0 0 0,0 0 0,0 0 1,0 0-1,0 0 0,1 0 0,-1 1 1,0-1-1,0 0 0,0 0 0,0 0 1,0 0-1,0 0 0,0 0 0,0 0 1,0 0-1,1 0 0,-1 0 0,0 0 1,0 1-1,0-1 0,0 0 0,0 0 1,0 0-1,0 0 0,0 0 0,0 0 1,0 0-1,0 1 0,0 2-14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00.474"/>
    </inkml:context>
    <inkml:brush xml:id="br0">
      <inkml:brushProperty name="width" value="0.05" units="cm"/>
      <inkml:brushProperty name="height" value="0.05" units="cm"/>
    </inkml:brush>
  </inkml:definitions>
  <inkml:trace contextRef="#ctx0" brushRef="#br0">23 3628 11410,'-21'7'2016,"21"-7"-2000,0 0 0,0 0 0,0 0 0,0 0 0,0 0 0,0 0 0,0 0 0,0 0 0,0-1 0,0 1 0,0 0 0,1 0 0,-1 0 0,0 0 0,0 0 0,0 0 0,0 0 0,0 0 0,0 0 0,0 0 0,0 0 0,0 0 0,0 0 0,0 0 0,0-1 0,0 1 0,0 0 0,0 0 0,0 0 0,0 0 0,0 0 0,0 0 0,0 0 0,0 0 0,0 0 0,0 0 0,0 0 0,0 0 0,0 0 0,0-1 0,-1 1 0,1 0 0,0 0 0,0 0 0,0 0 0,0 0 0,0 0 0,0 0 0,0 0 0,0 0 0,0 0 0,0 0 0,0 0 0,0 0 0,0 0 0,0 0 0,0 0 0,-1 0 0,1 0 0,0 0 0,0 0 0,0 0 0,0 0 0,0 0 0,0 0 0,0 0 0,0 0 0,0 0 0,14-9 723,907-545 2204,20-100-3004,-562 395-16,-88 62 11,888-582 6,-1044 692 56,348-211-18,-465 288 23,851-486 25,-859 490-23,142-92-2,-128 80 14,-1-1 1,-1 0 0,-1-2 0,21-25 0,-40 43-7,0 0 0,1 0 0,-2 0 0,1 0 0,0 0 0,-1 0 0,1-1 0,-1 1-1,0 0 1,1-7 0,-2 9-4,0 0-1,0 0 0,0 1 1,0-1-1,0 0 1,0 0-1,0 1 0,0-1 1,0 0-1,-1 1 0,1-1 1,0 0-1,-1 1 0,1-1 1,0 0-1,-1 1 0,1-1 1,-1 1-1,1-1 0,-1 1 1,0-1-1,0 0 1,0 0 0,-1 1-1,1-1 1,-1 1 0,1-1 0,-1 1-1,1-1 1,-1 1 0,1 0 0,-1 0-1,1 0 1,-1 0 0,1 0 0,-2 0-1,-7 2-90,1 0-1,0 1 1,0 0-1,0 0 1,0 1-1,0 0 1,1 1-1,-1 0 1,-9 7-1,-1 0 20,4-4-150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01.282"/>
    </inkml:context>
    <inkml:brush xml:id="br0">
      <inkml:brushProperty name="width" value="0.05" units="cm"/>
      <inkml:brushProperty name="height" value="0.05" units="cm"/>
    </inkml:brush>
  </inkml:definitions>
  <inkml:trace contextRef="#ctx0" brushRef="#br0">6 57 9930,'-4'-40'1223,"3"24"-470,1 15-3,2 7 378,20 108 212,128 518 909,87-24-1641,-190-496-574,202 479-307,-233-549 261,28 49 0,-27-67 70,-16-24-61,-1 1-1,1 0 1,-1-1 0,1 1 0,0 0 0,-1-1 0,1 1-1,0-1 1,-1 1 0,1-1 0,0 0 0,0 1 0,-1-1-1,1 0 1,0 1 0,0-1 0,-1 0 0,1 0 0,0 0-1,0 0 1,0 0 0,0 0 0,1 0 0,-2 0-4,1-1 1,-1 1-1,1-1 1,0 1-1,-1-1 1,1 1-1,-1-1 1,1 0-1,-1 1 1,0-1-1,1 0 1,-1 1-1,1-1 1,-1 0-1,0-1 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01.976"/>
    </inkml:context>
    <inkml:brush xml:id="br0">
      <inkml:brushProperty name="width" value="0.05" units="cm"/>
      <inkml:brushProperty name="height" value="0.05" units="cm"/>
    </inkml:brush>
  </inkml:definitions>
  <inkml:trace contextRef="#ctx0" brushRef="#br0">6 2580 11026,'-2'-5'68,"1"1"0,0 0 0,1-1 0,-1 1 0,1-1 0,0 1 0,0-1 0,0 1 0,1-1 1,-1 1-1,1 0 0,0-1 0,1 1 0,-1 0 0,1 0 0,-1 0 0,1 0 0,0 0 0,1 0 0,-1 0 0,1 1 0,0-1 0,0 1 0,0 0 0,0-1 0,0 2 0,1-1 0,5-4 0,41-27 654,99-50 1,63-11-286,-19 10-159,141-87-86,-123 62-157,307-179 22,-12-21-22,-97 57 13,184-120 159,-541 339-179,452-264 297,-250 152 17,-125 76 11,46-30 1002,-165 92-636,-18 21-257,6-2-433,0 1-1,1 0 0,1-1 0,0 1 0,0 0 0,1-1 0,1 1 0,5 21 0,-7-30-24,15 61 83,2-1 1,3-1 0,31 69 0,101 175 150,-1-2-149,-19 53-36,-7-17-91,-119-326 8,1 3-9,1 0-1,12 20 1,-18-34-8,0 0 1,0 0 0,0 0-1,0 0 1,1 0 0,-1 0-1,1-1 1,0 1-1,0-1 1,0 0 0,0 0-1,0 0 1,0 0 0,0-1-1,1 1 1,-1-1-1,7 2 1,-8-3 32,0 0-1,0 0 1,0 0 0,0-1-1,0 1 1,0 0-1,0-1 1,0 1 0,0-1-1,0 0 1,0 0-1,0 0 1,-1 0 0,1 0-1,0 0 1,-1 0 0,1-1-1,-1 1 1,1 0-1,-1-1 1,1 1 0,-1-1-1,0 0 1,0 1 0,0-1-1,0 0 1,1-3-1,18-31-230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4:37.301"/>
    </inkml:context>
    <inkml:brush xml:id="br0">
      <inkml:brushProperty name="width" value="0.05" units="cm"/>
      <inkml:brushProperty name="height" value="0.05" units="cm"/>
    </inkml:brush>
  </inkml:definitions>
  <inkml:trace contextRef="#ctx0" brushRef="#br0">1 12 14867,'6'-11'1182,"-2"11"484,2 18 1235,-4-4-2625,22 75 1254,37 189-110,-50-207-1154,5 48 133,-10-78-1049,-13-46-890,-1-6 1749,-23-35-664,9 14 125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4:37.765"/>
    </inkml:context>
    <inkml:brush xml:id="br0">
      <inkml:brushProperty name="width" value="0.05" units="cm"/>
      <inkml:brushProperty name="height" value="0.05" units="cm"/>
    </inkml:brush>
  </inkml:definitions>
  <inkml:trace contextRef="#ctx0" brushRef="#br0">1 550 16892,'0'-1'84,"0"1"0,0 0 0,0 0 0,0-1 0,0 1 0,0 0 0,0 0 0,0-1 0,0 1 0,0 0 1,0-1-1,0 1 0,0 0 0,0 0 0,0-1 0,0 1 0,0 0 0,0 0 0,0-1 0,0 1 0,0 0 0,0 0 1,0-1-1,1 1 0,-1 0 0,0 0 0,0-1 0,0 1 0,0 0 0,1 0 0,-1 0 0,0-1 0,0 1 0,1 0 1,11-10 439,-5 4-32,14-15-214,-1 0-1,-1-2 0,-1-1 1,-1 0-1,-1-1 1,24-52-1,-15 21 67,-3-2 0,19-77 0,-35 106-117,-1 1 10,-2 25 8,-1 13 156,1 12-373,0 0-1,2 0 1,1 0 0,1-1 0,0 0 0,18 34 0,-18-42-338,0 0 0,1 0 0,1-1 0,0 0-1,1-1 1,0 1 0,1-2 0,0 0 0,0 0 0,26 15 0,-14-15-260,-2-8-231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04.789"/>
    </inkml:context>
    <inkml:brush xml:id="br0">
      <inkml:brushProperty name="width" value="0.05" units="cm"/>
      <inkml:brushProperty name="height" value="0.05" units="cm"/>
    </inkml:brush>
  </inkml:definitions>
  <inkml:trace contextRef="#ctx0" brushRef="#br0">2 241 17484,'0'0'30,"0"0"0,0 0 0,0 0-1,0 0 1,0-1 0,0 1 0,0 0 0,-1 0 0,1 0 0,0 0 0,0 0 0,0 0 0,0 0 0,0 0 0,0 0 0,0 0 0,0 0 0,0 0-1,0 0 1,0-1 0,0 1 0,0 0 0,0 0 0,0 0 0,0 0 0,0 0 0,0 0 0,0 0 0,-1 0 0,1 0 0,0-1 0,1 1 0,-1 0-1,0 0 1,0 0 0,0 0 0,0 0 0,0 0 0,0 0 0,0 0 0,0-1 0,0 1 0,0 0 0,0 0 0,0 0 0,0 0 0,0 0 0,0 0-1,0 0 1,0 0 0,1 0 0,6-8 472,14-7-130,-4 7-10,1 0 0,0 0 1,0 2-1,31-7 1,84-8 474,-31 12-468,127 4-1,106 23-191,-66-2-157,445-21 13,-131-3 30,-473 13-34,39 0-50,-125-5 25,-1-2 0,0-1 0,0 0 0,27-9 0,-42 10-53,-1-1 0,0 0 0,0 0-1,0-1 1,-1 1 0,1-1 0,-1-1 0,0 1 0,0-1 0,-1-1-1,1 1 1,-1-1 0,5-7 0,-8 10 42,0-1 1,0 1-1,-1-1 1,1 1-1,-1-1 1,0 0-1,1-5 1,2-9-81,7-11-70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06.148"/>
    </inkml:context>
    <inkml:brush xml:id="br0">
      <inkml:brushProperty name="width" value="0.05" units="cm"/>
      <inkml:brushProperty name="height" value="0.05" units="cm"/>
    </inkml:brush>
  </inkml:definitions>
  <inkml:trace contextRef="#ctx0" brushRef="#br0">1 67 13963,'1'-1'82,"0"1"0,1 0-1,-1-1 1,0 1 0,1 0 0,-1 0 0,0 0-1,0 0 1,1 0 0,-1 0 0,0 0-1,1 0 1,-1 0 0,2 1 0,4 0 78,378 18 1448,559-43 1,-774 8-1572,255-19 98,-4 28-26,-327 14 1507,-89-8-1374,1-8 104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06.989"/>
    </inkml:context>
    <inkml:brush xml:id="br0">
      <inkml:brushProperty name="width" value="0.05" units="cm"/>
      <inkml:brushProperty name="height" value="0.05" units="cm"/>
    </inkml:brush>
  </inkml:definitions>
  <inkml:trace contextRef="#ctx0" brushRef="#br0">0 362 14579,'7'3'199,"0"0"0,0 0 0,1-1-1,-1 0 1,1 0 0,-1-1 0,1 0 0,-1 0-1,1-1 1,-1 0 0,9-1 0,8 2 241,620-36 2950,-552 27-3146,842-98 436,-87 7-486,4 52 68,-616 51-243,161-5-551,-393 0 472,4 1 24,1-1-1,0 0 1,0 0 0,0-1 0,12-4-1,-19 6 45,0-1 0,0 1 0,0-1 0,0 1 0,0-1 0,0 1-1,-1-1 1,1 0 0,0 1 0,0-1 0,-1 0 0,1 0 0,-1 0 0,1 0-1,0 1 1,-1-1 0,1 0 0,-1 0 0,0 0 0,1-1 0,-1 0-15,0 0-1,0 0 1,0 1 0,-1-1 0,1 0 0,0 0-1,-1 1 1,1-1 0,-1 0 0,0 1-1,1-1 1,-1 0 0,0 1 0,0-1 0,0 1-1,-2-2 1,-24-26-191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10.062"/>
    </inkml:context>
    <inkml:brush xml:id="br0">
      <inkml:brushProperty name="width" value="0.05" units="cm"/>
      <inkml:brushProperty name="height" value="0.05" units="cm"/>
    </inkml:brush>
  </inkml:definitions>
  <inkml:trace contextRef="#ctx0" brushRef="#br0">20 24 19420,'20'-17'1538,"-10"11"-958,-10 6-563,0 0 0,0 0 0,-1 0 0,1 0 0,0 0 0,0 0 0,0 0 0,0 0 0,0 0 0,1 1 0,-1-1 0,0 0 0,0 0 0,0 0 0,0 0 0,0 0 0,0 0 0,0 0 0,0 0 0,0 0 0,0 0 0,0 0 0,0 0 0,0 0 0,0 0 1,0 0-1,0 0 0,0 0 0,0 0 0,0 0 0,0 0 0,0 0 0,0 0 0,0 1 0,0-1 0,0 0 0,1 0 0,-1 0 0,0 0 0,0 0 0,0 0 0,0 0 0,0 0 0,0 0 0,0 0 0,0 0 0,0 0 0,0 0 0,0 0 0,0 0 0,0-1 0,0 1 0,0 0 0,-7 19 384,1 0 0,0 0 0,-5 38 0,3-17-221,4-21-86,0 0 0,2 0 0,0 1-1,1-1 1,3 30 0,-2-47-76,0-1-1,0 1 1,1 0-1,-1 0 1,1 0 0,-1 0-1,1-1 1,0 1-1,0 0 1,0 0 0,0-1-1,0 1 1,0-1 0,0 1-1,0-1 1,3 3-1,-3-3-1,1-1 0,-1 1-1,0 0 1,1-1-1,-1 1 1,1-1-1,-1 0 1,1 1-1,-1-1 1,1 0 0,-1 0-1,0 0 1,1 0-1,-1 0 1,1 0-1,-1-1 1,2 1 0,5-3 39,0 0 1,-1 0 0,1-1 0,-1 0 0,0 0 0,10-8 0,25-23 265,69-71 0,16-16 66,-126 122-386,32-22 90,-33 22-87,1-1 0,-1 1 0,1 0 0,0 0 0,-1-1 0,1 1 0,-1 0 0,1 0 0,0 0 0,-1 0 0,1 0 0,-1 0 0,1 0 0,0 0 0,-1 0 0,1 0-1,0 0 1,-1 1 0,1-1 0,0 0 0,0 1 2,-1 0-1,1-1 1,-1 1 0,0 0-1,1-1 1,-1 1-1,1 0 1,-1-1-1,0 1 1,0 0 0,0 0-1,1 0 1,-1-1-1,0 1 1,0 0 0,0 0-1,0-1 1,0 1-1,0 0 1,-1 1-1,-9 44 67,8-39-58,0 1-1,0 0 1,0-1 0,1 1 0,0 0-1,1 0 1,0 8 0,0-15-79,0-1 0,1 1 0,-1 0 0,0 0 0,1 0-1,-1-1 1,1 1 0,-1 0 0,1-1 0,-1 1 0,1 0 0,0-1 0,-1 1 0,1-1 0,0 1 0,-1-1 0,1 1 0,0-1 0,0 1 0,-1-1 0,1 0-1,0 0 1,0 1 0,0-1 0,-1 0 0,1 0 0,0 0 0,0 0 0,0 0 0,0 0 0,0 0 0,-1 0 0,1 0 0,0 0 0,2-1 0,1 1-951,-3 0 389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3:13.166"/>
    </inkml:context>
    <inkml:brush xml:id="br0">
      <inkml:brushProperty name="width" value="0.05" units="cm"/>
      <inkml:brushProperty name="height" value="0.05" units="cm"/>
    </inkml:brush>
  </inkml:definitions>
  <inkml:trace contextRef="#ctx0" brushRef="#br0">1 55 12507,'8'9'177,"0"-1"0,0-1 0,1 0 0,0 0 1,0-1-1,1 0 0,0 0 0,0-1 0,0 0 0,1-1 1,21 5-1,9 1 123,79 6 0,-82-12-11,187 26 93,-57-6 100,173 1 0,30-49-521,-2-32-31,-76 10 36,310-22-233,1115 19 0,-1575 52 337,264 15 226,-340-11 560,-100-20-1015,16 9 93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39.366"/>
    </inkml:context>
    <inkml:brush xml:id="br0">
      <inkml:brushProperty name="width" value="0.05" units="cm"/>
      <inkml:brushProperty name="height" value="0.05" units="cm"/>
    </inkml:brush>
  </inkml:definitions>
  <inkml:trace contextRef="#ctx0" brushRef="#br0">11 23 18180,'14'-20'2072,"-6"17"-1086,-7 4-910,-1-1-1,1 0 1,-1 1-1,0-1 1,1 1-1,-1-1 1,0 1 0,1-1-1,-1 0 1,0 1-1,0-1 1,1 1-1,-1 0 1,0-1-1,0 1 1,0-1 0,0 1-1,0-1 1,0 1-1,0 0 1,1 18 369,-1-1 0,-1 1 1,0-1-1,-2 0 0,-4 22 0,-3 15 11,7-34-314,-10 103 486,13-110-572,0 1 1,1-1-1,0 0 0,1 1 1,0-1-1,7 19 0,-9-31-61,1 0-1,0 0 0,-1 0 1,1 0-1,0 0 0,0 0 0,0 0 1,0 0-1,1-1 0,-1 1 0,0 0 1,1-1-1,-1 1 0,1-1 1,0 1-1,-1-1 0,1 0 0,0 0 1,0 0-1,0 0 0,0 0 0,0 0 1,0 0-1,0-1 0,0 1 1,0-1-1,4 1 0,-3-1-103,0-1 0,0 1 0,0-1-1,0 0 1,0 0 0,0 0 0,0 0 0,-1-1-1,1 1 1,0-1 0,-1 0 0,1 1 0,-1-1-1,1 0 1,-1-1 0,0 1 0,0 0 0,3-5-1,0-1-41,0-1-1,0 1 0,-1-1 0,0 1 0,4-16 0,4-24-485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11.208"/>
    </inkml:context>
    <inkml:brush xml:id="br0">
      <inkml:brushProperty name="width" value="0.05" units="cm"/>
      <inkml:brushProperty name="height" value="0.05" units="cm"/>
    </inkml:brush>
  </inkml:definitions>
  <inkml:trace contextRef="#ctx0" brushRef="#br0">295 43 17076,'0'0'82,"0"-1"0,0 1 0,0 0 0,1-1 1,-1 1-1,0-1 0,0 1 0,0-1 0,0 1 1,0 0-1,0-1 0,0 1 0,0-1 0,0 1 1,0-1-1,0 1 0,0-1 0,0 1 0,-1 0 1,1-1-1,0 1 0,0-1 0,0 1 0,-1 0 0,1-1 1,0 1-1,0 0 0,-1-1 0,1 1 0,0 0 1,-1-1-1,0 1 0,-15-1 1302,-23 15 342,17-3-1217,1 1-1,0 1 0,1 1 1,-29 27-1,37-30-369,0 0 0,1 2 0,0-1 0,1 1 0,0 1 0,1 0 0,-13 27 0,21-38-113,0-1-1,0 1 0,0 0 1,1 0-1,-1 0 1,1 0-1,-1-1 0,1 5 1,0-6-20,0-1 0,1 1 0,-1 0 0,0 0 1,0-1-1,0 1 0,1 0 0,-1-1 0,0 1 1,1 0-1,-1-1 0,1 1 0,-1-1 1,1 1-1,-1 0 0,1-1 0,-1 0 0,1 1 1,-1-1-1,1 1 0,0-1 0,-1 1 0,1-1 1,0 0-1,-1 0 0,1 1 0,0-1 0,0 0 1,-1 0-1,1 0 0,0 0 0,-1 0 0,1 0 1,0 0-1,0 0 0,-1 0 0,1 0 1,0 0-1,0 0 0,0-1 0,6 0 8,0-1-1,0 0 1,0 0-1,-1-1 1,1 1-1,-1-2 1,0 1-1,0-1 1,0 0 0,8-6-1,56-55 67,-52 47-46,14-15 4,-20 19-30,1 0 0,26-20 1,-38 34-9,-1 0 1,0-1-1,1 1 1,-1 0-1,0-1 1,1 1-1,-1 0 1,1 0 0,-1-1-1,0 1 1,1 0-1,-1 0 1,1 0-1,-1-1 1,1 1-1,-1 0 1,1 0 0,-1 0-1,0 0 1,1 0-1,-1 0 1,1 0-1,-1 0 1,1 0-1,-1 0 1,1 1 0,-1-1-1,1 0 1,-1 0-1,0 0 1,1 0-1,-1 1 1,1-1 0,-1 0-1,0 1 1,1-1-1,0 1 1,7 19 5,-8-17-6,1-1 0,-1 1 0,1-1 0,0 0 0,0 0 1,0 1-1,0-1 0,0 0 0,0 0 0,1 0 0,-1 0 1,4 3-1,-2-3 0,1-1-1,-1 1 1,0-1 0,1 0 0,-1 0 0,1 0-1,0-1 1,-1 1 0,1-1 0,0 0 0,-1 0-1,6 0 1,47-9-72,-48 7 52,57-14-124,-46 10 68,0 1 0,1 0-1,0 2 1,35-2 0,-54 5 66,1 0 0,0 0 0,-1 0 0,1 1 0,-1-1 0,1 0 0,0 1 0,-1-1 0,1 1 0,-1-1 0,1 1 0,-1 0 0,0 0 1,1-1-1,-1 1 0,0 0 0,1 0 0,-1 0 0,2 3 0,-2-2 1,0 0 0,0 0 0,0 0 1,0 1-1,0-1 0,-1 0 0,1 1 0,-1-1 1,1 0-1,-1 1 0,0-1 0,0 4 0,0-3 7,0-1-1,0 1 0,0 0 1,0-1-1,0 1 1,1-1-1,-1 1 0,1-1 1,0 1-1,0-1 0,0 1 1,0-1-1,0 0 1,0 1-1,1-1 0,-1 0 1,1 0-1,0 0 0,-1 0 1,1 0-1,2 1 1,-1-1-8,0-1 0,0 0 0,0 1 0,0-1 1,1-1-1,-1 1 0,0 0 0,0-1 1,1 0-1,-1 1 0,0-1 0,1-1 0,-1 1 1,0 0-1,0-1 0,6-1 0,13-5-428,0-1 0,-1-1 0,0 0 1,0-2-1,30-20 0,-3 2-1445,-48 29 1881,0 0-1,0 0 1,0 1 0,0-1-1,0 0 1,0 0 0,0 0-1,0 1 1,0-1 0,0 0-1,0 0 1,0 0 0,0 1 0,0-1-1,0 0 1,0 0 0,0 0-1,0 0 1,0 1 0,0-1-1,0 0 1,1 0 0,-1 0-1,0 0 1,0 0 0,0 1-1,0-1 1,0 0 0,1 0-1,-1 0 1,0 0 0,0 0-1,0 0 1,0 0 0,1 0 0,-1 0-1,0 0 1,0 1 0,0-1-1,0 0 1,1 0 0,-1 0-1,0 0 1,0 0 0,0 0-1,0 0 1,1 0 0,-1 0-1,0-1 1,0 1 0,0 0-1,1 0 1,-1 0 0,0 0-1,0 0 1,0 0 0,0 0 0,1 0-1,-1 0 1,0 0 0,0-1-1,0 1 1,0 0 0,0 0-1,0 0 1,1-1 0,-1 2 18,-1-1 1,1 1 0,0-1 0,0 0-1,0 1 1,0-1 0,0 0-1,0 1 1,0-1 0,0 1-1,0-1 1,0 0 0,1 1 0,-1-1-1,0 0 1,0 1 0,0-1-1,0 0 1,1 1 0,-1-1 0,0 0-1,0 1 1,0-1 0,1 0-1,-1 0 1,0 1 0,1-1-1,-1 0 1,0 0 0,0 0 0,1 1-1,-1-1 1,0 0 0,1 0-1,-1 0 1,0 0 0,1 0 0,-1 1-1,1-1 1,-1 0 0,0 0-1,1 0 1,-1 0 0,0 0 0,1 0-1,-1 0 1,1 0 0,-1-1-1,0 1 1,1 0 0,-1 0-1,0 0 1,1-1 0,7-1 52,0 0 1,0-1-1,0 0 0,-1-1 1,0 0-1,14-9 0,38-32 76,-58 43-142,0 5 410,-2-2-401,1 0 0,0-1 1,-1 1-1,1-1 0,0 1 0,0 0 0,-1-1 0,1 1 1,0-1-1,0 1 0,0 0 0,0-1 0,0 1 0,0 0 1,0-1-1,0 1 0,0 0 0,0-1 0,1 1 0,-1 0 1,0-1-1,0 1 0,0-1 0,1 1 0,-1-1 0,0 1 1,1 0-1,-1-1 0,1 1 0,-1-1 0,0 1 1,1-1-1,-1 0 0,1 1 0,-1-1 0,1 1 0,0-1 1,-1 0-1,1 0 0,-1 1 0,1-1 0,0 0 0,-1 0 1,1 0-1,-1 1 0,1-1 0,0 0 0,-1 0 0,1 0 1,0 0-1,16-2-98,-1 0 0,1-2 1,-1 0-1,0 0 0,-1-1 0,17-8 1,9-3-234,-29 12 199,-7 2 42,0 0 1,-1 0-1,1 1 1,0 0-1,0 0 1,0 0-1,0 0 1,10 1-1,-14 0 80,-1 0 0,1 0 0,-1 0 0,1 1-1,-1-1 1,1 0 0,-1 0 0,1 1 0,-1-1-1,1 0 1,-1 1 0,1-1 0,-1 0 0,1 1-1,-1-1 1,1 1 0,-1-1 0,0 1 0,1-1-1,-1 1 1,0-1 0,1 1 0,-1-1 0,0 1-1,0-1 1,0 1 0,0-1 0,1 1 0,-1 0-1,0-1 1,0 1 0,0-1 0,0 1 0,0 0-1,0-1 1,0 1 0,-1 0 0,-6 27 401,4-21-300,-1 8 85,1-1-1,1 1 1,0 0-1,0 0 0,2 0 1,0 0-1,2 21 1,5 7 132,14 50 0,-13-64-189,-1 1 1,-1 0-1,-2 0 0,1 54 1,-5-73-36,-2-1 1,0 0-1,0 0 1,-1 1-1,0-2 1,0 1-1,-1 0 1,-1-1-1,1 1 1,-9 10-1,10-15-20,0-1-1,0-1 1,0 1-1,0 0 0,0-1 1,-1 1-1,0-1 0,0 0 1,0 0-1,0-1 0,0 1 1,0-1-1,-1 0 0,1 0 1,-1 0-1,1-1 0,-1 0 1,0 1-1,1-2 0,-1 1 1,0 0-1,0-1 0,-9-1 1,10 1-32,1-1 1,-1 0-1,1 0 1,-1 0-1,1-1 1,0 1-1,-1-1 1,1 1 0,0-1-1,0 0 1,0-1-1,1 1 1,-1 0-1,-4-5 1,3 1 1,0 1 0,0-1 0,1 0 0,-1 0 1,1 0-1,0 0 0,-2-10 0,1 3-12,1 0 0,1 0-1,0 0 1,1 0 0,0-1-1,1 1 1,2-21 0,0 23-32,0-1 0,1 1 0,0 1 1,1-1-1,0 0 0,1 1 0,0 0 0,0 0 0,12-15 1,-6 12-16,0 0 1,1 1-1,0 0 1,1 1-1,26-18 1,-5 9-697,1 2 1,0 1-1,2 1 1,72-19-1,-24 13-28,51-14-95,-26-7-146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14.944"/>
    </inkml:context>
    <inkml:brush xml:id="br0">
      <inkml:brushProperty name="width" value="0.05" units="cm"/>
      <inkml:brushProperty name="height" value="0.05" units="cm"/>
    </inkml:brush>
  </inkml:definitions>
  <inkml:trace contextRef="#ctx0" brushRef="#br0">0 455 11939,'210'-29'1729,"254"-2"0,911-40-638,-1352 69-1073,327-17 698,553 41 1,-749-8-624,854 54 1007,-376-66-86,836-105-1,-1015 46-954,725-82 14,-266 84-336,-893 55 118,-9 0-39,-1 0 0,1 0 0,-1-1 0,12-3 0,-20 4 174,-1 0 1,1 0-1,-1 0 0,1 0 1,-1-1-1,1 1 1,-1 0-1,1 0 0,-1-1 1,1 1-1,-1 0 1,1-1-1,-1 1 0,1-1 1,-1 1-1,1 0 0,-1-1 1,0 1-1,1-1 1,-1 1-1,0-1 0,0 1 1,1-1-1,-1 1 1,0-1-1,0 0 0,0 1 1,1-1-1,-1 0-4,-1 0 0,1 0 0,0 0 0,-1 0 0,1 0 1,0 0-1,-1 0 0,1 0 0,-1 0 0,1 0 0,-1 0 0,0 1 0,1-1 0,-1 0 0,0 0 0,1 1 0,-2-2 0,-33-20-319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15.735"/>
    </inkml:context>
    <inkml:brush xml:id="br0">
      <inkml:brushProperty name="width" value="0.05" units="cm"/>
      <inkml:brushProperty name="height" value="0.05" units="cm"/>
    </inkml:brush>
  </inkml:definitions>
  <inkml:trace contextRef="#ctx0" brushRef="#br0">51 161 11674,'-50'8'4831,"138"15"-4222,1-4 1,1-4-1,0-3 0,104-2 1,364-30-430,368-58 247,-265 21 30,456-24 1341,-1131 80-2869,-1 1 1,-15-4-1,4 1 626,-5 0-228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8:36:17.320"/>
    </inkml:context>
    <inkml:brush xml:id="br0">
      <inkml:brushProperty name="width" value="0.05" units="cm"/>
      <inkml:brushProperty name="height" value="0.05" units="cm"/>
    </inkml:brush>
  </inkml:definitions>
  <inkml:trace contextRef="#ctx0" brushRef="#br0">13584 429 8698,'-1094'-164'4497,"261"99"-3769,0 42-592,720 21-132,-3571 68 448,1326 44-387,2340-110-65,-943 36 20,3 30-10,632-29 64,-576 141 0,356-10 45,373-102-25,-174 92 1,291-129-20,1 3 0,-76 58 1,111-74-43,1 1 1,0 0 0,1 2-1,2 0 1,-1 0 0,2 2 0,1 0-1,1 0 1,-12 26 0,21-40-24,1 1-1,0-1 1,1 0 0,0 1 0,0 0 0,1-1 0,-1 1 0,2 0 0,-1 0 0,1-1 0,0 1-1,1 0 1,0 0 0,0 0 0,1-1 0,0 1 0,0-1 0,0 1 0,1-1 0,1 0 0,-1 0-1,1 0 1,0 0 0,0-1 0,8 9 0,1-2-6,1-1 0,-1-1 0,2 0 0,0-1 1,0-1-1,0 0 0,1-1 0,1 0 0,23 7 0,17 2 7,91 15 0,60 0 22,277 6 0,215-41 37,413-57 28,-3-40-3,1118-199 4,1436-344 233,-1300 283 531,-2046 320-738,1097-167 630,-1380 201-777,78-17-252,-95 18 228,-1-1 1,0-1 0,0 0-1,20-13 1,-32 17 37,0 1 0,-1-2 0,1 1 0,-1-1 0,0 1 0,0-1 0,5-6 0,-8 8-1,1-1 0,-1 1 0,0-1 0,0 1 0,-1-1 0,1 0 0,0 1 0,-1-1 0,0 0 0,1 1 0,-1-5 0,0 7 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59.426"/>
    </inkml:context>
    <inkml:brush xml:id="br0">
      <inkml:brushProperty name="width" value="0.05" units="cm"/>
      <inkml:brushProperty name="height" value="0.05" units="cm"/>
    </inkml:brush>
  </inkml:definitions>
  <inkml:trace contextRef="#ctx0" brushRef="#br0">6 86 17220,'1'-23'55,"-3"28"16,-3 47 63,7 13-10,3 1 1,2-1-1,4 0 1,2-1-1,26 77 1,-29-113-121,22 40 0,-27-57-3,2-1 0,-1 1 1,1-2-1,1 1 0,0-1 1,14 13-1,-20-20 4,0 0 0,1 0 0,-1 0 0,1 0 0,-1-1 0,1 1 0,0-1 0,-1 0 0,1 0 0,0 0 0,0 0 0,0 0 0,0 0 0,0-1 1,0 1-1,0-1 0,0 0 0,0 0 0,0 0 0,0-1 0,0 1 0,0-1 0,0 1 0,0-1 0,-1 0 0,1 0 0,0 0 0,0-1 0,-1 1 0,1-1 0,-1 1 0,1-1 0,-1 0 0,0 0 0,1 0 0,-1 0 0,0 0 0,0-1 0,-1 1 1,3-4-1,8-12 105,-1 0 1,-1-1 0,-1-1 0,0 1-1,-1-1 1,5-23 0,23-128 773,-35 162-832,2-5 33,22-152 843,-23 139-733,-1-1 0,0 0 1,-2 0-1,-5-28 0,5 52-170,1 0 0,-1 0 0,0 1 1,-1-1-1,1 0 0,0 0 0,-1 1 0,0-1 0,0 0 0,0 1 0,0 0 0,-4-4 0,4 5-50,0 1 0,0-1 0,0 1 0,0 0 0,0-1 0,-1 1 1,1 0-1,0 1 0,-1-1 0,1 0 0,0 1 0,-1-1 0,1 1 0,-1 0 0,1 0 1,-1 0-1,1 0 0,0 0 0,-1 0 0,-4 2 0,-46 15-1530,24-6 1007,11-6 37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7:02.553"/>
    </inkml:context>
    <inkml:brush xml:id="br0">
      <inkml:brushProperty name="width" value="0.05" units="cm"/>
      <inkml:brushProperty name="height" value="0.05" units="cm"/>
    </inkml:brush>
  </inkml:definitions>
  <inkml:trace contextRef="#ctx0" brushRef="#br0">1660 113 13027,'0'-1'187,"-1"-1"0,1 1 0,-1-1 0,0 1 0,0-1 0,1 1 0,-1-1 1,0 1-1,0 0 0,0-1 0,-1 1 0,1 0 0,0 0 0,0 0 0,-1 0 0,-1-2 0,-25-12 1068,15 11-974,0 1-1,-1 0 1,-24-1-1,-8-2-5,4 0-95,0 3 0,0 1 0,-63 6 0,22-1-167,-48-6 47,81 0-42,-1 3 0,-60 6 0,-205 64 50,176-33-34,110-30-32,1 1-1,0 2 0,-48 22 0,65-25-2,0 0-1,0 1 1,0 0-1,1 1 1,1 0-1,-1 1 1,1 0-1,1 0 0,0 1 1,-10 16-1,7-7 8,0 2-1,1-1 1,1 2 0,2-1-1,0 1 1,1 0-1,-4 27 1,9-34 11,0 0 0,1 0 1,1 0-1,0 1 0,1-1 1,1 0-1,1 0 0,0 0 0,1 0 1,1-1-1,9 24 0,7 5 15,2-2-1,36 54 0,-44-75-32,1-1-1,1 0 1,1-1-1,1-1 1,0-1 0,22 15-1,-23-20-2,1-2-1,0-1 0,0 0 0,1-1 1,0-1-1,1-1 0,-1-1 1,1-1-1,40 3 0,12-4 107,112-11 0,-130 5-24,322-33 299,-316 26-350,-1-2-1,-1-4 0,0-1 1,66-31-1,-63 19 209,0-3 0,-3-2 0,0-3-1,-2-2 1,78-72 0,-100 77 111,-2-2 0,50-69 1,-79 98-334,0 0 1,1 0-1,-2 0 0,1 0 1,-1-1-1,0 1 1,-1-1-1,0 0 1,0 0-1,-1 0 1,0 0-1,0 0 0,-1 0 1,0 0-1,0 0 1,-1 0-1,0 0 1,0 0-1,-1 0 1,0 0-1,0 1 0,-1-1 1,0 1-1,-5-8 1,-3-7 5,-1 0 1,0 2 0,-2-1-1,-1 2 1,0 0 0,-1 1-1,-1 0 1,-1 1-1,0 1 1,-2 1 0,1 1-1,-29-16 1,18 14-187,-1 2 0,-1 1 0,0 1 0,-1 1 0,0 2 1,0 2-1,-1 1 0,-39-2 0,24 5-161,6 1-112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2.588"/>
    </inkml:context>
    <inkml:brush xml:id="br0">
      <inkml:brushProperty name="width" value="0.05" units="cm"/>
      <inkml:brushProperty name="height" value="0.05" units="cm"/>
    </inkml:brush>
  </inkml:definitions>
  <inkml:trace contextRef="#ctx0" brushRef="#br0">351 181 10818,'5'-13'1280,"1"0"-1,-2-1 0,0 1 0,0-1 1,2-20-1,-6 30-923,0-1 0,0 1 0,0 0 0,0 0 0,-1 0 1,1-1-1,-1 1 0,0 0 0,0 0 0,-3-5 0,3 7-248,0 1 0,0-1-1,0 0 1,-1 0 0,1 0 0,-1 1 0,1-1-1,-1 1 1,0-1 0,0 1 0,1-1-1,-1 1 1,0 0 0,0 0 0,0 0 0,-1 0-1,1 0 1,0 1 0,0-1 0,-3 0 0,1 1-53,1 0 1,-1 0 0,0 0 0,0 0-1,0 0 1,1 1 0,-1 0 0,0 0 0,0 0-1,1 0 1,-1 0 0,1 1 0,-1 0-1,1-1 1,0 1 0,-1 1 0,1-1-1,0 0 1,1 1 0,-1-1 0,0 1-1,-3 5 1,-2 2-19,-1 1-1,2 1 1,0 0-1,0 0 1,-5 14-1,0 6 5,1 0 1,1 1-1,2 0 0,2 0 0,0 1 0,3 0 0,0 41 0,3-44-5,2-1 0,1 1 0,1 0 0,2-1 0,1 0 0,1 0 0,2-1 0,15 32-1,-19-48-39,1 0 0,0-1-1,1 0 1,0 0 0,1 0 0,1-1-1,-1-1 1,18 15 0,-73-63-1172,2-1 1,2-3-1,1-1 1,-51-71-1,89 109 1159,-2-1 120,0-1 1,0 0-1,-6-14 1,11 20-52,-1 0 0,1 0-1,-1 0 1,1 0 0,0 0 0,-1 0-1,1 0 1,0 0 0,0 0 0,-1 0 0,1 0-1,0-1 1,0 1 0,0 0 0,1 0-1,-1 0 1,0 0 0,0 0 0,1 0 0,-1-1-1,0 1 1,1 0 0,-1 0 0,1 0-1,-1 0 1,1 0 0,0 0 0,-1 1-1,1-1 1,0 0 0,0 0 0,0 0 0,0 1-1,0-1 1,1-1 0,24-9 737,1 0 1,33-7-1,-12 3-375,108-45-371,-135 50-24,0-1 1,-1 0 0,0-2 0,-1 0-1,19-18 1,-9 3-146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3.043"/>
    </inkml:context>
    <inkml:brush xml:id="br0">
      <inkml:brushProperty name="width" value="0.05" units="cm"/>
      <inkml:brushProperty name="height" value="0.05" units="cm"/>
    </inkml:brush>
  </inkml:definitions>
  <inkml:trace contextRef="#ctx0" brushRef="#br0">41 0 18076,'-6'10'2120,"1"8"-1456,-3 9-263,1 7 1535,0 10-1088,1 7-288,5 7-288,1-1-112,4-5-88,3-3-48,2-12-192,5-5-184,2-17-416,3-9-240,2-14-456,1-8 1055,-1-9-295,0-7-192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3.416"/>
    </inkml:context>
    <inkml:brush xml:id="br0">
      <inkml:brushProperty name="width" value="0.05" units="cm"/>
      <inkml:brushProperty name="height" value="0.05" units="cm"/>
    </inkml:brush>
  </inkml:definitions>
  <inkml:trace contextRef="#ctx0" brushRef="#br0">98 12 17340,'1'-1'120,"-1"0"-1,1 0 1,0 0 0,0 0 0,0 0 0,0 1 0,0-1 0,0 0 0,0 1 0,0-1-1,0 1 1,0-1 0,0 1 0,1-1 0,-1 1-64,-1 0 0,1 0 0,-1 0 0,0 0 0,1 0 0,-1 0 0,0 0 0,1 1 1,-1-1-1,0 0 0,1 0 0,-1 0 0,0 0 0,1 1 0,-1-1 0,0 0 0,0 0 0,1 1 0,-1-1 0,0 0 0,0 1 0,0-1 0,1 0 0,-1 1 1,0-1-1,0 0 0,0 1 0,0-1 0,0 1 0,1 3 252,0 1 1,0-1-1,-1 1 1,0-1-1,0 1 1,-1 8 0,-14 80 818,-46 154 1,53-230-2378,8-17 1231,-1 0 0,1 0 0,0 0 1,0 0-1,-1 0 0,1 0 0,0 0 1,0-1-1,0 1 0,-1 0 0,1 0 1,0 0-1,0 0 0,-1 0 0,1-1 0,0 1 1,0 0-1,0 0 0,0 0 0,-1 0 1,1-1-1,0 1 0,0 0 0,0 0 0,0-1 1,0 1-1,0 0 0,0 0 0,0-1 1,0 1-1,-1 0 0,1 0 0,0 0 0,0-1 1,0 1-1,-5-37-363,4 30 349,-3-27-391,-1-8-113</inkml:trace>
  <inkml:trace contextRef="#ctx0" brushRef="#br0" timeOffset="1">0 102 15883,'0'-6'2017,"3"9"-945,3 5-392,8 4 1297,6 0-385,9 2-536,2-2-200,7 2-400,0-3-344,3-2-1016,-2-5 888,-1 1-200,-3-2-80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4.018"/>
    </inkml:context>
    <inkml:brush xml:id="br0">
      <inkml:brushProperty name="width" value="0.05" units="cm"/>
      <inkml:brushProperty name="height" value="0.05" units="cm"/>
    </inkml:brush>
  </inkml:definitions>
  <inkml:trace contextRef="#ctx0" brushRef="#br0">1 9 16267,'0'0'71,"0"0"0,0-1-1,0 1 1,0 0-1,-1 0 1,1-1-1,0 1 1,0 0 0,0 0-1,0-1 1,0 1-1,0 0 1,0 0-1,0-1 1,0 1-1,0 0 1,1 0 0,-1-1-1,0 1 1,0 0-1,0 0 1,0 0-1,0-1 1,0 1 0,0 0-1,1 0 1,-1 0-1,0-1 1,0 1-1,0 0 1,1 0-1,-1 0 1,0 0 0,0-1-1,0 1 1,1 0-1,10 2 911,14 13 363,-4 0-958,-2 2-1,0 1 1,-1 0-1,0 1 1,-2 1-1,0 1 1,-2 0-1,0 1 1,-1 1 0,-2 0-1,16 43 1,-20-47-387,-2 0 0,0 1 0,-2 0 1,0 0-1,-1 0 0,-1 36 0,-2-41-66,-1 0-1,0 0 0,-1 0 0,-1 0 0,0 0 0,-1-1 0,-1 0 0,0 0 0,-13 21 0,18-34 20,-20 28-694,21-28 723,-1-1 0,1 1 0,-1 0 0,0 0 0,1-1 0,-1 1 0,0 0 0,0-1 0,1 1 1,-1-1-1,0 1 0,0-1 0,0 1 0,0-1 0,0 0 0,1 0 0,-1 1 0,0-1 0,0 0 0,0 0 0,0 0 0,0 0 0,0 0 1,0 0-1,0 0 0,0 0 0,0 0 0,0 0 0,0-1 0,0 1 0,-1-1 0,-3-10-405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39.796"/>
    </inkml:context>
    <inkml:brush xml:id="br0">
      <inkml:brushProperty name="width" value="0.05" units="cm"/>
      <inkml:brushProperty name="height" value="0.05" units="cm"/>
    </inkml:brush>
  </inkml:definitions>
  <inkml:trace contextRef="#ctx0" brushRef="#br0">32 13 20436,'-14'-8'2097,"6"8"-1369,-1-3 1264,9 1-1071,4 2-937,1 0-633,1 5 537,4 5-176,2 5-136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4.453"/>
    </inkml:context>
    <inkml:brush xml:id="br0">
      <inkml:brushProperty name="width" value="0.05" units="cm"/>
      <inkml:brushProperty name="height" value="0.05" units="cm"/>
    </inkml:brush>
  </inkml:definitions>
  <inkml:trace contextRef="#ctx0" brushRef="#br0">80 86 22525,'12'7'1856,"5"-7"-1400,4-2-200,7-7 729,7-5-313,-1-3-424,-2 2-280,-1 1-648,-7 2-353,-12 4 833,-4 7-200,-8 7-120</inkml:trace>
  <inkml:trace contextRef="#ctx0" brushRef="#br0" timeOffset="1">0 238 20060,'28'2'2313,"4"-2"-1529,9-13-360,8-2 1200,5-5-639,-1-1-249,-5 2-968,-5 2-560,-14 10 696,-5 2-177,-8 5-103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4.899"/>
    </inkml:context>
    <inkml:brush xml:id="br0">
      <inkml:brushProperty name="width" value="0.05" units="cm"/>
      <inkml:brushProperty name="height" value="0.05" units="cm"/>
    </inkml:brush>
  </inkml:definitions>
  <inkml:trace contextRef="#ctx0" brushRef="#br0">1 0 22309,'9'20'1928,"-6"12"-1376,-3 3-224,3 11 953,0 3-449,6 0-432,-1 2-264,4-10-520,0-4-232,4-11-657,-3-8 1850,3-12-841,-2-4-177,-2-11-79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5.306"/>
    </inkml:context>
    <inkml:brush xml:id="br0">
      <inkml:brushProperty name="width" value="0.05" units="cm"/>
      <inkml:brushProperty name="height" value="0.05" units="cm"/>
    </inkml:brush>
  </inkml:definitions>
  <inkml:trace contextRef="#ctx0" brushRef="#br0">38 117 18572,'-10'35'1530,"1"1"0,-7 59 0,15-78-1277,0-1 1,0 1-1,2 0 1,0 0 0,1 0-1,1-1 1,0 1-1,7 15 1,-9-27-234,1-1 1,0 1-1,0-1 0,1 0 0,-1 1 0,1-1 1,0-1-1,0 1 0,1 0 0,-1-1 0,1 1 1,0-1-1,-1 0 0,8 3 0,-8-4-2,0 0-1,1-1 1,-1 0-1,0 0 1,1 0-1,-1 0 0,1-1 1,-1 1-1,1-1 1,-1 0-1,1 0 1,-1 0-1,1 0 0,0-1 1,-1 1-1,0-1 1,1 0-1,-1 0 1,1 0-1,-1-1 0,4-1 1,3-4 87,0 0 0,0 0 0,0-1 0,-1-1 0,0 1 1,0-1-1,-1-1 0,13-19 0,-3 1 231,-1-2 0,13-32 0,-21 43-160,-2-1-1,0 0 1,-2 0 0,5-27 0,-8 39-132,-1 0 0,-1 0 0,1 0 0,-1 1 0,-1-1 0,1 0 0,-1 0 1,-1 0-1,1 1 0,-1-1 0,-1 1 0,1-1 0,-1 1 0,-7-11 0,7 14-62,0 1 0,-1-1 1,1 1-1,-1-1 0,0 1 0,0 0 0,0 1 0,-1-1 1,1 1-1,0 0 0,-1 0 0,0 0 0,1 0 0,-1 1 1,0 0-1,0 0 0,0 0 0,0 1 0,0 0 0,0 0 1,0 0-1,-7 1 0,5 0-216,0 0 0,0 0 0,1 0 0,-1 1 0,0 0 0,1 0 0,0 1 1,-1 0-1,1 0 0,0 0 0,1 1 0,-1 0 0,1 0 0,-1 0 0,-7 10 0,4 2-459,7-1-193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5.812"/>
    </inkml:context>
    <inkml:brush xml:id="br0">
      <inkml:brushProperty name="width" value="0.05" units="cm"/>
      <inkml:brushProperty name="height" value="0.05" units="cm"/>
    </inkml:brush>
  </inkml:definitions>
  <inkml:trace contextRef="#ctx0" brushRef="#br0">0 115 18404,'27'-114'3411,"-24"123"-420,-2 12-2572,31 1104 3801,33-520-3744,-56-535-457,-2-18-1,-2 101 0,-6-129-3,-1 0 0,-1 0-1,-2 0 1,0-1 0,-1 0 0,-14 33 0,14-40-23,6-17 7,0 1-1,0 0 1,0 0 0,0 0-1,0 0 1,0 0-1,0 0 1,0 0 0,0 0-1,0 0 1,0 0 0,0 0-1,0 0 1,1 0 0,-1 0-1,0 0 1,0 0-1,0 0 1,0 0 0,0 0-1,0 0 1,0 0 0,0 0-1,0 0 1,0 0 0,0 0-1,0 1 1,0-1-1,0 0 1,0 0 0,0 0-1,0 0 1,15-24-237,-5 7-122,14-13-2558,-23 21 2429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6.556"/>
    </inkml:context>
    <inkml:brush xml:id="br0">
      <inkml:brushProperty name="width" value="0.05" units="cm"/>
      <inkml:brushProperty name="height" value="0.05" units="cm"/>
    </inkml:brush>
  </inkml:definitions>
  <inkml:trace contextRef="#ctx0" brushRef="#br0">1 321 17148,'0'0'59,"0"0"0,0 0 1,0-1-1,0 1 0,0 0 0,0-1 1,0 1-1,0 0 0,0 0 1,1-1-1,-1 1 0,0 0 0,0 0 1,0-1-1,0 1 0,1 0 1,-1 0-1,0 0 0,0-1 0,0 1 1,1 0-1,-1 0 0,0 0 1,0 0-1,1 0 0,-1-1 1,0 1-1,1 0 0,-1 0 0,0 0 1,0 0-1,1 0 0,-1 0 1,0 0-1,1 0 0,-1 0 0,0 0 1,0 0-1,1 0 0,-1 0 1,20 1 373,-11 0 1,194 0 3625,98 4-2756,-284-4-1266,446 21 484,1-35-409,738-153 596,-552 21-384,-627 139-322,1 1-1,0 1 1,43-3 0,-57 7 2,1 1 0,-1 0 1,1 1-1,-1-1 0,1 2 1,-1 0-1,0 0 0,0 1 1,0 0-1,0 0 0,8 7 1,3 2-69,-11-6 108,1 0 0,0-1 0,24 10 1,-31-15-119,-1 0 0,1 0 0,0 0 1,0-1-1,0 1 0,0-1 0,0 0 0,0 0 1,0 0-1,0-1 0,0 1 0,0-1 1,0 0-1,-1 0 0,1-1 0,0 1 0,4-3 1,-7 3 43,1 0-1,-1 0 1,1 0 0,-1 0 0,0-1 0,1 1 0,-1 0 0,0-1 0,0 1-1,0-1 1,0 1 0,0-1 0,0 0 0,0 1 0,-1-1 0,2-2 0,3-16-279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7.007"/>
    </inkml:context>
    <inkml:brush xml:id="br0">
      <inkml:brushProperty name="width" value="0.05" units="cm"/>
      <inkml:brushProperty name="height" value="0.05" units="cm"/>
    </inkml:brush>
  </inkml:definitions>
  <inkml:trace contextRef="#ctx0" brushRef="#br0">50 58 21965,'-1'0'217,"-38"21"1723,29-13-1027,28-10 832,84-31-1297,-64 20-315,1 1 0,47-8 0,-73 17-130,-1 2 0,0 0-1,1 0 1,-1 1 0,1 0 0,19 4-1,-29-3 1,0 0-1,0 0 1,0 0-1,0 0 1,0 0-1,0 1 1,-1-1-1,1 1 1,0 0 0,-1-1-1,0 1 1,1 0-1,-1 1 1,0-1-1,0 0 1,0 1-1,0-1 1,0 1-1,-1 0 1,1-1-1,-1 1 1,0 0-1,0 0 1,0 0 0,0 0-1,0 0 1,-1 0-1,1 0 1,-1 0-1,0 0 1,0 4-1,0 5 54,-1 1-1,-1-1 0,0 0 0,-1-1 1,0 1-1,0 0 0,-7 13 1,-42 79 389,45-91-393,-37 59 207,27-46-992,1 0-1,-21 47 1,33-48-241,9-38 323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07.553"/>
    </inkml:context>
    <inkml:brush xml:id="br0">
      <inkml:brushProperty name="width" value="0.05" units="cm"/>
      <inkml:brushProperty name="height" value="0.05" units="cm"/>
    </inkml:brush>
  </inkml:definitions>
  <inkml:trace contextRef="#ctx0" brushRef="#br0">1 440 15675,'0'0'73,"0"0"-1,0 0 1,0 0-1,0 0 1,0 1-1,1-1 1,-1 0-1,0 0 1,0 0-1,0 0 1,0 0-1,1 1 1,-1-1-1,0 0 1,0 0-1,0 0 1,0 0-1,1 0 1,-1 0-1,0 0 1,0 0-1,1 0 1,-1 0-1,0 0 1,0 0-1,0 0 1,1 0-1,-1 0 1,0 0-1,0 0 1,0 0-1,1 0 1,-1 0-1,0 0 1,0 0-1,0 0 0,1 0 1,-1 0-1,0 0 1,0-1-1,0 1 1,0 0-1,1 0 1,-1 0-1,0-1 1,11-5 701,12-12 703,-1-1 0,-1-1 0,33-39 0,47-76-57,-85 112-1039,74-112 725,-75 113-868,-15 22-233,0-1-1,0 1 1,1 0 0,-1 0 0,0 0-1,0 0 1,0 0 0,0-1-1,0 1 1,0 0 0,1 0 0,-1 0-1,0 0 1,0 0 0,0 0 0,0 0-1,1 0 1,-1 0 0,0-1 0,0 1-1,0 0 1,0 0 0,1 0 0,-1 0-1,0 0 1,0 0 0,0 0 0,1 0-1,-1 0 1,0 0 0,0 0 0,0 1-1,0-1 1,1 0 0,-1 0-1,0 0 1,0 0 0,0 0 0,0 0-1,1 0 1,-1 0 0,0 0 0,0 1-1,0-1 1,4 11 93,-1 17-39,-3-26-46,12 151 147,-9-133-200,1-1 0,0 1-1,2-1 1,0 0 0,15 30-1,-19-45-59,0 0 1,0 0-1,1 0 0,0-1 0,0 1 0,0-1 1,0 1-1,0-1 0,1 0 0,-1-1 0,1 1 1,4 2-1,-6-4 65,0 0 1,0 0 0,0-1 0,0 1-1,0-1 1,1 1 0,-1-1-1,0 0 1,0 0 0,0 0-1,0 0 1,1 0 0,-1-1 0,0 1-1,0 0 1,0-1 0,0 0-1,0 1 1,0-1 0,0 0-1,0 0 1,0 0 0,0-1 0,-1 1-1,1 0 1,0-1 0,1-1-1,25-28-399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44.146"/>
    </inkml:context>
    <inkml:brush xml:id="br0">
      <inkml:brushProperty name="width" value="0.05" units="cm"/>
      <inkml:brushProperty name="height" value="0.05" units="cm"/>
    </inkml:brush>
  </inkml:definitions>
  <inkml:trace contextRef="#ctx0" brushRef="#br0">88 1 18044,'-3'5'465,"0"0"1,0 0 0,0 0-1,1 1 1,0-1-1,0 1 1,1-1 0,-2 11-1,-1 8-47,2-1 0,0 0-1,2 1 1,0-1 0,2 1 0,6 35 0,1-18 41,1-1 0,29 72 0,-30-90-295,1 0 0,0-1 0,2-1 0,18 27 1,-13-34-65,-12-14-97,-8-11-62,-10-11-86,0 0 1,-2 1-1,-1 1 1,-28-30 0,2 2-8,16 19 171,17 20 137,0 1-1,1-1 0,-12-21 0,24 31-37,-1-1-1,1 1 1,0-1-1,0 1 1,0 0-1,-1 0 1,5 1-1,10 2-34,-1-2 1,1 0-1,-1-1 0,1-1 0,-1-1 0,1 0 0,28-8 0,-40 8-271,0 0-1,0 0 1,0 0-1,-1-1 1,1 0-1,-1 0 1,0-1-1,0 1 0,0-1 1,0 0-1,-1 0 1,1-1-1,-1 0 1,0 1-1,-1-1 1,1 0-1,-1-1 1,0 1-1,0-1 1,-1 1-1,1-1 1,-1 0-1,0 0 0,-1 0 1,1-7-1,3-25-664,-2 0-335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44.548"/>
    </inkml:context>
    <inkml:brush xml:id="br0">
      <inkml:brushProperty name="width" value="0.05" units="cm"/>
      <inkml:brushProperty name="height" value="0.05" units="cm"/>
    </inkml:brush>
  </inkml:definitions>
  <inkml:trace contextRef="#ctx0" brushRef="#br0">5 1 19228,'-1'9'2185,"-1"6"-1465,2 9-224,-2 7 1272,6 7-752,0 4-271,4 7-305,2 1-96,3-2-336,0-2-192,3-11-688,-1-6-457,-1-14 1017,0-9-184,1-23-256</inkml:trace>
  <inkml:trace contextRef="#ctx0" brushRef="#br0" timeOffset="1">302 17 19460,'8'2'1913,"-8"16"-1169,0 7-288,-2 11 1072,-2 6-416,-1 7-495,-1-2-145,1-1-224,2-5-56,-1-7-256,1-6-200,-1-18-537,0-8-335,-1-14 744,-1-8 72,-2-9-224,-2-5-192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44.968"/>
    </inkml:context>
    <inkml:brush xml:id="br0">
      <inkml:brushProperty name="width" value="0.05" units="cm"/>
      <inkml:brushProperty name="height" value="0.05" units="cm"/>
    </inkml:brush>
  </inkml:definitions>
  <inkml:trace contextRef="#ctx0" brushRef="#br0">1 296 16331,'6'-6'2025,"6"9"-977,4 5-408,8 4 1361,8 0-409,5 4-640,1-3-184,4 0-616,-4-4-400,-1-6-824,-7-5 976,-7-11-256,-6-4-104</inkml:trace>
  <inkml:trace contextRef="#ctx0" brushRef="#br0" timeOffset="1">299 1 19012,'7'9'1888,"3"9"-1127,4 7-313,3 5 1088,-2 4-320,2 7-416,0 4-183,-6 5-185,-2 4-104,-5 4-80,-2 3-112,-5 1-392,-3-1-344,-2-5 512,-4-7-80,-3-21-104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0.241"/>
    </inkml:context>
    <inkml:brush xml:id="br0">
      <inkml:brushProperty name="width" value="0.05" units="cm"/>
      <inkml:brushProperty name="height" value="0.05" units="cm"/>
    </inkml:brush>
  </inkml:definitions>
  <inkml:trace contextRef="#ctx0" brushRef="#br0">264 0 18436,'6'2'255,"-1"0"-1,1 0 1,-1 1-1,0-1 1,0 1 0,0 0-1,0 1 1,-1-1-1,1 1 1,-1 0-1,0 0 1,0 1 0,0-1-1,0 1 1,2 5-1,7 11 190,0 1 0,10 25 0,-15-27-385,0-1-1,-1 2 1,-2-1-1,0 1 1,-1 0-1,-1 0 1,1 36-1,-4-29-28,-2 1 0,-1-1-1,-2 1 1,0-1 0,-10 28-1,-2-7-103,-1-2 0,-27 48 0,-56 83-661,-79 76-657,138-203 971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45.543"/>
    </inkml:context>
    <inkml:brush xml:id="br0">
      <inkml:brushProperty name="width" value="0.05" units="cm"/>
      <inkml:brushProperty name="height" value="0.05" units="cm"/>
    </inkml:brush>
  </inkml:definitions>
  <inkml:trace contextRef="#ctx0" brushRef="#br0">339 8 18380,'-10'-7'2288,"-3"8"-1271,-1 14-417,-6 14 1976,-3 11-1271,2 14-649,-1 7-136,2 8-376,0-2-48,4-2-88,-1-7-88,0-14-200,3-6-256,-3-21-641,-3-11-223,-4-18 1040,-1-14-280,-1-17-232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45.976"/>
    </inkml:context>
    <inkml:brush xml:id="br0">
      <inkml:brushProperty name="width" value="0.05" units="cm"/>
      <inkml:brushProperty name="height" value="0.05" units="cm"/>
    </inkml:brush>
  </inkml:definitions>
  <inkml:trace contextRef="#ctx0" brushRef="#br0">0 0 18132,'26'9'2608,"-1"13"-1303,1 4-529,6 8 1920,2-1-775,4 5-769,-1-2-272,-1-3-792,-4 1-288,1-10-1032,-4-1 1112,-6-12-200,-2-5-160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50.477"/>
    </inkml:context>
    <inkml:brush xml:id="br0">
      <inkml:brushProperty name="width" value="0.05" units="cm"/>
      <inkml:brushProperty name="height" value="0.05" units="cm"/>
    </inkml:brush>
  </inkml:definitions>
  <inkml:trace contextRef="#ctx0" brushRef="#br0">0 190 15099,'4'4'4281,"-4"-4"-3996,0 1 0,1-1 1,-1 0-1,0 0 0,1 0 1,-1 0-1,1 0 1,-1 0-1,0 1 0,1-1 1,0 0-1,19 1 1536,22-5-1457,-10-8 222,-23 8-406,1 0 0,0 1 1,-1 0-1,15-1 0,-23 4-167,0 0 0,0 0 1,-1 0-1,1 0 0,0 0 0,0 1 0,-1-1 0,1 0 0,0 1 0,0-1 0,-1 0 0,1 1 0,0-1 0,-1 1 1,1-1-1,-1 1 0,1 0 0,0-1 0,-1 1 0,0-1 0,1 1 0,-1 0 0,1 0 0,-1-1 0,0 1 0,1 0 1,-1-1-1,0 1 0,0 0 0,1 0 0,-1 0 0,0 1 0,0-1 15,0 0-1,0 0 1,1 0 0,-1 0 0,0 0-1,1 0 1,-1 0 0,1 0-1,-1 0 1,1 0 0,-1 0 0,1 0-1,0 0 1,-1-1 0,1 1 0,0 0-1,0 0 1,0-1 0,0 1-1,-1-1 1,3 2 0,7 0 139,13 5-71,1-2-1,-1-1 1,36 2-1,8-8-103,0-3-1,74-15 0,-138 19 9,34-2 5,0 1 0,1 2 0,73 9 0,-60-3 5,64-3 0,57-16-91,53-2-40,-159 12 42,1-4 0,104-23 0,-97 16 16,-19 6 28,1 3-1,58 2 1,-51 2-6,71-9 0,112-44 17,-112 21 62,-98 28-34,-1 1 0,1 2 0,-1 1 0,71 9 1,-62-4-4,1-2 0,64-4 0,-71-5 2,-22 5-57,-1-1 1,18 1-1,-103 8-3125,35-9 2564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51.125"/>
    </inkml:context>
    <inkml:brush xml:id="br0">
      <inkml:brushProperty name="width" value="0.05" units="cm"/>
      <inkml:brushProperty name="height" value="0.05" units="cm"/>
    </inkml:brush>
  </inkml:definitions>
  <inkml:trace contextRef="#ctx0" brushRef="#br0">1 294 13299,'9'-21'3031,"19"-33"1,21-15-528,-18 31-1683,52-48 0,-83 86-811,26-20 257,-26 20-253,1-1 0,-1 1 0,1-1 1,0 1-1,-1-1 0,1 1 0,0 0 1,-1-1-1,1 1 0,0 0 0,-1 0 1,1-1-1,0 1 0,0 0 0,-1 0 1,1 0-1,0 0 0,0 0 0,-1 0 1,1 0-1,0 0 0,0 0 0,-1 1 1,1-1-1,0 0 0,0 0 0,-1 1 1,1-1-1,0 0 0,-1 1 0,1-1 1,-1 0-1,1 1 0,0-1 0,-1 1 1,1 0-1,-1-1 0,1 1 0,0 0 1,1 6 54,-1 1 1,1-1 0,-2 1 0,1-1 0,-1 1-1,0-1 1,0 1 0,-1-1 0,0 1 0,-2 9-1,0 4 72,-5 40 191,1-6 97,-2 81-1,9-134-423,0 0 1,0 0-1,0 0 0,0 0 0,1 1 0,-1-1 0,1 0 0,-1 0 1,1 0-1,-1 0 0,1 0 0,0-1 0,0 1 0,0 0 0,0 0 0,1 0 1,1 2-1,-2-4-28,0 1 0,0-1 1,1 0-1,-1 1 0,0-1 1,0 0-1,0 0 0,0 0 1,0 0-1,1 0 0,-1 0 1,0 0-1,0 0 0,0 0 0,0-1 1,1 1-1,-1 0 0,0-1 1,0 1-1,0-1 0,0 1 1,0-1-1,0 1 0,0-1 1,0 0-1,0 0 0,-1 1 1,1-1-1,0 0 0,1-2 1,7-6-477,0-1 1,0 0 0,-1-1 0,11-20 0,22-51-418,-38 77 851,23-52-732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8:51.574"/>
    </inkml:context>
    <inkml:brush xml:id="br0">
      <inkml:brushProperty name="width" value="0.05" units="cm"/>
      <inkml:brushProperty name="height" value="0.05" units="cm"/>
    </inkml:brush>
  </inkml:definitions>
  <inkml:trace contextRef="#ctx0" brushRef="#br0">14 0 16836,'-12'97'4722,"11"-68"-4205,4 48-1,-2-68-481,0-1-1,1 1 1,0-1 0,0 0-1,1 0 1,0 0-1,0 0 1,1 0-1,0-1 1,7 11 0,-9-16-10,0 0 0,0 0 0,0 1 1,0-1-1,0-1 0,0 1 0,1 0 1,-1 0-1,1-1 0,-1 0 0,1 1 1,0-1-1,-1 0 0,1 0 1,0 0-1,0-1 0,5 1 0,-4-1 12,0 0 0,1 0 0,-1-1 0,0 0 0,0 0 0,0 0 0,0 0 0,0 0 1,0-1-1,0 0 0,4-3 0,2-1 70,-1-1 0,0 0 0,0-1 0,0 0 0,-1 0 0,0-1 0,12-19 0,-14 19-27,-1 0-1,-1 0 1,0 0 0,0 0 0,0-1 0,-1 1 0,-1-1 0,0 0 0,2-16 0,-4 22-58,0 0 1,0 0-1,0-1 1,0 1 0,-1 0-1,0 0 1,0 0 0,0 0-1,0 0 1,0 0-1,-1 0 1,0 0 0,0 1-1,0-1 1,0 1-1,0-1 1,-1 1 0,0 0-1,0 0 1,0 0 0,0 0-1,0 0 1,0 1-1,-1-1 1,-4-2 0,1 2 0,1 1 0,0-1 1,-1 1-1,1 1 0,-1-1 1,1 1-1,-1 0 0,0 1 0,1 0 1,-9 0-1,4 1-269,0 0-1,0 1 1,0 0 0,1 1-1,-15 6 1,25-9 231,0 0 1,0 0-1,-1 0 0,1 0 0,0 0 1,-1 0-1,1 0 0,0 0 1,-1 0-1,1 0 0,0 0 1,-1 0-1,1 0 0,0 0 0,-1 0 1,1 0-1,0 0 0,-1 0 1,1 0-1,0 0 0,-1 0 1,1-1-1,0 1 0,0 0 0,-1 0 1,1 0-1,0-1 0,0 1 1,-1 0-1,1 0 0,0 0 1,0-1-1,-1 1 0,1 0 0,0-1 1,0 1-1,0 0 0,0-1 1,0 1-1,-1-1 0,1-10-365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16.600"/>
    </inkml:context>
    <inkml:brush xml:id="br0">
      <inkml:brushProperty name="width" value="0.05" units="cm"/>
      <inkml:brushProperty name="height" value="0.05" units="cm"/>
    </inkml:brush>
  </inkml:definitions>
  <inkml:trace contextRef="#ctx0" brushRef="#br0">6 77 15171,'-1'-2'210,"0"-2"0,0 1 0,0 0-1,1 0 1,-1 0 0,1 0 0,-1 0-1,2-7 1,-1 9-132,0 0-1,1 0 0,0-1 1,-1 1-1,1 0 0,0 0 1,-1 0-1,1 0 1,0 0-1,0 0 0,0 0 1,0 0-1,0 0 0,0 1 1,0-1-1,0 0 0,0 1 1,1-1-1,-1 0 1,0 1-1,0 0 0,1-1 1,-1 1-1,1-1 0,24-5 599,-1 1-1,0 0 0,1 2 0,26 0 0,103 6 282,-155-3-957,51 3 178,0 2-1,-1 3 1,0 1 0,0 3-1,52 20 1,-69-19-59,-1 1-1,-1 1 1,0 2 0,-1 1 0,-1 1 0,-1 2 0,-1 0 0,34 36-1,-11-2 134,-3 2-1,-2 2 1,-3 2-1,40 79 1,-36-47-194,-3 2 1,42 140-1,-57-140-513,-31-109-4327,-1-14 2719,3 14 697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17.034"/>
    </inkml:context>
    <inkml:brush xml:id="br0">
      <inkml:brushProperty name="width" value="0.05" units="cm"/>
      <inkml:brushProperty name="height" value="0.05" units="cm"/>
    </inkml:brush>
  </inkml:definitions>
  <inkml:trace contextRef="#ctx0" brushRef="#br0">1 307 15683,'58'54'3248,"73"50"-1,31 28-908,-146-115-2051,26 21 392,-39-36-587,1 1 0,-1-1 1,1 1-1,-1-1 0,1 0 0,0 0 1,0-1-1,0 1 0,7 1 1,-10-3-61,1 0 1,-1-1-1,0 1 1,0 0-1,1 0 1,-1 0-1,0-1 1,0 1-1,1-1 1,-1 1-1,0-1 1,0 0-1,0 1 1,0-1-1,0 0 1,0 0-1,0 0 1,0 1-1,0-1 1,0 0-1,0 0 1,0-1-1,-1 1 1,1 0-1,0 0 1,-1 0-1,1 0 1,-1-1-1,1 1 1,-1-2-1,3-5 85,0-1 0,-1-1 0,1-9 0,-2 13-47,30-297 639,-23 188-1640,-1-23-850,-7 98 1250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17.527"/>
    </inkml:context>
    <inkml:brush xml:id="br0">
      <inkml:brushProperty name="width" value="0.05" units="cm"/>
      <inkml:brushProperty name="height" value="0.05" units="cm"/>
    </inkml:brush>
  </inkml:definitions>
  <inkml:trace contextRef="#ctx0" brushRef="#br0">352 703 13755,'0'0'59,"0"0"-1,1 0 1,-1 1 0,0-1 0,0 0 0,0 0-1,1 0 1,-1 0 0,0 0 0,0 1-1,1-1 1,-1 0 0,0 0 0,0 0-1,1 0 1,-1 0 0,0 0 0,0 0 0,1 0-1,-1 0 1,0 0 0,0 0 0,1 0-1,-1 0 1,0 0 0,0 0 0,1 0-1,-1 0 1,0 0 0,0-1 0,1 1-1,-1 0 1,0 0 0,0 0 0,1 0 0,-1-1-1,4-11 897,-4-21 64,0 29-659,-2-28 295,-2 0 0,-2 1 0,-1-1 0,-1 1 1,-1 0-1,-2 1 0,-1 0 0,-26-44 0,17 38-349,-2 1-1,-1 0 1,-2 2-1,-1 1 1,-2 1-1,-35-29 1,11 20-57,53 40-246,0 0 0,0 0 0,1 0 0,-1 0 0,0 0 0,0 0 1,0-1-1,1 1 0,-1 0 0,0 0 0,0 0 0,0 0 0,0 0 0,1 0 0,-1 0 0,0-1 0,0 1 0,0 0 0,0 0 0,1 0 0,-1 0 1,0-1-1,0 1 0,0 0 0,0 0 0,0 0 0,0-1 0,0 1 0,0 0 0,0 0 0,0 0 0,0-1 0,0 1 0,0 0 0,0 0 1,0 0-1,0-1 0,0 1 0,0 0 0,0 0 0,0 0 0,0-1 0,0 1 0,0 0 0,0 0 0,0 0 0,0-1 0,0 1 0,0 0 1,-1 0-1,1 0 0,0-1 0,0 1 0,0 0 0,0 0 0,-1 0 0,1 0 0,0 0 0,0 0 0,-1-1 0,18 1 6,122 22-14,-65-9-434,108 5 0,-150-18 2,0-1 0,-1-2-1,1-1 1,0-1 0,-1-2 0,56-20 0,-27 2-262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39.408"/>
    </inkml:context>
    <inkml:brush xml:id="br0">
      <inkml:brushProperty name="width" value="0.05" units="cm"/>
      <inkml:brushProperty name="height" value="0.05" units="cm"/>
    </inkml:brush>
  </inkml:definitions>
  <inkml:trace contextRef="#ctx0" brushRef="#br0">164 85 7514,'2'-8'785,"5"-31"1684,-6 37-2179,-1 0-1,0 0 0,0-1 1,0 1-1,0 0 0,0 0 1,0 0-1,-1 0 0,1 0 1,-1 0-1,1 0 0,-1 0 1,0 0-1,-2-3 1,3 5-198,-1-1 1,0 1 0,0-1 0,0 1-1,0 0 1,0-1 0,0 1 0,0 0 0,-1 0-1,1 0 1,0 0 0,0 0 0,0 0 0,0 0-1,0 0 1,0 0 0,0 0 0,0 1-1,0-1 1,0 0 0,0 1 0,0-1 0,0 1-1,0-1 1,0 1 0,0-1 0,1 1 0,-1 0-1,0-1 1,-1 2 0,-25 22 355,15-11-428,2 0 0,0 1 0,0 1 0,1-1 0,1 2 0,0-1 0,1 1 0,1 0 0,1 0 0,0 1 0,1 0 0,-3 27 0,3-10-9,2 1 0,1-1 0,2 1 1,1-1-1,9 46 0,-5-49 15,2-1 1,16 42-1,-17-56 3,0 1 0,1-2 0,1 1-1,0-1 1,20 23 0,-26-34 4,0 0 0,1 0-1,0-1 1,0 0 0,0 1 0,0-1 0,1-1-1,-1 1 1,1-1 0,0 1 0,0-1 0,0-1-1,0 1 1,0-1 0,0 0 0,0 0-1,0 0 1,0-1 0,0 1 0,1-1 0,-1-1-1,0 1 1,0-1 0,0 0 0,1 0 0,-1 0-1,0-1 1,-1 0 0,1 0 0,0 0 0,0 0-1,-1-1 1,1 0 0,-1 0 0,0 0-1,0 0 1,0-1 0,-1 1 0,1-1 0,5-8-1,6-9 168,-2-1 0,0-1 0,-1 0-1,-2-1 1,0 0 0,8-35 0,-1-8 401,9-80 0,-22 125-467,-2-1 0,0 1 0,-1-1-1,-5-37 1,3 53-110,0-1-1,-1 0 1,0 0 0,0 1-1,-1-1 1,0 1-1,-1 0 1,1 0-1,-1 0 1,-1 0-1,1 1 1,-1 0-1,0 0 1,-1 0-1,1 0 1,-11-7-1,2 4-138,0 0 0,-1 1 0,0 1 0,0 0 0,-1 1-1,1 1 1,-1 0 0,-1 1 0,1 1 0,-19-2 0,32 5 73,0-1 0,0 1 0,0 0 0,0 0 0,0 0 0,0 1 0,0-1 0,0 1 0,0 0 0,0-1 0,0 1 0,-4 3 0,-3 7-327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2.322"/>
    </inkml:context>
    <inkml:brush xml:id="br0">
      <inkml:brushProperty name="width" value="0.05" units="cm"/>
      <inkml:brushProperty name="height" value="0.05" units="cm"/>
    </inkml:brush>
  </inkml:definitions>
  <inkml:trace contextRef="#ctx0" brushRef="#br0">12 31 18140,'8'0'600,"37"0"1721,51-6-1,-43-2-1380,-8 1-518,0 2-1,54 1 0,-95 4-380,0 0 1,0 0-1,0 1 0,0 0 0,0 0 0,0 0 0,0 0 0,0 0 0,0 1 0,-1-1 0,1 1 0,5 4 0,-24 0 296,-35 0-60,-1-2 1,-61-3-1,61-2-183,-123-5 482,168 7-343,13 2-138,13 2-40,48-2-167,127-10 1,-24-1-561,-183 9 560,0 0 1,-21 6-1,-14 1-477,26-6 3,-1-1 1,0-1 0,1-1 0,-28-5 0,19-1-62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4.603"/>
    </inkml:context>
    <inkml:brush xml:id="br0">
      <inkml:brushProperty name="width" value="0.05" units="cm"/>
      <inkml:brushProperty name="height" value="0.05" units="cm"/>
    </inkml:brush>
  </inkml:definitions>
  <inkml:trace contextRef="#ctx0" brushRef="#br0">519 14 14187,'0'-1'79,"0"0"1,0 1-1,0-1 0,-1 0 0,1 0 1,0 1-1,0-1 0,-1 0 0,1 0 1,0 1-1,-1-1 0,1 1 0,-1-1 1,1 0-1,-1 1 0,1-1 0,-1 1 1,0-1-1,1 1-45,-1 0-1,1 0 1,0 0 0,-1 0-1,1 0 1,0 0 0,-1 0-1,1 0 1,0 0 0,-1 1 0,1-1-1,0 0 1,-1 0 0,1 0-1,0 1 1,0-1 0,-1 0-1,1 0 1,0 1 0,0-1 0,-1 0-1,1 1 1,0-1 0,0 0-1,0 0 1,-1 1 0,-11 32 1111,-31 168 513,23-95-1272,-5 13-58,-121 606 408,40 35-493,44 7 1016,-1-269-381,59-469-815,-2 1 92,-1 53-1,0-137-1584,4 14 1153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5.776"/>
    </inkml:context>
    <inkml:brush xml:id="br0">
      <inkml:brushProperty name="width" value="0.05" units="cm"/>
      <inkml:brushProperty name="height" value="0.05" units="cm"/>
    </inkml:brush>
  </inkml:definitions>
  <inkml:trace contextRef="#ctx0" brushRef="#br0">352 44 18324,'0'-2'174,"0"0"0,0 0 0,-1 1 1,1-1-1,-1 0 0,1 0 0,-1 0 0,0 0 0,0 1 1,0-1-1,0 0 0,0 1 0,0-1 0,0 0 1,-1 1-1,1 0 0,-1-1 0,1 1 0,-1 0 0,-1-2 1,0 2 34,0 0 1,0 0-1,0 0 1,-1 0 0,1 0-1,0 0 1,0 1 0,-1 0-1,1-1 1,0 1 0,-4 1-1,-5 0 115,1 1-1,0 1 1,0 0 0,0 0-1,-20 9 1,8 0-106,0 1 0,-37 26 0,48-29-163,0 0-1,0 1 1,1 0 0,0 0 0,-16 24 0,26-33-60,-1-1 1,2 0-1,-1 1 0,0-1 1,0 1-1,0-1 0,1 1 1,-1-1-1,0 1 0,1 0 1,0-1-1,-1 1 0,1-1 1,0 1-1,0 0 0,0 0 1,0-1-1,0 1 0,0 0 0,0-1 1,1 1-1,-1 0 0,1-1 1,-1 1-1,1-1 0,-1 1 1,1-1-1,0 1 0,0-1 1,0 1-1,0-1 0,0 0 1,0 1-1,0-1 0,1 0 1,-1 0-1,0 0 0,1 0 1,-1 0-1,0 0 0,1 0 1,-1 0-1,1-1 0,0 1 1,-1-1-1,1 1 0,1 0 1,14 3-141,0 1 0,19 1 1,-26-5 77,0 0-1,1 1 1,-1 1 0,0 0 0,0 0 0,0 0-1,-1 2 1,19 9 0,-26-12 65,0-1-1,0 1 1,0 0-1,0 0 1,0 0 0,-1 0-1,1 0 1,-1 0-1,1 0 1,-1 1 0,0-1-1,0 0 1,0 1 0,0-1-1,0 1 1,-1-1-1,1 1 1,0 3 0,-1-2 15,0 1 1,-1-1 0,1 1 0,-1-1 0,0 1-1,0-1 1,0 1 0,-1-1 0,-3 8 0,-1-1 61,0 0 0,-1 0 1,-1 0-1,0-1 0,0 0 1,-16 13-1,16-16 17,-1 0-1,1-1 1,-1 0 0,-14 6 0,19-10-79,0 0 0,1-1 0,-1 1 0,0-1 0,0 0 0,0 0 0,0 0 0,0-1 0,0 0 0,0 1 0,0-1 0,0-1 0,0 1 0,-7-2 0,10 2-48,1 0 0,-1-1 0,0 1 1,1 0-1,-1 0 0,1 0 0,-1-1 1,1 1-1,-1 0 0,1-1 0,-1 1 1,1 0-1,0-1 0,-1 1 1,1-1-1,-1 1 0,1-1 0,0 1 1,0-1-1,-1 1 0,1-1 0,0 1 1,0-1-1,-1 1 0,1-1 0,0 1 1,0-1-1,0 1 0,0-1 1,0 0-1,0 1 0,0-1 0,0 1 1,0-1-1,0 1 0,0-1 0,0 0 1,0 1-1,1-1 0,-1 1 0,0-1 1,0 1-1,1-1 0,-1 1 1,0-1-1,1 1 0,-1-1 0,0 1 1,1 0-1,-1-1 0,1 1 0,-1-1 1,1 1-1,28-26-1257,-28 25 1316,30-22-609,9-7-194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6.225"/>
    </inkml:context>
    <inkml:brush xml:id="br0">
      <inkml:brushProperty name="width" value="0.05" units="cm"/>
      <inkml:brushProperty name="height" value="0.05" units="cm"/>
    </inkml:brush>
  </inkml:definitions>
  <inkml:trace contextRef="#ctx0" brushRef="#br0">73 0 20788,'-5'18'958,"-1"0"-1,-1 0 0,-9 19 0,6-17 91,-12 40 0,20-53-936,1-1 1,0 0-1,0 1 0,0-1 1,1 1-1,0-1 0,0 0 1,1 1-1,-1-1 0,4 12 1,-3-16-103,-1 0 0,1 0 1,0 0-1,0 0 1,0 0-1,0 0 0,0 0 1,0-1-1,0 1 1,0 0-1,1-1 0,-1 1 1,1-1-1,-1 1 1,1-1-1,0 0 0,0 0 1,-1 1-1,5 0 1,-3-1-23,0 0 0,0 0 1,1-1-1,-1 0 1,0 1-1,1-1 1,-1 0-1,0 0 0,1-1 1,-1 1-1,5-2 1,3-1-64,0-1 0,-1-1 0,1 1 0,-1-1 0,0-1 0,11-8 0,-6 3-26,-1 0 1,0-2 0,-1 0 0,-1 0 0,0-1 0,0 0 0,-1-1-1,-1-1 1,-1 1 0,0-2 0,12-33 0,-25 63-10,-6 20-384,1-1 0,-8 55 0,17-85 365,0 1 1,0-1 0,0 0 0,0 0 0,0 0 0,1 1 0,-1-1-1,2 4 1,-2-6 107,0 1-1,1-1 0,-1 1 1,1-1-1,-1 0 1,0 1-1,1-1 0,-1 1 1,1-1-1,-1 0 1,1 1-1,-1-1 0,1 0 1,0 0-1,-1 1 0,1-1 1,-1 0-1,1 0 1,-1 0-1,1 0 0,0 0 1,-1 0-1,1 0 1,-1 0-1,1 0 0,0 0 1,-1 0-1,1 0 1,-1 0-1,1-1 0,0 1 1,-1 0-1,1 0 1,-1-1-1,1 1 0,-1 0 1,1-1-1,-1 1 0,1-1 1,24-16-631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6.934"/>
    </inkml:context>
    <inkml:brush xml:id="br0">
      <inkml:brushProperty name="width" value="0.05" units="cm"/>
      <inkml:brushProperty name="height" value="0.05" units="cm"/>
    </inkml:brush>
  </inkml:definitions>
  <inkml:trace contextRef="#ctx0" brushRef="#br0">95 0 16668,'-2'17'802,"0"-1"1,-1 1 0,0-1 0,-11 30-1,1-4 656,0 13-645,3 1 1,2 0-1,2 0 0,3 1 0,7 101 0,-3-144-803,1-3-10,-1 0 1,0 1-1,-1-1 0,-1 1 1,0-1-1,0 1 0,-1-1 1,-3 12-1,-1-14 10,1-10-2,0-20-39,5-7-79,1-1 1,2 1 0,1 0-1,10-38 1,-7 33 17,3-18-18,3 0 0,1 1-1,3 1 1,35-72 0,-48 114 125,1 0-1,-1 0 1,1 1 0,1-1-1,-1 1 1,1 0 0,0 1-1,13-10 1,-17 14-9,0 0 0,0 0 0,0 0 0,-1 0 0,1 0 0,0 1 0,0-1 0,0 0 0,1 1 1,-1 0-1,0 0 0,0-1 0,0 1 0,0 0 0,0 1 0,3-1 0,-3 1-4,0 0 0,0 0 1,0 0-1,0 0 0,0 1 0,0-1 0,0 0 1,-1 1-1,1-1 0,-1 1 0,1 0 0,-1 0 1,1-1-1,-1 1 0,0 0 0,0 0 0,0 0 1,0 0-1,0 3 0,1 1 17,0 0-1,-1 1 1,0-1-1,0 0 1,0 1 0,-1 0-1,0-1 1,0 1 0,-1-1-1,0 1 1,0-1 0,-1 0-1,1 1 1,-1-1 0,-1 0-1,1 0 1,-1 0 0,-4 7-1,1-3 55,0 0 0,-1 0 0,0 0 0,0-1-1,-1 0 1,-1 0 0,0-1 0,0 0 0,-11 7 0,17-13-60,0 0-1,0 0 1,0-1 0,-1 1-1,1-1 1,0 0 0,-1 0 0,1 0-1,-1-1 1,-4 1 0,7-1-46,0 0 0,0 0 0,0 0 0,0 0 1,0 0-1,0-1 0,0 1 0,0 0 0,0-1 0,0 1 0,0-1 0,1 1 1,-1-1-1,0 1 0,0-1 0,0 1 0,1-1 0,-1 0 0,0 0 0,0 1 1,1-1-1,-1 0 0,1 0 0,-1 0 0,1 0 0,-1 0 0,1 0 0,0 0 0,-1 1 1,1-1-1,0 0 0,0 0 0,0 0 0,-1 0 0,1-1 0,0 1 0,0 0 1,1 0-1,-1-1 0,1-7-421,0 0 1,1 0-1,0 0 1,0 0-1,1 0 1,0 0-1,1 1 1,0-1-1,9-14 1,3-1-1506,36-42 0,-41 52 1617,1 0-1,1 1 0,0 1 0,1 0 0,1 1 0,-1 0 0,2 1 0,18-9 0,-32 18 419,0 0 0,0 1 0,0-1 0,0 0 0,1 1-1,-1-1 1,0 1 0,0 0 0,0 0 0,1 0-1,-1 0 1,0 0 0,3 1 0,-3-1 1,-1 1-1,0 0 1,0-1 0,0 1-1,0 0 1,0 0 0,0 0-1,0 0 1,0 0-1,0 0 1,0 0 0,0 0-1,0 0 1,-1 0 0,1 0-1,0 0 1,-1 1 0,1-1-1,-1 0 1,1 0 0,-1 1-1,0-1 1,0 0 0,1 3-1,0 7 417,0 0 0,-1 0 0,0 0 0,-1 0 0,-3 20 0,-19 60 1634,11-44-1170,3-13-376,-9 37 564,2 1 0,-10 119 1,26-182-1113,-1-6-25,1 1 1,0-1 0,-1 1 0,2-1 0,-1 1-1,0-1 1,1 1 0,-1 0 0,1-1 0,0 0-1,3 7 1,2-28-87,16-166-955,22-16 21,-37 172 898,2 1-1,2 0 1,0 1-1,1 0 1,19-27-1,-26 46 114,1 0 0,-1-1 0,2 2 0,-1-1 0,1 1 0,0 0 0,12-7 0,-18 12 6,1 0-1,-1 0 1,1 0 0,-1 0 0,1 0-1,0 0 1,0 1 0,-1-1 0,1 1-1,0-1 1,0 1 0,-1 0 0,1 0-1,0 0 1,0 0 0,0 0 0,0 0-1,-1 0 1,1 0 0,0 1 0,0-1-1,0 1 1,-1-1 0,1 1 0,0 0-1,-1 0 1,1 0 0,-1 0 0,1 0-1,-1 0 1,1 0 0,-1 0 0,0 0-1,1 1 1,-1-1 0,0 1 0,0-1-1,0 1 1,0-1 0,0 1 0,-1-1-1,1 1 1,0 0 0,0 2 0,0 1 32,1-1 0,-1 1 1,-1 0-1,1 0 0,-1 0 1,1 0-1,-1-1 0,-1 1 1,1 0-1,-1 0 0,0 0 1,0 0-1,0-1 0,-1 1 1,1 0-1,-1-1 0,0 0 1,-1 1-1,1-1 0,-5 6 1,-2 2 123,0-1 1,0 0 0,-1 0 0,0-1 0,-20 15 0,18-17 49,1 0 0,-26 12 0,32-18-194,0 0 0,0 0 1,0 0-1,0-1 0,0 1 0,-1-2 1,1 1-1,0 0 0,-1-1 0,-8-1 1,13 1-70,0 0 1,0 0 0,0 0 0,0 0 0,0 0-1,0-1 1,0 1 0,0 0 0,0-1 0,0 1-1,0 0 1,0-1 0,1 0 0,-1 1 0,0-1 0,0 1-1,0-1 1,1 0 0,-1 0 0,0 1 0,1-1-1,-1 0 1,1 0 0,-1 0 0,0-1 0,1 0-45,0 0 1,-1 1-1,1-1 1,0 0 0,0 0-1,1 1 1,-1-1 0,0 0-1,1 1 1,-1-1-1,1 0 1,-1 1 0,2-4-1,2-2-136,0 0-1,0 0 0,1 0 1,0 1-1,8-9 0,19-13-612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7.427"/>
    </inkml:context>
    <inkml:brush xml:id="br0">
      <inkml:brushProperty name="width" value="0.05" units="cm"/>
      <inkml:brushProperty name="height" value="0.05" units="cm"/>
    </inkml:brush>
  </inkml:definitions>
  <inkml:trace contextRef="#ctx0" brushRef="#br0">19 26 17084,'1'1'154,"0"0"0,0 0 0,0 0 1,-1 0-1,1 0 0,0 0 0,-1 1 1,1-1-1,-1 0 0,1 0 0,-1 1 1,1-1-1,-1 0 0,0 1 0,1-1 1,-1 0-1,0 1 0,0-1 0,0 0 1,0 1-1,-1-1 0,1 2 0,-9 36 1131,6-25-241,-2 10 126,1 0 0,-2 35 0,5-53-1095,1 0 0,0 0 0,1 0 0,-1 0 1,1 0-1,0 0 0,1 0 0,-1 0 0,1-1 1,0 1-1,1 0 0,-1-1 0,1 0 0,0 0 0,7 9 1,-9-12-68,1-1 1,0 1 0,0 0-1,0-1 1,0 1 0,0-1 0,0 0-1,0 0 1,0 1 0,1-1-1,-1-1 1,0 1 0,1 0-1,-1-1 1,0 1 0,1-1 0,-1 1-1,1-1 1,4 0 0,-3-1-3,-1 0 0,1 0 1,0 0-1,-1-1 0,1 1 0,-1-1 1,1 1-1,-1-1 0,0 0 1,1-1-1,4-4 0,-2 1 3,0 0 0,0-1 0,0 1 1,-1-2-1,0 1 0,0 0 0,0-1 0,-1 0 0,-1 0 0,5-14 0,-6 11 25,0-1-1,0 0 1,-2 0-1,1 0 1,-1 1-1,-1-1 1,0 0-1,-4-16 1,4 23-9,0-1-1,-1 1 1,0 0 0,1-1-1,-2 1 1,1 0 0,0 0 0,-1 1-1,0-1 1,0 0 0,-1 1-1,1 0 1,-1 0 0,0 0 0,0 0-1,0 0 1,-1 1 0,1 0-1,-10-5 1,12 7-30,0 1 0,0-1 0,0 1 0,0 0 0,0 0 1,0 0-1,0 0 0,1 0 0,-1 0 0,0 1 0,0-1 0,0 0 0,0 1 0,-3 1 0,5-2-22,-1 0 1,1 1-1,-1-1 0,1 0 0,-1 1 1,1-1-1,-1 0 0,1 1 0,0-1 1,-1 0-1,1 1 0,-1-1 0,1 1 1,0-1-1,0 1 0,-1-1 0,1 1 1,0-1-1,0 1 0,0-1 0,-1 2 1,1-2-37,0 1 0,1 0 1,-1 0-1,0 0 1,0-1-1,1 1 0,-1 0 1,0 0-1,1-1 0,-1 1 1,1 0-1,-1-1 0,1 1 1,-1 0-1,1-1 1,-1 1-1,1-1 0,-1 1 1,2 0-1,1 1-165,1 0 0,-1 0 0,1-1 0,-1 1-1,1-1 1,0 0 0,-1 0 0,1 0 0,0 0 0,0-1 0,0 0 0,-1 1-1,1-1 1,4-1 0,11-1-405,28-6-1,-42 7 510,47-11-946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7.860"/>
    </inkml:context>
    <inkml:brush xml:id="br0">
      <inkml:brushProperty name="width" value="0.05" units="cm"/>
      <inkml:brushProperty name="height" value="0.05" units="cm"/>
    </inkml:brush>
  </inkml:definitions>
  <inkml:trace contextRef="#ctx0" brushRef="#br0">260 7 16604,'-1'0'61,"1"0"1,0-1 0,0 1 0,0 0 0,0 0 0,0 0 0,-1 0 0,1 0 0,0 0-1,0 0 1,0 0 0,0 0 0,0 0 0,0 0 0,-1-1 0,1 1 0,0 0 0,0 0 0,0 0-1,0 0 1,0 0 0,0 0 0,0-1 0,0 1 0,0 0 0,0 0 0,0 0 0,0 0-1,0 0 1,-1-1 0,1 1 0,0 0 0,0 0 0,0 0 0,0 0 0,1-1 0,-1 1 0,0 0-1,0 0 1,0 0 0,0 0 0,0 0 0,0-1 0,0 1 0,0 0 0,0 0 0,0 0-1,0 0 1,0 0 0,0 0 0,1-1 0,-1 1 0,0 0 0,-21 4 1185,6 1-296,0 1 0,1 0 1,-1 2-1,-18 12 0,16-9-529,1 1-1,0 1 1,1 0-1,0 1 1,-24 30-1,35-39-354,1 1-1,-1-1 1,1 1-1,0 0 1,-4 10-1,7-15-63,-1 0-1,1 0 0,0 0 1,-1 1-1,1-1 1,0 0-1,0 0 0,0 0 1,0 0-1,0 0 0,0 0 1,0 0-1,0 0 0,0 0 1,1 0-1,-1 1 1,0-1-1,1 0 0,-1 0 1,1 0-1,-1 0 0,1-1 1,-1 1-1,1 0 1,0 0-1,-1 0 0,1 0 1,0 0-1,0-1 0,0 1 1,0 0-1,-1-1 1,1 1-1,0-1 0,0 1 1,0-1-1,0 1 0,0-1 1,0 0-1,1 0 0,0 1 1,15 1-123,-1-1 0,1 0-1,0-2 1,-1 0 0,1 0 0,28-8 0,1 2-187,-29 4 175,48-4-301,-59 7 386,-1 0 0,1 0 0,0 1 0,-1 0 0,1 0 1,-1 0-1,1 0 0,9 5 0,-13-6 47,-1 1 0,0 0 0,1 0 0,-1 0 0,0 0 0,0 0 0,1 0 0,-1 0 0,0 0 0,0 1-1,0-1 1,0 0 0,0 1 0,-1-1 0,1 1 0,0-1 0,-1 1 0,1-1 0,-1 1 0,1-1 0,-1 1 0,0-1 0,0 1 0,0 0 0,0-1 0,0 1 0,0-1 0,0 1 0,0 0 0,0-1 0,-1 1 0,1-1 0,-1 1 0,1-1 0,-1 1 0,-1 2 0,-3 5 80,0 1 0,0-2 0,-1 1-1,-9 10 1,13-17-61,-12 15 176,0-1 0,-1-1 0,-17 14 0,28-25-191,-1 0 0,1-1 1,-1 0-1,0 0 0,0 0 0,0 0 0,0-1 0,-1 0 1,1 0-1,0 0 0,-1-1 0,0 0 0,1 0 0,-1 0 1,0-1-1,-7 0 0,12 0-86,-1-1 1,0 0-1,1 1 0,-1-1 1,1 0-1,-1 0 0,1 0 1,-1 0-1,1 0 0,0 0 1,-1-1-1,1 1 0,0 0 1,0-1-1,0 1 0,0-1 1,0 1-1,0-1 0,0 0 1,1 1-1,-1-1 1,1 0-1,-1 1 0,1-1 1,-1 0-1,1 0 0,0 0 1,0-2-1,-1-5-82,1 0 1,0 0-1,0 0 1,3-13-1,7-21-595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8.283"/>
    </inkml:context>
    <inkml:brush xml:id="br0">
      <inkml:brushProperty name="width" value="0.05" units="cm"/>
      <inkml:brushProperty name="height" value="0.05" units="cm"/>
    </inkml:brush>
  </inkml:definitions>
  <inkml:trace contextRef="#ctx0" brushRef="#br0">75 108 17060,'8'3'667,"0"-1"1,0 0 0,0-1-1,0 1 1,0-2 0,11 1-1,-14-2-319,0 0-1,0 0 0,0 0 1,-1 0-1,1-1 0,0 0 1,-1 0-1,1 0 1,-1-1-1,0 1 0,7-6 1,22-23 731,-31 29-1044,0 0 0,-1 0 0,1-1 0,-1 1 0,0 0 0,1-1 0,-1 1 0,0-1 0,0 0 0,-1 1 0,1-1 0,0 0 0,-1-4 0,0 6-25,0 0-1,0 0 0,-1 0 1,1 0-1,-1 0 0,1 0 1,-1 0-1,1 0 0,-1 0 1,0 0-1,1 0 0,-1 0 1,0 0-1,0 0 0,1 0 1,-1 0-1,0 1 0,0-1 1,0 0-1,0 1 0,0-1 1,0 1-1,-1-1 0,1 1 1,0-1-1,0 1 0,0 0 1,0 0-1,0 0 0,-1-1 1,1 1-1,0 0 0,0 0 1,-2 1-1,-5-1 23,1 0 0,0 0 0,0 1 0,-12 3 0,8-1-9,0 2 1,0-1-1,1 1 1,0 1-1,0-1 1,0 2-1,1 0 1,0 0-1,0 0 0,0 1 1,1 0-1,1 1 1,-9 12-1,11-15-9,1 1 0,0-1-1,1 1 1,-1 0 0,2 0-1,-1 1 1,1-1-1,0 1 1,-2 8 0,4-10-5,0-1-1,0 0 1,0 1 0,0-1 0,1 0-1,0 1 1,0-1 0,0 0 0,1 0-1,-1 0 1,1 0 0,1 0 0,-1 0-1,4 5 1,-1-4-41,-1 0 0,1-1 1,0 0-1,1 0 0,-1 0 0,1-1 0,0 1 0,0-1 0,0-1 1,1 1-1,-1-1 0,1 0 0,0-1 0,0 1 0,0-1 0,0-1 1,0 1-1,0-1 0,1-1 0,9 1 0,-3-1-87,1-1 0,-1 0 1,0-1-1,1 0 0,-1-1 0,0-1 0,0 0 0,-1-1 0,19-10 0,29-19-251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17.140"/>
    </inkml:context>
    <inkml:brush xml:id="br0">
      <inkml:brushProperty name="width" value="0.05" units="cm"/>
      <inkml:brushProperty name="height" value="0.05" units="cm"/>
    </inkml:brush>
  </inkml:definitions>
  <inkml:trace contextRef="#ctx0" brushRef="#br0">210 0 12731,'0'1'293,"0"0"0,1 0 0,-1 0 0,1 0 1,-1 0-1,1 0 0,-1-1 0,1 1 0,-1 0 0,1 0 1,0 0-1,-1-1 0,1 1 0,0 0 0,0-1 0,-1 1 1,1-1-1,1 1 0,28 15 1657,-17-11-1742,0-1 0,0 0 0,17 2 0,90-1 387,-82-5-699,60 8 0,-91-7 43,0 0 0,0 1 1,0 1-1,7 2 0,-12-4 37,-1-1 0,1 1 0,-1-1 0,0 1 0,1 0 1,-1 0-1,0-1 0,0 1 0,0 0 0,1 0 0,-1 0 0,0 0 0,0 1 0,0-1 0,-1 0 0,1 0 0,0 1 1,0-1-1,-1 0 0,1 1 0,-1-1 0,1 0 0,-1 1 0,1-1 0,-1 1 0,0 2 0,0-3 15,0 0-1,-1 0 0,1 0 0,-1 0 1,0 0-1,1-1 0,-1 1 1,0 0-1,1 0 0,-1-1 0,0 1 1,0 0-1,0-1 0,1 1 0,-1-1 1,0 1-1,0-1 0,0 1 1,-1-1-1,-24 9-54,21-7 50,-29 7 69,-1-2 0,-1-1-1,-49 3 1,-109-12 484,188 3-515,-92-10 459,85 8-365,1 0 0,-1-2 0,1 1 1,0-1-1,-17-9 0,28 13-100,0 0 0,-1-1 0,1 0 0,0 1 0,0-1 0,0 0 0,0 0 0,0 1 0,0-1 0,0 0 0,0 0 0,0 0 1,0 0-1,1 0 0,-1 0 0,0-1 0,0-1 0,1 3-8,0-1-1,0 1 1,0-1 0,0 1 0,0-1 0,1 1 0,-1-1 0,0 1-1,0-1 1,1 1 0,-1-1 0,0 1 0,1-1 0,-1 1 0,0-1-1,1 1 1,-1 0 0,1-1 0,-1 1 0,1-1 0,-1 1 0,1 0 0,-1 0-1,1-1 1,-1 1 0,2 0 0,4-3 17,1 1 0,0 0 0,0 1 0,0 0-1,7-1 1,123-3-469,144 14 0,-250-7 302,-5-1-27,-17-2 80,0 2 1,0-1 0,0 1-1,0 0 1,9 3 0,-39 3-77,-412 16 402,425-26-167,11-2-42,1 3-23,1 0-1,0 1 1,0 0 0,0-1-1,0 2 1,0-1-1,8 0 1,-1 0-9,156-12-1008,-134 13 246,0 0-1,64 11 1,-92-10 670,0 0 0,0 0 0,-1 1 0,1 0 1,-1 0-1,1 0 0,-1 1 0,0-1 1,0 1-1,0 1 0,0-1 0,8 8 1,-6 2-283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21.256"/>
    </inkml:context>
    <inkml:brush xml:id="br0">
      <inkml:brushProperty name="width" value="0.05" units="cm"/>
      <inkml:brushProperty name="height" value="0.05" units="cm"/>
    </inkml:brush>
  </inkml:definitions>
  <inkml:trace contextRef="#ctx0" brushRef="#br0">88 86 10746,'-30'42'1687,"19"-28"-1062,1 0 0,-10 20 1,17-29-495,1 1 0,-1 0 1,1 0-1,1 0 1,-1 0-1,1 0 0,0 0 1,0 1-1,1-1 1,0 7-1,5 162 1205,-3-60-671,28 186 0,-29-291-601,1-1 0,0 0 0,1 0 0,0 0 0,1 0 0,0 0 0,9 15 0,-11-21-45,0-1-1,0 0 0,0 0 1,0 0-1,0 0 0,0 0 1,0 0-1,1 0 0,-1-1 1,1 1-1,0-1 0,-1 0 1,1 1-1,0-1 0,0-1 1,-1 1-1,1 0 0,0-1 1,0 1-1,0-1 0,0 0 1,0 0-1,0 0 0,0 0 1,0-1-1,0 1 0,0-1 1,5-2-1,0 0 19,-1 0 1,1-1-1,0 0 0,-1 0 1,0-1-1,0 0 0,0 0 1,-1-1-1,0 0 0,0 0 1,0 0-1,5-9 0,8-12 42,27-51 0,-42 69-78,15-27 33,-2 0 1,-1-1-1,-2 0 0,-2-1 0,14-72 0,-22 86-4,-2 0 0,0 1 0,-2-1 1,0 0-1,-2 0 0,-1 0 0,0 1 0,-2 0 0,-1-1 0,-1 2 0,-10-26 0,8 27 49,-1 1-1,-1 0 1,-23-32 0,30 46-44,-1 1 1,1-1-1,-1 1 0,0 1 0,0-1 1,-1 1-1,1-1 0,-1 2 1,0-1-1,0 1 0,0 0 0,-1 0 1,1 0-1,-1 1 0,1 0 0,-12-2 1,14 4-62,0 0 0,0 0-1,0 1 1,0-1 0,0 1 0,0 0 0,0 0 0,1 0 0,-1 0 0,0 1 0,0 0 0,1 0 0,-1 0 0,1 0 0,0 0 0,0 1 0,0-1 0,0 1 0,0 0 0,0 0 0,1 0 0,-1 0 0,1 0 0,0 1 0,0-1 0,0 1-1,0-1 1,1 1 0,-1 0 0,1 0 0,0-1 0,0 1 0,0 0 0,1 0 0,-1 8 0,2 6-197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1:14.123"/>
    </inkml:context>
    <inkml:brush xml:id="br0">
      <inkml:brushProperty name="width" value="0.05" units="cm"/>
      <inkml:brushProperty name="height" value="0.05" units="cm"/>
    </inkml:brush>
  </inkml:definitions>
  <inkml:trace contextRef="#ctx0" brushRef="#br0">34 19 13755,'-8'10'1910,"3"-1"1568,20-5-1290,194 5-447,-156-9-1715,101-14 1,-133 7 58,-19 3 11,-13 2-24,-33 3 17,-1 1 0,1 3 0,-52 12 0,38-7 33,-103 24 761,146-32-479,20-5-190,26-4-174,98-4-561,-79 8 7,61-11 0,-97 8 384,-14 6 130,0 0 0,0 0 0,0-1 0,0 1 0,0 0 0,0 0 0,0-1 0,0 1 0,0 0 0,0 0 0,0 0 0,0-1 0,0 1 0,0 0 0,0 0 0,0 0 0,0-1 0,0 1 0,-1 0 0,1 0 0,0 0 0,0 0 0,0-1 0,0 1 0,0 0 0,-1 0 0,1 0 0,0 0 0,0-1 0,0 1 0,0 0 0,-1 0 0,1 0 0,0 0 0,-1 0 0,-28-9 188,1 4-29,-2-1-17,0 2-1,0 0 0,0 3 1,-41 1-1,58 4-191,11 1-1024,3-5 996,-1 1 0,1-1 1,0 0-1,0 0 0,-1 0 0,1 0 1,0 1-1,0-1 0,0 0 0,-1 0 0,1 0 1,0-1-1,0 1 0,0 0 0,-1 0 1,1 0-1,0-1 0,0 1 0,-1 0 1,1 0-1,0-1 0,-1 1 0,1-1 0,0 1 1,0-1-1,9-8-431,-2-3-132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1:36.458"/>
    </inkml:context>
    <inkml:brush xml:id="br0">
      <inkml:brushProperty name="width" value="0.05" units="cm"/>
      <inkml:brushProperty name="height" value="0.05" units="cm"/>
    </inkml:brush>
  </inkml:definitions>
  <inkml:trace contextRef="#ctx0" brushRef="#br0">1211 117 14075,'-14'-15'1293,"5"6"-1005,0-1 1,0 1-1,-1 0 1,0 1-1,0 0 1,-1 1-1,0 0 1,0 1-1,-1 0 1,-16-6-1,10 8-187,0 2-1,0-1 0,0 2 1,0 0-1,0 2 1,0 0-1,-34 6 0,-4 5-30,-62 22-1,-29 10-40,49-17 45,-184 80 0,268-100-72,0 0 1,1 1-1,0 1 0,0 1 0,1-1 1,0 2-1,1 0 0,-12 13 0,16-14-1,0 0 0,0 1 0,1 0 1,0 0-1,1 0 0,0 0 0,1 1 0,1 0 0,-1 0 0,-2 22 0,4-8-7,1 0-1,1-1 1,2 1-1,0 0 1,1 0-1,2-1 1,1 0-1,0 0 1,2 0-1,1-1 1,1 0-1,1 0 1,1-1-1,23 32 1,-12-23-7,2 0 1,0-2-1,2-1 1,2-2-1,0 0 1,2-2 0,1-1-1,64 37 1,-79-52 6,1 0 0,0-1 0,0-1 0,1-1 0,-1 0 0,1-2 0,1 0 0,-1-1 0,0-1 0,1 0 0,0-2 0,-1 0 0,1-2 0,-1 0 0,1-1 0,-1-1 0,0 0 0,0-2 0,24-10 0,-4-2 3,0-2-1,-2-1 1,0-2 0,-1-2-1,-2-1 1,0-2 0,-2-1 0,35-42-1,-17 12 28,-3-3-1,-2-1 0,63-121 1,-89 148-4,-2 0 0,-1-1 1,-2-1-1,13-55 0,-24 80-10,-1 0-1,-1-1 1,0 0-1,-1 1 1,0-1-1,-1 1 1,-3-18 0,2 22-6,-1 1 0,0-1 0,0 1 0,0 0 0,-1 0 0,0 0 0,-1 0 0,0 1 0,0 0 0,0 0 0,-1 0 0,-9-7 1,5 5-41,0 1 1,-1 0 0,0 1-1,0 1 1,-1-1 0,1 2-1,-1 0 1,-1 0 0,1 1-1,-22-4 1,-2 2-344,0 2 0,-60 1 0,60 3 107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5.036"/>
    </inkml:context>
    <inkml:brush xml:id="br0">
      <inkml:brushProperty name="width" value="0.05" units="cm"/>
      <inkml:brushProperty name="height" value="0.05" units="cm"/>
    </inkml:brush>
  </inkml:definitions>
  <inkml:trace contextRef="#ctx0" brushRef="#br0">29 231 14147,'-5'12'370,"0"0"0,1 1-1,0 0 1,1-1 0,0 1 0,1 1 0,1-1-1,-1 14 1,9 108 1925,-2-76-1660,4 0 1,1 0-1,37 111 0,-44-162-464,0 0 0,1 0 0,0-1-1,0 0 1,0 1 0,10 10 0,-13-17-129,0 0 1,0 0 0,0 0-1,0 0 1,0 0 0,1 0-1,-1 0 1,0-1-1,0 1 1,1-1 0,-1 1-1,0-1 1,1 1 0,-1-1-1,1 0 1,-1 1-1,1-1 1,1 0 0,-1-1-2,0 1 1,0-1-1,0 0 1,0 1-1,0-1 1,0 0-1,-1 0 1,1 0-1,0-1 1,0 1 0,-1 0-1,1-1 1,-1 1-1,0-1 1,1 1-1,1-4 1,13-20 140,-1-1 0,-1 0 1,-2-1-1,11-35 1,5-7 17,24-50 23,126-332-2684,-153 361 1937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24.544"/>
    </inkml:context>
    <inkml:brush xml:id="br0">
      <inkml:brushProperty name="width" value="0.05" units="cm"/>
      <inkml:brushProperty name="height" value="0.05" units="cm"/>
    </inkml:brush>
  </inkml:definitions>
  <inkml:trace contextRef="#ctx0" brushRef="#br0">1 1 13451,'4'14'841,"1"0"1,1-1 0,0 1-1,0-1 1,13 17-1,-10-15-344,64 119 2342,-40-71-2458,3-1 0,50 66 1,-61-98-298,1-2 1,1 0 0,2-2-1,1-1 1,46 30 0,-61-44-23,-1 0-1,0 1 1,-1 1 0,0 0 0,20 26 0,45 82 153,-5-5-159,216 220 245,-153-186-325,-30-8 56,-18-21 3,-72-101-34,1-2 0,1 1-1,39 28 1,69 38 2,18 13 15,-116-77-1,-2 1 0,0 2 0,23 27 1,31 47 36,38 43-71,-89-110-4,1-1 1,47 35 0,50 24 32,-65-48 4,-1 4 1,82 77-1,-41-17-15,223 173-1,57 20 42,196 146-45,-508-394 4,185 122-37,-37-27 31,352 217-2,-565-359 6,689 352 40,-234-158-74,71 31 22,-397-169 21,153 70 24,-9 20-32,-143-71-31,244 103 0,-319-158 37,89 20-1,64 2 7,-158-34-29,-1 0-23,52 17 1,-91-23 43,0 0 0,-1 1-1,0 1 1,0 0 0,-1 1-1,0 1 1,0 0 0,17 15-1,4 0-1840,-33-26 1399,-4-5 57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36.343"/>
    </inkml:context>
    <inkml:brush xml:id="br0">
      <inkml:brushProperty name="width" value="0.05" units="cm"/>
      <inkml:brushProperty name="height" value="0.05" units="cm"/>
    </inkml:brush>
  </inkml:definitions>
  <inkml:trace contextRef="#ctx0" brushRef="#br0">39 129 17548,'-38'1'4737,"43"-1"-4409,0 0 0,0 0 0,0-1 0,0 1 0,0-1 0,0 0 0,9-4 0,0 2-30,32-8 186,242-47 943,-231 50-1380,1 2 0,115 4 0,-153 3-68,32 6 0,-48-6 16,0 0 0,0 0 1,0 0-1,0 0 0,0 1 1,-1 0-1,1-1 0,-1 1 0,1 0 1,-1 1-1,0-1 0,0 1 0,0-1 1,5 6-1,-8-7 4,0-1 0,1 1 0,-1-1 1,0 1-1,1-1 0,-1 1 0,0-1 1,1 1-1,-1-1 0,0 1 0,0-1 0,0 1 1,0 0-1,0-1 0,0 1 0,0-1 1,0 1-1,0-1 0,0 1 0,0 0 0,0-1 1,0 1-1,0-1 0,0 1 0,0-1 1,-1 1-1,1 0 0,0-1 0,0 1 0,-1-1 1,1 1-1,0-1 0,-1 0 0,1 1 1,-1-1-1,1 1 0,-1-1 0,1 0 0,0 1 1,-1-1-1,1 0 0,-1 1 0,0-1 1,0 0-1,-27 8-24,-73-3 33,3-1 0,-51 15 35,-176 45 0,319-63-40,-1 1 2,0-1 0,0 1 1,0-1-1,-8 0 1,15-1-6,0 0 0,0 0 0,0 0 0,0 0 1,0 0-1,0 0 0,-1 0 0,1 0 0,0 0 0,0 0 1,0 0-1,0 0 0,0 0 0,0 0 0,0 0 0,0 0 0,0 0 1,0 0-1,0 0 0,-1 0 0,1 0 0,0 0 0,0 0 1,0 0-1,0 0 0,0-1 0,0 1 0,0 0 0,0 0 1,0 0-1,0 0 0,0 0 0,0 0 0,0 0 0,0 0 0,0 0 1,0 0-1,0 0 0,0 0 0,-1 0 0,1-1 0,0 1 1,0 0-1,0 0 0,0 0 0,0 0 0,0 0 0,0 0 0,0 0 1,0 0-1,0 0 0,0 0 0,1 0 0,-1-1 0,0 1 1,0 0-1,0 0 0,0 0 0,0 0 0,0 0 0,0 0 1,0 0-1,0 0 0,0 0 0,0 0 0,0 0 0,0 0 0,8-8 2,15-7-18,12-3-2,0 1 1,2 2 0,56-16-1,120-17-82,98 10-616,-293 35 589,-19 3 125,1 0-1,0 0 1,0 0-1,0 0 1,0 0-1,0 0 0,0 0 1,0 0-1,0 0 1,0 0-1,0 0 1,0 0-1,0 0 1,-1 0-1,1 0 1,0 0-1,0 0 1,0 0-1,0 0 0,0 0 1,0 0-1,0 0 1,0 0-1,0 0 1,0 0-1,0 0 1,0 0-1,0 0 1,0 0-1,-1 0 1,1-1-1,0 1 0,0 0 1,0 0-1,0 0 1,0 0-1,0 0 1,0 0-1,0 0 1,0 0-1,0 0 1,0 0-1,0 0 0,0-1 1,0 1-1,0 0 1,0 0-1,0 0 1,0 0-1,0 0 1,0 0-1,0 0 1,0 0-1,0 0 1,0 0-1,0 0 0,1 0 1,-1 0-1,0-1 1,0 1-1,0 0 1,0 0-1,0 0 1,0 0-1,0 0 1,0 0-1,-31-4-113,-3 4-31,0 1-1,-44 9 1,53-6-129,0-1-1,0 0 1,0-2-1,-1-1 1,-44-6-1,28-6-116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42.917"/>
    </inkml:context>
    <inkml:brush xml:id="br0">
      <inkml:brushProperty name="width" value="0.05" units="cm"/>
      <inkml:brushProperty name="height" value="0.05" units="cm"/>
    </inkml:brush>
  </inkml:definitions>
  <inkml:trace contextRef="#ctx0" brushRef="#br0">301 37 12211,'-7'0'209,"-1"0"0,1 1 0,0 0-1,0 1 1,0-1 0,-1 1 0,2 1 0,-1-1 0,0 1 0,0 0 0,-8 6 0,6-2-57,0 0 1,1 0-1,-1 1 0,1 0 1,1 0-1,-12 16 0,2 5 26,0 0-1,2 1 1,-21 64-1,24-61-65,1 0 1,2 1-1,2 0 0,1 1 0,2-1 0,1 1 1,1 0-1,3 0 0,0 0 0,2 0 0,2 0 0,1 0 1,2-1-1,1 0 0,18 41 0,47 83-52,-60-132-48,2-1-1,0-1 0,37 42 1,-49-62-13,0 0 0,0 0 0,1 0 0,-1 0 0,1-1 0,0 0 0,0 0 0,0 0 1,1 0-1,-1-1 0,0 0 0,1 0 0,0 0 0,10 1 0,-10-3 1,0 0-1,0-1 1,-1 1-1,1-1 1,0 0-1,0-1 1,-1 1-1,1-1 1,-1 0-1,0-1 1,1 1-1,-1-1 1,0 0-1,-1 0 1,6-5-1,8-6-2,-1-1 0,0-1-1,-1-1 1,-1 0 0,-1-2-1,0 1 1,-1-1 0,-1-1-1,-1 0 1,11-29 0,-9 12 13,0-1 0,-3 0 0,-1-1 0,-2 0 0,3-48 0,-10 85-9,6-68 56,-3 0-1,-9-125 0,3 174-39,0 0 0,-2 0 0,0 1 0,-1-1 0,-1 1 0,-1 0 0,-1 1 0,0 0 0,-2 1-1,0 0 1,-1 0 0,-1 1 0,-24-26 0,26 33 174,0 0-1,-1 1 1,0 0 0,0 0 0,-1 1-1,0 1 1,-1 0 0,-13-5-1,17 9 118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20.159"/>
    </inkml:context>
    <inkml:brush xml:id="br0">
      <inkml:brushProperty name="width" value="0.05" units="cm"/>
      <inkml:brushProperty name="height" value="0.05" units="cm"/>
    </inkml:brush>
  </inkml:definitions>
  <inkml:trace contextRef="#ctx0" brushRef="#br0">365 14 9330,'0'0'74,"0"0"-1,0 0 1,0 0 0,0 0-1,0 0 1,1 0 0,-1 0-1,0 0 1,0 0 0,0 0-1,0 0 1,0 0 0,0 0-1,1 0 1,-1 0 0,0-1 0,0 1-1,0 0 1,0 0 0,0 0-1,0 0 1,0 0 0,1 0-1,-1 0 1,0 0 0,0-1-1,0 1 1,0 0 0,0 0-1,0 0 1,0 0 0,0 0-1,0-1 1,0 1 0,0 0-1,0 0 1,0 0 0,0 0-1,0 0 1,0-1 0,0 1-1,0 0 1,0 0 0,0 0-1,0 0 1,0 0 0,0 0 0,0-1-1,0 1 1,0 0 0,0 0-1,0 0 1,0 0 0,-1 0-1,1 0 1,0-1 0,0 1-1,0 0 1,0 0 0,0 0-1,0 0 1,0 0 0,-1 0-1,1 0 1,0 0 0,-11-7 2518,5 7-2263,0 0 0,0 0 0,0 1-1,0 0 1,0 0 0,0 1 0,-8 3 0,-16 3 550,23-7-656,-1 1 1,1 0-1,0 0 0,-1 1 0,1-1 0,0 2 1,1-1-1,-1 1 0,1 0 0,-1 0 1,1 1-1,1 0 0,-1 0 0,-9 10 1,2 2-18,0-1 0,1 2 0,0-1 0,2 2 0,0-1 0,1 1 0,1 1 1,0 0-1,2 0 0,-7 37 0,-26 210 574,36-241-732,1 1 1,1-1-1,1 0 0,2 1 0,1-1 1,1 0-1,1 0 0,1 0 0,1-1 1,14 34-1,-8-28-28,2-1 0,0-1 1,2 0-1,1-1 1,2 0-1,0-2 0,29 28 1,-41-45-21,0-1 0,1-1 0,0 0 0,0 0 0,15 8 0,-19-13 4,0 0-1,-1 0 1,1 0-1,0-1 1,0 0-1,0 0 1,1 0-1,-1-1 1,0 0-1,0 0 1,0 0-1,0 0 1,0-1-1,8-1 1,72-25 129,-13 3-153,-66 22 25,-1 0 0,1 0 0,0-1 0,-1 0 0,0 0 1,0 0-1,0-1 0,0 1 0,-1-1 0,1-1 0,-1 1 0,7-9 0,2-6 7,0 0 1,10-23-1,-2 5-25,-8 14 33,-1-1 1,-1 0-1,-1-1 1,-1 0-1,8-37 1,-10 23 125,-1 0 1,-2 0 0,-2-41-1,-2 55 12,1-16 16,-9-68 0,6 95-165,-1 0-1,0 1 1,-2-1-1,1 1 1,-1-1-1,-1 2 1,-1-1-1,-13-20 1,-16-16 40,-2 1 0,-52-50 0,81 89-178,0 1 1,0 0 0,-1 1 0,0 0 0,-1 0 0,1 1 0,-1 1 0,0 0 0,0 0-1,-1 1 1,1 1 0,-1-1 0,0 2 0,0 0 0,0 0 0,-18 1 0,27 1-114,0 0 29,0 0-1,0 0 0,0 0 1,0-1-1,0 1 0,0-1 1,0 1-1,-5-3 0,1-1-470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23.439"/>
    </inkml:context>
    <inkml:brush xml:id="br0">
      <inkml:brushProperty name="width" value="0.05" units="cm"/>
      <inkml:brushProperty name="height" value="0.05" units="cm"/>
    </inkml:brush>
  </inkml:definitions>
  <inkml:trace contextRef="#ctx0" brushRef="#br0">31 146 13851,'-9'6'993,"-12"9"1265,64-35 1815,-14 10-3661,1 1 1,-1 1-1,39-4 0,95-4-173,-24 3-140,152-42-25,-195 34-158,-94 20 80,-1 1 1,1-1-1,0 1 1,0 0 0,0-1-1,-1 1 1,1 0 0,0 0-1,0 0 1,0 1-1,2 0 1,-4-1 2,0 0 0,1 0 0,-1 0 0,0 1 0,0-1 0,0 0 0,0 1 0,0-1 0,0 0 0,0 0 0,0 1 0,0-1 0,1 0 0,-1 0-1,0 1 1,0-1 0,-1 0 0,1 1 0,0-1 0,0 0 0,0 0 0,0 1 0,0-1 0,0 0 0,0 0 0,0 1 0,0-1 0,-1 0 0,1 0 0,0 1 0,0-1 0,0 0 0,0 0 0,-1 1 0,1-1 0,0 0 0,0 0 0,-1 0 0,-33 28-34,-10 0 56,-1-3-1,-1-1 1,-2-3 0,-84 28 0,66-31 30,0-3-1,-1-3 1,-74 4-1,25-6 234,115-10-282,1 0 0,0 0 1,0 0-1,0 0 0,0-1 0,0 1 0,0 0 0,0 0 0,0 0 0,0 0 0,0-1 0,0 1 0,0 0 0,0 0 0,0 0 0,0 0 0,0-1 0,0 1 0,0 0 0,0 0 0,0 0 0,0 0 0,0 0 0,0-1 0,0 1 0,0 0 0,1 0 1,-1 0-1,0 0 0,0 0 0,0-1 0,0 1 0,0 0 0,0 0 0,0 0 0,1 0 0,-1 0 0,0 0 0,0 0 0,0 0 0,0 0 0,1 0 0,-1 0 0,0-1 0,0 1 0,0 0 0,0 0 0,1 0 0,14-7 18,1 1 1,1 1-1,-1 0 0,25-4 0,-15 4-14,101-21-533,183-13-1,-299 40 81,-20 3 308,-24 5 121,-35 4 281,-104 7 0,-71-14-648,195-7-665,44-3 767,5-6-111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8.798"/>
    </inkml:context>
    <inkml:brush xml:id="br0">
      <inkml:brushProperty name="width" value="0.05" units="cm"/>
      <inkml:brushProperty name="height" value="0.05" units="cm"/>
    </inkml:brush>
  </inkml:definitions>
  <inkml:trace contextRef="#ctx0" brushRef="#br0">2 0 19108,'-2'15'2273,"2"2"-1449,2 5-296,2 1 1144,7 6-672,3 0-79,7-2-377,5-4-136,8-10-200,3-6-112,7-8-344,-1-10-328,1-14-689,-1-4-263,-5-6 1144,-2 0-304,-7 0-272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9.280"/>
    </inkml:context>
    <inkml:brush xml:id="br0">
      <inkml:brushProperty name="width" value="0.05" units="cm"/>
      <inkml:brushProperty name="height" value="0.05" units="cm"/>
    </inkml:brush>
  </inkml:definitions>
  <inkml:trace contextRef="#ctx0" brushRef="#br0">188 0 18084,'-14'33'2048,"-6"14"-1023,-4 5-369,1 12 1184,-3 4-280,3 1-503,1-2-177,7-7-464,3-7-280,4-15-816,8-9-472,0-13 903,0-9-175,5-8-176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09.708"/>
    </inkml:context>
    <inkml:brush xml:id="br0">
      <inkml:brushProperty name="width" value="0.05" units="cm"/>
      <inkml:brushProperty name="height" value="0.05" units="cm"/>
    </inkml:brush>
  </inkml:definitions>
  <inkml:trace contextRef="#ctx0" brushRef="#br0">1 1 19876,'3'12'2041,"3"3"-1225,2-4-360,11-2 1368,9 1-759,15-6-465,3-2-128,7-2-272,2-3-128,-4-2-336,-2 0-168,-12 2-552,-7 0-401,-19 3 1025,-8-1-208,-14 1-272</inkml:trace>
  <inkml:trace contextRef="#ctx0" brushRef="#br0" timeOffset="1">21 152 16948,'-11'22'2224,"9"-2"-1320,13-5-280,9-3 1369,15-4-697,10 0-208,5-7-367,4-2-209,1-6-128,-3 1-192,-8-3-1072,-6-3 888,-13-5-160,-8-3-65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10.139"/>
    </inkml:context>
    <inkml:brush xml:id="br0">
      <inkml:brushProperty name="width" value="0.05" units="cm"/>
      <inkml:brushProperty name="height" value="0.05" units="cm"/>
    </inkml:brush>
  </inkml:definitions>
  <inkml:trace contextRef="#ctx0" brushRef="#br0">13 1 17924,'-8'1'2408,"5"9"-1423,1 8-353,2 6 1848,8 9-1151,-2 3-273,6 6-400,4-1-144,7-6-200,3-6-24,4-12-216,7-9-208,3-17-760,4-10-496,-2-14 1120,-1-7-185,-7-3-183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10.527"/>
    </inkml:context>
    <inkml:brush xml:id="br0">
      <inkml:brushProperty name="width" value="0.05" units="cm"/>
      <inkml:brushProperty name="height" value="0.05" units="cm"/>
    </inkml:brush>
  </inkml:definitions>
  <inkml:trace contextRef="#ctx0" brushRef="#br0">241 0 19108,'-26'35'2073,"-8"14"-1089,-1 3-408,1 10 1232,3 0-503,5 0-473,3-1-176,8-8-576,4-4-232,8-13-792,0-9 848,3-7-88,2-8-169,-2-10-135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5.796"/>
    </inkml:context>
    <inkml:brush xml:id="br0">
      <inkml:brushProperty name="width" value="0.05" units="cm"/>
      <inkml:brushProperty name="height" value="0.05" units="cm"/>
    </inkml:brush>
  </inkml:definitions>
  <inkml:trace contextRef="#ctx0" brushRef="#br0">1 833 16347,'2'-3'321,"0"0"-1,0 0 1,0 0-1,0-1 1,0 1-1,2-6 1,5-10 67,33-61 1381,59-158 1,0-96-1288,-97 313-484,-1 10 29,0-1 0,0 0-1,8-18 1,-9 27-33,-1 1 1,0-1-1,1 1 0,-1 0 0,1-1 1,0 1-1,0 0 0,0 0 1,0 0-1,0 0 0,0 0 0,1 1 1,-1-1-1,1 1 0,-1 0 1,1-1-1,-1 1 0,1 0 0,0 0 1,4 0-1,-2 0-156,-4 1 98,0 0 0,0 0 0,0 0 0,0 0 0,-1-1 0,1 1 0,0 0 0,0 0 0,0-1-1,0 1 1,0-1 0,0 1 0,0-1 0,0 1 0,-1-1 0,2-1 0,-2 1-160,-5 0-105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0:12.139"/>
    </inkml:context>
    <inkml:brush xml:id="br0">
      <inkml:brushProperty name="width" value="0.05" units="cm"/>
      <inkml:brushProperty name="height" value="0.05" units="cm"/>
    </inkml:brush>
  </inkml:definitions>
  <inkml:trace contextRef="#ctx0" brushRef="#br0">2 242 15867,'0'13'1334,"-1"-11"-903,1 0 0,0 0 0,0 0 0,0 0 0,0 0 0,0 0 0,0 0 1,1 0-1,-1 0 0,2 3 0,-2-5-358,0 1 1,0-1 0,1 0-1,-1 0 1,0 0-1,0 0 1,1 1-1,-1-1 1,0 0 0,0 0-1,1 0 1,-1 0-1,0 0 1,1 0 0,-1 0-1,0 0 1,1 0-1,-1 0 1,0 0-1,1 0 1,-1 0 0,0 0-1,0 0 1,1 0-1,-1 0 1,0 0 0,1 0-1,-1 0 1,18-11 1186,9-14-430,0-2 0,-2 0 0,35-50 0,28-30-97,-77 100-668,-8 12-4,-5 18-5,-36 120-8,25-97-411,1-1 1,2 2-1,-4 47 1,13-91 243,1-1-1,0 0 1,0 0-1,1 0 1,-1 0-1,0 0 1,1 0-1,-1 0 1,2 2 0,-2-3 89,0 0 0,1-1 0,-1 1 1,1 0-1,-1-1 0,1 1 0,-1-1 1,1 1-1,-1-1 0,1 1 0,0-1 1,-1 1-1,1-1 0,0 0 0,-1 1 1,1-1-1,0 0 0,0 0 1,-1 1-1,1-1 0,0 0 0,0 0 1,-1 0-1,1 0 0,0 0 0,0 0 1,0 0-1,15-3-652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0.655"/>
    </inkml:context>
    <inkml:brush xml:id="br0">
      <inkml:brushProperty name="width" value="0.05" units="cm"/>
      <inkml:brushProperty name="height" value="0.05" units="cm"/>
    </inkml:brush>
  </inkml:definitions>
  <inkml:trace contextRef="#ctx0" brushRef="#br0">0 101 20740,'4'5'227,"1"0"0,-1 0 0,1-1 0,0 0 0,0 0 0,0 0 0,1 0 0,-1-1 0,1 0 0,11 4 0,-5-1 20,7 3-218,0-1 1,0-1 0,1-1 0,0-1 0,0-1-1,1 0 1,-1-2 0,1 0 0,-1-1 0,1-1-1,0-1 1,-1-1 0,1-1 0,-1-1-1,0 0 1,0-2 0,0 0 0,-1-1 0,0-2-1,0 1 1,-1-2 0,0 0 0,-1-2 0,0 0-1,-1 0 1,27-28 0,-39 36-24,1 0 0,-1-1 0,0 0 0,-1 0 0,1 0 0,-1-1 0,4-7 0,-7 13-6,0-1 0,0 1 0,1 0 0,-1 0 0,0-1 1,0 1-1,0 0 0,0 0 0,0-1 0,0 1 0,0 0 0,0-1 0,0 1 1,-1 0-1,1 0 0,0-1 0,0 1 0,0 0 0,0-1 0,0 1 0,0 0 0,0 0 1,-1 0-1,1-1 0,0 1 0,0 0 0,0 0 0,-1-1 0,1 1 0,0 0 1,0 0-1,-1 0 0,1 0 0,0 0 0,0-1 0,-1 1 0,1 0 0,0 0 1,0 0-1,-1 0 0,1 0 0,0 0 0,-1 0 0,1 0 0,0 0 0,0 0 0,-1 0 1,-17 3-10,-37 15-3,-100 47 1,66-25 98,-13 1 34,-78 35 356,178-75-468,0 1 0,-1-1 1,1 0-1,0 1 1,0 0-1,0-1 1,0 1-1,0 0 0,0 0 1,-1 3-1,2-5-8,1 0 0,0 0-1,0 1 1,0-1 0,0 0 0,0 0-1,0 1 1,-1-1 0,1 0 0,0 0-1,0 1 1,0-1 0,0 0 0,0 0-1,0 1 1,0-1 0,0 0 0,0 0-1,0 1 1,0-1 0,1 0-1,-1 0 1,0 1 0,0-1 0,0 0-1,0 0 1,0 1 0,0-1 0,1 0-1,-1 0 1,0 0 0,0 1 0,1-1-1,16 3 9,11-8-61,0 0 0,0-2 0,51-18 1,-47 14-23,134-57-237,18-5-156,-190 80 384,-12 5 86,-18 7-32,-1-2-1,0-2 1,-1-1 0,0-2-1,-76 13 1,109-24-57,-38 3-348,41-4 418,0 0-1,0 0 1,-1 0 0,1-1 0,0 1 0,0-1 0,0 1 0,0-1-1,0 0 1,0 0 0,0 0 0,0 0 0,0 0 0,0-1 0,0 1 0,0 0-1,-1-3 1,-6-15-193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20.438"/>
    </inkml:context>
    <inkml:brush xml:id="br0">
      <inkml:brushProperty name="width" value="0.05" units="cm"/>
      <inkml:brushProperty name="height" value="0.05" units="cm"/>
    </inkml:brush>
  </inkml:definitions>
  <inkml:trace contextRef="#ctx0" brushRef="#br0">141 44 17012,'-1'0'59,"1"0"-1,-1 0 1,1-1 0,0 1 0,-1 0 0,1 0 0,-1 0 0,1 0 0,0 0 0,-1 0 0,1 0-1,-1 0 1,1 0 0,0 1 0,-1-1 0,1 0 0,-1 0 0,1 0 0,0 0 0,-1 0 0,1 1-1,0-1 1,-1 0 0,1 0 0,0 1 0,-1-1 0,1 0 0,0 0 0,0 1 0,-1-1 0,1 0-1,0 1 1,0-1 0,-1 1 0,1-1 0,0 0 0,0 1 0,-1 1 136,0 0 0,0 1 1,0-1-1,0 0 0,0 1 1,1-1-1,-1 1 0,1 2 0,-1-4-149,1 0-1,0 1 1,0-1-1,0 0 1,0 0-1,0 0 0,0 0 1,0 0-1,0 1 1,0-1-1,0 0 1,1 0-1,-1 0 0,0 0 1,1 0-1,-1 0 1,1 0-1,-1 0 0,1 0 1,0 0-1,-1 0 1,1 0-1,0 0 1,0-1-1,0 1 0,-1 0 1,1 0-1,0-1 1,0 1-1,0-1 1,0 1-1,0-1 0,0 1 1,0-1-1,0 1 1,0-1-1,1 0 1,-1 0-1,0 1 0,0-1 1,0 0-1,0 0 1,0 0-1,0 0 0,3-1 1,-1 0-17,0 0-1,1 0 1,-1 0 0,0-1-1,0 1 1,0-1 0,0 0-1,0 0 1,0 0 0,-1 0-1,1-1 1,-1 1 0,5-6 0,27-41 229,-19 25-59,-17 22 274,-7 4-133,-21 9 100,8-3-114,12-5-181,0-1-37,0 1-1,1 0 0,-1 0 1,1 1-1,0 0 0,0 1 1,-13 9-1,22-14-105,1 0-1,-1 0 1,0-1-1,0 1 1,0 0-1,1 0 1,-1 0 0,0 0-1,0 1 1,0-1-1,1 0 1,-1 0 0,0 0-1,0 0 1,0 0-1,1 0 1,-1 0-1,0 0 1,0 0 0,0 0-1,0 0 1,1 1-1,-1-1 1,0 0 0,0 0-1,0 0 1,0 0-1,0 0 1,0 1-1,1-1 1,-1 0 0,0 0-1,0 0 1,0 1-1,0-1 1,0 0 0,0 0-1,0 0 1,0 1-1,0-1 1,0 0-1,0 0 1,0 0 0,0 1-1,0-1 1,0 0-1,0 0 1,0 0 0,0 0-1,0 1 1,0-1-1,0 0 1,0 0-1,-1 0 1,1 1 0,0-1-1,0 0 1,0 0-1,0 0 1,-1 1 0,20-5 17,117-62-18,-126 64-15,-13 8 11,-12 8 4,2-5 14,-1-1-1,0 0 0,0-1 0,-30 9 0,35-13-5,-1 0-1,0-1 0,0 0 0,0 0 1,0-1-1,0-1 0,0 0 0,-20-2 1,30 2-9,0 0 1,-1 0-1,1 0 1,-1 0-1,1 0 0,0 0 1,-1 0-1,1 0 1,-1 0-1,1 0 1,0 0-1,-1-1 1,1 1-1,0 0 1,-1 0-1,1 0 1,0 0-1,-1-1 0,1 1 1,0 0-1,-1 0 1,1-1-1,0 1 1,0 0-1,-1-1 1,1 1-1,0 0 1,0-1-1,0 1 0,-1 0 1,1-1-1,0 1 1,0-1-1,0 1 1,0 0-1,0-1 1,10-11 20,21-5-1,-21 14-55,-1 1-1,1 0 0,0 1 0,-1 0 0,1 0 0,0 1 1,0 1-1,-1 0 0,1 0 0,0 0 0,-1 1 0,1 1 1,-1 0-1,15 6 0,-24-9 25,0 0-1,1 0 1,-1 1-1,1-1 1,-1 0 0,0 0-1,1 0 1,-1 1 0,0-1-1,1 0 1,-1 0-1,0 1 1,0-1 0,1 0-1,-1 0 1,0 1-1,0-1 1,1 0 0,-1 1-1,0-1 1,0 0 0,0 1-1,0-1 1,1 1-1,-1-1 1,0 0 0,0 1-1,0-1 1,0 0-1,0 1 1,0-1 0,0 1-1,0 0 1,-11 10-121,-27 6 190,33-15-57,-1 1 14,-1-1 1,1 0-1,0 0 0,-1-1 1,1 0-1,-1 0 0,1 0 1,-1-1-1,1 0 0,-1 0 1,-10-2-1,7 0 6,1-1-1,0 0 1,0 0 0,0-1-1,0 0 1,1-1 0,-11-7-1,24 15-38,1 1-1,0-1 0,0-1 0,1 1 1,-1-1-1,1 0 0,-1-1 1,9 2-1,55 0-1315,-34-2 524,-24 1 403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31.273"/>
    </inkml:context>
    <inkml:brush xml:id="br0">
      <inkml:brushProperty name="width" value="0.05" units="cm"/>
      <inkml:brushProperty name="height" value="0.05" units="cm"/>
    </inkml:brush>
  </inkml:definitions>
  <inkml:trace contextRef="#ctx0" brushRef="#br0">39 3 17684,'-15'5'6783,"12"-2"-6570,1 0 1,1 1-1,-1-1 1,0 0 0,1 1-1,-1-1 1,1 1-1,0 0 1,0-1-1,1 1 1,-1 0 0,1 5-1,-1 0-127,1 0 0,0-1 0,0 1 0,3 11 0,-3-20-81,0 1 1,0 0 0,1 0 0,-1 0 0,0-1 0,0 1 0,1 0 0,-1 0-1,0-1 1,1 1 0,-1 0 0,1 0 0,-1-1 0,1 1 0,-1 0 0,1-1-1,-1 1 1,2 0 0,-2-1-1,1 0-1,-1 0 0,0 0 1,1 0-1,-1 0 0,1 0 1,-1 0-1,0 0 0,1 0 1,-1 0-1,0 0 0,1-1 1,-1 1-1,1 0 0,-1 0 1,0 0-1,1 0 0,-1-1 1,0 1-1,1 0 0,-1 0 1,0-1-1,0 1 0,1 0 1,-1-1-1,2-2 24,1 0 0,-1 0 0,-1 0 0,1 0 0,0-1 0,1-3 0,9-42 316,-11 46-308,-1 0 1,1 0 0,-1 0-1,0 0 1,0 0 0,0 0-1,0 0 1,0-1 0,-1 1-1,1 0 1,-1 0 0,0 0-1,-2-3 1,3 5-31,0 1 0,0 0-1,-1 0 1,1-1 0,0 1 0,0 0-1,-1 0 1,1 0 0,0 0 0,-1 0-1,1-1 1,0 1 0,-1 0 0,1 0-1,0 0 1,-1 0 0,1 0 0,0 0-1,-1 0 1,1 0 0,0 0 0,-1 0-1,1 0 1,0 0 0,-1 0 0,1 1-1,0-1 1,-1 0 0,1 0 0,0 0-1,0 0 1,-1 0 0,1 1 0,0-1-1,-1 0 1,1 0 0,0 1 0,0-1-1,0 0 1,-1 0 0,1 1 0,0-1-1,0 0 1,0 0 0,0 1-1,-1-1 1,-8 15 75,4-5-75,1 0-1,0 0 1,1 0 0,0 1-1,1-1 1,0 1 0,0 0-1,1 0 1,1-1 0,0 1-1,2 20 1,-2-31-7,0 1 0,0-1 0,0 0-1,0 1 1,0-1 0,0 0 0,0 0 0,0 1 0,0-1 0,0 0-1,0 0 1,1 1 0,-1-1 0,0 0 0,0 0 0,0 1 0,0-1-1,1 0 1,-1 0 0,0 1 0,0-1 0,0 0 0,1 0 0,-1 0-1,0 0 1,0 1 0,1-1 0,-1 0 0,0 0 0,0 0 0,1 0-1,-1 0 1,0 0 0,0 0 0,1 0 0,-1 0 0,0 0 0,1 0-1,-1 0 1,0 0 0,0 0 0,1 0 0,-1 0 0,1 0 0,12-12 6,7-22 36,8-45 61,-61 190-130,32-109-126,1-7-4,1 0 1,-1 0-1,1 0 1,0 0-1,0 0 1,1 0-1,-1 0 0,4-7 1,2 1-143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2.720"/>
    </inkml:context>
    <inkml:brush xml:id="br0">
      <inkml:brushProperty name="width" value="0.05" units="cm"/>
      <inkml:brushProperty name="height" value="0.05" units="cm"/>
    </inkml:brush>
  </inkml:definitions>
  <inkml:trace contextRef="#ctx0" brushRef="#br0">52 71 12715,'-2'-4'588,"1"-1"0,-1 1 0,1-1 0,0 0 0,0 0 0,0 1 1,0-1-1,1 0 0,0 0 0,0 0 0,1 0 0,3-9 2712,-4 14-3237,2 13 1129,-1 16-296,-24 200 1442,-4 69-2052,29-268-612,3-21-94,-4-9 385,-1 0 1,1 0 0,-1-1 0,1 1-1,-1 0 1,1-1 0,-1 1 0,1 0 0,-1-1-1,0 1 1,1 0 0,-1-1 0,1 1 0,-1-1-1,0 1 1,1-1 0,-1 1 0,0-1-1,0 1 1,0-1 0,1 1 0,-1-2 0,19-41-1273,20-67 0,-6 13 567,-23 71 616,17-42-38,-24 62 178,1-1 1,-1 1-1,1 0 0,0 1 1,0-1-1,1 1 1,7-8-1,-11 12-3,0 1 0,-1-1 0,1 0 1,0 1-1,0-1 0,-1 1 0,1-1 0,0 1 1,0-1-1,0 1 0,-1 0 0,1-1 0,0 1 1,0 0-1,0 0 0,0 0 0,0-1 0,0 1 1,0 0-1,0 0 0,0 0 0,0 1 0,-1-1 1,1 0-1,0 0 0,1 1 0,0 0 8,-1 0 0,0 0 0,0 0-1,0 0 1,0 0 0,0 1 0,0-1 0,0 0-1,0 1 1,0-1 0,-1 0 0,1 1-1,0-1 1,0 3 0,1 6 92,1 1 1,-1 0-1,0 16 1,-2-23-76,4 47 426,-3 1 0,-10 87 0,8-135-1140,-1-8 612,0-11-33,2 2-138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3.541"/>
    </inkml:context>
    <inkml:brush xml:id="br0">
      <inkml:brushProperty name="width" value="0.05" units="cm"/>
      <inkml:brushProperty name="height" value="0.05" units="cm"/>
    </inkml:brush>
  </inkml:definitions>
  <inkml:trace contextRef="#ctx0" brushRef="#br0">172 23 17676,'0'0'102,"0"-1"0,1 0-1,-1 1 1,0-1 0,0 0 0,0 1 0,0-1 0,0 0 0,1 1 0,-1-1 0,0 0 0,-1 1 0,1-1-1,0 0 1,0 1 0,0-1 0,0 0 0,0 1 0,-1-1 0,1 0 0,0 1 0,-1-1 0,1 1 0,0-1-1,-1 1 1,1-1 0,-1 0 0,1 1 0,-1 0 0,1-1 0,-1 1 0,1-1 0,-1 1 0,1 0 0,-1-1-1,0 1 1,1 0 0,-1-1 0,0 1 0,0 0 0,-1 0 24,1 0 0,-1 0 0,0 1 0,0-1 0,1 0 0,-1 1 0,1-1 0,-1 1-1,0 0 1,1 0 0,-1-1 0,1 1 0,-1 0 0,1 0 0,-2 3 0,-9 7 130,1 1 0,0 1 0,1 0 1,1 1-1,-13 24 0,8-11-246,2 1 1,-10 34-1,19-55-8,1 1 0,0-1 0,1 1 0,-2 14-1,3-21 0,0 0 0,0 0-1,0 0 1,0 0-1,0 0 1,0 0-1,0 0 1,1 0 0,-1 0-1,0 0 1,0 0-1,1 0 1,-1 0-1,1 0 1,-1 0 0,1 0-1,-1 0 1,1 0-1,-1-1 1,1 1-1,0 0 1,0 0 0,-1-1-1,1 1 1,0 0-1,0-1 1,0 1-1,0-1 1,-1 1 0,1-1-1,0 0 1,0 1-1,0-1 1,0 0-1,0 0 1,0 1 0,0-1-1,0 0 1,0 0-1,0 0 1,0 0-1,0 0 1,0 0 0,2-1-1,4-1 6,-1 0 0,0 0 0,0 0 0,0-1 1,0 1-1,-1-2 0,1 1 0,-1-1 0,1 1 0,6-8 0,8-8 27,19-23 1,-31 33-27,110-143 142,-117 150-149,0 1 0,-1 0 0,1-1 0,0 1 1,0 0-1,0 0 0,1 0 0,-1 0 1,0 0-1,0 0 0,0 0 0,1 0 0,-1 0 1,2 0-1,-3 1 0,1 0-1,-1 0 1,1 0 0,-1 0-1,0 0 1,1 1 0,-1-1 0,0 0-1,1 0 1,-1 1 0,0-1-1,0 0 1,1 0 0,-1 1 0,0-1-1,1 0 1,-1 1 0,0-1-1,0 0 1,0 1 0,1-1-1,-1 0 1,0 1 0,0-1 0,0 0-1,0 1 1,0-1 0,0 1-1,0-1 1,0 0 0,0 1 0,0-1-1,0 1 1,1 9-8,-1 1 1,-3 19-1,2-17 9,0 2-1,0-1-3,1-1 1,1 22-1,-1-35 1,0 1 0,0-1 0,0 1-1,1-1 1,-1 1 0,0-1 0,0 1 0,0-1-1,0 1 1,1-1 0,-1 1 0,0-1-1,0 0 1,1 1 0,-1-1 0,0 1-1,1-1 1,-1 0 0,0 1 0,1-1-1,-1 0 1,1 1 0,-1-1 0,1 0-1,-1 1 1,1-1 0,-1 0 0,1 0-1,-1 0 1,1 0 0,-1 0 0,1 1-1,-1-1 1,1 0 0,-1 0 0,1 0-1,-1 0 1,1 0 0,-1 0 0,1-1-1,-1 1 1,1 0 0,-1 0 0,1 0-1,-1 0 1,1-1 0,-1 1 0,1 0-1,-1 0 1,0-1 0,1 1 0,-1 0-1,1-1 1,24-19-231,7-16-177,-25 26 247,1 1 0,1 0-1,12-11 1,-21 20 145,1-1-1,-1 0 1,1 1 0,-1-1-1,1 1 1,0 0 0,-1-1-1,1 1 1,-1-1 0,1 1-1,0 0 1,-1-1 0,1 1 0,0 0-1,0 0 1,-1 0 0,1 0-1,0-1 1,0 1 0,-1 0-1,1 0 1,0 0 0,0 0-1,-1 1 1,1-1 0,0 0-1,1 1 1,-1-1 8,-1 1 0,1 0 0,-1 0 1,1 0-1,-1 0 0,1 0 0,-1 0 0,0 0 0,1 0 0,-1 0 0,0 0 0,0 0 0,0 0 0,0 0 0,0 0 1,0 2-1,-1 8 51,0-1 0,-4 19 0,4-28-33,-4 20 111,1-7 34,1 0 1,0 0-1,1 1 0,1-1 1,0 16-1,1-29-132,0 0 0,0 0-1,0 0 1,0 0 0,0 0-1,1 0 1,-1 0 0,0 0-1,1-1 1,-1 1 0,0 0-1,1 0 1,-1 0 0,1 0-1,-1 0 1,1-1 0,0 1-1,-1 0 1,1 0 0,0-1-1,0 1 1,-1 0 0,1-1-1,1 1 1,0 0 3,-1-1-1,1 1 1,0-1 0,-1 0-1,1 0 1,0 0-1,-1 0 1,1 0-1,0 0 1,-1 0 0,1-1-1,0 1 1,1-1-1,5-2 30,0 0 0,0-1 0,0 0-1,11-8 1,-2-2 24,30-29 0,-34 30-45,0 1 0,0 0 0,22-14 0,-35 26-32,1 0 0,-1 0 0,0 0 1,0 0-1,1 0 0,-1 0 1,0 0-1,0 0 0,1 1 0,-1-1 1,0 0-1,0 0 0,1 0 0,-1 0 1,0 1-1,0-1 0,1 0 0,-1 0 1,0 0-1,0 1 0,0-1 1,0 0-1,1 0 0,-1 1 0,0-1 1,0 0-1,0 0 0,0 1 0,0-1 1,0 0-1,0 0 0,0 1 1,0-1-1,0 0 0,0 1 0,0-1 1,0 0-1,0 0 0,0 1 0,0-1 1,0 0-1,0 1 0,0-1 1,0 0-1,0 0 0,-1 1 0,0 16 8,-1-7-15,1-1 2,-1 1-1,1-1 1,1 0 0,0 1-1,1 12 1,-1-20 5,0 0 0,1-1 0,-1 1 0,1 0 0,-1 0 1,1-1-1,0 1 0,-1-1 0,1 1 0,0-1 0,0 1 0,0-1 0,0 1 0,1-1 1,-1 0-1,0 1 0,0-1 0,1 0 0,-1 0 0,1 0 0,-1 0 0,1 0 0,-1-1 1,1 1-1,0 0 0,-1-1 0,1 1 0,0-1 0,0 0 0,-1 1 0,1-1 0,0 0 1,0 0-1,-1 0 0,3-1 0,7 0 16,-1-1 0,0-1 0,0 0 0,-1 0 0,1-1 0,0 0 0,-1-1 0,0 0 1,0-1-1,-1 1 0,0-2 0,0 1 0,0-1 0,0 0 0,-1-1 0,-1 0 0,1 0 0,-1 0 0,7-14 0,-11 19 15,-1 1 0,0-1 1,0 1-1,-1-1 0,1 0 0,0 1 0,-1-1 0,0 0 0,0 1 0,1-1 0,-2 0 0,1 0 0,0 1 0,0-1 0,-1 0 0,0 1 0,1-1 1,-1 0-1,0 1 0,0-1 0,0 1 0,-1 0 0,1-1 0,-1 1 0,1 0 0,-1 0 0,0 0 0,0 0 0,0 0 0,0 0 0,0 0 0,0 1 1,0-1-1,-1 1 0,1-1 0,0 1 0,-1 0 0,0 0 0,1 0 0,-1 0 0,1 1 0,-1-1 0,-3 0 0,-4 2-111,10 4-293,14 5-1030,-8-8 1051,-1 0-1,1-1 1,0 0 0,0 0-1,0 0 1,-1-1 0,1 1-1,0-2 1,0 1 0,6-1-1,19-8-742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6.029"/>
    </inkml:context>
    <inkml:brush xml:id="br0">
      <inkml:brushProperty name="width" value="0.05" units="cm"/>
      <inkml:brushProperty name="height" value="0.05" units="cm"/>
    </inkml:brush>
  </inkml:definitions>
  <inkml:trace contextRef="#ctx0" brushRef="#br0">29 18 16275,'0'-17'5375,"-3"50"-2146,-7 12-1984,6-29-1029,0 0-1,1 0 0,1 0 0,0 1 1,2-1-1,1 31 0,-1-46-204,1 0-1,-1 0 1,0-1-1,0 1 1,0 0-1,1-1 1,-1 1-1,0 0 1,1 0-1,-1-1 0,1 1 1,-1-1-1,1 1 1,-1 0-1,1-1 1,-1 1-1,1-1 1,-1 1-1,1-1 1,0 1-1,-1-1 1,1 0-1,0 1 1,1-1-1,-1 1 4,1-1 0,0 0 0,-1 0 0,1 0 0,0 0 1,0 0-1,0 0 0,-1 0 0,1-1 0,3 0 0,4-3 18,1 1 0,-1-2 0,10-5 0,-13 6-18,91-57 121,-60 36-32,51-26 0,-82 48-94,0 0-1,1 0 1,-1 1-1,14-3 0,-19 5-4,0 0 0,0-1 0,0 1-1,0 0 1,0 0 0,0 0 0,0 0-1,0 0 1,0 0 0,0 1 0,0-1-1,0 0 1,0 0 0,0 1-1,0-1 1,0 1 0,0-1 0,0 1-1,0-1 1,0 1 0,0-1 0,0 1-1,-1 0 1,1 0 0,0-1 0,0 1-1,-1 0 1,1 0 0,-1 0 0,1 0-1,-1 0 1,1 0 0,-1 0-1,1 0 1,-1 0 0,0 0 0,1 2-1,0 5 36,-1 1 0,0-1 0,0 1 0,-1-1 0,-2 12 0,1-1 54,2-19-87,-1 1 0,1-1 0,0 1 0,0-1 0,0 0 1,0 1-1,0-1 0,0 0 0,0 1 0,0-1 0,0 1 0,0-1 0,0 0 0,0 1 0,0-1 0,1 1 0,-1-1 0,0 0 0,0 1 0,0-1 0,0 0 0,1 1 0,-1-1 1,0 0-1,0 1 0,1-1 0,-1 0 0,0 0 0,1 1 0,-1-1 0,0 0 0,1 1 0,13-5 89,13-14-39,6-11-27,-19 16-24,0 0 0,1 1 0,1 1-1,27-16 1,-41 26-7,-1 0 0,0 1 0,1-1 0,-1 1-1,1-1 1,-1 1 0,1-1 0,-1 1 0,1 0-1,-1 0 1,1 0 0,-1 0 0,1 0 0,0 0-1,-1 0 1,1 0 0,-1 1 0,1-1 0,-1 0-1,1 1 1,1 0 0,-2 0-2,0 1-1,1-1 1,-1 0 0,0 0 0,0 1-1,0-1 1,0 1 0,0-1 0,0 1-1,-1-1 1,1 1 0,0-1 0,-1 1-1,1 0 1,-1-1 0,0 1-1,1 0 1,-1 3 0,1 5-133,0 1-1,-1-1 1,-1 1 0,1-1 0,-2 1 0,0-1-1,0 0 1,0 1 0,-6 10 0,1-13-1868,7-8 1976,0 0 1,-1 0 0,1-1 0,0 1 0,0 0 0,0 0 0,-1 0-1,1 0 1,0-1 0,0 1 0,0 0 0,0 0 0,-1 0 0,1-1-1,0 1 1,0 0 0,0 0 0,0-1 0,0 1 0,0 0 0,0 0-1,0 0 1,0-1 0,0 1 0,0 0 0,0 0 0,0-1 0,0 1-1,0 0 1,0 0 0,0-1 0,0 1 0,0-1 0,1-9-726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6.436"/>
    </inkml:context>
    <inkml:brush xml:id="br0">
      <inkml:brushProperty name="width" value="0.05" units="cm"/>
      <inkml:brushProperty name="height" value="0.05" units="cm"/>
    </inkml:brush>
  </inkml:definitions>
  <inkml:trace contextRef="#ctx0" brushRef="#br0">5 0 24253,'-3'6'1833,"3"-1"-1577,-2 0-552,5-5 984,2-5-176,1 0-488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6.932"/>
    </inkml:context>
    <inkml:brush xml:id="br0">
      <inkml:brushProperty name="width" value="0.05" units="cm"/>
      <inkml:brushProperty name="height" value="0.05" units="cm"/>
    </inkml:brush>
  </inkml:definitions>
  <inkml:trace contextRef="#ctx0" brushRef="#br0">192 61 16812,'6'-5'1170,"19"-18"1444,-23 22-2266,-1 0 0,0-1 0,1 1 0,-1-1 0,0 0 0,0 1 0,0-1 0,0 0 0,-1 0 0,1 1 0,0-1 0,-1 0 0,1 0 0,-1-3 0,0 5-234,-1-1-1,1 1 1,0-1 0,-1 1-1,1 0 1,-1-1-1,1 1 1,-1 0 0,0 0-1,1-1 1,-1 1-1,1 0 1,-1 0 0,1 0-1,-1-1 1,0 1-1,1 0 1,-1 0 0,1 0-1,-1 0 1,0 0-1,1 0 1,-1 1 0,0-1-1,0 0 1,-18 2 538,8 1-521,1 1 0,0 0 0,0 1-1,0 0 1,0 1 0,1 0 0,0 0 0,-11 10-1,5-3-86,0 1-1,1 1 1,-21 27-1,32-37-37,0 0-1,0 0 1,0 0 0,1 1-1,-1-1 1,1 1 0,-2 9-1,4-13-6,-1 0 0,1-1 0,0 1 0,0 0 0,0 0 0,0 0 1,0 0-1,0-1 0,0 1 0,1 0 0,-1 0 0,1 0 0,-1-1 0,1 1 0,0 0 0,0-1 0,0 1 0,0 0 0,0-1 0,0 1 0,0-1 0,0 0 0,0 1 0,1-1 0,-1 0 0,1 0 0,-1 0 1,3 2-1,4 0-125,0 0 1,-1 0-1,1 0 1,0-1-1,1-1 1,-1 1 0,0-1-1,0-1 1,13 0-1,79-10-1930,-83 8 1929,34-4-439,-1 0-175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7.443"/>
    </inkml:context>
    <inkml:brush xml:id="br0">
      <inkml:brushProperty name="width" value="0.05" units="cm"/>
      <inkml:brushProperty name="height" value="0.05" units="cm"/>
    </inkml:brush>
  </inkml:definitions>
  <inkml:trace contextRef="#ctx0" brushRef="#br0">65 0 19428,'-2'6'893,"0"1"0,0-1-1,0 1 1,0 11 0,-2 2 640,-9 40 732,2-13-1510,2 1 0,-5 92-1,16-126-710,-1-14-42,-1 0-1,0 0 0,0 0 0,0 0 0,0 0 1,1 0-1,-1 0 0,0 0 0,0 0 1,0 0-1,0 0 0,1 0 0,-1 0 0,0 0 1,0 0-1,0 0 0,1 0 0,-1 0 1,0 0-1,0 0 0,0 0 0,0 0 0,0 0 1,1-1-1,-1 1 0,0 0 0,0 0 1,0 0-1,0 0 0,0 0 0,1 0 0,-1 0 1,0-1-1,0 1 0,0 0 0,0 0 1,0 0-1,0 0 0,0-1 0,2-1 5,-1 0 1,0 0-1,0-1 0,0 1 0,0-1 0,0 1 1,-1-1-1,1 1 0,0-4 0,-1-19 26,0 0 1,-2 0-1,-1 0 0,0 0 0,-10-28 0,13 50-49,1 5-6,0-1 1,0 1-1,1-1 0,-1 0 0,0 1 0,1-1 1,-1 0-1,1 0 0,0 0 0,-1 0 0,1-1 1,0 1-1,-1 0 0,1-1 0,0 1 0,0-1 1,3 1-1,33 3-395,-38-4 407,19-1-273,0 0-1,-1-1 1,1-1 0,33-9-1,69-32-752,-119 43 1057,0 0-1,0 0 1,0 0 0,0 0-1,0 0 1,0-1 0,0 1-1,-1 0 1,1-1-1,-1 0 1,1 1 0,-1-1-1,0 0 1,1 0 0,-1 1-1,0-1 1,0 0 0,0 0-1,0-1 1,-1 1 0,2-3-1,-2 4 11,0 1 1,0-1-1,0 0 0,0 0 1,0 0-1,-1 0 0,1 0 0,0 0 1,0 0-1,0 0 0,-1 0 0,1 1 1,-1-1-1,1 0 0,-1 0 0,1 0 1,-1 1-1,1-1 0,-2-1 0,1 1 1,-1 0 0,1 0 0,-1 0 0,0 0 0,1 0 0,-1 1 0,0-1-1,1 1 1,-1-1 0,0 1 0,1 0 0,-1-1 0,0 1 0,-2 0-1,0 0 3,-1 1 0,1 0-1,-1 0 1,1 0-1,0 0 1,0 1 0,-1 0-1,1 0 1,0 0-1,0 0 1,0 0-1,1 1 1,-1 0 0,1 0-1,-1 0 1,1 0-1,0 0 1,0 1 0,-4 5-1,1-1 17,0 1 0,1 0-1,0 0 1,0 0 0,1 1 0,0-1-1,-4 17 1,7-22-29,1 0 0,-1 0 0,1 1 0,-1-1 0,1 0 0,0 0 0,1 1 0,-1-1 0,1 0 0,0 0 0,0 1 0,0-1 0,1 0 0,2 7 0,-2-9-38,0 1 0,0-1 1,0 1-1,0-1 0,0 0 0,0 0 1,0 0-1,1 0 0,-1 0 0,1-1 1,-1 1-1,1-1 0,0 0 0,0 1 1,0-1-1,0 0 0,-1-1 0,1 1 1,0 0-1,0-1 0,4 0 0,3 1-270,-1-1 0,1-1 0,-1 0 0,0 0 1,1-1-1,-1 0 0,0-1 0,0 1 0,11-7 0,-6 2-114,0 0 0,0-1 1,-1-1-1,22-19 1,3-7-569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6.661"/>
    </inkml:context>
    <inkml:brush xml:id="br0">
      <inkml:brushProperty name="width" value="0.05" units="cm"/>
      <inkml:brushProperty name="height" value="0.05" units="cm"/>
    </inkml:brush>
  </inkml:definitions>
  <inkml:trace contextRef="#ctx0" brushRef="#br0">463 103 15971,'0'-4'199,"0"0"0,0 0 0,0 0 0,-1 0 0,1 0-1,-1 0 1,0 0 0,0 0 0,-1 1 0,1-1-1,-1 0 1,0 1 0,0-1 0,0 1 0,0-1 0,-1 1-1,1 0 1,-1 0 0,0 0 0,0 0 0,0 1 0,0-1-1,0 1 1,-1 0 0,1 0 0,-1 0 0,1 0-1,-1 1 1,0-1 0,0 1 0,1 0 0,-1 0 0,0 0-1,-6 0 1,-11-1-28,-1 1 1,1 0-1,0 2 0,0 0 0,0 1 1,0 1-1,0 2 0,0 0 0,1 1 0,0 0 1,0 2-1,-29 16 0,40-19-171,0 0 0,1 1 0,-1 1 1,-7 7-1,14-12-10,-1 0 0,1 1 0,0-1 0,0 0 1,0 1-1,1-1 0,-1 1 0,1 0 0,-1-1 1,1 1-1,0 0 0,0 0 0,0 0 0,0 0 0,1 0 1,-1 0-1,1 6 0,0-8-4,0 1 1,1-1-1,-1 1 1,1-1-1,-1 1 1,1-1-1,0 0 1,0 1-1,0-1 1,-1 0-1,1 0 1,0 1-1,1-1 1,-1 0-1,0 0 1,0 0-1,0 0 1,1-1-1,-1 1 1,0 0-1,1 0 1,-1-1-1,0 1 1,1-1-1,-1 1 1,1-1-1,-1 0 0,3 1 1,6 1-51,1-1 0,-1 0 0,13-1 0,-14 0 27,54 0-189,61 2-71,-110-1 272,1 1-1,0 0 0,-1 1 1,1 1-1,26 11 0,-38-14 20,0 0 0,-1 1-1,1-1 1,0 1 0,-1 0-1,1 0 1,-1 0 0,0 0-1,0 0 1,4 5 0,-5-6 6,-1 0 0,1 1 0,-1-1 0,1 0 0,-1 1 0,0-1 0,1 0 0,-1 1 0,0-1 0,0 1 0,0-1 0,0 1 0,0-1 0,0 0 1,-1 1-1,1-1 0,0 1 0,-1-1 0,1 0 0,-1 1 0,1-1 0,-1 0 0,0 1 0,1-1 0,-1 0 0,-2 2 0,-3 5 31,-1 0-1,-1 0 0,0-1 0,0 0 0,0 0 0,-17 10 1,-61 30 164,76-43-174,-16 10 31,8-4-35,0-1 1,-1 0-1,0-1 1,0-2-1,-37 9 0,56-15-43,-1 1 0,1-1 0,-1 0 0,1 0 0,-1 0-1,1 0 1,-1 0 0,0 0 0,1 0 0,-1 0 0,1 0-1,-1 0 1,1 0 0,-1 0 0,1 0 0,-1 0 0,1-1-1,-1 1 1,1 0 0,-1 0 0,1-1 0,-1 1 0,1 0-1,-1 0 1,1-1 0,0 1 0,-1 0 0,1-1-1,0 1 1,-1-1 0,1 1 0,0-1 0,-1 1 0,1-1-1,0 1 1,0-1 0,-1 1 0,1-1 0,0 1 0,0-1-1,0 1 1,0-1 0,0 1 0,0-1 0,0 1 0,0-1-1,0 1 1,0-1 0,0 1 0,0-1 0,0 1-1,1-2 1,11-25-440,-11 25 483,24-37-374,13-8-123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7.890"/>
    </inkml:context>
    <inkml:brush xml:id="br0">
      <inkml:brushProperty name="width" value="0.05" units="cm"/>
      <inkml:brushProperty name="height" value="0.05" units="cm"/>
    </inkml:brush>
  </inkml:definitions>
  <inkml:trace contextRef="#ctx0" brushRef="#br0">111 0 18764,'-41'67'3177,"31"-54"-2597,1 0-1,0 1 0,1 0 0,1 1 0,0 0 1,1 0-1,-5 20 0,10-33-524,1 0 1,-1 0-1,1 1 1,0-1-1,0 0 1,0 0-1,0 1 1,0-1-1,1 0 1,-1 1-1,1-1 1,-1 0-1,1 0 1,0 0-1,0 0 1,0 0-1,0 1 1,1 1-1,0-3-36,-1 0 0,1 1 0,0-1 0,-1 0 0,1 0 0,0 0 0,0 0 0,-1 0 0,1 0 0,0-1 0,0 1 0,0 0 0,0-1 0,0 0 0,0 1 0,0-1 0,0 0-1,0 0 1,0 0 0,3-1 0,4 0-15,-1-1 1,0 0-1,1-1 0,-1 1 0,0-2 0,0 1 1,-1-1-1,1 0 0,-1-1 0,0 1 0,0-2 0,0 1 1,-1-1-1,8-8 0,-5 5 6,-1 0 1,-1-1-1,0 0 1,0 0-1,-1 0 0,0-1 1,-1 0-1,0 0 1,5-19-1,-9 17 10,-7 13 16,-9 20 25,6-2 41,0 0-1,1 1 0,1-1 1,1 1-1,-7 34 1,12-52-101,1 1 0,0-1 0,0 0 0,-1 0 0,1 0 0,0 1 0,0-1 0,0 0 0,1 0 0,-1 1 1,0-1-1,0 0 0,1 0 0,-1 0 0,0 0 0,1 0 0,-1 1 0,1-1 0,0 0 0,-1 0 1,2 1-1,-1-2-32,0 1 0,0-1 0,0 0 0,-1 1 0,1-1 0,0 0 0,0 0 1,0 1-1,0-1 0,0 0 0,0 0 0,0 0 0,0 0 0,0 0 0,0-1 0,0 1 1,0 0-1,0 0 0,0-1 0,1 0 0,6-2-412,0-1 0,0-1 0,0 0-1,8-6 1,-16 11 424,32-24-1676,49-50-1,-40 32 536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8.247"/>
    </inkml:context>
    <inkml:brush xml:id="br0">
      <inkml:brushProperty name="width" value="0.05" units="cm"/>
      <inkml:brushProperty name="height" value="0.05" units="cm"/>
    </inkml:brush>
  </inkml:definitions>
  <inkml:trace contextRef="#ctx0" brushRef="#br0">87 0 14051,'-2'7'551,"0"0"1,0 0-1,-1-1 1,0 1-1,0-1 1,0 0-1,-1 0 1,-8 11-1,-5 6 1584,6-6-795,7-11-815,0-1 1,1 1-1,0 0 1,0 0-1,-4 11 0,7-16-494,0-1 0,0 1 0,0-1 0,0 0 0,0 1 0,0-1 0,0 1 0,0-1 0,0 1-1,0-1 1,0 1 0,1-1 0,-1 1 0,0-1 0,0 0 0,1 1 0,-1-1 0,0 1-1,1-1 1,-1 0 0,0 1 0,1-1 0,-1 0 0,0 1 0,1-1 0,-1 0 0,1 0 0,-1 1-1,0-1 1,1 0 0,-1 0 0,1 0 0,-1 0 0,1 1 0,-1-1 0,1 0 0,-1 0-1,1 0 1,-1 0 0,1 0 0,-1 0 0,1-1 0,28 1-4,-21-1 38,27 0-257,57 6 0,-81-4 181,-1 1 0,0 0 1,0 0-1,0 1 0,0 0 1,0 1-1,-1 1 0,1-1 1,-1 1-1,9 7 0,-16-11 48,0 0-1,-1 1 1,1-1-1,-1 0 1,0 1-1,1-1 1,-1 1-1,0-1 1,0 1-1,0 0 1,0-1-1,0 1 1,0 0-1,0 0 1,-1 0-1,1 0 1,-1-1-1,1 1 1,-1 0-1,0 0 1,1 0-1,-1 4 1,-1-3 46,0 0 1,0 0-1,0 0 1,0 0-1,-1 0 1,1-1-1,-1 1 1,1 0-1,-1-1 1,0 1-1,0-1 1,-4 5-1,-3 1 199,0-1 0,0 0-1,-1 0 1,0-1 0,0 0-1,-18 7 1,19-10-131,0 0-1,0-1 1,0 1-1,0-2 1,-19 2 0,26-3-302,-1 0 0,0 0 1,0 0-1,1 0 1,-1 0-1,0-1 1,1 1-1,-1-1 0,0 0 1,1 0-1,-1 0 1,1 0-1,-1 0 1,1-1-1,0 1 1,0-1-1,-1 1 0,1-1 1,0 0-1,0 0 1,1 0-1,-1 0 1,0 0-1,-2-4 1,2-1-649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58.933"/>
    </inkml:context>
    <inkml:brush xml:id="br0">
      <inkml:brushProperty name="width" value="0.05" units="cm"/>
      <inkml:brushProperty name="height" value="0.05" units="cm"/>
    </inkml:brush>
  </inkml:definitions>
  <inkml:trace contextRef="#ctx0" brushRef="#br0">34 157 16844,'-5'3'613,"1"1"185,-1 0 1,1 0 0,0 0 0,-5 7-1,8-11-721,1 0-1,0 1 1,0-1-1,-1 1 1,1-1-1,0 0 1,0 1-1,0-1 1,0 0-1,-1 1 1,1-1-1,0 1 1,0-1-1,0 1 1,0-1-1,0 0 1,0 1-1,0-1 1,0 1-1,0-1 1,0 1-1,0-1 1,0 0-1,1 1 1,-1-1-1,0 1 1,0-1-1,1 1 30,0 0-1,0-1 1,0 1 0,0-1-1,0 1 1,0-1 0,0 1-1,0-1 1,0 0 0,0 0-1,0 0 1,0 1 0,1-1-1,-1 0 1,0 0-1,2-1 1,14 0 151,-1-1-1,1-1 1,0-1-1,-1-1 1,1 0-1,-1-1 1,0 0-1,-1-1 1,0-1-1,28-19 1,-37 22-187,-1 0-1,1 1 1,-1-2-1,0 1 1,0-1-1,0 1 1,-1-2-1,0 1 1,6-12-1,-9 16-48,0 0-1,0 1 1,-1-1-1,1 0 1,-1 0 0,0 0-1,0 1 1,1-1-1,-1 0 1,0 0-1,0 0 1,-1 0-1,1 0 1,0 1 0,-1-1-1,1 0 1,-2-3-1,1 3-3,0 0 0,-1 1-1,1-1 1,-1 0 0,0 1 0,1-1-1,-1 1 1,0 0 0,0-1-1,0 1 1,0 0 0,0 0 0,0 0-1,0 0 1,-1 1 0,1-1 0,0 1-1,-4-1 1,-2 0 2,0 0 1,0 1-1,0 0 0,0 0 1,0 1-1,0 0 0,0 1 1,0 0-1,0 0 0,0 0 1,0 1-1,1 0 0,0 1 1,-1 0-1,1 0 0,1 0 1,-1 1-1,-6 6 1,5-5-18,1 0 0,0 1 0,0 0 1,1 0-1,0 1 0,0 0 0,1 0 1,-1 0-1,2 1 0,-1-1 0,2 1 1,-1 1-1,1-1 0,-4 17 0,7-23-9,-1 1 0,1-1-1,0 1 1,0-1-1,0 0 1,0 1-1,0-1 1,1 1 0,0-1-1,-1 0 1,1 1-1,1-1 1,-1 0-1,0 0 1,1 0 0,0 0-1,-1 0 1,1 0-1,0 0 1,0-1-1,1 1 1,-1-1 0,1 1-1,-1-1 1,1 0-1,0 0 1,0 0-1,0 0 1,0-1 0,0 1-1,0-1 1,4 2-1,9 1-349,-1 0 1,1-1-1,0-1 0,0 0 0,26-1 1,70-1-593,-59-3 335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0.194"/>
    </inkml:context>
    <inkml:brush xml:id="br0">
      <inkml:brushProperty name="width" value="0.05" units="cm"/>
      <inkml:brushProperty name="height" value="0.05" units="cm"/>
    </inkml:brush>
  </inkml:definitions>
  <inkml:trace contextRef="#ctx0" brushRef="#br0">11 128 17740,'-2'8'600,"-1"0"0,2 0 0,-1 1 1,1-1-1,0 0 0,1 1 0,0-1 0,0 0 1,1 1-1,0-1 0,0 0 0,1 1 0,0-1 1,1 0-1,0 0 0,0-1 0,8 15 0,-10-20-552,1 0-1,-1-1 1,1 1-1,-1 0 0,1-1 1,0 1-1,-1-1 0,1 0 1,0 1-1,0-1 1,0 0-1,0 0 0,0-1 1,0 1-1,0 0 0,0-1 1,4 2-1,-2-2-42,0 0 0,0 0-1,0 0 1,-1-1 0,1 1-1,0-1 1,0 0 0,0 0-1,4-2 1,3-2-236,0-1 1,-1 0-1,0 0 1,0-1-1,14-12 0,-3-3-699,0 0-1,-2-1 1,0-2 0,-2 0-1,-1 0 1,-1-2-1,-1 0 1,11-30 0,-24 55 1703,-6 20 1361,-23 70 870,-90 334 1241,115-412-4248,2-5-102,-1 1 0,1-1 0,0 0 0,1 1 0,-1-1 0,1 1 0,0-1 0,1 10 0,0-14 64,-1-1 0,0 0 1,0 0-1,0 0 0,0 0 0,0 1 0,0-1 0,0 0 0,0 0 1,0 0-1,1 0 0,-1 1 0,0-1 0,0 0 0,0 0 1,0 0-1,1 0 0,-1 0 0,0 0 0,0 1 0,0-1 0,0 0 1,1 0-1,-1 0 0,0 0 0,0 0 0,0 0 0,1 0 0,-1 0 1,0 0-1,0 0 0,0 0 0,1 0 0,-1 0 0,0 0 0,0 0 1,0 0-1,1 0 0,-1 0 0,0 0 0,0-1 0,0 1 0,1 0 1,-1 0-1,0 0 0,0 0 0,0 0 0,0 0 0,0-1 0,1 1 1,-1 0-1,0 0 0,0 0 0,0 0 0,0-1 0,9-9-656,-8 9 664,10-13-627,2-2-167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0.926"/>
    </inkml:context>
    <inkml:brush xml:id="br0">
      <inkml:brushProperty name="width" value="0.05" units="cm"/>
      <inkml:brushProperty name="height" value="0.05" units="cm"/>
    </inkml:brush>
  </inkml:definitions>
  <inkml:trace contextRef="#ctx0" brushRef="#br0">28 218 17644,'-25'48'4355,"25"-48"-4287,-1 0-1,1 1 0,0-1 1,0 0-1,0 0 0,0 0 1,-1 1-1,1-1 0,0 0 1,0 0-1,0 1 0,0-1 1,0 0-1,0 0 0,0 1 1,-1-1-1,1 0 0,0 0 1,0 1-1,0-1 0,0 0 1,0 1-1,0-1 0,0 0 1,0 0-1,1 1 0,-1-1 1,0 0-1,0 0 0,0 1 1,0-1-1,0 0 0,0 0 1,0 1-1,1-1 0,-1 0 1,0 0-1,0 1 0,0-1 1,0 0-1,1 0 0,-1 0 1,0 0-1,0 1 0,1-1 1,15-3 1587,19-15-292,17-22-381,-2-2 0,81-87-1,-104 101-868,-26 26-111,0 1-1,1-1 1,-1 1-1,0 0 1,1-1-1,-1 1 0,1 0 1,0 0-1,-1 0 1,1 0-1,0 1 1,2-2-1,-4 2-1,1 0-1,-1 0 1,1 0 0,-1 0-1,0 0 1,1 1 0,-1-1-1,0 0 1,1 0 0,-1 0-1,0 0 1,0 1 0,1-1-1,-1 0 1,0 0 0,1 1-1,-1-1 1,0 0 0,0 1-1,0-1 1,1 0 0,-1 1-1,0-1 1,0 0 0,0 1-1,0-1 1,0 0 0,0 1-1,1-1 1,-1 0 0,0 1-1,0-1 1,0 0 0,0 1-1,0 0 1,-1 7-6,1 0 1,-1 1-1,-4 14 0,5-21 8,-9 35-36,-20 114-1122,29-149 1023,0-1 1,-1 1-1,1 0 1,0-1-1,0 1 0,0-1 1,0 1-1,0 0 1,1-1-1,-1 1 0,0-1 1,1 1-1,0 2 1,0-3 81,0-1 1,-1 0 0,1 0 0,0 0-1,-1 0 1,1 0 0,0 0-1,-1 0 1,1 0 0,-1 0 0,1 0-1,0 0 1,-1 0 0,1 0 0,0 0-1,-1-1 1,1 1 0,0 0-1,-1 0 1,1-1 0,-1 1 0,1-1-1,-1 1 1,1 0 0,-1-1 0,1 1-1,-1-1 1,1 1 0,-1-1-1,0 1 1,1-1 0,0 0 0,15-16-767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1.438"/>
    </inkml:context>
    <inkml:brush xml:id="br0">
      <inkml:brushProperty name="width" value="0.05" units="cm"/>
      <inkml:brushProperty name="height" value="0.05" units="cm"/>
    </inkml:brush>
  </inkml:definitions>
  <inkml:trace contextRef="#ctx0" brushRef="#br0">198 1 21253,'-5'8'512,"-1"0"0,2 1 0,-1 0 0,1 0 0,1 0 0,-3 10 0,-12 61 1060,14-62-1031,-3 32-408,2 0 0,2 1 1,2-1-1,2 1 1,11 66-1,-12-116-271,0 0 0,0-1 1,1 1-1,-1 0 0,0 0 0,0-1 1,0 1-1,0 0 0,0 0 1,0-1-1,0 1 0,0 0 0,0 0 1,0 0-1,0-1 0,0 1 0,-1 0 1,1 0-1,0-1 0,-1 1 0,1 0 1,0-1-1,-1 1 0,1 0 0,-1-1 1,1 1-1,-2 0 0,1-1-28,0 0-1,0 0 0,0 0 1,0-1-1,0 1 0,0 0 1,0-1-1,0 1 1,0-1-1,0 1 0,1-1 1,-1 1-1,0-1 0,0 0 1,0 1-1,-1-3 0,-33-37-4057,34 39 4058,-45-64-3137,39 55 4200,1-1 0,0 0 1,0-1-1,-4-14 0,10 25-769,0 1 0,0-1 0,0 1 0,0-1-1,0 1 1,-1-1 0,1 0 0,0 1 0,1-1 0,-1 1-1,0-1 1,0 1 0,0-1 0,0 0 0,0 1 0,0-1 0,1 1-1,-1-1 1,0 1 0,0-1 0,1 1 0,-1-1 0,0 1 0,1-1-1,-1 1 1,1 0 0,-1-1 0,1 1 0,-1 0 0,0-1-1,1 1 1,-1 0 0,1-1 0,0 1 0,-1 0 0,1 0 0,-1 0-1,1-1 1,-1 1 0,1 0 0,-1 0 0,1 0 0,0 0 0,33 0 2462,-21 0-1959,33 1 486,-17 0-1499,0-1 0,-1-1 1,1-1-1,33-8 0,-29 0-97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1.884"/>
    </inkml:context>
    <inkml:brush xml:id="br0">
      <inkml:brushProperty name="width" value="0.05" units="cm"/>
      <inkml:brushProperty name="height" value="0.05" units="cm"/>
    </inkml:brush>
  </inkml:definitions>
  <inkml:trace contextRef="#ctx0" brushRef="#br0">133 0 19788,'-17'12'928,"1"1"-1,1 0 0,0 1 1,-20 24-1,32-34-779,-1 1 0,0 0 0,1 0 0,0 0 0,0 0 0,1 0 0,-1 1 0,1-1 0,1 1 0,-1 0 0,1-1 1,0 1-1,0 0 0,0 0 0,1 0 0,0 0 0,0 0 0,0 0 0,3 11 0,-2-15-115,0 0-1,0 1 1,0-1 0,0 1-1,0-1 1,0 0 0,1 0-1,-1 0 1,1 0 0,-1 0-1,1 0 1,0 0 0,0 0 0,0-1-1,0 1 1,4 1 0,-2-1 8,0 0 0,0 0-1,1-1 1,-1 0 0,0 0 0,1 0 0,-1 0 0,9 0 0,-1-1 28,0-1 0,0 0-1,-1-1 1,1 0 0,-1-1 0,17-6-1,-14 3 47,-1 0 0,0-1-1,0 0 1,-1 0 0,0-2-1,13-11 1,-20 16-57,-1 0 0,-1 0-1,1 0 1,-1-1 0,1 0-1,-1 1 1,0-1 0,3-8 0,-5 11-25,0-1 0,-1 0 1,1 0-1,0-1 0,-1 1 0,0 0 1,0 0-1,0 0 0,0 0 1,0 0-1,0 0 0,-1 0 1,0 0-1,1 0 0,-1 0 1,-2-4-1,2 4-30,0 0 0,-1 1 0,1-1 1,-1 0-1,0 1 0,0-1 0,0 1 0,0 0 1,0 0-1,0-1 0,-1 1 0,1 0 0,0 1 1,-1-1-1,0 0 0,0 1 0,1 0 0,-1-1 1,0 1-1,0 0 0,0 1 0,0-1 0,0 0 1,0 1-1,-6 0 0,-4 0-444,0 1 1,0 1-1,0 0 0,-24 8 1,-7 1-810,27-10 570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2.550"/>
    </inkml:context>
    <inkml:brush xml:id="br0">
      <inkml:brushProperty name="width" value="0.05" units="cm"/>
      <inkml:brushProperty name="height" value="0.05" units="cm"/>
    </inkml:brush>
  </inkml:definitions>
  <inkml:trace contextRef="#ctx0" brushRef="#br0">3 102 21461,'-1'35'1439,"0"-17"-696,0 0-1,2 0 1,0 0-1,6 29 1,-6-43-632,0 0 0,0 0 0,1 0-1,-1 0 1,1 0 0,0-1 0,0 1 0,0-1 0,1 1 0,-1-1 0,1 0-1,0 0 1,-1 0 0,2 0 0,-1-1 0,0 1 0,0-1 0,1 1 0,-1-1-1,1-1 1,0 1 0,0 0 0,-1-1 0,1 0 0,8 2 0,-4-2-96,1 0 1,-1 0 0,0-1-1,1 0 1,-1-1 0,0 0 0,0 0-1,1 0 1,-1-1 0,0-1-1,13-4 1,-10 1-174,0 0 0,0 0 0,-1-1 1,1 0-1,-2-1 0,1 0 0,10-12 0,-7 6-526,-1-1 0,0 0-1,-2-1 1,0 0 0,0-1 0,-2 0 0,0-1 0,-1 1-1,0-1 1,4-22 0,-9 31 84,-1 6 380,0 0-1,0-1 1,0 1 0,-1 0-1,0 0 1,1 0 0,-1-1-1,0 1 1,-1-5 0,-1 10 366,1 1 0,-1 0 0,0 0 0,1 0-1,0 0 1,0 0 0,-2 6 0,0 0 210,-72 174 5365,-26 77-1031,101-258-4619,-3 5-206,2 0 0,-1 1 0,1-1 0,-1 12 0,2-18 85,0 0 1,0 0 0,0 0 0,0 0 0,0 0-1,0-1 1,0 1 0,1 0 0,-1 0 0,0 0-1,1-1 1,-1 1 0,0 0 0,1 0 0,-1-1-1,1 1 1,-1 0 0,1-1 0,1 2 0,-1-2 9,0 1 0,0-1 0,0 0 0,0 1 0,0-1 0,1 0 0,-1 0 0,0 0 0,0 0 0,0 0 1,0 0-1,0 0 0,1 0 0,-1-1 0,0 1 0,0 0 0,0-1 0,0 1 0,2-1 0,15-9-553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3.296"/>
    </inkml:context>
    <inkml:brush xml:id="br0">
      <inkml:brushProperty name="width" value="0.05" units="cm"/>
      <inkml:brushProperty name="height" value="0.05" units="cm"/>
    </inkml:brush>
  </inkml:definitions>
  <inkml:trace contextRef="#ctx0" brushRef="#br0">108 34 17804,'5'-3'7215,"44"-16"-3976,-40 16-2996,0 1-1,0 0 1,0 0 0,0 1 0,1 0-1,-1 1 1,0 0 0,16 2 0,-24-2-232,-1 0 1,1 0-1,0 1 1,0-1-1,0 0 1,0 1-1,0-1 1,-1 1-1,1-1 1,0 1 0,-1-1-1,1 1 1,0 0-1,-1-1 1,1 1-1,0 0 1,-1-1-1,1 1 1,-1 0 0,1 0-1,-1-1 1,0 1-1,1 0 1,-1 0-1,0 0 1,0 0-1,1 0 1,-1 0 0,0 0-1,0-1 1,0 1-1,0 0 1,0 0-1,0 0 1,0 0-1,-1 0 1,1 0 0,0 0-1,0-1 1,-1 1-1,1 0 1,0 0-1,-2 1 1,-1 5 8,-1 0 1,1 0-1,-2-1 1,-4 6-1,-21 24 13,-2-2-1,-1-2 1,-48 37 0,9-8 30,85-70-68,0 0 0,1 1 1,0 1-1,0 0 0,1 1 1,0 1-1,0 0 0,0 1 1,1 0-1,0 1 0,30-1 1,-42 4 4,1 0 0,-1 0 0,1 1 0,-1 0 0,1-1 0,-1 2 0,0-1 0,1 0 0,-1 1 0,0 0 0,0 0 0,0 0 0,0 0 0,-1 1 0,1 0 0,0 0 0,-1 0 0,0 0 0,0 0 0,0 0 0,0 1 0,0 0 0,-1-1 0,0 1 0,0 0 0,0 0 0,0 0 0,0 1 0,1 4 0,-2-3-1,9 18 31,-10-24-28,1 1-1,-1-1 1,1 1-1,-1-1 1,1 1-1,-1-1 1,1 0-1,-1 1 1,1-1-1,0 0 1,-1 1-1,1-1 1,-1 0-1,1 0 1,0 1-1,-1-1 1,1 0-1,0 0 1,-1 0-1,1 0 1,0 0-1,-1 0 1,1 0 0,0 0-1,-1 0 1,1 0-1,0-1 1,-1 1-1,1 0 1,-1 0-1,1-1 1,0 1-1,-1 0 1,1-1-1,0 0 1,8-6-106,-1-1 0,-1 0 0,1 0 0,-1-1 0,0 1 0,-1-2 0,0 1 1,-1-1-1,7-15 0,-10 20-89,0 0 1,-1 1 0,1-1-1,-1 0 1,0 0 0,-1 0-1,1-7 1,-1 5-283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4.241"/>
    </inkml:context>
    <inkml:brush xml:id="br0">
      <inkml:brushProperty name="width" value="0.05" units="cm"/>
      <inkml:brushProperty name="height" value="0.05" units="cm"/>
    </inkml:brush>
  </inkml:definitions>
  <inkml:trace contextRef="#ctx0" brushRef="#br0">8 4 18956,'-7'11'1984,"7"2"-1047,9-8-313,16-3 1056,8-4-280,15-4-359,5-2-225,5 2-240,2 0-136,-5 3-384,-3 0-184,-10 4-632,-10 2-360,-15 2-433,-10 1 1137,-10-1-336,-11 1-264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7.161"/>
    </inkml:context>
    <inkml:brush xml:id="br0">
      <inkml:brushProperty name="width" value="0.05" units="cm"/>
      <inkml:brushProperty name="height" value="0.05" units="cm"/>
    </inkml:brush>
  </inkml:definitions>
  <inkml:trace contextRef="#ctx0" brushRef="#br0">130 1 16067,'-21'69'3136,"-18"105"0,5 71-1898,30-212-1178,2-18-55,-28 174 274,58-260 4,36-171-197,17-51-11,-81 293-75,5-15-2,1 1 0,15-28-1,-19 39 3,-1 0-1,1 0 0,0 1 1,0-1-1,0 1 1,0-1-1,0 1 0,1 0 1,-1 0-1,1 0 1,-1 0-1,1 0 1,0 1-1,0-1 0,0 1 1,0-1-1,0 1 1,0 0-1,0 1 0,0-1 1,5 0-1,-7 1 1,0 0 0,0 0 0,0 0 0,0 0 0,-1 0-1,1 0 1,0 0 0,0 0 0,0 1 0,0-1 0,0 0 0,0 1 0,0-1-1,-1 1 1,1-1 0,0 1 0,0-1 0,-1 1 0,1 0 0,0-1-1,-1 1 1,1 0 0,-1-1 0,1 1 0,-1 0 0,1 0 0,0 1 0,0 0-1,-1 1 1,1-1 0,-1 1 0,0-1 0,1 1 0,-1-1 0,0 1 0,-1 0 0,1-1 0,-1 4 0,-1 4 0,-1 1 0,0-1 1,-1 0-1,-5 11 1,-4 2-35,0 0 0,-2-1 0,0-1 1,-2 0-1,0-1 0,-34 31 0,25-34-976,26-17 957,-1 1 0,1-1 0,-1 1 0,1-1 0,-1 0 0,1 1 0,-1-1 0,1 0 0,-1 1 0,0-1 0,1 0 0,-1 0 0,1 0 0,-1 0-1,0 0 1,1 1 0,-1-1 0,0 0 0,1 0 0,-1-1 0,0 1 0,1 0 0,-1 0 0,0 0 0,1 0 0,-1 0 0,1-1 0,-1 1 0,0 0-1,1-1 1,-1 1 0,1 0 0,-1-1 0,1 1 0,-1-1 0,1 1 0,-1 0 0,1-1 0,0 1 0,-1-1 0,1 0 0,0 1 0,-1-1 0,1 0-1,1-20-510,6-4-192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4.687"/>
    </inkml:context>
    <inkml:brush xml:id="br0">
      <inkml:brushProperty name="width" value="0.05" units="cm"/>
      <inkml:brushProperty name="height" value="0.05" units="cm"/>
    </inkml:brush>
  </inkml:definitions>
  <inkml:trace contextRef="#ctx0" brushRef="#br0">12 317 17332,'-12'18'1840,"12"1"-1016,5-5-280,15-7 1009,9-2-241,14-5-448,4-3-144,11-6-568,2-4-288,1-7-760,-6-1 840,-4-5-216,-7-2-160</inkml:trace>
  <inkml:trace contextRef="#ctx0" brushRef="#br0" timeOffset="1">652 0 18132,'43'25'5208,"-32"-20"-4820,-1 0 1,0 1-1,16 13 0,-23-16-373,0 0 0,0 0 0,0 0 0,-1 1 0,1-1-1,-1 1 1,0-1 0,0 1 0,0 0 0,0 0 0,-1 0-1,1 0 1,-1 1 0,0 3 0,1 5 15,-2-1-1,0 0 1,0 1-1,-1-1 1,-1 1-1,0-1 1,0 0-1,-2 0 1,1 0-1,-1 0 1,-1-1-1,-7 13 1,-10 18-129,-49 67 0,65-101 36,1-1 26,3-3 19,-1 0-1,0 0 1,0 0-1,0 0 0,0-1 1,0 1-1,-1-1 0,-6 5 1,9-8 13,1 0 1,0 0 0,-1 0-1,1 0 1,-1 0 0,1 0-1,0 0 1,-1 0 0,1 0-1,0 0 1,-1 0 0,1 0 0,0 0-1,-1 0 1,1-1 0,0 1-1,-1 0 1,1 0 0,0 0-1,-1-1 1,1 1 0,0 0-1,0 0 1,-1-1 0,1 1-1,0 0 1,0-1 0,-1 1-1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5.305"/>
    </inkml:context>
    <inkml:brush xml:id="br0">
      <inkml:brushProperty name="width" value="0.05" units="cm"/>
      <inkml:brushProperty name="height" value="0.05" units="cm"/>
    </inkml:brush>
  </inkml:definitions>
  <inkml:trace contextRef="#ctx0" brushRef="#br0">0 5 18668,'4'19'1356,"0"-1"-1,0 0 1,2 0-1,0 0 1,14 25-1,-18-38-1273,0-1-1,1 0 1,0 0-1,0 0 0,0 0 1,0 0-1,0-1 0,1 1 1,-1-1-1,1 0 0,0 0 1,0 0-1,0-1 0,1 1 1,-1-1-1,0 0 1,1 0-1,0-1 0,-1 1 1,1-1-1,0 0 0,0 0 1,-1-1-1,1 0 0,0 1 1,6-2-1,2-1-241,-1-1 0,0 0 0,0-1 0,0 0 0,0-1 0,0 0 0,-1-1 0,0 0-1,19-15 1,6-8-2386,44-44 0,-66 59 1563,-4 4 102,6-7-804,-12 15 893,-6 9 172,-30 64 3646,-51 114 2575,15 3-3345,68-186-2248,-6 29-951,5-31 922,1 1 0,0-1-1,0 0 1,0 0-1,0 0 1,1 1 0,-1-1-1,0 0 1,0 0-1,0 1 1,0-1 0,0 0-1,0 0 1,0 0 0,0 1-1,0-1 1,0 0-1,1 0 1,-1 0 0,0 0-1,0 1 1,0-1 0,0 0-1,0 0 1,1 0-1,-1 0 1,0 0 0,0 1-1,0-1 1,1 0-1,-1 0 1,0 0 0,0 0-1,1 0 1,-1 0 0,14-7-496,6-10-60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5.737"/>
    </inkml:context>
    <inkml:brush xml:id="br0">
      <inkml:brushProperty name="width" value="0.05" units="cm"/>
      <inkml:brushProperty name="height" value="0.05" units="cm"/>
    </inkml:brush>
  </inkml:definitions>
  <inkml:trace contextRef="#ctx0" brushRef="#br0">0 258 23021,'0'0'57,"1"0"1,-1 0-1,0 1 0,0-1 1,0 0-1,1 0 0,-1 0 1,0 1-1,0-1 1,1 0-1,-1 0 0,0 0 1,0 0-1,1 1 0,-1-1 1,0 0-1,1 0 0,-1 0 1,0 0-1,0 0 1,1 0-1,-1 0 0,0 0 1,1 0-1,-1 0 0,0 0 1,1 0-1,-1 0 0,0 0 1,0 0-1,1 0 0,-1-1 1,0 1-1,1 0 1,-1 0-1,0 0 0,0 0 1,1-1-1,-1 1 0,0 0 1,0 0-1,0 0 0,1-1 1,-1 1-1,0 0 1,14-15 242,-12 14-169,93-124 2325,-29 37-2313,-64 84-148,1 1-1,0 0 1,0 0 0,0 0 0,0 0-1,0 1 1,5-4 0,-7 6 4,-1 0 0,0-1 1,0 1-1,0 0 0,1 0 0,-1 0 1,0 0-1,0 0 0,1 0 1,-1 0-1,0 0 0,0 0 1,0 0-1,1 0 0,-1 0 0,0 0 1,0 0-1,1 0 0,-1 0 1,0 0-1,0 0 0,0 0 1,1 0-1,-1 1 0,0-1 1,0 0-1,0 0 0,1 0 0,-1 0 1,0 0-1,0 0 0,0 1 1,0-1-1,0 0 0,1 0 1,-1 0-1,0 1 0,0-1 1,0 0-1,0 0 0,0 0 0,0 1 1,-2 22-17,-32 86-66,12-43-16,15-40-80,-1 0-287,0-1 1,-14 29-1,15-45 181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6.186"/>
    </inkml:context>
    <inkml:brush xml:id="br0">
      <inkml:brushProperty name="width" value="0.05" units="cm"/>
      <inkml:brushProperty name="height" value="0.05" units="cm"/>
    </inkml:brush>
  </inkml:definitions>
  <inkml:trace contextRef="#ctx0" brushRef="#br0">348 4 17476,'19'-3'3172,"-19"3"-3004,0 0-1,1 0 0,-1 0 1,1 0-1,-1 1 0,0-1 1,1 0-1,-1 0 0,0 0 1,1 1-1,-1-1 0,0 0 1,1 0-1,-1 1 1,0-1-1,1 0 0,-1 1 1,0-1-1,0 0 0,0 1 1,1-1-1,-1 1 0,0-1 1,0 0-1,0 1 1,0 2 189,0 0 0,0-1 0,0 1 0,0 0 1,-1-1-1,1 1 0,-1-1 0,0 1 0,0-1 1,-2 5-1,-1 2-97,-1 0-1,0 0 1,-1-1 0,0 0 0,0 0-1,-12 12 1,-49 39 268,51-46-423,-72 56 93,-23 20-109,107-86-88,-1 1 0,1 1 0,0-1 0,1 0 0,-1 1 0,-4 7 0,8-11-3,-1 0 0,1 0 0,-1 0 0,1 0 0,0 0 0,0 0 0,-1 0 0,1 0 0,0 0 0,0 0 0,0 0 0,0 0 0,0 0 0,0 0 0,1 0 0,-1 0 0,0 0 0,1 1 0,0-1-2,-1 0 0,1 0 0,0 1 0,0-1 0,0-1 0,0 1 0,0 0 0,1 0 1,-1 0-1,0 0 0,0-1 0,0 1 0,1-1 0,-1 1 0,0-1 0,1 1 0,1-1 0,24 6-89,0-2-1,0-2 1,1 0-1,-1-2 0,29-3 1,1 1-391,47 7-1386,-60-2 1238,-20-2 76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6.638"/>
    </inkml:context>
    <inkml:brush xml:id="br0">
      <inkml:brushProperty name="width" value="0.05" units="cm"/>
      <inkml:brushProperty name="height" value="0.05" units="cm"/>
    </inkml:brush>
  </inkml:definitions>
  <inkml:trace contextRef="#ctx0" brushRef="#br0">2 0 22621,'2'14'2208,"-2"6"-1440,-4 2-303,11 4 1159,3 1-416,12 4-504,-1-2-240,8-9-232,3-3-112,7-10-264,0-4-192,0-7-528,-1-7-376,-4-4-624,-2-5 647,-6-2 537,-3-2-376,-5-1-64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7.070"/>
    </inkml:context>
    <inkml:brush xml:id="br0">
      <inkml:brushProperty name="width" value="0.05" units="cm"/>
      <inkml:brushProperty name="height" value="0.05" units="cm"/>
    </inkml:brush>
  </inkml:definitions>
  <inkml:trace contextRef="#ctx0" brushRef="#br0">211 1 18260,'-6'7'2288,"-4"10"-1207,-4 5-401,-5 11 1536,1 9-487,-3 16-609,-4 5-288,4 5-368,-1 1-80,4-3-128,3-6-136,4-14-400,3-10-320,5-22-840,3-9 1192,6-11-216,2-8-209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07.444"/>
    </inkml:context>
    <inkml:brush xml:id="br0">
      <inkml:brushProperty name="width" value="0.05" units="cm"/>
      <inkml:brushProperty name="height" value="0.05" units="cm"/>
    </inkml:brush>
  </inkml:definitions>
  <inkml:trace contextRef="#ctx0" brushRef="#br0">54 6 21405,'6'-1'812,"-1"-1"1,1 1-1,-1 0 1,1 1 0,0-1-1,-1 1 1,1 1 0,10 0-1,-14 0-760,0-1 1,-1 1-1,1 0 0,-1 0 0,1-1 0,-1 1 0,1 0 0,-1 0 0,0 0 1,1 0-1,-1 1 0,0-1 0,0 0 0,0 0 0,0 1 0,0-1 0,0 1 1,0-1-1,0 1 0,-1-1 0,1 1 0,0-1 0,-1 1 0,1 0 0,-1-1 1,0 1-1,0 0 0,0-1 0,1 1 0,-1 0 0,-1-1 0,1 1 0,-1 2 1,0 6-9,-1 0 0,0 0 0,-1 0 0,0-1 0,0 1 0,-1-1 0,-1 0 0,-7 13 0,-51 66 288,53-74-259,-25 32 171,73-65-288,-26 12-15,-1 2 0,1-1 0,1 1 0,24-6 0,-35 10 43,1 0 0,0 1 1,-1-1-1,1 1 1,0 0-1,0-1 0,0 1 1,-1 0-1,1 1 1,0-1-1,0 1 1,-1-1-1,1 1 0,0 0 1,-1 0-1,1 0 1,0 0-1,-1 0 1,1 1-1,-1-1 0,0 1 1,0-1-1,1 1 1,-1 0-1,0 0 1,0 0-1,-1 0 0,1 0 1,2 4-1,-3-3 11,1 0 0,-1 0 0,1 0-1,0 0 1,0 0 0,0-1 0,1 1-1,-1-1 1,1 1 0,-1-1 0,1 0 0,0 0-1,0 0 1,0 0 0,0-1 0,0 1-1,3 0 1,-1-1 6,-1 0 1,0-1-1,0 0 0,0 0 0,0 0 0,1 0 1,-1-1-1,0 1 0,0-1 0,0 0 0,0-1 1,0 1-1,7-4 0,-1 0 4,1-1 1,-1 0 0,0-1-1,-1 0 1,14-12-1,-18 14-44,-1 0 0,1 0 0,-1 0 0,0 0 0,0-1 0,0 0 0,-1 1 0,1-1 0,-2-1 0,5-11 0,-7 17 3,0 1 1,0-1-1,0 0 1,0 1-1,0-1 0,0 0 1,0 1-1,0-1 1,0 0-1,0 1 1,0-1-1,-1 0 0,1 1 1,0-1-1,-1 0 1,1 1-1,0-1 1,-1 1-1,1-1 0,-1 1 1,1-1-1,-1 1 1,1-1-1,-1 1 1,1-1-1,-1 1 0,1-1 1,-1 1-1,0 0 1,1 0-1,-1-1 1,0 1-1,1 0 0,-1 0 1,0 0-1,1-1 1,-1 1-1,0 0 1,1 0-1,-1 0 0,0 0 1,1 0-1,-1 0 1,0 1-1,1-1 1,-1 0-1,0 0 0,1 0 1,-1 1-1,0-1 1,1 0-1,-1 1 1,1-1-1,-2 1 0,-1 5-401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5:16.473"/>
    </inkml:context>
    <inkml:brush xml:id="br0">
      <inkml:brushProperty name="width" value="0.05" units="cm"/>
      <inkml:brushProperty name="height" value="0.05" units="cm"/>
    </inkml:brush>
  </inkml:definitions>
  <inkml:trace contextRef="#ctx0" brushRef="#br0">5762 397 10578,'-31'23'5279,"8"-3"-4445,-25 17 1,41-33-749,0 0 1,0-1-1,0 0 0,-1 0 0,-8 2 0,13-4-84,-1 0 1,1-1-1,-1 0 1,0 0-1,1 0 1,-1 0-1,1 0 0,-1-1 1,0 0-1,1 1 1,0-1-1,-1-1 1,-5-1-1,-5-4-5,-6-4 40,-1 2 1,1 0-1,-2 2 1,1 0-1,-34-6 1,0 7 96,1-2 0,0-3 1,-66-22-1,64 14 84,-1 3-1,-62-10 1,-120-5-104,-3-1-106,49 6-19,50 9 41,-485-53-138,202 16 90,-199-12-154,-166 51-384,141 27 576,592-7-47,-1 4 0,1 2 1,-108 35-1,131-33 4,0 2 0,1 1 0,1 1-1,1 2 1,0 2 0,1 1 0,-35 32 0,3 3-43,18-17 61,2 1 0,-53 66 0,90-99-6,1-1-1,1 1 1,0 0 0,0 0 0,0 1 0,1-1 0,0 1 0,1 0 0,0 0 0,0 0 0,1 0 0,0 0 0,1 0-1,0 0 1,0 0 0,1 0 0,0 0 0,1 0 0,3 12 0,6 12-29,1-2 1,1 1-1,32 53 1,-29-56 33,-4-7 2,132 222-111,-123-214 92,2 0 0,1-2 0,1 0 1,2-2-1,47 38 0,311 188-106,-321-217 108,0-3 0,3-2 0,0-4 0,1-2 0,2-4 0,115 20 0,-53-23 1,0-6 0,228-9 0,506 1 43,-724 6-47,0-7 1,260-31-1,-226 9-19,243 2-1,-327 16-27,1-4 0,-1-4 0,-1-4 0,0-4 0,-1-3 0,-1-5 0,-1-4 0,-2-3 0,114-62 0,133-99 64,-267 149 24,-2-2 0,106-103 0,-153 133-4,-1-1 1,-1 0-1,0-1 1,-2-1-1,0-1 0,12-26 1,-18 30 26,0 0 1,-2-1-1,0 1 0,-1-1 1,-1 0-1,0 0 0,-2 0 1,0-34-1,-3 29 13,0 0-1,-2 1 1,-1-1-1,0 1 1,-2 0 0,0 0-1,-1 1 1,-2 0 0,0 0-1,-1 1 1,-1 1-1,-24-31 1,13 24-96,0 1-1,-2 1 1,-1 1-1,-1 1 1,0 2-1,-2 0 1,-57-28-1,12 12-45,-5-2-15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18.374"/>
    </inkml:context>
    <inkml:brush xml:id="br0">
      <inkml:brushProperty name="width" value="0.05" units="cm"/>
      <inkml:brushProperty name="height" value="0.05" units="cm"/>
    </inkml:brush>
  </inkml:definitions>
  <inkml:trace contextRef="#ctx0" brushRef="#br0">57 64 16596,'0'0'46,"0"0"0,0 0 0,0 0 0,0 0 0,1 0 1,-1 0-1,0 0 0,0 0 0,0 0 0,0-1 0,0 1 1,0 0-1,1 0 0,-1 0 0,0 0 0,0 0 0,0 0 1,0 0-1,1 0 0,-1 0 0,0 0 0,0 1 1,0-1-1,0 0 0,0 0 0,0 0 0,1 0 0,-1 0 1,0 0-1,0 0 0,0 0 0,0 0 0,0 0 0,0 0 1,1 1-1,-1-1 0,0 0 0,0 0 0,0 0 0,0 0 1,0 0-1,0 0 0,0 1 0,0-1 0,0 0 0,0 0 1,0 0-1,0 0 0,0 0 0,0 0 0,0 1 1,0-1-1,0 0 0,0 0 0,0 0 0,0 0 0,0 1 1,0-1-1,0 0 0,0 0 0,0 0 0,0 0 0,0 0 1,0 0-1,0 1 0,0-1 0,-1 0 0,-3 15 478,2-10 57,-11 42 612,2 0 0,-9 78-1,9 100 101,12-223-1001,1-7-88,5-17 13,8-35-13,3-24-71,-4-1 0,5-116 0,-19 177-145,-4 30-13,1 8 9,2-6 9,1 0 1,0 0-1,1 0 1,0-1 0,1 1-1,0 0 1,5 14-1,-6-22 5,0-1 0,0 0 0,0 0 0,0 0 0,0 0 0,0 0 0,1 0 0,-1 0 0,1 0 0,-1 0 0,1 0 0,-1-1 0,1 1-1,0-1 1,0 0 0,0 1 0,0-1 0,0 0 0,0 0 0,0 0 0,1 0 0,-1 0 0,0-1 0,0 1 0,1-1 0,-1 1 0,0-1 0,1 0 0,-1 0-1,1 0 1,-1 0 0,0-1 0,1 1 0,-1-1 0,0 1 0,0-1 0,1 0 0,-1 1 0,0-1 0,3-2 0,8-4-6,0 0 1,0 0-1,-1-2 0,0 1 1,0-2-1,-1 1 0,13-15 1,67-86-2,-70 82 31,-12 19-23,-4 11 3,-4 22 15,-10 82 56,4-64-42,2 0 0,1 0-1,3 1 1,6 50 0,-6-88-153,0-1-1,0 1 1,1 0-1,-1 0 0,1 0 1,5 8-1,-7-13 78,1 1-1,-1-1 0,0 1 1,1-1-1,-1 1 0,1-1 1,-1 1-1,0-1 0,1 0 1,-1 1-1,1-1 0,-1 0 1,1 1-1,-1-1 0,1 0 1,-1 0-1,1 0 0,0 1 1,-1-1-1,1 0 0,-1 0 1,1 0-1,-1 0 0,2 0 1,-1-1 6,0 1 1,1-1 0,-1 1-1,0-1 1,0 0 0,0 0-1,0 1 1,0-1 0,0 0-1,-1 0 1,1 0 0,0 0-1,0 0 1,-1 0 0,1-1-1,0-1 1,14-26-414,-1-8-171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18.927"/>
    </inkml:context>
    <inkml:brush xml:id="br0">
      <inkml:brushProperty name="width" value="0.05" units="cm"/>
      <inkml:brushProperty name="height" value="0.05" units="cm"/>
    </inkml:brush>
  </inkml:definitions>
  <inkml:trace contextRef="#ctx0" brushRef="#br0">108 1 18204,'-19'16'3562,"6"6"-2916,0 0 0,1 1 0,2 1 0,0 0 0,2 0 0,0 0 0,-4 29 0,11-49-608,0 0 1,1 0 0,-1 0-1,1-1 1,0 1 0,0 0-1,1 0 1,-1 0 0,2 6-1,-2-9-29,1-1 0,-1 1 0,0 0 0,0-1 0,1 1-1,-1-1 1,0 1 0,1-1 0,-1 0 0,1 1 0,-1-1 0,0 1 0,1-1-1,-1 0 1,1 1 0,-1-1 0,1 0 0,0 0 0,-1 1 0,1-1 0,-1 0 0,1 0-1,-1 0 1,2 1 0,0-1 4,0-1 0,0 1 0,-1 0 0,1-1 0,0 1 0,0-1-1,-1 0 1,1 1 0,0-1 0,-1 0 0,1 0 0,1-1 0,28-21 88,36-34-1,-9 8-12,-38 32-66,43-31 19,-56 44-43,0-1-1,0 1 1,1 0 0,0 1 0,0 0 0,15-4 0,-22 6 2,1 1 1,-1 0-1,1-1 0,0 1 0,-1 0 0,1 0 0,0 0 0,0 0 0,-1 0 0,1 0 1,0 1-1,-1-1 0,1 0 0,-1 1 0,1-1 0,0 1 0,-1 0 0,1 0 0,-1-1 1,1 1-1,1 2 0,-1 0 1,0-1 0,0 1 0,-1 0-1,1 0 1,-1 0 0,1 0 0,-1 0 0,1 5 0,-2-5 3,1 0 1,0 0-1,0-1 0,0 1 0,1 0 0,-1 0 0,0-1 1,1 1-1,0-1 0,0 1 0,-1-1 0,5 4 1,-5-5-6,0-1-1,1 0 1,-1 1 0,0-1 0,0 0 0,0 0 0,0 1 0,0-1 0,1 0 0,-1 0 0,0 0-1,0-1 1,0 1 0,0 0 0,0 0 0,1-1 0,-1 1 0,0 0 0,0-1 0,0 1 0,0-1 0,0 0-1,0 1 1,0-1 0,1-1 0,25-21-153,-24 20 121,6-6-60,-4 4 37,0 0 0,0 0 0,0 0 1,1 0-1,-1 1 0,1 0 0,0 0 0,0 1 0,1 0 1,8-4-1,-14 7 46,0 0 0,0 0 0,0 0-1,0 0 1,-1 0 0,1 0 0,0 0 0,0 0 0,0 0 0,0 1 0,-1-1 0,1 0 0,0 0 0,0 1 0,-1-1-1,1 0 1,0 1 0,0-1 0,-1 1 0,1-1 0,0 1 0,-1-1 0,1 1 0,0 0 0,0 1 5,1 0 1,-1 0 0,0 1 0,0-1-1,0 0 1,0 0 0,-1 1-1,2 3 1,-1 6 71,1 0 0,-2 21-1,0-26-33,-3 34 172,2-30-147,0-1 1,0 1-1,1 0 0,1-1 0,0 1 0,3 17 1,-4-27-91,0-1 1,0 0 0,0 1-1,0-1 1,1 1 0,-1-1 0,0 0-1,0 1 1,0-1 0,0 0-1,0 1 1,1-1 0,-1 0 0,0 1-1,0-1 1,1 0 0,-1 1 0,0-1-1,1 0 1,-1 0 0,0 1-1,0-1 1,1 0 0,-1 0 0,1 0-1,-1 1 1,0-1 0,1 0-1,-1 0 1,0 0 0,1 0 0,-1 0-1,1 0 1,0 0 0,10-11-786,7-24 68,-18 35 748,13-34-509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7.655"/>
    </inkml:context>
    <inkml:brush xml:id="br0">
      <inkml:brushProperty name="width" value="0.05" units="cm"/>
      <inkml:brushProperty name="height" value="0.05" units="cm"/>
    </inkml:brush>
  </inkml:definitions>
  <inkml:trace contextRef="#ctx0" brushRef="#br0">1 100 14763,'58'2'2302,"39"-1"1144,-88-1-3085,0-1 0,1-1 0,-1 1 0,0-2 0,0 1-1,0-1 1,16-8 0,-23 10-293,1-1 0,-1 1-1,1-1 1,-1 0 0,1 0 0,-1 0-1,0 0 1,0-1 0,0 1-1,0 0 1,-1-1 0,3-4 0,-3 6-43,-1 1 0,0-1 0,0 0 0,1 0 0,-1 1 0,0-1 0,0 0 1,0 0-1,0 0 0,0 1 0,0-1 0,0 0 0,0 0 0,-1 0 0,1 1 0,0-1 1,0 0-1,0 0 0,-2-1 0,2 1 2,-1 0 0,0 0 0,0 0-1,-1 0 1,1 0 0,0 0 0,0 0 0,0 1 0,-1-1 0,1 0 0,0 1-1,0-1 1,-1 1 0,-2-1 0,-3 0 14,0 0 0,0 0 0,1 1-1,-1 0 1,0 0 0,0 0 0,0 1 0,0 1 0,0-1 0,1 1-1,-1 0 1,0 0 0,1 1 0,0 0 0,-9 5 0,4-2-34,1 1 1,-1 0-1,1 1 1,1 0-1,0 1 1,0-1-1,-13 17 1,18-18-44,-1 0 0,1 0 0,0 0 0,1 0 0,0 1 0,0 0 0,0-1 0,1 1 1,-3 16-1,5-22 16,0 1 0,0-1 0,0 1 1,0-1-1,0 0 0,1 1 0,-1-1 1,1 0-1,-1 1 0,1-1 0,0 0 1,0 0-1,0 0 0,0 1 0,0-1 1,1 0-1,-1-1 0,0 1 0,1 0 0,0 0 1,-1 0-1,1-1 0,0 1 0,0-1 1,0 0-1,0 1 0,0-1 0,0 0 1,0 0-1,0 0 0,1-1 0,-1 1 1,0 0-1,1-1 0,-1 1 0,0-1 1,1 0-1,3 0 0,4 0-8,0 0 0,1-1-1,-1 0 1,0-1 0,0 0 0,16-6 0,28-12-274</inkml:trace>
  <inkml:trace contextRef="#ctx0" brushRef="#br0" timeOffset="1">630 0 18260,'-10'3'1752,"-10"5"-1128,-4 5-248,-3 6 865,2 3-281,1 3-432,4 2-128,7 0-136,4-2-88,9-4-112,3-6-96,13-7-344,4-5-272,6-4-600,0-7 400,7-8 472,5-1-265,2-4-175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19.654"/>
    </inkml:context>
    <inkml:brush xml:id="br0">
      <inkml:brushProperty name="width" value="0.05" units="cm"/>
      <inkml:brushProperty name="height" value="0.05" units="cm"/>
    </inkml:brush>
  </inkml:definitions>
  <inkml:trace contextRef="#ctx0" brushRef="#br0">1 132 19268,'0'1'99,"0"-1"0,0 1 0,0 0 0,0 0-1,0-1 1,0 1 0,0 0 0,1-1 0,-1 1 0,0 0 0,0-1 0,1 1-1,-1-1 1,0 1 0,1 0 0,-1-1 0,0 1 0,1-1 0,-1 1-1,1-1 1,-1 1 0,1-1 0,-1 1 0,1-1 0,0 0 0,-1 1 0,2 0-1,0-1 53,0 1-1,0-1 0,0 0 1,0 0-1,0 1 0,0-1 0,0-1 1,0 1-1,-1 0 0,4-1 1,5-1 346,0-1 0,17-8 0,-27 11-494,15-6 131,0-1 0,-1 0-1,0-1 1,-1 0 0,0-1 0,0-1 0,-1 0-1,12-13 1,-23 22-127,0 0-1,0-1 1,0 1-1,0 0 1,0-1-1,0 1 1,-1-1-1,1 1 1,0-1-1,-1 1 1,0-1-1,1 1 1,-1-3-1,0 3-2,0 0 0,0 0 0,0 1 0,0-1 0,0 0 0,0 1 0,-1-1 0,1 0 0,0 1 0,0-1 0,-1 0 0,1 1 0,0-1 0,-1 1-1,1-1 1,-1 1 0,1-1 0,-1 1 0,1-1 0,-1 1 0,-1-2 0,0 1 4,0 1 0,0-1-1,0 0 1,0 1 0,-1-1 0,1 1-1,0-1 1,-1 1 0,1 0 0,0 0-1,0 0 1,-1 0 0,1 1 0,0-1-1,-1 0 1,1 1 0,-2 1 0,-6 2 9,1 0 1,0 1 0,1 0-1,-1 1 1,1-1-1,0 2 1,0-1 0,1 1-1,0 1 1,0-1 0,-7 11-1,9-11 3,0 1 0,0-1 0,0 1 0,1 0 0,0 1 0,1-1 0,0 1 0,0 0 0,0-1 0,2 1 0,-1 0 0,0 14-1,2-21-20,0 0 0,0 0-1,0 0 1,0 0 0,0 0-1,1 0 1,-1 0 0,1-1-1,-1 1 1,1 0 0,0 0-1,0 0 1,0-1 0,0 1-1,0 0 1,0-1 0,0 1-1,0-1 1,1 1 0,-1-1-1,1 0 1,-1 0 0,1 1-1,-1-1 1,1 0 0,0 0-1,-1-1 1,1 1 0,0 0-1,0-1 1,0 1 0,0-1-1,-1 1 1,1-1 0,0 0-1,2 1 1,2-1-87,1-1 0,-1 1 0,0-1 0,0 0 1,0 0-1,0-1 0,0 1 0,-1-1 0,1-1 0,6-2 0,4-5-430,0 0-1,-1-1 0,0 0 1,-1-1-1,-1-1 0,20-23 1,-6 2-2345,38-64 1,-65 98 2855,0 0 0,0 0 1,0 0-1,0 0 0,0 0 0,0 0 1,0 0-1,0 0 0,0 1 0,0-1 1,0 0-1,0 0 0,0 0 1,0 0-1,0 0 0,0 0 0,0 0 1,0 0-1,0 0 0,0 0 0,0 0 1,0 0-1,0 0 0,0 0 0,0 0 1,0 0-1,0 0 0,0 0 0,0 0 1,0 0-1,1 0 0,-1 0 0,0 0 1,0 0-1,0 0 0,0 0 0,0 0 1,0 0-1,0 0 0,0 0 0,0 0 1,0 0-1,0 0 0,0 0 0,0 0 1,0 0-1,0 0 0,0 0 0,0 0 1,0 0-1,0 0 0,0 0 0,0 0 1,0 0-1,0 0 0,1 0 1,-1 8 30,-3 12 360,-4 8 387,-5 30 865,12-53-1442,-1 0 1,1 0 0,0 0 0,0 0-1,1 0 1,-1 0 0,1 0 0,0 0-1,3 6 1,-4-10-155,1 1 1,0-1-1,-1 0 0,1 1 0,0-1 1,0 0-1,0 0 0,0 0 0,0 0 1,0 1-1,0-1 0,0-1 0,1 1 1,-1 0-1,0 0 0,1 0 0,-1-1 1,0 1-1,1 0 0,-1-1 0,1 0 1,-1 1-1,1-1 0,-1 0 0,1 0 1,-1 1-1,1-1 0,-1 0 0,1-1 1,-1 1-1,1 0 0,-1 0 0,1-1 1,-1 1-1,1-1 0,-1 1 0,1-1 0,1-1 1,5-1-21,0-1 1,-1-1 0,1 1 0,-1-1-1,10-9 1,0-1-53,-2-2 0,0 1 0,-1-2 0,0 0 0,-2-1 0,21-39 0,-44 131 1499,8-32-1153,2 0 0,1-1 0,2 1 0,2 0 1,2-1-1,19 71 0,-10-56-20,-3 2 0,-3 0 0,5 101 0,-14-153-212,-1 32 266,1-36-312,-1 0 0,1 1 0,0-1 0,0 0 0,0 0 0,-1 1 0,1-1 0,-1 0 0,1 0 1,-1 0-1,1 1 0,-1-1 0,0 0 0,0 0 0,1 0 0,-1 0 0,0 0 0,0 0 0,0-1 0,0 1 0,-2 1 0,2-2-13,0 0-1,0 0 1,0 0-1,0-1 1,0 1-1,0 0 1,0-1-1,1 1 1,-1-1 0,0 1-1,0-1 1,0 0-1,1 1 1,-1-1-1,0 0 1,0 1-1,1-1 1,-1 0-1,1 0 1,-1 0-1,1 1 1,-1-1 0,1 0-1,-1 0 1,1 0-1,0 0 1,0 0-1,-1-2 1,-1-1 58,-8-20-56,1-1 0,2 0 0,0 0 0,1-1 0,2 1 1,1-1-1,0-1 0,2 1 0,1 0 0,7-50 0,-2 57-281,0 0 1,1 0-1,1 1 0,1 0 1,0 0-1,15-22 0,-15 26 194,15-29-321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20.445"/>
    </inkml:context>
    <inkml:brush xml:id="br0">
      <inkml:brushProperty name="width" value="0.05" units="cm"/>
      <inkml:brushProperty name="height" value="0.05" units="cm"/>
    </inkml:brush>
  </inkml:definitions>
  <inkml:trace contextRef="#ctx0" brushRef="#br0">0 20 17236,'5'-20'3715,"-1"34"-910,-1 32-779,-3-32-1719,0 22 116,2 0 0,1 0 0,13 61 0,-15-95-408,-1 0 0,1 1 1,0-1-1,-1 0 1,1 0-1,0 1 1,1-1-1,-1 0 1,0 0-1,1 0 0,-1 0 1,1-1-1,-1 1 1,1 0-1,0 0 1,0-1-1,0 0 1,0 1-1,3 1 1,-3-3-6,1 1 0,-1-1 0,1 1 0,-1-1 0,1 0 0,-1 0 1,1 0-1,-1 0 0,1 0 0,-1-1 0,0 1 0,1-1 0,-1 1 1,1-1-1,2-2 0,7-3 9,0 0 1,-1-1-1,0-1 1,-1 0-1,16-15 1,49-60 3,-12 11-33,-62 71 10,-1 1 0,0 0-1,1-1 1,-1 1 0,1-1-1,-1 1 1,0-1 0,1 1 0,-1 0-1,1-1 1,-1 1 0,1 0 0,-1 0-1,1-1 1,0 1 0,-1 0-1,1 0 1,-1 0 0,1 0 0,-1-1-1,1 1 1,0 0 0,-1 0 0,1 0-1,-1 0 1,1 1 0,0-1 0,0 0 0,-1 1 0,1-1 0,0 1 0,-1 0 0,1-1 0,-1 1 0,0 0 0,1 0 0,-1-1 0,1 1 0,-1 0 0,0 0 0,0-1 0,1 1 0,-1 0 0,0 2 1,1 44 10,-1-37-9,-1 15-3,0-18 5,0 1 0,1-1-1,0 1 1,0-1 0,1 1 0,0-1 0,0 0-1,0 1 1,5 10 0,-5-17-3,-1 0 0,1 0 0,0-1 0,-1 1 0,1 0 1,0-1-1,0 1 0,0-1 0,0 1 0,-1-1 0,1 1 0,0-1 0,0 0 0,0 1 0,0-1 0,0 0 0,0 0 1,0 1-1,0-1 0,0 0 0,0 0 0,0 0 0,0-1 0,0 1 0,0 0 0,0 0 0,0 0 0,0-1 0,2 0 1,25-12-51,-10 0-114,0-1-1,-1 0 1,19-21-1,-22 20-152,0 1 0,2 1-1,-1 0 1,22-13 0,-36 26 284,-1-1 0,1 1 0,0 0 0,-1-1-1,1 1 1,-1 0 0,1-1 0,0 1 0,-1 0 0,1 0 0,0 0 0,-1-1 0,1 1 0,0 0 0,-1 0 0,1 0-1,0 0 1,0 0 0,-1 0 0,1 1 0,0-1 0,-1 0 0,1 0 0,0 0 0,-1 1 0,2-1 0,-2 1 2,1 0 0,-1 0 1,1 0-1,-1-1 1,1 1-1,-1 0 1,1 0-1,-1 0 0,0 0 1,0 0-1,1 0 1,-1 0-1,0 0 0,0 0 1,0 0-1,0 1 1,-1 9-192,0-1 1,-5 20-1,4-20-42,-16 74-1905,19-74 1776,5-13-117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20.902"/>
    </inkml:context>
    <inkml:brush xml:id="br0">
      <inkml:brushProperty name="width" value="0.05" units="cm"/>
      <inkml:brushProperty name="height" value="0.05" units="cm"/>
    </inkml:brush>
  </inkml:definitions>
  <inkml:trace contextRef="#ctx0" brushRef="#br0">154 115 17276,'-9'14'1499,"-2"0"0,-20 21 0,-11 14 1209,31-33-2078,-24 36 744,33-48-1276,0-1 0,0 1 0,0 0 0,1 0 0,-1 0 0,1 1 0,0-1 1,1 0-1,-1 0 0,1 1 0,-1 6 0,2-11-88,-1 1 0,0 0 0,0-1 0,0 1 0,1 0 1,-1-1-1,0 1 0,1-1 0,-1 1 0,0-1 0,1 1 0,-1-1 0,1 1 0,-1-1 1,1 1-1,-1-1 0,1 0 0,-1 1 0,1-1 0,0 0 0,-1 1 0,1-1 0,-1 0 0,1 0 1,0 1-1,-1-1 0,1 0 0,0 0 0,-1 0 0,1 0 0,0 0 0,-1 0 0,1 0 1,0 0-1,-1 0 0,1 0 0,1-1 0,32-8 55,-21 5-31,65-16 50,142-19 0,-219 39-61,-1 0 1,1 0-1,-1-1 1,1 1 0,-1 0-1,1 0 1,-1 0-1,1-1 1,-1 1-1,0 0 1,1-1 0,-1 1-1,1 0 1,-1-1-1,0 1 1,1-1-1,-1 1 1,0-1 0,1 1-1,-1 0 1,0-1-1,0 1 1,1-1-1,-1 1 1,0-1 0,0 0-1,0 1 1,0-1-1,0 1 1,0-1-1,0 1 1,0-1 0,0 0-1,-2-23 211,1 15-120,-10-70 298,5 40-381,-1-52 0,7 90-53,0 0 0,0 0 0,0 0 1,0 0-1,0 1 0,1-1 0,-1 0 0,0 0 1,1 0-1,-1 1 0,0-1 0,1 0 0,-1 1 1,1-1-1,-1 0 0,1 1 0,-1-1 1,1 0-1,0 1 0,-1-1 0,1 1 0,0-1 1,-1 1-1,1-1 0,0 1 0,-1 0 0,1-1 1,0 1-1,0 0 0,0 0 0,-1-1 1,1 1-1,0 0 0,0 0 0,1 0 0,38 2-1345,-22 1 719,1-3 451,-1-1-1,0 0 0,32-7 1,-15-1-383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21.286"/>
    </inkml:context>
    <inkml:brush xml:id="br0">
      <inkml:brushProperty name="width" value="0.05" units="cm"/>
      <inkml:brushProperty name="height" value="0.05" units="cm"/>
    </inkml:brush>
  </inkml:definitions>
  <inkml:trace contextRef="#ctx0" brushRef="#br0">45 8 16868,'0'-1'76,"0"1"0,0 0 0,0-1 0,0 1 0,-1-1 0,1 1 1,0 0-1,0-1 0,0 1 0,-1 0 0,1-1 0,0 1 0,-1 0 1,1 0-1,0-1 0,0 1 0,-1 0 0,1 0 0,0-1 0,-1 1 1,1 0-1,-1 0 0,1 0 0,0 0 0,-1-1 0,1 1 0,0 0 1,-1 0-1,1 0 0,-1 0 0,1 0 0,-1 0 0,1 0 0,0 0 1,-1 0-1,1 0 0,-1 1 0,1-1 0,0 0 0,-1 0 0,1 0 0,0 0 1,-1 0-1,1 1 0,0-1 0,-1 0 0,1 0 0,0 1 0,-1-1 1,1 0-1,0 1 0,0-1 0,-1 0 0,1 1 0,0-1 0,0 0 1,0 1-1,-1-1 0,1 0 0,0 1 0,0-1 0,0 1 0,-11 28 2244,6-6-1550,1 0 1,1 0 0,-1 44-1,11 70 75,-6-134-825,9 72 207,-9-70-220,0 0-1,0 0 1,0 0 0,1-1-1,0 1 1,0 0 0,1 0-1,-1-1 1,1 0 0,0 1-1,5 5 1,-8-10-5,1 1 0,0-1 0,-1 1 0,1-1 0,0 0 0,0 1 0,-1-1 0,1 0 0,0 1 0,0-1 0,0 0 0,-1 0 0,1 1 1,0-1-1,0 0 0,0 0 0,0 0 0,0 0 0,-1 0 0,1-1 0,0 1 0,0 0 0,0 0 0,0-1 0,-1 1 0,1 0 0,0-1 0,0 1 0,-1 0 0,1-1 0,0 1 0,1-2 0,17-20 35,1-11-48,-2-2 0,-1 0 0,-1-1 0,10-40 0,11-22-270,-25 74 73,-6 21 68,-4 17 88,-9 127-206,2-77-1323,5-59 1308,0-1 52,-1 1 1,1 0-1,-1 0 1,1 0-1,-1 0 1,-1-1-1,1 1 1,-4 8-1,-2-6-491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21.722"/>
    </inkml:context>
    <inkml:brush xml:id="br0">
      <inkml:brushProperty name="width" value="0.05" units="cm"/>
      <inkml:brushProperty name="height" value="0.05" units="cm"/>
    </inkml:brush>
  </inkml:definitions>
  <inkml:trace contextRef="#ctx0" brushRef="#br0">0 1 17996,'3'17'2000,"3"-2"-1200,0 2-335,5-2 1247,3 2-752,1-2-1024,4-1-536,-3-6 592,1-7-248,-3-5-176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6:22.128"/>
    </inkml:context>
    <inkml:brush xml:id="br0">
      <inkml:brushProperty name="width" value="0.05" units="cm"/>
      <inkml:brushProperty name="height" value="0.05" units="cm"/>
    </inkml:brush>
  </inkml:definitions>
  <inkml:trace contextRef="#ctx0" brushRef="#br0">0 278 15243,'3'3'287,"1"-1"0,0 0-1,-1 0 1,1 0 0,0-1 0,0 1-1,0-1 1,0 0 0,0 0 0,0 0-1,0-1 1,0 1 0,0-1 0,0 0-1,1 0 1,-1-1 0,0 1-1,0-1 1,0 0 0,0 0 0,0 0-1,0-1 1,0 1 0,6-5 0,0 1-29,-1-2 1,0 1 0,0-1-1,-1 0 1,0-1 0,0 0 0,0 0-1,7-12 1,-13 17-216,-1 1-1,0 0 1,0 0 0,0 0-1,0-1 1,0 1-1,0 0 1,-1-1 0,1 1-1,-1-1 1,0 1 0,1-1-1,-1-2 1,0 4-33,0 1 1,-1-1-1,1 1 1,0-1-1,0 1 1,0-1-1,0 1 1,0-1-1,-1 1 0,1 0 1,0-1-1,0 1 1,-1-1-1,1 1 1,0-1-1,-1 1 1,1 0-1,0-1 1,-1 1-1,1 0 0,-1-1 1,1 1-1,-1 0 1,1 0-1,-1-1 1,0 1 1,-1 0 0,1 0 0,0 0 0,-1 0 0,1 0 0,0 0 0,0 1 0,-1-1 0,1 0 0,0 1 0,0-1 0,0 1 0,-1-1 0,1 1 0,-1 1 1,-5 2 17,1 1 0,0 0 0,0 0 0,0 1 1,0 0-1,1 0 0,0 0 0,0 0 0,1 1 1,-5 8-1,2-1 14,1-1-1,0 2 1,1-1 0,-5 22-1,7-24 3,1 0 0,1 0 0,0 1-1,1-1 1,0 0 0,1 0 0,0 1 0,4 13-1,-5-22-25,1 0-1,0 1 0,1-1 1,-1 0-1,1-1 0,0 1 1,0 0-1,0 0 0,0-1 1,1 1-1,-1-1 0,1 0 0,0 0 1,0 0-1,0 0 0,1 0 1,-1-1-1,0 1 0,1-1 1,0 0-1,0 0 0,-1 0 1,1-1-1,0 1 0,0-1 1,8 1-1,-6-1-9,-1-1 0,0 0 0,0-1-1,0 1 1,1-1 0,-1 0 0,0-1 0,0 1 0,0-1 0,-1 0 0,1 0 0,0 0 0,-1-1-1,1 0 1,-1 1 0,5-6 0,4-3 6,0 0-1,-1-2 1,17-21 0,-8 4-28,-1 0 0,-2-2 1,-1 0-1,-1-1 1,-2-1-1,-1 0 1,-2-1-1,13-67 1,-22 92-3,-1 5 4,0 1 0,0 0 0,-1 0 0,0 0 0,1-1 0,-1 1 0,-1 0 0,1 0 0,-1-1 0,-1-4-1,2 8 9,0 1 0,0-1 0,0 1 0,0-1 0,0 1-1,0-1 1,0 1 0,-1 0 0,1-1 0,0 1 0,0-1-1,-1 1 1,1 0 0,0-1 0,-1 1 0,1 0-1,0-1 1,-1 1 0,1 0 0,0-1 0,-1 1 0,1 0-1,0 0 1,-1 0 0,1-1 0,-1 1 0,1 0-1,-1 0 1,1 0 0,-1 0 0,1 0 0,0 0 0,-1 0-1,1 0 1,-1 0 0,0 0 0,0 1-1,-1-1 1,1 1 0,0 0-1,0 0 1,-1 0-1,1 0 1,0 0 0,0 0-1,0 0 1,0 1-1,-1 1 1,-19 36-15,17-26 23,0 0 0,0 1 0,1-1 1,1 1-1,0 0 0,1 0 0,0-1 0,1 1 1,1 0-1,0 0 0,1 0 0,1-1 0,0 1 1,5 15-1,-1-10-7,1-1 1,0 0 0,1-1-1,1 1 1,1-2 0,0 1-1,1-2 1,1 0 0,20 19-1,-32-33-12,19 16-103,-19-17 92,-1 1 0,1-1 0,-1 1 0,1-1 0,-1 1 0,1-1 0,-1 1 0,1-1 0,0 0-1,-1 1 1,1-1 0,-1 0 0,1 0 0,0 1 0,-1-1 0,1 0 0,0 0 0,0 0 0,-1 0 0,1 0 0,0 0 0,-1 0 0,1 0 0,0 0 0,-1 0 0,1 0 0,0-1-1,-1 1 1,1 0 0,1-1 0,-3 0-88,1-1-1,0 0 0,-1 1 0,1-1 0,-1 0 1,1 1-1,-1-1 0,0 1 0,0-1 1,0 1-1,0 0 0,0-1 0,0 1 1,-2-2-1,2 2 11,-130-144-5098,-8-10 6551,137 153-1176,1 0 1,-1 0-1,1-1 1,-1 1-1,1 0 1,0-1-1,0 1 1,0-1-1,0 1 1,0-1 0,0-3-1,1 5-108,0 0-1,1 0 1,-1 0 0,0 0-1,0 0 1,1 1 0,-1-1-1,0 0 1,1 0 0,-1 0-1,1 0 1,0 1 0,-1-1-1,1 0 1,-1 0 0,1 1-1,0-1 1,0 0 0,-1 1-1,1-1 1,0 1 0,0-1-1,0 1 1,0-1 0,0 1-1,0 0 1,-1-1 0,1 1-1,0 0 1,0 0 0,0 0-1,0 0 1,1 0 0,40-6 88,0 3 1,64 2-1,-62 1-219,-5 0-136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24.531"/>
    </inkml:context>
    <inkml:brush xml:id="br0">
      <inkml:brushProperty name="width" value="0.05" units="cm"/>
      <inkml:brushProperty name="height" value="0.05" units="cm"/>
    </inkml:brush>
  </inkml:definitions>
  <inkml:trace contextRef="#ctx0" brushRef="#br0">41 1 13595,'-3'38'4300,"-1"29"-3554,5 92 925,34 259-1,16 250-141,-35-354-1023,-7-124 133,7 95 269,-7-122-815,-11 172-1,-3-94-10,5 838 343,-12-551-218,0-87-39,-37 661 53,2-189-21,9 281-118,38-1130-49,0-30 22,-3 35 1,2-65-32,1-4-76,-1 1 1,1-1-1,0 1 1,0-1 0,0 1-1,-1-1 1,1 1-1,0 0 1,0-1-1,0 1 1,0-1-1,0 1 1,0-1-1,0 1 1,0 0 0,0-1-1,0 1 1,1-1-1,-1 1 1,0-1-1,0 1 1,0 0-1,1-1 1,-1 1 0,0-1-1,1 1 1,-1-1-1,0 1 1,1-1-1,0 1 1,0-5-2970,-1-7 2800,0 9-123,2-16-655,0-3-343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25.854"/>
    </inkml:context>
    <inkml:brush xml:id="br0">
      <inkml:brushProperty name="width" value="0.05" units="cm"/>
      <inkml:brushProperty name="height" value="0.05" units="cm"/>
    </inkml:brush>
  </inkml:definitions>
  <inkml:trace contextRef="#ctx0" brushRef="#br0">60 71 18036,'10'-15'3655,"-11"18"-3152,-22 158 2180,12-71-2560,-22 167 162,33-255-270,0 0-1,-1-1 0,1 1 1,0 0-1,0 0 0,0-1 1,0 1-1,0 0 0,1 0 1,-1-1-1,0 1 0,2 3 1,-2-5-8,0 0 1,1 0 0,-1 0-1,1 0 1,-1 0 0,0 0-1,1-1 1,-1 1 0,1 0-1,-1 0 1,0 0 0,1 0-1,-1 0 1,0-1 0,1 1 0,-1 0-1,0 0 1,1 0 0,-1-1-1,0 1 1,1 0 0,-1-1-1,0 1 1,0 0 0,1-1-1,-1 1 1,0 0 0,0-1-1,0 1 1,0 0 0,1-1 0,20-42 296,-7 1-228,-3-1 1,-1-1 0,-2 0 0,-2 0 0,-2 0 0,-2-1 0,-5-62-1,3 104-74,-1-8 10,0-1-1,0 1 0,-2-1 1,-2-10-1,5 22-10,0-1 0,0 1 0,0 0 0,0 0 0,0-1 0,0 1 0,0 0 0,0-1 0,0 1 0,0 0 0,0 0 0,-1-1-1,1 1 1,0 0 0,0-1 0,0 1 0,0 0 0,0 0 0,-1 0 0,1-1 0,0 1 0,0 0 0,0 0 0,-1 0 0,1-1 0,0 1 0,0 0 0,-1 0 0,1 0 0,0 0 0,0 0 0,-1-1 0,1 1 0,0 0 0,-1 0-1,1 0 1,0 0 0,0 0 0,-1 0 0,1 0 0,0 0 0,-1 0 0,1 0 0,0 0 0,-1 0 0,1 0 0,0 1 0,0-1 0,-1 0 0,1 0 0,0 0 0,0 0 0,-1 0 0,1 1 0,0-1 0,0 0 0,-1 0 0,1 0-1,0 1 1,0-1 0,0 0 0,0 0 0,-1 1 0,1-1 0,0 0 0,0 0 0,0 1 0,0-1 0,0 0 0,-7 19 29,6-11-17,0 0-1,1 1 1,0-1-1,0 0 1,1 0-1,2 8 1,-2-12-13,-1 0 1,1 0 0,0 0 0,1-1 0,-1 1 0,1 0 0,0-1 0,0 1 0,0-1 0,0 0 0,0 0 0,1 0 0,-1 0 0,5 4 0,-5-7 0,-1 1 0,1 0 0,0 0 0,0-1 0,0 1 0,0-1 0,0 0 0,0 1 0,0-1 0,0 0 0,-1 0 0,1 0 0,0 0 0,0-1 0,0 1 0,0 0 0,0-1 0,0 1 0,0-1 0,0 0 1,-1 0-1,1 0 0,0 0 0,-1 0 0,3-2 0,4-2 3,-1 0 0,0-1 0,0 0-1,6-8 1,4-7 48,-2-1-1,0-1 0,-1 0 1,11-27-1,-24 48-45,-1 1 1,0 0-1,1 1 1,-1-1 0,0 0-1,1 0 1,-1 0 0,1 1-1,-1-1 1,1 0 0,-1 1-1,1-1 1,0 0-1,-1 1 1,1-1 0,0 1-1,0-1 1,0 0 0,-1 2-5,1-1 1,-1 0 0,0 0-1,1 0 1,-1 0 0,0 1-1,1-1 1,-1 0 0,0 0-1,0 1 1,1-1 0,-1 0-1,0 1 1,0-1 0,0 0-1,1 1 1,-1-1 0,0 0-1,0 1 1,0-1 0,0 0-1,0 1 1,0-1 0,0 0-1,0 1 1,1-1 0,-2 1-1,4 40 64,-3-31-56,4 81-458,3 0 1,28 126 0,-32-204 214,3-3-68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26.865"/>
    </inkml:context>
    <inkml:brush xml:id="br0">
      <inkml:brushProperty name="width" value="0.05" units="cm"/>
      <inkml:brushProperty name="height" value="0.05" units="cm"/>
    </inkml:brush>
  </inkml:definitions>
  <inkml:trace contextRef="#ctx0" brushRef="#br0">13 598 14811,'-9'7'2977,"6"-6"-799,6-6-586,131-139 3184,76-66-3992,-194 194-660,63-58-72,66-71-1251,-145 145 1153,0 0 1,0 0-1,0 0 1,1 0-1,-1-1 1,0 1-1,0 0 1,0 0-1,0 0 1,1-1-1,-1 1 1,0 0-1,0 0 1,0 0-1,0-1 1,0 1-1,0 0 1,0 0-1,1-1 1,-1 1-1,0 0 1,0 0-1,0-1 1,0 1-1,0 0 1,0-1-1,0 1 1,-1 0-1,1 0 1,0-1-1,0 1 1,0 0-1,0 0 1,0 0-1,0-1 1,0 1-1,0 0 1,-1 0-1,1-1 0,0 1 1,0 0-1,0 0 1,0 0-1,-1 0 1,1-1-1,0 1 1,0 0-1,0 0 1,-1 0-1,1 0 1,0 0-1,0 0 1,-1-1-1,1 1 1,0 0-1,0 0 1,-1 0-1,1 0 1,0 0-1,0 0 1,-1 0-1,-19-1-253,16 2-19,-20-1-461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28.804"/>
    </inkml:context>
    <inkml:brush xml:id="br0">
      <inkml:brushProperty name="width" value="0.05" units="cm"/>
      <inkml:brushProperty name="height" value="0.05" units="cm"/>
    </inkml:brush>
  </inkml:definitions>
  <inkml:trace contextRef="#ctx0" brushRef="#br0">1 7 13219,'8'-6'4088,"-5"13"-1977,-2 24-778,-1-22-811,2 57 93,3 0 0,3 0 0,2-1 0,37 121 0,-40-171-592,-1-4-310,-11-14-1403,-27-30 941,10 9 197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10:35:48.121"/>
    </inkml:context>
    <inkml:brush xml:id="br0">
      <inkml:brushProperty name="width" value="0.05" units="cm"/>
      <inkml:brushProperty name="height" value="0.05" units="cm"/>
    </inkml:brush>
  </inkml:definitions>
  <inkml:trace contextRef="#ctx0" brushRef="#br0">80 50 12803,'-21'15'6855,"-6"12"-4065,24-24-2664,0 1 1,0-1-1,0 1 0,0 0 1,1 0-1,0 0 0,0 1 0,0-1 1,0 0-1,1 1 0,-1-1 1,1 1-1,0 0 0,0 6 1,1-10-113,0-1 0,0 1 1,0 0-1,0 0 1,0 0-1,1-1 0,-1 1 1,0 0-1,1 0 0,-1-1 1,0 1-1,1 0 1,-1-1-1,1 1 0,-1 0 1,1-1-1,-1 1 1,1-1-1,-1 1 0,1-1 1,0 1-1,-1-1 1,1 1-1,1 0 0,0-1 2,1 1-1,-1 0 1,0-1-1,0 1 0,1-1 1,-1 0-1,1 0 1,2 0-1,5-1 3,0 0-1,0-1 1,9-3 0,10-5-2,-1-2-1,0-1 1,-1-1 0,39-27-1,-34 20-10,0 3 0,47-22 0,-79 40-4,1 0-1,-1 0 0,1-1 0,-1 1 0,0 0 1,1 0-1,-1 0 0,1-1 0,-1 1 1,1 0-1,-1 0 0,1 0 0,-1 0 1,0 0-1,1 0 0,-1 0 0,1 0 0,-1 0 1,1 0-1,-1 0 0,1 0 0,-1 0 1,1 0-1,-1 1 0,1-1 0,-1 0 1,0 0-1,1 0 0,-1 1 0,1-1 0,-1 1 1,1 0-1,-1-1 1,0 1-1,0 0 1,0 0 0,0 0-1,0 0 1,-1 0-1,1 0 1,0 0-1,0 0 1,-1-1 0,1 1-1,0 0 1,-2 2-1,-23 37 10,21-33-12,-12 15-12,-16 27 89,29-44-245,1 0 0,-1 0 0,1 0 0,0 0-1,1 0 1,-1 0 0,-1 11 0,3-16 150,0 0 0,0 0 0,0 1 0,0-1 0,0 0 0,0 1 0,0-1 0,0 0 0,0 0-1,0 1 1,0-1 0,0 0 0,0 1 0,0-1 0,0 0 0,0 0 0,0 1 0,1-1 0,-1 0 0,0 0 0,0 1 0,0-1 0,0 0 0,0 0 0,1 1-1,-1-1 1,0 0 0,0 0 0,0 0 0,1 0 0,-1 1 0,0-1 0,0 0 0,1 0 0,-1 0 0,0 0 0,0 0 0,1 0 0,-1 1 0,0-1 0,1 0-1,-1 0 1,0 0 0,0 0 0,1 0 0,-1 0 0,0 0 0,0 0 0,1 0 0,-1-1 0,0 1 0,1 0 0,-1 0 0,0 0 0,1 0 0,16-10-426,-17 10 425,18-13-553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49:29.257"/>
    </inkml:context>
    <inkml:brush xml:id="br0">
      <inkml:brushProperty name="width" value="0.05" units="cm"/>
      <inkml:brushProperty name="height" value="0.05" units="cm"/>
    </inkml:brush>
  </inkml:definitions>
  <inkml:trace contextRef="#ctx0" brushRef="#br0">6 210 15123,'-1'-4'316,"0"0"0,0 0 1,0-1-1,0 1 0,1 0 0,0 0 0,0-1 0,0 1 0,0 0 0,1 0 1,-1-1-1,1 1 0,0 0 0,1 0 0,-1 0 0,0 0 0,1 0 0,0 0 1,0 1-1,1-1 0,4-6 0,-1 2-24,1 0 0,0 0 0,0 1 0,1-1 0,0 1-1,0 1 1,16-10 0,-8 9-245,0 0-1,0 0 0,0 2 1,1 0-1,0 1 0,0 0 1,0 1-1,1 2 0,-1-1 1,0 2-1,1 0 1,-1 1-1,1 1 0,-1 1 1,0 0-1,21 8 0,-34-10-42,-1 0-1,0 0 1,0 0-1,0 0 1,0 1-1,0 0 1,-1 0-1,1-1 0,0 2 1,-1-1-1,1 0 1,-1 0-1,0 1 1,0-1-1,0 1 1,0 0-1,0-1 1,0 1-1,-1 0 0,1 0 1,0 4-1,-1-3 9,-1 0-1,0 0 1,0 0-1,0 0 1,0-1-1,-1 1 1,0 0-1,1 0 1,-1-1-1,-1 1 1,1 0 0,0-1-1,-1 1 1,0-1-1,0 0 1,0 1-1,0-1 1,-3 3-1,-5 6-7,-1-1 0,0 0 0,-1-1 0,0 0 0,0-1 0,-1-1 0,0 0 0,-1 0 0,1-1 0,-2-1 0,1 0 0,0-1 0,-24 4 0,35-8-99,0-1 0,1 1 0,-1-1-1,0 0 1,0 0 0,0 0 0,1 0 0,-1-1-1,0 1 1,0-1 0,1 1 0,-6-3 0,7 2 58,0 0 0,0 1 0,0-1 0,0 0 1,0 0-1,0 0 0,0 0 0,0 0 0,0 0 1,0-1-1,1 1 0,-1 0 0,1 0 0,-1-1 1,0 1-1,1 0 0,0 0 0,-1-1 0,1 1 1,0-1-1,0 1 0,0 0 0,0-1 0,0 1 1,0-1-1,0-1 0,4-18-471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54.285"/>
    </inkml:context>
    <inkml:brush xml:id="br0">
      <inkml:brushProperty name="width" value="0.05" units="cm"/>
      <inkml:brushProperty name="height" value="0.05" units="cm"/>
    </inkml:brush>
  </inkml:definitions>
  <inkml:trace contextRef="#ctx0" brushRef="#br0">0 40 12987,'9'-6'1144,"-1"-1"-920,7 2-120,7 2 464,7 0-368,3 3-72,9 0-176,4 3-104,8-3-168,3 0-80,0-5 296,2-1-112,-1-1-80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54.717"/>
    </inkml:context>
    <inkml:brush xml:id="br0">
      <inkml:brushProperty name="width" value="0.05" units="cm"/>
      <inkml:brushProperty name="height" value="0.05" units="cm"/>
    </inkml:brush>
  </inkml:definitions>
  <inkml:trace contextRef="#ctx0" brushRef="#br0">1 68 11723,'35'20'1232,"-1"-1"-880,-1-5-168,5-2 520,11-7-256,5-5-120,15 0-208,3-5-160,4 2-200,-1-1-120,0 2-872,-4 1 1024,-7 1-184,2 1-136</inkml:trace>
  <inkml:trace contextRef="#ctx0" brushRef="#br0" timeOffset="1">1277 46 9954,'61'-18'1256,"-5"7"-727,-6 0-217,-1 7 1024,2 2-616,5 2-536,-1 5-40,8 3-264,-2-1-56,1 1-72,-3 1-32,-2 0-1304,-5 0 1288,-6 1-17,-2-3-127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2:55.153"/>
    </inkml:context>
    <inkml:brush xml:id="br0">
      <inkml:brushProperty name="width" value="0.05" units="cm"/>
      <inkml:brushProperty name="height" value="0.05" units="cm"/>
    </inkml:brush>
  </inkml:definitions>
  <inkml:trace contextRef="#ctx0" brushRef="#br0">1 0 8826,'40'14'235,"0"-1"0,1-3 0,0-1 0,44 3 0,-37-5 423,-1 1-1,76 24 0,-119-30-598,1-1 0,-1 1-1,1-2 1,-1 1 0,1 0-1,0-1 1,-1 0 0,1 0-1,0 0 1,-1 0 0,1-1 0,-1 0-1,1 0 1,6-2 0,0-2 42,1-1 1,-1 0-1,18-13 1,-18 11-57,1 1 1,0 0-1,18-8 1,-29 15-92,0-1 0,0 1 0,0-1 0,1 1 0,-1 0 0,0-1 0,0 1 0,0 0 0,1 0 0,-1 0 0,0 0 0,0 0 0,0 0 0,1 0 0,-1 0 0,0 0 0,0 0 0,0 1 0,1-1 0,-1 1 0,0-1 0,0 1 1,0-1-1,0 1 0,0-1 0,0 1 0,0 0 0,0 0 0,0 0 0,0-1 0,0 1 0,-1 0 0,1 0 0,0 0 0,-1 0 0,1 0 0,0 1 0,-1-1 0,1 0 0,-1 0 0,0 0 0,1 0 0,-1 0 0,0 1 0,0-1 1,0 0-1,0 0 0,0 1 0,0 0 0,0 7-368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4.943"/>
    </inkml:context>
    <inkml:brush xml:id="br0">
      <inkml:brushProperty name="width" value="0.05" units="cm"/>
      <inkml:brushProperty name="height" value="0.05" units="cm"/>
    </inkml:brush>
  </inkml:definitions>
  <inkml:trace contextRef="#ctx0" brushRef="#br0">0 37 14459,'0'-5'1528,"6"1"-1127,-3 4-169,2 3 608,10 0-304,2 0-96,11-2-264,4 1-72,9 0-192,2-2-104,3-5-240,1 0-136,2-1-336,0 0-977,-4-2 1441,-1 1-320,2 2-120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3:55.407"/>
    </inkml:context>
    <inkml:brush xml:id="br0">
      <inkml:brushProperty name="width" value="0.05" units="cm"/>
      <inkml:brushProperty name="height" value="0.05" units="cm"/>
    </inkml:brush>
  </inkml:definitions>
  <inkml:trace contextRef="#ctx0" brushRef="#br0">0 27 10618,'43'7'1337,"-3"-1"-841,-2-6-104,0 0 680,2-4-280,3-4-128,6 2-248,0-2-80,8 2-152,-1 2-136,4 1-312,0 3-296,-2 1 448,-2 4-96,0 2-64</inkml:trace>
  <inkml:trace contextRef="#ctx0" brushRef="#br0" timeOffset="1">1098 79 11650,'39'3'1257,"-2"-2"-881,-2-1-184,-4 0 880,9-3-672,1-1-168,5-1-320,3-1-112,8-2-896,2 1 952,6-3-136,2 1-96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3.285"/>
    </inkml:context>
    <inkml:brush xml:id="br0">
      <inkml:brushProperty name="width" value="0.05" units="cm"/>
      <inkml:brushProperty name="height" value="0.05" units="cm"/>
    </inkml:brush>
  </inkml:definitions>
  <inkml:trace contextRef="#ctx0" brushRef="#br0">48 1 18156,'-4'35'5611,"-12"35"-3618,-6 43-1733,21-105-212,-1 1-6,1 0 1,0-1 0,1 1-1,0 0 1,0 0-1,1 0 1,0 0-1,1-1 1,3 12 0,-5-19-55,0 0 0,1-1 0,-1 1 0,0 0 1,0 0-1,1-1 0,-1 1 0,1 0 0,-1-1 1,1 1-1,-1-1 0,1 1 0,-1-1 0,1 1 1,-1-1-1,1 1 0,0-1 0,-1 1 0,1-1 1,0 0-1,-1 1 0,1-1 0,0 0 0,-1 1 1,1-1-1,0 0 0,0 0 0,-1 0 0,1 0 1,0 0-1,0 0 0,0 0 0,-1 0 0,1 0 1,0 0-1,0 0 0,-1-1 0,1 1 0,0 0 1,-1 0-1,1-1 0,0 1 0,0-1 0,-1 1 1,1 0-1,-1-1 0,1 1 0,0-1 0,-1 1 1,1-2-1,2-1-136,0 0 1,0 0-1,0 0 1,-1 0-1,1-1 1,-1 1-1,0-1 0,2-5 1,3-14-188,0-6-89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3.686"/>
    </inkml:context>
    <inkml:brush xml:id="br0">
      <inkml:brushProperty name="width" value="0.05" units="cm"/>
      <inkml:brushProperty name="height" value="0.05" units="cm"/>
    </inkml:brush>
  </inkml:definitions>
  <inkml:trace contextRef="#ctx0" brushRef="#br0">6 14 18948,'1'-4'2217,"-1"-2"-1457,0 3 1200,0 4-992,0 4-184,0 1-431,0-2-121,0 2-248,0 1-128,0-1-481,0-5-359,-6 2 800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4.185"/>
    </inkml:context>
    <inkml:brush xml:id="br0">
      <inkml:brushProperty name="width" value="0.05" units="cm"/>
      <inkml:brushProperty name="height" value="0.05" units="cm"/>
    </inkml:brush>
  </inkml:definitions>
  <inkml:trace contextRef="#ctx0" brushRef="#br0">1 298 12307,'8'-28'9562,"20"-46"-7733,-13 37-996,3-11-511,29-53 0,-47 100-321,0 1 1,1-1 0,-1 1 0,0-1 0,0 1-1,1-1 1,-1 1 0,0-1 0,0 1 0,1-1-1,-1 1 1,1-1 0,-1 1 0,0 0-1,1-1 1,-1 1 0,1 0 0,-1-1 0,1 1-1,-1 0 1,1 0 0,0-1 0,2 11 31,-6 26 17,3-32-42,-14 105 208,4-36 261,-1 83 1,13-150-1252,1-14 165,3-19 150,-5-6 90,1-7-109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7:54:14.902"/>
    </inkml:context>
    <inkml:brush xml:id="br0">
      <inkml:brushProperty name="width" value="0.05" units="cm"/>
      <inkml:brushProperty name="height" value="0.05" units="cm"/>
    </inkml:brush>
  </inkml:definitions>
  <inkml:trace contextRef="#ctx0" brushRef="#br0">64 1 14091,'0'0'159,"1"0"0,-1 0 0,1 0 0,-1 0-1,1-1 1,-1 1 0,1 0 0,-1 0 0,1 0 0,-1 0 0,1 0 0,-1 0-1,1 0 1,-1 0 0,0 0 0,1 1 0,-1-1 0,1 0 0,-1 0 0,1 0-1,-1 0 1,1 1 0,-1-1 0,0 0 0,1 0 0,-1 1 0,1-1 0,-1 0-1,0 1 1,1-1 0,-1 0 0,0 1 0,0-1 0,1 1 0,-1-1 0,0 1-1,0-1 1,1 0 0,-1 1 0,0-1 0,0 1 0,0-1 0,0 1 0,0-1-1,0 1 1,0-1 0,0 1 0,0-1 0,0 1 0,0 0 0,-5 35 1093,3-23-697,-52 288 2103,50-341-2459,22-157-262,-17 195-18,2 6 57,0 8 4,4 94-94,5 34 126,-7-126 27,-5-14-37,0 0-1,0 0 1,0 0 0,0 0-1,0 0 1,1 0 0,-1 0-1,0 0 1,0 0-1,0 0 1,0 0 0,0 0-1,0 0 1,0 0 0,1 0-1,-1 0 1,0 0 0,0 0-1,0 0 1,0 0 0,0 0-1,0 0 1,1 0 0,-1 0-1,0 0 1,0 0-1,0 0 1,0 0 0,0 0-1,0 0 1,0 0 0,1 0-1,-1 0 1,0 0 0,0 0-1,0 0 1,0 0 0,0-1-1,0 1 1,0 0 0,0 0-1,0 0 1,0 0-1,0 0 1,1 0 0,-1-1-1,1-1 11,0 0 0,-1 0 0,1 0 0,0-1 0,-1 1 0,1 0 0,-1-1 0,0-2 0,1-11 19,-2 1 0,0-1-1,-1 1 1,-1 0 0,-7-25-1,7 29-23,-1 1-1,0 0 0,-1 0 0,0 0 0,0 0 1,-1 1-1,0 0 0,-14-14 0,25 22-62,0-1 0,0 1 0,-1 1 0,1-1 0,0 1 0,9 0 0,6-1-616,36-4-819,-47 3 1027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29.11.2022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19</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20</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21</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24</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25</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26</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27</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30</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29.11.2022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29.11.2022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19" Type="http://schemas.openxmlformats.org/officeDocument/2006/relationships/image" Target="../media/image9.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image" Target="../media/image1207.png"/><Relationship Id="rId299" Type="http://schemas.openxmlformats.org/officeDocument/2006/relationships/image" Target="../media/image1298.png"/><Relationship Id="rId21" Type="http://schemas.openxmlformats.org/officeDocument/2006/relationships/image" Target="../media/image1159.png"/><Relationship Id="rId63" Type="http://schemas.openxmlformats.org/officeDocument/2006/relationships/image" Target="../media/image1180.png"/><Relationship Id="rId159" Type="http://schemas.openxmlformats.org/officeDocument/2006/relationships/image" Target="../media/image1228.png"/><Relationship Id="rId324" Type="http://schemas.openxmlformats.org/officeDocument/2006/relationships/customXml" Target="../ink/ink1684.xml"/><Relationship Id="rId170" Type="http://schemas.openxmlformats.org/officeDocument/2006/relationships/customXml" Target="../ink/ink1607.xml"/><Relationship Id="rId226" Type="http://schemas.openxmlformats.org/officeDocument/2006/relationships/customXml" Target="../ink/ink1635.xml"/><Relationship Id="rId268" Type="http://schemas.openxmlformats.org/officeDocument/2006/relationships/customXml" Target="../ink/ink1656.xml"/><Relationship Id="rId32" Type="http://schemas.openxmlformats.org/officeDocument/2006/relationships/customXml" Target="../ink/ink1538.xml"/><Relationship Id="rId74" Type="http://schemas.openxmlformats.org/officeDocument/2006/relationships/customXml" Target="../ink/ink1559.xml"/><Relationship Id="rId128" Type="http://schemas.openxmlformats.org/officeDocument/2006/relationships/customXml" Target="../ink/ink1586.xml"/><Relationship Id="rId335" Type="http://schemas.openxmlformats.org/officeDocument/2006/relationships/image" Target="../media/image1316.png"/><Relationship Id="rId5" Type="http://schemas.openxmlformats.org/officeDocument/2006/relationships/image" Target="../media/image1151.png"/><Relationship Id="rId181" Type="http://schemas.openxmlformats.org/officeDocument/2006/relationships/image" Target="../media/image1239.png"/><Relationship Id="rId237" Type="http://schemas.openxmlformats.org/officeDocument/2006/relationships/image" Target="../media/image1267.png"/><Relationship Id="rId279" Type="http://schemas.openxmlformats.org/officeDocument/2006/relationships/image" Target="../media/image1288.png"/><Relationship Id="rId43" Type="http://schemas.openxmlformats.org/officeDocument/2006/relationships/image" Target="../media/image1170.png"/><Relationship Id="rId139" Type="http://schemas.openxmlformats.org/officeDocument/2006/relationships/image" Target="../media/image1218.png"/><Relationship Id="rId290" Type="http://schemas.openxmlformats.org/officeDocument/2006/relationships/customXml" Target="../ink/ink1667.xml"/><Relationship Id="rId304" Type="http://schemas.openxmlformats.org/officeDocument/2006/relationships/customXml" Target="../ink/ink1674.xml"/><Relationship Id="rId346" Type="http://schemas.openxmlformats.org/officeDocument/2006/relationships/customXml" Target="../ink/ink1695.xml"/><Relationship Id="rId85" Type="http://schemas.openxmlformats.org/officeDocument/2006/relationships/image" Target="../media/image1191.png"/><Relationship Id="rId150" Type="http://schemas.openxmlformats.org/officeDocument/2006/relationships/customXml" Target="../ink/ink1597.xml"/><Relationship Id="rId192" Type="http://schemas.openxmlformats.org/officeDocument/2006/relationships/customXml" Target="../ink/ink1618.xml"/><Relationship Id="rId206" Type="http://schemas.openxmlformats.org/officeDocument/2006/relationships/customXml" Target="../ink/ink1625.xml"/><Relationship Id="rId248" Type="http://schemas.openxmlformats.org/officeDocument/2006/relationships/customXml" Target="../ink/ink1646.xml"/><Relationship Id="rId12" Type="http://schemas.openxmlformats.org/officeDocument/2006/relationships/customXml" Target="../ink/ink1528.xml"/><Relationship Id="rId108" Type="http://schemas.openxmlformats.org/officeDocument/2006/relationships/customXml" Target="../ink/ink1576.xml"/><Relationship Id="rId315" Type="http://schemas.openxmlformats.org/officeDocument/2006/relationships/image" Target="../media/image1306.png"/><Relationship Id="rId54" Type="http://schemas.openxmlformats.org/officeDocument/2006/relationships/customXml" Target="../ink/ink1549.xml"/><Relationship Id="rId96" Type="http://schemas.openxmlformats.org/officeDocument/2006/relationships/customXml" Target="../ink/ink1570.xml"/><Relationship Id="rId161" Type="http://schemas.openxmlformats.org/officeDocument/2006/relationships/image" Target="../media/image1229.png"/><Relationship Id="rId217" Type="http://schemas.openxmlformats.org/officeDocument/2006/relationships/image" Target="../media/image1257.png"/><Relationship Id="rId259" Type="http://schemas.openxmlformats.org/officeDocument/2006/relationships/image" Target="../media/image1278.png"/><Relationship Id="rId23" Type="http://schemas.openxmlformats.org/officeDocument/2006/relationships/image" Target="../media/image1160.png"/><Relationship Id="rId119" Type="http://schemas.openxmlformats.org/officeDocument/2006/relationships/image" Target="../media/image1208.png"/><Relationship Id="rId270" Type="http://schemas.openxmlformats.org/officeDocument/2006/relationships/customXml" Target="../ink/ink1657.xml"/><Relationship Id="rId326" Type="http://schemas.openxmlformats.org/officeDocument/2006/relationships/customXml" Target="../ink/ink1685.xml"/><Relationship Id="rId65" Type="http://schemas.openxmlformats.org/officeDocument/2006/relationships/image" Target="../media/image1181.png"/><Relationship Id="rId130" Type="http://schemas.openxmlformats.org/officeDocument/2006/relationships/customXml" Target="../ink/ink1587.xml"/><Relationship Id="rId172" Type="http://schemas.openxmlformats.org/officeDocument/2006/relationships/customXml" Target="../ink/ink1608.xml"/><Relationship Id="rId228" Type="http://schemas.openxmlformats.org/officeDocument/2006/relationships/customXml" Target="../ink/ink1636.xml"/><Relationship Id="rId281" Type="http://schemas.openxmlformats.org/officeDocument/2006/relationships/image" Target="../media/image1289.png"/><Relationship Id="rId337" Type="http://schemas.openxmlformats.org/officeDocument/2006/relationships/image" Target="../media/image1317.png"/><Relationship Id="rId34" Type="http://schemas.openxmlformats.org/officeDocument/2006/relationships/customXml" Target="../ink/ink1539.xml"/><Relationship Id="rId76" Type="http://schemas.openxmlformats.org/officeDocument/2006/relationships/customXml" Target="../ink/ink1560.xml"/><Relationship Id="rId141" Type="http://schemas.openxmlformats.org/officeDocument/2006/relationships/image" Target="../media/image1219.png"/><Relationship Id="rId7" Type="http://schemas.openxmlformats.org/officeDocument/2006/relationships/image" Target="../media/image1152.png"/><Relationship Id="rId183" Type="http://schemas.openxmlformats.org/officeDocument/2006/relationships/image" Target="../media/image1240.png"/><Relationship Id="rId239" Type="http://schemas.openxmlformats.org/officeDocument/2006/relationships/image" Target="../media/image1268.png"/><Relationship Id="rId250" Type="http://schemas.openxmlformats.org/officeDocument/2006/relationships/customXml" Target="../ink/ink1647.xml"/><Relationship Id="rId292" Type="http://schemas.openxmlformats.org/officeDocument/2006/relationships/customXml" Target="../ink/ink1668.xml"/><Relationship Id="rId306" Type="http://schemas.openxmlformats.org/officeDocument/2006/relationships/customXml" Target="../ink/ink1675.xml"/><Relationship Id="rId45" Type="http://schemas.openxmlformats.org/officeDocument/2006/relationships/image" Target="../media/image1171.png"/><Relationship Id="rId87" Type="http://schemas.openxmlformats.org/officeDocument/2006/relationships/image" Target="../media/image1192.png"/><Relationship Id="rId110" Type="http://schemas.openxmlformats.org/officeDocument/2006/relationships/customXml" Target="../ink/ink1577.xml"/><Relationship Id="rId348" Type="http://schemas.openxmlformats.org/officeDocument/2006/relationships/customXml" Target="../ink/ink1696.xml"/><Relationship Id="rId152" Type="http://schemas.openxmlformats.org/officeDocument/2006/relationships/customXml" Target="../ink/ink1598.xml"/><Relationship Id="rId194" Type="http://schemas.openxmlformats.org/officeDocument/2006/relationships/customXml" Target="../ink/ink1619.xml"/><Relationship Id="rId208" Type="http://schemas.openxmlformats.org/officeDocument/2006/relationships/customXml" Target="../ink/ink1626.xml"/><Relationship Id="rId261" Type="http://schemas.openxmlformats.org/officeDocument/2006/relationships/image" Target="../media/image1279.png"/><Relationship Id="rId14" Type="http://schemas.openxmlformats.org/officeDocument/2006/relationships/customXml" Target="../ink/ink1529.xml"/><Relationship Id="rId56" Type="http://schemas.openxmlformats.org/officeDocument/2006/relationships/customXml" Target="../ink/ink1550.xml"/><Relationship Id="rId317" Type="http://schemas.openxmlformats.org/officeDocument/2006/relationships/image" Target="../media/image1307.png"/><Relationship Id="rId8" Type="http://schemas.openxmlformats.org/officeDocument/2006/relationships/customXml" Target="../ink/ink1526.xml"/><Relationship Id="rId98" Type="http://schemas.openxmlformats.org/officeDocument/2006/relationships/customXml" Target="../ink/ink1571.xml"/><Relationship Id="rId121" Type="http://schemas.openxmlformats.org/officeDocument/2006/relationships/image" Target="../media/image1209.png"/><Relationship Id="rId142" Type="http://schemas.openxmlformats.org/officeDocument/2006/relationships/customXml" Target="../ink/ink1593.xml"/><Relationship Id="rId163" Type="http://schemas.openxmlformats.org/officeDocument/2006/relationships/image" Target="../media/image1230.png"/><Relationship Id="rId184" Type="http://schemas.openxmlformats.org/officeDocument/2006/relationships/customXml" Target="../ink/ink1614.xml"/><Relationship Id="rId219" Type="http://schemas.openxmlformats.org/officeDocument/2006/relationships/image" Target="../media/image1258.png"/><Relationship Id="rId230" Type="http://schemas.openxmlformats.org/officeDocument/2006/relationships/customXml" Target="../ink/ink1637.xml"/><Relationship Id="rId251" Type="http://schemas.openxmlformats.org/officeDocument/2006/relationships/image" Target="../media/image1274.png"/><Relationship Id="rId25" Type="http://schemas.openxmlformats.org/officeDocument/2006/relationships/image" Target="../media/image1161.png"/><Relationship Id="rId46" Type="http://schemas.openxmlformats.org/officeDocument/2006/relationships/customXml" Target="../ink/ink1545.xml"/><Relationship Id="rId67" Type="http://schemas.openxmlformats.org/officeDocument/2006/relationships/image" Target="../media/image1182.png"/><Relationship Id="rId272" Type="http://schemas.openxmlformats.org/officeDocument/2006/relationships/customXml" Target="../ink/ink1658.xml"/><Relationship Id="rId293" Type="http://schemas.openxmlformats.org/officeDocument/2006/relationships/image" Target="../media/image1295.png"/><Relationship Id="rId307" Type="http://schemas.openxmlformats.org/officeDocument/2006/relationships/image" Target="../media/image1302.png"/><Relationship Id="rId328" Type="http://schemas.openxmlformats.org/officeDocument/2006/relationships/customXml" Target="../ink/ink1686.xml"/><Relationship Id="rId349" Type="http://schemas.openxmlformats.org/officeDocument/2006/relationships/image" Target="../media/image1323.png"/><Relationship Id="rId88" Type="http://schemas.openxmlformats.org/officeDocument/2006/relationships/customXml" Target="../ink/ink1566.xml"/><Relationship Id="rId111" Type="http://schemas.openxmlformats.org/officeDocument/2006/relationships/image" Target="../media/image1204.png"/><Relationship Id="rId132" Type="http://schemas.openxmlformats.org/officeDocument/2006/relationships/customXml" Target="../ink/ink1588.xml"/><Relationship Id="rId153" Type="http://schemas.openxmlformats.org/officeDocument/2006/relationships/image" Target="../media/image1225.png"/><Relationship Id="rId174" Type="http://schemas.openxmlformats.org/officeDocument/2006/relationships/customXml" Target="../ink/ink1609.xml"/><Relationship Id="rId195" Type="http://schemas.openxmlformats.org/officeDocument/2006/relationships/image" Target="../media/image1246.png"/><Relationship Id="rId209" Type="http://schemas.openxmlformats.org/officeDocument/2006/relationships/image" Target="../media/image1253.png"/><Relationship Id="rId220" Type="http://schemas.openxmlformats.org/officeDocument/2006/relationships/customXml" Target="../ink/ink1632.xml"/><Relationship Id="rId241" Type="http://schemas.openxmlformats.org/officeDocument/2006/relationships/image" Target="../media/image1269.png"/><Relationship Id="rId15" Type="http://schemas.openxmlformats.org/officeDocument/2006/relationships/image" Target="../media/image1156.png"/><Relationship Id="rId36" Type="http://schemas.openxmlformats.org/officeDocument/2006/relationships/customXml" Target="../ink/ink1540.xml"/><Relationship Id="rId57" Type="http://schemas.openxmlformats.org/officeDocument/2006/relationships/image" Target="../media/image1177.png"/><Relationship Id="rId262" Type="http://schemas.openxmlformats.org/officeDocument/2006/relationships/customXml" Target="../ink/ink1653.xml"/><Relationship Id="rId283" Type="http://schemas.openxmlformats.org/officeDocument/2006/relationships/image" Target="../media/image1290.png"/><Relationship Id="rId318" Type="http://schemas.openxmlformats.org/officeDocument/2006/relationships/customXml" Target="../ink/ink1681.xml"/><Relationship Id="rId339" Type="http://schemas.openxmlformats.org/officeDocument/2006/relationships/image" Target="../media/image1318.png"/><Relationship Id="rId78" Type="http://schemas.openxmlformats.org/officeDocument/2006/relationships/customXml" Target="../ink/ink1561.xml"/><Relationship Id="rId99" Type="http://schemas.openxmlformats.org/officeDocument/2006/relationships/image" Target="../media/image1198.png"/><Relationship Id="rId101" Type="http://schemas.openxmlformats.org/officeDocument/2006/relationships/image" Target="../media/image1199.png"/><Relationship Id="rId122" Type="http://schemas.openxmlformats.org/officeDocument/2006/relationships/customXml" Target="../ink/ink1583.xml"/><Relationship Id="rId143" Type="http://schemas.openxmlformats.org/officeDocument/2006/relationships/image" Target="../media/image1220.png"/><Relationship Id="rId164" Type="http://schemas.openxmlformats.org/officeDocument/2006/relationships/customXml" Target="../ink/ink1604.xml"/><Relationship Id="rId185" Type="http://schemas.openxmlformats.org/officeDocument/2006/relationships/image" Target="../media/image1241.png"/><Relationship Id="rId350" Type="http://schemas.openxmlformats.org/officeDocument/2006/relationships/customXml" Target="../ink/ink1697.xml"/><Relationship Id="rId9" Type="http://schemas.openxmlformats.org/officeDocument/2006/relationships/image" Target="../media/image1153.png"/><Relationship Id="rId210" Type="http://schemas.openxmlformats.org/officeDocument/2006/relationships/customXml" Target="../ink/ink1627.xml"/><Relationship Id="rId26" Type="http://schemas.openxmlformats.org/officeDocument/2006/relationships/customXml" Target="../ink/ink1535.xml"/><Relationship Id="rId231" Type="http://schemas.openxmlformats.org/officeDocument/2006/relationships/image" Target="../media/image1264.png"/><Relationship Id="rId252" Type="http://schemas.openxmlformats.org/officeDocument/2006/relationships/customXml" Target="../ink/ink1648.xml"/><Relationship Id="rId273" Type="http://schemas.openxmlformats.org/officeDocument/2006/relationships/image" Target="../media/image1285.png"/><Relationship Id="rId294" Type="http://schemas.openxmlformats.org/officeDocument/2006/relationships/customXml" Target="../ink/ink1669.xml"/><Relationship Id="rId308" Type="http://schemas.openxmlformats.org/officeDocument/2006/relationships/customXml" Target="../ink/ink1676.xml"/><Relationship Id="rId329" Type="http://schemas.openxmlformats.org/officeDocument/2006/relationships/image" Target="../media/image1313.png"/><Relationship Id="rId47" Type="http://schemas.openxmlformats.org/officeDocument/2006/relationships/image" Target="../media/image1172.png"/><Relationship Id="rId68" Type="http://schemas.openxmlformats.org/officeDocument/2006/relationships/customXml" Target="../ink/ink1556.xml"/><Relationship Id="rId89" Type="http://schemas.openxmlformats.org/officeDocument/2006/relationships/image" Target="../media/image1193.png"/><Relationship Id="rId112" Type="http://schemas.openxmlformats.org/officeDocument/2006/relationships/customXml" Target="../ink/ink1578.xml"/><Relationship Id="rId133" Type="http://schemas.openxmlformats.org/officeDocument/2006/relationships/image" Target="../media/image1215.png"/><Relationship Id="rId154" Type="http://schemas.openxmlformats.org/officeDocument/2006/relationships/customXml" Target="../ink/ink1599.xml"/><Relationship Id="rId175" Type="http://schemas.openxmlformats.org/officeDocument/2006/relationships/image" Target="../media/image1236.png"/><Relationship Id="rId340" Type="http://schemas.openxmlformats.org/officeDocument/2006/relationships/customXml" Target="../ink/ink1692.xml"/><Relationship Id="rId196" Type="http://schemas.openxmlformats.org/officeDocument/2006/relationships/customXml" Target="../ink/ink1620.xml"/><Relationship Id="rId200" Type="http://schemas.openxmlformats.org/officeDocument/2006/relationships/customXml" Target="../ink/ink1622.xml"/><Relationship Id="rId16" Type="http://schemas.openxmlformats.org/officeDocument/2006/relationships/customXml" Target="../ink/ink1530.xml"/><Relationship Id="rId221" Type="http://schemas.openxmlformats.org/officeDocument/2006/relationships/image" Target="../media/image1259.png"/><Relationship Id="rId242" Type="http://schemas.openxmlformats.org/officeDocument/2006/relationships/customXml" Target="../ink/ink1643.xml"/><Relationship Id="rId263" Type="http://schemas.openxmlformats.org/officeDocument/2006/relationships/image" Target="../media/image1280.png"/><Relationship Id="rId284" Type="http://schemas.openxmlformats.org/officeDocument/2006/relationships/customXml" Target="../ink/ink1664.xml"/><Relationship Id="rId319" Type="http://schemas.openxmlformats.org/officeDocument/2006/relationships/image" Target="../media/image1308.png"/><Relationship Id="rId37" Type="http://schemas.openxmlformats.org/officeDocument/2006/relationships/image" Target="../media/image1167.png"/><Relationship Id="rId58" Type="http://schemas.openxmlformats.org/officeDocument/2006/relationships/customXml" Target="../ink/ink1551.xml"/><Relationship Id="rId79" Type="http://schemas.openxmlformats.org/officeDocument/2006/relationships/image" Target="../media/image1188.png"/><Relationship Id="rId102" Type="http://schemas.openxmlformats.org/officeDocument/2006/relationships/customXml" Target="../ink/ink1573.xml"/><Relationship Id="rId123" Type="http://schemas.openxmlformats.org/officeDocument/2006/relationships/image" Target="../media/image1210.png"/><Relationship Id="rId144" Type="http://schemas.openxmlformats.org/officeDocument/2006/relationships/customXml" Target="../ink/ink1594.xml"/><Relationship Id="rId330" Type="http://schemas.openxmlformats.org/officeDocument/2006/relationships/customXml" Target="../ink/ink1687.xml"/><Relationship Id="rId90" Type="http://schemas.openxmlformats.org/officeDocument/2006/relationships/customXml" Target="../ink/ink1567.xml"/><Relationship Id="rId165" Type="http://schemas.openxmlformats.org/officeDocument/2006/relationships/image" Target="../media/image1231.png"/><Relationship Id="rId186" Type="http://schemas.openxmlformats.org/officeDocument/2006/relationships/customXml" Target="../ink/ink1615.xml"/><Relationship Id="rId351" Type="http://schemas.openxmlformats.org/officeDocument/2006/relationships/image" Target="../media/image1324.png"/><Relationship Id="rId211" Type="http://schemas.openxmlformats.org/officeDocument/2006/relationships/image" Target="../media/image1254.png"/><Relationship Id="rId232" Type="http://schemas.openxmlformats.org/officeDocument/2006/relationships/customXml" Target="../ink/ink1638.xml"/><Relationship Id="rId253" Type="http://schemas.openxmlformats.org/officeDocument/2006/relationships/image" Target="../media/image1275.png"/><Relationship Id="rId274" Type="http://schemas.openxmlformats.org/officeDocument/2006/relationships/customXml" Target="../ink/ink1659.xml"/><Relationship Id="rId295" Type="http://schemas.openxmlformats.org/officeDocument/2006/relationships/image" Target="../media/image1296.png"/><Relationship Id="rId309" Type="http://schemas.openxmlformats.org/officeDocument/2006/relationships/image" Target="../media/image1303.png"/><Relationship Id="rId27" Type="http://schemas.openxmlformats.org/officeDocument/2006/relationships/image" Target="../media/image1162.png"/><Relationship Id="rId48" Type="http://schemas.openxmlformats.org/officeDocument/2006/relationships/customXml" Target="../ink/ink1546.xml"/><Relationship Id="rId69" Type="http://schemas.openxmlformats.org/officeDocument/2006/relationships/image" Target="../media/image1183.png"/><Relationship Id="rId113" Type="http://schemas.openxmlformats.org/officeDocument/2006/relationships/image" Target="../media/image1205.png"/><Relationship Id="rId134" Type="http://schemas.openxmlformats.org/officeDocument/2006/relationships/customXml" Target="../ink/ink1589.xml"/><Relationship Id="rId320" Type="http://schemas.openxmlformats.org/officeDocument/2006/relationships/customXml" Target="../ink/ink1682.xml"/><Relationship Id="rId80" Type="http://schemas.openxmlformats.org/officeDocument/2006/relationships/customXml" Target="../ink/ink1562.xml"/><Relationship Id="rId155" Type="http://schemas.openxmlformats.org/officeDocument/2006/relationships/image" Target="../media/image1226.png"/><Relationship Id="rId176" Type="http://schemas.openxmlformats.org/officeDocument/2006/relationships/customXml" Target="../ink/ink1610.xml"/><Relationship Id="rId197" Type="http://schemas.openxmlformats.org/officeDocument/2006/relationships/image" Target="../media/image1247.png"/><Relationship Id="rId341" Type="http://schemas.openxmlformats.org/officeDocument/2006/relationships/image" Target="../media/image1319.png"/><Relationship Id="rId201" Type="http://schemas.openxmlformats.org/officeDocument/2006/relationships/image" Target="../media/image1249.png"/><Relationship Id="rId222" Type="http://schemas.openxmlformats.org/officeDocument/2006/relationships/customXml" Target="../ink/ink1633.xml"/><Relationship Id="rId243" Type="http://schemas.openxmlformats.org/officeDocument/2006/relationships/image" Target="../media/image1270.png"/><Relationship Id="rId264" Type="http://schemas.openxmlformats.org/officeDocument/2006/relationships/customXml" Target="../ink/ink1654.xml"/><Relationship Id="rId285" Type="http://schemas.openxmlformats.org/officeDocument/2006/relationships/image" Target="../media/image1291.png"/><Relationship Id="rId17" Type="http://schemas.openxmlformats.org/officeDocument/2006/relationships/image" Target="../media/image1157.png"/><Relationship Id="rId38" Type="http://schemas.openxmlformats.org/officeDocument/2006/relationships/customXml" Target="../ink/ink1541.xml"/><Relationship Id="rId59" Type="http://schemas.openxmlformats.org/officeDocument/2006/relationships/image" Target="../media/image1178.png"/><Relationship Id="rId103" Type="http://schemas.openxmlformats.org/officeDocument/2006/relationships/image" Target="../media/image1200.png"/><Relationship Id="rId124" Type="http://schemas.openxmlformats.org/officeDocument/2006/relationships/customXml" Target="../ink/ink1584.xml"/><Relationship Id="rId310" Type="http://schemas.openxmlformats.org/officeDocument/2006/relationships/customXml" Target="../ink/ink1677.xml"/><Relationship Id="rId70" Type="http://schemas.openxmlformats.org/officeDocument/2006/relationships/customXml" Target="../ink/ink1557.xml"/><Relationship Id="rId91" Type="http://schemas.openxmlformats.org/officeDocument/2006/relationships/image" Target="../media/image1194.png"/><Relationship Id="rId145" Type="http://schemas.openxmlformats.org/officeDocument/2006/relationships/image" Target="../media/image1221.png"/><Relationship Id="rId166" Type="http://schemas.openxmlformats.org/officeDocument/2006/relationships/customXml" Target="../ink/ink1605.xml"/><Relationship Id="rId187" Type="http://schemas.openxmlformats.org/officeDocument/2006/relationships/image" Target="../media/image1242.png"/><Relationship Id="rId331" Type="http://schemas.openxmlformats.org/officeDocument/2006/relationships/image" Target="../media/image1314.png"/><Relationship Id="rId1" Type="http://schemas.openxmlformats.org/officeDocument/2006/relationships/slideLayout" Target="../slideLayouts/slideLayout7.xml"/><Relationship Id="rId212" Type="http://schemas.openxmlformats.org/officeDocument/2006/relationships/customXml" Target="../ink/ink1628.xml"/><Relationship Id="rId233" Type="http://schemas.openxmlformats.org/officeDocument/2006/relationships/image" Target="../media/image1265.png"/><Relationship Id="rId254" Type="http://schemas.openxmlformats.org/officeDocument/2006/relationships/customXml" Target="../ink/ink1649.xml"/><Relationship Id="rId28" Type="http://schemas.openxmlformats.org/officeDocument/2006/relationships/customXml" Target="../ink/ink1536.xml"/><Relationship Id="rId49" Type="http://schemas.openxmlformats.org/officeDocument/2006/relationships/image" Target="../media/image1173.png"/><Relationship Id="rId114" Type="http://schemas.openxmlformats.org/officeDocument/2006/relationships/customXml" Target="../ink/ink1579.xml"/><Relationship Id="rId275" Type="http://schemas.openxmlformats.org/officeDocument/2006/relationships/image" Target="../media/image1286.png"/><Relationship Id="rId296" Type="http://schemas.openxmlformats.org/officeDocument/2006/relationships/customXml" Target="../ink/ink1670.xml"/><Relationship Id="rId300" Type="http://schemas.openxmlformats.org/officeDocument/2006/relationships/customXml" Target="../ink/ink1672.xml"/><Relationship Id="rId60" Type="http://schemas.openxmlformats.org/officeDocument/2006/relationships/customXml" Target="../ink/ink1552.xml"/><Relationship Id="rId81" Type="http://schemas.openxmlformats.org/officeDocument/2006/relationships/image" Target="../media/image1189.png"/><Relationship Id="rId135" Type="http://schemas.openxmlformats.org/officeDocument/2006/relationships/image" Target="../media/image1216.png"/><Relationship Id="rId156" Type="http://schemas.openxmlformats.org/officeDocument/2006/relationships/customXml" Target="../ink/ink1600.xml"/><Relationship Id="rId177" Type="http://schemas.openxmlformats.org/officeDocument/2006/relationships/image" Target="../media/image1237.png"/><Relationship Id="rId198" Type="http://schemas.openxmlformats.org/officeDocument/2006/relationships/customXml" Target="../ink/ink1621.xml"/><Relationship Id="rId321" Type="http://schemas.openxmlformats.org/officeDocument/2006/relationships/image" Target="../media/image1309.png"/><Relationship Id="rId342" Type="http://schemas.openxmlformats.org/officeDocument/2006/relationships/customXml" Target="../ink/ink1693.xml"/><Relationship Id="rId202" Type="http://schemas.openxmlformats.org/officeDocument/2006/relationships/customXml" Target="../ink/ink1623.xml"/><Relationship Id="rId223" Type="http://schemas.openxmlformats.org/officeDocument/2006/relationships/image" Target="../media/image1260.png"/><Relationship Id="rId244" Type="http://schemas.openxmlformats.org/officeDocument/2006/relationships/customXml" Target="../ink/ink1644.xml"/><Relationship Id="rId18" Type="http://schemas.openxmlformats.org/officeDocument/2006/relationships/customXml" Target="../ink/ink1531.xml"/><Relationship Id="rId39" Type="http://schemas.openxmlformats.org/officeDocument/2006/relationships/image" Target="../media/image1168.png"/><Relationship Id="rId265" Type="http://schemas.openxmlformats.org/officeDocument/2006/relationships/image" Target="../media/image1281.png"/><Relationship Id="rId286" Type="http://schemas.openxmlformats.org/officeDocument/2006/relationships/customXml" Target="../ink/ink1665.xml"/><Relationship Id="rId50" Type="http://schemas.openxmlformats.org/officeDocument/2006/relationships/customXml" Target="../ink/ink1547.xml"/><Relationship Id="rId104" Type="http://schemas.openxmlformats.org/officeDocument/2006/relationships/customXml" Target="../ink/ink1574.xml"/><Relationship Id="rId125" Type="http://schemas.openxmlformats.org/officeDocument/2006/relationships/image" Target="../media/image1211.png"/><Relationship Id="rId146" Type="http://schemas.openxmlformats.org/officeDocument/2006/relationships/customXml" Target="../ink/ink1595.xml"/><Relationship Id="rId167" Type="http://schemas.openxmlformats.org/officeDocument/2006/relationships/image" Target="../media/image1232.png"/><Relationship Id="rId188" Type="http://schemas.openxmlformats.org/officeDocument/2006/relationships/customXml" Target="../ink/ink1616.xml"/><Relationship Id="rId311" Type="http://schemas.openxmlformats.org/officeDocument/2006/relationships/image" Target="../media/image1304.png"/><Relationship Id="rId332" Type="http://schemas.openxmlformats.org/officeDocument/2006/relationships/customXml" Target="../ink/ink1688.xml"/><Relationship Id="rId71" Type="http://schemas.openxmlformats.org/officeDocument/2006/relationships/image" Target="../media/image1184.png"/><Relationship Id="rId92" Type="http://schemas.openxmlformats.org/officeDocument/2006/relationships/customXml" Target="../ink/ink1568.xml"/><Relationship Id="rId213" Type="http://schemas.openxmlformats.org/officeDocument/2006/relationships/image" Target="../media/image1255.png"/><Relationship Id="rId234" Type="http://schemas.openxmlformats.org/officeDocument/2006/relationships/customXml" Target="../ink/ink1639.xml"/><Relationship Id="rId2" Type="http://schemas.openxmlformats.org/officeDocument/2006/relationships/customXml" Target="../ink/ink1523.xml"/><Relationship Id="rId29" Type="http://schemas.openxmlformats.org/officeDocument/2006/relationships/image" Target="../media/image1163.png"/><Relationship Id="rId255" Type="http://schemas.openxmlformats.org/officeDocument/2006/relationships/image" Target="../media/image1276.png"/><Relationship Id="rId276" Type="http://schemas.openxmlformats.org/officeDocument/2006/relationships/customXml" Target="../ink/ink1660.xml"/><Relationship Id="rId297" Type="http://schemas.openxmlformats.org/officeDocument/2006/relationships/image" Target="../media/image1297.png"/><Relationship Id="rId40" Type="http://schemas.openxmlformats.org/officeDocument/2006/relationships/customXml" Target="../ink/ink1542.xml"/><Relationship Id="rId115" Type="http://schemas.openxmlformats.org/officeDocument/2006/relationships/image" Target="../media/image1206.png"/><Relationship Id="rId136" Type="http://schemas.openxmlformats.org/officeDocument/2006/relationships/customXml" Target="../ink/ink1590.xml"/><Relationship Id="rId157" Type="http://schemas.openxmlformats.org/officeDocument/2006/relationships/image" Target="../media/image1227.png"/><Relationship Id="rId178" Type="http://schemas.openxmlformats.org/officeDocument/2006/relationships/customXml" Target="../ink/ink1611.xml"/><Relationship Id="rId301" Type="http://schemas.openxmlformats.org/officeDocument/2006/relationships/image" Target="../media/image1299.png"/><Relationship Id="rId322" Type="http://schemas.openxmlformats.org/officeDocument/2006/relationships/customXml" Target="../ink/ink1683.xml"/><Relationship Id="rId343" Type="http://schemas.openxmlformats.org/officeDocument/2006/relationships/image" Target="../media/image1320.png"/><Relationship Id="rId61" Type="http://schemas.openxmlformats.org/officeDocument/2006/relationships/image" Target="../media/image1179.png"/><Relationship Id="rId82" Type="http://schemas.openxmlformats.org/officeDocument/2006/relationships/customXml" Target="../ink/ink1563.xml"/><Relationship Id="rId199" Type="http://schemas.openxmlformats.org/officeDocument/2006/relationships/image" Target="../media/image1248.png"/><Relationship Id="rId203" Type="http://schemas.openxmlformats.org/officeDocument/2006/relationships/image" Target="../media/image1250.png"/><Relationship Id="rId19" Type="http://schemas.openxmlformats.org/officeDocument/2006/relationships/image" Target="../media/image1158.png"/><Relationship Id="rId224" Type="http://schemas.openxmlformats.org/officeDocument/2006/relationships/customXml" Target="../ink/ink1634.xml"/><Relationship Id="rId245" Type="http://schemas.openxmlformats.org/officeDocument/2006/relationships/image" Target="../media/image1271.png"/><Relationship Id="rId266" Type="http://schemas.openxmlformats.org/officeDocument/2006/relationships/customXml" Target="../ink/ink1655.xml"/><Relationship Id="rId287" Type="http://schemas.openxmlformats.org/officeDocument/2006/relationships/image" Target="../media/image1292.png"/><Relationship Id="rId30" Type="http://schemas.openxmlformats.org/officeDocument/2006/relationships/customXml" Target="../ink/ink1537.xml"/><Relationship Id="rId105" Type="http://schemas.openxmlformats.org/officeDocument/2006/relationships/image" Target="../media/image1201.png"/><Relationship Id="rId126" Type="http://schemas.openxmlformats.org/officeDocument/2006/relationships/customXml" Target="../ink/ink1585.xml"/><Relationship Id="rId147" Type="http://schemas.openxmlformats.org/officeDocument/2006/relationships/image" Target="../media/image1222.png"/><Relationship Id="rId168" Type="http://schemas.openxmlformats.org/officeDocument/2006/relationships/customXml" Target="../ink/ink1606.xml"/><Relationship Id="rId312" Type="http://schemas.openxmlformats.org/officeDocument/2006/relationships/customXml" Target="../ink/ink1678.xml"/><Relationship Id="rId333" Type="http://schemas.openxmlformats.org/officeDocument/2006/relationships/image" Target="../media/image1315.png"/><Relationship Id="rId51" Type="http://schemas.openxmlformats.org/officeDocument/2006/relationships/image" Target="../media/image1174.png"/><Relationship Id="rId72" Type="http://schemas.openxmlformats.org/officeDocument/2006/relationships/customXml" Target="../ink/ink1558.xml"/><Relationship Id="rId93" Type="http://schemas.openxmlformats.org/officeDocument/2006/relationships/image" Target="../media/image1195.png"/><Relationship Id="rId189" Type="http://schemas.openxmlformats.org/officeDocument/2006/relationships/image" Target="../media/image1243.png"/><Relationship Id="rId3" Type="http://schemas.openxmlformats.org/officeDocument/2006/relationships/image" Target="../media/image1150.png"/><Relationship Id="rId214" Type="http://schemas.openxmlformats.org/officeDocument/2006/relationships/customXml" Target="../ink/ink1629.xml"/><Relationship Id="rId235" Type="http://schemas.openxmlformats.org/officeDocument/2006/relationships/image" Target="../media/image1266.png"/><Relationship Id="rId256" Type="http://schemas.openxmlformats.org/officeDocument/2006/relationships/customXml" Target="../ink/ink1650.xml"/><Relationship Id="rId277" Type="http://schemas.openxmlformats.org/officeDocument/2006/relationships/image" Target="../media/image1287.png"/><Relationship Id="rId298" Type="http://schemas.openxmlformats.org/officeDocument/2006/relationships/customXml" Target="../ink/ink1671.xml"/><Relationship Id="rId116" Type="http://schemas.openxmlformats.org/officeDocument/2006/relationships/customXml" Target="../ink/ink1580.xml"/><Relationship Id="rId137" Type="http://schemas.openxmlformats.org/officeDocument/2006/relationships/image" Target="../media/image1217.png"/><Relationship Id="rId158" Type="http://schemas.openxmlformats.org/officeDocument/2006/relationships/customXml" Target="../ink/ink1601.xml"/><Relationship Id="rId302" Type="http://schemas.openxmlformats.org/officeDocument/2006/relationships/customXml" Target="../ink/ink1673.xml"/><Relationship Id="rId323" Type="http://schemas.openxmlformats.org/officeDocument/2006/relationships/image" Target="../media/image1310.png"/><Relationship Id="rId344" Type="http://schemas.openxmlformats.org/officeDocument/2006/relationships/customXml" Target="../ink/ink1694.xml"/><Relationship Id="rId20" Type="http://schemas.openxmlformats.org/officeDocument/2006/relationships/customXml" Target="../ink/ink1532.xml"/><Relationship Id="rId41" Type="http://schemas.openxmlformats.org/officeDocument/2006/relationships/image" Target="../media/image1169.png"/><Relationship Id="rId62" Type="http://schemas.openxmlformats.org/officeDocument/2006/relationships/customXml" Target="../ink/ink1553.xml"/><Relationship Id="rId83" Type="http://schemas.openxmlformats.org/officeDocument/2006/relationships/image" Target="../media/image1190.png"/><Relationship Id="rId179" Type="http://schemas.openxmlformats.org/officeDocument/2006/relationships/image" Target="../media/image1238.png"/><Relationship Id="rId190" Type="http://schemas.openxmlformats.org/officeDocument/2006/relationships/customXml" Target="../ink/ink1617.xml"/><Relationship Id="rId204" Type="http://schemas.openxmlformats.org/officeDocument/2006/relationships/customXml" Target="../ink/ink1624.xml"/><Relationship Id="rId225" Type="http://schemas.openxmlformats.org/officeDocument/2006/relationships/image" Target="../media/image1261.png"/><Relationship Id="rId246" Type="http://schemas.openxmlformats.org/officeDocument/2006/relationships/customXml" Target="../ink/ink1645.xml"/><Relationship Id="rId267" Type="http://schemas.openxmlformats.org/officeDocument/2006/relationships/image" Target="../media/image1282.png"/><Relationship Id="rId288" Type="http://schemas.openxmlformats.org/officeDocument/2006/relationships/customXml" Target="../ink/ink1666.xml"/><Relationship Id="rId106" Type="http://schemas.openxmlformats.org/officeDocument/2006/relationships/customXml" Target="../ink/ink1575.xml"/><Relationship Id="rId127" Type="http://schemas.openxmlformats.org/officeDocument/2006/relationships/image" Target="../media/image1212.png"/><Relationship Id="rId313" Type="http://schemas.openxmlformats.org/officeDocument/2006/relationships/image" Target="../media/image1305.png"/><Relationship Id="rId10" Type="http://schemas.openxmlformats.org/officeDocument/2006/relationships/customXml" Target="../ink/ink1527.xml"/><Relationship Id="rId31" Type="http://schemas.openxmlformats.org/officeDocument/2006/relationships/image" Target="../media/image1164.png"/><Relationship Id="rId52" Type="http://schemas.openxmlformats.org/officeDocument/2006/relationships/customXml" Target="../ink/ink1548.xml"/><Relationship Id="rId73" Type="http://schemas.openxmlformats.org/officeDocument/2006/relationships/image" Target="../media/image1185.png"/><Relationship Id="rId94" Type="http://schemas.openxmlformats.org/officeDocument/2006/relationships/customXml" Target="../ink/ink1569.xml"/><Relationship Id="rId148" Type="http://schemas.openxmlformats.org/officeDocument/2006/relationships/customXml" Target="../ink/ink1596.xml"/><Relationship Id="rId169" Type="http://schemas.openxmlformats.org/officeDocument/2006/relationships/image" Target="../media/image1233.png"/><Relationship Id="rId334" Type="http://schemas.openxmlformats.org/officeDocument/2006/relationships/customXml" Target="../ink/ink1689.xml"/><Relationship Id="rId4" Type="http://schemas.openxmlformats.org/officeDocument/2006/relationships/customXml" Target="../ink/ink1524.xml"/><Relationship Id="rId180" Type="http://schemas.openxmlformats.org/officeDocument/2006/relationships/customXml" Target="../ink/ink1612.xml"/><Relationship Id="rId215" Type="http://schemas.openxmlformats.org/officeDocument/2006/relationships/image" Target="../media/image1256.png"/><Relationship Id="rId236" Type="http://schemas.openxmlformats.org/officeDocument/2006/relationships/customXml" Target="../ink/ink1640.xml"/><Relationship Id="rId257" Type="http://schemas.openxmlformats.org/officeDocument/2006/relationships/image" Target="../media/image1277.png"/><Relationship Id="rId278" Type="http://schemas.openxmlformats.org/officeDocument/2006/relationships/customXml" Target="../ink/ink1661.xml"/><Relationship Id="rId303" Type="http://schemas.openxmlformats.org/officeDocument/2006/relationships/image" Target="../media/image1300.png"/><Relationship Id="rId42" Type="http://schemas.openxmlformats.org/officeDocument/2006/relationships/customXml" Target="../ink/ink1543.xml"/><Relationship Id="rId84" Type="http://schemas.openxmlformats.org/officeDocument/2006/relationships/customXml" Target="../ink/ink1564.xml"/><Relationship Id="rId138" Type="http://schemas.openxmlformats.org/officeDocument/2006/relationships/customXml" Target="../ink/ink1591.xml"/><Relationship Id="rId345" Type="http://schemas.openxmlformats.org/officeDocument/2006/relationships/image" Target="../media/image1321.png"/><Relationship Id="rId191" Type="http://schemas.openxmlformats.org/officeDocument/2006/relationships/image" Target="../media/image1244.png"/><Relationship Id="rId205" Type="http://schemas.openxmlformats.org/officeDocument/2006/relationships/image" Target="../media/image1251.png"/><Relationship Id="rId247" Type="http://schemas.openxmlformats.org/officeDocument/2006/relationships/image" Target="../media/image1272.png"/><Relationship Id="rId107" Type="http://schemas.openxmlformats.org/officeDocument/2006/relationships/image" Target="../media/image1202.png"/><Relationship Id="rId289" Type="http://schemas.openxmlformats.org/officeDocument/2006/relationships/image" Target="../media/image1293.png"/><Relationship Id="rId11" Type="http://schemas.openxmlformats.org/officeDocument/2006/relationships/image" Target="../media/image1154.png"/><Relationship Id="rId53" Type="http://schemas.openxmlformats.org/officeDocument/2006/relationships/image" Target="../media/image1175.png"/><Relationship Id="rId149" Type="http://schemas.openxmlformats.org/officeDocument/2006/relationships/image" Target="../media/image1223.png"/><Relationship Id="rId314" Type="http://schemas.openxmlformats.org/officeDocument/2006/relationships/customXml" Target="../ink/ink1679.xml"/><Relationship Id="rId95" Type="http://schemas.openxmlformats.org/officeDocument/2006/relationships/image" Target="../media/image1196.png"/><Relationship Id="rId160" Type="http://schemas.openxmlformats.org/officeDocument/2006/relationships/customXml" Target="../ink/ink1602.xml"/><Relationship Id="rId216" Type="http://schemas.openxmlformats.org/officeDocument/2006/relationships/customXml" Target="../ink/ink1630.xml"/><Relationship Id="rId258" Type="http://schemas.openxmlformats.org/officeDocument/2006/relationships/customXml" Target="../ink/ink1651.xml"/><Relationship Id="rId22" Type="http://schemas.openxmlformats.org/officeDocument/2006/relationships/customXml" Target="../ink/ink1533.xml"/><Relationship Id="rId64" Type="http://schemas.openxmlformats.org/officeDocument/2006/relationships/customXml" Target="../ink/ink1554.xml"/><Relationship Id="rId118" Type="http://schemas.openxmlformats.org/officeDocument/2006/relationships/customXml" Target="../ink/ink1581.xml"/><Relationship Id="rId325" Type="http://schemas.openxmlformats.org/officeDocument/2006/relationships/image" Target="../media/image1311.png"/><Relationship Id="rId171" Type="http://schemas.openxmlformats.org/officeDocument/2006/relationships/image" Target="../media/image1234.png"/><Relationship Id="rId227" Type="http://schemas.openxmlformats.org/officeDocument/2006/relationships/image" Target="../media/image1262.png"/><Relationship Id="rId269" Type="http://schemas.openxmlformats.org/officeDocument/2006/relationships/image" Target="../media/image1283.png"/><Relationship Id="rId33" Type="http://schemas.openxmlformats.org/officeDocument/2006/relationships/image" Target="../media/image1165.png"/><Relationship Id="rId129" Type="http://schemas.openxmlformats.org/officeDocument/2006/relationships/image" Target="../media/image1213.png"/><Relationship Id="rId280" Type="http://schemas.openxmlformats.org/officeDocument/2006/relationships/customXml" Target="../ink/ink1662.xml"/><Relationship Id="rId336" Type="http://schemas.openxmlformats.org/officeDocument/2006/relationships/customXml" Target="../ink/ink1690.xml"/><Relationship Id="rId75" Type="http://schemas.openxmlformats.org/officeDocument/2006/relationships/image" Target="../media/image1186.png"/><Relationship Id="rId140" Type="http://schemas.openxmlformats.org/officeDocument/2006/relationships/customXml" Target="../ink/ink1592.xml"/><Relationship Id="rId182" Type="http://schemas.openxmlformats.org/officeDocument/2006/relationships/customXml" Target="../ink/ink1613.xml"/><Relationship Id="rId6" Type="http://schemas.openxmlformats.org/officeDocument/2006/relationships/customXml" Target="../ink/ink1525.xml"/><Relationship Id="rId238" Type="http://schemas.openxmlformats.org/officeDocument/2006/relationships/customXml" Target="../ink/ink1641.xml"/><Relationship Id="rId291" Type="http://schemas.openxmlformats.org/officeDocument/2006/relationships/image" Target="../media/image1294.png"/><Relationship Id="rId305" Type="http://schemas.openxmlformats.org/officeDocument/2006/relationships/image" Target="../media/image1301.png"/><Relationship Id="rId347" Type="http://schemas.openxmlformats.org/officeDocument/2006/relationships/image" Target="../media/image1322.png"/><Relationship Id="rId44" Type="http://schemas.openxmlformats.org/officeDocument/2006/relationships/customXml" Target="../ink/ink1544.xml"/><Relationship Id="rId86" Type="http://schemas.openxmlformats.org/officeDocument/2006/relationships/customXml" Target="../ink/ink1565.xml"/><Relationship Id="rId151" Type="http://schemas.openxmlformats.org/officeDocument/2006/relationships/image" Target="../media/image1224.png"/><Relationship Id="rId193" Type="http://schemas.openxmlformats.org/officeDocument/2006/relationships/image" Target="../media/image1245.png"/><Relationship Id="rId207" Type="http://schemas.openxmlformats.org/officeDocument/2006/relationships/image" Target="../media/image1252.png"/><Relationship Id="rId249" Type="http://schemas.openxmlformats.org/officeDocument/2006/relationships/image" Target="../media/image1273.png"/><Relationship Id="rId13" Type="http://schemas.openxmlformats.org/officeDocument/2006/relationships/image" Target="../media/image1155.png"/><Relationship Id="rId109" Type="http://schemas.openxmlformats.org/officeDocument/2006/relationships/image" Target="../media/image1203.png"/><Relationship Id="rId260" Type="http://schemas.openxmlformats.org/officeDocument/2006/relationships/customXml" Target="../ink/ink1652.xml"/><Relationship Id="rId316" Type="http://schemas.openxmlformats.org/officeDocument/2006/relationships/customXml" Target="../ink/ink1680.xml"/><Relationship Id="rId55" Type="http://schemas.openxmlformats.org/officeDocument/2006/relationships/image" Target="../media/image1176.png"/><Relationship Id="rId97" Type="http://schemas.openxmlformats.org/officeDocument/2006/relationships/image" Target="../media/image1197.png"/><Relationship Id="rId120" Type="http://schemas.openxmlformats.org/officeDocument/2006/relationships/customXml" Target="../ink/ink1582.xml"/><Relationship Id="rId162" Type="http://schemas.openxmlformats.org/officeDocument/2006/relationships/customXml" Target="../ink/ink1603.xml"/><Relationship Id="rId218" Type="http://schemas.openxmlformats.org/officeDocument/2006/relationships/customXml" Target="../ink/ink1631.xml"/><Relationship Id="rId271" Type="http://schemas.openxmlformats.org/officeDocument/2006/relationships/image" Target="../media/image1284.png"/><Relationship Id="rId24" Type="http://schemas.openxmlformats.org/officeDocument/2006/relationships/customXml" Target="../ink/ink1534.xml"/><Relationship Id="rId66" Type="http://schemas.openxmlformats.org/officeDocument/2006/relationships/customXml" Target="../ink/ink1555.xml"/><Relationship Id="rId131" Type="http://schemas.openxmlformats.org/officeDocument/2006/relationships/image" Target="../media/image1214.png"/><Relationship Id="rId327" Type="http://schemas.openxmlformats.org/officeDocument/2006/relationships/image" Target="../media/image1312.png"/><Relationship Id="rId173" Type="http://schemas.openxmlformats.org/officeDocument/2006/relationships/image" Target="../media/image1235.png"/><Relationship Id="rId229" Type="http://schemas.openxmlformats.org/officeDocument/2006/relationships/image" Target="../media/image1263.png"/><Relationship Id="rId240" Type="http://schemas.openxmlformats.org/officeDocument/2006/relationships/customXml" Target="../ink/ink1642.xml"/><Relationship Id="rId35" Type="http://schemas.openxmlformats.org/officeDocument/2006/relationships/image" Target="../media/image1166.png"/><Relationship Id="rId77" Type="http://schemas.openxmlformats.org/officeDocument/2006/relationships/image" Target="../media/image1187.png"/><Relationship Id="rId100" Type="http://schemas.openxmlformats.org/officeDocument/2006/relationships/customXml" Target="../ink/ink1572.xml"/><Relationship Id="rId282" Type="http://schemas.openxmlformats.org/officeDocument/2006/relationships/customXml" Target="../ink/ink1663.xml"/><Relationship Id="rId338" Type="http://schemas.openxmlformats.org/officeDocument/2006/relationships/customXml" Target="../ink/ink1691.xml"/></Relationships>
</file>

<file path=ppt/slides/_rels/slide11.xml.rels><?xml version="1.0" encoding="UTF-8" standalone="yes"?>
<Relationships xmlns="http://schemas.openxmlformats.org/package/2006/relationships"><Relationship Id="rId117" Type="http://schemas.openxmlformats.org/officeDocument/2006/relationships/customXml" Target="../ink/ink1755.xml"/><Relationship Id="rId299" Type="http://schemas.openxmlformats.org/officeDocument/2006/relationships/customXml" Target="../ink/ink1846.xml"/><Relationship Id="rId21" Type="http://schemas.openxmlformats.org/officeDocument/2006/relationships/customXml" Target="../ink/ink1707.xml"/><Relationship Id="rId63" Type="http://schemas.openxmlformats.org/officeDocument/2006/relationships/customXml" Target="../ink/ink1728.xml"/><Relationship Id="rId159" Type="http://schemas.openxmlformats.org/officeDocument/2006/relationships/customXml" Target="../ink/ink1776.xml"/><Relationship Id="rId170" Type="http://schemas.openxmlformats.org/officeDocument/2006/relationships/image" Target="../media/image1408.png"/><Relationship Id="rId226" Type="http://schemas.openxmlformats.org/officeDocument/2006/relationships/image" Target="../media/image1436.png"/><Relationship Id="rId268" Type="http://schemas.openxmlformats.org/officeDocument/2006/relationships/image" Target="../media/image1456.png"/><Relationship Id="rId32" Type="http://schemas.openxmlformats.org/officeDocument/2006/relationships/image" Target="../media/image1339.png"/><Relationship Id="rId74" Type="http://schemas.openxmlformats.org/officeDocument/2006/relationships/image" Target="../media/image1360.png"/><Relationship Id="rId128" Type="http://schemas.openxmlformats.org/officeDocument/2006/relationships/image" Target="../media/image1387.png"/><Relationship Id="rId5" Type="http://schemas.openxmlformats.org/officeDocument/2006/relationships/customXml" Target="../ink/ink1699.xml"/><Relationship Id="rId181" Type="http://schemas.openxmlformats.org/officeDocument/2006/relationships/customXml" Target="../ink/ink1787.xml"/><Relationship Id="rId237" Type="http://schemas.openxmlformats.org/officeDocument/2006/relationships/customXml" Target="../ink/ink1815.xml"/><Relationship Id="rId279" Type="http://schemas.openxmlformats.org/officeDocument/2006/relationships/customXml" Target="../ink/ink1836.xml"/><Relationship Id="rId43" Type="http://schemas.openxmlformats.org/officeDocument/2006/relationships/customXml" Target="../ink/ink1718.xml"/><Relationship Id="rId139" Type="http://schemas.openxmlformats.org/officeDocument/2006/relationships/customXml" Target="../ink/ink1766.xml"/><Relationship Id="rId290" Type="http://schemas.openxmlformats.org/officeDocument/2006/relationships/image" Target="../media/image1467.png"/><Relationship Id="rId304" Type="http://schemas.openxmlformats.org/officeDocument/2006/relationships/image" Target="../media/image1474.png"/><Relationship Id="rId85" Type="http://schemas.openxmlformats.org/officeDocument/2006/relationships/customXml" Target="../ink/ink1739.xml"/><Relationship Id="rId150" Type="http://schemas.openxmlformats.org/officeDocument/2006/relationships/image" Target="../media/image1398.png"/><Relationship Id="rId192" Type="http://schemas.openxmlformats.org/officeDocument/2006/relationships/image" Target="../media/image1419.png"/><Relationship Id="rId206" Type="http://schemas.openxmlformats.org/officeDocument/2006/relationships/image" Target="../media/image1426.png"/><Relationship Id="rId248" Type="http://schemas.openxmlformats.org/officeDocument/2006/relationships/image" Target="../media/image1447.png"/><Relationship Id="rId12" Type="http://schemas.openxmlformats.org/officeDocument/2006/relationships/image" Target="../media/image1329.png"/><Relationship Id="rId108" Type="http://schemas.openxmlformats.org/officeDocument/2006/relationships/image" Target="../media/image1377.png"/><Relationship Id="rId54" Type="http://schemas.openxmlformats.org/officeDocument/2006/relationships/image" Target="../media/image1350.png"/><Relationship Id="rId96" Type="http://schemas.openxmlformats.org/officeDocument/2006/relationships/image" Target="../media/image1371.png"/><Relationship Id="rId161" Type="http://schemas.openxmlformats.org/officeDocument/2006/relationships/customXml" Target="../ink/ink1777.xml"/><Relationship Id="rId217" Type="http://schemas.openxmlformats.org/officeDocument/2006/relationships/customXml" Target="../ink/ink1805.xml"/><Relationship Id="rId259" Type="http://schemas.openxmlformats.org/officeDocument/2006/relationships/customXml" Target="../ink/ink1826.xml"/><Relationship Id="rId23" Type="http://schemas.openxmlformats.org/officeDocument/2006/relationships/customXml" Target="../ink/ink1708.xml"/><Relationship Id="rId119" Type="http://schemas.openxmlformats.org/officeDocument/2006/relationships/customXml" Target="../ink/ink1756.xml"/><Relationship Id="rId270" Type="http://schemas.openxmlformats.org/officeDocument/2006/relationships/image" Target="../media/image1457.png"/><Relationship Id="rId291" Type="http://schemas.openxmlformats.org/officeDocument/2006/relationships/customXml" Target="../ink/ink1842.xml"/><Relationship Id="rId305" Type="http://schemas.openxmlformats.org/officeDocument/2006/relationships/customXml" Target="../ink/ink1849.xml"/><Relationship Id="rId44" Type="http://schemas.openxmlformats.org/officeDocument/2006/relationships/image" Target="../media/image1345.png"/><Relationship Id="rId65" Type="http://schemas.openxmlformats.org/officeDocument/2006/relationships/customXml" Target="../ink/ink1729.xml"/><Relationship Id="rId86" Type="http://schemas.openxmlformats.org/officeDocument/2006/relationships/image" Target="../media/image1366.png"/><Relationship Id="rId130" Type="http://schemas.openxmlformats.org/officeDocument/2006/relationships/image" Target="../media/image1388.png"/><Relationship Id="rId151" Type="http://schemas.openxmlformats.org/officeDocument/2006/relationships/customXml" Target="../ink/ink1772.xml"/><Relationship Id="rId172" Type="http://schemas.openxmlformats.org/officeDocument/2006/relationships/image" Target="../media/image1409.png"/><Relationship Id="rId193" Type="http://schemas.openxmlformats.org/officeDocument/2006/relationships/customXml" Target="../ink/ink1793.xml"/><Relationship Id="rId207" Type="http://schemas.openxmlformats.org/officeDocument/2006/relationships/customXml" Target="../ink/ink1800.xml"/><Relationship Id="rId228" Type="http://schemas.openxmlformats.org/officeDocument/2006/relationships/image" Target="../media/image1437.png"/><Relationship Id="rId249" Type="http://schemas.openxmlformats.org/officeDocument/2006/relationships/customXml" Target="../ink/ink1821.xml"/><Relationship Id="rId13" Type="http://schemas.openxmlformats.org/officeDocument/2006/relationships/customXml" Target="../ink/ink1703.xml"/><Relationship Id="rId109" Type="http://schemas.openxmlformats.org/officeDocument/2006/relationships/customXml" Target="../ink/ink1751.xml"/><Relationship Id="rId260" Type="http://schemas.openxmlformats.org/officeDocument/2006/relationships/image" Target="../media/image1453.png"/><Relationship Id="rId281" Type="http://schemas.openxmlformats.org/officeDocument/2006/relationships/customXml" Target="../ink/ink1837.xml"/><Relationship Id="rId34" Type="http://schemas.openxmlformats.org/officeDocument/2006/relationships/image" Target="../media/image1340.png"/><Relationship Id="rId55" Type="http://schemas.openxmlformats.org/officeDocument/2006/relationships/customXml" Target="../ink/ink1724.xml"/><Relationship Id="rId76" Type="http://schemas.openxmlformats.org/officeDocument/2006/relationships/image" Target="../media/image1361.png"/><Relationship Id="rId97" Type="http://schemas.openxmlformats.org/officeDocument/2006/relationships/customXml" Target="../ink/ink1745.xml"/><Relationship Id="rId120" Type="http://schemas.openxmlformats.org/officeDocument/2006/relationships/image" Target="../media/image1383.png"/><Relationship Id="rId141" Type="http://schemas.openxmlformats.org/officeDocument/2006/relationships/customXml" Target="../ink/ink1767.xml"/><Relationship Id="rId7" Type="http://schemas.openxmlformats.org/officeDocument/2006/relationships/customXml" Target="../ink/ink1700.xml"/><Relationship Id="rId162" Type="http://schemas.openxmlformats.org/officeDocument/2006/relationships/image" Target="../media/image1404.png"/><Relationship Id="rId183" Type="http://schemas.openxmlformats.org/officeDocument/2006/relationships/customXml" Target="../ink/ink1788.xml"/><Relationship Id="rId218" Type="http://schemas.openxmlformats.org/officeDocument/2006/relationships/image" Target="../media/image1432.png"/><Relationship Id="rId239" Type="http://schemas.openxmlformats.org/officeDocument/2006/relationships/customXml" Target="../ink/ink1816.xml"/><Relationship Id="rId250" Type="http://schemas.openxmlformats.org/officeDocument/2006/relationships/image" Target="../media/image1448.png"/><Relationship Id="rId271" Type="http://schemas.openxmlformats.org/officeDocument/2006/relationships/customXml" Target="../ink/ink1832.xml"/><Relationship Id="rId292" Type="http://schemas.openxmlformats.org/officeDocument/2006/relationships/image" Target="../media/image1468.png"/><Relationship Id="rId306" Type="http://schemas.openxmlformats.org/officeDocument/2006/relationships/image" Target="../media/image1475.png"/><Relationship Id="rId24" Type="http://schemas.openxmlformats.org/officeDocument/2006/relationships/image" Target="../media/image1335.png"/><Relationship Id="rId45" Type="http://schemas.openxmlformats.org/officeDocument/2006/relationships/customXml" Target="../ink/ink1719.xml"/><Relationship Id="rId66" Type="http://schemas.openxmlformats.org/officeDocument/2006/relationships/image" Target="../media/image1356.png"/><Relationship Id="rId87" Type="http://schemas.openxmlformats.org/officeDocument/2006/relationships/customXml" Target="../ink/ink1740.xml"/><Relationship Id="rId110" Type="http://schemas.openxmlformats.org/officeDocument/2006/relationships/image" Target="../media/image1378.png"/><Relationship Id="rId131" Type="http://schemas.openxmlformats.org/officeDocument/2006/relationships/customXml" Target="../ink/ink1762.xml"/><Relationship Id="rId152" Type="http://schemas.openxmlformats.org/officeDocument/2006/relationships/image" Target="../media/image1399.png"/><Relationship Id="rId173" Type="http://schemas.openxmlformats.org/officeDocument/2006/relationships/customXml" Target="../ink/ink1783.xml"/><Relationship Id="rId194" Type="http://schemas.openxmlformats.org/officeDocument/2006/relationships/image" Target="../media/image1420.png"/><Relationship Id="rId208" Type="http://schemas.openxmlformats.org/officeDocument/2006/relationships/image" Target="../media/image1427.png"/><Relationship Id="rId229" Type="http://schemas.openxmlformats.org/officeDocument/2006/relationships/customXml" Target="../ink/ink1811.xml"/><Relationship Id="rId240" Type="http://schemas.openxmlformats.org/officeDocument/2006/relationships/image" Target="../media/image1443.png"/><Relationship Id="rId261" Type="http://schemas.openxmlformats.org/officeDocument/2006/relationships/customXml" Target="../ink/ink1827.xml"/><Relationship Id="rId14" Type="http://schemas.openxmlformats.org/officeDocument/2006/relationships/image" Target="../media/image1330.png"/><Relationship Id="rId35" Type="http://schemas.openxmlformats.org/officeDocument/2006/relationships/customXml" Target="../ink/ink1714.xml"/><Relationship Id="rId56" Type="http://schemas.openxmlformats.org/officeDocument/2006/relationships/image" Target="../media/image1351.png"/><Relationship Id="rId77" Type="http://schemas.openxmlformats.org/officeDocument/2006/relationships/customXml" Target="../ink/ink1735.xml"/><Relationship Id="rId100" Type="http://schemas.openxmlformats.org/officeDocument/2006/relationships/image" Target="../media/image1373.png"/><Relationship Id="rId282" Type="http://schemas.openxmlformats.org/officeDocument/2006/relationships/image" Target="../media/image1463.png"/><Relationship Id="rId8" Type="http://schemas.openxmlformats.org/officeDocument/2006/relationships/image" Target="../media/image1327.png"/><Relationship Id="rId98" Type="http://schemas.openxmlformats.org/officeDocument/2006/relationships/image" Target="../media/image1372.png"/><Relationship Id="rId121" Type="http://schemas.openxmlformats.org/officeDocument/2006/relationships/customXml" Target="../ink/ink1757.xml"/><Relationship Id="rId142" Type="http://schemas.openxmlformats.org/officeDocument/2006/relationships/image" Target="../media/image1394.png"/><Relationship Id="rId163" Type="http://schemas.openxmlformats.org/officeDocument/2006/relationships/customXml" Target="../ink/ink1778.xml"/><Relationship Id="rId184" Type="http://schemas.openxmlformats.org/officeDocument/2006/relationships/image" Target="../media/image1415.png"/><Relationship Id="rId219" Type="http://schemas.openxmlformats.org/officeDocument/2006/relationships/customXml" Target="../ink/ink1806.xml"/><Relationship Id="rId230" Type="http://schemas.openxmlformats.org/officeDocument/2006/relationships/image" Target="../media/image1438.png"/><Relationship Id="rId251" Type="http://schemas.openxmlformats.org/officeDocument/2006/relationships/customXml" Target="../ink/ink1822.xml"/><Relationship Id="rId25" Type="http://schemas.openxmlformats.org/officeDocument/2006/relationships/customXml" Target="../ink/ink1709.xml"/><Relationship Id="rId46" Type="http://schemas.openxmlformats.org/officeDocument/2006/relationships/image" Target="../media/image1346.png"/><Relationship Id="rId67" Type="http://schemas.openxmlformats.org/officeDocument/2006/relationships/customXml" Target="../ink/ink1730.xml"/><Relationship Id="rId272" Type="http://schemas.openxmlformats.org/officeDocument/2006/relationships/image" Target="../media/image1458.png"/><Relationship Id="rId293" Type="http://schemas.openxmlformats.org/officeDocument/2006/relationships/customXml" Target="../ink/ink1843.xml"/><Relationship Id="rId88" Type="http://schemas.openxmlformats.org/officeDocument/2006/relationships/image" Target="../media/image1367.png"/><Relationship Id="rId111" Type="http://schemas.openxmlformats.org/officeDocument/2006/relationships/customXml" Target="../ink/ink1752.xml"/><Relationship Id="rId132" Type="http://schemas.openxmlformats.org/officeDocument/2006/relationships/image" Target="../media/image1389.png"/><Relationship Id="rId153" Type="http://schemas.openxmlformats.org/officeDocument/2006/relationships/customXml" Target="../ink/ink1773.xml"/><Relationship Id="rId174" Type="http://schemas.openxmlformats.org/officeDocument/2006/relationships/image" Target="../media/image1410.png"/><Relationship Id="rId195" Type="http://schemas.openxmlformats.org/officeDocument/2006/relationships/customXml" Target="../ink/ink1794.xml"/><Relationship Id="rId209" Type="http://schemas.openxmlformats.org/officeDocument/2006/relationships/customXml" Target="../ink/ink1801.xml"/><Relationship Id="rId220" Type="http://schemas.openxmlformats.org/officeDocument/2006/relationships/image" Target="../media/image1433.png"/><Relationship Id="rId241" Type="http://schemas.openxmlformats.org/officeDocument/2006/relationships/customXml" Target="../ink/ink1817.xml"/><Relationship Id="rId15" Type="http://schemas.openxmlformats.org/officeDocument/2006/relationships/customXml" Target="../ink/ink1704.xml"/><Relationship Id="rId36" Type="http://schemas.openxmlformats.org/officeDocument/2006/relationships/image" Target="../media/image1341.png"/><Relationship Id="rId57" Type="http://schemas.openxmlformats.org/officeDocument/2006/relationships/customXml" Target="../ink/ink1725.xml"/><Relationship Id="rId262" Type="http://schemas.openxmlformats.org/officeDocument/2006/relationships/image" Target="../media/image1027.png"/><Relationship Id="rId283" Type="http://schemas.openxmlformats.org/officeDocument/2006/relationships/customXml" Target="../ink/ink1838.xml"/><Relationship Id="rId78" Type="http://schemas.openxmlformats.org/officeDocument/2006/relationships/image" Target="../media/image1362.png"/><Relationship Id="rId99" Type="http://schemas.openxmlformats.org/officeDocument/2006/relationships/customXml" Target="../ink/ink1746.xml"/><Relationship Id="rId101" Type="http://schemas.openxmlformats.org/officeDocument/2006/relationships/customXml" Target="../ink/ink1747.xml"/><Relationship Id="rId122" Type="http://schemas.openxmlformats.org/officeDocument/2006/relationships/image" Target="../media/image1384.png"/><Relationship Id="rId143" Type="http://schemas.openxmlformats.org/officeDocument/2006/relationships/customXml" Target="../ink/ink1768.xml"/><Relationship Id="rId164" Type="http://schemas.openxmlformats.org/officeDocument/2006/relationships/image" Target="../media/image1405.png"/><Relationship Id="rId185" Type="http://schemas.openxmlformats.org/officeDocument/2006/relationships/customXml" Target="../ink/ink1789.xml"/><Relationship Id="rId9" Type="http://schemas.openxmlformats.org/officeDocument/2006/relationships/customXml" Target="../ink/ink1701.xml"/><Relationship Id="rId210" Type="http://schemas.openxmlformats.org/officeDocument/2006/relationships/image" Target="../media/image1428.png"/><Relationship Id="rId26" Type="http://schemas.openxmlformats.org/officeDocument/2006/relationships/image" Target="../media/image1336.png"/><Relationship Id="rId231" Type="http://schemas.openxmlformats.org/officeDocument/2006/relationships/customXml" Target="../ink/ink1812.xml"/><Relationship Id="rId252" Type="http://schemas.openxmlformats.org/officeDocument/2006/relationships/image" Target="../media/image1449.png"/><Relationship Id="rId273" Type="http://schemas.openxmlformats.org/officeDocument/2006/relationships/customXml" Target="../ink/ink1833.xml"/><Relationship Id="rId294" Type="http://schemas.openxmlformats.org/officeDocument/2006/relationships/image" Target="../media/image1469.png"/><Relationship Id="rId47" Type="http://schemas.openxmlformats.org/officeDocument/2006/relationships/customXml" Target="../ink/ink1720.xml"/><Relationship Id="rId68" Type="http://schemas.openxmlformats.org/officeDocument/2006/relationships/image" Target="../media/image1357.png"/><Relationship Id="rId89" Type="http://schemas.openxmlformats.org/officeDocument/2006/relationships/customXml" Target="../ink/ink1741.xml"/><Relationship Id="rId112" Type="http://schemas.openxmlformats.org/officeDocument/2006/relationships/image" Target="../media/image1379.png"/><Relationship Id="rId133" Type="http://schemas.openxmlformats.org/officeDocument/2006/relationships/customXml" Target="../ink/ink1763.xml"/><Relationship Id="rId154" Type="http://schemas.openxmlformats.org/officeDocument/2006/relationships/image" Target="../media/image1400.png"/><Relationship Id="rId175" Type="http://schemas.openxmlformats.org/officeDocument/2006/relationships/customXml" Target="../ink/ink1784.xml"/><Relationship Id="rId196" Type="http://schemas.openxmlformats.org/officeDocument/2006/relationships/image" Target="../media/image1421.png"/><Relationship Id="rId200" Type="http://schemas.openxmlformats.org/officeDocument/2006/relationships/image" Target="../media/image1423.png"/><Relationship Id="rId16" Type="http://schemas.openxmlformats.org/officeDocument/2006/relationships/image" Target="../media/image1331.png"/><Relationship Id="rId221" Type="http://schemas.openxmlformats.org/officeDocument/2006/relationships/customXml" Target="../ink/ink1807.xml"/><Relationship Id="rId242" Type="http://schemas.openxmlformats.org/officeDocument/2006/relationships/image" Target="../media/image1444.png"/><Relationship Id="rId263" Type="http://schemas.openxmlformats.org/officeDocument/2006/relationships/customXml" Target="../ink/ink1828.xml"/><Relationship Id="rId284" Type="http://schemas.openxmlformats.org/officeDocument/2006/relationships/image" Target="../media/image1464.png"/><Relationship Id="rId37" Type="http://schemas.openxmlformats.org/officeDocument/2006/relationships/customXml" Target="../ink/ink1715.xml"/><Relationship Id="rId58" Type="http://schemas.openxmlformats.org/officeDocument/2006/relationships/image" Target="../media/image1352.png"/><Relationship Id="rId79" Type="http://schemas.openxmlformats.org/officeDocument/2006/relationships/customXml" Target="../ink/ink1736.xml"/><Relationship Id="rId102" Type="http://schemas.openxmlformats.org/officeDocument/2006/relationships/image" Target="../media/image1374.png"/><Relationship Id="rId123" Type="http://schemas.openxmlformats.org/officeDocument/2006/relationships/customXml" Target="../ink/ink1758.xml"/><Relationship Id="rId144" Type="http://schemas.openxmlformats.org/officeDocument/2006/relationships/image" Target="../media/image1395.png"/><Relationship Id="rId90" Type="http://schemas.openxmlformats.org/officeDocument/2006/relationships/image" Target="../media/image1368.png"/><Relationship Id="rId165" Type="http://schemas.openxmlformats.org/officeDocument/2006/relationships/customXml" Target="../ink/ink1779.xml"/><Relationship Id="rId186" Type="http://schemas.openxmlformats.org/officeDocument/2006/relationships/image" Target="../media/image1416.png"/><Relationship Id="rId211" Type="http://schemas.openxmlformats.org/officeDocument/2006/relationships/customXml" Target="../ink/ink1802.xml"/><Relationship Id="rId232" Type="http://schemas.openxmlformats.org/officeDocument/2006/relationships/image" Target="../media/image1439.png"/><Relationship Id="rId253" Type="http://schemas.openxmlformats.org/officeDocument/2006/relationships/customXml" Target="../ink/ink1823.xml"/><Relationship Id="rId274" Type="http://schemas.openxmlformats.org/officeDocument/2006/relationships/image" Target="../media/image1459.png"/><Relationship Id="rId295" Type="http://schemas.openxmlformats.org/officeDocument/2006/relationships/customXml" Target="../ink/ink1844.xml"/><Relationship Id="rId27" Type="http://schemas.openxmlformats.org/officeDocument/2006/relationships/customXml" Target="../ink/ink1710.xml"/><Relationship Id="rId48" Type="http://schemas.openxmlformats.org/officeDocument/2006/relationships/image" Target="../media/image1347.png"/><Relationship Id="rId69" Type="http://schemas.openxmlformats.org/officeDocument/2006/relationships/customXml" Target="../ink/ink1731.xml"/><Relationship Id="rId113" Type="http://schemas.openxmlformats.org/officeDocument/2006/relationships/customXml" Target="../ink/ink1753.xml"/><Relationship Id="rId134" Type="http://schemas.openxmlformats.org/officeDocument/2006/relationships/image" Target="../media/image1390.png"/><Relationship Id="rId80" Type="http://schemas.openxmlformats.org/officeDocument/2006/relationships/image" Target="../media/image1363.png"/><Relationship Id="rId155" Type="http://schemas.openxmlformats.org/officeDocument/2006/relationships/customXml" Target="../ink/ink1774.xml"/><Relationship Id="rId176" Type="http://schemas.openxmlformats.org/officeDocument/2006/relationships/image" Target="../media/image1411.png"/><Relationship Id="rId197" Type="http://schemas.openxmlformats.org/officeDocument/2006/relationships/customXml" Target="../ink/ink1795.xml"/><Relationship Id="rId201" Type="http://schemas.openxmlformats.org/officeDocument/2006/relationships/customXml" Target="../ink/ink1797.xml"/><Relationship Id="rId222" Type="http://schemas.openxmlformats.org/officeDocument/2006/relationships/image" Target="../media/image1434.png"/><Relationship Id="rId243" Type="http://schemas.openxmlformats.org/officeDocument/2006/relationships/customXml" Target="../ink/ink1818.xml"/><Relationship Id="rId264" Type="http://schemas.openxmlformats.org/officeDocument/2006/relationships/image" Target="../media/image1454.png"/><Relationship Id="rId285" Type="http://schemas.openxmlformats.org/officeDocument/2006/relationships/customXml" Target="../ink/ink1839.xml"/><Relationship Id="rId17" Type="http://schemas.openxmlformats.org/officeDocument/2006/relationships/customXml" Target="../ink/ink1705.xml"/><Relationship Id="rId38" Type="http://schemas.openxmlformats.org/officeDocument/2006/relationships/image" Target="../media/image1342.png"/><Relationship Id="rId59" Type="http://schemas.openxmlformats.org/officeDocument/2006/relationships/customXml" Target="../ink/ink1726.xml"/><Relationship Id="rId103" Type="http://schemas.openxmlformats.org/officeDocument/2006/relationships/customXml" Target="../ink/ink1748.xml"/><Relationship Id="rId124" Type="http://schemas.openxmlformats.org/officeDocument/2006/relationships/image" Target="../media/image1385.png"/><Relationship Id="rId70" Type="http://schemas.openxmlformats.org/officeDocument/2006/relationships/image" Target="../media/image1358.png"/><Relationship Id="rId91" Type="http://schemas.openxmlformats.org/officeDocument/2006/relationships/customXml" Target="../ink/ink1742.xml"/><Relationship Id="rId145" Type="http://schemas.openxmlformats.org/officeDocument/2006/relationships/customXml" Target="../ink/ink1769.xml"/><Relationship Id="rId166" Type="http://schemas.openxmlformats.org/officeDocument/2006/relationships/image" Target="../media/image1406.png"/><Relationship Id="rId187" Type="http://schemas.openxmlformats.org/officeDocument/2006/relationships/customXml" Target="../ink/ink1790.xml"/><Relationship Id="rId1" Type="http://schemas.openxmlformats.org/officeDocument/2006/relationships/slideLayout" Target="../slideLayouts/slideLayout7.xml"/><Relationship Id="rId212" Type="http://schemas.openxmlformats.org/officeDocument/2006/relationships/image" Target="../media/image1429.png"/><Relationship Id="rId233" Type="http://schemas.openxmlformats.org/officeDocument/2006/relationships/customXml" Target="../ink/ink1813.xml"/><Relationship Id="rId254" Type="http://schemas.openxmlformats.org/officeDocument/2006/relationships/image" Target="../media/image1450.png"/><Relationship Id="rId28" Type="http://schemas.openxmlformats.org/officeDocument/2006/relationships/image" Target="../media/image1337.png"/><Relationship Id="rId49" Type="http://schemas.openxmlformats.org/officeDocument/2006/relationships/customXml" Target="../ink/ink1721.xml"/><Relationship Id="rId114" Type="http://schemas.openxmlformats.org/officeDocument/2006/relationships/image" Target="../media/image1380.png"/><Relationship Id="rId275" Type="http://schemas.openxmlformats.org/officeDocument/2006/relationships/customXml" Target="../ink/ink1834.xml"/><Relationship Id="rId296" Type="http://schemas.openxmlformats.org/officeDocument/2006/relationships/image" Target="../media/image1470.png"/><Relationship Id="rId300" Type="http://schemas.openxmlformats.org/officeDocument/2006/relationships/image" Target="../media/image1472.png"/><Relationship Id="rId60" Type="http://schemas.openxmlformats.org/officeDocument/2006/relationships/image" Target="../media/image1353.png"/><Relationship Id="rId81" Type="http://schemas.openxmlformats.org/officeDocument/2006/relationships/customXml" Target="../ink/ink1737.xml"/><Relationship Id="rId135" Type="http://schemas.openxmlformats.org/officeDocument/2006/relationships/customXml" Target="../ink/ink1764.xml"/><Relationship Id="rId156" Type="http://schemas.openxmlformats.org/officeDocument/2006/relationships/image" Target="../media/image1401.png"/><Relationship Id="rId177" Type="http://schemas.openxmlformats.org/officeDocument/2006/relationships/customXml" Target="../ink/ink1785.xml"/><Relationship Id="rId198" Type="http://schemas.openxmlformats.org/officeDocument/2006/relationships/image" Target="../media/image1422.png"/><Relationship Id="rId202" Type="http://schemas.openxmlformats.org/officeDocument/2006/relationships/image" Target="../media/image1424.png"/><Relationship Id="rId223" Type="http://schemas.openxmlformats.org/officeDocument/2006/relationships/customXml" Target="../ink/ink1808.xml"/><Relationship Id="rId244" Type="http://schemas.openxmlformats.org/officeDocument/2006/relationships/image" Target="../media/image1445.png"/><Relationship Id="rId18" Type="http://schemas.openxmlformats.org/officeDocument/2006/relationships/image" Target="../media/image1332.png"/><Relationship Id="rId39" Type="http://schemas.openxmlformats.org/officeDocument/2006/relationships/customXml" Target="../ink/ink1716.xml"/><Relationship Id="rId265" Type="http://schemas.openxmlformats.org/officeDocument/2006/relationships/customXml" Target="../ink/ink1829.xml"/><Relationship Id="rId286" Type="http://schemas.openxmlformats.org/officeDocument/2006/relationships/image" Target="../media/image1465.png"/><Relationship Id="rId50" Type="http://schemas.openxmlformats.org/officeDocument/2006/relationships/image" Target="../media/image1348.png"/><Relationship Id="rId104" Type="http://schemas.openxmlformats.org/officeDocument/2006/relationships/image" Target="../media/image1375.png"/><Relationship Id="rId125" Type="http://schemas.openxmlformats.org/officeDocument/2006/relationships/customXml" Target="../ink/ink1759.xml"/><Relationship Id="rId146" Type="http://schemas.openxmlformats.org/officeDocument/2006/relationships/image" Target="../media/image1396.png"/><Relationship Id="rId167" Type="http://schemas.openxmlformats.org/officeDocument/2006/relationships/customXml" Target="../ink/ink1780.xml"/><Relationship Id="rId188" Type="http://schemas.openxmlformats.org/officeDocument/2006/relationships/image" Target="../media/image1417.png"/><Relationship Id="rId71" Type="http://schemas.openxmlformats.org/officeDocument/2006/relationships/customXml" Target="../ink/ink1732.xml"/><Relationship Id="rId92" Type="http://schemas.openxmlformats.org/officeDocument/2006/relationships/image" Target="../media/image1369.png"/><Relationship Id="rId213" Type="http://schemas.openxmlformats.org/officeDocument/2006/relationships/customXml" Target="../ink/ink1803.xml"/><Relationship Id="rId234" Type="http://schemas.openxmlformats.org/officeDocument/2006/relationships/image" Target="../media/image1440.png"/><Relationship Id="rId2" Type="http://schemas.openxmlformats.org/officeDocument/2006/relationships/notesSlide" Target="../notesSlides/notesSlide9.xml"/><Relationship Id="rId29" Type="http://schemas.openxmlformats.org/officeDocument/2006/relationships/customXml" Target="../ink/ink1711.xml"/><Relationship Id="rId255" Type="http://schemas.openxmlformats.org/officeDocument/2006/relationships/customXml" Target="../ink/ink1824.xml"/><Relationship Id="rId276" Type="http://schemas.openxmlformats.org/officeDocument/2006/relationships/image" Target="../media/image1460.png"/><Relationship Id="rId297" Type="http://schemas.openxmlformats.org/officeDocument/2006/relationships/customXml" Target="../ink/ink1845.xml"/><Relationship Id="rId40" Type="http://schemas.openxmlformats.org/officeDocument/2006/relationships/image" Target="../media/image1343.png"/><Relationship Id="rId115" Type="http://schemas.openxmlformats.org/officeDocument/2006/relationships/customXml" Target="../ink/ink1754.xml"/><Relationship Id="rId136" Type="http://schemas.openxmlformats.org/officeDocument/2006/relationships/image" Target="../media/image1391.png"/><Relationship Id="rId157" Type="http://schemas.openxmlformats.org/officeDocument/2006/relationships/customXml" Target="../ink/ink1775.xml"/><Relationship Id="rId178" Type="http://schemas.openxmlformats.org/officeDocument/2006/relationships/image" Target="../media/image1412.png"/><Relationship Id="rId301" Type="http://schemas.openxmlformats.org/officeDocument/2006/relationships/customXml" Target="../ink/ink1847.xml"/><Relationship Id="rId61" Type="http://schemas.openxmlformats.org/officeDocument/2006/relationships/customXml" Target="../ink/ink1727.xml"/><Relationship Id="rId82" Type="http://schemas.openxmlformats.org/officeDocument/2006/relationships/image" Target="../media/image1364.png"/><Relationship Id="rId199" Type="http://schemas.openxmlformats.org/officeDocument/2006/relationships/customXml" Target="../ink/ink1796.xml"/><Relationship Id="rId203" Type="http://schemas.openxmlformats.org/officeDocument/2006/relationships/customXml" Target="../ink/ink1798.xml"/><Relationship Id="rId19" Type="http://schemas.openxmlformats.org/officeDocument/2006/relationships/customXml" Target="../ink/ink1706.xml"/><Relationship Id="rId224" Type="http://schemas.openxmlformats.org/officeDocument/2006/relationships/image" Target="../media/image1435.png"/><Relationship Id="rId245" Type="http://schemas.openxmlformats.org/officeDocument/2006/relationships/customXml" Target="../ink/ink1819.xml"/><Relationship Id="rId266" Type="http://schemas.openxmlformats.org/officeDocument/2006/relationships/image" Target="../media/image1455.png"/><Relationship Id="rId287" Type="http://schemas.openxmlformats.org/officeDocument/2006/relationships/customXml" Target="../ink/ink1840.xml"/><Relationship Id="rId30" Type="http://schemas.openxmlformats.org/officeDocument/2006/relationships/image" Target="../media/image1338.png"/><Relationship Id="rId105" Type="http://schemas.openxmlformats.org/officeDocument/2006/relationships/customXml" Target="../ink/ink1749.xml"/><Relationship Id="rId126" Type="http://schemas.openxmlformats.org/officeDocument/2006/relationships/image" Target="../media/image1386.png"/><Relationship Id="rId147" Type="http://schemas.openxmlformats.org/officeDocument/2006/relationships/customXml" Target="../ink/ink1770.xml"/><Relationship Id="rId168" Type="http://schemas.openxmlformats.org/officeDocument/2006/relationships/image" Target="../media/image1407.png"/><Relationship Id="rId51" Type="http://schemas.openxmlformats.org/officeDocument/2006/relationships/customXml" Target="../ink/ink1722.xml"/><Relationship Id="rId72" Type="http://schemas.openxmlformats.org/officeDocument/2006/relationships/image" Target="../media/image1359.png"/><Relationship Id="rId93" Type="http://schemas.openxmlformats.org/officeDocument/2006/relationships/customXml" Target="../ink/ink1743.xml"/><Relationship Id="rId189" Type="http://schemas.openxmlformats.org/officeDocument/2006/relationships/customXml" Target="../ink/ink1791.xml"/><Relationship Id="rId3" Type="http://schemas.openxmlformats.org/officeDocument/2006/relationships/customXml" Target="../ink/ink1698.xml"/><Relationship Id="rId214" Type="http://schemas.openxmlformats.org/officeDocument/2006/relationships/image" Target="../media/image1430.png"/><Relationship Id="rId235" Type="http://schemas.openxmlformats.org/officeDocument/2006/relationships/customXml" Target="../ink/ink1814.xml"/><Relationship Id="rId256" Type="http://schemas.openxmlformats.org/officeDocument/2006/relationships/image" Target="../media/image1451.png"/><Relationship Id="rId277" Type="http://schemas.openxmlformats.org/officeDocument/2006/relationships/customXml" Target="../ink/ink1835.xml"/><Relationship Id="rId298" Type="http://schemas.openxmlformats.org/officeDocument/2006/relationships/image" Target="../media/image1471.png"/><Relationship Id="rId116" Type="http://schemas.openxmlformats.org/officeDocument/2006/relationships/image" Target="../media/image1381.png"/><Relationship Id="rId137" Type="http://schemas.openxmlformats.org/officeDocument/2006/relationships/customXml" Target="../ink/ink1765.xml"/><Relationship Id="rId158" Type="http://schemas.openxmlformats.org/officeDocument/2006/relationships/image" Target="../media/image1402.png"/><Relationship Id="rId302" Type="http://schemas.openxmlformats.org/officeDocument/2006/relationships/image" Target="../media/image1473.png"/><Relationship Id="rId20" Type="http://schemas.openxmlformats.org/officeDocument/2006/relationships/image" Target="../media/image1333.png"/><Relationship Id="rId41" Type="http://schemas.openxmlformats.org/officeDocument/2006/relationships/customXml" Target="../ink/ink1717.xml"/><Relationship Id="rId62" Type="http://schemas.openxmlformats.org/officeDocument/2006/relationships/image" Target="../media/image1354.png"/><Relationship Id="rId83" Type="http://schemas.openxmlformats.org/officeDocument/2006/relationships/customXml" Target="../ink/ink1738.xml"/><Relationship Id="rId179" Type="http://schemas.openxmlformats.org/officeDocument/2006/relationships/customXml" Target="../ink/ink1786.xml"/><Relationship Id="rId190" Type="http://schemas.openxmlformats.org/officeDocument/2006/relationships/image" Target="../media/image1418.png"/><Relationship Id="rId204" Type="http://schemas.openxmlformats.org/officeDocument/2006/relationships/image" Target="../media/image1425.png"/><Relationship Id="rId225" Type="http://schemas.openxmlformats.org/officeDocument/2006/relationships/customXml" Target="../ink/ink1809.xml"/><Relationship Id="rId246" Type="http://schemas.openxmlformats.org/officeDocument/2006/relationships/image" Target="../media/image1446.png"/><Relationship Id="rId267" Type="http://schemas.openxmlformats.org/officeDocument/2006/relationships/customXml" Target="../ink/ink1830.xml"/><Relationship Id="rId288" Type="http://schemas.openxmlformats.org/officeDocument/2006/relationships/image" Target="../media/image1466.png"/><Relationship Id="rId106" Type="http://schemas.openxmlformats.org/officeDocument/2006/relationships/image" Target="../media/image1376.png"/><Relationship Id="rId127" Type="http://schemas.openxmlformats.org/officeDocument/2006/relationships/customXml" Target="../ink/ink1760.xml"/><Relationship Id="rId10" Type="http://schemas.openxmlformats.org/officeDocument/2006/relationships/image" Target="../media/image1328.png"/><Relationship Id="rId31" Type="http://schemas.openxmlformats.org/officeDocument/2006/relationships/customXml" Target="../ink/ink1712.xml"/><Relationship Id="rId52" Type="http://schemas.openxmlformats.org/officeDocument/2006/relationships/image" Target="../media/image1349.png"/><Relationship Id="rId73" Type="http://schemas.openxmlformats.org/officeDocument/2006/relationships/customXml" Target="../ink/ink1733.xml"/><Relationship Id="rId94" Type="http://schemas.openxmlformats.org/officeDocument/2006/relationships/image" Target="../media/image1370.png"/><Relationship Id="rId148" Type="http://schemas.openxmlformats.org/officeDocument/2006/relationships/image" Target="../media/image1397.png"/><Relationship Id="rId169" Type="http://schemas.openxmlformats.org/officeDocument/2006/relationships/customXml" Target="../ink/ink1781.xml"/><Relationship Id="rId4" Type="http://schemas.openxmlformats.org/officeDocument/2006/relationships/image" Target="../media/image1325.png"/><Relationship Id="rId180" Type="http://schemas.openxmlformats.org/officeDocument/2006/relationships/image" Target="../media/image1413.png"/><Relationship Id="rId215" Type="http://schemas.openxmlformats.org/officeDocument/2006/relationships/customXml" Target="../ink/ink1804.xml"/><Relationship Id="rId236" Type="http://schemas.openxmlformats.org/officeDocument/2006/relationships/image" Target="../media/image1441.png"/><Relationship Id="rId257" Type="http://schemas.openxmlformats.org/officeDocument/2006/relationships/customXml" Target="../ink/ink1825.xml"/><Relationship Id="rId278" Type="http://schemas.openxmlformats.org/officeDocument/2006/relationships/image" Target="../media/image1461.png"/><Relationship Id="rId303" Type="http://schemas.openxmlformats.org/officeDocument/2006/relationships/customXml" Target="../ink/ink1848.xml"/><Relationship Id="rId42" Type="http://schemas.openxmlformats.org/officeDocument/2006/relationships/image" Target="../media/image1344.png"/><Relationship Id="rId84" Type="http://schemas.openxmlformats.org/officeDocument/2006/relationships/image" Target="../media/image1365.png"/><Relationship Id="rId138" Type="http://schemas.openxmlformats.org/officeDocument/2006/relationships/image" Target="../media/image1392.png"/><Relationship Id="rId191" Type="http://schemas.openxmlformats.org/officeDocument/2006/relationships/customXml" Target="../ink/ink1792.xml"/><Relationship Id="rId205" Type="http://schemas.openxmlformats.org/officeDocument/2006/relationships/customXml" Target="../ink/ink1799.xml"/><Relationship Id="rId247" Type="http://schemas.openxmlformats.org/officeDocument/2006/relationships/customXml" Target="../ink/ink1820.xml"/><Relationship Id="rId107" Type="http://schemas.openxmlformats.org/officeDocument/2006/relationships/customXml" Target="../ink/ink1750.xml"/><Relationship Id="rId289" Type="http://schemas.openxmlformats.org/officeDocument/2006/relationships/customXml" Target="../ink/ink1841.xml"/><Relationship Id="rId11" Type="http://schemas.openxmlformats.org/officeDocument/2006/relationships/customXml" Target="../ink/ink1702.xml"/><Relationship Id="rId53" Type="http://schemas.openxmlformats.org/officeDocument/2006/relationships/customXml" Target="../ink/ink1723.xml"/><Relationship Id="rId149" Type="http://schemas.openxmlformats.org/officeDocument/2006/relationships/customXml" Target="../ink/ink1771.xml"/><Relationship Id="rId95" Type="http://schemas.openxmlformats.org/officeDocument/2006/relationships/customXml" Target="../ink/ink1744.xml"/><Relationship Id="rId160" Type="http://schemas.openxmlformats.org/officeDocument/2006/relationships/image" Target="../media/image1403.png"/><Relationship Id="rId216" Type="http://schemas.openxmlformats.org/officeDocument/2006/relationships/image" Target="../media/image1431.png"/><Relationship Id="rId258" Type="http://schemas.openxmlformats.org/officeDocument/2006/relationships/image" Target="../media/image1452.png"/><Relationship Id="rId22" Type="http://schemas.openxmlformats.org/officeDocument/2006/relationships/image" Target="../media/image1334.png"/><Relationship Id="rId64" Type="http://schemas.openxmlformats.org/officeDocument/2006/relationships/image" Target="../media/image1355.png"/><Relationship Id="rId118" Type="http://schemas.openxmlformats.org/officeDocument/2006/relationships/image" Target="../media/image1382.png"/><Relationship Id="rId171" Type="http://schemas.openxmlformats.org/officeDocument/2006/relationships/customXml" Target="../ink/ink1782.xml"/><Relationship Id="rId227" Type="http://schemas.openxmlformats.org/officeDocument/2006/relationships/customXml" Target="../ink/ink1810.xml"/><Relationship Id="rId269" Type="http://schemas.openxmlformats.org/officeDocument/2006/relationships/customXml" Target="../ink/ink1831.xml"/><Relationship Id="rId33" Type="http://schemas.openxmlformats.org/officeDocument/2006/relationships/customXml" Target="../ink/ink1713.xml"/><Relationship Id="rId129" Type="http://schemas.openxmlformats.org/officeDocument/2006/relationships/customXml" Target="../ink/ink1761.xml"/><Relationship Id="rId280" Type="http://schemas.openxmlformats.org/officeDocument/2006/relationships/image" Target="../media/image1462.png"/><Relationship Id="rId75" Type="http://schemas.openxmlformats.org/officeDocument/2006/relationships/customXml" Target="../ink/ink1734.xml"/><Relationship Id="rId140" Type="http://schemas.openxmlformats.org/officeDocument/2006/relationships/image" Target="../media/image1393.png"/><Relationship Id="rId182" Type="http://schemas.openxmlformats.org/officeDocument/2006/relationships/image" Target="../media/image1414.png"/><Relationship Id="rId6" Type="http://schemas.openxmlformats.org/officeDocument/2006/relationships/image" Target="../media/image1326.png"/><Relationship Id="rId238" Type="http://schemas.openxmlformats.org/officeDocument/2006/relationships/image" Target="../media/image1442.png"/></Relationships>
</file>

<file path=ppt/slides/_rels/slide12.xml.rels><?xml version="1.0" encoding="UTF-8" standalone="yes"?>
<Relationships xmlns="http://schemas.openxmlformats.org/package/2006/relationships"><Relationship Id="rId117" Type="http://schemas.openxmlformats.org/officeDocument/2006/relationships/customXml" Target="../ink/ink1907.xml"/><Relationship Id="rId21" Type="http://schemas.openxmlformats.org/officeDocument/2006/relationships/customXml" Target="../ink/ink1859.xml"/><Relationship Id="rId324" Type="http://schemas.openxmlformats.org/officeDocument/2006/relationships/image" Target="../media/image2002.png"/><Relationship Id="rId531" Type="http://schemas.openxmlformats.org/officeDocument/2006/relationships/customXml" Target="../ink/ink2114.xml"/><Relationship Id="rId170" Type="http://schemas.openxmlformats.org/officeDocument/2006/relationships/image" Target="../media/image1558.png"/><Relationship Id="rId268" Type="http://schemas.openxmlformats.org/officeDocument/2006/relationships/image" Target="../media/image1606.png"/><Relationship Id="rId475" Type="http://schemas.openxmlformats.org/officeDocument/2006/relationships/customXml" Target="../ink/ink2086.xml"/><Relationship Id="rId32" Type="http://schemas.openxmlformats.org/officeDocument/2006/relationships/image" Target="../media/image1490.png"/><Relationship Id="rId128" Type="http://schemas.openxmlformats.org/officeDocument/2006/relationships/image" Target="../media/image1538.png"/><Relationship Id="rId335" Type="http://schemas.openxmlformats.org/officeDocument/2006/relationships/customXml" Target="../ink/ink2016.xml"/><Relationship Id="rId181" Type="http://schemas.openxmlformats.org/officeDocument/2006/relationships/customXml" Target="../ink/ink1939.xml"/><Relationship Id="rId402" Type="http://schemas.openxmlformats.org/officeDocument/2006/relationships/image" Target="../media/image2041.png"/><Relationship Id="rId279" Type="http://schemas.openxmlformats.org/officeDocument/2006/relationships/customXml" Target="../ink/ink1988.xml"/><Relationship Id="rId486" Type="http://schemas.openxmlformats.org/officeDocument/2006/relationships/image" Target="../media/image2083.png"/><Relationship Id="rId43" Type="http://schemas.openxmlformats.org/officeDocument/2006/relationships/customXml" Target="../ink/ink1870.xml"/><Relationship Id="rId139" Type="http://schemas.openxmlformats.org/officeDocument/2006/relationships/customXml" Target="../ink/ink1918.xml"/><Relationship Id="rId290" Type="http://schemas.openxmlformats.org/officeDocument/2006/relationships/image" Target="../media/image1985.png"/><Relationship Id="rId304" Type="http://schemas.openxmlformats.org/officeDocument/2006/relationships/image" Target="../media/image1992.png"/><Relationship Id="rId346" Type="http://schemas.openxmlformats.org/officeDocument/2006/relationships/image" Target="../media/image2013.png"/><Relationship Id="rId388" Type="http://schemas.openxmlformats.org/officeDocument/2006/relationships/image" Target="../media/image2034.png"/><Relationship Id="rId511" Type="http://schemas.openxmlformats.org/officeDocument/2006/relationships/customXml" Target="../ink/ink2104.xml"/><Relationship Id="rId85" Type="http://schemas.openxmlformats.org/officeDocument/2006/relationships/customXml" Target="../ink/ink1891.xml"/><Relationship Id="rId150" Type="http://schemas.openxmlformats.org/officeDocument/2006/relationships/image" Target="../media/image1549.png"/><Relationship Id="rId192" Type="http://schemas.openxmlformats.org/officeDocument/2006/relationships/image" Target="../media/image1569.png"/><Relationship Id="rId206" Type="http://schemas.openxmlformats.org/officeDocument/2006/relationships/image" Target="../media/image1576.png"/><Relationship Id="rId413" Type="http://schemas.openxmlformats.org/officeDocument/2006/relationships/customXml" Target="../ink/ink2055.xml"/><Relationship Id="rId248" Type="http://schemas.openxmlformats.org/officeDocument/2006/relationships/image" Target="../media/image1596.png"/><Relationship Id="rId455" Type="http://schemas.openxmlformats.org/officeDocument/2006/relationships/customXml" Target="../ink/ink2076.xml"/><Relationship Id="rId497" Type="http://schemas.openxmlformats.org/officeDocument/2006/relationships/customXml" Target="../ink/ink2097.xml"/><Relationship Id="rId12" Type="http://schemas.openxmlformats.org/officeDocument/2006/relationships/image" Target="../media/image1480.png"/><Relationship Id="rId108" Type="http://schemas.openxmlformats.org/officeDocument/2006/relationships/image" Target="../media/image1528.png"/><Relationship Id="rId315" Type="http://schemas.openxmlformats.org/officeDocument/2006/relationships/customXml" Target="../ink/ink2006.xml"/><Relationship Id="rId357" Type="http://schemas.openxmlformats.org/officeDocument/2006/relationships/customXml" Target="../ink/ink2027.xml"/><Relationship Id="rId522" Type="http://schemas.openxmlformats.org/officeDocument/2006/relationships/image" Target="../media/image2101.png"/><Relationship Id="rId54" Type="http://schemas.openxmlformats.org/officeDocument/2006/relationships/image" Target="../media/image1501.png"/><Relationship Id="rId96" Type="http://schemas.openxmlformats.org/officeDocument/2006/relationships/image" Target="../media/image1522.png"/><Relationship Id="rId161" Type="http://schemas.openxmlformats.org/officeDocument/2006/relationships/customXml" Target="../ink/ink1929.xml"/><Relationship Id="rId217" Type="http://schemas.openxmlformats.org/officeDocument/2006/relationships/customXml" Target="../ink/ink1957.xml"/><Relationship Id="rId399" Type="http://schemas.openxmlformats.org/officeDocument/2006/relationships/customXml" Target="../ink/ink2048.xml"/><Relationship Id="rId259" Type="http://schemas.openxmlformats.org/officeDocument/2006/relationships/customXml" Target="../ink/ink1978.xml"/><Relationship Id="rId424" Type="http://schemas.openxmlformats.org/officeDocument/2006/relationships/image" Target="../media/image2052.png"/><Relationship Id="rId466" Type="http://schemas.openxmlformats.org/officeDocument/2006/relationships/image" Target="../media/image2073.png"/><Relationship Id="rId23" Type="http://schemas.openxmlformats.org/officeDocument/2006/relationships/customXml" Target="../ink/ink1860.xml"/><Relationship Id="rId119" Type="http://schemas.openxmlformats.org/officeDocument/2006/relationships/customXml" Target="../ink/ink1908.xml"/><Relationship Id="rId270" Type="http://schemas.openxmlformats.org/officeDocument/2006/relationships/image" Target="../media/image1607.png"/><Relationship Id="rId326" Type="http://schemas.openxmlformats.org/officeDocument/2006/relationships/image" Target="../media/image2003.png"/><Relationship Id="rId533" Type="http://schemas.openxmlformats.org/officeDocument/2006/relationships/customXml" Target="../ink/ink2115.xml"/><Relationship Id="rId65" Type="http://schemas.openxmlformats.org/officeDocument/2006/relationships/customXml" Target="../ink/ink1881.xml"/><Relationship Id="rId130" Type="http://schemas.openxmlformats.org/officeDocument/2006/relationships/image" Target="../media/image1539.png"/><Relationship Id="rId368" Type="http://schemas.openxmlformats.org/officeDocument/2006/relationships/image" Target="../media/image2024.png"/><Relationship Id="rId172" Type="http://schemas.openxmlformats.org/officeDocument/2006/relationships/image" Target="../media/image1559.png"/><Relationship Id="rId228" Type="http://schemas.openxmlformats.org/officeDocument/2006/relationships/image" Target="../media/image1587.png"/><Relationship Id="rId435" Type="http://schemas.openxmlformats.org/officeDocument/2006/relationships/customXml" Target="../ink/ink2066.xml"/><Relationship Id="rId477" Type="http://schemas.openxmlformats.org/officeDocument/2006/relationships/customXml" Target="../ink/ink2087.xml"/><Relationship Id="rId281" Type="http://schemas.openxmlformats.org/officeDocument/2006/relationships/customXml" Target="../ink/ink1989.xml"/><Relationship Id="rId337" Type="http://schemas.openxmlformats.org/officeDocument/2006/relationships/customXml" Target="../ink/ink2017.xml"/><Relationship Id="rId502" Type="http://schemas.openxmlformats.org/officeDocument/2006/relationships/image" Target="../media/image2091.png"/><Relationship Id="rId34" Type="http://schemas.openxmlformats.org/officeDocument/2006/relationships/image" Target="../media/image1491.png"/><Relationship Id="rId76" Type="http://schemas.openxmlformats.org/officeDocument/2006/relationships/image" Target="../media/image1512.png"/><Relationship Id="rId141" Type="http://schemas.openxmlformats.org/officeDocument/2006/relationships/customXml" Target="../ink/ink1919.xml"/><Relationship Id="rId379" Type="http://schemas.openxmlformats.org/officeDocument/2006/relationships/customXml" Target="../ink/ink2038.xml"/><Relationship Id="rId7" Type="http://schemas.openxmlformats.org/officeDocument/2006/relationships/customXml" Target="../ink/ink1852.xml"/><Relationship Id="rId183" Type="http://schemas.openxmlformats.org/officeDocument/2006/relationships/customXml" Target="../ink/ink1940.xml"/><Relationship Id="rId239" Type="http://schemas.openxmlformats.org/officeDocument/2006/relationships/customXml" Target="../ink/ink1968.xml"/><Relationship Id="rId390" Type="http://schemas.openxmlformats.org/officeDocument/2006/relationships/image" Target="../media/image2035.png"/><Relationship Id="rId404" Type="http://schemas.openxmlformats.org/officeDocument/2006/relationships/image" Target="../media/image2042.png"/><Relationship Id="rId446" Type="http://schemas.openxmlformats.org/officeDocument/2006/relationships/image" Target="../media/image2063.png"/><Relationship Id="rId250" Type="http://schemas.openxmlformats.org/officeDocument/2006/relationships/image" Target="../media/image1597.png"/><Relationship Id="rId292" Type="http://schemas.openxmlformats.org/officeDocument/2006/relationships/image" Target="../media/image1986.png"/><Relationship Id="rId306" Type="http://schemas.openxmlformats.org/officeDocument/2006/relationships/image" Target="../media/image1993.png"/><Relationship Id="rId488" Type="http://schemas.openxmlformats.org/officeDocument/2006/relationships/image" Target="../media/image2084.png"/><Relationship Id="rId45" Type="http://schemas.openxmlformats.org/officeDocument/2006/relationships/customXml" Target="../ink/ink1871.xml"/><Relationship Id="rId87" Type="http://schemas.openxmlformats.org/officeDocument/2006/relationships/customXml" Target="../ink/ink1892.xml"/><Relationship Id="rId110" Type="http://schemas.openxmlformats.org/officeDocument/2006/relationships/image" Target="../media/image1529.png"/><Relationship Id="rId348" Type="http://schemas.openxmlformats.org/officeDocument/2006/relationships/image" Target="../media/image2014.png"/><Relationship Id="rId513" Type="http://schemas.openxmlformats.org/officeDocument/2006/relationships/customXml" Target="../ink/ink2105.xml"/><Relationship Id="rId152" Type="http://schemas.openxmlformats.org/officeDocument/2006/relationships/image" Target="../media/image1550.png"/><Relationship Id="rId194" Type="http://schemas.openxmlformats.org/officeDocument/2006/relationships/image" Target="../media/image1570.png"/><Relationship Id="rId208" Type="http://schemas.openxmlformats.org/officeDocument/2006/relationships/image" Target="../media/image1577.png"/><Relationship Id="rId415" Type="http://schemas.openxmlformats.org/officeDocument/2006/relationships/customXml" Target="../ink/ink2056.xml"/><Relationship Id="rId457" Type="http://schemas.openxmlformats.org/officeDocument/2006/relationships/customXml" Target="../ink/ink2077.xml"/><Relationship Id="rId261" Type="http://schemas.openxmlformats.org/officeDocument/2006/relationships/customXml" Target="../ink/ink1979.xml"/><Relationship Id="rId499" Type="http://schemas.openxmlformats.org/officeDocument/2006/relationships/customXml" Target="../ink/ink2098.xml"/><Relationship Id="rId14" Type="http://schemas.openxmlformats.org/officeDocument/2006/relationships/image" Target="../media/image1481.png"/><Relationship Id="rId56" Type="http://schemas.openxmlformats.org/officeDocument/2006/relationships/image" Target="../media/image1502.png"/><Relationship Id="rId317" Type="http://schemas.openxmlformats.org/officeDocument/2006/relationships/customXml" Target="../ink/ink2007.xml"/><Relationship Id="rId359" Type="http://schemas.openxmlformats.org/officeDocument/2006/relationships/customXml" Target="../ink/ink2028.xml"/><Relationship Id="rId524" Type="http://schemas.openxmlformats.org/officeDocument/2006/relationships/image" Target="../media/image2102.png"/><Relationship Id="rId98" Type="http://schemas.openxmlformats.org/officeDocument/2006/relationships/image" Target="../media/image1523.png"/><Relationship Id="rId121" Type="http://schemas.openxmlformats.org/officeDocument/2006/relationships/customXml" Target="../ink/ink1909.xml"/><Relationship Id="rId163" Type="http://schemas.openxmlformats.org/officeDocument/2006/relationships/customXml" Target="../ink/ink1930.xml"/><Relationship Id="rId219" Type="http://schemas.openxmlformats.org/officeDocument/2006/relationships/customXml" Target="../ink/ink1958.xml"/><Relationship Id="rId370" Type="http://schemas.openxmlformats.org/officeDocument/2006/relationships/image" Target="../media/image2025.png"/><Relationship Id="rId426" Type="http://schemas.openxmlformats.org/officeDocument/2006/relationships/image" Target="../media/image2053.png"/><Relationship Id="rId230" Type="http://schemas.openxmlformats.org/officeDocument/2006/relationships/image" Target="../media/image1588.png"/><Relationship Id="rId468" Type="http://schemas.openxmlformats.org/officeDocument/2006/relationships/image" Target="../media/image2074.png"/><Relationship Id="rId25" Type="http://schemas.openxmlformats.org/officeDocument/2006/relationships/customXml" Target="../ink/ink1861.xml"/><Relationship Id="rId67" Type="http://schemas.openxmlformats.org/officeDocument/2006/relationships/customXml" Target="../ink/ink1882.xml"/><Relationship Id="rId272" Type="http://schemas.openxmlformats.org/officeDocument/2006/relationships/image" Target="../media/image1608.png"/><Relationship Id="rId328" Type="http://schemas.openxmlformats.org/officeDocument/2006/relationships/image" Target="../media/image2004.png"/><Relationship Id="rId535" Type="http://schemas.openxmlformats.org/officeDocument/2006/relationships/customXml" Target="../ink/ink2116.xml"/><Relationship Id="rId132" Type="http://schemas.openxmlformats.org/officeDocument/2006/relationships/image" Target="../media/image1540.png"/><Relationship Id="rId174" Type="http://schemas.openxmlformats.org/officeDocument/2006/relationships/image" Target="../media/image1560.png"/><Relationship Id="rId381" Type="http://schemas.openxmlformats.org/officeDocument/2006/relationships/customXml" Target="../ink/ink2039.xml"/><Relationship Id="rId241" Type="http://schemas.openxmlformats.org/officeDocument/2006/relationships/customXml" Target="../ink/ink1969.xml"/><Relationship Id="rId437" Type="http://schemas.openxmlformats.org/officeDocument/2006/relationships/customXml" Target="../ink/ink2067.xml"/><Relationship Id="rId479" Type="http://schemas.openxmlformats.org/officeDocument/2006/relationships/customXml" Target="../ink/ink2088.xml"/><Relationship Id="rId36" Type="http://schemas.openxmlformats.org/officeDocument/2006/relationships/image" Target="../media/image1492.png"/><Relationship Id="rId283" Type="http://schemas.openxmlformats.org/officeDocument/2006/relationships/customXml" Target="../ink/ink1990.xml"/><Relationship Id="rId339" Type="http://schemas.openxmlformats.org/officeDocument/2006/relationships/customXml" Target="../ink/ink2018.xml"/><Relationship Id="rId490" Type="http://schemas.openxmlformats.org/officeDocument/2006/relationships/image" Target="../media/image2085.png"/><Relationship Id="rId504" Type="http://schemas.openxmlformats.org/officeDocument/2006/relationships/image" Target="../media/image2092.png"/><Relationship Id="rId78" Type="http://schemas.openxmlformats.org/officeDocument/2006/relationships/image" Target="../media/image1513.png"/><Relationship Id="rId101" Type="http://schemas.openxmlformats.org/officeDocument/2006/relationships/customXml" Target="../ink/ink1899.xml"/><Relationship Id="rId143" Type="http://schemas.openxmlformats.org/officeDocument/2006/relationships/customXml" Target="../ink/ink1920.xml"/><Relationship Id="rId185" Type="http://schemas.openxmlformats.org/officeDocument/2006/relationships/customXml" Target="../ink/ink1941.xml"/><Relationship Id="rId350" Type="http://schemas.openxmlformats.org/officeDocument/2006/relationships/image" Target="../media/image2015.png"/><Relationship Id="rId406" Type="http://schemas.openxmlformats.org/officeDocument/2006/relationships/image" Target="../media/image2043.png"/><Relationship Id="rId9" Type="http://schemas.openxmlformats.org/officeDocument/2006/relationships/customXml" Target="../ink/ink1853.xml"/><Relationship Id="rId210" Type="http://schemas.openxmlformats.org/officeDocument/2006/relationships/image" Target="../media/image1578.png"/><Relationship Id="rId392" Type="http://schemas.openxmlformats.org/officeDocument/2006/relationships/image" Target="../media/image2036.png"/><Relationship Id="rId448" Type="http://schemas.openxmlformats.org/officeDocument/2006/relationships/image" Target="../media/image2064.png"/><Relationship Id="rId252" Type="http://schemas.openxmlformats.org/officeDocument/2006/relationships/image" Target="../media/image1598.png"/><Relationship Id="rId294" Type="http://schemas.openxmlformats.org/officeDocument/2006/relationships/image" Target="../media/image1987.png"/><Relationship Id="rId308" Type="http://schemas.openxmlformats.org/officeDocument/2006/relationships/image" Target="../media/image1994.png"/><Relationship Id="rId515" Type="http://schemas.openxmlformats.org/officeDocument/2006/relationships/customXml" Target="../ink/ink2106.xml"/><Relationship Id="rId47" Type="http://schemas.openxmlformats.org/officeDocument/2006/relationships/customXml" Target="../ink/ink1872.xml"/><Relationship Id="rId89" Type="http://schemas.openxmlformats.org/officeDocument/2006/relationships/customXml" Target="../ink/ink1893.xml"/><Relationship Id="rId112" Type="http://schemas.openxmlformats.org/officeDocument/2006/relationships/image" Target="../media/image1530.png"/><Relationship Id="rId154" Type="http://schemas.openxmlformats.org/officeDocument/2006/relationships/image" Target="../media/image1551.png"/><Relationship Id="rId361" Type="http://schemas.openxmlformats.org/officeDocument/2006/relationships/customXml" Target="../ink/ink2029.xml"/><Relationship Id="rId196" Type="http://schemas.openxmlformats.org/officeDocument/2006/relationships/image" Target="../media/image1571.png"/><Relationship Id="rId417" Type="http://schemas.openxmlformats.org/officeDocument/2006/relationships/customXml" Target="../ink/ink2057.xml"/><Relationship Id="rId459" Type="http://schemas.openxmlformats.org/officeDocument/2006/relationships/customXml" Target="../ink/ink2078.xml"/><Relationship Id="rId16" Type="http://schemas.openxmlformats.org/officeDocument/2006/relationships/image" Target="../media/image1482.png"/><Relationship Id="rId221" Type="http://schemas.openxmlformats.org/officeDocument/2006/relationships/customXml" Target="../ink/ink1959.xml"/><Relationship Id="rId263" Type="http://schemas.openxmlformats.org/officeDocument/2006/relationships/customXml" Target="../ink/ink1980.xml"/><Relationship Id="rId319" Type="http://schemas.openxmlformats.org/officeDocument/2006/relationships/customXml" Target="../ink/ink2008.xml"/><Relationship Id="rId470" Type="http://schemas.openxmlformats.org/officeDocument/2006/relationships/image" Target="../media/image2075.png"/><Relationship Id="rId526" Type="http://schemas.openxmlformats.org/officeDocument/2006/relationships/image" Target="../media/image2103.png"/><Relationship Id="rId58" Type="http://schemas.openxmlformats.org/officeDocument/2006/relationships/image" Target="../media/image1503.png"/><Relationship Id="rId123" Type="http://schemas.openxmlformats.org/officeDocument/2006/relationships/customXml" Target="../ink/ink1910.xml"/><Relationship Id="rId330" Type="http://schemas.openxmlformats.org/officeDocument/2006/relationships/image" Target="../media/image2005.png"/><Relationship Id="rId165" Type="http://schemas.openxmlformats.org/officeDocument/2006/relationships/customXml" Target="../ink/ink1931.xml"/><Relationship Id="rId372" Type="http://schemas.openxmlformats.org/officeDocument/2006/relationships/image" Target="../media/image2026.png"/><Relationship Id="rId428" Type="http://schemas.openxmlformats.org/officeDocument/2006/relationships/image" Target="../media/image2054.png"/><Relationship Id="rId232" Type="http://schemas.openxmlformats.org/officeDocument/2006/relationships/image" Target="../media/image1589.png"/><Relationship Id="rId274" Type="http://schemas.openxmlformats.org/officeDocument/2006/relationships/image" Target="../media/image1609.png"/><Relationship Id="rId481" Type="http://schemas.openxmlformats.org/officeDocument/2006/relationships/customXml" Target="../ink/ink2089.xml"/><Relationship Id="rId27" Type="http://schemas.openxmlformats.org/officeDocument/2006/relationships/customXml" Target="../ink/ink1862.xml"/><Relationship Id="rId69" Type="http://schemas.openxmlformats.org/officeDocument/2006/relationships/customXml" Target="../ink/ink1883.xml"/><Relationship Id="rId134" Type="http://schemas.openxmlformats.org/officeDocument/2006/relationships/image" Target="../media/image1541.png"/><Relationship Id="rId537" Type="http://schemas.openxmlformats.org/officeDocument/2006/relationships/customXml" Target="../ink/ink2117.xml"/><Relationship Id="rId80" Type="http://schemas.openxmlformats.org/officeDocument/2006/relationships/image" Target="../media/image1514.png"/><Relationship Id="rId176" Type="http://schemas.openxmlformats.org/officeDocument/2006/relationships/image" Target="../media/image1561.png"/><Relationship Id="rId341" Type="http://schemas.openxmlformats.org/officeDocument/2006/relationships/customXml" Target="../ink/ink2019.xml"/><Relationship Id="rId383" Type="http://schemas.openxmlformats.org/officeDocument/2006/relationships/customXml" Target="../ink/ink2040.xml"/><Relationship Id="rId439" Type="http://schemas.openxmlformats.org/officeDocument/2006/relationships/customXml" Target="../ink/ink2068.xml"/><Relationship Id="rId201" Type="http://schemas.openxmlformats.org/officeDocument/2006/relationships/customXml" Target="../ink/ink1949.xml"/><Relationship Id="rId243" Type="http://schemas.openxmlformats.org/officeDocument/2006/relationships/customXml" Target="../ink/ink1970.xml"/><Relationship Id="rId285" Type="http://schemas.openxmlformats.org/officeDocument/2006/relationships/customXml" Target="../ink/ink1991.xml"/><Relationship Id="rId450" Type="http://schemas.openxmlformats.org/officeDocument/2006/relationships/image" Target="../media/image2065.png"/><Relationship Id="rId506" Type="http://schemas.openxmlformats.org/officeDocument/2006/relationships/image" Target="../media/image2093.png"/><Relationship Id="rId38" Type="http://schemas.openxmlformats.org/officeDocument/2006/relationships/image" Target="../media/image1493.png"/><Relationship Id="rId103" Type="http://schemas.openxmlformats.org/officeDocument/2006/relationships/customXml" Target="../ink/ink1900.xml"/><Relationship Id="rId310" Type="http://schemas.openxmlformats.org/officeDocument/2006/relationships/image" Target="../media/image1995.png"/><Relationship Id="rId492" Type="http://schemas.openxmlformats.org/officeDocument/2006/relationships/image" Target="../media/image2086.png"/><Relationship Id="rId91" Type="http://schemas.openxmlformats.org/officeDocument/2006/relationships/customXml" Target="../ink/ink1894.xml"/><Relationship Id="rId145" Type="http://schemas.openxmlformats.org/officeDocument/2006/relationships/customXml" Target="../ink/ink1921.xml"/><Relationship Id="rId187" Type="http://schemas.openxmlformats.org/officeDocument/2006/relationships/customXml" Target="../ink/ink1942.xml"/><Relationship Id="rId352" Type="http://schemas.openxmlformats.org/officeDocument/2006/relationships/image" Target="../media/image2016.png"/><Relationship Id="rId394" Type="http://schemas.openxmlformats.org/officeDocument/2006/relationships/image" Target="../media/image2037.png"/><Relationship Id="rId408" Type="http://schemas.openxmlformats.org/officeDocument/2006/relationships/image" Target="../media/image2044.png"/><Relationship Id="rId212" Type="http://schemas.openxmlformats.org/officeDocument/2006/relationships/image" Target="../media/image1579.png"/><Relationship Id="rId254" Type="http://schemas.openxmlformats.org/officeDocument/2006/relationships/image" Target="../media/image1599.png"/><Relationship Id="rId49" Type="http://schemas.openxmlformats.org/officeDocument/2006/relationships/customXml" Target="../ink/ink1873.xml"/><Relationship Id="rId114" Type="http://schemas.openxmlformats.org/officeDocument/2006/relationships/image" Target="../media/image1531.png"/><Relationship Id="rId296" Type="http://schemas.openxmlformats.org/officeDocument/2006/relationships/image" Target="../media/image1988.png"/><Relationship Id="rId461" Type="http://schemas.openxmlformats.org/officeDocument/2006/relationships/customXml" Target="../ink/ink2079.xml"/><Relationship Id="rId517" Type="http://schemas.openxmlformats.org/officeDocument/2006/relationships/customXml" Target="../ink/ink2107.xml"/><Relationship Id="rId60" Type="http://schemas.openxmlformats.org/officeDocument/2006/relationships/image" Target="../media/image1504.png"/><Relationship Id="rId156" Type="http://schemas.openxmlformats.org/officeDocument/2006/relationships/image" Target="../media/image1552.png"/><Relationship Id="rId198" Type="http://schemas.openxmlformats.org/officeDocument/2006/relationships/image" Target="../media/image1572.png"/><Relationship Id="rId321" Type="http://schemas.openxmlformats.org/officeDocument/2006/relationships/customXml" Target="../ink/ink2009.xml"/><Relationship Id="rId363" Type="http://schemas.openxmlformats.org/officeDocument/2006/relationships/customXml" Target="../ink/ink2030.xml"/><Relationship Id="rId419" Type="http://schemas.openxmlformats.org/officeDocument/2006/relationships/customXml" Target="../ink/ink2058.xml"/><Relationship Id="rId223" Type="http://schemas.openxmlformats.org/officeDocument/2006/relationships/customXml" Target="../ink/ink1960.xml"/><Relationship Id="rId430" Type="http://schemas.openxmlformats.org/officeDocument/2006/relationships/image" Target="../media/image2055.png"/><Relationship Id="rId18" Type="http://schemas.openxmlformats.org/officeDocument/2006/relationships/image" Target="../media/image1483.png"/><Relationship Id="rId265" Type="http://schemas.openxmlformats.org/officeDocument/2006/relationships/customXml" Target="../ink/ink1981.xml"/><Relationship Id="rId472" Type="http://schemas.openxmlformats.org/officeDocument/2006/relationships/image" Target="../media/image2076.png"/><Relationship Id="rId528" Type="http://schemas.openxmlformats.org/officeDocument/2006/relationships/image" Target="../media/image2104.png"/><Relationship Id="rId125" Type="http://schemas.openxmlformats.org/officeDocument/2006/relationships/customXml" Target="../ink/ink1911.xml"/><Relationship Id="rId167" Type="http://schemas.openxmlformats.org/officeDocument/2006/relationships/customXml" Target="../ink/ink1932.xml"/><Relationship Id="rId332" Type="http://schemas.openxmlformats.org/officeDocument/2006/relationships/image" Target="../media/image2006.png"/><Relationship Id="rId374" Type="http://schemas.openxmlformats.org/officeDocument/2006/relationships/image" Target="../media/image2027.png"/><Relationship Id="rId71" Type="http://schemas.openxmlformats.org/officeDocument/2006/relationships/customXml" Target="../ink/ink1884.xml"/><Relationship Id="rId234" Type="http://schemas.openxmlformats.org/officeDocument/2006/relationships/image" Target="../media/image1590.png"/><Relationship Id="rId2" Type="http://schemas.openxmlformats.org/officeDocument/2006/relationships/notesSlide" Target="../notesSlides/notesSlide10.xml"/><Relationship Id="rId29" Type="http://schemas.openxmlformats.org/officeDocument/2006/relationships/customXml" Target="../ink/ink1863.xml"/><Relationship Id="rId276" Type="http://schemas.openxmlformats.org/officeDocument/2006/relationships/image" Target="../media/image1610.png"/><Relationship Id="rId441" Type="http://schemas.openxmlformats.org/officeDocument/2006/relationships/customXml" Target="../ink/ink2069.xml"/><Relationship Id="rId483" Type="http://schemas.openxmlformats.org/officeDocument/2006/relationships/customXml" Target="../ink/ink2090.xml"/><Relationship Id="rId40" Type="http://schemas.openxmlformats.org/officeDocument/2006/relationships/image" Target="../media/image1494.png"/><Relationship Id="rId136" Type="http://schemas.openxmlformats.org/officeDocument/2006/relationships/image" Target="../media/image1542.png"/><Relationship Id="rId178" Type="http://schemas.openxmlformats.org/officeDocument/2006/relationships/image" Target="../media/image1562.png"/><Relationship Id="rId301" Type="http://schemas.openxmlformats.org/officeDocument/2006/relationships/customXml" Target="../ink/ink1999.xml"/><Relationship Id="rId343" Type="http://schemas.openxmlformats.org/officeDocument/2006/relationships/customXml" Target="../ink/ink2020.xml"/><Relationship Id="rId82" Type="http://schemas.openxmlformats.org/officeDocument/2006/relationships/image" Target="../media/image1515.png"/><Relationship Id="rId203" Type="http://schemas.openxmlformats.org/officeDocument/2006/relationships/customXml" Target="../ink/ink1950.xml"/><Relationship Id="rId385" Type="http://schemas.openxmlformats.org/officeDocument/2006/relationships/customXml" Target="../ink/ink2041.xml"/><Relationship Id="rId245" Type="http://schemas.openxmlformats.org/officeDocument/2006/relationships/customXml" Target="../ink/ink1971.xml"/><Relationship Id="rId287" Type="http://schemas.openxmlformats.org/officeDocument/2006/relationships/customXml" Target="../ink/ink1992.xml"/><Relationship Id="rId410" Type="http://schemas.openxmlformats.org/officeDocument/2006/relationships/image" Target="../media/image2045.png"/><Relationship Id="rId452" Type="http://schemas.openxmlformats.org/officeDocument/2006/relationships/image" Target="../media/image2066.png"/><Relationship Id="rId494" Type="http://schemas.openxmlformats.org/officeDocument/2006/relationships/image" Target="../media/image2087.png"/><Relationship Id="rId508" Type="http://schemas.openxmlformats.org/officeDocument/2006/relationships/image" Target="../media/image2094.png"/><Relationship Id="rId105" Type="http://schemas.openxmlformats.org/officeDocument/2006/relationships/customXml" Target="../ink/ink1901.xml"/><Relationship Id="rId147" Type="http://schemas.openxmlformats.org/officeDocument/2006/relationships/customXml" Target="../ink/ink1922.xml"/><Relationship Id="rId312" Type="http://schemas.openxmlformats.org/officeDocument/2006/relationships/image" Target="../media/image1996.png"/><Relationship Id="rId354" Type="http://schemas.openxmlformats.org/officeDocument/2006/relationships/image" Target="../media/image2017.png"/><Relationship Id="rId51" Type="http://schemas.openxmlformats.org/officeDocument/2006/relationships/customXml" Target="../ink/ink1874.xml"/><Relationship Id="rId93" Type="http://schemas.openxmlformats.org/officeDocument/2006/relationships/customXml" Target="../ink/ink1895.xml"/><Relationship Id="rId189" Type="http://schemas.openxmlformats.org/officeDocument/2006/relationships/customXml" Target="../ink/ink1943.xml"/><Relationship Id="rId396" Type="http://schemas.openxmlformats.org/officeDocument/2006/relationships/image" Target="../media/image2038.png"/><Relationship Id="rId214" Type="http://schemas.openxmlformats.org/officeDocument/2006/relationships/image" Target="../media/image1580.png"/><Relationship Id="rId256" Type="http://schemas.openxmlformats.org/officeDocument/2006/relationships/image" Target="../media/image1600.png"/><Relationship Id="rId298" Type="http://schemas.openxmlformats.org/officeDocument/2006/relationships/image" Target="../media/image1989.png"/><Relationship Id="rId421" Type="http://schemas.openxmlformats.org/officeDocument/2006/relationships/customXml" Target="../ink/ink2059.xml"/><Relationship Id="rId463" Type="http://schemas.openxmlformats.org/officeDocument/2006/relationships/customXml" Target="../ink/ink2080.xml"/><Relationship Id="rId519" Type="http://schemas.openxmlformats.org/officeDocument/2006/relationships/customXml" Target="../ink/ink2108.xml"/><Relationship Id="rId116" Type="http://schemas.openxmlformats.org/officeDocument/2006/relationships/image" Target="../media/image1532.png"/><Relationship Id="rId158" Type="http://schemas.openxmlformats.org/officeDocument/2006/relationships/image" Target="../media/image1553.png"/><Relationship Id="rId323" Type="http://schemas.openxmlformats.org/officeDocument/2006/relationships/customXml" Target="../ink/ink2010.xml"/><Relationship Id="rId530" Type="http://schemas.openxmlformats.org/officeDocument/2006/relationships/image" Target="../media/image2105.png"/><Relationship Id="rId20" Type="http://schemas.openxmlformats.org/officeDocument/2006/relationships/image" Target="../media/image1484.png"/><Relationship Id="rId62" Type="http://schemas.openxmlformats.org/officeDocument/2006/relationships/image" Target="../media/image1505.png"/><Relationship Id="rId365" Type="http://schemas.openxmlformats.org/officeDocument/2006/relationships/customXml" Target="../ink/ink2031.xml"/><Relationship Id="rId225" Type="http://schemas.openxmlformats.org/officeDocument/2006/relationships/customXml" Target="../ink/ink1961.xml"/><Relationship Id="rId267" Type="http://schemas.openxmlformats.org/officeDocument/2006/relationships/customXml" Target="../ink/ink1982.xml"/><Relationship Id="rId432" Type="http://schemas.openxmlformats.org/officeDocument/2006/relationships/image" Target="../media/image2056.png"/><Relationship Id="rId474" Type="http://schemas.openxmlformats.org/officeDocument/2006/relationships/image" Target="../media/image2077.png"/><Relationship Id="rId127" Type="http://schemas.openxmlformats.org/officeDocument/2006/relationships/customXml" Target="../ink/ink1912.xml"/><Relationship Id="rId31" Type="http://schemas.openxmlformats.org/officeDocument/2006/relationships/customXml" Target="../ink/ink1864.xml"/><Relationship Id="rId73" Type="http://schemas.openxmlformats.org/officeDocument/2006/relationships/customXml" Target="../ink/ink1885.xml"/><Relationship Id="rId169" Type="http://schemas.openxmlformats.org/officeDocument/2006/relationships/customXml" Target="../ink/ink1933.xml"/><Relationship Id="rId334" Type="http://schemas.openxmlformats.org/officeDocument/2006/relationships/image" Target="../media/image2007.png"/><Relationship Id="rId376" Type="http://schemas.openxmlformats.org/officeDocument/2006/relationships/image" Target="../media/image2028.png"/><Relationship Id="rId4" Type="http://schemas.openxmlformats.org/officeDocument/2006/relationships/image" Target="../media/image1476.png"/><Relationship Id="rId180" Type="http://schemas.openxmlformats.org/officeDocument/2006/relationships/image" Target="../media/image1563.png"/><Relationship Id="rId236" Type="http://schemas.openxmlformats.org/officeDocument/2006/relationships/image" Target="../media/image1591.png"/><Relationship Id="rId278" Type="http://schemas.openxmlformats.org/officeDocument/2006/relationships/image" Target="../media/image1611.png"/><Relationship Id="rId401" Type="http://schemas.openxmlformats.org/officeDocument/2006/relationships/customXml" Target="../ink/ink2049.xml"/><Relationship Id="rId443" Type="http://schemas.openxmlformats.org/officeDocument/2006/relationships/customXml" Target="../ink/ink2070.xml"/><Relationship Id="rId303" Type="http://schemas.openxmlformats.org/officeDocument/2006/relationships/customXml" Target="../ink/ink2000.xml"/><Relationship Id="rId485" Type="http://schemas.openxmlformats.org/officeDocument/2006/relationships/customXml" Target="../ink/ink2091.xml"/><Relationship Id="rId42" Type="http://schemas.openxmlformats.org/officeDocument/2006/relationships/image" Target="../media/image1495.png"/><Relationship Id="rId84" Type="http://schemas.openxmlformats.org/officeDocument/2006/relationships/image" Target="../media/image1516.png"/><Relationship Id="rId138" Type="http://schemas.openxmlformats.org/officeDocument/2006/relationships/image" Target="../media/image1543.png"/><Relationship Id="rId345" Type="http://schemas.openxmlformats.org/officeDocument/2006/relationships/customXml" Target="../ink/ink2021.xml"/><Relationship Id="rId387" Type="http://schemas.openxmlformats.org/officeDocument/2006/relationships/customXml" Target="../ink/ink2042.xml"/><Relationship Id="rId510" Type="http://schemas.openxmlformats.org/officeDocument/2006/relationships/image" Target="../media/image2095.png"/><Relationship Id="rId191" Type="http://schemas.openxmlformats.org/officeDocument/2006/relationships/customXml" Target="../ink/ink1944.xml"/><Relationship Id="rId205" Type="http://schemas.openxmlformats.org/officeDocument/2006/relationships/customXml" Target="../ink/ink1951.xml"/><Relationship Id="rId247" Type="http://schemas.openxmlformats.org/officeDocument/2006/relationships/customXml" Target="../ink/ink1972.xml"/><Relationship Id="rId412" Type="http://schemas.openxmlformats.org/officeDocument/2006/relationships/image" Target="../media/image2046.png"/><Relationship Id="rId107" Type="http://schemas.openxmlformats.org/officeDocument/2006/relationships/customXml" Target="../ink/ink1902.xml"/><Relationship Id="rId289" Type="http://schemas.openxmlformats.org/officeDocument/2006/relationships/customXml" Target="../ink/ink1993.xml"/><Relationship Id="rId454" Type="http://schemas.openxmlformats.org/officeDocument/2006/relationships/image" Target="../media/image2067.png"/><Relationship Id="rId496" Type="http://schemas.openxmlformats.org/officeDocument/2006/relationships/image" Target="../media/image2088.png"/><Relationship Id="rId11" Type="http://schemas.openxmlformats.org/officeDocument/2006/relationships/customXml" Target="../ink/ink1854.xml"/><Relationship Id="rId53" Type="http://schemas.openxmlformats.org/officeDocument/2006/relationships/customXml" Target="../ink/ink1875.xml"/><Relationship Id="rId149" Type="http://schemas.openxmlformats.org/officeDocument/2006/relationships/customXml" Target="../ink/ink1923.xml"/><Relationship Id="rId314" Type="http://schemas.openxmlformats.org/officeDocument/2006/relationships/image" Target="../media/image1997.png"/><Relationship Id="rId356" Type="http://schemas.openxmlformats.org/officeDocument/2006/relationships/image" Target="../media/image2018.png"/><Relationship Id="rId398" Type="http://schemas.openxmlformats.org/officeDocument/2006/relationships/image" Target="../media/image2039.png"/><Relationship Id="rId521" Type="http://schemas.openxmlformats.org/officeDocument/2006/relationships/customXml" Target="../ink/ink2109.xml"/><Relationship Id="rId95" Type="http://schemas.openxmlformats.org/officeDocument/2006/relationships/customXml" Target="../ink/ink1896.xml"/><Relationship Id="rId160" Type="http://schemas.openxmlformats.org/officeDocument/2006/relationships/image" Target="../media/image1554.png"/><Relationship Id="rId216" Type="http://schemas.openxmlformats.org/officeDocument/2006/relationships/image" Target="../media/image1581.png"/><Relationship Id="rId423" Type="http://schemas.openxmlformats.org/officeDocument/2006/relationships/customXml" Target="../ink/ink2060.xml"/><Relationship Id="rId258" Type="http://schemas.openxmlformats.org/officeDocument/2006/relationships/image" Target="../media/image1601.png"/><Relationship Id="rId465" Type="http://schemas.openxmlformats.org/officeDocument/2006/relationships/customXml" Target="../ink/ink2081.xml"/><Relationship Id="rId22" Type="http://schemas.openxmlformats.org/officeDocument/2006/relationships/image" Target="../media/image1485.png"/><Relationship Id="rId64" Type="http://schemas.openxmlformats.org/officeDocument/2006/relationships/image" Target="../media/image1506.png"/><Relationship Id="rId118" Type="http://schemas.openxmlformats.org/officeDocument/2006/relationships/image" Target="../media/image1533.png"/><Relationship Id="rId325" Type="http://schemas.openxmlformats.org/officeDocument/2006/relationships/customXml" Target="../ink/ink2011.xml"/><Relationship Id="rId367" Type="http://schemas.openxmlformats.org/officeDocument/2006/relationships/customXml" Target="../ink/ink2032.xml"/><Relationship Id="rId532" Type="http://schemas.openxmlformats.org/officeDocument/2006/relationships/image" Target="../media/image2106.png"/><Relationship Id="rId171" Type="http://schemas.openxmlformats.org/officeDocument/2006/relationships/customXml" Target="../ink/ink1934.xml"/><Relationship Id="rId227" Type="http://schemas.openxmlformats.org/officeDocument/2006/relationships/customXml" Target="../ink/ink1962.xml"/><Relationship Id="rId269" Type="http://schemas.openxmlformats.org/officeDocument/2006/relationships/customXml" Target="../ink/ink1983.xml"/><Relationship Id="rId434" Type="http://schemas.openxmlformats.org/officeDocument/2006/relationships/image" Target="../media/image2057.png"/><Relationship Id="rId476" Type="http://schemas.openxmlformats.org/officeDocument/2006/relationships/image" Target="../media/image2078.png"/><Relationship Id="rId33" Type="http://schemas.openxmlformats.org/officeDocument/2006/relationships/customXml" Target="../ink/ink1865.xml"/><Relationship Id="rId129" Type="http://schemas.openxmlformats.org/officeDocument/2006/relationships/customXml" Target="../ink/ink1913.xml"/><Relationship Id="rId280" Type="http://schemas.openxmlformats.org/officeDocument/2006/relationships/image" Target="../media/image1612.png"/><Relationship Id="rId336" Type="http://schemas.openxmlformats.org/officeDocument/2006/relationships/image" Target="../media/image2008.png"/><Relationship Id="rId501" Type="http://schemas.openxmlformats.org/officeDocument/2006/relationships/customXml" Target="../ink/ink2099.xml"/><Relationship Id="rId75" Type="http://schemas.openxmlformats.org/officeDocument/2006/relationships/customXml" Target="../ink/ink1886.xml"/><Relationship Id="rId140" Type="http://schemas.openxmlformats.org/officeDocument/2006/relationships/image" Target="../media/image1544.png"/><Relationship Id="rId182" Type="http://schemas.openxmlformats.org/officeDocument/2006/relationships/image" Target="../media/image1564.png"/><Relationship Id="rId378" Type="http://schemas.openxmlformats.org/officeDocument/2006/relationships/image" Target="../media/image2029.png"/><Relationship Id="rId403" Type="http://schemas.openxmlformats.org/officeDocument/2006/relationships/customXml" Target="../ink/ink2050.xml"/><Relationship Id="rId6" Type="http://schemas.openxmlformats.org/officeDocument/2006/relationships/image" Target="../media/image1477.png"/><Relationship Id="rId238" Type="http://schemas.openxmlformats.org/officeDocument/2006/relationships/image" Target="../media/image203.png"/><Relationship Id="rId445" Type="http://schemas.openxmlformats.org/officeDocument/2006/relationships/customXml" Target="../ink/ink2071.xml"/><Relationship Id="rId487" Type="http://schemas.openxmlformats.org/officeDocument/2006/relationships/customXml" Target="../ink/ink2092.xml"/><Relationship Id="rId291" Type="http://schemas.openxmlformats.org/officeDocument/2006/relationships/customXml" Target="../ink/ink1994.xml"/><Relationship Id="rId305" Type="http://schemas.openxmlformats.org/officeDocument/2006/relationships/customXml" Target="../ink/ink2001.xml"/><Relationship Id="rId347" Type="http://schemas.openxmlformats.org/officeDocument/2006/relationships/customXml" Target="../ink/ink2022.xml"/><Relationship Id="rId512" Type="http://schemas.openxmlformats.org/officeDocument/2006/relationships/image" Target="../media/image2096.png"/><Relationship Id="rId44" Type="http://schemas.openxmlformats.org/officeDocument/2006/relationships/image" Target="../media/image1496.png"/><Relationship Id="rId86" Type="http://schemas.openxmlformats.org/officeDocument/2006/relationships/image" Target="../media/image1517.png"/><Relationship Id="rId151" Type="http://schemas.openxmlformats.org/officeDocument/2006/relationships/customXml" Target="../ink/ink1924.xml"/><Relationship Id="rId389" Type="http://schemas.openxmlformats.org/officeDocument/2006/relationships/customXml" Target="../ink/ink2043.xml"/><Relationship Id="rId193" Type="http://schemas.openxmlformats.org/officeDocument/2006/relationships/customXml" Target="../ink/ink1945.xml"/><Relationship Id="rId207" Type="http://schemas.openxmlformats.org/officeDocument/2006/relationships/customXml" Target="../ink/ink1952.xml"/><Relationship Id="rId249" Type="http://schemas.openxmlformats.org/officeDocument/2006/relationships/customXml" Target="../ink/ink1973.xml"/><Relationship Id="rId414" Type="http://schemas.openxmlformats.org/officeDocument/2006/relationships/image" Target="../media/image2047.png"/><Relationship Id="rId456" Type="http://schemas.openxmlformats.org/officeDocument/2006/relationships/image" Target="../media/image2068.png"/><Relationship Id="rId498" Type="http://schemas.openxmlformats.org/officeDocument/2006/relationships/image" Target="../media/image2089.png"/><Relationship Id="rId13" Type="http://schemas.openxmlformats.org/officeDocument/2006/relationships/customXml" Target="../ink/ink1855.xml"/><Relationship Id="rId109" Type="http://schemas.openxmlformats.org/officeDocument/2006/relationships/customXml" Target="../ink/ink1903.xml"/><Relationship Id="rId260" Type="http://schemas.openxmlformats.org/officeDocument/2006/relationships/image" Target="../media/image1602.png"/><Relationship Id="rId316" Type="http://schemas.openxmlformats.org/officeDocument/2006/relationships/image" Target="../media/image1998.png"/><Relationship Id="rId523" Type="http://schemas.openxmlformats.org/officeDocument/2006/relationships/customXml" Target="../ink/ink2110.xml"/><Relationship Id="rId55" Type="http://schemas.openxmlformats.org/officeDocument/2006/relationships/customXml" Target="../ink/ink1876.xml"/><Relationship Id="rId97" Type="http://schemas.openxmlformats.org/officeDocument/2006/relationships/customXml" Target="../ink/ink1897.xml"/><Relationship Id="rId120" Type="http://schemas.openxmlformats.org/officeDocument/2006/relationships/image" Target="../media/image1534.png"/><Relationship Id="rId358" Type="http://schemas.openxmlformats.org/officeDocument/2006/relationships/image" Target="../media/image2019.png"/><Relationship Id="rId162" Type="http://schemas.openxmlformats.org/officeDocument/2006/relationships/image" Target="../media/image1555.png"/><Relationship Id="rId218" Type="http://schemas.openxmlformats.org/officeDocument/2006/relationships/image" Target="../media/image1582.png"/><Relationship Id="rId425" Type="http://schemas.openxmlformats.org/officeDocument/2006/relationships/customXml" Target="../ink/ink2061.xml"/><Relationship Id="rId467" Type="http://schemas.openxmlformats.org/officeDocument/2006/relationships/customXml" Target="../ink/ink2082.xml"/><Relationship Id="rId271" Type="http://schemas.openxmlformats.org/officeDocument/2006/relationships/customXml" Target="../ink/ink1984.xml"/><Relationship Id="rId24" Type="http://schemas.openxmlformats.org/officeDocument/2006/relationships/image" Target="../media/image1486.png"/><Relationship Id="rId66" Type="http://schemas.openxmlformats.org/officeDocument/2006/relationships/image" Target="../media/image1507.png"/><Relationship Id="rId131" Type="http://schemas.openxmlformats.org/officeDocument/2006/relationships/customXml" Target="../ink/ink1914.xml"/><Relationship Id="rId327" Type="http://schemas.openxmlformats.org/officeDocument/2006/relationships/customXml" Target="../ink/ink2012.xml"/><Relationship Id="rId369" Type="http://schemas.openxmlformats.org/officeDocument/2006/relationships/customXml" Target="../ink/ink2033.xml"/><Relationship Id="rId534" Type="http://schemas.openxmlformats.org/officeDocument/2006/relationships/image" Target="../media/image2107.png"/><Relationship Id="rId173" Type="http://schemas.openxmlformats.org/officeDocument/2006/relationships/customXml" Target="../ink/ink1935.xml"/><Relationship Id="rId229" Type="http://schemas.openxmlformats.org/officeDocument/2006/relationships/customXml" Target="../ink/ink1963.xml"/><Relationship Id="rId380" Type="http://schemas.openxmlformats.org/officeDocument/2006/relationships/image" Target="../media/image2030.png"/><Relationship Id="rId436" Type="http://schemas.openxmlformats.org/officeDocument/2006/relationships/image" Target="../media/image2058.png"/><Relationship Id="rId240" Type="http://schemas.openxmlformats.org/officeDocument/2006/relationships/image" Target="../media/image1592.png"/><Relationship Id="rId478" Type="http://schemas.openxmlformats.org/officeDocument/2006/relationships/image" Target="../media/image2079.png"/><Relationship Id="rId35" Type="http://schemas.openxmlformats.org/officeDocument/2006/relationships/customXml" Target="../ink/ink1866.xml"/><Relationship Id="rId77" Type="http://schemas.openxmlformats.org/officeDocument/2006/relationships/customXml" Target="../ink/ink1887.xml"/><Relationship Id="rId100" Type="http://schemas.openxmlformats.org/officeDocument/2006/relationships/image" Target="../media/image1524.png"/><Relationship Id="rId282" Type="http://schemas.openxmlformats.org/officeDocument/2006/relationships/image" Target="../media/image1613.png"/><Relationship Id="rId338" Type="http://schemas.openxmlformats.org/officeDocument/2006/relationships/image" Target="../media/image2009.png"/><Relationship Id="rId503" Type="http://schemas.openxmlformats.org/officeDocument/2006/relationships/customXml" Target="../ink/ink2100.xml"/><Relationship Id="rId8" Type="http://schemas.openxmlformats.org/officeDocument/2006/relationships/image" Target="../media/image1478.png"/><Relationship Id="rId142" Type="http://schemas.openxmlformats.org/officeDocument/2006/relationships/image" Target="../media/image1545.png"/><Relationship Id="rId184" Type="http://schemas.openxmlformats.org/officeDocument/2006/relationships/image" Target="../media/image1565.png"/><Relationship Id="rId391" Type="http://schemas.openxmlformats.org/officeDocument/2006/relationships/customXml" Target="../ink/ink2044.xml"/><Relationship Id="rId405" Type="http://schemas.openxmlformats.org/officeDocument/2006/relationships/customXml" Target="../ink/ink2051.xml"/><Relationship Id="rId447" Type="http://schemas.openxmlformats.org/officeDocument/2006/relationships/customXml" Target="../ink/ink2072.xml"/><Relationship Id="rId251" Type="http://schemas.openxmlformats.org/officeDocument/2006/relationships/customXml" Target="../ink/ink1974.xml"/><Relationship Id="rId489" Type="http://schemas.openxmlformats.org/officeDocument/2006/relationships/customXml" Target="../ink/ink2093.xml"/><Relationship Id="rId46" Type="http://schemas.openxmlformats.org/officeDocument/2006/relationships/image" Target="../media/image1497.png"/><Relationship Id="rId293" Type="http://schemas.openxmlformats.org/officeDocument/2006/relationships/customXml" Target="../ink/ink1995.xml"/><Relationship Id="rId307" Type="http://schemas.openxmlformats.org/officeDocument/2006/relationships/customXml" Target="../ink/ink2002.xml"/><Relationship Id="rId349" Type="http://schemas.openxmlformats.org/officeDocument/2006/relationships/customXml" Target="../ink/ink2023.xml"/><Relationship Id="rId514" Type="http://schemas.openxmlformats.org/officeDocument/2006/relationships/image" Target="../media/image2097.png"/><Relationship Id="rId88" Type="http://schemas.openxmlformats.org/officeDocument/2006/relationships/image" Target="../media/image1518.png"/><Relationship Id="rId111" Type="http://schemas.openxmlformats.org/officeDocument/2006/relationships/customXml" Target="../ink/ink1904.xml"/><Relationship Id="rId153" Type="http://schemas.openxmlformats.org/officeDocument/2006/relationships/customXml" Target="../ink/ink1925.xml"/><Relationship Id="rId195" Type="http://schemas.openxmlformats.org/officeDocument/2006/relationships/customXml" Target="../ink/ink1946.xml"/><Relationship Id="rId209" Type="http://schemas.openxmlformats.org/officeDocument/2006/relationships/customXml" Target="../ink/ink1953.xml"/><Relationship Id="rId360" Type="http://schemas.openxmlformats.org/officeDocument/2006/relationships/image" Target="../media/image2020.png"/><Relationship Id="rId416" Type="http://schemas.openxmlformats.org/officeDocument/2006/relationships/image" Target="../media/image2048.png"/><Relationship Id="rId220" Type="http://schemas.openxmlformats.org/officeDocument/2006/relationships/image" Target="../media/image1583.png"/><Relationship Id="rId458" Type="http://schemas.openxmlformats.org/officeDocument/2006/relationships/image" Target="../media/image2069.png"/><Relationship Id="rId15" Type="http://schemas.openxmlformats.org/officeDocument/2006/relationships/customXml" Target="../ink/ink1856.xml"/><Relationship Id="rId57" Type="http://schemas.openxmlformats.org/officeDocument/2006/relationships/customXml" Target="../ink/ink1877.xml"/><Relationship Id="rId262" Type="http://schemas.openxmlformats.org/officeDocument/2006/relationships/image" Target="../media/image1603.png"/><Relationship Id="rId318" Type="http://schemas.openxmlformats.org/officeDocument/2006/relationships/image" Target="../media/image1999.png"/><Relationship Id="rId525" Type="http://schemas.openxmlformats.org/officeDocument/2006/relationships/customXml" Target="../ink/ink2111.xml"/><Relationship Id="rId99" Type="http://schemas.openxmlformats.org/officeDocument/2006/relationships/customXml" Target="../ink/ink1898.xml"/><Relationship Id="rId122" Type="http://schemas.openxmlformats.org/officeDocument/2006/relationships/image" Target="../media/image1535.png"/><Relationship Id="rId164" Type="http://schemas.openxmlformats.org/officeDocument/2006/relationships/image" Target="../media/image375.png"/><Relationship Id="rId371" Type="http://schemas.openxmlformats.org/officeDocument/2006/relationships/customXml" Target="../ink/ink2034.xml"/><Relationship Id="rId427" Type="http://schemas.openxmlformats.org/officeDocument/2006/relationships/customXml" Target="../ink/ink2062.xml"/><Relationship Id="rId469" Type="http://schemas.openxmlformats.org/officeDocument/2006/relationships/customXml" Target="../ink/ink2083.xml"/><Relationship Id="rId26" Type="http://schemas.openxmlformats.org/officeDocument/2006/relationships/image" Target="../media/image1487.png"/><Relationship Id="rId231" Type="http://schemas.openxmlformats.org/officeDocument/2006/relationships/customXml" Target="../ink/ink1964.xml"/><Relationship Id="rId273" Type="http://schemas.openxmlformats.org/officeDocument/2006/relationships/customXml" Target="../ink/ink1985.xml"/><Relationship Id="rId329" Type="http://schemas.openxmlformats.org/officeDocument/2006/relationships/customXml" Target="../ink/ink2013.xml"/><Relationship Id="rId480" Type="http://schemas.openxmlformats.org/officeDocument/2006/relationships/image" Target="../media/image2080.png"/><Relationship Id="rId536" Type="http://schemas.openxmlformats.org/officeDocument/2006/relationships/image" Target="../media/image2108.png"/><Relationship Id="rId68" Type="http://schemas.openxmlformats.org/officeDocument/2006/relationships/image" Target="../media/image1508.png"/><Relationship Id="rId133" Type="http://schemas.openxmlformats.org/officeDocument/2006/relationships/customXml" Target="../ink/ink1915.xml"/><Relationship Id="rId175" Type="http://schemas.openxmlformats.org/officeDocument/2006/relationships/customXml" Target="../ink/ink1936.xml"/><Relationship Id="rId340" Type="http://schemas.openxmlformats.org/officeDocument/2006/relationships/image" Target="../media/image2010.png"/><Relationship Id="rId200" Type="http://schemas.openxmlformats.org/officeDocument/2006/relationships/image" Target="../media/image1573.png"/><Relationship Id="rId382" Type="http://schemas.openxmlformats.org/officeDocument/2006/relationships/image" Target="../media/image2031.png"/><Relationship Id="rId438" Type="http://schemas.openxmlformats.org/officeDocument/2006/relationships/image" Target="../media/image2059.png"/><Relationship Id="rId242" Type="http://schemas.openxmlformats.org/officeDocument/2006/relationships/image" Target="../media/image1593.png"/><Relationship Id="rId284" Type="http://schemas.openxmlformats.org/officeDocument/2006/relationships/image" Target="../media/image1614.png"/><Relationship Id="rId491" Type="http://schemas.openxmlformats.org/officeDocument/2006/relationships/customXml" Target="../ink/ink2094.xml"/><Relationship Id="rId505" Type="http://schemas.openxmlformats.org/officeDocument/2006/relationships/customXml" Target="../ink/ink2101.xml"/><Relationship Id="rId37" Type="http://schemas.openxmlformats.org/officeDocument/2006/relationships/customXml" Target="../ink/ink1867.xml"/><Relationship Id="rId79" Type="http://schemas.openxmlformats.org/officeDocument/2006/relationships/customXml" Target="../ink/ink1888.xml"/><Relationship Id="rId102" Type="http://schemas.openxmlformats.org/officeDocument/2006/relationships/image" Target="../media/image1525.png"/><Relationship Id="rId144" Type="http://schemas.openxmlformats.org/officeDocument/2006/relationships/image" Target="../media/image1546.png"/><Relationship Id="rId90" Type="http://schemas.openxmlformats.org/officeDocument/2006/relationships/image" Target="../media/image1519.png"/><Relationship Id="rId186" Type="http://schemas.openxmlformats.org/officeDocument/2006/relationships/image" Target="../media/image1566.png"/><Relationship Id="rId351" Type="http://schemas.openxmlformats.org/officeDocument/2006/relationships/customXml" Target="../ink/ink2024.xml"/><Relationship Id="rId393" Type="http://schemas.openxmlformats.org/officeDocument/2006/relationships/customXml" Target="../ink/ink2045.xml"/><Relationship Id="rId407" Type="http://schemas.openxmlformats.org/officeDocument/2006/relationships/customXml" Target="../ink/ink2052.xml"/><Relationship Id="rId449" Type="http://schemas.openxmlformats.org/officeDocument/2006/relationships/customXml" Target="../ink/ink2073.xml"/><Relationship Id="rId211" Type="http://schemas.openxmlformats.org/officeDocument/2006/relationships/customXml" Target="../ink/ink1954.xml"/><Relationship Id="rId253" Type="http://schemas.openxmlformats.org/officeDocument/2006/relationships/customXml" Target="../ink/ink1975.xml"/><Relationship Id="rId295" Type="http://schemas.openxmlformats.org/officeDocument/2006/relationships/customXml" Target="../ink/ink1996.xml"/><Relationship Id="rId309" Type="http://schemas.openxmlformats.org/officeDocument/2006/relationships/customXml" Target="../ink/ink2003.xml"/><Relationship Id="rId460" Type="http://schemas.openxmlformats.org/officeDocument/2006/relationships/image" Target="../media/image2070.png"/><Relationship Id="rId516" Type="http://schemas.openxmlformats.org/officeDocument/2006/relationships/image" Target="../media/image2098.png"/><Relationship Id="rId48" Type="http://schemas.openxmlformats.org/officeDocument/2006/relationships/image" Target="../media/image1498.png"/><Relationship Id="rId113" Type="http://schemas.openxmlformats.org/officeDocument/2006/relationships/customXml" Target="../ink/ink1905.xml"/><Relationship Id="rId320" Type="http://schemas.openxmlformats.org/officeDocument/2006/relationships/image" Target="../media/image2000.png"/><Relationship Id="rId155" Type="http://schemas.openxmlformats.org/officeDocument/2006/relationships/customXml" Target="../ink/ink1926.xml"/><Relationship Id="rId197" Type="http://schemas.openxmlformats.org/officeDocument/2006/relationships/customXml" Target="../ink/ink1947.xml"/><Relationship Id="rId362" Type="http://schemas.openxmlformats.org/officeDocument/2006/relationships/image" Target="../media/image2021.png"/><Relationship Id="rId418" Type="http://schemas.openxmlformats.org/officeDocument/2006/relationships/image" Target="../media/image2049.png"/><Relationship Id="rId222" Type="http://schemas.openxmlformats.org/officeDocument/2006/relationships/image" Target="../media/image1584.png"/><Relationship Id="rId264" Type="http://schemas.openxmlformats.org/officeDocument/2006/relationships/image" Target="../media/image1604.png"/><Relationship Id="rId471" Type="http://schemas.openxmlformats.org/officeDocument/2006/relationships/customXml" Target="../ink/ink2084.xml"/><Relationship Id="rId17" Type="http://schemas.openxmlformats.org/officeDocument/2006/relationships/customXml" Target="../ink/ink1857.xml"/><Relationship Id="rId59" Type="http://schemas.openxmlformats.org/officeDocument/2006/relationships/customXml" Target="../ink/ink1878.xml"/><Relationship Id="rId124" Type="http://schemas.openxmlformats.org/officeDocument/2006/relationships/image" Target="../media/image1536.png"/><Relationship Id="rId527" Type="http://schemas.openxmlformats.org/officeDocument/2006/relationships/customXml" Target="../ink/ink2112.xml"/><Relationship Id="rId70" Type="http://schemas.openxmlformats.org/officeDocument/2006/relationships/image" Target="../media/image1509.png"/><Relationship Id="rId166" Type="http://schemas.openxmlformats.org/officeDocument/2006/relationships/image" Target="../media/image1556.png"/><Relationship Id="rId331" Type="http://schemas.openxmlformats.org/officeDocument/2006/relationships/customXml" Target="../ink/ink2014.xml"/><Relationship Id="rId373" Type="http://schemas.openxmlformats.org/officeDocument/2006/relationships/customXml" Target="../ink/ink2035.xml"/><Relationship Id="rId429" Type="http://schemas.openxmlformats.org/officeDocument/2006/relationships/customXml" Target="../ink/ink2063.xml"/><Relationship Id="rId1" Type="http://schemas.openxmlformats.org/officeDocument/2006/relationships/slideLayout" Target="../slideLayouts/slideLayout7.xml"/><Relationship Id="rId233" Type="http://schemas.openxmlformats.org/officeDocument/2006/relationships/customXml" Target="../ink/ink1965.xml"/><Relationship Id="rId440" Type="http://schemas.openxmlformats.org/officeDocument/2006/relationships/image" Target="../media/image2060.png"/><Relationship Id="rId28" Type="http://schemas.openxmlformats.org/officeDocument/2006/relationships/image" Target="../media/image1488.png"/><Relationship Id="rId275" Type="http://schemas.openxmlformats.org/officeDocument/2006/relationships/customXml" Target="../ink/ink1986.xml"/><Relationship Id="rId300" Type="http://schemas.openxmlformats.org/officeDocument/2006/relationships/image" Target="../media/image1990.png"/><Relationship Id="rId482" Type="http://schemas.openxmlformats.org/officeDocument/2006/relationships/image" Target="../media/image2081.png"/><Relationship Id="rId538" Type="http://schemas.openxmlformats.org/officeDocument/2006/relationships/image" Target="../media/image2109.png"/><Relationship Id="rId81" Type="http://schemas.openxmlformats.org/officeDocument/2006/relationships/customXml" Target="../ink/ink1889.xml"/><Relationship Id="rId135" Type="http://schemas.openxmlformats.org/officeDocument/2006/relationships/customXml" Target="../ink/ink1916.xml"/><Relationship Id="rId177" Type="http://schemas.openxmlformats.org/officeDocument/2006/relationships/customXml" Target="../ink/ink1937.xml"/><Relationship Id="rId342" Type="http://schemas.openxmlformats.org/officeDocument/2006/relationships/image" Target="../media/image2011.png"/><Relationship Id="rId384" Type="http://schemas.openxmlformats.org/officeDocument/2006/relationships/image" Target="../media/image2032.png"/><Relationship Id="rId202" Type="http://schemas.openxmlformats.org/officeDocument/2006/relationships/image" Target="../media/image1574.png"/><Relationship Id="rId244" Type="http://schemas.openxmlformats.org/officeDocument/2006/relationships/image" Target="../media/image1594.png"/><Relationship Id="rId39" Type="http://schemas.openxmlformats.org/officeDocument/2006/relationships/customXml" Target="../ink/ink1868.xml"/><Relationship Id="rId286" Type="http://schemas.openxmlformats.org/officeDocument/2006/relationships/image" Target="../media/image1983.png"/><Relationship Id="rId451" Type="http://schemas.openxmlformats.org/officeDocument/2006/relationships/customXml" Target="../ink/ink2074.xml"/><Relationship Id="rId493" Type="http://schemas.openxmlformats.org/officeDocument/2006/relationships/customXml" Target="../ink/ink2095.xml"/><Relationship Id="rId507" Type="http://schemas.openxmlformats.org/officeDocument/2006/relationships/customXml" Target="../ink/ink2102.xml"/><Relationship Id="rId50" Type="http://schemas.openxmlformats.org/officeDocument/2006/relationships/image" Target="../media/image1499.png"/><Relationship Id="rId104" Type="http://schemas.openxmlformats.org/officeDocument/2006/relationships/image" Target="../media/image1526.png"/><Relationship Id="rId146" Type="http://schemas.openxmlformats.org/officeDocument/2006/relationships/image" Target="../media/image1547.png"/><Relationship Id="rId188" Type="http://schemas.openxmlformats.org/officeDocument/2006/relationships/image" Target="../media/image1567.png"/><Relationship Id="rId311" Type="http://schemas.openxmlformats.org/officeDocument/2006/relationships/customXml" Target="../ink/ink2004.xml"/><Relationship Id="rId353" Type="http://schemas.openxmlformats.org/officeDocument/2006/relationships/customXml" Target="../ink/ink2025.xml"/><Relationship Id="rId395" Type="http://schemas.openxmlformats.org/officeDocument/2006/relationships/customXml" Target="../ink/ink2046.xml"/><Relationship Id="rId409" Type="http://schemas.openxmlformats.org/officeDocument/2006/relationships/customXml" Target="../ink/ink2053.xml"/><Relationship Id="rId92" Type="http://schemas.openxmlformats.org/officeDocument/2006/relationships/image" Target="../media/image1520.png"/><Relationship Id="rId213" Type="http://schemas.openxmlformats.org/officeDocument/2006/relationships/customXml" Target="../ink/ink1955.xml"/><Relationship Id="rId420" Type="http://schemas.openxmlformats.org/officeDocument/2006/relationships/image" Target="../media/image2050.png"/><Relationship Id="rId255" Type="http://schemas.openxmlformats.org/officeDocument/2006/relationships/customXml" Target="../ink/ink1976.xml"/><Relationship Id="rId297" Type="http://schemas.openxmlformats.org/officeDocument/2006/relationships/customXml" Target="../ink/ink1997.xml"/><Relationship Id="rId462" Type="http://schemas.openxmlformats.org/officeDocument/2006/relationships/image" Target="../media/image2071.png"/><Relationship Id="rId518" Type="http://schemas.openxmlformats.org/officeDocument/2006/relationships/image" Target="../media/image2099.png"/><Relationship Id="rId115" Type="http://schemas.openxmlformats.org/officeDocument/2006/relationships/customXml" Target="../ink/ink1906.xml"/><Relationship Id="rId157" Type="http://schemas.openxmlformats.org/officeDocument/2006/relationships/customXml" Target="../ink/ink1927.xml"/><Relationship Id="rId322" Type="http://schemas.openxmlformats.org/officeDocument/2006/relationships/image" Target="../media/image2001.png"/><Relationship Id="rId364" Type="http://schemas.openxmlformats.org/officeDocument/2006/relationships/image" Target="../media/image2022.png"/><Relationship Id="rId61" Type="http://schemas.openxmlformats.org/officeDocument/2006/relationships/customXml" Target="../ink/ink1879.xml"/><Relationship Id="rId199" Type="http://schemas.openxmlformats.org/officeDocument/2006/relationships/customXml" Target="../ink/ink1948.xml"/><Relationship Id="rId19" Type="http://schemas.openxmlformats.org/officeDocument/2006/relationships/customXml" Target="../ink/ink1858.xml"/><Relationship Id="rId224" Type="http://schemas.openxmlformats.org/officeDocument/2006/relationships/image" Target="../media/image1585.png"/><Relationship Id="rId266" Type="http://schemas.openxmlformats.org/officeDocument/2006/relationships/image" Target="../media/image1605.png"/><Relationship Id="rId431" Type="http://schemas.openxmlformats.org/officeDocument/2006/relationships/customXml" Target="../ink/ink2064.xml"/><Relationship Id="rId473" Type="http://schemas.openxmlformats.org/officeDocument/2006/relationships/customXml" Target="../ink/ink2085.xml"/><Relationship Id="rId529" Type="http://schemas.openxmlformats.org/officeDocument/2006/relationships/customXml" Target="../ink/ink2113.xml"/><Relationship Id="rId30" Type="http://schemas.openxmlformats.org/officeDocument/2006/relationships/image" Target="../media/image1489.png"/><Relationship Id="rId126" Type="http://schemas.openxmlformats.org/officeDocument/2006/relationships/image" Target="../media/image1537.png"/><Relationship Id="rId168" Type="http://schemas.openxmlformats.org/officeDocument/2006/relationships/image" Target="../media/image1557.png"/><Relationship Id="rId333" Type="http://schemas.openxmlformats.org/officeDocument/2006/relationships/customXml" Target="../ink/ink2015.xml"/><Relationship Id="rId72" Type="http://schemas.openxmlformats.org/officeDocument/2006/relationships/image" Target="../media/image1510.png"/><Relationship Id="rId375" Type="http://schemas.openxmlformats.org/officeDocument/2006/relationships/customXml" Target="../ink/ink2036.xml"/><Relationship Id="rId3" Type="http://schemas.openxmlformats.org/officeDocument/2006/relationships/customXml" Target="../ink/ink1850.xml"/><Relationship Id="rId235" Type="http://schemas.openxmlformats.org/officeDocument/2006/relationships/customXml" Target="../ink/ink1966.xml"/><Relationship Id="rId277" Type="http://schemas.openxmlformats.org/officeDocument/2006/relationships/customXml" Target="../ink/ink1987.xml"/><Relationship Id="rId400" Type="http://schemas.openxmlformats.org/officeDocument/2006/relationships/image" Target="../media/image2040.png"/><Relationship Id="rId442" Type="http://schemas.openxmlformats.org/officeDocument/2006/relationships/image" Target="../media/image2061.png"/><Relationship Id="rId484" Type="http://schemas.openxmlformats.org/officeDocument/2006/relationships/image" Target="../media/image2082.png"/><Relationship Id="rId137" Type="http://schemas.openxmlformats.org/officeDocument/2006/relationships/customXml" Target="../ink/ink1917.xml"/><Relationship Id="rId302" Type="http://schemas.openxmlformats.org/officeDocument/2006/relationships/image" Target="../media/image1991.png"/><Relationship Id="rId344" Type="http://schemas.openxmlformats.org/officeDocument/2006/relationships/image" Target="../media/image2012.png"/><Relationship Id="rId41" Type="http://schemas.openxmlformats.org/officeDocument/2006/relationships/customXml" Target="../ink/ink1869.xml"/><Relationship Id="rId83" Type="http://schemas.openxmlformats.org/officeDocument/2006/relationships/customXml" Target="../ink/ink1890.xml"/><Relationship Id="rId179" Type="http://schemas.openxmlformats.org/officeDocument/2006/relationships/customXml" Target="../ink/ink1938.xml"/><Relationship Id="rId386" Type="http://schemas.openxmlformats.org/officeDocument/2006/relationships/image" Target="../media/image2033.png"/><Relationship Id="rId190" Type="http://schemas.openxmlformats.org/officeDocument/2006/relationships/image" Target="../media/image1568.png"/><Relationship Id="rId204" Type="http://schemas.openxmlformats.org/officeDocument/2006/relationships/image" Target="../media/image1575.png"/><Relationship Id="rId246" Type="http://schemas.openxmlformats.org/officeDocument/2006/relationships/image" Target="../media/image1595.png"/><Relationship Id="rId288" Type="http://schemas.openxmlformats.org/officeDocument/2006/relationships/image" Target="../media/image1984.png"/><Relationship Id="rId411" Type="http://schemas.openxmlformats.org/officeDocument/2006/relationships/customXml" Target="../ink/ink2054.xml"/><Relationship Id="rId453" Type="http://schemas.openxmlformats.org/officeDocument/2006/relationships/customXml" Target="../ink/ink2075.xml"/><Relationship Id="rId509" Type="http://schemas.openxmlformats.org/officeDocument/2006/relationships/customXml" Target="../ink/ink2103.xml"/><Relationship Id="rId106" Type="http://schemas.openxmlformats.org/officeDocument/2006/relationships/image" Target="../media/image1527.png"/><Relationship Id="rId313" Type="http://schemas.openxmlformats.org/officeDocument/2006/relationships/customXml" Target="../ink/ink2005.xml"/><Relationship Id="rId495" Type="http://schemas.openxmlformats.org/officeDocument/2006/relationships/customXml" Target="../ink/ink2096.xml"/><Relationship Id="rId10" Type="http://schemas.openxmlformats.org/officeDocument/2006/relationships/image" Target="../media/image1479.png"/><Relationship Id="rId52" Type="http://schemas.openxmlformats.org/officeDocument/2006/relationships/image" Target="../media/image1500.png"/><Relationship Id="rId94" Type="http://schemas.openxmlformats.org/officeDocument/2006/relationships/image" Target="../media/image1521.png"/><Relationship Id="rId148" Type="http://schemas.openxmlformats.org/officeDocument/2006/relationships/image" Target="../media/image1548.png"/><Relationship Id="rId355" Type="http://schemas.openxmlformats.org/officeDocument/2006/relationships/customXml" Target="../ink/ink2026.xml"/><Relationship Id="rId397" Type="http://schemas.openxmlformats.org/officeDocument/2006/relationships/customXml" Target="../ink/ink2047.xml"/><Relationship Id="rId520" Type="http://schemas.openxmlformats.org/officeDocument/2006/relationships/image" Target="../media/image2100.png"/><Relationship Id="rId215" Type="http://schemas.openxmlformats.org/officeDocument/2006/relationships/customXml" Target="../ink/ink1956.xml"/><Relationship Id="rId257" Type="http://schemas.openxmlformats.org/officeDocument/2006/relationships/customXml" Target="../ink/ink1977.xml"/><Relationship Id="rId422" Type="http://schemas.openxmlformats.org/officeDocument/2006/relationships/image" Target="../media/image2051.png"/><Relationship Id="rId464" Type="http://schemas.openxmlformats.org/officeDocument/2006/relationships/image" Target="../media/image2072.png"/><Relationship Id="rId299" Type="http://schemas.openxmlformats.org/officeDocument/2006/relationships/customXml" Target="../ink/ink1998.xml"/><Relationship Id="rId63" Type="http://schemas.openxmlformats.org/officeDocument/2006/relationships/customXml" Target="../ink/ink1880.xml"/><Relationship Id="rId159" Type="http://schemas.openxmlformats.org/officeDocument/2006/relationships/customXml" Target="../ink/ink1928.xml"/><Relationship Id="rId366" Type="http://schemas.openxmlformats.org/officeDocument/2006/relationships/image" Target="../media/image2023.png"/><Relationship Id="rId226" Type="http://schemas.openxmlformats.org/officeDocument/2006/relationships/image" Target="../media/image1586.png"/><Relationship Id="rId433" Type="http://schemas.openxmlformats.org/officeDocument/2006/relationships/customXml" Target="../ink/ink2065.xml"/><Relationship Id="rId74" Type="http://schemas.openxmlformats.org/officeDocument/2006/relationships/image" Target="../media/image1511.png"/><Relationship Id="rId377" Type="http://schemas.openxmlformats.org/officeDocument/2006/relationships/customXml" Target="../ink/ink2037.xml"/><Relationship Id="rId500" Type="http://schemas.openxmlformats.org/officeDocument/2006/relationships/image" Target="../media/image2090.png"/><Relationship Id="rId5" Type="http://schemas.openxmlformats.org/officeDocument/2006/relationships/customXml" Target="../ink/ink1851.xml"/><Relationship Id="rId237" Type="http://schemas.openxmlformats.org/officeDocument/2006/relationships/customXml" Target="../ink/ink1967.xml"/><Relationship Id="rId444" Type="http://schemas.openxmlformats.org/officeDocument/2006/relationships/image" Target="../media/image2062.png"/></Relationships>
</file>

<file path=ppt/slides/_rels/slide13.xml.rels><?xml version="1.0" encoding="UTF-8" standalone="yes"?>
<Relationships xmlns="http://schemas.openxmlformats.org/package/2006/relationships"><Relationship Id="rId117" Type="http://schemas.openxmlformats.org/officeDocument/2006/relationships/customXml" Target="../ink/ink2172.xml"/><Relationship Id="rId21" Type="http://schemas.openxmlformats.org/officeDocument/2006/relationships/customXml" Target="../ink/ink2124.xml"/><Relationship Id="rId63" Type="http://schemas.openxmlformats.org/officeDocument/2006/relationships/customXml" Target="../ink/ink2145.xml"/><Relationship Id="rId159" Type="http://schemas.openxmlformats.org/officeDocument/2006/relationships/customXml" Target="../ink/ink2193.xml"/><Relationship Id="rId170" Type="http://schemas.openxmlformats.org/officeDocument/2006/relationships/image" Target="../media/image2190.png"/><Relationship Id="rId226" Type="http://schemas.openxmlformats.org/officeDocument/2006/relationships/image" Target="../media/image2218.png"/><Relationship Id="rId268" Type="http://schemas.openxmlformats.org/officeDocument/2006/relationships/image" Target="../media/image2238.png"/><Relationship Id="rId32" Type="http://schemas.openxmlformats.org/officeDocument/2006/relationships/image" Target="../media/image2121.png"/><Relationship Id="rId74" Type="http://schemas.openxmlformats.org/officeDocument/2006/relationships/image" Target="../media/image2142.png"/><Relationship Id="rId128" Type="http://schemas.openxmlformats.org/officeDocument/2006/relationships/image" Target="../media/image2169.png"/><Relationship Id="rId5" Type="http://schemas.openxmlformats.org/officeDocument/2006/relationships/image" Target="NULL"/><Relationship Id="rId181" Type="http://schemas.openxmlformats.org/officeDocument/2006/relationships/customXml" Target="../ink/ink2204.xml"/><Relationship Id="rId237" Type="http://schemas.openxmlformats.org/officeDocument/2006/relationships/customXml" Target="../ink/ink2232.xml"/><Relationship Id="rId258" Type="http://schemas.openxmlformats.org/officeDocument/2006/relationships/image" Target="../media/image2234.png"/><Relationship Id="rId22" Type="http://schemas.openxmlformats.org/officeDocument/2006/relationships/image" Target="../media/image2116.png"/><Relationship Id="rId43" Type="http://schemas.openxmlformats.org/officeDocument/2006/relationships/customXml" Target="../ink/ink2135.xml"/><Relationship Id="rId64" Type="http://schemas.openxmlformats.org/officeDocument/2006/relationships/image" Target="../media/image2137.png"/><Relationship Id="rId118" Type="http://schemas.openxmlformats.org/officeDocument/2006/relationships/image" Target="../media/image2164.png"/><Relationship Id="rId139" Type="http://schemas.openxmlformats.org/officeDocument/2006/relationships/customXml" Target="../ink/ink2183.xml"/><Relationship Id="rId85" Type="http://schemas.openxmlformats.org/officeDocument/2006/relationships/customXml" Target="../ink/ink2156.xml"/><Relationship Id="rId150" Type="http://schemas.openxmlformats.org/officeDocument/2006/relationships/image" Target="../media/image2180.png"/><Relationship Id="rId171" Type="http://schemas.openxmlformats.org/officeDocument/2006/relationships/customXml" Target="../ink/ink2199.xml"/><Relationship Id="rId192" Type="http://schemas.openxmlformats.org/officeDocument/2006/relationships/image" Target="../media/image2201.png"/><Relationship Id="rId206" Type="http://schemas.openxmlformats.org/officeDocument/2006/relationships/image" Target="../media/image2208.png"/><Relationship Id="rId227" Type="http://schemas.openxmlformats.org/officeDocument/2006/relationships/customXml" Target="../ink/ink2227.xml"/><Relationship Id="rId248" Type="http://schemas.openxmlformats.org/officeDocument/2006/relationships/image" Target="../media/image2229.png"/><Relationship Id="rId269" Type="http://schemas.openxmlformats.org/officeDocument/2006/relationships/customXml" Target="../ink/ink2248.xml"/><Relationship Id="rId12" Type="http://schemas.openxmlformats.org/officeDocument/2006/relationships/image" Target="../media/image2111.png"/><Relationship Id="rId33" Type="http://schemas.openxmlformats.org/officeDocument/2006/relationships/customXml" Target="../ink/ink2130.xml"/><Relationship Id="rId108" Type="http://schemas.openxmlformats.org/officeDocument/2006/relationships/image" Target="../media/image2159.png"/><Relationship Id="rId129" Type="http://schemas.openxmlformats.org/officeDocument/2006/relationships/customXml" Target="../ink/ink2178.xml"/><Relationship Id="rId54" Type="http://schemas.openxmlformats.org/officeDocument/2006/relationships/image" Target="../media/image2132.png"/><Relationship Id="rId75" Type="http://schemas.openxmlformats.org/officeDocument/2006/relationships/customXml" Target="../ink/ink2151.xml"/><Relationship Id="rId96" Type="http://schemas.openxmlformats.org/officeDocument/2006/relationships/image" Target="../media/image2153.png"/><Relationship Id="rId140" Type="http://schemas.openxmlformats.org/officeDocument/2006/relationships/image" Target="../media/image2175.png"/><Relationship Id="rId161" Type="http://schemas.openxmlformats.org/officeDocument/2006/relationships/customXml" Target="../ink/ink2194.xml"/><Relationship Id="rId182" Type="http://schemas.openxmlformats.org/officeDocument/2006/relationships/image" Target="../media/image2196.png"/><Relationship Id="rId217" Type="http://schemas.openxmlformats.org/officeDocument/2006/relationships/customXml" Target="../ink/ink2222.xml"/><Relationship Id="rId6" Type="http://schemas.openxmlformats.org/officeDocument/2006/relationships/image" Target="NULL"/><Relationship Id="rId238" Type="http://schemas.openxmlformats.org/officeDocument/2006/relationships/image" Target="../media/image2224.png"/><Relationship Id="rId259" Type="http://schemas.openxmlformats.org/officeDocument/2006/relationships/customXml" Target="../ink/ink2243.xml"/><Relationship Id="rId23" Type="http://schemas.openxmlformats.org/officeDocument/2006/relationships/customXml" Target="../ink/ink2125.xml"/><Relationship Id="rId119" Type="http://schemas.openxmlformats.org/officeDocument/2006/relationships/customXml" Target="../ink/ink2173.xml"/><Relationship Id="rId270" Type="http://schemas.openxmlformats.org/officeDocument/2006/relationships/image" Target="../media/image2239.png"/><Relationship Id="rId44" Type="http://schemas.openxmlformats.org/officeDocument/2006/relationships/image" Target="../media/image2127.png"/><Relationship Id="rId65" Type="http://schemas.openxmlformats.org/officeDocument/2006/relationships/customXml" Target="../ink/ink2146.xml"/><Relationship Id="rId86" Type="http://schemas.openxmlformats.org/officeDocument/2006/relationships/image" Target="../media/image2148.png"/><Relationship Id="rId130" Type="http://schemas.openxmlformats.org/officeDocument/2006/relationships/image" Target="../media/image2170.png"/><Relationship Id="rId151" Type="http://schemas.openxmlformats.org/officeDocument/2006/relationships/customXml" Target="../ink/ink2189.xml"/><Relationship Id="rId172" Type="http://schemas.openxmlformats.org/officeDocument/2006/relationships/image" Target="../media/image2191.png"/><Relationship Id="rId193" Type="http://schemas.openxmlformats.org/officeDocument/2006/relationships/customXml" Target="../ink/ink2210.xml"/><Relationship Id="rId207" Type="http://schemas.openxmlformats.org/officeDocument/2006/relationships/customXml" Target="../ink/ink2217.xml"/><Relationship Id="rId228" Type="http://schemas.openxmlformats.org/officeDocument/2006/relationships/image" Target="../media/image2219.png"/><Relationship Id="rId249" Type="http://schemas.openxmlformats.org/officeDocument/2006/relationships/customXml" Target="../ink/ink2238.xml"/><Relationship Id="rId13" Type="http://schemas.openxmlformats.org/officeDocument/2006/relationships/customXml" Target="../ink/ink2120.xml"/><Relationship Id="rId109" Type="http://schemas.openxmlformats.org/officeDocument/2006/relationships/customXml" Target="../ink/ink2168.xml"/><Relationship Id="rId260" Type="http://schemas.openxmlformats.org/officeDocument/2006/relationships/image" Target="../media/image2235.png"/><Relationship Id="rId34" Type="http://schemas.openxmlformats.org/officeDocument/2006/relationships/image" Target="../media/image2122.png"/><Relationship Id="rId55" Type="http://schemas.openxmlformats.org/officeDocument/2006/relationships/customXml" Target="../ink/ink2141.xml"/><Relationship Id="rId76" Type="http://schemas.openxmlformats.org/officeDocument/2006/relationships/image" Target="../media/image2143.png"/><Relationship Id="rId97" Type="http://schemas.openxmlformats.org/officeDocument/2006/relationships/customXml" Target="../ink/ink2162.xml"/><Relationship Id="rId120" Type="http://schemas.openxmlformats.org/officeDocument/2006/relationships/image" Target="../media/image2165.png"/><Relationship Id="rId141" Type="http://schemas.openxmlformats.org/officeDocument/2006/relationships/customXml" Target="../ink/ink2184.xml"/><Relationship Id="rId7" Type="http://schemas.openxmlformats.org/officeDocument/2006/relationships/image" Target="NULL"/><Relationship Id="rId162" Type="http://schemas.openxmlformats.org/officeDocument/2006/relationships/image" Target="../media/image2186.png"/><Relationship Id="rId183" Type="http://schemas.openxmlformats.org/officeDocument/2006/relationships/customXml" Target="../ink/ink2205.xml"/><Relationship Id="rId218" Type="http://schemas.openxmlformats.org/officeDocument/2006/relationships/image" Target="../media/image2214.png"/><Relationship Id="rId239" Type="http://schemas.openxmlformats.org/officeDocument/2006/relationships/customXml" Target="../ink/ink2233.xml"/><Relationship Id="rId250" Type="http://schemas.openxmlformats.org/officeDocument/2006/relationships/image" Target="../media/image2230.png"/><Relationship Id="rId271" Type="http://schemas.openxmlformats.org/officeDocument/2006/relationships/customXml" Target="../ink/ink2249.xml"/><Relationship Id="rId24" Type="http://schemas.openxmlformats.org/officeDocument/2006/relationships/image" Target="../media/image2117.png"/><Relationship Id="rId45" Type="http://schemas.openxmlformats.org/officeDocument/2006/relationships/customXml" Target="../ink/ink2136.xml"/><Relationship Id="rId66" Type="http://schemas.openxmlformats.org/officeDocument/2006/relationships/image" Target="../media/image2138.png"/><Relationship Id="rId87" Type="http://schemas.openxmlformats.org/officeDocument/2006/relationships/customXml" Target="../ink/ink2157.xml"/><Relationship Id="rId110" Type="http://schemas.openxmlformats.org/officeDocument/2006/relationships/image" Target="../media/image2160.png"/><Relationship Id="rId131" Type="http://schemas.openxmlformats.org/officeDocument/2006/relationships/customXml" Target="../ink/ink2179.xml"/><Relationship Id="rId152" Type="http://schemas.openxmlformats.org/officeDocument/2006/relationships/image" Target="../media/image2181.png"/><Relationship Id="rId173" Type="http://schemas.openxmlformats.org/officeDocument/2006/relationships/customXml" Target="../ink/ink2200.xml"/><Relationship Id="rId194" Type="http://schemas.openxmlformats.org/officeDocument/2006/relationships/image" Target="../media/image2202.png"/><Relationship Id="rId208" Type="http://schemas.openxmlformats.org/officeDocument/2006/relationships/image" Target="../media/image2209.png"/><Relationship Id="rId229" Type="http://schemas.openxmlformats.org/officeDocument/2006/relationships/customXml" Target="../ink/ink2228.xml"/><Relationship Id="rId240" Type="http://schemas.openxmlformats.org/officeDocument/2006/relationships/image" Target="../media/image2225.png"/><Relationship Id="rId261" Type="http://schemas.openxmlformats.org/officeDocument/2006/relationships/customXml" Target="../ink/ink2244.xml"/><Relationship Id="rId14" Type="http://schemas.openxmlformats.org/officeDocument/2006/relationships/image" Target="../media/image2112.png"/><Relationship Id="rId35" Type="http://schemas.openxmlformats.org/officeDocument/2006/relationships/customXml" Target="../ink/ink2131.xml"/><Relationship Id="rId56" Type="http://schemas.openxmlformats.org/officeDocument/2006/relationships/image" Target="../media/image2133.png"/><Relationship Id="rId77" Type="http://schemas.openxmlformats.org/officeDocument/2006/relationships/customXml" Target="../ink/ink2152.xml"/><Relationship Id="rId100" Type="http://schemas.openxmlformats.org/officeDocument/2006/relationships/image" Target="../media/image2155.png"/><Relationship Id="rId8" Type="http://schemas.openxmlformats.org/officeDocument/2006/relationships/image" Target="NULL"/><Relationship Id="rId98" Type="http://schemas.openxmlformats.org/officeDocument/2006/relationships/image" Target="../media/image2154.png"/><Relationship Id="rId121" Type="http://schemas.openxmlformats.org/officeDocument/2006/relationships/customXml" Target="../ink/ink2174.xml"/><Relationship Id="rId142" Type="http://schemas.openxmlformats.org/officeDocument/2006/relationships/image" Target="../media/image2176.png"/><Relationship Id="rId163" Type="http://schemas.openxmlformats.org/officeDocument/2006/relationships/customXml" Target="../ink/ink2195.xml"/><Relationship Id="rId184" Type="http://schemas.openxmlformats.org/officeDocument/2006/relationships/image" Target="../media/image2197.png"/><Relationship Id="rId219" Type="http://schemas.openxmlformats.org/officeDocument/2006/relationships/customXml" Target="../ink/ink2223.xml"/><Relationship Id="rId230" Type="http://schemas.openxmlformats.org/officeDocument/2006/relationships/image" Target="../media/image2220.png"/><Relationship Id="rId251" Type="http://schemas.openxmlformats.org/officeDocument/2006/relationships/customXml" Target="../ink/ink2239.xml"/><Relationship Id="rId25" Type="http://schemas.openxmlformats.org/officeDocument/2006/relationships/customXml" Target="../ink/ink2126.xml"/><Relationship Id="rId46" Type="http://schemas.openxmlformats.org/officeDocument/2006/relationships/image" Target="../media/image2128.png"/><Relationship Id="rId67" Type="http://schemas.openxmlformats.org/officeDocument/2006/relationships/customXml" Target="../ink/ink2147.xml"/><Relationship Id="rId272" Type="http://schemas.openxmlformats.org/officeDocument/2006/relationships/image" Target="../media/image2240.png"/><Relationship Id="rId88" Type="http://schemas.openxmlformats.org/officeDocument/2006/relationships/image" Target="../media/image2149.png"/><Relationship Id="rId111" Type="http://schemas.openxmlformats.org/officeDocument/2006/relationships/customXml" Target="../ink/ink2169.xml"/><Relationship Id="rId132" Type="http://schemas.openxmlformats.org/officeDocument/2006/relationships/image" Target="../media/image2171.png"/><Relationship Id="rId153" Type="http://schemas.openxmlformats.org/officeDocument/2006/relationships/customXml" Target="../ink/ink2190.xml"/><Relationship Id="rId174" Type="http://schemas.openxmlformats.org/officeDocument/2006/relationships/image" Target="../media/image2192.png"/><Relationship Id="rId195" Type="http://schemas.openxmlformats.org/officeDocument/2006/relationships/customXml" Target="../ink/ink2211.xml"/><Relationship Id="rId209" Type="http://schemas.openxmlformats.org/officeDocument/2006/relationships/customXml" Target="../ink/ink2218.xml"/><Relationship Id="rId220" Type="http://schemas.openxmlformats.org/officeDocument/2006/relationships/image" Target="../media/image2215.png"/><Relationship Id="rId241" Type="http://schemas.openxmlformats.org/officeDocument/2006/relationships/customXml" Target="../ink/ink2234.xml"/><Relationship Id="rId15" Type="http://schemas.openxmlformats.org/officeDocument/2006/relationships/customXml" Target="../ink/ink2121.xml"/><Relationship Id="rId36" Type="http://schemas.openxmlformats.org/officeDocument/2006/relationships/image" Target="../media/image2123.png"/><Relationship Id="rId57" Type="http://schemas.openxmlformats.org/officeDocument/2006/relationships/customXml" Target="../ink/ink2142.xml"/><Relationship Id="rId262" Type="http://schemas.openxmlformats.org/officeDocument/2006/relationships/image" Target="../media/image277.png"/><Relationship Id="rId78" Type="http://schemas.openxmlformats.org/officeDocument/2006/relationships/image" Target="../media/image2144.png"/><Relationship Id="rId99" Type="http://schemas.openxmlformats.org/officeDocument/2006/relationships/customXml" Target="../ink/ink2163.xml"/><Relationship Id="rId101" Type="http://schemas.openxmlformats.org/officeDocument/2006/relationships/customXml" Target="../ink/ink2164.xml"/><Relationship Id="rId122" Type="http://schemas.openxmlformats.org/officeDocument/2006/relationships/image" Target="../media/image2166.png"/><Relationship Id="rId143" Type="http://schemas.openxmlformats.org/officeDocument/2006/relationships/customXml" Target="../ink/ink2185.xml"/><Relationship Id="rId164" Type="http://schemas.openxmlformats.org/officeDocument/2006/relationships/image" Target="../media/image2187.png"/><Relationship Id="rId185" Type="http://schemas.openxmlformats.org/officeDocument/2006/relationships/customXml" Target="../ink/ink2206.xml"/><Relationship Id="rId9" Type="http://schemas.openxmlformats.org/officeDocument/2006/relationships/customXml" Target="../ink/ink2118.xml"/><Relationship Id="rId210" Type="http://schemas.openxmlformats.org/officeDocument/2006/relationships/image" Target="../media/image2210.png"/><Relationship Id="rId26" Type="http://schemas.openxmlformats.org/officeDocument/2006/relationships/image" Target="../media/image2118.png"/><Relationship Id="rId231" Type="http://schemas.openxmlformats.org/officeDocument/2006/relationships/customXml" Target="../ink/ink2229.xml"/><Relationship Id="rId252" Type="http://schemas.openxmlformats.org/officeDocument/2006/relationships/image" Target="../media/image2231.png"/><Relationship Id="rId273" Type="http://schemas.openxmlformats.org/officeDocument/2006/relationships/customXml" Target="../ink/ink2250.xml"/><Relationship Id="rId47" Type="http://schemas.openxmlformats.org/officeDocument/2006/relationships/customXml" Target="../ink/ink2137.xml"/><Relationship Id="rId68" Type="http://schemas.openxmlformats.org/officeDocument/2006/relationships/image" Target="../media/image2139.png"/><Relationship Id="rId89" Type="http://schemas.openxmlformats.org/officeDocument/2006/relationships/customXml" Target="../ink/ink2158.xml"/><Relationship Id="rId112" Type="http://schemas.openxmlformats.org/officeDocument/2006/relationships/image" Target="../media/image2161.png"/><Relationship Id="rId133" Type="http://schemas.openxmlformats.org/officeDocument/2006/relationships/customXml" Target="../ink/ink2180.xml"/><Relationship Id="rId154" Type="http://schemas.openxmlformats.org/officeDocument/2006/relationships/image" Target="../media/image2182.png"/><Relationship Id="rId175" Type="http://schemas.openxmlformats.org/officeDocument/2006/relationships/customXml" Target="../ink/ink2201.xml"/><Relationship Id="rId196" Type="http://schemas.openxmlformats.org/officeDocument/2006/relationships/image" Target="../media/image2203.png"/><Relationship Id="rId200" Type="http://schemas.openxmlformats.org/officeDocument/2006/relationships/image" Target="../media/image2205.png"/><Relationship Id="rId16" Type="http://schemas.openxmlformats.org/officeDocument/2006/relationships/image" Target="../media/image2113.png"/><Relationship Id="rId221" Type="http://schemas.openxmlformats.org/officeDocument/2006/relationships/customXml" Target="../ink/ink2224.xml"/><Relationship Id="rId242" Type="http://schemas.openxmlformats.org/officeDocument/2006/relationships/image" Target="../media/image2226.png"/><Relationship Id="rId263" Type="http://schemas.openxmlformats.org/officeDocument/2006/relationships/customXml" Target="../ink/ink2245.xml"/><Relationship Id="rId37" Type="http://schemas.openxmlformats.org/officeDocument/2006/relationships/customXml" Target="../ink/ink2132.xml"/><Relationship Id="rId58" Type="http://schemas.openxmlformats.org/officeDocument/2006/relationships/image" Target="../media/image2134.png"/><Relationship Id="rId79" Type="http://schemas.openxmlformats.org/officeDocument/2006/relationships/customXml" Target="../ink/ink2153.xml"/><Relationship Id="rId102" Type="http://schemas.openxmlformats.org/officeDocument/2006/relationships/image" Target="../media/image2156.png"/><Relationship Id="rId123" Type="http://schemas.openxmlformats.org/officeDocument/2006/relationships/customXml" Target="../ink/ink2175.xml"/><Relationship Id="rId144" Type="http://schemas.openxmlformats.org/officeDocument/2006/relationships/image" Target="../media/image2177.png"/><Relationship Id="rId90" Type="http://schemas.openxmlformats.org/officeDocument/2006/relationships/image" Target="../media/image2150.png"/><Relationship Id="rId165" Type="http://schemas.openxmlformats.org/officeDocument/2006/relationships/customXml" Target="../ink/ink2196.xml"/><Relationship Id="rId186" Type="http://schemas.openxmlformats.org/officeDocument/2006/relationships/image" Target="../media/image2198.png"/><Relationship Id="rId211" Type="http://schemas.openxmlformats.org/officeDocument/2006/relationships/customXml" Target="../ink/ink2219.xml"/><Relationship Id="rId232" Type="http://schemas.openxmlformats.org/officeDocument/2006/relationships/image" Target="../media/image2221.png"/><Relationship Id="rId253" Type="http://schemas.openxmlformats.org/officeDocument/2006/relationships/customXml" Target="../ink/ink2240.xml"/><Relationship Id="rId274" Type="http://schemas.openxmlformats.org/officeDocument/2006/relationships/image" Target="../media/image2241.png"/><Relationship Id="rId27" Type="http://schemas.openxmlformats.org/officeDocument/2006/relationships/customXml" Target="../ink/ink2127.xml"/><Relationship Id="rId48" Type="http://schemas.openxmlformats.org/officeDocument/2006/relationships/image" Target="../media/image2129.png"/><Relationship Id="rId69" Type="http://schemas.openxmlformats.org/officeDocument/2006/relationships/customXml" Target="../ink/ink2148.xml"/><Relationship Id="rId113" Type="http://schemas.openxmlformats.org/officeDocument/2006/relationships/customXml" Target="../ink/ink2170.xml"/><Relationship Id="rId134" Type="http://schemas.openxmlformats.org/officeDocument/2006/relationships/image" Target="../media/image2172.png"/><Relationship Id="rId80" Type="http://schemas.openxmlformats.org/officeDocument/2006/relationships/image" Target="../media/image2145.png"/><Relationship Id="rId155" Type="http://schemas.openxmlformats.org/officeDocument/2006/relationships/customXml" Target="../ink/ink2191.xml"/><Relationship Id="rId176" Type="http://schemas.openxmlformats.org/officeDocument/2006/relationships/image" Target="../media/image2193.png"/><Relationship Id="rId197" Type="http://schemas.openxmlformats.org/officeDocument/2006/relationships/customXml" Target="../ink/ink2212.xml"/><Relationship Id="rId201" Type="http://schemas.openxmlformats.org/officeDocument/2006/relationships/customXml" Target="../ink/ink2214.xml"/><Relationship Id="rId222" Type="http://schemas.openxmlformats.org/officeDocument/2006/relationships/image" Target="../media/image2216.png"/><Relationship Id="rId243" Type="http://schemas.openxmlformats.org/officeDocument/2006/relationships/customXml" Target="../ink/ink2235.xml"/><Relationship Id="rId264" Type="http://schemas.openxmlformats.org/officeDocument/2006/relationships/image" Target="../media/image2236.png"/><Relationship Id="rId17" Type="http://schemas.openxmlformats.org/officeDocument/2006/relationships/customXml" Target="../ink/ink2122.xml"/><Relationship Id="rId38" Type="http://schemas.openxmlformats.org/officeDocument/2006/relationships/image" Target="../media/image2124.png"/><Relationship Id="rId59" Type="http://schemas.openxmlformats.org/officeDocument/2006/relationships/customXml" Target="../ink/ink2143.xml"/><Relationship Id="rId103" Type="http://schemas.openxmlformats.org/officeDocument/2006/relationships/customXml" Target="../ink/ink2165.xml"/><Relationship Id="rId124" Type="http://schemas.openxmlformats.org/officeDocument/2006/relationships/image" Target="../media/image2167.png"/><Relationship Id="rId70" Type="http://schemas.openxmlformats.org/officeDocument/2006/relationships/image" Target="../media/image2140.png"/><Relationship Id="rId91" Type="http://schemas.openxmlformats.org/officeDocument/2006/relationships/customXml" Target="../ink/ink2159.xml"/><Relationship Id="rId145" Type="http://schemas.openxmlformats.org/officeDocument/2006/relationships/customXml" Target="../ink/ink2186.xml"/><Relationship Id="rId166" Type="http://schemas.openxmlformats.org/officeDocument/2006/relationships/image" Target="../media/image2188.png"/><Relationship Id="rId187" Type="http://schemas.openxmlformats.org/officeDocument/2006/relationships/customXml" Target="../ink/ink2207.xml"/><Relationship Id="rId1" Type="http://schemas.openxmlformats.org/officeDocument/2006/relationships/slideLayout" Target="../slideLayouts/slideLayout7.xml"/><Relationship Id="rId212" Type="http://schemas.openxmlformats.org/officeDocument/2006/relationships/image" Target="../media/image2211.png"/><Relationship Id="rId233" Type="http://schemas.openxmlformats.org/officeDocument/2006/relationships/customXml" Target="../ink/ink2230.xml"/><Relationship Id="rId254" Type="http://schemas.openxmlformats.org/officeDocument/2006/relationships/image" Target="../media/image2232.png"/><Relationship Id="rId28" Type="http://schemas.openxmlformats.org/officeDocument/2006/relationships/image" Target="../media/image2119.png"/><Relationship Id="rId49" Type="http://schemas.openxmlformats.org/officeDocument/2006/relationships/customXml" Target="../ink/ink2138.xml"/><Relationship Id="rId114" Type="http://schemas.openxmlformats.org/officeDocument/2006/relationships/image" Target="../media/image2162.png"/><Relationship Id="rId275" Type="http://schemas.openxmlformats.org/officeDocument/2006/relationships/customXml" Target="../ink/ink2251.xml"/><Relationship Id="rId60" Type="http://schemas.openxmlformats.org/officeDocument/2006/relationships/image" Target="../media/image2135.png"/><Relationship Id="rId81" Type="http://schemas.openxmlformats.org/officeDocument/2006/relationships/customXml" Target="../ink/ink2154.xml"/><Relationship Id="rId135" Type="http://schemas.openxmlformats.org/officeDocument/2006/relationships/customXml" Target="../ink/ink2181.xml"/><Relationship Id="rId156" Type="http://schemas.openxmlformats.org/officeDocument/2006/relationships/image" Target="../media/image2183.png"/><Relationship Id="rId177" Type="http://schemas.openxmlformats.org/officeDocument/2006/relationships/customXml" Target="../ink/ink2202.xml"/><Relationship Id="rId198" Type="http://schemas.openxmlformats.org/officeDocument/2006/relationships/image" Target="../media/image2204.png"/><Relationship Id="rId202" Type="http://schemas.openxmlformats.org/officeDocument/2006/relationships/image" Target="../media/image2206.png"/><Relationship Id="rId223" Type="http://schemas.openxmlformats.org/officeDocument/2006/relationships/customXml" Target="../ink/ink2225.xml"/><Relationship Id="rId244" Type="http://schemas.openxmlformats.org/officeDocument/2006/relationships/image" Target="../media/image2227.png"/><Relationship Id="rId18" Type="http://schemas.openxmlformats.org/officeDocument/2006/relationships/image" Target="../media/image2114.png"/><Relationship Id="rId39" Type="http://schemas.openxmlformats.org/officeDocument/2006/relationships/customXml" Target="../ink/ink2133.xml"/><Relationship Id="rId265" Type="http://schemas.openxmlformats.org/officeDocument/2006/relationships/customXml" Target="../ink/ink2246.xml"/><Relationship Id="rId50" Type="http://schemas.openxmlformats.org/officeDocument/2006/relationships/image" Target="../media/image2130.png"/><Relationship Id="rId104" Type="http://schemas.openxmlformats.org/officeDocument/2006/relationships/image" Target="../media/image2157.png"/><Relationship Id="rId125" Type="http://schemas.openxmlformats.org/officeDocument/2006/relationships/customXml" Target="../ink/ink2176.xml"/><Relationship Id="rId146" Type="http://schemas.openxmlformats.org/officeDocument/2006/relationships/image" Target="../media/image2178.png"/><Relationship Id="rId167" Type="http://schemas.openxmlformats.org/officeDocument/2006/relationships/customXml" Target="../ink/ink2197.xml"/><Relationship Id="rId188" Type="http://schemas.openxmlformats.org/officeDocument/2006/relationships/image" Target="../media/image2199.png"/><Relationship Id="rId71" Type="http://schemas.openxmlformats.org/officeDocument/2006/relationships/customXml" Target="../ink/ink2149.xml"/><Relationship Id="rId92" Type="http://schemas.openxmlformats.org/officeDocument/2006/relationships/image" Target="../media/image2151.png"/><Relationship Id="rId213" Type="http://schemas.openxmlformats.org/officeDocument/2006/relationships/customXml" Target="../ink/ink2220.xml"/><Relationship Id="rId234" Type="http://schemas.openxmlformats.org/officeDocument/2006/relationships/image" Target="../media/image2222.png"/><Relationship Id="rId2" Type="http://schemas.openxmlformats.org/officeDocument/2006/relationships/notesSlide" Target="../notesSlides/notesSlide11.xml"/><Relationship Id="rId29" Type="http://schemas.openxmlformats.org/officeDocument/2006/relationships/customXml" Target="../ink/ink2128.xml"/><Relationship Id="rId255" Type="http://schemas.openxmlformats.org/officeDocument/2006/relationships/customXml" Target="../ink/ink2241.xml"/><Relationship Id="rId276" Type="http://schemas.openxmlformats.org/officeDocument/2006/relationships/image" Target="../media/image2242.png"/><Relationship Id="rId40" Type="http://schemas.openxmlformats.org/officeDocument/2006/relationships/image" Target="../media/image2125.png"/><Relationship Id="rId115" Type="http://schemas.openxmlformats.org/officeDocument/2006/relationships/customXml" Target="../ink/ink2171.xml"/><Relationship Id="rId136" Type="http://schemas.openxmlformats.org/officeDocument/2006/relationships/image" Target="../media/image2173.png"/><Relationship Id="rId157" Type="http://schemas.openxmlformats.org/officeDocument/2006/relationships/customXml" Target="../ink/ink2192.xml"/><Relationship Id="rId178" Type="http://schemas.openxmlformats.org/officeDocument/2006/relationships/image" Target="../media/image2194.png"/><Relationship Id="rId61" Type="http://schemas.openxmlformats.org/officeDocument/2006/relationships/customXml" Target="../ink/ink2144.xml"/><Relationship Id="rId82" Type="http://schemas.openxmlformats.org/officeDocument/2006/relationships/image" Target="../media/image2146.png"/><Relationship Id="rId199" Type="http://schemas.openxmlformats.org/officeDocument/2006/relationships/customXml" Target="../ink/ink2213.xml"/><Relationship Id="rId203" Type="http://schemas.openxmlformats.org/officeDocument/2006/relationships/customXml" Target="../ink/ink2215.xml"/><Relationship Id="rId19" Type="http://schemas.openxmlformats.org/officeDocument/2006/relationships/customXml" Target="../ink/ink2123.xml"/><Relationship Id="rId224" Type="http://schemas.openxmlformats.org/officeDocument/2006/relationships/image" Target="../media/image2217.png"/><Relationship Id="rId245" Type="http://schemas.openxmlformats.org/officeDocument/2006/relationships/customXml" Target="../ink/ink2236.xml"/><Relationship Id="rId266" Type="http://schemas.openxmlformats.org/officeDocument/2006/relationships/image" Target="../media/image2237.png"/><Relationship Id="rId30" Type="http://schemas.openxmlformats.org/officeDocument/2006/relationships/image" Target="../media/image2120.png"/><Relationship Id="rId105" Type="http://schemas.openxmlformats.org/officeDocument/2006/relationships/customXml" Target="../ink/ink2166.xml"/><Relationship Id="rId126" Type="http://schemas.openxmlformats.org/officeDocument/2006/relationships/image" Target="../media/image2168.png"/><Relationship Id="rId147" Type="http://schemas.openxmlformats.org/officeDocument/2006/relationships/customXml" Target="../ink/ink2187.xml"/><Relationship Id="rId168" Type="http://schemas.openxmlformats.org/officeDocument/2006/relationships/image" Target="../media/image2189.png"/><Relationship Id="rId51" Type="http://schemas.openxmlformats.org/officeDocument/2006/relationships/customXml" Target="../ink/ink2139.xml"/><Relationship Id="rId72" Type="http://schemas.openxmlformats.org/officeDocument/2006/relationships/image" Target="../media/image2141.png"/><Relationship Id="rId93" Type="http://schemas.openxmlformats.org/officeDocument/2006/relationships/customXml" Target="../ink/ink2160.xml"/><Relationship Id="rId189" Type="http://schemas.openxmlformats.org/officeDocument/2006/relationships/customXml" Target="../ink/ink2208.xml"/><Relationship Id="rId3" Type="http://schemas.openxmlformats.org/officeDocument/2006/relationships/image" Target="NULL"/><Relationship Id="rId214" Type="http://schemas.openxmlformats.org/officeDocument/2006/relationships/image" Target="../media/image2212.png"/><Relationship Id="rId235" Type="http://schemas.openxmlformats.org/officeDocument/2006/relationships/customXml" Target="../ink/ink2231.xml"/><Relationship Id="rId256" Type="http://schemas.openxmlformats.org/officeDocument/2006/relationships/image" Target="../media/image2233.png"/><Relationship Id="rId277" Type="http://schemas.openxmlformats.org/officeDocument/2006/relationships/customXml" Target="../ink/ink2252.xml"/><Relationship Id="rId116" Type="http://schemas.openxmlformats.org/officeDocument/2006/relationships/image" Target="../media/image2163.png"/><Relationship Id="rId137" Type="http://schemas.openxmlformats.org/officeDocument/2006/relationships/customXml" Target="../ink/ink2182.xml"/><Relationship Id="rId158" Type="http://schemas.openxmlformats.org/officeDocument/2006/relationships/image" Target="../media/image2184.png"/><Relationship Id="rId20" Type="http://schemas.openxmlformats.org/officeDocument/2006/relationships/image" Target="../media/image2115.png"/><Relationship Id="rId41" Type="http://schemas.openxmlformats.org/officeDocument/2006/relationships/customXml" Target="../ink/ink2134.xml"/><Relationship Id="rId62" Type="http://schemas.openxmlformats.org/officeDocument/2006/relationships/image" Target="../media/image2136.png"/><Relationship Id="rId83" Type="http://schemas.openxmlformats.org/officeDocument/2006/relationships/customXml" Target="../ink/ink2155.xml"/><Relationship Id="rId179" Type="http://schemas.openxmlformats.org/officeDocument/2006/relationships/customXml" Target="../ink/ink2203.xml"/><Relationship Id="rId190" Type="http://schemas.openxmlformats.org/officeDocument/2006/relationships/image" Target="../media/image2200.png"/><Relationship Id="rId204" Type="http://schemas.openxmlformats.org/officeDocument/2006/relationships/image" Target="../media/image2207.png"/><Relationship Id="rId225" Type="http://schemas.openxmlformats.org/officeDocument/2006/relationships/customXml" Target="../ink/ink2226.xml"/><Relationship Id="rId246" Type="http://schemas.openxmlformats.org/officeDocument/2006/relationships/image" Target="../media/image2228.png"/><Relationship Id="rId267" Type="http://schemas.openxmlformats.org/officeDocument/2006/relationships/customXml" Target="../ink/ink2247.xml"/><Relationship Id="rId106" Type="http://schemas.openxmlformats.org/officeDocument/2006/relationships/image" Target="../media/image2158.png"/><Relationship Id="rId127" Type="http://schemas.openxmlformats.org/officeDocument/2006/relationships/customXml" Target="../ink/ink2177.xml"/><Relationship Id="rId10" Type="http://schemas.openxmlformats.org/officeDocument/2006/relationships/image" Target="../media/image2110.png"/><Relationship Id="rId31" Type="http://schemas.openxmlformats.org/officeDocument/2006/relationships/customXml" Target="../ink/ink2129.xml"/><Relationship Id="rId52" Type="http://schemas.openxmlformats.org/officeDocument/2006/relationships/image" Target="../media/image2131.png"/><Relationship Id="rId73" Type="http://schemas.openxmlformats.org/officeDocument/2006/relationships/customXml" Target="../ink/ink2150.xml"/><Relationship Id="rId94" Type="http://schemas.openxmlformats.org/officeDocument/2006/relationships/image" Target="../media/image2152.png"/><Relationship Id="rId148" Type="http://schemas.openxmlformats.org/officeDocument/2006/relationships/image" Target="../media/image2179.png"/><Relationship Id="rId169" Type="http://schemas.openxmlformats.org/officeDocument/2006/relationships/customXml" Target="../ink/ink2198.xml"/><Relationship Id="rId4" Type="http://schemas.openxmlformats.org/officeDocument/2006/relationships/image" Target="NULL"/><Relationship Id="rId180" Type="http://schemas.openxmlformats.org/officeDocument/2006/relationships/image" Target="../media/image2195.png"/><Relationship Id="rId215" Type="http://schemas.openxmlformats.org/officeDocument/2006/relationships/customXml" Target="../ink/ink2221.xml"/><Relationship Id="rId236" Type="http://schemas.openxmlformats.org/officeDocument/2006/relationships/image" Target="../media/image2223.png"/><Relationship Id="rId257" Type="http://schemas.openxmlformats.org/officeDocument/2006/relationships/customXml" Target="../ink/ink2242.xml"/><Relationship Id="rId278" Type="http://schemas.openxmlformats.org/officeDocument/2006/relationships/image" Target="../media/image2243.png"/><Relationship Id="rId42" Type="http://schemas.openxmlformats.org/officeDocument/2006/relationships/image" Target="../media/image2126.png"/><Relationship Id="rId84" Type="http://schemas.openxmlformats.org/officeDocument/2006/relationships/image" Target="../media/image2147.png"/><Relationship Id="rId138" Type="http://schemas.openxmlformats.org/officeDocument/2006/relationships/image" Target="../media/image2174.png"/><Relationship Id="rId191" Type="http://schemas.openxmlformats.org/officeDocument/2006/relationships/customXml" Target="../ink/ink2209.xml"/><Relationship Id="rId205" Type="http://schemas.openxmlformats.org/officeDocument/2006/relationships/customXml" Target="../ink/ink2216.xml"/><Relationship Id="rId247" Type="http://schemas.openxmlformats.org/officeDocument/2006/relationships/customXml" Target="../ink/ink2237.xml"/><Relationship Id="rId107" Type="http://schemas.openxmlformats.org/officeDocument/2006/relationships/customXml" Target="../ink/ink2167.xml"/><Relationship Id="rId11" Type="http://schemas.openxmlformats.org/officeDocument/2006/relationships/customXml" Target="../ink/ink2119.xml"/><Relationship Id="rId53" Type="http://schemas.openxmlformats.org/officeDocument/2006/relationships/customXml" Target="../ink/ink2140.xml"/><Relationship Id="rId149" Type="http://schemas.openxmlformats.org/officeDocument/2006/relationships/customXml" Target="../ink/ink2188.xml"/><Relationship Id="rId95" Type="http://schemas.openxmlformats.org/officeDocument/2006/relationships/customXml" Target="../ink/ink2161.xml"/><Relationship Id="rId160" Type="http://schemas.openxmlformats.org/officeDocument/2006/relationships/image" Target="../media/image2185.png"/><Relationship Id="rId216" Type="http://schemas.openxmlformats.org/officeDocument/2006/relationships/image" Target="../media/image2213.png"/></Relationships>
</file>

<file path=ppt/slides/_rels/slide14.xml.rels><?xml version="1.0" encoding="UTF-8" standalone="yes"?>
<Relationships xmlns="http://schemas.openxmlformats.org/package/2006/relationships"><Relationship Id="rId117" Type="http://schemas.openxmlformats.org/officeDocument/2006/relationships/customXml" Target="../ink/ink2310.xml"/><Relationship Id="rId21" Type="http://schemas.openxmlformats.org/officeDocument/2006/relationships/customXml" Target="../ink/ink2262.xml"/><Relationship Id="rId42" Type="http://schemas.openxmlformats.org/officeDocument/2006/relationships/image" Target="../media/image2263.png"/><Relationship Id="rId63" Type="http://schemas.openxmlformats.org/officeDocument/2006/relationships/customXml" Target="../ink/ink2283.xml"/><Relationship Id="rId84" Type="http://schemas.openxmlformats.org/officeDocument/2006/relationships/image" Target="../media/image2283.png"/><Relationship Id="rId138" Type="http://schemas.openxmlformats.org/officeDocument/2006/relationships/image" Target="../media/image2310.png"/><Relationship Id="rId107" Type="http://schemas.openxmlformats.org/officeDocument/2006/relationships/customXml" Target="../ink/ink2305.xml"/><Relationship Id="rId11" Type="http://schemas.openxmlformats.org/officeDocument/2006/relationships/customXml" Target="../ink/ink2257.xml"/><Relationship Id="rId32" Type="http://schemas.openxmlformats.org/officeDocument/2006/relationships/image" Target="../media/image2258.png"/><Relationship Id="rId53" Type="http://schemas.openxmlformats.org/officeDocument/2006/relationships/customXml" Target="../ink/ink2278.xml"/><Relationship Id="rId74" Type="http://schemas.openxmlformats.org/officeDocument/2006/relationships/image" Target="../media/image2278.png"/><Relationship Id="rId128" Type="http://schemas.openxmlformats.org/officeDocument/2006/relationships/image" Target="../media/image2305.png"/><Relationship Id="rId149" Type="http://schemas.openxmlformats.org/officeDocument/2006/relationships/customXml" Target="../ink/ink2326.xml"/><Relationship Id="rId5" Type="http://schemas.openxmlformats.org/officeDocument/2006/relationships/customXml" Target="../ink/ink2254.xml"/><Relationship Id="rId95" Type="http://schemas.openxmlformats.org/officeDocument/2006/relationships/customXml" Target="../ink/ink2299.xml"/><Relationship Id="rId22" Type="http://schemas.openxmlformats.org/officeDocument/2006/relationships/image" Target="../media/image2253.png"/><Relationship Id="rId27" Type="http://schemas.openxmlformats.org/officeDocument/2006/relationships/customXml" Target="../ink/ink2265.xml"/><Relationship Id="rId43" Type="http://schemas.openxmlformats.org/officeDocument/2006/relationships/customXml" Target="../ink/ink2273.xml"/><Relationship Id="rId48" Type="http://schemas.openxmlformats.org/officeDocument/2006/relationships/image" Target="../media/image2266.png"/><Relationship Id="rId64" Type="http://schemas.openxmlformats.org/officeDocument/2006/relationships/image" Target="../media/image2274.png"/><Relationship Id="rId69" Type="http://schemas.openxmlformats.org/officeDocument/2006/relationships/customXml" Target="../ink/ink2286.xml"/><Relationship Id="rId113" Type="http://schemas.openxmlformats.org/officeDocument/2006/relationships/customXml" Target="../ink/ink2308.xml"/><Relationship Id="rId118" Type="http://schemas.openxmlformats.org/officeDocument/2006/relationships/image" Target="../media/image2300.png"/><Relationship Id="rId134" Type="http://schemas.openxmlformats.org/officeDocument/2006/relationships/image" Target="../media/image2308.png"/><Relationship Id="rId139" Type="http://schemas.openxmlformats.org/officeDocument/2006/relationships/customXml" Target="../ink/ink2321.xml"/><Relationship Id="rId80" Type="http://schemas.openxmlformats.org/officeDocument/2006/relationships/image" Target="../media/image2281.png"/><Relationship Id="rId85" Type="http://schemas.openxmlformats.org/officeDocument/2006/relationships/customXml" Target="../ink/ink2294.xml"/><Relationship Id="rId150" Type="http://schemas.openxmlformats.org/officeDocument/2006/relationships/image" Target="../media/image2316.png"/><Relationship Id="rId12" Type="http://schemas.openxmlformats.org/officeDocument/2006/relationships/image" Target="../media/image2248.png"/><Relationship Id="rId17" Type="http://schemas.openxmlformats.org/officeDocument/2006/relationships/customXml" Target="../ink/ink2260.xml"/><Relationship Id="rId33" Type="http://schemas.openxmlformats.org/officeDocument/2006/relationships/customXml" Target="../ink/ink2268.xml"/><Relationship Id="rId38" Type="http://schemas.openxmlformats.org/officeDocument/2006/relationships/image" Target="../media/image2261.png"/><Relationship Id="rId59" Type="http://schemas.openxmlformats.org/officeDocument/2006/relationships/customXml" Target="../ink/ink2281.xml"/><Relationship Id="rId103" Type="http://schemas.openxmlformats.org/officeDocument/2006/relationships/customXml" Target="../ink/ink2303.xml"/><Relationship Id="rId108" Type="http://schemas.openxmlformats.org/officeDocument/2006/relationships/image" Target="../media/image2295.png"/><Relationship Id="rId124" Type="http://schemas.openxmlformats.org/officeDocument/2006/relationships/image" Target="../media/image2303.png"/><Relationship Id="rId129" Type="http://schemas.openxmlformats.org/officeDocument/2006/relationships/customXml" Target="../ink/ink2316.xml"/><Relationship Id="rId54" Type="http://schemas.openxmlformats.org/officeDocument/2006/relationships/image" Target="../media/image2269.png"/><Relationship Id="rId70" Type="http://schemas.openxmlformats.org/officeDocument/2006/relationships/image" Target="../media/image203.png"/><Relationship Id="rId75" Type="http://schemas.openxmlformats.org/officeDocument/2006/relationships/customXml" Target="../ink/ink2289.xml"/><Relationship Id="rId91" Type="http://schemas.openxmlformats.org/officeDocument/2006/relationships/customXml" Target="../ink/ink2297.xml"/><Relationship Id="rId96" Type="http://schemas.openxmlformats.org/officeDocument/2006/relationships/image" Target="../media/image2289.png"/><Relationship Id="rId140" Type="http://schemas.openxmlformats.org/officeDocument/2006/relationships/image" Target="../media/image2311.png"/><Relationship Id="rId145" Type="http://schemas.openxmlformats.org/officeDocument/2006/relationships/customXml" Target="../ink/ink2324.xml"/><Relationship Id="rId1" Type="http://schemas.openxmlformats.org/officeDocument/2006/relationships/slideLayout" Target="../slideLayouts/slideLayout7.xml"/><Relationship Id="rId6" Type="http://schemas.openxmlformats.org/officeDocument/2006/relationships/image" Target="../media/image2245.png"/><Relationship Id="rId23" Type="http://schemas.openxmlformats.org/officeDocument/2006/relationships/customXml" Target="../ink/ink2263.xml"/><Relationship Id="rId28" Type="http://schemas.openxmlformats.org/officeDocument/2006/relationships/image" Target="../media/image2256.png"/><Relationship Id="rId49" Type="http://schemas.openxmlformats.org/officeDocument/2006/relationships/customXml" Target="../ink/ink2276.xml"/><Relationship Id="rId114" Type="http://schemas.openxmlformats.org/officeDocument/2006/relationships/image" Target="../media/image2298.png"/><Relationship Id="rId119" Type="http://schemas.openxmlformats.org/officeDocument/2006/relationships/customXml" Target="../ink/ink2311.xml"/><Relationship Id="rId44" Type="http://schemas.openxmlformats.org/officeDocument/2006/relationships/image" Target="../media/image2264.png"/><Relationship Id="rId60" Type="http://schemas.openxmlformats.org/officeDocument/2006/relationships/image" Target="../media/image2272.png"/><Relationship Id="rId65" Type="http://schemas.openxmlformats.org/officeDocument/2006/relationships/customXml" Target="../ink/ink2284.xml"/><Relationship Id="rId81" Type="http://schemas.openxmlformats.org/officeDocument/2006/relationships/customXml" Target="../ink/ink2292.xml"/><Relationship Id="rId86" Type="http://schemas.openxmlformats.org/officeDocument/2006/relationships/image" Target="../media/image2284.png"/><Relationship Id="rId130" Type="http://schemas.openxmlformats.org/officeDocument/2006/relationships/image" Target="../media/image2306.png"/><Relationship Id="rId135" Type="http://schemas.openxmlformats.org/officeDocument/2006/relationships/customXml" Target="../ink/ink2319.xml"/><Relationship Id="rId151" Type="http://schemas.openxmlformats.org/officeDocument/2006/relationships/customXml" Target="../ink/ink2327.xml"/><Relationship Id="rId13" Type="http://schemas.openxmlformats.org/officeDocument/2006/relationships/customXml" Target="../ink/ink2258.xml"/><Relationship Id="rId18" Type="http://schemas.openxmlformats.org/officeDocument/2006/relationships/image" Target="../media/image2251.png"/><Relationship Id="rId39" Type="http://schemas.openxmlformats.org/officeDocument/2006/relationships/customXml" Target="../ink/ink2271.xml"/><Relationship Id="rId109" Type="http://schemas.openxmlformats.org/officeDocument/2006/relationships/customXml" Target="../ink/ink2306.xml"/><Relationship Id="rId34" Type="http://schemas.openxmlformats.org/officeDocument/2006/relationships/image" Target="../media/image2259.png"/><Relationship Id="rId50" Type="http://schemas.openxmlformats.org/officeDocument/2006/relationships/image" Target="../media/image2267.png"/><Relationship Id="rId55" Type="http://schemas.openxmlformats.org/officeDocument/2006/relationships/customXml" Target="../ink/ink2279.xml"/><Relationship Id="rId76" Type="http://schemas.openxmlformats.org/officeDocument/2006/relationships/image" Target="../media/image2279.png"/><Relationship Id="rId97" Type="http://schemas.openxmlformats.org/officeDocument/2006/relationships/customXml" Target="../ink/ink2300.xml"/><Relationship Id="rId104" Type="http://schemas.openxmlformats.org/officeDocument/2006/relationships/image" Target="../media/image2293.png"/><Relationship Id="rId120" Type="http://schemas.openxmlformats.org/officeDocument/2006/relationships/image" Target="../media/image2301.png"/><Relationship Id="rId125" Type="http://schemas.openxmlformats.org/officeDocument/2006/relationships/customXml" Target="../ink/ink2314.xml"/><Relationship Id="rId141" Type="http://schemas.openxmlformats.org/officeDocument/2006/relationships/customXml" Target="../ink/ink2322.xml"/><Relationship Id="rId146" Type="http://schemas.openxmlformats.org/officeDocument/2006/relationships/image" Target="../media/image2314.png"/><Relationship Id="rId7" Type="http://schemas.openxmlformats.org/officeDocument/2006/relationships/customXml" Target="../ink/ink2255.xml"/><Relationship Id="rId71" Type="http://schemas.openxmlformats.org/officeDocument/2006/relationships/customXml" Target="../ink/ink2287.xml"/><Relationship Id="rId92" Type="http://schemas.openxmlformats.org/officeDocument/2006/relationships/image" Target="../media/image2287.png"/><Relationship Id="rId2" Type="http://schemas.openxmlformats.org/officeDocument/2006/relationships/notesSlide" Target="../notesSlides/notesSlide12.xml"/><Relationship Id="rId29" Type="http://schemas.openxmlformats.org/officeDocument/2006/relationships/customXml" Target="../ink/ink2266.xml"/><Relationship Id="rId24" Type="http://schemas.openxmlformats.org/officeDocument/2006/relationships/image" Target="../media/image2254.png"/><Relationship Id="rId40" Type="http://schemas.openxmlformats.org/officeDocument/2006/relationships/image" Target="../media/image2262.png"/><Relationship Id="rId45" Type="http://schemas.openxmlformats.org/officeDocument/2006/relationships/customXml" Target="../ink/ink2274.xml"/><Relationship Id="rId66" Type="http://schemas.openxmlformats.org/officeDocument/2006/relationships/image" Target="../media/image2275.png"/><Relationship Id="rId87" Type="http://schemas.openxmlformats.org/officeDocument/2006/relationships/customXml" Target="../ink/ink2295.xml"/><Relationship Id="rId110" Type="http://schemas.openxmlformats.org/officeDocument/2006/relationships/image" Target="../media/image2296.png"/><Relationship Id="rId115" Type="http://schemas.openxmlformats.org/officeDocument/2006/relationships/customXml" Target="../ink/ink2309.xml"/><Relationship Id="rId131" Type="http://schemas.openxmlformats.org/officeDocument/2006/relationships/customXml" Target="../ink/ink2317.xml"/><Relationship Id="rId136" Type="http://schemas.openxmlformats.org/officeDocument/2006/relationships/image" Target="../media/image2309.png"/><Relationship Id="rId61" Type="http://schemas.openxmlformats.org/officeDocument/2006/relationships/customXml" Target="../ink/ink2282.xml"/><Relationship Id="rId82" Type="http://schemas.openxmlformats.org/officeDocument/2006/relationships/image" Target="../media/image2282.png"/><Relationship Id="rId152" Type="http://schemas.openxmlformats.org/officeDocument/2006/relationships/image" Target="../media/image2317.png"/><Relationship Id="rId19" Type="http://schemas.openxmlformats.org/officeDocument/2006/relationships/customXml" Target="../ink/ink2261.xml"/><Relationship Id="rId14" Type="http://schemas.openxmlformats.org/officeDocument/2006/relationships/image" Target="../media/image2249.png"/><Relationship Id="rId30" Type="http://schemas.openxmlformats.org/officeDocument/2006/relationships/image" Target="../media/image2257.png"/><Relationship Id="rId35" Type="http://schemas.openxmlformats.org/officeDocument/2006/relationships/customXml" Target="../ink/ink2269.xml"/><Relationship Id="rId56" Type="http://schemas.openxmlformats.org/officeDocument/2006/relationships/image" Target="../media/image2270.png"/><Relationship Id="rId77" Type="http://schemas.openxmlformats.org/officeDocument/2006/relationships/customXml" Target="../ink/ink2290.xml"/><Relationship Id="rId100" Type="http://schemas.openxmlformats.org/officeDocument/2006/relationships/image" Target="../media/image2291.png"/><Relationship Id="rId105" Type="http://schemas.openxmlformats.org/officeDocument/2006/relationships/customXml" Target="../ink/ink2304.xml"/><Relationship Id="rId126" Type="http://schemas.openxmlformats.org/officeDocument/2006/relationships/image" Target="../media/image2304.png"/><Relationship Id="rId147" Type="http://schemas.openxmlformats.org/officeDocument/2006/relationships/customXml" Target="../ink/ink2325.xml"/><Relationship Id="rId8" Type="http://schemas.openxmlformats.org/officeDocument/2006/relationships/image" Target="../media/image2246.png"/><Relationship Id="rId51" Type="http://schemas.openxmlformats.org/officeDocument/2006/relationships/customXml" Target="../ink/ink2277.xml"/><Relationship Id="rId72" Type="http://schemas.openxmlformats.org/officeDocument/2006/relationships/image" Target="../media/image2277.png"/><Relationship Id="rId93" Type="http://schemas.openxmlformats.org/officeDocument/2006/relationships/customXml" Target="../ink/ink2298.xml"/><Relationship Id="rId98" Type="http://schemas.openxmlformats.org/officeDocument/2006/relationships/image" Target="../media/image2290.png"/><Relationship Id="rId121" Type="http://schemas.openxmlformats.org/officeDocument/2006/relationships/customXml" Target="../ink/ink2312.xml"/><Relationship Id="rId142" Type="http://schemas.openxmlformats.org/officeDocument/2006/relationships/image" Target="../media/image2312.png"/><Relationship Id="rId3" Type="http://schemas.openxmlformats.org/officeDocument/2006/relationships/customXml" Target="../ink/ink2253.xml"/><Relationship Id="rId25" Type="http://schemas.openxmlformats.org/officeDocument/2006/relationships/customXml" Target="../ink/ink2264.xml"/><Relationship Id="rId46" Type="http://schemas.openxmlformats.org/officeDocument/2006/relationships/image" Target="../media/image2265.png"/><Relationship Id="rId67" Type="http://schemas.openxmlformats.org/officeDocument/2006/relationships/customXml" Target="../ink/ink2285.xml"/><Relationship Id="rId116" Type="http://schemas.openxmlformats.org/officeDocument/2006/relationships/image" Target="../media/image2299.png"/><Relationship Id="rId137" Type="http://schemas.openxmlformats.org/officeDocument/2006/relationships/customXml" Target="../ink/ink2320.xml"/><Relationship Id="rId20" Type="http://schemas.openxmlformats.org/officeDocument/2006/relationships/image" Target="../media/image2252.png"/><Relationship Id="rId41" Type="http://schemas.openxmlformats.org/officeDocument/2006/relationships/customXml" Target="../ink/ink2272.xml"/><Relationship Id="rId62" Type="http://schemas.openxmlformats.org/officeDocument/2006/relationships/image" Target="../media/image2273.png"/><Relationship Id="rId83" Type="http://schemas.openxmlformats.org/officeDocument/2006/relationships/customXml" Target="../ink/ink2293.xml"/><Relationship Id="rId88" Type="http://schemas.openxmlformats.org/officeDocument/2006/relationships/image" Target="../media/image2285.png"/><Relationship Id="rId111" Type="http://schemas.openxmlformats.org/officeDocument/2006/relationships/customXml" Target="../ink/ink2307.xml"/><Relationship Id="rId132" Type="http://schemas.openxmlformats.org/officeDocument/2006/relationships/image" Target="../media/image2307.png"/><Relationship Id="rId153" Type="http://schemas.openxmlformats.org/officeDocument/2006/relationships/customXml" Target="../ink/ink2328.xml"/><Relationship Id="rId15" Type="http://schemas.openxmlformats.org/officeDocument/2006/relationships/customXml" Target="../ink/ink2259.xml"/><Relationship Id="rId36" Type="http://schemas.openxmlformats.org/officeDocument/2006/relationships/image" Target="../media/image2260.png"/><Relationship Id="rId57" Type="http://schemas.openxmlformats.org/officeDocument/2006/relationships/customXml" Target="../ink/ink2280.xml"/><Relationship Id="rId106" Type="http://schemas.openxmlformats.org/officeDocument/2006/relationships/image" Target="../media/image2294.png"/><Relationship Id="rId127" Type="http://schemas.openxmlformats.org/officeDocument/2006/relationships/customXml" Target="../ink/ink2315.xml"/><Relationship Id="rId10" Type="http://schemas.openxmlformats.org/officeDocument/2006/relationships/image" Target="../media/image2247.png"/><Relationship Id="rId31" Type="http://schemas.openxmlformats.org/officeDocument/2006/relationships/customXml" Target="../ink/ink2267.xml"/><Relationship Id="rId52" Type="http://schemas.openxmlformats.org/officeDocument/2006/relationships/image" Target="../media/image2268.png"/><Relationship Id="rId73" Type="http://schemas.openxmlformats.org/officeDocument/2006/relationships/customXml" Target="../ink/ink2288.xml"/><Relationship Id="rId78" Type="http://schemas.openxmlformats.org/officeDocument/2006/relationships/image" Target="../media/image2280.png"/><Relationship Id="rId94" Type="http://schemas.openxmlformats.org/officeDocument/2006/relationships/image" Target="../media/image2288.png"/><Relationship Id="rId99" Type="http://schemas.openxmlformats.org/officeDocument/2006/relationships/customXml" Target="../ink/ink2301.xml"/><Relationship Id="rId101" Type="http://schemas.openxmlformats.org/officeDocument/2006/relationships/customXml" Target="../ink/ink2302.xml"/><Relationship Id="rId122" Type="http://schemas.openxmlformats.org/officeDocument/2006/relationships/image" Target="../media/image2302.png"/><Relationship Id="rId143" Type="http://schemas.openxmlformats.org/officeDocument/2006/relationships/customXml" Target="../ink/ink2323.xml"/><Relationship Id="rId148" Type="http://schemas.openxmlformats.org/officeDocument/2006/relationships/image" Target="../media/image2315.png"/><Relationship Id="rId4" Type="http://schemas.openxmlformats.org/officeDocument/2006/relationships/image" Target="../media/image2244.png"/><Relationship Id="rId9" Type="http://schemas.openxmlformats.org/officeDocument/2006/relationships/customXml" Target="../ink/ink2256.xml"/><Relationship Id="rId26" Type="http://schemas.openxmlformats.org/officeDocument/2006/relationships/image" Target="../media/image2255.png"/><Relationship Id="rId47" Type="http://schemas.openxmlformats.org/officeDocument/2006/relationships/customXml" Target="../ink/ink2275.xml"/><Relationship Id="rId68" Type="http://schemas.openxmlformats.org/officeDocument/2006/relationships/image" Target="../media/image2276.png"/><Relationship Id="rId89" Type="http://schemas.openxmlformats.org/officeDocument/2006/relationships/customXml" Target="../ink/ink2296.xml"/><Relationship Id="rId112" Type="http://schemas.openxmlformats.org/officeDocument/2006/relationships/image" Target="../media/image2297.png"/><Relationship Id="rId133" Type="http://schemas.openxmlformats.org/officeDocument/2006/relationships/customXml" Target="../ink/ink2318.xml"/><Relationship Id="rId154" Type="http://schemas.openxmlformats.org/officeDocument/2006/relationships/image" Target="../media/image2318.png"/><Relationship Id="rId16" Type="http://schemas.openxmlformats.org/officeDocument/2006/relationships/image" Target="../media/image2250.png"/><Relationship Id="rId37" Type="http://schemas.openxmlformats.org/officeDocument/2006/relationships/customXml" Target="../ink/ink2270.xml"/><Relationship Id="rId58" Type="http://schemas.openxmlformats.org/officeDocument/2006/relationships/image" Target="../media/image2271.png"/><Relationship Id="rId79" Type="http://schemas.openxmlformats.org/officeDocument/2006/relationships/customXml" Target="../ink/ink2291.xml"/><Relationship Id="rId102" Type="http://schemas.openxmlformats.org/officeDocument/2006/relationships/image" Target="../media/image2292.png"/><Relationship Id="rId123" Type="http://schemas.openxmlformats.org/officeDocument/2006/relationships/customXml" Target="../ink/ink2313.xml"/><Relationship Id="rId144" Type="http://schemas.openxmlformats.org/officeDocument/2006/relationships/image" Target="../media/image2313.png"/><Relationship Id="rId90" Type="http://schemas.openxmlformats.org/officeDocument/2006/relationships/image" Target="../media/image2286.png"/></Relationships>
</file>

<file path=ppt/slides/_rels/slide15.xml.rels><?xml version="1.0" encoding="UTF-8" standalone="yes"?>
<Relationships xmlns="http://schemas.openxmlformats.org/package/2006/relationships"><Relationship Id="rId117" Type="http://schemas.openxmlformats.org/officeDocument/2006/relationships/image" Target="../media/image876.png"/><Relationship Id="rId21" Type="http://schemas.openxmlformats.org/officeDocument/2006/relationships/image" Target="../media/image2327.png"/><Relationship Id="rId324" Type="http://schemas.openxmlformats.org/officeDocument/2006/relationships/customXml" Target="../ink/ink2490.xml"/><Relationship Id="rId531" Type="http://schemas.openxmlformats.org/officeDocument/2006/relationships/image" Target="../media/image2462.png"/><Relationship Id="rId629" Type="http://schemas.openxmlformats.org/officeDocument/2006/relationships/image" Target="../media/image2511.png"/><Relationship Id="rId170" Type="http://schemas.openxmlformats.org/officeDocument/2006/relationships/customXml" Target="../ink/ink2413.xml"/><Relationship Id="rId268" Type="http://schemas.openxmlformats.org/officeDocument/2006/relationships/customXml" Target="../ink/ink2462.xml"/><Relationship Id="rId475" Type="http://schemas.openxmlformats.org/officeDocument/2006/relationships/image" Target="../media/image2434.png"/><Relationship Id="rId32" Type="http://schemas.openxmlformats.org/officeDocument/2006/relationships/customXml" Target="../ink/ink2344.xml"/><Relationship Id="rId128" Type="http://schemas.openxmlformats.org/officeDocument/2006/relationships/customXml" Target="../ink/ink2392.xml"/><Relationship Id="rId335" Type="http://schemas.openxmlformats.org/officeDocument/2006/relationships/image" Target="../media/image1004.png"/><Relationship Id="rId542" Type="http://schemas.openxmlformats.org/officeDocument/2006/relationships/customXml" Target="../ink/ink2599.xml"/><Relationship Id="rId181" Type="http://schemas.openxmlformats.org/officeDocument/2006/relationships/image" Target="../media/image908.png"/><Relationship Id="rId402" Type="http://schemas.openxmlformats.org/officeDocument/2006/relationships/customXml" Target="../ink/ink2529.xml"/><Relationship Id="rId279" Type="http://schemas.openxmlformats.org/officeDocument/2006/relationships/image" Target="../media/image2358.png"/><Relationship Id="rId486" Type="http://schemas.openxmlformats.org/officeDocument/2006/relationships/customXml" Target="../ink/ink2571.xml"/><Relationship Id="rId43" Type="http://schemas.openxmlformats.org/officeDocument/2006/relationships/image" Target="../media/image839.png"/><Relationship Id="rId139" Type="http://schemas.openxmlformats.org/officeDocument/2006/relationships/image" Target="../media/image887.png"/><Relationship Id="rId346" Type="http://schemas.openxmlformats.org/officeDocument/2006/relationships/customXml" Target="../ink/ink2501.xml"/><Relationship Id="rId553" Type="http://schemas.openxmlformats.org/officeDocument/2006/relationships/image" Target="../media/image2473.png"/><Relationship Id="rId192" Type="http://schemas.openxmlformats.org/officeDocument/2006/relationships/customXml" Target="../ink/ink2424.xml"/><Relationship Id="rId206" Type="http://schemas.openxmlformats.org/officeDocument/2006/relationships/customXml" Target="../ink/ink2431.xml"/><Relationship Id="rId413" Type="http://schemas.openxmlformats.org/officeDocument/2006/relationships/image" Target="../media/image2403.png"/><Relationship Id="rId497" Type="http://schemas.openxmlformats.org/officeDocument/2006/relationships/image" Target="../media/image2445.png"/><Relationship Id="rId620" Type="http://schemas.openxmlformats.org/officeDocument/2006/relationships/customXml" Target="../ink/ink2638.xml"/><Relationship Id="rId357" Type="http://schemas.openxmlformats.org/officeDocument/2006/relationships/image" Target="../media/image1015.png"/><Relationship Id="rId54" Type="http://schemas.openxmlformats.org/officeDocument/2006/relationships/customXml" Target="../ink/ink2355.xml"/><Relationship Id="rId217" Type="http://schemas.openxmlformats.org/officeDocument/2006/relationships/image" Target="../media/image926.png"/><Relationship Id="rId564" Type="http://schemas.openxmlformats.org/officeDocument/2006/relationships/customXml" Target="../ink/ink2610.xml"/><Relationship Id="rId424" Type="http://schemas.openxmlformats.org/officeDocument/2006/relationships/customXml" Target="../ink/ink2540.xml"/><Relationship Id="rId631" Type="http://schemas.openxmlformats.org/officeDocument/2006/relationships/image" Target="../media/image2512.png"/><Relationship Id="rId270" Type="http://schemas.openxmlformats.org/officeDocument/2006/relationships/customXml" Target="../ink/ink2463.xml"/><Relationship Id="rId65" Type="http://schemas.openxmlformats.org/officeDocument/2006/relationships/image" Target="../media/image850.png"/><Relationship Id="rId130" Type="http://schemas.openxmlformats.org/officeDocument/2006/relationships/customXml" Target="../ink/ink2393.xml"/><Relationship Id="rId368" Type="http://schemas.openxmlformats.org/officeDocument/2006/relationships/customXml" Target="../ink/ink2512.xml"/><Relationship Id="rId575" Type="http://schemas.openxmlformats.org/officeDocument/2006/relationships/image" Target="../media/image2484.png"/><Relationship Id="rId228" Type="http://schemas.openxmlformats.org/officeDocument/2006/relationships/customXml" Target="../ink/ink2442.xml"/><Relationship Id="rId435" Type="http://schemas.openxmlformats.org/officeDocument/2006/relationships/image" Target="../media/image2414.png"/><Relationship Id="rId642" Type="http://schemas.openxmlformats.org/officeDocument/2006/relationships/customXml" Target="../ink/ink2649.xml"/><Relationship Id="rId281" Type="http://schemas.openxmlformats.org/officeDocument/2006/relationships/image" Target="../media/image2359.png"/><Relationship Id="rId502" Type="http://schemas.openxmlformats.org/officeDocument/2006/relationships/customXml" Target="../ink/ink2579.xml"/><Relationship Id="rId76" Type="http://schemas.openxmlformats.org/officeDocument/2006/relationships/customXml" Target="../ink/ink2366.xml"/><Relationship Id="rId141" Type="http://schemas.openxmlformats.org/officeDocument/2006/relationships/image" Target="../media/image888.png"/><Relationship Id="rId379" Type="http://schemas.openxmlformats.org/officeDocument/2006/relationships/image" Target="../media/image2386.png"/><Relationship Id="rId586" Type="http://schemas.openxmlformats.org/officeDocument/2006/relationships/customXml" Target="../ink/ink2621.xml"/><Relationship Id="rId7" Type="http://schemas.openxmlformats.org/officeDocument/2006/relationships/image" Target="../media/image2321.png"/><Relationship Id="rId239" Type="http://schemas.openxmlformats.org/officeDocument/2006/relationships/image" Target="../media/image2338.png"/><Relationship Id="rId446" Type="http://schemas.openxmlformats.org/officeDocument/2006/relationships/customXml" Target="../ink/ink2551.xml"/><Relationship Id="rId653" Type="http://schemas.openxmlformats.org/officeDocument/2006/relationships/image" Target="../media/image2523.png"/><Relationship Id="rId292" Type="http://schemas.openxmlformats.org/officeDocument/2006/relationships/customXml" Target="../ink/ink2474.xml"/><Relationship Id="rId306" Type="http://schemas.openxmlformats.org/officeDocument/2006/relationships/customXml" Target="../ink/ink2481.xml"/><Relationship Id="rId87" Type="http://schemas.openxmlformats.org/officeDocument/2006/relationships/image" Target="../media/image861.png"/><Relationship Id="rId513" Type="http://schemas.openxmlformats.org/officeDocument/2006/relationships/image" Target="../media/image2453.png"/><Relationship Id="rId597" Type="http://schemas.openxmlformats.org/officeDocument/2006/relationships/image" Target="../media/image2495.png"/><Relationship Id="rId152" Type="http://schemas.openxmlformats.org/officeDocument/2006/relationships/customXml" Target="../ink/ink2404.xml"/><Relationship Id="rId457" Type="http://schemas.openxmlformats.org/officeDocument/2006/relationships/image" Target="../media/image2425.png"/><Relationship Id="rId14" Type="http://schemas.openxmlformats.org/officeDocument/2006/relationships/customXml" Target="../ink/ink2335.xml"/><Relationship Id="rId317" Type="http://schemas.openxmlformats.org/officeDocument/2006/relationships/image" Target="../media/image995.png"/><Relationship Id="rId524" Type="http://schemas.openxmlformats.org/officeDocument/2006/relationships/customXml" Target="../ink/ink2590.xml"/><Relationship Id="rId98" Type="http://schemas.openxmlformats.org/officeDocument/2006/relationships/customXml" Target="../ink/ink2377.xml"/><Relationship Id="rId163" Type="http://schemas.openxmlformats.org/officeDocument/2006/relationships/image" Target="../media/image899.png"/><Relationship Id="rId370" Type="http://schemas.openxmlformats.org/officeDocument/2006/relationships/customXml" Target="../ink/ink2513.xml"/><Relationship Id="rId230" Type="http://schemas.openxmlformats.org/officeDocument/2006/relationships/customXml" Target="../ink/ink2443.xml"/><Relationship Id="rId468" Type="http://schemas.openxmlformats.org/officeDocument/2006/relationships/customXml" Target="../ink/ink2562.xml"/><Relationship Id="rId25" Type="http://schemas.openxmlformats.org/officeDocument/2006/relationships/image" Target="../media/image830.png"/><Relationship Id="rId328" Type="http://schemas.openxmlformats.org/officeDocument/2006/relationships/customXml" Target="../ink/ink2492.xml"/><Relationship Id="rId535" Type="http://schemas.openxmlformats.org/officeDocument/2006/relationships/image" Target="../media/image2464.png"/><Relationship Id="rId174" Type="http://schemas.openxmlformats.org/officeDocument/2006/relationships/customXml" Target="../ink/ink2415.xml"/><Relationship Id="rId381" Type="http://schemas.openxmlformats.org/officeDocument/2006/relationships/image" Target="../media/image2387.png"/><Relationship Id="rId602" Type="http://schemas.openxmlformats.org/officeDocument/2006/relationships/customXml" Target="../ink/ink2629.xml"/><Relationship Id="rId241" Type="http://schemas.openxmlformats.org/officeDocument/2006/relationships/image" Target="../media/image2339.png"/><Relationship Id="rId479" Type="http://schemas.openxmlformats.org/officeDocument/2006/relationships/image" Target="../media/image2436.png"/><Relationship Id="rId36" Type="http://schemas.openxmlformats.org/officeDocument/2006/relationships/customXml" Target="../ink/ink2346.xml"/><Relationship Id="rId339" Type="http://schemas.openxmlformats.org/officeDocument/2006/relationships/image" Target="../media/image1006.png"/><Relationship Id="rId546" Type="http://schemas.openxmlformats.org/officeDocument/2006/relationships/customXml" Target="../ink/ink2601.xml"/><Relationship Id="rId101" Type="http://schemas.openxmlformats.org/officeDocument/2006/relationships/image" Target="../media/image868.png"/><Relationship Id="rId185" Type="http://schemas.openxmlformats.org/officeDocument/2006/relationships/image" Target="../media/image910.png"/><Relationship Id="rId406" Type="http://schemas.openxmlformats.org/officeDocument/2006/relationships/customXml" Target="../ink/ink2531.xml"/><Relationship Id="rId392" Type="http://schemas.openxmlformats.org/officeDocument/2006/relationships/customXml" Target="../ink/ink2524.xml"/><Relationship Id="rId613" Type="http://schemas.openxmlformats.org/officeDocument/2006/relationships/image" Target="../media/image2503.png"/><Relationship Id="rId252" Type="http://schemas.openxmlformats.org/officeDocument/2006/relationships/customXml" Target="../ink/ink2454.xml"/><Relationship Id="rId47" Type="http://schemas.openxmlformats.org/officeDocument/2006/relationships/image" Target="../media/image841.png"/><Relationship Id="rId112" Type="http://schemas.openxmlformats.org/officeDocument/2006/relationships/customXml" Target="../ink/ink2384.xml"/><Relationship Id="rId557" Type="http://schemas.openxmlformats.org/officeDocument/2006/relationships/image" Target="../media/image2475.png"/><Relationship Id="rId196" Type="http://schemas.openxmlformats.org/officeDocument/2006/relationships/customXml" Target="../ink/ink2426.xml"/><Relationship Id="rId417" Type="http://schemas.openxmlformats.org/officeDocument/2006/relationships/image" Target="../media/image2405.png"/><Relationship Id="rId624" Type="http://schemas.openxmlformats.org/officeDocument/2006/relationships/customXml" Target="../ink/ink2640.xml"/><Relationship Id="rId263" Type="http://schemas.openxmlformats.org/officeDocument/2006/relationships/image" Target="../media/image2350.png"/><Relationship Id="rId470" Type="http://schemas.openxmlformats.org/officeDocument/2006/relationships/customXml" Target="../ink/ink2563.xml"/><Relationship Id="rId58" Type="http://schemas.openxmlformats.org/officeDocument/2006/relationships/customXml" Target="../ink/ink2357.xml"/><Relationship Id="rId123" Type="http://schemas.openxmlformats.org/officeDocument/2006/relationships/image" Target="../media/image879.png"/><Relationship Id="rId330" Type="http://schemas.openxmlformats.org/officeDocument/2006/relationships/customXml" Target="../ink/ink2493.xml"/><Relationship Id="rId568" Type="http://schemas.openxmlformats.org/officeDocument/2006/relationships/customXml" Target="../ink/ink2612.xml"/><Relationship Id="rId165" Type="http://schemas.openxmlformats.org/officeDocument/2006/relationships/image" Target="../media/image900.png"/><Relationship Id="rId372" Type="http://schemas.openxmlformats.org/officeDocument/2006/relationships/customXml" Target="../ink/ink2514.xml"/><Relationship Id="rId428" Type="http://schemas.openxmlformats.org/officeDocument/2006/relationships/customXml" Target="../ink/ink2542.xml"/><Relationship Id="rId635" Type="http://schemas.openxmlformats.org/officeDocument/2006/relationships/image" Target="../media/image2514.png"/><Relationship Id="rId232" Type="http://schemas.openxmlformats.org/officeDocument/2006/relationships/customXml" Target="../ink/ink2444.xml"/><Relationship Id="rId274" Type="http://schemas.openxmlformats.org/officeDocument/2006/relationships/customXml" Target="../ink/ink2465.xml"/><Relationship Id="rId481" Type="http://schemas.openxmlformats.org/officeDocument/2006/relationships/image" Target="../media/image2437.png"/><Relationship Id="rId27" Type="http://schemas.openxmlformats.org/officeDocument/2006/relationships/image" Target="../media/image831.png"/><Relationship Id="rId69" Type="http://schemas.openxmlformats.org/officeDocument/2006/relationships/image" Target="../media/image852.png"/><Relationship Id="rId134" Type="http://schemas.openxmlformats.org/officeDocument/2006/relationships/customXml" Target="../ink/ink2395.xml"/><Relationship Id="rId537" Type="http://schemas.openxmlformats.org/officeDocument/2006/relationships/image" Target="../media/image2465.png"/><Relationship Id="rId579" Type="http://schemas.openxmlformats.org/officeDocument/2006/relationships/image" Target="../media/image2486.png"/><Relationship Id="rId80" Type="http://schemas.openxmlformats.org/officeDocument/2006/relationships/customXml" Target="../ink/ink2368.xml"/><Relationship Id="rId176" Type="http://schemas.openxmlformats.org/officeDocument/2006/relationships/customXml" Target="../ink/ink2416.xml"/><Relationship Id="rId341" Type="http://schemas.openxmlformats.org/officeDocument/2006/relationships/image" Target="../media/image1007.png"/><Relationship Id="rId383" Type="http://schemas.openxmlformats.org/officeDocument/2006/relationships/image" Target="../media/image2388.png"/><Relationship Id="rId439" Type="http://schemas.openxmlformats.org/officeDocument/2006/relationships/image" Target="../media/image2416.png"/><Relationship Id="rId590" Type="http://schemas.openxmlformats.org/officeDocument/2006/relationships/customXml" Target="../ink/ink2623.xml"/><Relationship Id="rId604" Type="http://schemas.openxmlformats.org/officeDocument/2006/relationships/customXml" Target="../ink/ink2630.xml"/><Relationship Id="rId646" Type="http://schemas.openxmlformats.org/officeDocument/2006/relationships/customXml" Target="../ink/ink2651.xml"/><Relationship Id="rId201" Type="http://schemas.openxmlformats.org/officeDocument/2006/relationships/image" Target="../media/image918.png"/><Relationship Id="rId243" Type="http://schemas.openxmlformats.org/officeDocument/2006/relationships/image" Target="../media/image2340.png"/><Relationship Id="rId285" Type="http://schemas.openxmlformats.org/officeDocument/2006/relationships/image" Target="../media/image2361.png"/><Relationship Id="rId450" Type="http://schemas.openxmlformats.org/officeDocument/2006/relationships/customXml" Target="../ink/ink2553.xml"/><Relationship Id="rId506" Type="http://schemas.openxmlformats.org/officeDocument/2006/relationships/customXml" Target="../ink/ink2581.xml"/><Relationship Id="rId38" Type="http://schemas.openxmlformats.org/officeDocument/2006/relationships/customXml" Target="../ink/ink2347.xml"/><Relationship Id="rId103" Type="http://schemas.openxmlformats.org/officeDocument/2006/relationships/image" Target="../media/image869.png"/><Relationship Id="rId310" Type="http://schemas.openxmlformats.org/officeDocument/2006/relationships/customXml" Target="../ink/ink2483.xml"/><Relationship Id="rId492" Type="http://schemas.openxmlformats.org/officeDocument/2006/relationships/customXml" Target="../ink/ink2574.xml"/><Relationship Id="rId548" Type="http://schemas.openxmlformats.org/officeDocument/2006/relationships/customXml" Target="../ink/ink2602.xml"/><Relationship Id="rId91" Type="http://schemas.openxmlformats.org/officeDocument/2006/relationships/image" Target="../media/image863.png"/><Relationship Id="rId145" Type="http://schemas.openxmlformats.org/officeDocument/2006/relationships/image" Target="../media/image890.png"/><Relationship Id="rId187" Type="http://schemas.openxmlformats.org/officeDocument/2006/relationships/image" Target="../media/image911.png"/><Relationship Id="rId352" Type="http://schemas.openxmlformats.org/officeDocument/2006/relationships/customXml" Target="../ink/ink2504.xml"/><Relationship Id="rId394" Type="http://schemas.openxmlformats.org/officeDocument/2006/relationships/customXml" Target="../ink/ink2525.xml"/><Relationship Id="rId408" Type="http://schemas.openxmlformats.org/officeDocument/2006/relationships/customXml" Target="../ink/ink2532.xml"/><Relationship Id="rId615" Type="http://schemas.openxmlformats.org/officeDocument/2006/relationships/image" Target="../media/image2504.png"/><Relationship Id="rId212" Type="http://schemas.openxmlformats.org/officeDocument/2006/relationships/customXml" Target="../ink/ink2434.xml"/><Relationship Id="rId254" Type="http://schemas.openxmlformats.org/officeDocument/2006/relationships/customXml" Target="../ink/ink2455.xml"/><Relationship Id="rId49" Type="http://schemas.openxmlformats.org/officeDocument/2006/relationships/image" Target="../media/image842.png"/><Relationship Id="rId114" Type="http://schemas.openxmlformats.org/officeDocument/2006/relationships/customXml" Target="../ink/ink2385.xml"/><Relationship Id="rId296" Type="http://schemas.openxmlformats.org/officeDocument/2006/relationships/customXml" Target="../ink/ink2476.xml"/><Relationship Id="rId461" Type="http://schemas.openxmlformats.org/officeDocument/2006/relationships/image" Target="../media/image2427.png"/><Relationship Id="rId517" Type="http://schemas.openxmlformats.org/officeDocument/2006/relationships/image" Target="../media/image2455.png"/><Relationship Id="rId559" Type="http://schemas.openxmlformats.org/officeDocument/2006/relationships/image" Target="../media/image2476.png"/><Relationship Id="rId60" Type="http://schemas.openxmlformats.org/officeDocument/2006/relationships/customXml" Target="../ink/ink2358.xml"/><Relationship Id="rId156" Type="http://schemas.openxmlformats.org/officeDocument/2006/relationships/customXml" Target="../ink/ink2406.xml"/><Relationship Id="rId198" Type="http://schemas.openxmlformats.org/officeDocument/2006/relationships/customXml" Target="../ink/ink2427.xml"/><Relationship Id="rId321" Type="http://schemas.openxmlformats.org/officeDocument/2006/relationships/image" Target="../media/image997.png"/><Relationship Id="rId363" Type="http://schemas.openxmlformats.org/officeDocument/2006/relationships/image" Target="../media/image2378.png"/><Relationship Id="rId419" Type="http://schemas.openxmlformats.org/officeDocument/2006/relationships/image" Target="../media/image2406.png"/><Relationship Id="rId570" Type="http://schemas.openxmlformats.org/officeDocument/2006/relationships/customXml" Target="../ink/ink2613.xml"/><Relationship Id="rId626" Type="http://schemas.openxmlformats.org/officeDocument/2006/relationships/customXml" Target="../ink/ink2641.xml"/><Relationship Id="rId223" Type="http://schemas.openxmlformats.org/officeDocument/2006/relationships/image" Target="../media/image2330.png"/><Relationship Id="rId430" Type="http://schemas.openxmlformats.org/officeDocument/2006/relationships/customXml" Target="../ink/ink2543.xml"/><Relationship Id="rId18" Type="http://schemas.openxmlformats.org/officeDocument/2006/relationships/customXml" Target="../ink/ink2337.xml"/><Relationship Id="rId265" Type="http://schemas.openxmlformats.org/officeDocument/2006/relationships/image" Target="../media/image2351.png"/><Relationship Id="rId472" Type="http://schemas.openxmlformats.org/officeDocument/2006/relationships/customXml" Target="../ink/ink2564.xml"/><Relationship Id="rId528" Type="http://schemas.openxmlformats.org/officeDocument/2006/relationships/customXml" Target="../ink/ink2592.xml"/><Relationship Id="rId125" Type="http://schemas.openxmlformats.org/officeDocument/2006/relationships/image" Target="../media/image880.png"/><Relationship Id="rId167" Type="http://schemas.openxmlformats.org/officeDocument/2006/relationships/image" Target="../media/image901.png"/><Relationship Id="rId332" Type="http://schemas.openxmlformats.org/officeDocument/2006/relationships/customXml" Target="../ink/ink2494.xml"/><Relationship Id="rId374" Type="http://schemas.openxmlformats.org/officeDocument/2006/relationships/customXml" Target="../ink/ink2515.xml"/><Relationship Id="rId581" Type="http://schemas.openxmlformats.org/officeDocument/2006/relationships/image" Target="../media/image2487.png"/><Relationship Id="rId71" Type="http://schemas.openxmlformats.org/officeDocument/2006/relationships/image" Target="../media/image853.png"/><Relationship Id="rId234" Type="http://schemas.openxmlformats.org/officeDocument/2006/relationships/customXml" Target="../ink/ink2445.xml"/><Relationship Id="rId637" Type="http://schemas.openxmlformats.org/officeDocument/2006/relationships/image" Target="../media/image2515.png"/><Relationship Id="rId2" Type="http://schemas.openxmlformats.org/officeDocument/2006/relationships/customXml" Target="../ink/ink2329.xml"/><Relationship Id="rId29" Type="http://schemas.openxmlformats.org/officeDocument/2006/relationships/image" Target="../media/image832.png"/><Relationship Id="rId276" Type="http://schemas.openxmlformats.org/officeDocument/2006/relationships/customXml" Target="../ink/ink2466.xml"/><Relationship Id="rId441" Type="http://schemas.openxmlformats.org/officeDocument/2006/relationships/image" Target="../media/image2417.png"/><Relationship Id="rId483" Type="http://schemas.openxmlformats.org/officeDocument/2006/relationships/image" Target="../media/image2438.png"/><Relationship Id="rId539" Type="http://schemas.openxmlformats.org/officeDocument/2006/relationships/image" Target="../media/image2466.png"/><Relationship Id="rId40" Type="http://schemas.openxmlformats.org/officeDocument/2006/relationships/customXml" Target="../ink/ink2348.xml"/><Relationship Id="rId136" Type="http://schemas.openxmlformats.org/officeDocument/2006/relationships/customXml" Target="../ink/ink2396.xml"/><Relationship Id="rId178" Type="http://schemas.openxmlformats.org/officeDocument/2006/relationships/customXml" Target="../ink/ink2417.xml"/><Relationship Id="rId301" Type="http://schemas.openxmlformats.org/officeDocument/2006/relationships/image" Target="../media/image2369.png"/><Relationship Id="rId343" Type="http://schemas.openxmlformats.org/officeDocument/2006/relationships/image" Target="../media/image1008.png"/><Relationship Id="rId550" Type="http://schemas.openxmlformats.org/officeDocument/2006/relationships/customXml" Target="../ink/ink2603.xml"/><Relationship Id="rId82" Type="http://schemas.openxmlformats.org/officeDocument/2006/relationships/customXml" Target="../ink/ink2369.xml"/><Relationship Id="rId203" Type="http://schemas.openxmlformats.org/officeDocument/2006/relationships/image" Target="../media/image919.png"/><Relationship Id="rId385" Type="http://schemas.openxmlformats.org/officeDocument/2006/relationships/image" Target="../media/image2389.png"/><Relationship Id="rId592" Type="http://schemas.openxmlformats.org/officeDocument/2006/relationships/customXml" Target="../ink/ink2624.xml"/><Relationship Id="rId606" Type="http://schemas.openxmlformats.org/officeDocument/2006/relationships/customXml" Target="../ink/ink2631.xml"/><Relationship Id="rId648" Type="http://schemas.openxmlformats.org/officeDocument/2006/relationships/customXml" Target="../ink/ink2652.xml"/><Relationship Id="rId245" Type="http://schemas.openxmlformats.org/officeDocument/2006/relationships/image" Target="../media/image2341.png"/><Relationship Id="rId287" Type="http://schemas.openxmlformats.org/officeDocument/2006/relationships/image" Target="../media/image2362.png"/><Relationship Id="rId410" Type="http://schemas.openxmlformats.org/officeDocument/2006/relationships/customXml" Target="../ink/ink2533.xml"/><Relationship Id="rId452" Type="http://schemas.openxmlformats.org/officeDocument/2006/relationships/customXml" Target="../ink/ink2554.xml"/><Relationship Id="rId494" Type="http://schemas.openxmlformats.org/officeDocument/2006/relationships/customXml" Target="../ink/ink2575.xml"/><Relationship Id="rId508" Type="http://schemas.openxmlformats.org/officeDocument/2006/relationships/customXml" Target="../ink/ink2582.xml"/><Relationship Id="rId105" Type="http://schemas.openxmlformats.org/officeDocument/2006/relationships/image" Target="../media/image870.png"/><Relationship Id="rId147" Type="http://schemas.openxmlformats.org/officeDocument/2006/relationships/image" Target="../media/image891.png"/><Relationship Id="rId312" Type="http://schemas.openxmlformats.org/officeDocument/2006/relationships/customXml" Target="../ink/ink2484.xml"/><Relationship Id="rId354" Type="http://schemas.openxmlformats.org/officeDocument/2006/relationships/customXml" Target="../ink/ink2505.xml"/><Relationship Id="rId51" Type="http://schemas.openxmlformats.org/officeDocument/2006/relationships/image" Target="../media/image843.png"/><Relationship Id="rId93" Type="http://schemas.openxmlformats.org/officeDocument/2006/relationships/image" Target="../media/image864.png"/><Relationship Id="rId189" Type="http://schemas.openxmlformats.org/officeDocument/2006/relationships/image" Target="../media/image912.png"/><Relationship Id="rId396" Type="http://schemas.openxmlformats.org/officeDocument/2006/relationships/customXml" Target="../ink/ink2526.xml"/><Relationship Id="rId561" Type="http://schemas.openxmlformats.org/officeDocument/2006/relationships/image" Target="../media/image2477.png"/><Relationship Id="rId617" Type="http://schemas.openxmlformats.org/officeDocument/2006/relationships/image" Target="../media/image2505.png"/><Relationship Id="rId214" Type="http://schemas.openxmlformats.org/officeDocument/2006/relationships/customXml" Target="../ink/ink2435.xml"/><Relationship Id="rId256" Type="http://schemas.openxmlformats.org/officeDocument/2006/relationships/customXml" Target="../ink/ink2456.xml"/><Relationship Id="rId298" Type="http://schemas.openxmlformats.org/officeDocument/2006/relationships/customXml" Target="../ink/ink2477.xml"/><Relationship Id="rId421" Type="http://schemas.openxmlformats.org/officeDocument/2006/relationships/image" Target="../media/image2407.png"/><Relationship Id="rId463" Type="http://schemas.openxmlformats.org/officeDocument/2006/relationships/image" Target="../media/image2428.png"/><Relationship Id="rId519" Type="http://schemas.openxmlformats.org/officeDocument/2006/relationships/image" Target="../media/image2456.png"/><Relationship Id="rId116" Type="http://schemas.openxmlformats.org/officeDocument/2006/relationships/customXml" Target="../ink/ink2386.xml"/><Relationship Id="rId158" Type="http://schemas.openxmlformats.org/officeDocument/2006/relationships/customXml" Target="../ink/ink2407.xml"/><Relationship Id="rId323" Type="http://schemas.openxmlformats.org/officeDocument/2006/relationships/image" Target="../media/image998.png"/><Relationship Id="rId530" Type="http://schemas.openxmlformats.org/officeDocument/2006/relationships/customXml" Target="../ink/ink2593.xml"/><Relationship Id="rId20" Type="http://schemas.openxmlformats.org/officeDocument/2006/relationships/customXml" Target="../ink/ink2338.xml"/><Relationship Id="rId62" Type="http://schemas.openxmlformats.org/officeDocument/2006/relationships/customXml" Target="../ink/ink2359.xml"/><Relationship Id="rId365" Type="http://schemas.openxmlformats.org/officeDocument/2006/relationships/image" Target="../media/image2379.png"/><Relationship Id="rId572" Type="http://schemas.openxmlformats.org/officeDocument/2006/relationships/customXml" Target="../ink/ink2614.xml"/><Relationship Id="rId628" Type="http://schemas.openxmlformats.org/officeDocument/2006/relationships/customXml" Target="../ink/ink2642.xml"/><Relationship Id="rId225" Type="http://schemas.openxmlformats.org/officeDocument/2006/relationships/image" Target="../media/image2331.png"/><Relationship Id="rId267" Type="http://schemas.openxmlformats.org/officeDocument/2006/relationships/image" Target="../media/image2352.png"/><Relationship Id="rId432" Type="http://schemas.openxmlformats.org/officeDocument/2006/relationships/customXml" Target="../ink/ink2544.xml"/><Relationship Id="rId474" Type="http://schemas.openxmlformats.org/officeDocument/2006/relationships/customXml" Target="../ink/ink2565.xml"/><Relationship Id="rId127" Type="http://schemas.openxmlformats.org/officeDocument/2006/relationships/image" Target="../media/image881.png"/><Relationship Id="rId31" Type="http://schemas.openxmlformats.org/officeDocument/2006/relationships/image" Target="../media/image833.png"/><Relationship Id="rId73" Type="http://schemas.openxmlformats.org/officeDocument/2006/relationships/image" Target="../media/image854.png"/><Relationship Id="rId169" Type="http://schemas.openxmlformats.org/officeDocument/2006/relationships/image" Target="../media/image902.png"/><Relationship Id="rId334" Type="http://schemas.openxmlformats.org/officeDocument/2006/relationships/customXml" Target="../ink/ink2495.xml"/><Relationship Id="rId376" Type="http://schemas.openxmlformats.org/officeDocument/2006/relationships/customXml" Target="../ink/ink2516.xml"/><Relationship Id="rId541" Type="http://schemas.openxmlformats.org/officeDocument/2006/relationships/image" Target="../media/image2467.png"/><Relationship Id="rId583" Type="http://schemas.openxmlformats.org/officeDocument/2006/relationships/image" Target="../media/image2488.png"/><Relationship Id="rId639" Type="http://schemas.openxmlformats.org/officeDocument/2006/relationships/image" Target="../media/image2516.png"/><Relationship Id="rId4" Type="http://schemas.openxmlformats.org/officeDocument/2006/relationships/customXml" Target="../ink/ink2330.xml"/><Relationship Id="rId180" Type="http://schemas.openxmlformats.org/officeDocument/2006/relationships/customXml" Target="../ink/ink2418.xml"/><Relationship Id="rId236" Type="http://schemas.openxmlformats.org/officeDocument/2006/relationships/customXml" Target="../ink/ink2446.xml"/><Relationship Id="rId278" Type="http://schemas.openxmlformats.org/officeDocument/2006/relationships/customXml" Target="../ink/ink2467.xml"/><Relationship Id="rId401" Type="http://schemas.openxmlformats.org/officeDocument/2006/relationships/image" Target="../media/image2397.png"/><Relationship Id="rId443" Type="http://schemas.openxmlformats.org/officeDocument/2006/relationships/image" Target="../media/image2418.png"/><Relationship Id="rId650" Type="http://schemas.openxmlformats.org/officeDocument/2006/relationships/customXml" Target="../ink/ink2653.xml"/><Relationship Id="rId303" Type="http://schemas.openxmlformats.org/officeDocument/2006/relationships/image" Target="../media/image2370.png"/><Relationship Id="rId485" Type="http://schemas.openxmlformats.org/officeDocument/2006/relationships/image" Target="../media/image2439.png"/><Relationship Id="rId42" Type="http://schemas.openxmlformats.org/officeDocument/2006/relationships/customXml" Target="../ink/ink2349.xml"/><Relationship Id="rId84" Type="http://schemas.openxmlformats.org/officeDocument/2006/relationships/customXml" Target="../ink/ink2370.xml"/><Relationship Id="rId138" Type="http://schemas.openxmlformats.org/officeDocument/2006/relationships/customXml" Target="../ink/ink2397.xml"/><Relationship Id="rId345" Type="http://schemas.openxmlformats.org/officeDocument/2006/relationships/image" Target="../media/image1009.png"/><Relationship Id="rId387" Type="http://schemas.openxmlformats.org/officeDocument/2006/relationships/image" Target="../media/image2390.png"/><Relationship Id="rId510" Type="http://schemas.openxmlformats.org/officeDocument/2006/relationships/customXml" Target="../ink/ink2583.xml"/><Relationship Id="rId552" Type="http://schemas.openxmlformats.org/officeDocument/2006/relationships/customXml" Target="../ink/ink2604.xml"/><Relationship Id="rId594" Type="http://schemas.openxmlformats.org/officeDocument/2006/relationships/customXml" Target="../ink/ink2625.xml"/><Relationship Id="rId608" Type="http://schemas.openxmlformats.org/officeDocument/2006/relationships/customXml" Target="../ink/ink2632.xml"/><Relationship Id="rId191" Type="http://schemas.openxmlformats.org/officeDocument/2006/relationships/image" Target="../media/image913.png"/><Relationship Id="rId205" Type="http://schemas.openxmlformats.org/officeDocument/2006/relationships/image" Target="../media/image920.png"/><Relationship Id="rId247" Type="http://schemas.openxmlformats.org/officeDocument/2006/relationships/image" Target="../media/image2342.png"/><Relationship Id="rId412" Type="http://schemas.openxmlformats.org/officeDocument/2006/relationships/customXml" Target="../ink/ink2534.xml"/><Relationship Id="rId107" Type="http://schemas.openxmlformats.org/officeDocument/2006/relationships/image" Target="../media/image871.png"/><Relationship Id="rId289" Type="http://schemas.openxmlformats.org/officeDocument/2006/relationships/image" Target="../media/image2363.png"/><Relationship Id="rId454" Type="http://schemas.openxmlformats.org/officeDocument/2006/relationships/customXml" Target="../ink/ink2555.xml"/><Relationship Id="rId496" Type="http://schemas.openxmlformats.org/officeDocument/2006/relationships/customXml" Target="../ink/ink2576.xml"/><Relationship Id="rId11" Type="http://schemas.openxmlformats.org/officeDocument/2006/relationships/image" Target="../media/image2323.png"/><Relationship Id="rId53" Type="http://schemas.openxmlformats.org/officeDocument/2006/relationships/image" Target="../media/image844.png"/><Relationship Id="rId149" Type="http://schemas.openxmlformats.org/officeDocument/2006/relationships/image" Target="../media/image892.png"/><Relationship Id="rId314" Type="http://schemas.openxmlformats.org/officeDocument/2006/relationships/customXml" Target="../ink/ink2485.xml"/><Relationship Id="rId356" Type="http://schemas.openxmlformats.org/officeDocument/2006/relationships/customXml" Target="../ink/ink2506.xml"/><Relationship Id="rId398" Type="http://schemas.openxmlformats.org/officeDocument/2006/relationships/customXml" Target="../ink/ink2527.xml"/><Relationship Id="rId521" Type="http://schemas.openxmlformats.org/officeDocument/2006/relationships/image" Target="../media/image2457.png"/><Relationship Id="rId563" Type="http://schemas.openxmlformats.org/officeDocument/2006/relationships/image" Target="../media/image2478.png"/><Relationship Id="rId619" Type="http://schemas.openxmlformats.org/officeDocument/2006/relationships/image" Target="../media/image2506.png"/><Relationship Id="rId95" Type="http://schemas.openxmlformats.org/officeDocument/2006/relationships/image" Target="../media/image865.png"/><Relationship Id="rId160" Type="http://schemas.openxmlformats.org/officeDocument/2006/relationships/customXml" Target="../ink/ink2408.xml"/><Relationship Id="rId216" Type="http://schemas.openxmlformats.org/officeDocument/2006/relationships/customXml" Target="../ink/ink2436.xml"/><Relationship Id="rId423" Type="http://schemas.openxmlformats.org/officeDocument/2006/relationships/image" Target="../media/image2408.png"/><Relationship Id="rId258" Type="http://schemas.openxmlformats.org/officeDocument/2006/relationships/customXml" Target="../ink/ink2457.xml"/><Relationship Id="rId465" Type="http://schemas.openxmlformats.org/officeDocument/2006/relationships/image" Target="../media/image2429.png"/><Relationship Id="rId630" Type="http://schemas.openxmlformats.org/officeDocument/2006/relationships/customXml" Target="../ink/ink2643.xml"/><Relationship Id="rId22" Type="http://schemas.openxmlformats.org/officeDocument/2006/relationships/customXml" Target="../ink/ink2339.xml"/><Relationship Id="rId64" Type="http://schemas.openxmlformats.org/officeDocument/2006/relationships/customXml" Target="../ink/ink2360.xml"/><Relationship Id="rId118" Type="http://schemas.openxmlformats.org/officeDocument/2006/relationships/customXml" Target="../ink/ink2387.xml"/><Relationship Id="rId325" Type="http://schemas.openxmlformats.org/officeDocument/2006/relationships/image" Target="../media/image999.png"/><Relationship Id="rId367" Type="http://schemas.openxmlformats.org/officeDocument/2006/relationships/image" Target="../media/image2380.png"/><Relationship Id="rId532" Type="http://schemas.openxmlformats.org/officeDocument/2006/relationships/customXml" Target="../ink/ink2594.xml"/><Relationship Id="rId574" Type="http://schemas.openxmlformats.org/officeDocument/2006/relationships/customXml" Target="../ink/ink2615.xml"/><Relationship Id="rId171" Type="http://schemas.openxmlformats.org/officeDocument/2006/relationships/image" Target="../media/image903.png"/><Relationship Id="rId227" Type="http://schemas.openxmlformats.org/officeDocument/2006/relationships/image" Target="../media/image2332.png"/><Relationship Id="rId269" Type="http://schemas.openxmlformats.org/officeDocument/2006/relationships/image" Target="../media/image2353.png"/><Relationship Id="rId434" Type="http://schemas.openxmlformats.org/officeDocument/2006/relationships/customXml" Target="../ink/ink2545.xml"/><Relationship Id="rId476" Type="http://schemas.openxmlformats.org/officeDocument/2006/relationships/customXml" Target="../ink/ink2566.xml"/><Relationship Id="rId641" Type="http://schemas.openxmlformats.org/officeDocument/2006/relationships/image" Target="../media/image2517.png"/><Relationship Id="rId33" Type="http://schemas.openxmlformats.org/officeDocument/2006/relationships/image" Target="../media/image834.png"/><Relationship Id="rId129" Type="http://schemas.openxmlformats.org/officeDocument/2006/relationships/image" Target="../media/image882.png"/><Relationship Id="rId280" Type="http://schemas.openxmlformats.org/officeDocument/2006/relationships/customXml" Target="../ink/ink2468.xml"/><Relationship Id="rId336" Type="http://schemas.openxmlformats.org/officeDocument/2006/relationships/customXml" Target="../ink/ink2496.xml"/><Relationship Id="rId501" Type="http://schemas.openxmlformats.org/officeDocument/2006/relationships/image" Target="../media/image2447.png"/><Relationship Id="rId543" Type="http://schemas.openxmlformats.org/officeDocument/2006/relationships/image" Target="../media/image2468.png"/><Relationship Id="rId75" Type="http://schemas.openxmlformats.org/officeDocument/2006/relationships/image" Target="../media/image855.png"/><Relationship Id="rId140" Type="http://schemas.openxmlformats.org/officeDocument/2006/relationships/customXml" Target="../ink/ink2398.xml"/><Relationship Id="rId182" Type="http://schemas.openxmlformats.org/officeDocument/2006/relationships/customXml" Target="../ink/ink2419.xml"/><Relationship Id="rId378" Type="http://schemas.openxmlformats.org/officeDocument/2006/relationships/customXml" Target="../ink/ink2517.xml"/><Relationship Id="rId403" Type="http://schemas.openxmlformats.org/officeDocument/2006/relationships/image" Target="../media/image2398.png"/><Relationship Id="rId585" Type="http://schemas.openxmlformats.org/officeDocument/2006/relationships/image" Target="../media/image2489.png"/><Relationship Id="rId6" Type="http://schemas.openxmlformats.org/officeDocument/2006/relationships/customXml" Target="../ink/ink2331.xml"/><Relationship Id="rId238" Type="http://schemas.openxmlformats.org/officeDocument/2006/relationships/customXml" Target="../ink/ink2447.xml"/><Relationship Id="rId445" Type="http://schemas.openxmlformats.org/officeDocument/2006/relationships/image" Target="../media/image2419.png"/><Relationship Id="rId487" Type="http://schemas.openxmlformats.org/officeDocument/2006/relationships/image" Target="../media/image2440.png"/><Relationship Id="rId610" Type="http://schemas.openxmlformats.org/officeDocument/2006/relationships/customXml" Target="../ink/ink2633.xml"/><Relationship Id="rId652" Type="http://schemas.openxmlformats.org/officeDocument/2006/relationships/customXml" Target="../ink/ink2654.xml"/><Relationship Id="rId291" Type="http://schemas.openxmlformats.org/officeDocument/2006/relationships/image" Target="../media/image2364.png"/><Relationship Id="rId305" Type="http://schemas.openxmlformats.org/officeDocument/2006/relationships/image" Target="../media/image2371.png"/><Relationship Id="rId347" Type="http://schemas.openxmlformats.org/officeDocument/2006/relationships/image" Target="../media/image1010.png"/><Relationship Id="rId512" Type="http://schemas.openxmlformats.org/officeDocument/2006/relationships/customXml" Target="../ink/ink2584.xml"/><Relationship Id="rId44" Type="http://schemas.openxmlformats.org/officeDocument/2006/relationships/customXml" Target="../ink/ink2350.xml"/><Relationship Id="rId86" Type="http://schemas.openxmlformats.org/officeDocument/2006/relationships/customXml" Target="../ink/ink2371.xml"/><Relationship Id="rId151" Type="http://schemas.openxmlformats.org/officeDocument/2006/relationships/image" Target="../media/image893.png"/><Relationship Id="rId389" Type="http://schemas.openxmlformats.org/officeDocument/2006/relationships/image" Target="../media/image2391.png"/><Relationship Id="rId554" Type="http://schemas.openxmlformats.org/officeDocument/2006/relationships/customXml" Target="../ink/ink2605.xml"/><Relationship Id="rId596" Type="http://schemas.openxmlformats.org/officeDocument/2006/relationships/customXml" Target="../ink/ink2626.xml"/><Relationship Id="rId193" Type="http://schemas.openxmlformats.org/officeDocument/2006/relationships/image" Target="../media/image914.png"/><Relationship Id="rId207" Type="http://schemas.openxmlformats.org/officeDocument/2006/relationships/image" Target="../media/image921.png"/><Relationship Id="rId249" Type="http://schemas.openxmlformats.org/officeDocument/2006/relationships/image" Target="../media/image2343.png"/><Relationship Id="rId414" Type="http://schemas.openxmlformats.org/officeDocument/2006/relationships/customXml" Target="../ink/ink2535.xml"/><Relationship Id="rId456" Type="http://schemas.openxmlformats.org/officeDocument/2006/relationships/customXml" Target="../ink/ink2556.xml"/><Relationship Id="rId498" Type="http://schemas.openxmlformats.org/officeDocument/2006/relationships/customXml" Target="../ink/ink2577.xml"/><Relationship Id="rId621" Type="http://schemas.openxmlformats.org/officeDocument/2006/relationships/image" Target="../media/image2507.png"/><Relationship Id="rId13" Type="http://schemas.openxmlformats.org/officeDocument/2006/relationships/image" Target="../media/image2324.png"/><Relationship Id="rId109" Type="http://schemas.openxmlformats.org/officeDocument/2006/relationships/image" Target="../media/image872.png"/><Relationship Id="rId260" Type="http://schemas.openxmlformats.org/officeDocument/2006/relationships/customXml" Target="../ink/ink2458.xml"/><Relationship Id="rId316" Type="http://schemas.openxmlformats.org/officeDocument/2006/relationships/customXml" Target="../ink/ink2486.xml"/><Relationship Id="rId523" Type="http://schemas.openxmlformats.org/officeDocument/2006/relationships/image" Target="../media/image2458.png"/><Relationship Id="rId55" Type="http://schemas.openxmlformats.org/officeDocument/2006/relationships/image" Target="../media/image845.png"/><Relationship Id="rId97" Type="http://schemas.openxmlformats.org/officeDocument/2006/relationships/image" Target="../media/image866.png"/><Relationship Id="rId120" Type="http://schemas.openxmlformats.org/officeDocument/2006/relationships/customXml" Target="../ink/ink2388.xml"/><Relationship Id="rId358" Type="http://schemas.openxmlformats.org/officeDocument/2006/relationships/customXml" Target="../ink/ink2507.xml"/><Relationship Id="rId565" Type="http://schemas.openxmlformats.org/officeDocument/2006/relationships/image" Target="../media/image2479.png"/><Relationship Id="rId162" Type="http://schemas.openxmlformats.org/officeDocument/2006/relationships/customXml" Target="../ink/ink2409.xml"/><Relationship Id="rId218" Type="http://schemas.openxmlformats.org/officeDocument/2006/relationships/customXml" Target="../ink/ink2437.xml"/><Relationship Id="rId425" Type="http://schemas.openxmlformats.org/officeDocument/2006/relationships/image" Target="../media/image2409.png"/><Relationship Id="rId467" Type="http://schemas.openxmlformats.org/officeDocument/2006/relationships/image" Target="../media/image2430.png"/><Relationship Id="rId632" Type="http://schemas.openxmlformats.org/officeDocument/2006/relationships/customXml" Target="../ink/ink2644.xml"/><Relationship Id="rId271" Type="http://schemas.openxmlformats.org/officeDocument/2006/relationships/image" Target="../media/image2354.png"/><Relationship Id="rId24" Type="http://schemas.openxmlformats.org/officeDocument/2006/relationships/customXml" Target="../ink/ink2340.xml"/><Relationship Id="rId66" Type="http://schemas.openxmlformats.org/officeDocument/2006/relationships/customXml" Target="../ink/ink2361.xml"/><Relationship Id="rId131" Type="http://schemas.openxmlformats.org/officeDocument/2006/relationships/image" Target="../media/image883.png"/><Relationship Id="rId327" Type="http://schemas.openxmlformats.org/officeDocument/2006/relationships/image" Target="../media/image1000.png"/><Relationship Id="rId369" Type="http://schemas.openxmlformats.org/officeDocument/2006/relationships/image" Target="../media/image2381.png"/><Relationship Id="rId534" Type="http://schemas.openxmlformats.org/officeDocument/2006/relationships/customXml" Target="../ink/ink2595.xml"/><Relationship Id="rId576" Type="http://schemas.openxmlformats.org/officeDocument/2006/relationships/customXml" Target="../ink/ink2616.xml"/><Relationship Id="rId173" Type="http://schemas.openxmlformats.org/officeDocument/2006/relationships/image" Target="../media/image904.png"/><Relationship Id="rId229" Type="http://schemas.openxmlformats.org/officeDocument/2006/relationships/image" Target="../media/image2333.png"/><Relationship Id="rId380" Type="http://schemas.openxmlformats.org/officeDocument/2006/relationships/customXml" Target="../ink/ink2518.xml"/><Relationship Id="rId436" Type="http://schemas.openxmlformats.org/officeDocument/2006/relationships/customXml" Target="../ink/ink2546.xml"/><Relationship Id="rId601" Type="http://schemas.openxmlformats.org/officeDocument/2006/relationships/image" Target="../media/image2497.png"/><Relationship Id="rId643" Type="http://schemas.openxmlformats.org/officeDocument/2006/relationships/image" Target="../media/image2518.png"/><Relationship Id="rId240" Type="http://schemas.openxmlformats.org/officeDocument/2006/relationships/customXml" Target="../ink/ink2448.xml"/><Relationship Id="rId478" Type="http://schemas.openxmlformats.org/officeDocument/2006/relationships/customXml" Target="../ink/ink2567.xml"/><Relationship Id="rId35" Type="http://schemas.openxmlformats.org/officeDocument/2006/relationships/image" Target="../media/image835.png"/><Relationship Id="rId77" Type="http://schemas.openxmlformats.org/officeDocument/2006/relationships/image" Target="../media/image856.png"/><Relationship Id="rId100" Type="http://schemas.openxmlformats.org/officeDocument/2006/relationships/customXml" Target="../ink/ink2378.xml"/><Relationship Id="rId282" Type="http://schemas.openxmlformats.org/officeDocument/2006/relationships/customXml" Target="../ink/ink2469.xml"/><Relationship Id="rId338" Type="http://schemas.openxmlformats.org/officeDocument/2006/relationships/customXml" Target="../ink/ink2497.xml"/><Relationship Id="rId503" Type="http://schemas.openxmlformats.org/officeDocument/2006/relationships/image" Target="../media/image2448.png"/><Relationship Id="rId545" Type="http://schemas.openxmlformats.org/officeDocument/2006/relationships/image" Target="../media/image2469.png"/><Relationship Id="rId587" Type="http://schemas.openxmlformats.org/officeDocument/2006/relationships/image" Target="../media/image2490.png"/><Relationship Id="rId8" Type="http://schemas.openxmlformats.org/officeDocument/2006/relationships/customXml" Target="../ink/ink2332.xml"/><Relationship Id="rId142" Type="http://schemas.openxmlformats.org/officeDocument/2006/relationships/customXml" Target="../ink/ink2399.xml"/><Relationship Id="rId184" Type="http://schemas.openxmlformats.org/officeDocument/2006/relationships/customXml" Target="../ink/ink2420.xml"/><Relationship Id="rId391" Type="http://schemas.openxmlformats.org/officeDocument/2006/relationships/image" Target="../media/image2392.png"/><Relationship Id="rId405" Type="http://schemas.openxmlformats.org/officeDocument/2006/relationships/image" Target="../media/image2399.png"/><Relationship Id="rId447" Type="http://schemas.openxmlformats.org/officeDocument/2006/relationships/image" Target="../media/image2420.png"/><Relationship Id="rId612" Type="http://schemas.openxmlformats.org/officeDocument/2006/relationships/customXml" Target="../ink/ink2634.xml"/><Relationship Id="rId251" Type="http://schemas.openxmlformats.org/officeDocument/2006/relationships/image" Target="../media/image2344.png"/><Relationship Id="rId489" Type="http://schemas.openxmlformats.org/officeDocument/2006/relationships/image" Target="../media/image2441.png"/><Relationship Id="rId654" Type="http://schemas.openxmlformats.org/officeDocument/2006/relationships/customXml" Target="../ink/ink2655.xml"/><Relationship Id="rId46" Type="http://schemas.openxmlformats.org/officeDocument/2006/relationships/customXml" Target="../ink/ink2351.xml"/><Relationship Id="rId293" Type="http://schemas.openxmlformats.org/officeDocument/2006/relationships/image" Target="../media/image2365.png"/><Relationship Id="rId307" Type="http://schemas.openxmlformats.org/officeDocument/2006/relationships/image" Target="../media/image2372.png"/><Relationship Id="rId349" Type="http://schemas.openxmlformats.org/officeDocument/2006/relationships/image" Target="../media/image1011.png"/><Relationship Id="rId514" Type="http://schemas.openxmlformats.org/officeDocument/2006/relationships/customXml" Target="../ink/ink2585.xml"/><Relationship Id="rId556" Type="http://schemas.openxmlformats.org/officeDocument/2006/relationships/customXml" Target="../ink/ink2606.xml"/><Relationship Id="rId88" Type="http://schemas.openxmlformats.org/officeDocument/2006/relationships/customXml" Target="../ink/ink2372.xml"/><Relationship Id="rId111" Type="http://schemas.openxmlformats.org/officeDocument/2006/relationships/image" Target="../media/image873.png"/><Relationship Id="rId153" Type="http://schemas.openxmlformats.org/officeDocument/2006/relationships/image" Target="../media/image894.png"/><Relationship Id="rId195" Type="http://schemas.openxmlformats.org/officeDocument/2006/relationships/image" Target="../media/image915.png"/><Relationship Id="rId209" Type="http://schemas.openxmlformats.org/officeDocument/2006/relationships/image" Target="../media/image922.png"/><Relationship Id="rId360" Type="http://schemas.openxmlformats.org/officeDocument/2006/relationships/customXml" Target="../ink/ink2508.xml"/><Relationship Id="rId416" Type="http://schemas.openxmlformats.org/officeDocument/2006/relationships/customXml" Target="../ink/ink2536.xml"/><Relationship Id="rId598" Type="http://schemas.openxmlformats.org/officeDocument/2006/relationships/customXml" Target="../ink/ink2627.xml"/><Relationship Id="rId220" Type="http://schemas.openxmlformats.org/officeDocument/2006/relationships/customXml" Target="../ink/ink2438.xml"/><Relationship Id="rId458" Type="http://schemas.openxmlformats.org/officeDocument/2006/relationships/customXml" Target="../ink/ink2557.xml"/><Relationship Id="rId623" Type="http://schemas.openxmlformats.org/officeDocument/2006/relationships/image" Target="../media/image2508.png"/><Relationship Id="rId15" Type="http://schemas.openxmlformats.org/officeDocument/2006/relationships/image" Target="../media/image1027.png"/><Relationship Id="rId57" Type="http://schemas.openxmlformats.org/officeDocument/2006/relationships/image" Target="../media/image846.png"/><Relationship Id="rId262" Type="http://schemas.openxmlformats.org/officeDocument/2006/relationships/customXml" Target="../ink/ink2459.xml"/><Relationship Id="rId318" Type="http://schemas.openxmlformats.org/officeDocument/2006/relationships/customXml" Target="../ink/ink2487.xml"/><Relationship Id="rId525" Type="http://schemas.openxmlformats.org/officeDocument/2006/relationships/image" Target="../media/image2459.png"/><Relationship Id="rId567" Type="http://schemas.openxmlformats.org/officeDocument/2006/relationships/image" Target="../media/image2480.png"/><Relationship Id="rId99" Type="http://schemas.openxmlformats.org/officeDocument/2006/relationships/image" Target="../media/image867.png"/><Relationship Id="rId122" Type="http://schemas.openxmlformats.org/officeDocument/2006/relationships/customXml" Target="../ink/ink2389.xml"/><Relationship Id="rId164" Type="http://schemas.openxmlformats.org/officeDocument/2006/relationships/customXml" Target="../ink/ink2410.xml"/><Relationship Id="rId371" Type="http://schemas.openxmlformats.org/officeDocument/2006/relationships/image" Target="../media/image2382.png"/><Relationship Id="rId427" Type="http://schemas.openxmlformats.org/officeDocument/2006/relationships/image" Target="../media/image2410.png"/><Relationship Id="rId469" Type="http://schemas.openxmlformats.org/officeDocument/2006/relationships/image" Target="../media/image2431.png"/><Relationship Id="rId634" Type="http://schemas.openxmlformats.org/officeDocument/2006/relationships/customXml" Target="../ink/ink2645.xml"/><Relationship Id="rId26" Type="http://schemas.openxmlformats.org/officeDocument/2006/relationships/customXml" Target="../ink/ink2341.xml"/><Relationship Id="rId231" Type="http://schemas.openxmlformats.org/officeDocument/2006/relationships/image" Target="../media/image2334.png"/><Relationship Id="rId273" Type="http://schemas.openxmlformats.org/officeDocument/2006/relationships/image" Target="../media/image2355.png"/><Relationship Id="rId329" Type="http://schemas.openxmlformats.org/officeDocument/2006/relationships/image" Target="../media/image1001.png"/><Relationship Id="rId480" Type="http://schemas.openxmlformats.org/officeDocument/2006/relationships/customXml" Target="../ink/ink2568.xml"/><Relationship Id="rId536" Type="http://schemas.openxmlformats.org/officeDocument/2006/relationships/customXml" Target="../ink/ink2596.xml"/><Relationship Id="rId68" Type="http://schemas.openxmlformats.org/officeDocument/2006/relationships/customXml" Target="../ink/ink2362.xml"/><Relationship Id="rId133" Type="http://schemas.openxmlformats.org/officeDocument/2006/relationships/image" Target="../media/image884.png"/><Relationship Id="rId175" Type="http://schemas.openxmlformats.org/officeDocument/2006/relationships/image" Target="../media/image905.png"/><Relationship Id="rId340" Type="http://schemas.openxmlformats.org/officeDocument/2006/relationships/customXml" Target="../ink/ink2498.xml"/><Relationship Id="rId578" Type="http://schemas.openxmlformats.org/officeDocument/2006/relationships/customXml" Target="../ink/ink2617.xml"/><Relationship Id="rId200" Type="http://schemas.openxmlformats.org/officeDocument/2006/relationships/customXml" Target="../ink/ink2428.xml"/><Relationship Id="rId382" Type="http://schemas.openxmlformats.org/officeDocument/2006/relationships/customXml" Target="../ink/ink2519.xml"/><Relationship Id="rId438" Type="http://schemas.openxmlformats.org/officeDocument/2006/relationships/customXml" Target="../ink/ink2547.xml"/><Relationship Id="rId603" Type="http://schemas.openxmlformats.org/officeDocument/2006/relationships/image" Target="../media/image2498.png"/><Relationship Id="rId645" Type="http://schemas.openxmlformats.org/officeDocument/2006/relationships/image" Target="../media/image2519.png"/><Relationship Id="rId242" Type="http://schemas.openxmlformats.org/officeDocument/2006/relationships/customXml" Target="../ink/ink2449.xml"/><Relationship Id="rId284" Type="http://schemas.openxmlformats.org/officeDocument/2006/relationships/customXml" Target="../ink/ink2470.xml"/><Relationship Id="rId491" Type="http://schemas.openxmlformats.org/officeDocument/2006/relationships/image" Target="../media/image2442.png"/><Relationship Id="rId505" Type="http://schemas.openxmlformats.org/officeDocument/2006/relationships/image" Target="../media/image2449.png"/><Relationship Id="rId37" Type="http://schemas.openxmlformats.org/officeDocument/2006/relationships/image" Target="../media/image836.png"/><Relationship Id="rId79" Type="http://schemas.openxmlformats.org/officeDocument/2006/relationships/image" Target="../media/image857.png"/><Relationship Id="rId102" Type="http://schemas.openxmlformats.org/officeDocument/2006/relationships/customXml" Target="../ink/ink2379.xml"/><Relationship Id="rId144" Type="http://schemas.openxmlformats.org/officeDocument/2006/relationships/customXml" Target="../ink/ink2400.xml"/><Relationship Id="rId547" Type="http://schemas.openxmlformats.org/officeDocument/2006/relationships/image" Target="../media/image2470.png"/><Relationship Id="rId589" Type="http://schemas.openxmlformats.org/officeDocument/2006/relationships/image" Target="../media/image2491.png"/><Relationship Id="rId90" Type="http://schemas.openxmlformats.org/officeDocument/2006/relationships/customXml" Target="../ink/ink2373.xml"/><Relationship Id="rId186" Type="http://schemas.openxmlformats.org/officeDocument/2006/relationships/customXml" Target="../ink/ink2421.xml"/><Relationship Id="rId351" Type="http://schemas.openxmlformats.org/officeDocument/2006/relationships/image" Target="../media/image1012.png"/><Relationship Id="rId393" Type="http://schemas.openxmlformats.org/officeDocument/2006/relationships/image" Target="../media/image2393.png"/><Relationship Id="rId407" Type="http://schemas.openxmlformats.org/officeDocument/2006/relationships/image" Target="../media/image2400.png"/><Relationship Id="rId449" Type="http://schemas.openxmlformats.org/officeDocument/2006/relationships/image" Target="../media/image2421.png"/><Relationship Id="rId614" Type="http://schemas.openxmlformats.org/officeDocument/2006/relationships/customXml" Target="../ink/ink2635.xml"/><Relationship Id="rId211" Type="http://schemas.openxmlformats.org/officeDocument/2006/relationships/image" Target="../media/image923.png"/><Relationship Id="rId253" Type="http://schemas.openxmlformats.org/officeDocument/2006/relationships/image" Target="../media/image2345.png"/><Relationship Id="rId295" Type="http://schemas.openxmlformats.org/officeDocument/2006/relationships/image" Target="../media/image2366.png"/><Relationship Id="rId309" Type="http://schemas.openxmlformats.org/officeDocument/2006/relationships/image" Target="../media/image2373.png"/><Relationship Id="rId460" Type="http://schemas.openxmlformats.org/officeDocument/2006/relationships/customXml" Target="../ink/ink2558.xml"/><Relationship Id="rId516" Type="http://schemas.openxmlformats.org/officeDocument/2006/relationships/customXml" Target="../ink/ink2586.xml"/><Relationship Id="rId48" Type="http://schemas.openxmlformats.org/officeDocument/2006/relationships/customXml" Target="../ink/ink2352.xml"/><Relationship Id="rId113" Type="http://schemas.openxmlformats.org/officeDocument/2006/relationships/image" Target="../media/image874.png"/><Relationship Id="rId320" Type="http://schemas.openxmlformats.org/officeDocument/2006/relationships/customXml" Target="../ink/ink2488.xml"/><Relationship Id="rId558" Type="http://schemas.openxmlformats.org/officeDocument/2006/relationships/customXml" Target="../ink/ink2607.xml"/><Relationship Id="rId155" Type="http://schemas.openxmlformats.org/officeDocument/2006/relationships/image" Target="../media/image895.png"/><Relationship Id="rId197" Type="http://schemas.openxmlformats.org/officeDocument/2006/relationships/image" Target="../media/image916.png"/><Relationship Id="rId362" Type="http://schemas.openxmlformats.org/officeDocument/2006/relationships/customXml" Target="../ink/ink2509.xml"/><Relationship Id="rId418" Type="http://schemas.openxmlformats.org/officeDocument/2006/relationships/customXml" Target="../ink/ink2537.xml"/><Relationship Id="rId625" Type="http://schemas.openxmlformats.org/officeDocument/2006/relationships/image" Target="../media/image2509.png"/><Relationship Id="rId222" Type="http://schemas.openxmlformats.org/officeDocument/2006/relationships/customXml" Target="../ink/ink2439.xml"/><Relationship Id="rId264" Type="http://schemas.openxmlformats.org/officeDocument/2006/relationships/customXml" Target="../ink/ink2460.xml"/><Relationship Id="rId471" Type="http://schemas.openxmlformats.org/officeDocument/2006/relationships/image" Target="../media/image2432.png"/><Relationship Id="rId17" Type="http://schemas.openxmlformats.org/officeDocument/2006/relationships/image" Target="../media/image2325.png"/><Relationship Id="rId59" Type="http://schemas.openxmlformats.org/officeDocument/2006/relationships/image" Target="../media/image847.png"/><Relationship Id="rId124" Type="http://schemas.openxmlformats.org/officeDocument/2006/relationships/customXml" Target="../ink/ink2390.xml"/><Relationship Id="rId527" Type="http://schemas.openxmlformats.org/officeDocument/2006/relationships/image" Target="../media/image2460.png"/><Relationship Id="rId569" Type="http://schemas.openxmlformats.org/officeDocument/2006/relationships/image" Target="../media/image2481.png"/><Relationship Id="rId70" Type="http://schemas.openxmlformats.org/officeDocument/2006/relationships/customXml" Target="../ink/ink2363.xml"/><Relationship Id="rId166" Type="http://schemas.openxmlformats.org/officeDocument/2006/relationships/customXml" Target="../ink/ink2411.xml"/><Relationship Id="rId331" Type="http://schemas.openxmlformats.org/officeDocument/2006/relationships/image" Target="../media/image1002.png"/><Relationship Id="rId373" Type="http://schemas.openxmlformats.org/officeDocument/2006/relationships/image" Target="../media/image2383.png"/><Relationship Id="rId429" Type="http://schemas.openxmlformats.org/officeDocument/2006/relationships/image" Target="../media/image2411.png"/><Relationship Id="rId580" Type="http://schemas.openxmlformats.org/officeDocument/2006/relationships/customXml" Target="../ink/ink2618.xml"/><Relationship Id="rId636" Type="http://schemas.openxmlformats.org/officeDocument/2006/relationships/customXml" Target="../ink/ink2646.xml"/><Relationship Id="rId1" Type="http://schemas.openxmlformats.org/officeDocument/2006/relationships/slideLayout" Target="../slideLayouts/slideLayout7.xml"/><Relationship Id="rId233" Type="http://schemas.openxmlformats.org/officeDocument/2006/relationships/image" Target="../media/image2335.png"/><Relationship Id="rId440" Type="http://schemas.openxmlformats.org/officeDocument/2006/relationships/customXml" Target="../ink/ink2548.xml"/><Relationship Id="rId28" Type="http://schemas.openxmlformats.org/officeDocument/2006/relationships/customXml" Target="../ink/ink2342.xml"/><Relationship Id="rId275" Type="http://schemas.openxmlformats.org/officeDocument/2006/relationships/image" Target="../media/image2356.png"/><Relationship Id="rId300" Type="http://schemas.openxmlformats.org/officeDocument/2006/relationships/customXml" Target="../ink/ink2478.xml"/><Relationship Id="rId482" Type="http://schemas.openxmlformats.org/officeDocument/2006/relationships/customXml" Target="../ink/ink2569.xml"/><Relationship Id="rId538" Type="http://schemas.openxmlformats.org/officeDocument/2006/relationships/customXml" Target="../ink/ink2597.xml"/><Relationship Id="rId81" Type="http://schemas.openxmlformats.org/officeDocument/2006/relationships/image" Target="../media/image858.png"/><Relationship Id="rId135" Type="http://schemas.openxmlformats.org/officeDocument/2006/relationships/image" Target="../media/image885.png"/><Relationship Id="rId177" Type="http://schemas.openxmlformats.org/officeDocument/2006/relationships/image" Target="../media/image906.png"/><Relationship Id="rId342" Type="http://schemas.openxmlformats.org/officeDocument/2006/relationships/customXml" Target="../ink/ink2499.xml"/><Relationship Id="rId384" Type="http://schemas.openxmlformats.org/officeDocument/2006/relationships/customXml" Target="../ink/ink2520.xml"/><Relationship Id="rId591" Type="http://schemas.openxmlformats.org/officeDocument/2006/relationships/image" Target="../media/image2492.png"/><Relationship Id="rId605" Type="http://schemas.openxmlformats.org/officeDocument/2006/relationships/image" Target="../media/image2499.png"/><Relationship Id="rId202" Type="http://schemas.openxmlformats.org/officeDocument/2006/relationships/customXml" Target="../ink/ink2429.xml"/><Relationship Id="rId244" Type="http://schemas.openxmlformats.org/officeDocument/2006/relationships/customXml" Target="../ink/ink2450.xml"/><Relationship Id="rId647" Type="http://schemas.openxmlformats.org/officeDocument/2006/relationships/image" Target="../media/image2520.png"/><Relationship Id="rId39" Type="http://schemas.openxmlformats.org/officeDocument/2006/relationships/image" Target="../media/image837.png"/><Relationship Id="rId286" Type="http://schemas.openxmlformats.org/officeDocument/2006/relationships/customXml" Target="../ink/ink2471.xml"/><Relationship Id="rId451" Type="http://schemas.openxmlformats.org/officeDocument/2006/relationships/image" Target="../media/image2422.png"/><Relationship Id="rId493" Type="http://schemas.openxmlformats.org/officeDocument/2006/relationships/image" Target="../media/image2443.png"/><Relationship Id="rId507" Type="http://schemas.openxmlformats.org/officeDocument/2006/relationships/image" Target="../media/image2450.png"/><Relationship Id="rId549" Type="http://schemas.openxmlformats.org/officeDocument/2006/relationships/image" Target="../media/image2471.png"/><Relationship Id="rId50" Type="http://schemas.openxmlformats.org/officeDocument/2006/relationships/customXml" Target="../ink/ink2353.xml"/><Relationship Id="rId104" Type="http://schemas.openxmlformats.org/officeDocument/2006/relationships/customXml" Target="../ink/ink2380.xml"/><Relationship Id="rId146" Type="http://schemas.openxmlformats.org/officeDocument/2006/relationships/customXml" Target="../ink/ink2401.xml"/><Relationship Id="rId188" Type="http://schemas.openxmlformats.org/officeDocument/2006/relationships/customXml" Target="../ink/ink2422.xml"/><Relationship Id="rId311" Type="http://schemas.openxmlformats.org/officeDocument/2006/relationships/image" Target="../media/image2374.png"/><Relationship Id="rId353" Type="http://schemas.openxmlformats.org/officeDocument/2006/relationships/image" Target="../media/image1013.png"/><Relationship Id="rId395" Type="http://schemas.openxmlformats.org/officeDocument/2006/relationships/image" Target="../media/image2394.png"/><Relationship Id="rId409" Type="http://schemas.openxmlformats.org/officeDocument/2006/relationships/image" Target="../media/image2401.png"/><Relationship Id="rId560" Type="http://schemas.openxmlformats.org/officeDocument/2006/relationships/customXml" Target="../ink/ink2608.xml"/><Relationship Id="rId92" Type="http://schemas.openxmlformats.org/officeDocument/2006/relationships/customXml" Target="../ink/ink2374.xml"/><Relationship Id="rId213" Type="http://schemas.openxmlformats.org/officeDocument/2006/relationships/image" Target="../media/image924.png"/><Relationship Id="rId420" Type="http://schemas.openxmlformats.org/officeDocument/2006/relationships/customXml" Target="../ink/ink2538.xml"/><Relationship Id="rId616" Type="http://schemas.openxmlformats.org/officeDocument/2006/relationships/customXml" Target="../ink/ink2636.xml"/><Relationship Id="rId255" Type="http://schemas.openxmlformats.org/officeDocument/2006/relationships/image" Target="../media/image2346.png"/><Relationship Id="rId297" Type="http://schemas.openxmlformats.org/officeDocument/2006/relationships/image" Target="../media/image2367.png"/><Relationship Id="rId462" Type="http://schemas.openxmlformats.org/officeDocument/2006/relationships/customXml" Target="../ink/ink2559.xml"/><Relationship Id="rId518" Type="http://schemas.openxmlformats.org/officeDocument/2006/relationships/customXml" Target="../ink/ink2587.xml"/><Relationship Id="rId115" Type="http://schemas.openxmlformats.org/officeDocument/2006/relationships/image" Target="../media/image875.png"/><Relationship Id="rId157" Type="http://schemas.openxmlformats.org/officeDocument/2006/relationships/image" Target="../media/image896.png"/><Relationship Id="rId322" Type="http://schemas.openxmlformats.org/officeDocument/2006/relationships/customXml" Target="../ink/ink2489.xml"/><Relationship Id="rId364" Type="http://schemas.openxmlformats.org/officeDocument/2006/relationships/customXml" Target="../ink/ink2510.xml"/><Relationship Id="rId61" Type="http://schemas.openxmlformats.org/officeDocument/2006/relationships/image" Target="../media/image848.png"/><Relationship Id="rId199" Type="http://schemas.openxmlformats.org/officeDocument/2006/relationships/image" Target="../media/image917.png"/><Relationship Id="rId571" Type="http://schemas.openxmlformats.org/officeDocument/2006/relationships/image" Target="../media/image2482.png"/><Relationship Id="rId627" Type="http://schemas.openxmlformats.org/officeDocument/2006/relationships/image" Target="../media/image2510.png"/><Relationship Id="rId19" Type="http://schemas.openxmlformats.org/officeDocument/2006/relationships/image" Target="../media/image2326.png"/><Relationship Id="rId224" Type="http://schemas.openxmlformats.org/officeDocument/2006/relationships/customXml" Target="../ink/ink2440.xml"/><Relationship Id="rId266" Type="http://schemas.openxmlformats.org/officeDocument/2006/relationships/customXml" Target="../ink/ink2461.xml"/><Relationship Id="rId431" Type="http://schemas.openxmlformats.org/officeDocument/2006/relationships/image" Target="../media/image2412.png"/><Relationship Id="rId473" Type="http://schemas.openxmlformats.org/officeDocument/2006/relationships/image" Target="../media/image2433.png"/><Relationship Id="rId529" Type="http://schemas.openxmlformats.org/officeDocument/2006/relationships/image" Target="../media/image2461.png"/><Relationship Id="rId30" Type="http://schemas.openxmlformats.org/officeDocument/2006/relationships/customXml" Target="../ink/ink2343.xml"/><Relationship Id="rId126" Type="http://schemas.openxmlformats.org/officeDocument/2006/relationships/customXml" Target="../ink/ink2391.xml"/><Relationship Id="rId168" Type="http://schemas.openxmlformats.org/officeDocument/2006/relationships/customXml" Target="../ink/ink2412.xml"/><Relationship Id="rId333" Type="http://schemas.openxmlformats.org/officeDocument/2006/relationships/image" Target="../media/image1003.png"/><Relationship Id="rId540" Type="http://schemas.openxmlformats.org/officeDocument/2006/relationships/customXml" Target="../ink/ink2598.xml"/><Relationship Id="rId72" Type="http://schemas.openxmlformats.org/officeDocument/2006/relationships/customXml" Target="../ink/ink2364.xml"/><Relationship Id="rId375" Type="http://schemas.openxmlformats.org/officeDocument/2006/relationships/image" Target="../media/image2384.png"/><Relationship Id="rId582" Type="http://schemas.openxmlformats.org/officeDocument/2006/relationships/customXml" Target="../ink/ink2619.xml"/><Relationship Id="rId638" Type="http://schemas.openxmlformats.org/officeDocument/2006/relationships/customXml" Target="../ink/ink2647.xml"/><Relationship Id="rId3" Type="http://schemas.openxmlformats.org/officeDocument/2006/relationships/image" Target="../media/image2319.png"/><Relationship Id="rId235" Type="http://schemas.openxmlformats.org/officeDocument/2006/relationships/image" Target="../media/image2336.png"/><Relationship Id="rId277" Type="http://schemas.openxmlformats.org/officeDocument/2006/relationships/image" Target="../media/image2357.png"/><Relationship Id="rId400" Type="http://schemas.openxmlformats.org/officeDocument/2006/relationships/customXml" Target="../ink/ink2528.xml"/><Relationship Id="rId442" Type="http://schemas.openxmlformats.org/officeDocument/2006/relationships/customXml" Target="../ink/ink2549.xml"/><Relationship Id="rId484" Type="http://schemas.openxmlformats.org/officeDocument/2006/relationships/customXml" Target="../ink/ink2570.xml"/><Relationship Id="rId137" Type="http://schemas.openxmlformats.org/officeDocument/2006/relationships/image" Target="../media/image886.png"/><Relationship Id="rId302" Type="http://schemas.openxmlformats.org/officeDocument/2006/relationships/customXml" Target="../ink/ink2479.xml"/><Relationship Id="rId344" Type="http://schemas.openxmlformats.org/officeDocument/2006/relationships/customXml" Target="../ink/ink2500.xml"/><Relationship Id="rId41" Type="http://schemas.openxmlformats.org/officeDocument/2006/relationships/image" Target="../media/image838.png"/><Relationship Id="rId83" Type="http://schemas.openxmlformats.org/officeDocument/2006/relationships/image" Target="../media/image859.png"/><Relationship Id="rId179" Type="http://schemas.openxmlformats.org/officeDocument/2006/relationships/image" Target="../media/image907.png"/><Relationship Id="rId386" Type="http://schemas.openxmlformats.org/officeDocument/2006/relationships/customXml" Target="../ink/ink2521.xml"/><Relationship Id="rId551" Type="http://schemas.openxmlformats.org/officeDocument/2006/relationships/image" Target="../media/image2472.png"/><Relationship Id="rId593" Type="http://schemas.openxmlformats.org/officeDocument/2006/relationships/image" Target="../media/image2493.png"/><Relationship Id="rId607" Type="http://schemas.openxmlformats.org/officeDocument/2006/relationships/image" Target="../media/image2500.png"/><Relationship Id="rId649" Type="http://schemas.openxmlformats.org/officeDocument/2006/relationships/image" Target="../media/image2521.png"/><Relationship Id="rId190" Type="http://schemas.openxmlformats.org/officeDocument/2006/relationships/customXml" Target="../ink/ink2423.xml"/><Relationship Id="rId204" Type="http://schemas.openxmlformats.org/officeDocument/2006/relationships/customXml" Target="../ink/ink2430.xml"/><Relationship Id="rId246" Type="http://schemas.openxmlformats.org/officeDocument/2006/relationships/customXml" Target="../ink/ink2451.xml"/><Relationship Id="rId288" Type="http://schemas.openxmlformats.org/officeDocument/2006/relationships/customXml" Target="../ink/ink2472.xml"/><Relationship Id="rId411" Type="http://schemas.openxmlformats.org/officeDocument/2006/relationships/image" Target="../media/image2402.png"/><Relationship Id="rId453" Type="http://schemas.openxmlformats.org/officeDocument/2006/relationships/image" Target="../media/image2423.png"/><Relationship Id="rId509" Type="http://schemas.openxmlformats.org/officeDocument/2006/relationships/image" Target="../media/image2451.png"/><Relationship Id="rId106" Type="http://schemas.openxmlformats.org/officeDocument/2006/relationships/customXml" Target="../ink/ink2381.xml"/><Relationship Id="rId313" Type="http://schemas.openxmlformats.org/officeDocument/2006/relationships/image" Target="../media/image2375.png"/><Relationship Id="rId495" Type="http://schemas.openxmlformats.org/officeDocument/2006/relationships/image" Target="../media/image2444.png"/><Relationship Id="rId10" Type="http://schemas.openxmlformats.org/officeDocument/2006/relationships/customXml" Target="../ink/ink2333.xml"/><Relationship Id="rId52" Type="http://schemas.openxmlformats.org/officeDocument/2006/relationships/customXml" Target="../ink/ink2354.xml"/><Relationship Id="rId94" Type="http://schemas.openxmlformats.org/officeDocument/2006/relationships/customXml" Target="../ink/ink2375.xml"/><Relationship Id="rId148" Type="http://schemas.openxmlformats.org/officeDocument/2006/relationships/customXml" Target="../ink/ink2402.xml"/><Relationship Id="rId355" Type="http://schemas.openxmlformats.org/officeDocument/2006/relationships/image" Target="../media/image1014.png"/><Relationship Id="rId397" Type="http://schemas.openxmlformats.org/officeDocument/2006/relationships/image" Target="../media/image2395.png"/><Relationship Id="rId520" Type="http://schemas.openxmlformats.org/officeDocument/2006/relationships/customXml" Target="../ink/ink2588.xml"/><Relationship Id="rId562" Type="http://schemas.openxmlformats.org/officeDocument/2006/relationships/customXml" Target="../ink/ink2609.xml"/><Relationship Id="rId618" Type="http://schemas.openxmlformats.org/officeDocument/2006/relationships/customXml" Target="../ink/ink2637.xml"/><Relationship Id="rId215" Type="http://schemas.openxmlformats.org/officeDocument/2006/relationships/image" Target="../media/image925.png"/><Relationship Id="rId257" Type="http://schemas.openxmlformats.org/officeDocument/2006/relationships/image" Target="../media/image2347.png"/><Relationship Id="rId422" Type="http://schemas.openxmlformats.org/officeDocument/2006/relationships/customXml" Target="../ink/ink2539.xml"/><Relationship Id="rId464" Type="http://schemas.openxmlformats.org/officeDocument/2006/relationships/customXml" Target="../ink/ink2560.xml"/><Relationship Id="rId299" Type="http://schemas.openxmlformats.org/officeDocument/2006/relationships/image" Target="../media/image2368.png"/><Relationship Id="rId63" Type="http://schemas.openxmlformats.org/officeDocument/2006/relationships/image" Target="../media/image849.png"/><Relationship Id="rId159" Type="http://schemas.openxmlformats.org/officeDocument/2006/relationships/image" Target="../media/image897.png"/><Relationship Id="rId366" Type="http://schemas.openxmlformats.org/officeDocument/2006/relationships/customXml" Target="../ink/ink2511.xml"/><Relationship Id="rId573" Type="http://schemas.openxmlformats.org/officeDocument/2006/relationships/image" Target="../media/image2483.png"/><Relationship Id="rId226" Type="http://schemas.openxmlformats.org/officeDocument/2006/relationships/customXml" Target="../ink/ink2441.xml"/><Relationship Id="rId433" Type="http://schemas.openxmlformats.org/officeDocument/2006/relationships/image" Target="../media/image2413.png"/><Relationship Id="rId640" Type="http://schemas.openxmlformats.org/officeDocument/2006/relationships/customXml" Target="../ink/ink2648.xml"/><Relationship Id="rId74" Type="http://schemas.openxmlformats.org/officeDocument/2006/relationships/customXml" Target="../ink/ink2365.xml"/><Relationship Id="rId377" Type="http://schemas.openxmlformats.org/officeDocument/2006/relationships/image" Target="../media/image2385.png"/><Relationship Id="rId500" Type="http://schemas.openxmlformats.org/officeDocument/2006/relationships/customXml" Target="../ink/ink2578.xml"/><Relationship Id="rId584" Type="http://schemas.openxmlformats.org/officeDocument/2006/relationships/customXml" Target="../ink/ink2620.xml"/><Relationship Id="rId5" Type="http://schemas.openxmlformats.org/officeDocument/2006/relationships/image" Target="../media/image2320.png"/><Relationship Id="rId237" Type="http://schemas.openxmlformats.org/officeDocument/2006/relationships/image" Target="../media/image2337.png"/><Relationship Id="rId444" Type="http://schemas.openxmlformats.org/officeDocument/2006/relationships/customXml" Target="../ink/ink2550.xml"/><Relationship Id="rId651" Type="http://schemas.openxmlformats.org/officeDocument/2006/relationships/image" Target="../media/image2522.png"/><Relationship Id="rId290" Type="http://schemas.openxmlformats.org/officeDocument/2006/relationships/customXml" Target="../ink/ink2473.xml"/><Relationship Id="rId304" Type="http://schemas.openxmlformats.org/officeDocument/2006/relationships/customXml" Target="../ink/ink2480.xml"/><Relationship Id="rId388" Type="http://schemas.openxmlformats.org/officeDocument/2006/relationships/customXml" Target="../ink/ink2522.xml"/><Relationship Id="rId511" Type="http://schemas.openxmlformats.org/officeDocument/2006/relationships/image" Target="../media/image2452.png"/><Relationship Id="rId609" Type="http://schemas.openxmlformats.org/officeDocument/2006/relationships/image" Target="../media/image2501.png"/><Relationship Id="rId85" Type="http://schemas.openxmlformats.org/officeDocument/2006/relationships/image" Target="../media/image860.png"/><Relationship Id="rId150" Type="http://schemas.openxmlformats.org/officeDocument/2006/relationships/customXml" Target="../ink/ink2403.xml"/><Relationship Id="rId595" Type="http://schemas.openxmlformats.org/officeDocument/2006/relationships/image" Target="../media/image2494.png"/><Relationship Id="rId248" Type="http://schemas.openxmlformats.org/officeDocument/2006/relationships/customXml" Target="../ink/ink2452.xml"/><Relationship Id="rId455" Type="http://schemas.openxmlformats.org/officeDocument/2006/relationships/image" Target="../media/image2424.png"/><Relationship Id="rId12" Type="http://schemas.openxmlformats.org/officeDocument/2006/relationships/customXml" Target="../ink/ink2334.xml"/><Relationship Id="rId108" Type="http://schemas.openxmlformats.org/officeDocument/2006/relationships/customXml" Target="../ink/ink2382.xml"/><Relationship Id="rId315" Type="http://schemas.openxmlformats.org/officeDocument/2006/relationships/image" Target="../media/image994.png"/><Relationship Id="rId522" Type="http://schemas.openxmlformats.org/officeDocument/2006/relationships/customXml" Target="../ink/ink2589.xml"/><Relationship Id="rId96" Type="http://schemas.openxmlformats.org/officeDocument/2006/relationships/customXml" Target="../ink/ink2376.xml"/><Relationship Id="rId161" Type="http://schemas.openxmlformats.org/officeDocument/2006/relationships/image" Target="../media/image898.png"/><Relationship Id="rId399" Type="http://schemas.openxmlformats.org/officeDocument/2006/relationships/image" Target="../media/image2396.png"/><Relationship Id="rId259" Type="http://schemas.openxmlformats.org/officeDocument/2006/relationships/image" Target="../media/image2348.png"/><Relationship Id="rId466" Type="http://schemas.openxmlformats.org/officeDocument/2006/relationships/customXml" Target="../ink/ink2561.xml"/><Relationship Id="rId23" Type="http://schemas.openxmlformats.org/officeDocument/2006/relationships/image" Target="../media/image2328.png"/><Relationship Id="rId119" Type="http://schemas.openxmlformats.org/officeDocument/2006/relationships/image" Target="../media/image877.png"/><Relationship Id="rId326" Type="http://schemas.openxmlformats.org/officeDocument/2006/relationships/customXml" Target="../ink/ink2491.xml"/><Relationship Id="rId533" Type="http://schemas.openxmlformats.org/officeDocument/2006/relationships/image" Target="../media/image2463.png"/><Relationship Id="rId172" Type="http://schemas.openxmlformats.org/officeDocument/2006/relationships/customXml" Target="../ink/ink2414.xml"/><Relationship Id="rId477" Type="http://schemas.openxmlformats.org/officeDocument/2006/relationships/image" Target="../media/image2435.png"/><Relationship Id="rId600" Type="http://schemas.openxmlformats.org/officeDocument/2006/relationships/customXml" Target="../ink/ink2628.xml"/><Relationship Id="rId337" Type="http://schemas.openxmlformats.org/officeDocument/2006/relationships/image" Target="../media/image1005.png"/><Relationship Id="rId34" Type="http://schemas.openxmlformats.org/officeDocument/2006/relationships/customXml" Target="../ink/ink2345.xml"/><Relationship Id="rId544" Type="http://schemas.openxmlformats.org/officeDocument/2006/relationships/customXml" Target="../ink/ink2600.xml"/><Relationship Id="rId183" Type="http://schemas.openxmlformats.org/officeDocument/2006/relationships/image" Target="../media/image909.png"/><Relationship Id="rId390" Type="http://schemas.openxmlformats.org/officeDocument/2006/relationships/customXml" Target="../ink/ink2523.xml"/><Relationship Id="rId404" Type="http://schemas.openxmlformats.org/officeDocument/2006/relationships/customXml" Target="../ink/ink2530.xml"/><Relationship Id="rId611" Type="http://schemas.openxmlformats.org/officeDocument/2006/relationships/image" Target="../media/image2502.png"/><Relationship Id="rId250" Type="http://schemas.openxmlformats.org/officeDocument/2006/relationships/customXml" Target="../ink/ink2453.xml"/><Relationship Id="rId488" Type="http://schemas.openxmlformats.org/officeDocument/2006/relationships/customXml" Target="../ink/ink2572.xml"/><Relationship Id="rId45" Type="http://schemas.openxmlformats.org/officeDocument/2006/relationships/image" Target="../media/image840.png"/><Relationship Id="rId110" Type="http://schemas.openxmlformats.org/officeDocument/2006/relationships/customXml" Target="../ink/ink2383.xml"/><Relationship Id="rId348" Type="http://schemas.openxmlformats.org/officeDocument/2006/relationships/customXml" Target="../ink/ink2502.xml"/><Relationship Id="rId555" Type="http://schemas.openxmlformats.org/officeDocument/2006/relationships/image" Target="../media/image2474.png"/><Relationship Id="rId194" Type="http://schemas.openxmlformats.org/officeDocument/2006/relationships/customXml" Target="../ink/ink2425.xml"/><Relationship Id="rId208" Type="http://schemas.openxmlformats.org/officeDocument/2006/relationships/customXml" Target="../ink/ink2432.xml"/><Relationship Id="rId415" Type="http://schemas.openxmlformats.org/officeDocument/2006/relationships/image" Target="../media/image2404.png"/><Relationship Id="rId622" Type="http://schemas.openxmlformats.org/officeDocument/2006/relationships/customXml" Target="../ink/ink2639.xml"/><Relationship Id="rId261" Type="http://schemas.openxmlformats.org/officeDocument/2006/relationships/image" Target="../media/image2349.png"/><Relationship Id="rId499" Type="http://schemas.openxmlformats.org/officeDocument/2006/relationships/image" Target="../media/image2446.png"/><Relationship Id="rId56" Type="http://schemas.openxmlformats.org/officeDocument/2006/relationships/customXml" Target="../ink/ink2356.xml"/><Relationship Id="rId359" Type="http://schemas.openxmlformats.org/officeDocument/2006/relationships/image" Target="../media/image2376.png"/><Relationship Id="rId566" Type="http://schemas.openxmlformats.org/officeDocument/2006/relationships/customXml" Target="../ink/ink2611.xml"/><Relationship Id="rId121" Type="http://schemas.openxmlformats.org/officeDocument/2006/relationships/image" Target="../media/image878.png"/><Relationship Id="rId219" Type="http://schemas.openxmlformats.org/officeDocument/2006/relationships/image" Target="../media/image927.png"/><Relationship Id="rId426" Type="http://schemas.openxmlformats.org/officeDocument/2006/relationships/customXml" Target="../ink/ink2541.xml"/><Relationship Id="rId633" Type="http://schemas.openxmlformats.org/officeDocument/2006/relationships/image" Target="../media/image2513.png"/><Relationship Id="rId67" Type="http://schemas.openxmlformats.org/officeDocument/2006/relationships/image" Target="../media/image851.png"/><Relationship Id="rId272" Type="http://schemas.openxmlformats.org/officeDocument/2006/relationships/customXml" Target="../ink/ink2464.xml"/><Relationship Id="rId577" Type="http://schemas.openxmlformats.org/officeDocument/2006/relationships/image" Target="../media/image2485.png"/><Relationship Id="rId132" Type="http://schemas.openxmlformats.org/officeDocument/2006/relationships/customXml" Target="../ink/ink2394.xml"/><Relationship Id="rId437" Type="http://schemas.openxmlformats.org/officeDocument/2006/relationships/image" Target="../media/image2415.png"/><Relationship Id="rId644" Type="http://schemas.openxmlformats.org/officeDocument/2006/relationships/customXml" Target="../ink/ink2650.xml"/><Relationship Id="rId283" Type="http://schemas.openxmlformats.org/officeDocument/2006/relationships/image" Target="../media/image2360.png"/><Relationship Id="rId490" Type="http://schemas.openxmlformats.org/officeDocument/2006/relationships/customXml" Target="../ink/ink2573.xml"/><Relationship Id="rId504" Type="http://schemas.openxmlformats.org/officeDocument/2006/relationships/customXml" Target="../ink/ink2580.xml"/><Relationship Id="rId78" Type="http://schemas.openxmlformats.org/officeDocument/2006/relationships/customXml" Target="../ink/ink2367.xml"/><Relationship Id="rId143" Type="http://schemas.openxmlformats.org/officeDocument/2006/relationships/image" Target="../media/image889.png"/><Relationship Id="rId350" Type="http://schemas.openxmlformats.org/officeDocument/2006/relationships/customXml" Target="../ink/ink2503.xml"/><Relationship Id="rId588" Type="http://schemas.openxmlformats.org/officeDocument/2006/relationships/customXml" Target="../ink/ink2622.xml"/><Relationship Id="rId9" Type="http://schemas.openxmlformats.org/officeDocument/2006/relationships/image" Target="../media/image2322.png"/><Relationship Id="rId210" Type="http://schemas.openxmlformats.org/officeDocument/2006/relationships/customXml" Target="../ink/ink2433.xml"/><Relationship Id="rId448" Type="http://schemas.openxmlformats.org/officeDocument/2006/relationships/customXml" Target="../ink/ink2552.xml"/><Relationship Id="rId655" Type="http://schemas.openxmlformats.org/officeDocument/2006/relationships/image" Target="../media/image2524.png"/><Relationship Id="rId294" Type="http://schemas.openxmlformats.org/officeDocument/2006/relationships/customXml" Target="../ink/ink2475.xml"/><Relationship Id="rId308" Type="http://schemas.openxmlformats.org/officeDocument/2006/relationships/customXml" Target="../ink/ink2482.xml"/><Relationship Id="rId515" Type="http://schemas.openxmlformats.org/officeDocument/2006/relationships/image" Target="../media/image2454.png"/><Relationship Id="rId89" Type="http://schemas.openxmlformats.org/officeDocument/2006/relationships/image" Target="../media/image862.png"/><Relationship Id="rId154" Type="http://schemas.openxmlformats.org/officeDocument/2006/relationships/customXml" Target="../ink/ink2405.xml"/><Relationship Id="rId361" Type="http://schemas.openxmlformats.org/officeDocument/2006/relationships/image" Target="../media/image2377.png"/><Relationship Id="rId599" Type="http://schemas.openxmlformats.org/officeDocument/2006/relationships/image" Target="../media/image2496.png"/><Relationship Id="rId459" Type="http://schemas.openxmlformats.org/officeDocument/2006/relationships/image" Target="../media/image2426.png"/><Relationship Id="rId16" Type="http://schemas.openxmlformats.org/officeDocument/2006/relationships/customXml" Target="../ink/ink2336.xml"/><Relationship Id="rId221" Type="http://schemas.openxmlformats.org/officeDocument/2006/relationships/image" Target="../media/image2329.png"/><Relationship Id="rId319" Type="http://schemas.openxmlformats.org/officeDocument/2006/relationships/image" Target="../media/image996.png"/><Relationship Id="rId526" Type="http://schemas.openxmlformats.org/officeDocument/2006/relationships/customXml" Target="../ink/ink259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65.xml"/><Relationship Id="rId21" Type="http://schemas.openxmlformats.org/officeDocument/2006/relationships/customXml" Target="../ink/ink17.xml"/><Relationship Id="rId63" Type="http://schemas.openxmlformats.org/officeDocument/2006/relationships/customXml" Target="../ink/ink38.xml"/><Relationship Id="rId159" Type="http://schemas.openxmlformats.org/officeDocument/2006/relationships/customXml" Target="../ink/ink86.xml"/><Relationship Id="rId170" Type="http://schemas.openxmlformats.org/officeDocument/2006/relationships/image" Target="../media/image1698.png"/><Relationship Id="rId226" Type="http://schemas.openxmlformats.org/officeDocument/2006/relationships/image" Target="../media/image1726.png"/><Relationship Id="rId268" Type="http://schemas.openxmlformats.org/officeDocument/2006/relationships/image" Target="../media/image1747.png"/><Relationship Id="rId32" Type="http://schemas.openxmlformats.org/officeDocument/2006/relationships/image" Target="../media/image1629.png"/><Relationship Id="rId74" Type="http://schemas.openxmlformats.org/officeDocument/2006/relationships/image" Target="../media/image1650.png"/><Relationship Id="rId128" Type="http://schemas.openxmlformats.org/officeDocument/2006/relationships/image" Target="../media/image1677.png"/><Relationship Id="rId5" Type="http://schemas.openxmlformats.org/officeDocument/2006/relationships/customXml" Target="../ink/ink9.xml"/><Relationship Id="rId181" Type="http://schemas.openxmlformats.org/officeDocument/2006/relationships/customXml" Target="../ink/ink97.xml"/><Relationship Id="rId237" Type="http://schemas.openxmlformats.org/officeDocument/2006/relationships/customXml" Target="../ink/ink125.xml"/><Relationship Id="rId279" Type="http://schemas.openxmlformats.org/officeDocument/2006/relationships/customXml" Target="../ink/ink146.xml"/><Relationship Id="rId43" Type="http://schemas.openxmlformats.org/officeDocument/2006/relationships/customXml" Target="../ink/ink28.xml"/><Relationship Id="rId139" Type="http://schemas.openxmlformats.org/officeDocument/2006/relationships/customXml" Target="../ink/ink76.xml"/><Relationship Id="rId290" Type="http://schemas.openxmlformats.org/officeDocument/2006/relationships/image" Target="../media/image1758.png"/><Relationship Id="rId85" Type="http://schemas.openxmlformats.org/officeDocument/2006/relationships/customXml" Target="../ink/ink49.xml"/><Relationship Id="rId150" Type="http://schemas.openxmlformats.org/officeDocument/2006/relationships/image" Target="../media/image1688.png"/><Relationship Id="rId192" Type="http://schemas.openxmlformats.org/officeDocument/2006/relationships/image" Target="../media/image1709.png"/><Relationship Id="rId206" Type="http://schemas.openxmlformats.org/officeDocument/2006/relationships/image" Target="../media/image1716.png"/><Relationship Id="rId248" Type="http://schemas.openxmlformats.org/officeDocument/2006/relationships/image" Target="../media/image1737.png"/><Relationship Id="rId12" Type="http://schemas.openxmlformats.org/officeDocument/2006/relationships/image" Target="../media/image1619.png"/><Relationship Id="rId33" Type="http://schemas.openxmlformats.org/officeDocument/2006/relationships/customXml" Target="../ink/ink23.xml"/><Relationship Id="rId108" Type="http://schemas.openxmlformats.org/officeDocument/2006/relationships/image" Target="../media/image1667.png"/><Relationship Id="rId129" Type="http://schemas.openxmlformats.org/officeDocument/2006/relationships/customXml" Target="../ink/ink71.xml"/><Relationship Id="rId280" Type="http://schemas.openxmlformats.org/officeDocument/2006/relationships/image" Target="../media/image1753.png"/><Relationship Id="rId54" Type="http://schemas.openxmlformats.org/officeDocument/2006/relationships/image" Target="../media/image1640.png"/><Relationship Id="rId75" Type="http://schemas.openxmlformats.org/officeDocument/2006/relationships/customXml" Target="../ink/ink44.xml"/><Relationship Id="rId96" Type="http://schemas.openxmlformats.org/officeDocument/2006/relationships/image" Target="../media/image1661.png"/><Relationship Id="rId140" Type="http://schemas.openxmlformats.org/officeDocument/2006/relationships/image" Target="../media/image1683.png"/><Relationship Id="rId161" Type="http://schemas.openxmlformats.org/officeDocument/2006/relationships/customXml" Target="../ink/ink87.xml"/><Relationship Id="rId182" Type="http://schemas.openxmlformats.org/officeDocument/2006/relationships/image" Target="../media/image1704.png"/><Relationship Id="rId217" Type="http://schemas.openxmlformats.org/officeDocument/2006/relationships/customXml" Target="../ink/ink115.xml"/><Relationship Id="rId6" Type="http://schemas.openxmlformats.org/officeDocument/2006/relationships/image" Target="../media/image1616.png"/><Relationship Id="rId238" Type="http://schemas.openxmlformats.org/officeDocument/2006/relationships/image" Target="../media/image1732.png"/><Relationship Id="rId259" Type="http://schemas.openxmlformats.org/officeDocument/2006/relationships/customXml" Target="../ink/ink136.xml"/><Relationship Id="rId23" Type="http://schemas.openxmlformats.org/officeDocument/2006/relationships/customXml" Target="../ink/ink18.xml"/><Relationship Id="rId119" Type="http://schemas.openxmlformats.org/officeDocument/2006/relationships/customXml" Target="../ink/ink66.xml"/><Relationship Id="rId270" Type="http://schemas.openxmlformats.org/officeDocument/2006/relationships/image" Target="../media/image1748.png"/><Relationship Id="rId291" Type="http://schemas.openxmlformats.org/officeDocument/2006/relationships/customXml" Target="../ink/ink152.xml"/><Relationship Id="rId44" Type="http://schemas.openxmlformats.org/officeDocument/2006/relationships/image" Target="../media/image1635.png"/><Relationship Id="rId65" Type="http://schemas.openxmlformats.org/officeDocument/2006/relationships/customXml" Target="../ink/ink39.xml"/><Relationship Id="rId86" Type="http://schemas.openxmlformats.org/officeDocument/2006/relationships/image" Target="../media/image1656.png"/><Relationship Id="rId130" Type="http://schemas.openxmlformats.org/officeDocument/2006/relationships/image" Target="../media/image1678.png"/><Relationship Id="rId151" Type="http://schemas.openxmlformats.org/officeDocument/2006/relationships/customXml" Target="../ink/ink82.xml"/><Relationship Id="rId172" Type="http://schemas.openxmlformats.org/officeDocument/2006/relationships/image" Target="../media/image1699.png"/><Relationship Id="rId193" Type="http://schemas.openxmlformats.org/officeDocument/2006/relationships/customXml" Target="../ink/ink103.xml"/><Relationship Id="rId207" Type="http://schemas.openxmlformats.org/officeDocument/2006/relationships/customXml" Target="../ink/ink110.xml"/><Relationship Id="rId228" Type="http://schemas.openxmlformats.org/officeDocument/2006/relationships/image" Target="../media/image1727.png"/><Relationship Id="rId249" Type="http://schemas.openxmlformats.org/officeDocument/2006/relationships/customXml" Target="../ink/ink131.xml"/><Relationship Id="rId13" Type="http://schemas.openxmlformats.org/officeDocument/2006/relationships/customXml" Target="../ink/ink13.xml"/><Relationship Id="rId109" Type="http://schemas.openxmlformats.org/officeDocument/2006/relationships/customXml" Target="../ink/ink61.xml"/><Relationship Id="rId260" Type="http://schemas.openxmlformats.org/officeDocument/2006/relationships/image" Target="../media/image1743.png"/><Relationship Id="rId281" Type="http://schemas.openxmlformats.org/officeDocument/2006/relationships/customXml" Target="../ink/ink147.xml"/><Relationship Id="rId34" Type="http://schemas.openxmlformats.org/officeDocument/2006/relationships/image" Target="../media/image1630.png"/><Relationship Id="rId55" Type="http://schemas.openxmlformats.org/officeDocument/2006/relationships/customXml" Target="../ink/ink34.xml"/><Relationship Id="rId76" Type="http://schemas.openxmlformats.org/officeDocument/2006/relationships/image" Target="../media/image1651.png"/><Relationship Id="rId97" Type="http://schemas.openxmlformats.org/officeDocument/2006/relationships/customXml" Target="../ink/ink55.xml"/><Relationship Id="rId120" Type="http://schemas.openxmlformats.org/officeDocument/2006/relationships/image" Target="../media/image1673.png"/><Relationship Id="rId141" Type="http://schemas.openxmlformats.org/officeDocument/2006/relationships/customXml" Target="../ink/ink77.xml"/><Relationship Id="rId7" Type="http://schemas.openxmlformats.org/officeDocument/2006/relationships/customXml" Target="../ink/ink10.xml"/><Relationship Id="rId162" Type="http://schemas.openxmlformats.org/officeDocument/2006/relationships/image" Target="../media/image1694.png"/><Relationship Id="rId183" Type="http://schemas.openxmlformats.org/officeDocument/2006/relationships/customXml" Target="../ink/ink98.xml"/><Relationship Id="rId218" Type="http://schemas.openxmlformats.org/officeDocument/2006/relationships/image" Target="../media/image1722.png"/><Relationship Id="rId239" Type="http://schemas.openxmlformats.org/officeDocument/2006/relationships/customXml" Target="../ink/ink126.xml"/><Relationship Id="rId250" Type="http://schemas.openxmlformats.org/officeDocument/2006/relationships/image" Target="../media/image1738.png"/><Relationship Id="rId271" Type="http://schemas.openxmlformats.org/officeDocument/2006/relationships/customXml" Target="../ink/ink142.xml"/><Relationship Id="rId292" Type="http://schemas.openxmlformats.org/officeDocument/2006/relationships/image" Target="../media/image1759.png"/><Relationship Id="rId24" Type="http://schemas.openxmlformats.org/officeDocument/2006/relationships/image" Target="../media/image1625.png"/><Relationship Id="rId45" Type="http://schemas.openxmlformats.org/officeDocument/2006/relationships/customXml" Target="../ink/ink29.xml"/><Relationship Id="rId66" Type="http://schemas.openxmlformats.org/officeDocument/2006/relationships/image" Target="../media/image1646.png"/><Relationship Id="rId87" Type="http://schemas.openxmlformats.org/officeDocument/2006/relationships/customXml" Target="../ink/ink50.xml"/><Relationship Id="rId110" Type="http://schemas.openxmlformats.org/officeDocument/2006/relationships/image" Target="../media/image1668.png"/><Relationship Id="rId131" Type="http://schemas.openxmlformats.org/officeDocument/2006/relationships/customXml" Target="../ink/ink72.xml"/><Relationship Id="rId152" Type="http://schemas.openxmlformats.org/officeDocument/2006/relationships/image" Target="../media/image1689.png"/><Relationship Id="rId173" Type="http://schemas.openxmlformats.org/officeDocument/2006/relationships/customXml" Target="../ink/ink93.xml"/><Relationship Id="rId194" Type="http://schemas.openxmlformats.org/officeDocument/2006/relationships/image" Target="../media/image1710.png"/><Relationship Id="rId208" Type="http://schemas.openxmlformats.org/officeDocument/2006/relationships/image" Target="../media/image1717.png"/><Relationship Id="rId229" Type="http://schemas.openxmlformats.org/officeDocument/2006/relationships/customXml" Target="../ink/ink121.xml"/><Relationship Id="rId240" Type="http://schemas.openxmlformats.org/officeDocument/2006/relationships/image" Target="../media/image1733.png"/><Relationship Id="rId261" Type="http://schemas.openxmlformats.org/officeDocument/2006/relationships/customXml" Target="../ink/ink137.xml"/><Relationship Id="rId14" Type="http://schemas.openxmlformats.org/officeDocument/2006/relationships/image" Target="../media/image1620.png"/><Relationship Id="rId35" Type="http://schemas.openxmlformats.org/officeDocument/2006/relationships/customXml" Target="../ink/ink24.xml"/><Relationship Id="rId56" Type="http://schemas.openxmlformats.org/officeDocument/2006/relationships/image" Target="../media/image1641.png"/><Relationship Id="rId77" Type="http://schemas.openxmlformats.org/officeDocument/2006/relationships/customXml" Target="../ink/ink45.xml"/><Relationship Id="rId100" Type="http://schemas.openxmlformats.org/officeDocument/2006/relationships/image" Target="../media/image1663.png"/><Relationship Id="rId282" Type="http://schemas.openxmlformats.org/officeDocument/2006/relationships/image" Target="../media/image1754.png"/><Relationship Id="rId8" Type="http://schemas.openxmlformats.org/officeDocument/2006/relationships/image" Target="../media/image1617.png"/><Relationship Id="rId98" Type="http://schemas.openxmlformats.org/officeDocument/2006/relationships/image" Target="../media/image1662.png"/><Relationship Id="rId121" Type="http://schemas.openxmlformats.org/officeDocument/2006/relationships/customXml" Target="../ink/ink67.xml"/><Relationship Id="rId142" Type="http://schemas.openxmlformats.org/officeDocument/2006/relationships/image" Target="../media/image1684.png"/><Relationship Id="rId163" Type="http://schemas.openxmlformats.org/officeDocument/2006/relationships/customXml" Target="../ink/ink88.xml"/><Relationship Id="rId184" Type="http://schemas.openxmlformats.org/officeDocument/2006/relationships/image" Target="../media/image1705.png"/><Relationship Id="rId219" Type="http://schemas.openxmlformats.org/officeDocument/2006/relationships/customXml" Target="../ink/ink116.xml"/><Relationship Id="rId230" Type="http://schemas.openxmlformats.org/officeDocument/2006/relationships/image" Target="../media/image1728.png"/><Relationship Id="rId251" Type="http://schemas.openxmlformats.org/officeDocument/2006/relationships/customXml" Target="../ink/ink132.xml"/><Relationship Id="rId25" Type="http://schemas.openxmlformats.org/officeDocument/2006/relationships/customXml" Target="../ink/ink19.xml"/><Relationship Id="rId46" Type="http://schemas.openxmlformats.org/officeDocument/2006/relationships/image" Target="../media/image1636.png"/><Relationship Id="rId67" Type="http://schemas.openxmlformats.org/officeDocument/2006/relationships/customXml" Target="../ink/ink40.xml"/><Relationship Id="rId272" Type="http://schemas.openxmlformats.org/officeDocument/2006/relationships/image" Target="../media/image1749.png"/><Relationship Id="rId293" Type="http://schemas.openxmlformats.org/officeDocument/2006/relationships/customXml" Target="../ink/ink153.xml"/><Relationship Id="rId88" Type="http://schemas.openxmlformats.org/officeDocument/2006/relationships/image" Target="../media/image1657.png"/><Relationship Id="rId111" Type="http://schemas.openxmlformats.org/officeDocument/2006/relationships/customXml" Target="../ink/ink62.xml"/><Relationship Id="rId132" Type="http://schemas.openxmlformats.org/officeDocument/2006/relationships/image" Target="../media/image1679.png"/><Relationship Id="rId153" Type="http://schemas.openxmlformats.org/officeDocument/2006/relationships/customXml" Target="../ink/ink83.xml"/><Relationship Id="rId174" Type="http://schemas.openxmlformats.org/officeDocument/2006/relationships/image" Target="../media/image1700.png"/><Relationship Id="rId195" Type="http://schemas.openxmlformats.org/officeDocument/2006/relationships/customXml" Target="../ink/ink104.xml"/><Relationship Id="rId209" Type="http://schemas.openxmlformats.org/officeDocument/2006/relationships/customXml" Target="../ink/ink111.xml"/><Relationship Id="rId220" Type="http://schemas.openxmlformats.org/officeDocument/2006/relationships/image" Target="../media/image1723.png"/><Relationship Id="rId241" Type="http://schemas.openxmlformats.org/officeDocument/2006/relationships/customXml" Target="../ink/ink127.xml"/><Relationship Id="rId15" Type="http://schemas.openxmlformats.org/officeDocument/2006/relationships/customXml" Target="../ink/ink14.xml"/><Relationship Id="rId36" Type="http://schemas.openxmlformats.org/officeDocument/2006/relationships/image" Target="../media/image1631.png"/><Relationship Id="rId57" Type="http://schemas.openxmlformats.org/officeDocument/2006/relationships/customXml" Target="../ink/ink35.xml"/><Relationship Id="rId262" Type="http://schemas.openxmlformats.org/officeDocument/2006/relationships/image" Target="../media/image1744.png"/><Relationship Id="rId283" Type="http://schemas.openxmlformats.org/officeDocument/2006/relationships/customXml" Target="../ink/ink148.xml"/><Relationship Id="rId78" Type="http://schemas.openxmlformats.org/officeDocument/2006/relationships/image" Target="../media/image1652.png"/><Relationship Id="rId99" Type="http://schemas.openxmlformats.org/officeDocument/2006/relationships/customXml" Target="../ink/ink56.xml"/><Relationship Id="rId101" Type="http://schemas.openxmlformats.org/officeDocument/2006/relationships/customXml" Target="../ink/ink57.xml"/><Relationship Id="rId122" Type="http://schemas.openxmlformats.org/officeDocument/2006/relationships/image" Target="../media/image1674.png"/><Relationship Id="rId143" Type="http://schemas.openxmlformats.org/officeDocument/2006/relationships/customXml" Target="../ink/ink78.xml"/><Relationship Id="rId164" Type="http://schemas.openxmlformats.org/officeDocument/2006/relationships/image" Target="../media/image1695.png"/><Relationship Id="rId185" Type="http://schemas.openxmlformats.org/officeDocument/2006/relationships/customXml" Target="../ink/ink99.xml"/><Relationship Id="rId9" Type="http://schemas.openxmlformats.org/officeDocument/2006/relationships/customXml" Target="../ink/ink11.xml"/><Relationship Id="rId210" Type="http://schemas.openxmlformats.org/officeDocument/2006/relationships/image" Target="../media/image1718.png"/><Relationship Id="rId26" Type="http://schemas.openxmlformats.org/officeDocument/2006/relationships/image" Target="../media/image1626.png"/><Relationship Id="rId231" Type="http://schemas.openxmlformats.org/officeDocument/2006/relationships/customXml" Target="../ink/ink122.xml"/><Relationship Id="rId252" Type="http://schemas.openxmlformats.org/officeDocument/2006/relationships/image" Target="../media/image1739.png"/><Relationship Id="rId273" Type="http://schemas.openxmlformats.org/officeDocument/2006/relationships/customXml" Target="../ink/ink143.xml"/><Relationship Id="rId294" Type="http://schemas.openxmlformats.org/officeDocument/2006/relationships/image" Target="../media/image8.png"/><Relationship Id="rId47" Type="http://schemas.openxmlformats.org/officeDocument/2006/relationships/customXml" Target="../ink/ink30.xml"/><Relationship Id="rId68" Type="http://schemas.openxmlformats.org/officeDocument/2006/relationships/image" Target="../media/image1647.png"/><Relationship Id="rId89" Type="http://schemas.openxmlformats.org/officeDocument/2006/relationships/customXml" Target="../ink/ink51.xml"/><Relationship Id="rId112" Type="http://schemas.openxmlformats.org/officeDocument/2006/relationships/image" Target="../media/image1669.png"/><Relationship Id="rId133" Type="http://schemas.openxmlformats.org/officeDocument/2006/relationships/customXml" Target="../ink/ink73.xml"/><Relationship Id="rId154" Type="http://schemas.openxmlformats.org/officeDocument/2006/relationships/image" Target="../media/image1690.png"/><Relationship Id="rId175" Type="http://schemas.openxmlformats.org/officeDocument/2006/relationships/customXml" Target="../ink/ink94.xml"/><Relationship Id="rId196" Type="http://schemas.openxmlformats.org/officeDocument/2006/relationships/image" Target="../media/image1711.png"/><Relationship Id="rId200" Type="http://schemas.openxmlformats.org/officeDocument/2006/relationships/image" Target="../media/image1713.png"/><Relationship Id="rId16" Type="http://schemas.openxmlformats.org/officeDocument/2006/relationships/image" Target="../media/image1621.png"/><Relationship Id="rId221" Type="http://schemas.openxmlformats.org/officeDocument/2006/relationships/customXml" Target="../ink/ink117.xml"/><Relationship Id="rId242" Type="http://schemas.openxmlformats.org/officeDocument/2006/relationships/image" Target="../media/image1734.png"/><Relationship Id="rId263" Type="http://schemas.openxmlformats.org/officeDocument/2006/relationships/customXml" Target="../ink/ink138.xml"/><Relationship Id="rId284" Type="http://schemas.openxmlformats.org/officeDocument/2006/relationships/image" Target="../media/image1755.png"/><Relationship Id="rId37" Type="http://schemas.openxmlformats.org/officeDocument/2006/relationships/customXml" Target="../ink/ink25.xml"/><Relationship Id="rId58" Type="http://schemas.openxmlformats.org/officeDocument/2006/relationships/image" Target="../media/image1642.png"/><Relationship Id="rId79" Type="http://schemas.openxmlformats.org/officeDocument/2006/relationships/customXml" Target="../ink/ink46.xml"/><Relationship Id="rId102" Type="http://schemas.openxmlformats.org/officeDocument/2006/relationships/image" Target="../media/image1664.png"/><Relationship Id="rId123" Type="http://schemas.openxmlformats.org/officeDocument/2006/relationships/customXml" Target="../ink/ink68.xml"/><Relationship Id="rId144" Type="http://schemas.openxmlformats.org/officeDocument/2006/relationships/image" Target="../media/image1685.png"/><Relationship Id="rId90" Type="http://schemas.openxmlformats.org/officeDocument/2006/relationships/image" Target="../media/image1658.png"/><Relationship Id="rId165" Type="http://schemas.openxmlformats.org/officeDocument/2006/relationships/customXml" Target="../ink/ink89.xml"/><Relationship Id="rId186" Type="http://schemas.openxmlformats.org/officeDocument/2006/relationships/image" Target="../media/image1706.png"/><Relationship Id="rId211" Type="http://schemas.openxmlformats.org/officeDocument/2006/relationships/customXml" Target="../ink/ink112.xml"/><Relationship Id="rId232" Type="http://schemas.openxmlformats.org/officeDocument/2006/relationships/image" Target="../media/image1729.png"/><Relationship Id="rId253" Type="http://schemas.openxmlformats.org/officeDocument/2006/relationships/customXml" Target="../ink/ink133.xml"/><Relationship Id="rId274" Type="http://schemas.openxmlformats.org/officeDocument/2006/relationships/image" Target="../media/image1750.png"/><Relationship Id="rId295" Type="http://schemas.openxmlformats.org/officeDocument/2006/relationships/customXml" Target="../ink/ink154.xml"/><Relationship Id="rId27" Type="http://schemas.openxmlformats.org/officeDocument/2006/relationships/customXml" Target="../ink/ink20.xml"/><Relationship Id="rId48" Type="http://schemas.openxmlformats.org/officeDocument/2006/relationships/image" Target="../media/image1637.png"/><Relationship Id="rId69" Type="http://schemas.openxmlformats.org/officeDocument/2006/relationships/customXml" Target="../ink/ink41.xml"/><Relationship Id="rId113" Type="http://schemas.openxmlformats.org/officeDocument/2006/relationships/customXml" Target="../ink/ink63.xml"/><Relationship Id="rId134" Type="http://schemas.openxmlformats.org/officeDocument/2006/relationships/image" Target="../media/image1680.png"/><Relationship Id="rId80" Type="http://schemas.openxmlformats.org/officeDocument/2006/relationships/image" Target="../media/image1653.png"/><Relationship Id="rId155" Type="http://schemas.openxmlformats.org/officeDocument/2006/relationships/customXml" Target="../ink/ink84.xml"/><Relationship Id="rId176" Type="http://schemas.openxmlformats.org/officeDocument/2006/relationships/image" Target="../media/image1701.png"/><Relationship Id="rId197" Type="http://schemas.openxmlformats.org/officeDocument/2006/relationships/customXml" Target="../ink/ink105.xml"/><Relationship Id="rId201" Type="http://schemas.openxmlformats.org/officeDocument/2006/relationships/customXml" Target="../ink/ink107.xml"/><Relationship Id="rId222" Type="http://schemas.openxmlformats.org/officeDocument/2006/relationships/image" Target="../media/image1724.png"/><Relationship Id="rId243" Type="http://schemas.openxmlformats.org/officeDocument/2006/relationships/customXml" Target="../ink/ink128.xml"/><Relationship Id="rId264" Type="http://schemas.openxmlformats.org/officeDocument/2006/relationships/image" Target="../media/image1745.png"/><Relationship Id="rId285" Type="http://schemas.openxmlformats.org/officeDocument/2006/relationships/customXml" Target="../ink/ink149.xml"/><Relationship Id="rId17" Type="http://schemas.openxmlformats.org/officeDocument/2006/relationships/customXml" Target="../ink/ink15.xml"/><Relationship Id="rId38" Type="http://schemas.openxmlformats.org/officeDocument/2006/relationships/image" Target="../media/image1632.png"/><Relationship Id="rId59" Type="http://schemas.openxmlformats.org/officeDocument/2006/relationships/customXml" Target="../ink/ink36.xml"/><Relationship Id="rId103" Type="http://schemas.openxmlformats.org/officeDocument/2006/relationships/customXml" Target="../ink/ink58.xml"/><Relationship Id="rId124" Type="http://schemas.openxmlformats.org/officeDocument/2006/relationships/image" Target="../media/image1675.png"/><Relationship Id="rId70" Type="http://schemas.openxmlformats.org/officeDocument/2006/relationships/image" Target="../media/image1648.png"/><Relationship Id="rId91" Type="http://schemas.openxmlformats.org/officeDocument/2006/relationships/customXml" Target="../ink/ink52.xml"/><Relationship Id="rId145" Type="http://schemas.openxmlformats.org/officeDocument/2006/relationships/customXml" Target="../ink/ink79.xml"/><Relationship Id="rId166" Type="http://schemas.openxmlformats.org/officeDocument/2006/relationships/image" Target="../media/image1696.png"/><Relationship Id="rId187" Type="http://schemas.openxmlformats.org/officeDocument/2006/relationships/customXml" Target="../ink/ink100.xml"/><Relationship Id="rId1" Type="http://schemas.openxmlformats.org/officeDocument/2006/relationships/slideLayout" Target="../slideLayouts/slideLayout7.xml"/><Relationship Id="rId212" Type="http://schemas.openxmlformats.org/officeDocument/2006/relationships/image" Target="../media/image1719.png"/><Relationship Id="rId233" Type="http://schemas.openxmlformats.org/officeDocument/2006/relationships/customXml" Target="../ink/ink123.xml"/><Relationship Id="rId254" Type="http://schemas.openxmlformats.org/officeDocument/2006/relationships/image" Target="../media/image1740.png"/><Relationship Id="rId28" Type="http://schemas.openxmlformats.org/officeDocument/2006/relationships/image" Target="../media/image1627.png"/><Relationship Id="rId49" Type="http://schemas.openxmlformats.org/officeDocument/2006/relationships/customXml" Target="../ink/ink31.xml"/><Relationship Id="rId114" Type="http://schemas.openxmlformats.org/officeDocument/2006/relationships/image" Target="../media/image1670.png"/><Relationship Id="rId275" Type="http://schemas.openxmlformats.org/officeDocument/2006/relationships/customXml" Target="../ink/ink144.xml"/><Relationship Id="rId296" Type="http://schemas.openxmlformats.org/officeDocument/2006/relationships/image" Target="../media/image10.png"/><Relationship Id="rId60" Type="http://schemas.openxmlformats.org/officeDocument/2006/relationships/image" Target="../media/image1643.png"/><Relationship Id="rId81" Type="http://schemas.openxmlformats.org/officeDocument/2006/relationships/customXml" Target="../ink/ink47.xml"/><Relationship Id="rId135" Type="http://schemas.openxmlformats.org/officeDocument/2006/relationships/customXml" Target="../ink/ink74.xml"/><Relationship Id="rId156" Type="http://schemas.openxmlformats.org/officeDocument/2006/relationships/image" Target="../media/image1691.png"/><Relationship Id="rId177" Type="http://schemas.openxmlformats.org/officeDocument/2006/relationships/customXml" Target="../ink/ink95.xml"/><Relationship Id="rId198" Type="http://schemas.openxmlformats.org/officeDocument/2006/relationships/image" Target="../media/image1712.png"/><Relationship Id="rId202" Type="http://schemas.openxmlformats.org/officeDocument/2006/relationships/image" Target="../media/image1714.png"/><Relationship Id="rId223" Type="http://schemas.openxmlformats.org/officeDocument/2006/relationships/customXml" Target="../ink/ink118.xml"/><Relationship Id="rId244" Type="http://schemas.openxmlformats.org/officeDocument/2006/relationships/image" Target="../media/image1735.png"/><Relationship Id="rId18" Type="http://schemas.openxmlformats.org/officeDocument/2006/relationships/image" Target="../media/image1622.png"/><Relationship Id="rId39" Type="http://schemas.openxmlformats.org/officeDocument/2006/relationships/customXml" Target="../ink/ink26.xml"/><Relationship Id="rId265" Type="http://schemas.openxmlformats.org/officeDocument/2006/relationships/customXml" Target="../ink/ink139.xml"/><Relationship Id="rId286" Type="http://schemas.openxmlformats.org/officeDocument/2006/relationships/image" Target="../media/image1756.png"/><Relationship Id="rId50" Type="http://schemas.openxmlformats.org/officeDocument/2006/relationships/image" Target="../media/image1638.png"/><Relationship Id="rId104" Type="http://schemas.openxmlformats.org/officeDocument/2006/relationships/image" Target="../media/image1665.png"/><Relationship Id="rId125" Type="http://schemas.openxmlformats.org/officeDocument/2006/relationships/customXml" Target="../ink/ink69.xml"/><Relationship Id="rId146" Type="http://schemas.openxmlformats.org/officeDocument/2006/relationships/image" Target="../media/image1686.png"/><Relationship Id="rId167" Type="http://schemas.openxmlformats.org/officeDocument/2006/relationships/customXml" Target="../ink/ink90.xml"/><Relationship Id="rId188" Type="http://schemas.openxmlformats.org/officeDocument/2006/relationships/image" Target="../media/image1707.png"/><Relationship Id="rId71" Type="http://schemas.openxmlformats.org/officeDocument/2006/relationships/customXml" Target="../ink/ink42.xml"/><Relationship Id="rId92" Type="http://schemas.openxmlformats.org/officeDocument/2006/relationships/image" Target="../media/image1659.png"/><Relationship Id="rId213" Type="http://schemas.openxmlformats.org/officeDocument/2006/relationships/customXml" Target="../ink/ink113.xml"/><Relationship Id="rId234" Type="http://schemas.openxmlformats.org/officeDocument/2006/relationships/image" Target="../media/image1730.png"/><Relationship Id="rId2" Type="http://schemas.openxmlformats.org/officeDocument/2006/relationships/notesSlide" Target="../notesSlides/notesSlide2.xml"/><Relationship Id="rId29" Type="http://schemas.openxmlformats.org/officeDocument/2006/relationships/customXml" Target="../ink/ink21.xml"/><Relationship Id="rId255" Type="http://schemas.openxmlformats.org/officeDocument/2006/relationships/customXml" Target="../ink/ink134.xml"/><Relationship Id="rId276" Type="http://schemas.openxmlformats.org/officeDocument/2006/relationships/image" Target="../media/image1751.png"/><Relationship Id="rId40" Type="http://schemas.openxmlformats.org/officeDocument/2006/relationships/image" Target="../media/image1633.png"/><Relationship Id="rId115" Type="http://schemas.openxmlformats.org/officeDocument/2006/relationships/customXml" Target="../ink/ink64.xml"/><Relationship Id="rId136" Type="http://schemas.openxmlformats.org/officeDocument/2006/relationships/image" Target="../media/image1681.png"/><Relationship Id="rId157" Type="http://schemas.openxmlformats.org/officeDocument/2006/relationships/customXml" Target="../ink/ink85.xml"/><Relationship Id="rId178" Type="http://schemas.openxmlformats.org/officeDocument/2006/relationships/image" Target="../media/image1702.png"/><Relationship Id="rId61" Type="http://schemas.openxmlformats.org/officeDocument/2006/relationships/customXml" Target="../ink/ink37.xml"/><Relationship Id="rId82" Type="http://schemas.openxmlformats.org/officeDocument/2006/relationships/image" Target="../media/image1654.png"/><Relationship Id="rId199" Type="http://schemas.openxmlformats.org/officeDocument/2006/relationships/customXml" Target="../ink/ink106.xml"/><Relationship Id="rId203" Type="http://schemas.openxmlformats.org/officeDocument/2006/relationships/customXml" Target="../ink/ink108.xml"/><Relationship Id="rId19" Type="http://schemas.openxmlformats.org/officeDocument/2006/relationships/customXml" Target="../ink/ink16.xml"/><Relationship Id="rId224" Type="http://schemas.openxmlformats.org/officeDocument/2006/relationships/image" Target="../media/image1725.png"/><Relationship Id="rId245" Type="http://schemas.openxmlformats.org/officeDocument/2006/relationships/customXml" Target="../ink/ink129.xml"/><Relationship Id="rId266" Type="http://schemas.openxmlformats.org/officeDocument/2006/relationships/image" Target="../media/image1746.png"/><Relationship Id="rId287" Type="http://schemas.openxmlformats.org/officeDocument/2006/relationships/customXml" Target="../ink/ink150.xml"/><Relationship Id="rId30" Type="http://schemas.openxmlformats.org/officeDocument/2006/relationships/image" Target="../media/image1628.png"/><Relationship Id="rId105" Type="http://schemas.openxmlformats.org/officeDocument/2006/relationships/customXml" Target="../ink/ink59.xml"/><Relationship Id="rId126" Type="http://schemas.openxmlformats.org/officeDocument/2006/relationships/image" Target="../media/image1676.png"/><Relationship Id="rId147" Type="http://schemas.openxmlformats.org/officeDocument/2006/relationships/customXml" Target="../ink/ink80.xml"/><Relationship Id="rId168" Type="http://schemas.openxmlformats.org/officeDocument/2006/relationships/image" Target="../media/image1697.png"/><Relationship Id="rId51" Type="http://schemas.openxmlformats.org/officeDocument/2006/relationships/customXml" Target="../ink/ink32.xml"/><Relationship Id="rId72" Type="http://schemas.openxmlformats.org/officeDocument/2006/relationships/image" Target="../media/image1649.png"/><Relationship Id="rId93" Type="http://schemas.openxmlformats.org/officeDocument/2006/relationships/customXml" Target="../ink/ink53.xml"/><Relationship Id="rId189" Type="http://schemas.openxmlformats.org/officeDocument/2006/relationships/customXml" Target="../ink/ink101.xml"/><Relationship Id="rId3" Type="http://schemas.openxmlformats.org/officeDocument/2006/relationships/customXml" Target="../ink/ink8.xml"/><Relationship Id="rId214" Type="http://schemas.openxmlformats.org/officeDocument/2006/relationships/image" Target="../media/image1720.png"/><Relationship Id="rId235" Type="http://schemas.openxmlformats.org/officeDocument/2006/relationships/customXml" Target="../ink/ink124.xml"/><Relationship Id="rId256" Type="http://schemas.openxmlformats.org/officeDocument/2006/relationships/image" Target="../media/image1741.png"/><Relationship Id="rId277" Type="http://schemas.openxmlformats.org/officeDocument/2006/relationships/customXml" Target="../ink/ink145.xml"/><Relationship Id="rId116" Type="http://schemas.openxmlformats.org/officeDocument/2006/relationships/image" Target="../media/image1671.png"/><Relationship Id="rId137" Type="http://schemas.openxmlformats.org/officeDocument/2006/relationships/customXml" Target="../ink/ink75.xml"/><Relationship Id="rId158" Type="http://schemas.openxmlformats.org/officeDocument/2006/relationships/image" Target="../media/image1692.png"/><Relationship Id="rId20" Type="http://schemas.openxmlformats.org/officeDocument/2006/relationships/image" Target="../media/image1623.png"/><Relationship Id="rId41" Type="http://schemas.openxmlformats.org/officeDocument/2006/relationships/customXml" Target="../ink/ink27.xml"/><Relationship Id="rId62" Type="http://schemas.openxmlformats.org/officeDocument/2006/relationships/image" Target="../media/image1644.png"/><Relationship Id="rId83" Type="http://schemas.openxmlformats.org/officeDocument/2006/relationships/customXml" Target="../ink/ink48.xml"/><Relationship Id="rId179" Type="http://schemas.openxmlformats.org/officeDocument/2006/relationships/customXml" Target="../ink/ink96.xml"/><Relationship Id="rId190" Type="http://schemas.openxmlformats.org/officeDocument/2006/relationships/image" Target="../media/image1708.png"/><Relationship Id="rId204" Type="http://schemas.openxmlformats.org/officeDocument/2006/relationships/image" Target="../media/image1715.png"/><Relationship Id="rId225" Type="http://schemas.openxmlformats.org/officeDocument/2006/relationships/customXml" Target="../ink/ink119.xml"/><Relationship Id="rId246" Type="http://schemas.openxmlformats.org/officeDocument/2006/relationships/image" Target="../media/image1736.png"/><Relationship Id="rId267" Type="http://schemas.openxmlformats.org/officeDocument/2006/relationships/customXml" Target="../ink/ink140.xml"/><Relationship Id="rId288" Type="http://schemas.openxmlformats.org/officeDocument/2006/relationships/image" Target="../media/image1757.png"/><Relationship Id="rId106" Type="http://schemas.openxmlformats.org/officeDocument/2006/relationships/image" Target="../media/image1666.png"/><Relationship Id="rId127" Type="http://schemas.openxmlformats.org/officeDocument/2006/relationships/customXml" Target="../ink/ink70.xml"/><Relationship Id="rId10" Type="http://schemas.openxmlformats.org/officeDocument/2006/relationships/image" Target="../media/image1618.png"/><Relationship Id="rId31" Type="http://schemas.openxmlformats.org/officeDocument/2006/relationships/customXml" Target="../ink/ink22.xml"/><Relationship Id="rId52" Type="http://schemas.openxmlformats.org/officeDocument/2006/relationships/image" Target="../media/image1639.png"/><Relationship Id="rId73" Type="http://schemas.openxmlformats.org/officeDocument/2006/relationships/customXml" Target="../ink/ink43.xml"/><Relationship Id="rId94" Type="http://schemas.openxmlformats.org/officeDocument/2006/relationships/image" Target="../media/image1660.png"/><Relationship Id="rId148" Type="http://schemas.openxmlformats.org/officeDocument/2006/relationships/image" Target="../media/image1687.png"/><Relationship Id="rId169" Type="http://schemas.openxmlformats.org/officeDocument/2006/relationships/customXml" Target="../ink/ink91.xml"/><Relationship Id="rId4" Type="http://schemas.openxmlformats.org/officeDocument/2006/relationships/image" Target="../media/image1615.png"/><Relationship Id="rId180" Type="http://schemas.openxmlformats.org/officeDocument/2006/relationships/image" Target="../media/image1703.png"/><Relationship Id="rId215" Type="http://schemas.openxmlformats.org/officeDocument/2006/relationships/customXml" Target="../ink/ink114.xml"/><Relationship Id="rId236" Type="http://schemas.openxmlformats.org/officeDocument/2006/relationships/image" Target="../media/image1731.png"/><Relationship Id="rId257" Type="http://schemas.openxmlformats.org/officeDocument/2006/relationships/customXml" Target="../ink/ink135.xml"/><Relationship Id="rId278" Type="http://schemas.openxmlformats.org/officeDocument/2006/relationships/image" Target="../media/image1752.png"/><Relationship Id="rId42" Type="http://schemas.openxmlformats.org/officeDocument/2006/relationships/image" Target="../media/image1634.png"/><Relationship Id="rId84" Type="http://schemas.openxmlformats.org/officeDocument/2006/relationships/image" Target="../media/image1655.png"/><Relationship Id="rId138" Type="http://schemas.openxmlformats.org/officeDocument/2006/relationships/image" Target="../media/image1682.png"/><Relationship Id="rId191" Type="http://schemas.openxmlformats.org/officeDocument/2006/relationships/customXml" Target="../ink/ink102.xml"/><Relationship Id="rId205" Type="http://schemas.openxmlformats.org/officeDocument/2006/relationships/customXml" Target="../ink/ink109.xml"/><Relationship Id="rId247" Type="http://schemas.openxmlformats.org/officeDocument/2006/relationships/customXml" Target="../ink/ink130.xml"/><Relationship Id="rId107" Type="http://schemas.openxmlformats.org/officeDocument/2006/relationships/customXml" Target="../ink/ink60.xml"/><Relationship Id="rId289" Type="http://schemas.openxmlformats.org/officeDocument/2006/relationships/customXml" Target="../ink/ink151.xml"/><Relationship Id="rId11" Type="http://schemas.openxmlformats.org/officeDocument/2006/relationships/customXml" Target="../ink/ink12.xml"/><Relationship Id="rId53" Type="http://schemas.openxmlformats.org/officeDocument/2006/relationships/customXml" Target="../ink/ink33.xml"/><Relationship Id="rId149" Type="http://schemas.openxmlformats.org/officeDocument/2006/relationships/customXml" Target="../ink/ink81.xml"/><Relationship Id="rId95" Type="http://schemas.openxmlformats.org/officeDocument/2006/relationships/customXml" Target="../ink/ink54.xml"/><Relationship Id="rId160" Type="http://schemas.openxmlformats.org/officeDocument/2006/relationships/image" Target="../media/image1693.png"/><Relationship Id="rId216" Type="http://schemas.openxmlformats.org/officeDocument/2006/relationships/image" Target="../media/image1721.png"/><Relationship Id="rId258" Type="http://schemas.openxmlformats.org/officeDocument/2006/relationships/image" Target="../media/image1742.png"/><Relationship Id="rId22" Type="http://schemas.openxmlformats.org/officeDocument/2006/relationships/image" Target="../media/image1624.png"/><Relationship Id="rId64" Type="http://schemas.openxmlformats.org/officeDocument/2006/relationships/image" Target="../media/image1645.png"/><Relationship Id="rId118" Type="http://schemas.openxmlformats.org/officeDocument/2006/relationships/image" Target="../media/image1672.png"/><Relationship Id="rId171" Type="http://schemas.openxmlformats.org/officeDocument/2006/relationships/customXml" Target="../ink/ink92.xml"/><Relationship Id="rId227" Type="http://schemas.openxmlformats.org/officeDocument/2006/relationships/customXml" Target="../ink/ink120.xml"/><Relationship Id="rId269" Type="http://schemas.openxmlformats.org/officeDocument/2006/relationships/customXml" Target="../ink/ink1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110.png"/><Relationship Id="rId4" Type="http://schemas.openxmlformats.org/officeDocument/2006/relationships/image" Target="../media/image7610.png"/></Relationships>
</file>

<file path=ppt/slides/_rels/slide23.xml.rels><?xml version="1.0" encoding="UTF-8" standalone="yes"?>
<Relationships xmlns="http://schemas.openxmlformats.org/package/2006/relationships"><Relationship Id="rId3" Type="http://schemas.openxmlformats.org/officeDocument/2006/relationships/image" Target="../media/image52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12.xml"/><Relationship Id="rId21" Type="http://schemas.openxmlformats.org/officeDocument/2006/relationships/customXml" Target="../ink/ink164.xml"/><Relationship Id="rId42" Type="http://schemas.openxmlformats.org/officeDocument/2006/relationships/image" Target="../media/image1779.png"/><Relationship Id="rId63" Type="http://schemas.openxmlformats.org/officeDocument/2006/relationships/customXml" Target="../ink/ink185.xml"/><Relationship Id="rId84" Type="http://schemas.openxmlformats.org/officeDocument/2006/relationships/image" Target="../media/image1800.png"/><Relationship Id="rId138" Type="http://schemas.openxmlformats.org/officeDocument/2006/relationships/image" Target="../media/image1826.png"/><Relationship Id="rId159" Type="http://schemas.openxmlformats.org/officeDocument/2006/relationships/customXml" Target="../ink/ink233.xml"/><Relationship Id="rId170" Type="http://schemas.openxmlformats.org/officeDocument/2006/relationships/image" Target="../media/image1842.png"/><Relationship Id="rId191" Type="http://schemas.openxmlformats.org/officeDocument/2006/relationships/customXml" Target="../ink/ink249.xml"/><Relationship Id="rId205" Type="http://schemas.openxmlformats.org/officeDocument/2006/relationships/customXml" Target="../ink/ink256.xml"/><Relationship Id="rId107" Type="http://schemas.openxmlformats.org/officeDocument/2006/relationships/customXml" Target="../ink/ink207.xml"/><Relationship Id="rId11" Type="http://schemas.openxmlformats.org/officeDocument/2006/relationships/customXml" Target="../ink/ink159.xml"/><Relationship Id="rId32" Type="http://schemas.openxmlformats.org/officeDocument/2006/relationships/image" Target="../media/image1774.png"/><Relationship Id="rId53" Type="http://schemas.openxmlformats.org/officeDocument/2006/relationships/customXml" Target="../ink/ink180.xml"/><Relationship Id="rId74" Type="http://schemas.openxmlformats.org/officeDocument/2006/relationships/image" Target="../media/image1795.png"/><Relationship Id="rId128" Type="http://schemas.openxmlformats.org/officeDocument/2006/relationships/image" Target="../media/image1821.png"/><Relationship Id="rId149" Type="http://schemas.openxmlformats.org/officeDocument/2006/relationships/customXml" Target="../ink/ink228.xml"/><Relationship Id="rId5" Type="http://schemas.openxmlformats.org/officeDocument/2006/relationships/customXml" Target="../ink/ink156.xml"/><Relationship Id="rId95" Type="http://schemas.openxmlformats.org/officeDocument/2006/relationships/customXml" Target="../ink/ink201.xml"/><Relationship Id="rId160" Type="http://schemas.openxmlformats.org/officeDocument/2006/relationships/image" Target="../media/image1837.png"/><Relationship Id="rId181" Type="http://schemas.openxmlformats.org/officeDocument/2006/relationships/customXml" Target="../ink/ink244.xml"/><Relationship Id="rId216" Type="http://schemas.openxmlformats.org/officeDocument/2006/relationships/image" Target="../media/image14.png"/><Relationship Id="rId22" Type="http://schemas.openxmlformats.org/officeDocument/2006/relationships/image" Target="../media/image1769.png"/><Relationship Id="rId43" Type="http://schemas.openxmlformats.org/officeDocument/2006/relationships/customXml" Target="../ink/ink175.xml"/><Relationship Id="rId64" Type="http://schemas.openxmlformats.org/officeDocument/2006/relationships/image" Target="../media/image1790.png"/><Relationship Id="rId118" Type="http://schemas.openxmlformats.org/officeDocument/2006/relationships/image" Target="../media/image1816.png"/><Relationship Id="rId139" Type="http://schemas.openxmlformats.org/officeDocument/2006/relationships/customXml" Target="../ink/ink223.xml"/><Relationship Id="rId85" Type="http://schemas.openxmlformats.org/officeDocument/2006/relationships/customXml" Target="../ink/ink196.xml"/><Relationship Id="rId150" Type="http://schemas.openxmlformats.org/officeDocument/2006/relationships/image" Target="../media/image1832.png"/><Relationship Id="rId171" Type="http://schemas.openxmlformats.org/officeDocument/2006/relationships/customXml" Target="../ink/ink239.xml"/><Relationship Id="rId192" Type="http://schemas.openxmlformats.org/officeDocument/2006/relationships/image" Target="../media/image1853.png"/><Relationship Id="rId206" Type="http://schemas.openxmlformats.org/officeDocument/2006/relationships/image" Target="../media/image1860.png"/><Relationship Id="rId12" Type="http://schemas.openxmlformats.org/officeDocument/2006/relationships/image" Target="../media/image1764.png"/><Relationship Id="rId33" Type="http://schemas.openxmlformats.org/officeDocument/2006/relationships/customXml" Target="../ink/ink170.xml"/><Relationship Id="rId108" Type="http://schemas.openxmlformats.org/officeDocument/2006/relationships/image" Target="../media/image1811.png"/><Relationship Id="rId129" Type="http://schemas.openxmlformats.org/officeDocument/2006/relationships/customXml" Target="../ink/ink218.xml"/><Relationship Id="rId54" Type="http://schemas.openxmlformats.org/officeDocument/2006/relationships/image" Target="../media/image1785.png"/><Relationship Id="rId75" Type="http://schemas.openxmlformats.org/officeDocument/2006/relationships/customXml" Target="../ink/ink191.xml"/><Relationship Id="rId96" Type="http://schemas.openxmlformats.org/officeDocument/2006/relationships/image" Target="../media/image395.png"/><Relationship Id="rId140" Type="http://schemas.openxmlformats.org/officeDocument/2006/relationships/image" Target="../media/image1827.png"/><Relationship Id="rId161" Type="http://schemas.openxmlformats.org/officeDocument/2006/relationships/customXml" Target="../ink/ink234.xml"/><Relationship Id="rId182" Type="http://schemas.openxmlformats.org/officeDocument/2006/relationships/image" Target="../media/image1848.png"/><Relationship Id="rId217" Type="http://schemas.openxmlformats.org/officeDocument/2006/relationships/customXml" Target="../ink/ink262.xml"/><Relationship Id="rId6" Type="http://schemas.openxmlformats.org/officeDocument/2006/relationships/image" Target="../media/image1761.png"/><Relationship Id="rId23" Type="http://schemas.openxmlformats.org/officeDocument/2006/relationships/customXml" Target="../ink/ink165.xml"/><Relationship Id="rId119" Type="http://schemas.openxmlformats.org/officeDocument/2006/relationships/customXml" Target="../ink/ink213.xml"/><Relationship Id="rId44" Type="http://schemas.openxmlformats.org/officeDocument/2006/relationships/image" Target="../media/image1780.png"/><Relationship Id="rId65" Type="http://schemas.openxmlformats.org/officeDocument/2006/relationships/customXml" Target="../ink/ink186.xml"/><Relationship Id="rId86" Type="http://schemas.openxmlformats.org/officeDocument/2006/relationships/image" Target="../media/image1801.png"/><Relationship Id="rId130" Type="http://schemas.openxmlformats.org/officeDocument/2006/relationships/image" Target="../media/image1822.png"/><Relationship Id="rId151" Type="http://schemas.openxmlformats.org/officeDocument/2006/relationships/customXml" Target="../ink/ink229.xml"/><Relationship Id="rId172" Type="http://schemas.openxmlformats.org/officeDocument/2006/relationships/image" Target="../media/image1843.png"/><Relationship Id="rId193" Type="http://schemas.openxmlformats.org/officeDocument/2006/relationships/customXml" Target="../ink/ink250.xml"/><Relationship Id="rId207" Type="http://schemas.openxmlformats.org/officeDocument/2006/relationships/customXml" Target="../ink/ink257.xml"/><Relationship Id="rId13" Type="http://schemas.openxmlformats.org/officeDocument/2006/relationships/customXml" Target="../ink/ink160.xml"/><Relationship Id="rId109" Type="http://schemas.openxmlformats.org/officeDocument/2006/relationships/customXml" Target="../ink/ink208.xml"/><Relationship Id="rId34" Type="http://schemas.openxmlformats.org/officeDocument/2006/relationships/image" Target="../media/image1775.png"/><Relationship Id="rId55" Type="http://schemas.openxmlformats.org/officeDocument/2006/relationships/customXml" Target="../ink/ink181.xml"/><Relationship Id="rId76" Type="http://schemas.openxmlformats.org/officeDocument/2006/relationships/image" Target="../media/image1796.png"/><Relationship Id="rId97" Type="http://schemas.openxmlformats.org/officeDocument/2006/relationships/customXml" Target="../ink/ink202.xml"/><Relationship Id="rId120" Type="http://schemas.openxmlformats.org/officeDocument/2006/relationships/image" Target="../media/image1817.png"/><Relationship Id="rId141" Type="http://schemas.openxmlformats.org/officeDocument/2006/relationships/customXml" Target="../ink/ink224.xml"/><Relationship Id="rId7" Type="http://schemas.openxmlformats.org/officeDocument/2006/relationships/customXml" Target="../ink/ink157.xml"/><Relationship Id="rId162" Type="http://schemas.openxmlformats.org/officeDocument/2006/relationships/image" Target="../media/image1838.png"/><Relationship Id="rId183" Type="http://schemas.openxmlformats.org/officeDocument/2006/relationships/customXml" Target="../ink/ink245.xml"/><Relationship Id="rId218" Type="http://schemas.openxmlformats.org/officeDocument/2006/relationships/image" Target="../media/image15.png"/><Relationship Id="rId24" Type="http://schemas.openxmlformats.org/officeDocument/2006/relationships/image" Target="../media/image1770.png"/><Relationship Id="rId45" Type="http://schemas.openxmlformats.org/officeDocument/2006/relationships/customXml" Target="../ink/ink176.xml"/><Relationship Id="rId66" Type="http://schemas.openxmlformats.org/officeDocument/2006/relationships/image" Target="../media/image1791.png"/><Relationship Id="rId87" Type="http://schemas.openxmlformats.org/officeDocument/2006/relationships/customXml" Target="../ink/ink197.xml"/><Relationship Id="rId110" Type="http://schemas.openxmlformats.org/officeDocument/2006/relationships/image" Target="../media/image1812.png"/><Relationship Id="rId131" Type="http://schemas.openxmlformats.org/officeDocument/2006/relationships/customXml" Target="../ink/ink219.xml"/><Relationship Id="rId152" Type="http://schemas.openxmlformats.org/officeDocument/2006/relationships/image" Target="../media/image1833.png"/><Relationship Id="rId173" Type="http://schemas.openxmlformats.org/officeDocument/2006/relationships/customXml" Target="../ink/ink240.xml"/><Relationship Id="rId194" Type="http://schemas.openxmlformats.org/officeDocument/2006/relationships/image" Target="../media/image1854.png"/><Relationship Id="rId208" Type="http://schemas.openxmlformats.org/officeDocument/2006/relationships/image" Target="../media/image1861.png"/><Relationship Id="rId14" Type="http://schemas.openxmlformats.org/officeDocument/2006/relationships/image" Target="../media/image1765.png"/><Relationship Id="rId35" Type="http://schemas.openxmlformats.org/officeDocument/2006/relationships/customXml" Target="../ink/ink171.xml"/><Relationship Id="rId56" Type="http://schemas.openxmlformats.org/officeDocument/2006/relationships/image" Target="../media/image1786.png"/><Relationship Id="rId77" Type="http://schemas.openxmlformats.org/officeDocument/2006/relationships/customXml" Target="../ink/ink192.xml"/><Relationship Id="rId100" Type="http://schemas.openxmlformats.org/officeDocument/2006/relationships/image" Target="../media/image1807.png"/><Relationship Id="rId8" Type="http://schemas.openxmlformats.org/officeDocument/2006/relationships/image" Target="../media/image1762.png"/><Relationship Id="rId51" Type="http://schemas.openxmlformats.org/officeDocument/2006/relationships/customXml" Target="../ink/ink179.xml"/><Relationship Id="rId72" Type="http://schemas.openxmlformats.org/officeDocument/2006/relationships/image" Target="../media/image1794.png"/><Relationship Id="rId93" Type="http://schemas.openxmlformats.org/officeDocument/2006/relationships/customXml" Target="../ink/ink200.xml"/><Relationship Id="rId98" Type="http://schemas.openxmlformats.org/officeDocument/2006/relationships/image" Target="../media/image1806.png"/><Relationship Id="rId121" Type="http://schemas.openxmlformats.org/officeDocument/2006/relationships/customXml" Target="../ink/ink214.xml"/><Relationship Id="rId142" Type="http://schemas.openxmlformats.org/officeDocument/2006/relationships/image" Target="../media/image1828.png"/><Relationship Id="rId163" Type="http://schemas.openxmlformats.org/officeDocument/2006/relationships/customXml" Target="../ink/ink235.xml"/><Relationship Id="rId184" Type="http://schemas.openxmlformats.org/officeDocument/2006/relationships/image" Target="../media/image1849.png"/><Relationship Id="rId189" Type="http://schemas.openxmlformats.org/officeDocument/2006/relationships/customXml" Target="../ink/ink248.xml"/><Relationship Id="rId219" Type="http://schemas.openxmlformats.org/officeDocument/2006/relationships/customXml" Target="../ink/ink263.xml"/><Relationship Id="rId3" Type="http://schemas.openxmlformats.org/officeDocument/2006/relationships/customXml" Target="../ink/ink155.xml"/><Relationship Id="rId214" Type="http://schemas.openxmlformats.org/officeDocument/2006/relationships/image" Target="../media/image13.png"/><Relationship Id="rId25" Type="http://schemas.openxmlformats.org/officeDocument/2006/relationships/customXml" Target="../ink/ink166.xml"/><Relationship Id="rId46" Type="http://schemas.openxmlformats.org/officeDocument/2006/relationships/image" Target="../media/image1781.png"/><Relationship Id="rId67" Type="http://schemas.openxmlformats.org/officeDocument/2006/relationships/customXml" Target="../ink/ink187.xml"/><Relationship Id="rId116" Type="http://schemas.openxmlformats.org/officeDocument/2006/relationships/image" Target="../media/image1815.png"/><Relationship Id="rId137" Type="http://schemas.openxmlformats.org/officeDocument/2006/relationships/customXml" Target="../ink/ink222.xml"/><Relationship Id="rId158" Type="http://schemas.openxmlformats.org/officeDocument/2006/relationships/image" Target="../media/image1836.png"/><Relationship Id="rId20" Type="http://schemas.openxmlformats.org/officeDocument/2006/relationships/image" Target="../media/image1768.png"/><Relationship Id="rId41" Type="http://schemas.openxmlformats.org/officeDocument/2006/relationships/customXml" Target="../ink/ink174.xml"/><Relationship Id="rId62" Type="http://schemas.openxmlformats.org/officeDocument/2006/relationships/image" Target="../media/image1789.png"/><Relationship Id="rId83" Type="http://schemas.openxmlformats.org/officeDocument/2006/relationships/customXml" Target="../ink/ink195.xml"/><Relationship Id="rId88" Type="http://schemas.openxmlformats.org/officeDocument/2006/relationships/image" Target="../media/image1802.png"/><Relationship Id="rId111" Type="http://schemas.openxmlformats.org/officeDocument/2006/relationships/customXml" Target="../ink/ink209.xml"/><Relationship Id="rId132" Type="http://schemas.openxmlformats.org/officeDocument/2006/relationships/image" Target="../media/image1823.png"/><Relationship Id="rId153" Type="http://schemas.openxmlformats.org/officeDocument/2006/relationships/customXml" Target="../ink/ink230.xml"/><Relationship Id="rId174" Type="http://schemas.openxmlformats.org/officeDocument/2006/relationships/image" Target="../media/image1844.png"/><Relationship Id="rId179" Type="http://schemas.openxmlformats.org/officeDocument/2006/relationships/customXml" Target="../ink/ink243.xml"/><Relationship Id="rId195" Type="http://schemas.openxmlformats.org/officeDocument/2006/relationships/customXml" Target="../ink/ink251.xml"/><Relationship Id="rId209" Type="http://schemas.openxmlformats.org/officeDocument/2006/relationships/customXml" Target="../ink/ink258.xml"/><Relationship Id="rId190" Type="http://schemas.openxmlformats.org/officeDocument/2006/relationships/image" Target="../media/image1852.png"/><Relationship Id="rId204" Type="http://schemas.openxmlformats.org/officeDocument/2006/relationships/image" Target="../media/image1859.png"/><Relationship Id="rId220" Type="http://schemas.openxmlformats.org/officeDocument/2006/relationships/image" Target="../media/image16.png"/><Relationship Id="rId15" Type="http://schemas.openxmlformats.org/officeDocument/2006/relationships/customXml" Target="../ink/ink161.xml"/><Relationship Id="rId36" Type="http://schemas.openxmlformats.org/officeDocument/2006/relationships/image" Target="../media/image1776.png"/><Relationship Id="rId57" Type="http://schemas.openxmlformats.org/officeDocument/2006/relationships/customXml" Target="../ink/ink182.xml"/><Relationship Id="rId106" Type="http://schemas.openxmlformats.org/officeDocument/2006/relationships/image" Target="../media/image1810.png"/><Relationship Id="rId127" Type="http://schemas.openxmlformats.org/officeDocument/2006/relationships/customXml" Target="../ink/ink217.xml"/><Relationship Id="rId10" Type="http://schemas.openxmlformats.org/officeDocument/2006/relationships/image" Target="../media/image1763.png"/><Relationship Id="rId31" Type="http://schemas.openxmlformats.org/officeDocument/2006/relationships/customXml" Target="../ink/ink169.xml"/><Relationship Id="rId52" Type="http://schemas.openxmlformats.org/officeDocument/2006/relationships/image" Target="../media/image1784.png"/><Relationship Id="rId73" Type="http://schemas.openxmlformats.org/officeDocument/2006/relationships/customXml" Target="../ink/ink190.xml"/><Relationship Id="rId78" Type="http://schemas.openxmlformats.org/officeDocument/2006/relationships/image" Target="../media/image1797.png"/><Relationship Id="rId94" Type="http://schemas.openxmlformats.org/officeDocument/2006/relationships/image" Target="../media/image1805.png"/><Relationship Id="rId99" Type="http://schemas.openxmlformats.org/officeDocument/2006/relationships/customXml" Target="../ink/ink203.xml"/><Relationship Id="rId101" Type="http://schemas.openxmlformats.org/officeDocument/2006/relationships/customXml" Target="../ink/ink204.xml"/><Relationship Id="rId122" Type="http://schemas.openxmlformats.org/officeDocument/2006/relationships/image" Target="../media/image1818.png"/><Relationship Id="rId143" Type="http://schemas.openxmlformats.org/officeDocument/2006/relationships/customXml" Target="../ink/ink225.xml"/><Relationship Id="rId148" Type="http://schemas.openxmlformats.org/officeDocument/2006/relationships/image" Target="../media/image1831.png"/><Relationship Id="rId164" Type="http://schemas.openxmlformats.org/officeDocument/2006/relationships/image" Target="../media/image1839.png"/><Relationship Id="rId169" Type="http://schemas.openxmlformats.org/officeDocument/2006/relationships/customXml" Target="../ink/ink238.xml"/><Relationship Id="rId185" Type="http://schemas.openxmlformats.org/officeDocument/2006/relationships/customXml" Target="../ink/ink246.xml"/><Relationship Id="rId4" Type="http://schemas.openxmlformats.org/officeDocument/2006/relationships/image" Target="../media/image1760.png"/><Relationship Id="rId9" Type="http://schemas.openxmlformats.org/officeDocument/2006/relationships/customXml" Target="../ink/ink158.xml"/><Relationship Id="rId180" Type="http://schemas.openxmlformats.org/officeDocument/2006/relationships/image" Target="../media/image1847.png"/><Relationship Id="rId210" Type="http://schemas.openxmlformats.org/officeDocument/2006/relationships/image" Target="../media/image11.png"/><Relationship Id="rId215" Type="http://schemas.openxmlformats.org/officeDocument/2006/relationships/customXml" Target="../ink/ink261.xml"/><Relationship Id="rId26" Type="http://schemas.openxmlformats.org/officeDocument/2006/relationships/image" Target="../media/image1771.png"/><Relationship Id="rId47" Type="http://schemas.openxmlformats.org/officeDocument/2006/relationships/customXml" Target="../ink/ink177.xml"/><Relationship Id="rId68" Type="http://schemas.openxmlformats.org/officeDocument/2006/relationships/image" Target="../media/image1792.png"/><Relationship Id="rId89" Type="http://schemas.openxmlformats.org/officeDocument/2006/relationships/customXml" Target="../ink/ink198.xml"/><Relationship Id="rId112" Type="http://schemas.openxmlformats.org/officeDocument/2006/relationships/image" Target="../media/image1813.png"/><Relationship Id="rId133" Type="http://schemas.openxmlformats.org/officeDocument/2006/relationships/customXml" Target="../ink/ink220.xml"/><Relationship Id="rId154" Type="http://schemas.openxmlformats.org/officeDocument/2006/relationships/image" Target="../media/image1834.png"/><Relationship Id="rId175" Type="http://schemas.openxmlformats.org/officeDocument/2006/relationships/customXml" Target="../ink/ink241.xml"/><Relationship Id="rId196" Type="http://schemas.openxmlformats.org/officeDocument/2006/relationships/image" Target="../media/image1855.png"/><Relationship Id="rId200" Type="http://schemas.openxmlformats.org/officeDocument/2006/relationships/image" Target="../media/image1857.png"/><Relationship Id="rId16" Type="http://schemas.openxmlformats.org/officeDocument/2006/relationships/image" Target="../media/image1766.png"/><Relationship Id="rId221" Type="http://schemas.openxmlformats.org/officeDocument/2006/relationships/customXml" Target="../ink/ink264.xml"/><Relationship Id="rId37" Type="http://schemas.openxmlformats.org/officeDocument/2006/relationships/customXml" Target="../ink/ink172.xml"/><Relationship Id="rId58" Type="http://schemas.openxmlformats.org/officeDocument/2006/relationships/image" Target="../media/image1787.png"/><Relationship Id="rId79" Type="http://schemas.openxmlformats.org/officeDocument/2006/relationships/customXml" Target="../ink/ink193.xml"/><Relationship Id="rId102" Type="http://schemas.openxmlformats.org/officeDocument/2006/relationships/image" Target="../media/image1808.png"/><Relationship Id="rId123" Type="http://schemas.openxmlformats.org/officeDocument/2006/relationships/customXml" Target="../ink/ink215.xml"/><Relationship Id="rId144" Type="http://schemas.openxmlformats.org/officeDocument/2006/relationships/image" Target="../media/image1829.png"/><Relationship Id="rId90" Type="http://schemas.openxmlformats.org/officeDocument/2006/relationships/image" Target="../media/image1803.png"/><Relationship Id="rId165" Type="http://schemas.openxmlformats.org/officeDocument/2006/relationships/customXml" Target="../ink/ink236.xml"/><Relationship Id="rId186" Type="http://schemas.openxmlformats.org/officeDocument/2006/relationships/image" Target="../media/image1850.png"/><Relationship Id="rId211" Type="http://schemas.openxmlformats.org/officeDocument/2006/relationships/customXml" Target="../ink/ink259.xml"/><Relationship Id="rId27" Type="http://schemas.openxmlformats.org/officeDocument/2006/relationships/customXml" Target="../ink/ink167.xml"/><Relationship Id="rId48" Type="http://schemas.openxmlformats.org/officeDocument/2006/relationships/image" Target="../media/image1782.png"/><Relationship Id="rId69" Type="http://schemas.openxmlformats.org/officeDocument/2006/relationships/customXml" Target="../ink/ink188.xml"/><Relationship Id="rId113" Type="http://schemas.openxmlformats.org/officeDocument/2006/relationships/customXml" Target="../ink/ink210.xml"/><Relationship Id="rId134" Type="http://schemas.openxmlformats.org/officeDocument/2006/relationships/image" Target="../media/image1824.png"/><Relationship Id="rId80" Type="http://schemas.openxmlformats.org/officeDocument/2006/relationships/image" Target="../media/image1798.png"/><Relationship Id="rId155" Type="http://schemas.openxmlformats.org/officeDocument/2006/relationships/customXml" Target="../ink/ink231.xml"/><Relationship Id="rId176" Type="http://schemas.openxmlformats.org/officeDocument/2006/relationships/image" Target="../media/image1845.png"/><Relationship Id="rId197" Type="http://schemas.openxmlformats.org/officeDocument/2006/relationships/customXml" Target="../ink/ink252.xml"/><Relationship Id="rId201" Type="http://schemas.openxmlformats.org/officeDocument/2006/relationships/customXml" Target="../ink/ink254.xml"/><Relationship Id="rId222" Type="http://schemas.openxmlformats.org/officeDocument/2006/relationships/image" Target="../media/image17.png"/><Relationship Id="rId17" Type="http://schemas.openxmlformats.org/officeDocument/2006/relationships/customXml" Target="../ink/ink162.xml"/><Relationship Id="rId38" Type="http://schemas.openxmlformats.org/officeDocument/2006/relationships/image" Target="../media/image1777.png"/><Relationship Id="rId59" Type="http://schemas.openxmlformats.org/officeDocument/2006/relationships/customXml" Target="../ink/ink183.xml"/><Relationship Id="rId103" Type="http://schemas.openxmlformats.org/officeDocument/2006/relationships/customXml" Target="../ink/ink205.xml"/><Relationship Id="rId124" Type="http://schemas.openxmlformats.org/officeDocument/2006/relationships/image" Target="../media/image1819.png"/><Relationship Id="rId70" Type="http://schemas.openxmlformats.org/officeDocument/2006/relationships/image" Target="../media/image1793.png"/><Relationship Id="rId91" Type="http://schemas.openxmlformats.org/officeDocument/2006/relationships/customXml" Target="../ink/ink199.xml"/><Relationship Id="rId145" Type="http://schemas.openxmlformats.org/officeDocument/2006/relationships/customXml" Target="../ink/ink226.xml"/><Relationship Id="rId166" Type="http://schemas.openxmlformats.org/officeDocument/2006/relationships/image" Target="../media/image1840.png"/><Relationship Id="rId187" Type="http://schemas.openxmlformats.org/officeDocument/2006/relationships/customXml" Target="../ink/ink247.xml"/><Relationship Id="rId1" Type="http://schemas.openxmlformats.org/officeDocument/2006/relationships/slideLayout" Target="../slideLayouts/slideLayout7.xml"/><Relationship Id="rId212" Type="http://schemas.openxmlformats.org/officeDocument/2006/relationships/image" Target="../media/image12.png"/><Relationship Id="rId28" Type="http://schemas.openxmlformats.org/officeDocument/2006/relationships/image" Target="../media/image1772.png"/><Relationship Id="rId49" Type="http://schemas.openxmlformats.org/officeDocument/2006/relationships/customXml" Target="../ink/ink178.xml"/><Relationship Id="rId114" Type="http://schemas.openxmlformats.org/officeDocument/2006/relationships/image" Target="../media/image1814.png"/><Relationship Id="rId60" Type="http://schemas.openxmlformats.org/officeDocument/2006/relationships/image" Target="../media/image1788.png"/><Relationship Id="rId81" Type="http://schemas.openxmlformats.org/officeDocument/2006/relationships/customXml" Target="../ink/ink194.xml"/><Relationship Id="rId135" Type="http://schemas.openxmlformats.org/officeDocument/2006/relationships/customXml" Target="../ink/ink221.xml"/><Relationship Id="rId156" Type="http://schemas.openxmlformats.org/officeDocument/2006/relationships/image" Target="../media/image1835.png"/><Relationship Id="rId177" Type="http://schemas.openxmlformats.org/officeDocument/2006/relationships/customXml" Target="../ink/ink242.xml"/><Relationship Id="rId198" Type="http://schemas.openxmlformats.org/officeDocument/2006/relationships/image" Target="../media/image1856.png"/><Relationship Id="rId202" Type="http://schemas.openxmlformats.org/officeDocument/2006/relationships/image" Target="../media/image1858.png"/><Relationship Id="rId18" Type="http://schemas.openxmlformats.org/officeDocument/2006/relationships/image" Target="../media/image1767.png"/><Relationship Id="rId39" Type="http://schemas.openxmlformats.org/officeDocument/2006/relationships/customXml" Target="../ink/ink173.xml"/><Relationship Id="rId50" Type="http://schemas.openxmlformats.org/officeDocument/2006/relationships/image" Target="../media/image1783.png"/><Relationship Id="rId104" Type="http://schemas.openxmlformats.org/officeDocument/2006/relationships/image" Target="../media/image1809.png"/><Relationship Id="rId125" Type="http://schemas.openxmlformats.org/officeDocument/2006/relationships/customXml" Target="../ink/ink216.xml"/><Relationship Id="rId146" Type="http://schemas.openxmlformats.org/officeDocument/2006/relationships/image" Target="../media/image1830.png"/><Relationship Id="rId167" Type="http://schemas.openxmlformats.org/officeDocument/2006/relationships/customXml" Target="../ink/ink237.xml"/><Relationship Id="rId188" Type="http://schemas.openxmlformats.org/officeDocument/2006/relationships/image" Target="../media/image1851.png"/><Relationship Id="rId71" Type="http://schemas.openxmlformats.org/officeDocument/2006/relationships/customXml" Target="../ink/ink189.xml"/><Relationship Id="rId92" Type="http://schemas.openxmlformats.org/officeDocument/2006/relationships/image" Target="../media/image1804.png"/><Relationship Id="rId213" Type="http://schemas.openxmlformats.org/officeDocument/2006/relationships/customXml" Target="../ink/ink260.xml"/><Relationship Id="rId2" Type="http://schemas.openxmlformats.org/officeDocument/2006/relationships/notesSlide" Target="../notesSlides/notesSlide3.xml"/><Relationship Id="rId29" Type="http://schemas.openxmlformats.org/officeDocument/2006/relationships/customXml" Target="../ink/ink168.xml"/><Relationship Id="rId40" Type="http://schemas.openxmlformats.org/officeDocument/2006/relationships/image" Target="../media/image1778.png"/><Relationship Id="rId115" Type="http://schemas.openxmlformats.org/officeDocument/2006/relationships/customXml" Target="../ink/ink211.xml"/><Relationship Id="rId136" Type="http://schemas.openxmlformats.org/officeDocument/2006/relationships/image" Target="../media/image1825.png"/><Relationship Id="rId157" Type="http://schemas.openxmlformats.org/officeDocument/2006/relationships/customXml" Target="../ink/ink232.xml"/><Relationship Id="rId178" Type="http://schemas.openxmlformats.org/officeDocument/2006/relationships/image" Target="../media/image1846.png"/><Relationship Id="rId61" Type="http://schemas.openxmlformats.org/officeDocument/2006/relationships/customXml" Target="../ink/ink184.xml"/><Relationship Id="rId82" Type="http://schemas.openxmlformats.org/officeDocument/2006/relationships/image" Target="../media/image1799.png"/><Relationship Id="rId199" Type="http://schemas.openxmlformats.org/officeDocument/2006/relationships/customXml" Target="../ink/ink253.xml"/><Relationship Id="rId203" Type="http://schemas.openxmlformats.org/officeDocument/2006/relationships/customXml" Target="../ink/ink255.xml"/><Relationship Id="rId19" Type="http://schemas.openxmlformats.org/officeDocument/2006/relationships/customXml" Target="../ink/ink163.xml"/><Relationship Id="rId30" Type="http://schemas.openxmlformats.org/officeDocument/2006/relationships/image" Target="../media/image1773.png"/><Relationship Id="rId105" Type="http://schemas.openxmlformats.org/officeDocument/2006/relationships/customXml" Target="../ink/ink206.xml"/><Relationship Id="rId126" Type="http://schemas.openxmlformats.org/officeDocument/2006/relationships/image" Target="../media/image1820.png"/><Relationship Id="rId147" Type="http://schemas.openxmlformats.org/officeDocument/2006/relationships/customXml" Target="../ink/ink227.xml"/><Relationship Id="rId168" Type="http://schemas.openxmlformats.org/officeDocument/2006/relationships/image" Target="../media/image184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1917.png"/><Relationship Id="rId299" Type="http://schemas.openxmlformats.org/officeDocument/2006/relationships/image" Target="../media/image42.png"/><Relationship Id="rId21" Type="http://schemas.openxmlformats.org/officeDocument/2006/relationships/image" Target="../media/image1869.png"/><Relationship Id="rId63" Type="http://schemas.openxmlformats.org/officeDocument/2006/relationships/image" Target="../media/image1890.png"/><Relationship Id="rId159" Type="http://schemas.openxmlformats.org/officeDocument/2006/relationships/image" Target="../media/image1938.png"/><Relationship Id="rId170" Type="http://schemas.openxmlformats.org/officeDocument/2006/relationships/customXml" Target="../ink/ink348.xml"/><Relationship Id="rId226" Type="http://schemas.openxmlformats.org/officeDocument/2006/relationships/customXml" Target="../ink/ink376.xml"/><Relationship Id="rId268" Type="http://schemas.openxmlformats.org/officeDocument/2006/relationships/customXml" Target="../ink/ink397.xml"/><Relationship Id="rId32" Type="http://schemas.openxmlformats.org/officeDocument/2006/relationships/customXml" Target="../ink/ink279.xml"/><Relationship Id="rId74" Type="http://schemas.openxmlformats.org/officeDocument/2006/relationships/customXml" Target="../ink/ink300.xml"/><Relationship Id="rId128" Type="http://schemas.openxmlformats.org/officeDocument/2006/relationships/customXml" Target="../ink/ink327.xml"/><Relationship Id="rId5" Type="http://schemas.openxmlformats.org/officeDocument/2006/relationships/image" Target="../media/image1862.png"/><Relationship Id="rId181" Type="http://schemas.openxmlformats.org/officeDocument/2006/relationships/image" Target="../media/image991.png"/><Relationship Id="rId237" Type="http://schemas.openxmlformats.org/officeDocument/2006/relationships/image" Target="../media/image1976.png"/><Relationship Id="rId279" Type="http://schemas.openxmlformats.org/officeDocument/2006/relationships/image" Target="../media/image32.png"/><Relationship Id="rId43" Type="http://schemas.openxmlformats.org/officeDocument/2006/relationships/image" Target="../media/image1880.png"/><Relationship Id="rId139" Type="http://schemas.openxmlformats.org/officeDocument/2006/relationships/image" Target="../media/image1928.png"/><Relationship Id="rId290" Type="http://schemas.openxmlformats.org/officeDocument/2006/relationships/customXml" Target="../ink/ink408.xml"/><Relationship Id="rId85" Type="http://schemas.openxmlformats.org/officeDocument/2006/relationships/image" Target="../media/image1901.png"/><Relationship Id="rId150" Type="http://schemas.openxmlformats.org/officeDocument/2006/relationships/customXml" Target="../ink/ink338.xml"/><Relationship Id="rId192" Type="http://schemas.openxmlformats.org/officeDocument/2006/relationships/customXml" Target="../ink/ink359.xml"/><Relationship Id="rId206" Type="http://schemas.openxmlformats.org/officeDocument/2006/relationships/customXml" Target="../ink/ink366.xml"/><Relationship Id="rId248" Type="http://schemas.openxmlformats.org/officeDocument/2006/relationships/customXml" Target="../ink/ink387.xml"/><Relationship Id="rId12" Type="http://schemas.openxmlformats.org/officeDocument/2006/relationships/customXml" Target="../ink/ink269.xml"/><Relationship Id="rId108" Type="http://schemas.openxmlformats.org/officeDocument/2006/relationships/customXml" Target="../ink/ink317.xml"/><Relationship Id="rId54" Type="http://schemas.openxmlformats.org/officeDocument/2006/relationships/customXml" Target="../ink/ink290.xml"/><Relationship Id="rId96" Type="http://schemas.openxmlformats.org/officeDocument/2006/relationships/customXml" Target="../ink/ink311.xml"/><Relationship Id="rId161" Type="http://schemas.openxmlformats.org/officeDocument/2006/relationships/image" Target="../media/image1939.png"/><Relationship Id="rId217" Type="http://schemas.openxmlformats.org/officeDocument/2006/relationships/image" Target="../media/image1966.png"/><Relationship Id="rId6" Type="http://schemas.openxmlformats.org/officeDocument/2006/relationships/customXml" Target="../ink/ink266.xml"/><Relationship Id="rId238" Type="http://schemas.openxmlformats.org/officeDocument/2006/relationships/customXml" Target="../ink/ink382.xml"/><Relationship Id="rId259" Type="http://schemas.openxmlformats.org/officeDocument/2006/relationships/image" Target="../media/image22.png"/><Relationship Id="rId23" Type="http://schemas.openxmlformats.org/officeDocument/2006/relationships/image" Target="../media/image1870.png"/><Relationship Id="rId119" Type="http://schemas.openxmlformats.org/officeDocument/2006/relationships/image" Target="../media/image1918.png"/><Relationship Id="rId270" Type="http://schemas.openxmlformats.org/officeDocument/2006/relationships/customXml" Target="../ink/ink398.xml"/><Relationship Id="rId291" Type="http://schemas.openxmlformats.org/officeDocument/2006/relationships/image" Target="../media/image38.png"/><Relationship Id="rId44" Type="http://schemas.openxmlformats.org/officeDocument/2006/relationships/customXml" Target="../ink/ink285.xml"/><Relationship Id="rId65" Type="http://schemas.openxmlformats.org/officeDocument/2006/relationships/image" Target="../media/image1891.png"/><Relationship Id="rId86" Type="http://schemas.openxmlformats.org/officeDocument/2006/relationships/customXml" Target="../ink/ink306.xml"/><Relationship Id="rId130" Type="http://schemas.openxmlformats.org/officeDocument/2006/relationships/customXml" Target="../ink/ink328.xml"/><Relationship Id="rId151" Type="http://schemas.openxmlformats.org/officeDocument/2006/relationships/image" Target="../media/image1934.png"/><Relationship Id="rId172" Type="http://schemas.openxmlformats.org/officeDocument/2006/relationships/customXml" Target="../ink/ink349.xml"/><Relationship Id="rId193" Type="http://schemas.openxmlformats.org/officeDocument/2006/relationships/image" Target="../media/image1954.png"/><Relationship Id="rId207" Type="http://schemas.openxmlformats.org/officeDocument/2006/relationships/image" Target="../media/image1961.png"/><Relationship Id="rId228" Type="http://schemas.openxmlformats.org/officeDocument/2006/relationships/customXml" Target="../ink/ink377.xml"/><Relationship Id="rId249" Type="http://schemas.openxmlformats.org/officeDocument/2006/relationships/image" Target="../media/image1982.png"/><Relationship Id="rId13" Type="http://schemas.openxmlformats.org/officeDocument/2006/relationships/image" Target="../media/image1866.png"/><Relationship Id="rId109" Type="http://schemas.openxmlformats.org/officeDocument/2006/relationships/image" Target="../media/image1913.png"/><Relationship Id="rId260" Type="http://schemas.openxmlformats.org/officeDocument/2006/relationships/customXml" Target="../ink/ink393.xml"/><Relationship Id="rId281" Type="http://schemas.openxmlformats.org/officeDocument/2006/relationships/image" Target="../media/image33.png"/><Relationship Id="rId34" Type="http://schemas.openxmlformats.org/officeDocument/2006/relationships/customXml" Target="../ink/ink280.xml"/><Relationship Id="rId55" Type="http://schemas.openxmlformats.org/officeDocument/2006/relationships/image" Target="../media/image1886.png"/><Relationship Id="rId76" Type="http://schemas.openxmlformats.org/officeDocument/2006/relationships/customXml" Target="../ink/ink301.xml"/><Relationship Id="rId97" Type="http://schemas.openxmlformats.org/officeDocument/2006/relationships/image" Target="../media/image1907.png"/><Relationship Id="rId120" Type="http://schemas.openxmlformats.org/officeDocument/2006/relationships/customXml" Target="../ink/ink323.xml"/><Relationship Id="rId141" Type="http://schemas.openxmlformats.org/officeDocument/2006/relationships/image" Target="../media/image1929.png"/><Relationship Id="rId7" Type="http://schemas.openxmlformats.org/officeDocument/2006/relationships/image" Target="../media/image1863.png"/><Relationship Id="rId162" Type="http://schemas.openxmlformats.org/officeDocument/2006/relationships/customXml" Target="../ink/ink344.xml"/><Relationship Id="rId183" Type="http://schemas.openxmlformats.org/officeDocument/2006/relationships/image" Target="../media/image1949.png"/><Relationship Id="rId218" Type="http://schemas.openxmlformats.org/officeDocument/2006/relationships/customXml" Target="../ink/ink372.xml"/><Relationship Id="rId239" Type="http://schemas.openxmlformats.org/officeDocument/2006/relationships/image" Target="../media/image1977.png"/><Relationship Id="rId250" Type="http://schemas.openxmlformats.org/officeDocument/2006/relationships/customXml" Target="../ink/ink388.xml"/><Relationship Id="rId271" Type="http://schemas.openxmlformats.org/officeDocument/2006/relationships/image" Target="../media/image28.png"/><Relationship Id="rId292" Type="http://schemas.openxmlformats.org/officeDocument/2006/relationships/customXml" Target="../ink/ink409.xml"/><Relationship Id="rId24" Type="http://schemas.openxmlformats.org/officeDocument/2006/relationships/customXml" Target="../ink/ink275.xml"/><Relationship Id="rId45" Type="http://schemas.openxmlformats.org/officeDocument/2006/relationships/image" Target="../media/image1881.png"/><Relationship Id="rId66" Type="http://schemas.openxmlformats.org/officeDocument/2006/relationships/customXml" Target="../ink/ink296.xml"/><Relationship Id="rId87" Type="http://schemas.openxmlformats.org/officeDocument/2006/relationships/image" Target="../media/image1902.png"/><Relationship Id="rId110" Type="http://schemas.openxmlformats.org/officeDocument/2006/relationships/customXml" Target="../ink/ink318.xml"/><Relationship Id="rId131" Type="http://schemas.openxmlformats.org/officeDocument/2006/relationships/image" Target="../media/image1924.png"/><Relationship Id="rId152" Type="http://schemas.openxmlformats.org/officeDocument/2006/relationships/customXml" Target="../ink/ink339.xml"/><Relationship Id="rId173" Type="http://schemas.openxmlformats.org/officeDocument/2006/relationships/image" Target="../media/image1945.png"/><Relationship Id="rId194" Type="http://schemas.openxmlformats.org/officeDocument/2006/relationships/customXml" Target="../ink/ink360.xml"/><Relationship Id="rId208" Type="http://schemas.openxmlformats.org/officeDocument/2006/relationships/customXml" Target="../ink/ink367.xml"/><Relationship Id="rId229" Type="http://schemas.openxmlformats.org/officeDocument/2006/relationships/image" Target="../media/image1972.png"/><Relationship Id="rId240" Type="http://schemas.openxmlformats.org/officeDocument/2006/relationships/customXml" Target="../ink/ink383.xml"/><Relationship Id="rId261" Type="http://schemas.openxmlformats.org/officeDocument/2006/relationships/image" Target="../media/image23.png"/><Relationship Id="rId14" Type="http://schemas.openxmlformats.org/officeDocument/2006/relationships/customXml" Target="../ink/ink270.xml"/><Relationship Id="rId35" Type="http://schemas.openxmlformats.org/officeDocument/2006/relationships/image" Target="../media/image1876.png"/><Relationship Id="rId56" Type="http://schemas.openxmlformats.org/officeDocument/2006/relationships/customXml" Target="../ink/ink291.xml"/><Relationship Id="rId77" Type="http://schemas.openxmlformats.org/officeDocument/2006/relationships/image" Target="../media/image1897.png"/><Relationship Id="rId100" Type="http://schemas.openxmlformats.org/officeDocument/2006/relationships/customXml" Target="../ink/ink313.xml"/><Relationship Id="rId282" Type="http://schemas.openxmlformats.org/officeDocument/2006/relationships/customXml" Target="../ink/ink404.xml"/><Relationship Id="rId8" Type="http://schemas.openxmlformats.org/officeDocument/2006/relationships/customXml" Target="../ink/ink267.xml"/><Relationship Id="rId98" Type="http://schemas.openxmlformats.org/officeDocument/2006/relationships/customXml" Target="../ink/ink312.xml"/><Relationship Id="rId121" Type="http://schemas.openxmlformats.org/officeDocument/2006/relationships/image" Target="../media/image1919.png"/><Relationship Id="rId142" Type="http://schemas.openxmlformats.org/officeDocument/2006/relationships/customXml" Target="../ink/ink334.xml"/><Relationship Id="rId163" Type="http://schemas.openxmlformats.org/officeDocument/2006/relationships/image" Target="../media/image1940.png"/><Relationship Id="rId184" Type="http://schemas.openxmlformats.org/officeDocument/2006/relationships/customXml" Target="../ink/ink355.xml"/><Relationship Id="rId219" Type="http://schemas.openxmlformats.org/officeDocument/2006/relationships/image" Target="../media/image1967.png"/><Relationship Id="rId230" Type="http://schemas.openxmlformats.org/officeDocument/2006/relationships/customXml" Target="../ink/ink378.xml"/><Relationship Id="rId251" Type="http://schemas.openxmlformats.org/officeDocument/2006/relationships/image" Target="../media/image18.png"/><Relationship Id="rId25" Type="http://schemas.openxmlformats.org/officeDocument/2006/relationships/image" Target="../media/image1871.png"/><Relationship Id="rId46" Type="http://schemas.openxmlformats.org/officeDocument/2006/relationships/customXml" Target="../ink/ink286.xml"/><Relationship Id="rId67" Type="http://schemas.openxmlformats.org/officeDocument/2006/relationships/image" Target="../media/image1892.png"/><Relationship Id="rId272" Type="http://schemas.openxmlformats.org/officeDocument/2006/relationships/customXml" Target="../ink/ink399.xml"/><Relationship Id="rId293" Type="http://schemas.openxmlformats.org/officeDocument/2006/relationships/image" Target="../media/image39.png"/><Relationship Id="rId88" Type="http://schemas.openxmlformats.org/officeDocument/2006/relationships/customXml" Target="../ink/ink307.xml"/><Relationship Id="rId111" Type="http://schemas.openxmlformats.org/officeDocument/2006/relationships/image" Target="../media/image1914.png"/><Relationship Id="rId132" Type="http://schemas.openxmlformats.org/officeDocument/2006/relationships/customXml" Target="../ink/ink329.xml"/><Relationship Id="rId153" Type="http://schemas.openxmlformats.org/officeDocument/2006/relationships/image" Target="../media/image1935.png"/><Relationship Id="rId174" Type="http://schemas.openxmlformats.org/officeDocument/2006/relationships/customXml" Target="../ink/ink350.xml"/><Relationship Id="rId195" Type="http://schemas.openxmlformats.org/officeDocument/2006/relationships/image" Target="../media/image1955.png"/><Relationship Id="rId209" Type="http://schemas.openxmlformats.org/officeDocument/2006/relationships/image" Target="../media/image1962.png"/><Relationship Id="rId220" Type="http://schemas.openxmlformats.org/officeDocument/2006/relationships/customXml" Target="../ink/ink373.xml"/><Relationship Id="rId241" Type="http://schemas.openxmlformats.org/officeDocument/2006/relationships/image" Target="../media/image1978.png"/><Relationship Id="rId15" Type="http://schemas.openxmlformats.org/officeDocument/2006/relationships/image" Target="../media/image1867.png"/><Relationship Id="rId36" Type="http://schemas.openxmlformats.org/officeDocument/2006/relationships/customXml" Target="../ink/ink281.xml"/><Relationship Id="rId57" Type="http://schemas.openxmlformats.org/officeDocument/2006/relationships/image" Target="../media/image1887.png"/><Relationship Id="rId262" Type="http://schemas.openxmlformats.org/officeDocument/2006/relationships/customXml" Target="../ink/ink394.xml"/><Relationship Id="rId283" Type="http://schemas.openxmlformats.org/officeDocument/2006/relationships/image" Target="../media/image34.png"/><Relationship Id="rId78" Type="http://schemas.openxmlformats.org/officeDocument/2006/relationships/customXml" Target="../ink/ink302.xml"/><Relationship Id="rId99" Type="http://schemas.openxmlformats.org/officeDocument/2006/relationships/image" Target="../media/image1908.png"/><Relationship Id="rId101" Type="http://schemas.openxmlformats.org/officeDocument/2006/relationships/image" Target="../media/image1909.png"/><Relationship Id="rId122" Type="http://schemas.openxmlformats.org/officeDocument/2006/relationships/customXml" Target="../ink/ink324.xml"/><Relationship Id="rId143" Type="http://schemas.openxmlformats.org/officeDocument/2006/relationships/image" Target="../media/image1930.png"/><Relationship Id="rId164" Type="http://schemas.openxmlformats.org/officeDocument/2006/relationships/customXml" Target="../ink/ink345.xml"/><Relationship Id="rId185" Type="http://schemas.openxmlformats.org/officeDocument/2006/relationships/image" Target="../media/image1950.png"/><Relationship Id="rId9" Type="http://schemas.openxmlformats.org/officeDocument/2006/relationships/image" Target="../media/image1864.png"/><Relationship Id="rId210" Type="http://schemas.openxmlformats.org/officeDocument/2006/relationships/customXml" Target="../ink/ink368.xml"/><Relationship Id="rId26" Type="http://schemas.openxmlformats.org/officeDocument/2006/relationships/customXml" Target="../ink/ink276.xml"/><Relationship Id="rId231" Type="http://schemas.openxmlformats.org/officeDocument/2006/relationships/image" Target="../media/image1973.png"/><Relationship Id="rId252" Type="http://schemas.openxmlformats.org/officeDocument/2006/relationships/customXml" Target="../ink/ink389.xml"/><Relationship Id="rId273" Type="http://schemas.openxmlformats.org/officeDocument/2006/relationships/image" Target="../media/image29.png"/><Relationship Id="rId294" Type="http://schemas.openxmlformats.org/officeDocument/2006/relationships/customXml" Target="../ink/ink410.xml"/><Relationship Id="rId47" Type="http://schemas.openxmlformats.org/officeDocument/2006/relationships/image" Target="../media/image1882.png"/><Relationship Id="rId68" Type="http://schemas.openxmlformats.org/officeDocument/2006/relationships/customXml" Target="../ink/ink297.xml"/><Relationship Id="rId89" Type="http://schemas.openxmlformats.org/officeDocument/2006/relationships/image" Target="../media/image1903.png"/><Relationship Id="rId112" Type="http://schemas.openxmlformats.org/officeDocument/2006/relationships/customXml" Target="../ink/ink319.xml"/><Relationship Id="rId133" Type="http://schemas.openxmlformats.org/officeDocument/2006/relationships/image" Target="../media/image1925.png"/><Relationship Id="rId154" Type="http://schemas.openxmlformats.org/officeDocument/2006/relationships/customXml" Target="../ink/ink340.xml"/><Relationship Id="rId175" Type="http://schemas.openxmlformats.org/officeDocument/2006/relationships/image" Target="../media/image1946.png"/><Relationship Id="rId196" Type="http://schemas.openxmlformats.org/officeDocument/2006/relationships/customXml" Target="../ink/ink361.xml"/><Relationship Id="rId200" Type="http://schemas.openxmlformats.org/officeDocument/2006/relationships/customXml" Target="../ink/ink363.xml"/><Relationship Id="rId16" Type="http://schemas.openxmlformats.org/officeDocument/2006/relationships/customXml" Target="../ink/ink271.xml"/><Relationship Id="rId221" Type="http://schemas.openxmlformats.org/officeDocument/2006/relationships/image" Target="../media/image1968.png"/><Relationship Id="rId242" Type="http://schemas.openxmlformats.org/officeDocument/2006/relationships/customXml" Target="../ink/ink384.xml"/><Relationship Id="rId263" Type="http://schemas.openxmlformats.org/officeDocument/2006/relationships/image" Target="../media/image24.png"/><Relationship Id="rId284" Type="http://schemas.openxmlformats.org/officeDocument/2006/relationships/customXml" Target="../ink/ink405.xml"/><Relationship Id="rId37" Type="http://schemas.openxmlformats.org/officeDocument/2006/relationships/image" Target="../media/image1877.png"/><Relationship Id="rId58" Type="http://schemas.openxmlformats.org/officeDocument/2006/relationships/customXml" Target="../ink/ink292.xml"/><Relationship Id="rId79" Type="http://schemas.openxmlformats.org/officeDocument/2006/relationships/image" Target="../media/image1898.png"/><Relationship Id="rId102" Type="http://schemas.openxmlformats.org/officeDocument/2006/relationships/customXml" Target="../ink/ink314.xml"/><Relationship Id="rId123" Type="http://schemas.openxmlformats.org/officeDocument/2006/relationships/image" Target="../media/image1920.png"/><Relationship Id="rId144" Type="http://schemas.openxmlformats.org/officeDocument/2006/relationships/customXml" Target="../ink/ink335.xml"/><Relationship Id="rId90" Type="http://schemas.openxmlformats.org/officeDocument/2006/relationships/customXml" Target="../ink/ink308.xml"/><Relationship Id="rId165" Type="http://schemas.openxmlformats.org/officeDocument/2006/relationships/image" Target="../media/image1941.png"/><Relationship Id="rId186" Type="http://schemas.openxmlformats.org/officeDocument/2006/relationships/customXml" Target="../ink/ink356.xml"/><Relationship Id="rId211" Type="http://schemas.openxmlformats.org/officeDocument/2006/relationships/image" Target="../media/image1963.png"/><Relationship Id="rId232" Type="http://schemas.openxmlformats.org/officeDocument/2006/relationships/customXml" Target="../ink/ink379.xml"/><Relationship Id="rId253" Type="http://schemas.openxmlformats.org/officeDocument/2006/relationships/image" Target="../media/image19.png"/><Relationship Id="rId274" Type="http://schemas.openxmlformats.org/officeDocument/2006/relationships/customXml" Target="../ink/ink400.xml"/><Relationship Id="rId295" Type="http://schemas.openxmlformats.org/officeDocument/2006/relationships/image" Target="../media/image40.png"/><Relationship Id="rId27" Type="http://schemas.openxmlformats.org/officeDocument/2006/relationships/image" Target="../media/image1872.png"/><Relationship Id="rId48" Type="http://schemas.openxmlformats.org/officeDocument/2006/relationships/customXml" Target="../ink/ink287.xml"/><Relationship Id="rId69" Type="http://schemas.openxmlformats.org/officeDocument/2006/relationships/image" Target="../media/image1893.png"/><Relationship Id="rId113" Type="http://schemas.openxmlformats.org/officeDocument/2006/relationships/image" Target="../media/image1915.png"/><Relationship Id="rId134" Type="http://schemas.openxmlformats.org/officeDocument/2006/relationships/customXml" Target="../ink/ink330.xml"/><Relationship Id="rId80" Type="http://schemas.openxmlformats.org/officeDocument/2006/relationships/customXml" Target="../ink/ink303.xml"/><Relationship Id="rId155" Type="http://schemas.openxmlformats.org/officeDocument/2006/relationships/image" Target="../media/image1936.png"/><Relationship Id="rId176" Type="http://schemas.openxmlformats.org/officeDocument/2006/relationships/customXml" Target="../ink/ink351.xml"/><Relationship Id="rId197" Type="http://schemas.openxmlformats.org/officeDocument/2006/relationships/image" Target="../media/image1956.png"/><Relationship Id="rId201" Type="http://schemas.openxmlformats.org/officeDocument/2006/relationships/image" Target="../media/image1958.png"/><Relationship Id="rId222" Type="http://schemas.openxmlformats.org/officeDocument/2006/relationships/customXml" Target="../ink/ink374.xml"/><Relationship Id="rId243" Type="http://schemas.openxmlformats.org/officeDocument/2006/relationships/image" Target="../media/image1979.png"/><Relationship Id="rId264" Type="http://schemas.openxmlformats.org/officeDocument/2006/relationships/customXml" Target="../ink/ink395.xml"/><Relationship Id="rId285" Type="http://schemas.openxmlformats.org/officeDocument/2006/relationships/image" Target="../media/image35.png"/><Relationship Id="rId17" Type="http://schemas.openxmlformats.org/officeDocument/2006/relationships/image" Target="../media/image526.png"/><Relationship Id="rId38" Type="http://schemas.openxmlformats.org/officeDocument/2006/relationships/customXml" Target="../ink/ink282.xml"/><Relationship Id="rId59" Type="http://schemas.openxmlformats.org/officeDocument/2006/relationships/image" Target="../media/image1888.png"/><Relationship Id="rId103" Type="http://schemas.openxmlformats.org/officeDocument/2006/relationships/image" Target="../media/image1910.png"/><Relationship Id="rId124" Type="http://schemas.openxmlformats.org/officeDocument/2006/relationships/customXml" Target="../ink/ink325.xml"/><Relationship Id="rId70" Type="http://schemas.openxmlformats.org/officeDocument/2006/relationships/customXml" Target="../ink/ink298.xml"/><Relationship Id="rId91" Type="http://schemas.openxmlformats.org/officeDocument/2006/relationships/image" Target="../media/image1904.png"/><Relationship Id="rId145" Type="http://schemas.openxmlformats.org/officeDocument/2006/relationships/image" Target="../media/image1931.png"/><Relationship Id="rId166" Type="http://schemas.openxmlformats.org/officeDocument/2006/relationships/customXml" Target="../ink/ink346.xml"/><Relationship Id="rId187" Type="http://schemas.openxmlformats.org/officeDocument/2006/relationships/image" Target="../media/image1951.png"/><Relationship Id="rId1" Type="http://schemas.openxmlformats.org/officeDocument/2006/relationships/slideLayout" Target="../slideLayouts/slideLayout7.xml"/><Relationship Id="rId212" Type="http://schemas.openxmlformats.org/officeDocument/2006/relationships/customXml" Target="../ink/ink369.xml"/><Relationship Id="rId233" Type="http://schemas.openxmlformats.org/officeDocument/2006/relationships/image" Target="../media/image1974.png"/><Relationship Id="rId254" Type="http://schemas.openxmlformats.org/officeDocument/2006/relationships/customXml" Target="../ink/ink390.xml"/><Relationship Id="rId28" Type="http://schemas.openxmlformats.org/officeDocument/2006/relationships/customXml" Target="../ink/ink277.xml"/><Relationship Id="rId49" Type="http://schemas.openxmlformats.org/officeDocument/2006/relationships/image" Target="../media/image1883.png"/><Relationship Id="rId114" Type="http://schemas.openxmlformats.org/officeDocument/2006/relationships/customXml" Target="../ink/ink320.xml"/><Relationship Id="rId275" Type="http://schemas.openxmlformats.org/officeDocument/2006/relationships/image" Target="../media/image30.png"/><Relationship Id="rId296" Type="http://schemas.openxmlformats.org/officeDocument/2006/relationships/customXml" Target="../ink/ink411.xml"/><Relationship Id="rId300" Type="http://schemas.openxmlformats.org/officeDocument/2006/relationships/customXml" Target="../ink/ink413.xml"/><Relationship Id="rId60" Type="http://schemas.openxmlformats.org/officeDocument/2006/relationships/customXml" Target="../ink/ink293.xml"/><Relationship Id="rId81" Type="http://schemas.openxmlformats.org/officeDocument/2006/relationships/image" Target="../media/image1899.png"/><Relationship Id="rId135" Type="http://schemas.openxmlformats.org/officeDocument/2006/relationships/image" Target="../media/image1926.png"/><Relationship Id="rId156" Type="http://schemas.openxmlformats.org/officeDocument/2006/relationships/customXml" Target="../ink/ink341.xml"/><Relationship Id="rId177" Type="http://schemas.openxmlformats.org/officeDocument/2006/relationships/image" Target="../media/image1947.png"/><Relationship Id="rId198" Type="http://schemas.openxmlformats.org/officeDocument/2006/relationships/customXml" Target="../ink/ink362.xml"/><Relationship Id="rId202" Type="http://schemas.openxmlformats.org/officeDocument/2006/relationships/customXml" Target="../ink/ink364.xml"/><Relationship Id="rId223" Type="http://schemas.openxmlformats.org/officeDocument/2006/relationships/image" Target="../media/image1969.png"/><Relationship Id="rId244" Type="http://schemas.openxmlformats.org/officeDocument/2006/relationships/customXml" Target="../ink/ink385.xml"/><Relationship Id="rId18" Type="http://schemas.openxmlformats.org/officeDocument/2006/relationships/customXml" Target="../ink/ink272.xml"/><Relationship Id="rId39" Type="http://schemas.openxmlformats.org/officeDocument/2006/relationships/image" Target="../media/image1878.png"/><Relationship Id="rId265" Type="http://schemas.openxmlformats.org/officeDocument/2006/relationships/image" Target="../media/image25.png"/><Relationship Id="rId286" Type="http://schemas.openxmlformats.org/officeDocument/2006/relationships/customXml" Target="../ink/ink406.xml"/><Relationship Id="rId50" Type="http://schemas.openxmlformats.org/officeDocument/2006/relationships/customXml" Target="../ink/ink288.xml"/><Relationship Id="rId104" Type="http://schemas.openxmlformats.org/officeDocument/2006/relationships/customXml" Target="../ink/ink315.xml"/><Relationship Id="rId125" Type="http://schemas.openxmlformats.org/officeDocument/2006/relationships/image" Target="../media/image1921.png"/><Relationship Id="rId146" Type="http://schemas.openxmlformats.org/officeDocument/2006/relationships/customXml" Target="../ink/ink336.xml"/><Relationship Id="rId167" Type="http://schemas.openxmlformats.org/officeDocument/2006/relationships/image" Target="../media/image1942.png"/><Relationship Id="rId188" Type="http://schemas.openxmlformats.org/officeDocument/2006/relationships/customXml" Target="../ink/ink357.xml"/><Relationship Id="rId71" Type="http://schemas.openxmlformats.org/officeDocument/2006/relationships/image" Target="../media/image1894.png"/><Relationship Id="rId92" Type="http://schemas.openxmlformats.org/officeDocument/2006/relationships/customXml" Target="../ink/ink309.xml"/><Relationship Id="rId213" Type="http://schemas.openxmlformats.org/officeDocument/2006/relationships/image" Target="../media/image1964.png"/><Relationship Id="rId234" Type="http://schemas.openxmlformats.org/officeDocument/2006/relationships/customXml" Target="../ink/ink380.xml"/><Relationship Id="rId2" Type="http://schemas.openxmlformats.org/officeDocument/2006/relationships/notesSlide" Target="../notesSlides/notesSlide4.xml"/><Relationship Id="rId29" Type="http://schemas.openxmlformats.org/officeDocument/2006/relationships/image" Target="../media/image1873.png"/><Relationship Id="rId255" Type="http://schemas.openxmlformats.org/officeDocument/2006/relationships/image" Target="../media/image20.png"/><Relationship Id="rId276" Type="http://schemas.openxmlformats.org/officeDocument/2006/relationships/customXml" Target="../ink/ink401.xml"/><Relationship Id="rId297" Type="http://schemas.openxmlformats.org/officeDocument/2006/relationships/image" Target="../media/image41.png"/><Relationship Id="rId40" Type="http://schemas.openxmlformats.org/officeDocument/2006/relationships/customXml" Target="../ink/ink283.xml"/><Relationship Id="rId115" Type="http://schemas.openxmlformats.org/officeDocument/2006/relationships/image" Target="../media/image1916.png"/><Relationship Id="rId136" Type="http://schemas.openxmlformats.org/officeDocument/2006/relationships/customXml" Target="../ink/ink331.xml"/><Relationship Id="rId157" Type="http://schemas.openxmlformats.org/officeDocument/2006/relationships/image" Target="../media/image1937.png"/><Relationship Id="rId178" Type="http://schemas.openxmlformats.org/officeDocument/2006/relationships/customXml" Target="../ink/ink352.xml"/><Relationship Id="rId301" Type="http://schemas.openxmlformats.org/officeDocument/2006/relationships/image" Target="../media/image43.png"/><Relationship Id="rId61" Type="http://schemas.openxmlformats.org/officeDocument/2006/relationships/image" Target="../media/image1889.png"/><Relationship Id="rId82" Type="http://schemas.openxmlformats.org/officeDocument/2006/relationships/customXml" Target="../ink/ink304.xml"/><Relationship Id="rId199" Type="http://schemas.openxmlformats.org/officeDocument/2006/relationships/image" Target="../media/image1957.png"/><Relationship Id="rId203" Type="http://schemas.openxmlformats.org/officeDocument/2006/relationships/image" Target="../media/image1959.png"/><Relationship Id="rId19" Type="http://schemas.openxmlformats.org/officeDocument/2006/relationships/image" Target="../media/image1868.png"/><Relationship Id="rId224" Type="http://schemas.openxmlformats.org/officeDocument/2006/relationships/customXml" Target="../ink/ink375.xml"/><Relationship Id="rId245" Type="http://schemas.openxmlformats.org/officeDocument/2006/relationships/image" Target="../media/image1980.png"/><Relationship Id="rId266" Type="http://schemas.openxmlformats.org/officeDocument/2006/relationships/customXml" Target="../ink/ink396.xml"/><Relationship Id="rId287" Type="http://schemas.openxmlformats.org/officeDocument/2006/relationships/image" Target="../media/image36.png"/><Relationship Id="rId30" Type="http://schemas.openxmlformats.org/officeDocument/2006/relationships/customXml" Target="../ink/ink278.xml"/><Relationship Id="rId105" Type="http://schemas.openxmlformats.org/officeDocument/2006/relationships/image" Target="../media/image1911.png"/><Relationship Id="rId126" Type="http://schemas.openxmlformats.org/officeDocument/2006/relationships/customXml" Target="../ink/ink326.xml"/><Relationship Id="rId147" Type="http://schemas.openxmlformats.org/officeDocument/2006/relationships/image" Target="../media/image1932.png"/><Relationship Id="rId168" Type="http://schemas.openxmlformats.org/officeDocument/2006/relationships/customXml" Target="../ink/ink347.xml"/><Relationship Id="rId51" Type="http://schemas.openxmlformats.org/officeDocument/2006/relationships/image" Target="../media/image1884.png"/><Relationship Id="rId72" Type="http://schemas.openxmlformats.org/officeDocument/2006/relationships/customXml" Target="../ink/ink299.xml"/><Relationship Id="rId93" Type="http://schemas.openxmlformats.org/officeDocument/2006/relationships/image" Target="../media/image1905.png"/><Relationship Id="rId189" Type="http://schemas.openxmlformats.org/officeDocument/2006/relationships/image" Target="../media/image1952.png"/><Relationship Id="rId3" Type="http://schemas.openxmlformats.org/officeDocument/2006/relationships/image" Target="../media/image4710.png"/><Relationship Id="rId214" Type="http://schemas.openxmlformats.org/officeDocument/2006/relationships/customXml" Target="../ink/ink370.xml"/><Relationship Id="rId235" Type="http://schemas.openxmlformats.org/officeDocument/2006/relationships/image" Target="../media/image1975.png"/><Relationship Id="rId256" Type="http://schemas.openxmlformats.org/officeDocument/2006/relationships/customXml" Target="../ink/ink391.xml"/><Relationship Id="rId277" Type="http://schemas.openxmlformats.org/officeDocument/2006/relationships/image" Target="../media/image31.png"/><Relationship Id="rId298" Type="http://schemas.openxmlformats.org/officeDocument/2006/relationships/customXml" Target="../ink/ink412.xml"/><Relationship Id="rId116" Type="http://schemas.openxmlformats.org/officeDocument/2006/relationships/customXml" Target="../ink/ink321.xml"/><Relationship Id="rId137" Type="http://schemas.openxmlformats.org/officeDocument/2006/relationships/image" Target="../media/image1927.png"/><Relationship Id="rId158" Type="http://schemas.openxmlformats.org/officeDocument/2006/relationships/customXml" Target="../ink/ink342.xml"/><Relationship Id="rId302" Type="http://schemas.openxmlformats.org/officeDocument/2006/relationships/customXml" Target="../ink/ink414.xml"/><Relationship Id="rId20" Type="http://schemas.openxmlformats.org/officeDocument/2006/relationships/customXml" Target="../ink/ink273.xml"/><Relationship Id="rId41" Type="http://schemas.openxmlformats.org/officeDocument/2006/relationships/image" Target="../media/image1879.png"/><Relationship Id="rId62" Type="http://schemas.openxmlformats.org/officeDocument/2006/relationships/customXml" Target="../ink/ink294.xml"/><Relationship Id="rId83" Type="http://schemas.openxmlformats.org/officeDocument/2006/relationships/image" Target="../media/image1900.png"/><Relationship Id="rId179" Type="http://schemas.openxmlformats.org/officeDocument/2006/relationships/image" Target="../media/image1948.png"/><Relationship Id="rId190" Type="http://schemas.openxmlformats.org/officeDocument/2006/relationships/customXml" Target="../ink/ink358.xml"/><Relationship Id="rId204" Type="http://schemas.openxmlformats.org/officeDocument/2006/relationships/customXml" Target="../ink/ink365.xml"/><Relationship Id="rId225" Type="http://schemas.openxmlformats.org/officeDocument/2006/relationships/image" Target="../media/image1970.png"/><Relationship Id="rId246" Type="http://schemas.openxmlformats.org/officeDocument/2006/relationships/customXml" Target="../ink/ink386.xml"/><Relationship Id="rId267" Type="http://schemas.openxmlformats.org/officeDocument/2006/relationships/image" Target="../media/image26.png"/><Relationship Id="rId288" Type="http://schemas.openxmlformats.org/officeDocument/2006/relationships/customXml" Target="../ink/ink407.xml"/><Relationship Id="rId106" Type="http://schemas.openxmlformats.org/officeDocument/2006/relationships/customXml" Target="../ink/ink316.xml"/><Relationship Id="rId127" Type="http://schemas.openxmlformats.org/officeDocument/2006/relationships/image" Target="../media/image1922.png"/><Relationship Id="rId10" Type="http://schemas.openxmlformats.org/officeDocument/2006/relationships/customXml" Target="../ink/ink268.xml"/><Relationship Id="rId31" Type="http://schemas.openxmlformats.org/officeDocument/2006/relationships/image" Target="../media/image1874.png"/><Relationship Id="rId52" Type="http://schemas.openxmlformats.org/officeDocument/2006/relationships/customXml" Target="../ink/ink289.xml"/><Relationship Id="rId73" Type="http://schemas.openxmlformats.org/officeDocument/2006/relationships/image" Target="../media/image1895.png"/><Relationship Id="rId94" Type="http://schemas.openxmlformats.org/officeDocument/2006/relationships/customXml" Target="../ink/ink310.xml"/><Relationship Id="rId148" Type="http://schemas.openxmlformats.org/officeDocument/2006/relationships/customXml" Target="../ink/ink337.xml"/><Relationship Id="rId169" Type="http://schemas.openxmlformats.org/officeDocument/2006/relationships/image" Target="../media/image1943.png"/><Relationship Id="rId4" Type="http://schemas.openxmlformats.org/officeDocument/2006/relationships/customXml" Target="../ink/ink265.xml"/><Relationship Id="rId180" Type="http://schemas.openxmlformats.org/officeDocument/2006/relationships/customXml" Target="../ink/ink353.xml"/><Relationship Id="rId215" Type="http://schemas.openxmlformats.org/officeDocument/2006/relationships/image" Target="../media/image1965.png"/><Relationship Id="rId236" Type="http://schemas.openxmlformats.org/officeDocument/2006/relationships/customXml" Target="../ink/ink381.xml"/><Relationship Id="rId257" Type="http://schemas.openxmlformats.org/officeDocument/2006/relationships/image" Target="../media/image21.png"/><Relationship Id="rId278" Type="http://schemas.openxmlformats.org/officeDocument/2006/relationships/customXml" Target="../ink/ink402.xml"/><Relationship Id="rId303" Type="http://schemas.openxmlformats.org/officeDocument/2006/relationships/image" Target="../media/image44.png"/><Relationship Id="rId42" Type="http://schemas.openxmlformats.org/officeDocument/2006/relationships/customXml" Target="../ink/ink284.xml"/><Relationship Id="rId84" Type="http://schemas.openxmlformats.org/officeDocument/2006/relationships/customXml" Target="../ink/ink305.xml"/><Relationship Id="rId138" Type="http://schemas.openxmlformats.org/officeDocument/2006/relationships/customXml" Target="../ink/ink332.xml"/><Relationship Id="rId191" Type="http://schemas.openxmlformats.org/officeDocument/2006/relationships/image" Target="../media/image1953.png"/><Relationship Id="rId205" Type="http://schemas.openxmlformats.org/officeDocument/2006/relationships/image" Target="../media/image1960.png"/><Relationship Id="rId247" Type="http://schemas.openxmlformats.org/officeDocument/2006/relationships/image" Target="../media/image1981.png"/><Relationship Id="rId107" Type="http://schemas.openxmlformats.org/officeDocument/2006/relationships/image" Target="../media/image1912.png"/><Relationship Id="rId289" Type="http://schemas.openxmlformats.org/officeDocument/2006/relationships/image" Target="../media/image37.png"/><Relationship Id="rId11" Type="http://schemas.openxmlformats.org/officeDocument/2006/relationships/image" Target="../media/image1865.png"/><Relationship Id="rId53" Type="http://schemas.openxmlformats.org/officeDocument/2006/relationships/image" Target="../media/image1885.png"/><Relationship Id="rId149" Type="http://schemas.openxmlformats.org/officeDocument/2006/relationships/image" Target="../media/image1933.png"/><Relationship Id="rId95" Type="http://schemas.openxmlformats.org/officeDocument/2006/relationships/image" Target="../media/image1906.png"/><Relationship Id="rId160" Type="http://schemas.openxmlformats.org/officeDocument/2006/relationships/customXml" Target="../ink/ink343.xml"/><Relationship Id="rId216" Type="http://schemas.openxmlformats.org/officeDocument/2006/relationships/customXml" Target="../ink/ink371.xml"/><Relationship Id="rId258" Type="http://schemas.openxmlformats.org/officeDocument/2006/relationships/customXml" Target="../ink/ink392.xml"/><Relationship Id="rId22" Type="http://schemas.openxmlformats.org/officeDocument/2006/relationships/customXml" Target="../ink/ink274.xml"/><Relationship Id="rId64" Type="http://schemas.openxmlformats.org/officeDocument/2006/relationships/customXml" Target="../ink/ink295.xml"/><Relationship Id="rId118" Type="http://schemas.openxmlformats.org/officeDocument/2006/relationships/customXml" Target="../ink/ink322.xml"/><Relationship Id="rId171" Type="http://schemas.openxmlformats.org/officeDocument/2006/relationships/image" Target="../media/image1944.png"/><Relationship Id="rId227" Type="http://schemas.openxmlformats.org/officeDocument/2006/relationships/image" Target="../media/image1971.png"/><Relationship Id="rId269" Type="http://schemas.openxmlformats.org/officeDocument/2006/relationships/image" Target="../media/image27.png"/><Relationship Id="rId33" Type="http://schemas.openxmlformats.org/officeDocument/2006/relationships/image" Target="../media/image1875.png"/><Relationship Id="rId129" Type="http://schemas.openxmlformats.org/officeDocument/2006/relationships/image" Target="../media/image1923.png"/><Relationship Id="rId280" Type="http://schemas.openxmlformats.org/officeDocument/2006/relationships/customXml" Target="../ink/ink403.xml"/><Relationship Id="rId75" Type="http://schemas.openxmlformats.org/officeDocument/2006/relationships/image" Target="../media/image1896.png"/><Relationship Id="rId140" Type="http://schemas.openxmlformats.org/officeDocument/2006/relationships/customXml" Target="../ink/ink333.xml"/><Relationship Id="rId182" Type="http://schemas.openxmlformats.org/officeDocument/2006/relationships/customXml" Target="../ink/ink354.xml"/></Relationships>
</file>

<file path=ppt/slides/_rels/slide5.xml.rels><?xml version="1.0" encoding="UTF-8" standalone="yes"?>
<Relationships xmlns="http://schemas.openxmlformats.org/package/2006/relationships"><Relationship Id="rId117" Type="http://schemas.openxmlformats.org/officeDocument/2006/relationships/customXml" Target="../ink/ink472.xml"/><Relationship Id="rId671" Type="http://schemas.openxmlformats.org/officeDocument/2006/relationships/image" Target="../media/image377.png"/><Relationship Id="rId769" Type="http://schemas.openxmlformats.org/officeDocument/2006/relationships/image" Target="../media/image427.png"/><Relationship Id="rId21" Type="http://schemas.openxmlformats.org/officeDocument/2006/relationships/customXml" Target="../ink/ink424.xml"/><Relationship Id="rId324" Type="http://schemas.openxmlformats.org/officeDocument/2006/relationships/customXml" Target="../ink/ink576.xml"/><Relationship Id="rId531" Type="http://schemas.openxmlformats.org/officeDocument/2006/relationships/image" Target="../media/image307.png"/><Relationship Id="rId629" Type="http://schemas.openxmlformats.org/officeDocument/2006/relationships/image" Target="../media/image356.png"/><Relationship Id="rId170" Type="http://schemas.openxmlformats.org/officeDocument/2006/relationships/image" Target="../media/image128.png"/><Relationship Id="rId268" Type="http://schemas.openxmlformats.org/officeDocument/2006/relationships/customXml" Target="../ink/ink548.xml"/><Relationship Id="rId475" Type="http://schemas.openxmlformats.org/officeDocument/2006/relationships/customXml" Target="../ink/ink652.xml"/><Relationship Id="rId682" Type="http://schemas.openxmlformats.org/officeDocument/2006/relationships/customXml" Target="../ink/ink756.xml"/><Relationship Id="rId32" Type="http://schemas.openxmlformats.org/officeDocument/2006/relationships/image" Target="../media/image59.png"/><Relationship Id="rId128" Type="http://schemas.openxmlformats.org/officeDocument/2006/relationships/image" Target="../media/image107.png"/><Relationship Id="rId335" Type="http://schemas.openxmlformats.org/officeDocument/2006/relationships/image" Target="../media/image210.png"/><Relationship Id="rId542" Type="http://schemas.openxmlformats.org/officeDocument/2006/relationships/customXml" Target="../ink/ink686.xml"/><Relationship Id="rId181" Type="http://schemas.openxmlformats.org/officeDocument/2006/relationships/customXml" Target="../ink/ink504.xml"/><Relationship Id="rId402" Type="http://schemas.openxmlformats.org/officeDocument/2006/relationships/customXml" Target="../ink/ink615.xml"/><Relationship Id="rId279" Type="http://schemas.openxmlformats.org/officeDocument/2006/relationships/image" Target="../media/image182.png"/><Relationship Id="rId486" Type="http://schemas.openxmlformats.org/officeDocument/2006/relationships/image" Target="../media/image285.png"/><Relationship Id="rId693" Type="http://schemas.openxmlformats.org/officeDocument/2006/relationships/image" Target="../media/image388.png"/><Relationship Id="rId707" Type="http://schemas.openxmlformats.org/officeDocument/2006/relationships/image" Target="../media/image396.png"/><Relationship Id="rId43" Type="http://schemas.openxmlformats.org/officeDocument/2006/relationships/customXml" Target="../ink/ink435.xml"/><Relationship Id="rId139" Type="http://schemas.openxmlformats.org/officeDocument/2006/relationships/customXml" Target="../ink/ink483.xml"/><Relationship Id="rId346" Type="http://schemas.openxmlformats.org/officeDocument/2006/relationships/customXml" Target="../ink/ink587.xml"/><Relationship Id="rId553" Type="http://schemas.openxmlformats.org/officeDocument/2006/relationships/image" Target="../media/image318.png"/><Relationship Id="rId760" Type="http://schemas.openxmlformats.org/officeDocument/2006/relationships/customXml" Target="../ink/ink795.xml"/><Relationship Id="rId192" Type="http://schemas.openxmlformats.org/officeDocument/2006/relationships/image" Target="../media/image139.png"/><Relationship Id="rId206" Type="http://schemas.openxmlformats.org/officeDocument/2006/relationships/image" Target="../media/image146.png"/><Relationship Id="rId413" Type="http://schemas.openxmlformats.org/officeDocument/2006/relationships/image" Target="../media/image249.png"/><Relationship Id="rId497" Type="http://schemas.openxmlformats.org/officeDocument/2006/relationships/image" Target="../media/image290.png"/><Relationship Id="rId620" Type="http://schemas.openxmlformats.org/officeDocument/2006/relationships/customXml" Target="../ink/ink725.xml"/><Relationship Id="rId718" Type="http://schemas.openxmlformats.org/officeDocument/2006/relationships/customXml" Target="../ink/ink774.xml"/><Relationship Id="rId357" Type="http://schemas.openxmlformats.org/officeDocument/2006/relationships/image" Target="../media/image221.png"/><Relationship Id="rId54" Type="http://schemas.openxmlformats.org/officeDocument/2006/relationships/image" Target="../media/image70.png"/><Relationship Id="rId217" Type="http://schemas.openxmlformats.org/officeDocument/2006/relationships/customXml" Target="../ink/ink522.xml"/><Relationship Id="rId564" Type="http://schemas.openxmlformats.org/officeDocument/2006/relationships/customXml" Target="../ink/ink697.xml"/><Relationship Id="rId771" Type="http://schemas.openxmlformats.org/officeDocument/2006/relationships/image" Target="../media/image428.png"/><Relationship Id="rId424" Type="http://schemas.openxmlformats.org/officeDocument/2006/relationships/customXml" Target="../ink/ink626.xml"/><Relationship Id="rId631" Type="http://schemas.openxmlformats.org/officeDocument/2006/relationships/image" Target="../media/image357.png"/><Relationship Id="rId729" Type="http://schemas.openxmlformats.org/officeDocument/2006/relationships/image" Target="../media/image407.png"/><Relationship Id="rId270" Type="http://schemas.openxmlformats.org/officeDocument/2006/relationships/customXml" Target="../ink/ink549.xml"/><Relationship Id="rId65" Type="http://schemas.openxmlformats.org/officeDocument/2006/relationships/customXml" Target="../ink/ink446.xml"/><Relationship Id="rId130" Type="http://schemas.openxmlformats.org/officeDocument/2006/relationships/image" Target="../media/image108.png"/><Relationship Id="rId368" Type="http://schemas.openxmlformats.org/officeDocument/2006/relationships/customXml" Target="../ink/ink598.xml"/><Relationship Id="rId575" Type="http://schemas.openxmlformats.org/officeDocument/2006/relationships/image" Target="../media/image329.png"/><Relationship Id="rId782" Type="http://schemas.openxmlformats.org/officeDocument/2006/relationships/customXml" Target="../ink/ink806.xml"/><Relationship Id="rId228" Type="http://schemas.openxmlformats.org/officeDocument/2006/relationships/image" Target="../media/image157.png"/><Relationship Id="rId435" Type="http://schemas.openxmlformats.org/officeDocument/2006/relationships/customXml" Target="../ink/ink632.xml"/><Relationship Id="rId642" Type="http://schemas.openxmlformats.org/officeDocument/2006/relationships/customXml" Target="../ink/ink736.xml"/><Relationship Id="rId281" Type="http://schemas.openxmlformats.org/officeDocument/2006/relationships/image" Target="../media/image183.png"/><Relationship Id="rId502" Type="http://schemas.openxmlformats.org/officeDocument/2006/relationships/customXml" Target="../ink/ink666.xml"/><Relationship Id="rId76" Type="http://schemas.openxmlformats.org/officeDocument/2006/relationships/image" Target="../media/image81.png"/><Relationship Id="rId141" Type="http://schemas.openxmlformats.org/officeDocument/2006/relationships/customXml" Target="../ink/ink484.xml"/><Relationship Id="rId379" Type="http://schemas.openxmlformats.org/officeDocument/2006/relationships/image" Target="../media/image232.png"/><Relationship Id="rId586" Type="http://schemas.openxmlformats.org/officeDocument/2006/relationships/customXml" Target="../ink/ink708.xml"/><Relationship Id="rId7" Type="http://schemas.openxmlformats.org/officeDocument/2006/relationships/customXml" Target="../ink/ink417.xml"/><Relationship Id="rId239" Type="http://schemas.openxmlformats.org/officeDocument/2006/relationships/image" Target="../media/image162.png"/><Relationship Id="rId446" Type="http://schemas.openxmlformats.org/officeDocument/2006/relationships/image" Target="../media/image265.png"/><Relationship Id="rId653" Type="http://schemas.openxmlformats.org/officeDocument/2006/relationships/image" Target="../media/image368.png"/><Relationship Id="rId292" Type="http://schemas.openxmlformats.org/officeDocument/2006/relationships/customXml" Target="../ink/ink560.xml"/><Relationship Id="rId306" Type="http://schemas.openxmlformats.org/officeDocument/2006/relationships/customXml" Target="../ink/ink567.xml"/><Relationship Id="rId87" Type="http://schemas.openxmlformats.org/officeDocument/2006/relationships/customXml" Target="../ink/ink457.xml"/><Relationship Id="rId513" Type="http://schemas.openxmlformats.org/officeDocument/2006/relationships/image" Target="../media/image298.png"/><Relationship Id="rId597" Type="http://schemas.openxmlformats.org/officeDocument/2006/relationships/image" Target="../media/image340.png"/><Relationship Id="rId720" Type="http://schemas.openxmlformats.org/officeDocument/2006/relationships/customXml" Target="../ink/ink775.xml"/><Relationship Id="rId152" Type="http://schemas.openxmlformats.org/officeDocument/2006/relationships/image" Target="../media/image119.png"/><Relationship Id="rId457" Type="http://schemas.openxmlformats.org/officeDocument/2006/relationships/customXml" Target="../ink/ink643.xml"/><Relationship Id="rId664" Type="http://schemas.openxmlformats.org/officeDocument/2006/relationships/customXml" Target="../ink/ink747.xml"/><Relationship Id="rId14" Type="http://schemas.openxmlformats.org/officeDocument/2006/relationships/image" Target="../media/image50.png"/><Relationship Id="rId317" Type="http://schemas.openxmlformats.org/officeDocument/2006/relationships/image" Target="../media/image201.png"/><Relationship Id="rId524" Type="http://schemas.openxmlformats.org/officeDocument/2006/relationships/customXml" Target="../ink/ink677.xml"/><Relationship Id="rId731" Type="http://schemas.openxmlformats.org/officeDocument/2006/relationships/image" Target="../media/image408.png"/><Relationship Id="rId98" Type="http://schemas.openxmlformats.org/officeDocument/2006/relationships/image" Target="../media/image92.png"/><Relationship Id="rId163" Type="http://schemas.openxmlformats.org/officeDocument/2006/relationships/customXml" Target="../ink/ink495.xml"/><Relationship Id="rId370" Type="http://schemas.openxmlformats.org/officeDocument/2006/relationships/customXml" Target="../ink/ink599.xml"/><Relationship Id="rId230" Type="http://schemas.openxmlformats.org/officeDocument/2006/relationships/customXml" Target="../ink/ink529.xml"/><Relationship Id="rId468" Type="http://schemas.openxmlformats.org/officeDocument/2006/relationships/image" Target="../media/image276.png"/><Relationship Id="rId675" Type="http://schemas.openxmlformats.org/officeDocument/2006/relationships/image" Target="../media/image379.png"/><Relationship Id="rId25" Type="http://schemas.openxmlformats.org/officeDocument/2006/relationships/customXml" Target="../ink/ink426.xml"/><Relationship Id="rId328" Type="http://schemas.openxmlformats.org/officeDocument/2006/relationships/customXml" Target="../ink/ink578.xml"/><Relationship Id="rId535" Type="http://schemas.openxmlformats.org/officeDocument/2006/relationships/image" Target="../media/image309.png"/><Relationship Id="rId742" Type="http://schemas.openxmlformats.org/officeDocument/2006/relationships/customXml" Target="../ink/ink786.xml"/><Relationship Id="rId174" Type="http://schemas.openxmlformats.org/officeDocument/2006/relationships/image" Target="../media/image130.png"/><Relationship Id="rId381" Type="http://schemas.openxmlformats.org/officeDocument/2006/relationships/image" Target="../media/image233.png"/><Relationship Id="rId602" Type="http://schemas.openxmlformats.org/officeDocument/2006/relationships/customXml" Target="../ink/ink716.xml"/><Relationship Id="rId241" Type="http://schemas.openxmlformats.org/officeDocument/2006/relationships/image" Target="../media/image163.png"/><Relationship Id="rId479" Type="http://schemas.openxmlformats.org/officeDocument/2006/relationships/customXml" Target="../ink/ink654.xml"/><Relationship Id="rId686" Type="http://schemas.openxmlformats.org/officeDocument/2006/relationships/customXml" Target="../ink/ink758.xml"/><Relationship Id="rId36" Type="http://schemas.openxmlformats.org/officeDocument/2006/relationships/image" Target="../media/image61.png"/><Relationship Id="rId339" Type="http://schemas.openxmlformats.org/officeDocument/2006/relationships/image" Target="../media/image212.png"/><Relationship Id="rId546" Type="http://schemas.openxmlformats.org/officeDocument/2006/relationships/customXml" Target="../ink/ink688.xml"/><Relationship Id="rId753" Type="http://schemas.openxmlformats.org/officeDocument/2006/relationships/image" Target="../media/image419.png"/><Relationship Id="rId101" Type="http://schemas.openxmlformats.org/officeDocument/2006/relationships/customXml" Target="../ink/ink464.xml"/><Relationship Id="rId185" Type="http://schemas.openxmlformats.org/officeDocument/2006/relationships/customXml" Target="../ink/ink506.xml"/><Relationship Id="rId406" Type="http://schemas.openxmlformats.org/officeDocument/2006/relationships/customXml" Target="../ink/ink617.xml"/><Relationship Id="rId392" Type="http://schemas.openxmlformats.org/officeDocument/2006/relationships/customXml" Target="../ink/ink610.xml"/><Relationship Id="rId613" Type="http://schemas.openxmlformats.org/officeDocument/2006/relationships/image" Target="../media/image348.png"/><Relationship Id="rId697" Type="http://schemas.openxmlformats.org/officeDocument/2006/relationships/image" Target="../media/image390.png"/><Relationship Id="rId252" Type="http://schemas.openxmlformats.org/officeDocument/2006/relationships/customXml" Target="../ink/ink540.xml"/><Relationship Id="rId47" Type="http://schemas.openxmlformats.org/officeDocument/2006/relationships/customXml" Target="../ink/ink437.xml"/><Relationship Id="rId112" Type="http://schemas.openxmlformats.org/officeDocument/2006/relationships/image" Target="../media/image99.png"/><Relationship Id="rId557" Type="http://schemas.openxmlformats.org/officeDocument/2006/relationships/image" Target="../media/image320.png"/><Relationship Id="rId764" Type="http://schemas.openxmlformats.org/officeDocument/2006/relationships/customXml" Target="../ink/ink797.xml"/><Relationship Id="rId196" Type="http://schemas.openxmlformats.org/officeDocument/2006/relationships/image" Target="../media/image141.png"/><Relationship Id="rId417" Type="http://schemas.openxmlformats.org/officeDocument/2006/relationships/image" Target="../media/image251.png"/><Relationship Id="rId624" Type="http://schemas.openxmlformats.org/officeDocument/2006/relationships/customXml" Target="../ink/ink727.xml"/><Relationship Id="rId263" Type="http://schemas.openxmlformats.org/officeDocument/2006/relationships/image" Target="../media/image174.png"/><Relationship Id="rId470" Type="http://schemas.openxmlformats.org/officeDocument/2006/relationships/image" Target="../media/image277.png"/><Relationship Id="rId58" Type="http://schemas.openxmlformats.org/officeDocument/2006/relationships/image" Target="../media/image72.png"/><Relationship Id="rId123" Type="http://schemas.openxmlformats.org/officeDocument/2006/relationships/customXml" Target="../ink/ink475.xml"/><Relationship Id="rId330" Type="http://schemas.openxmlformats.org/officeDocument/2006/relationships/customXml" Target="../ink/ink579.xml"/><Relationship Id="rId568" Type="http://schemas.openxmlformats.org/officeDocument/2006/relationships/customXml" Target="../ink/ink699.xml"/><Relationship Id="rId775" Type="http://schemas.openxmlformats.org/officeDocument/2006/relationships/image" Target="../media/image430.png"/><Relationship Id="rId428" Type="http://schemas.openxmlformats.org/officeDocument/2006/relationships/customXml" Target="../ink/ink628.xml"/><Relationship Id="rId635" Type="http://schemas.openxmlformats.org/officeDocument/2006/relationships/image" Target="../media/image359.png"/><Relationship Id="rId274" Type="http://schemas.openxmlformats.org/officeDocument/2006/relationships/customXml" Target="../ink/ink551.xml"/><Relationship Id="rId481" Type="http://schemas.openxmlformats.org/officeDocument/2006/relationships/customXml" Target="../ink/ink655.xml"/><Relationship Id="rId702" Type="http://schemas.openxmlformats.org/officeDocument/2006/relationships/customXml" Target="../ink/ink766.xml"/><Relationship Id="rId69" Type="http://schemas.openxmlformats.org/officeDocument/2006/relationships/customXml" Target="../ink/ink448.xml"/><Relationship Id="rId134" Type="http://schemas.openxmlformats.org/officeDocument/2006/relationships/image" Target="../media/image110.png"/><Relationship Id="rId579" Type="http://schemas.openxmlformats.org/officeDocument/2006/relationships/image" Target="../media/image331.png"/><Relationship Id="rId786" Type="http://schemas.openxmlformats.org/officeDocument/2006/relationships/customXml" Target="../ink/ink808.xml"/><Relationship Id="rId341" Type="http://schemas.openxmlformats.org/officeDocument/2006/relationships/image" Target="../media/image213.png"/><Relationship Id="rId439" Type="http://schemas.openxmlformats.org/officeDocument/2006/relationships/customXml" Target="../ink/ink634.xml"/><Relationship Id="rId646" Type="http://schemas.openxmlformats.org/officeDocument/2006/relationships/customXml" Target="../ink/ink738.xml"/><Relationship Id="rId201" Type="http://schemas.openxmlformats.org/officeDocument/2006/relationships/customXml" Target="../ink/ink514.xml"/><Relationship Id="rId285" Type="http://schemas.openxmlformats.org/officeDocument/2006/relationships/image" Target="../media/image185.png"/><Relationship Id="rId506" Type="http://schemas.openxmlformats.org/officeDocument/2006/relationships/customXml" Target="../ink/ink668.xml"/><Relationship Id="rId492" Type="http://schemas.openxmlformats.org/officeDocument/2006/relationships/image" Target="../media/image288.png"/><Relationship Id="rId713" Type="http://schemas.openxmlformats.org/officeDocument/2006/relationships/image" Target="../media/image399.png"/><Relationship Id="rId145" Type="http://schemas.openxmlformats.org/officeDocument/2006/relationships/customXml" Target="../ink/ink486.xml"/><Relationship Id="rId352" Type="http://schemas.openxmlformats.org/officeDocument/2006/relationships/customXml" Target="../ink/ink590.xml"/><Relationship Id="rId212" Type="http://schemas.openxmlformats.org/officeDocument/2006/relationships/image" Target="../media/image149.png"/><Relationship Id="rId657" Type="http://schemas.openxmlformats.org/officeDocument/2006/relationships/image" Target="../media/image370.png"/><Relationship Id="rId296" Type="http://schemas.openxmlformats.org/officeDocument/2006/relationships/customXml" Target="../ink/ink562.xml"/><Relationship Id="rId517" Type="http://schemas.openxmlformats.org/officeDocument/2006/relationships/image" Target="../media/image300.png"/><Relationship Id="rId724" Type="http://schemas.openxmlformats.org/officeDocument/2006/relationships/customXml" Target="../ink/ink777.xml"/><Relationship Id="rId60" Type="http://schemas.openxmlformats.org/officeDocument/2006/relationships/image" Target="../media/image73.png"/><Relationship Id="rId156" Type="http://schemas.openxmlformats.org/officeDocument/2006/relationships/image" Target="../media/image121.png"/><Relationship Id="rId363" Type="http://schemas.openxmlformats.org/officeDocument/2006/relationships/image" Target="../media/image224.png"/><Relationship Id="rId570" Type="http://schemas.openxmlformats.org/officeDocument/2006/relationships/customXml" Target="../ink/ink700.xml"/><Relationship Id="rId223" Type="http://schemas.openxmlformats.org/officeDocument/2006/relationships/customXml" Target="../ink/ink525.xml"/><Relationship Id="rId430" Type="http://schemas.openxmlformats.org/officeDocument/2006/relationships/image" Target="../media/image257.png"/><Relationship Id="rId668" Type="http://schemas.openxmlformats.org/officeDocument/2006/relationships/customXml" Target="../ink/ink749.xml"/><Relationship Id="rId18" Type="http://schemas.openxmlformats.org/officeDocument/2006/relationships/image" Target="../media/image52.png"/><Relationship Id="rId528" Type="http://schemas.openxmlformats.org/officeDocument/2006/relationships/customXml" Target="../ink/ink679.xml"/><Relationship Id="rId735" Type="http://schemas.openxmlformats.org/officeDocument/2006/relationships/image" Target="../media/image410.png"/><Relationship Id="rId167" Type="http://schemas.openxmlformats.org/officeDocument/2006/relationships/customXml" Target="../ink/ink497.xml"/><Relationship Id="rId374" Type="http://schemas.openxmlformats.org/officeDocument/2006/relationships/customXml" Target="../ink/ink601.xml"/><Relationship Id="rId581" Type="http://schemas.openxmlformats.org/officeDocument/2006/relationships/image" Target="../media/image332.png"/><Relationship Id="rId71" Type="http://schemas.openxmlformats.org/officeDocument/2006/relationships/customXml" Target="../ink/ink449.xml"/><Relationship Id="rId234" Type="http://schemas.openxmlformats.org/officeDocument/2006/relationships/customXml" Target="../ink/ink531.xml"/><Relationship Id="rId679" Type="http://schemas.openxmlformats.org/officeDocument/2006/relationships/image" Target="../media/image381.png"/><Relationship Id="rId2" Type="http://schemas.openxmlformats.org/officeDocument/2006/relationships/notesSlide" Target="../notesSlides/notesSlide5.xml"/><Relationship Id="rId29" Type="http://schemas.openxmlformats.org/officeDocument/2006/relationships/customXml" Target="../ink/ink428.xml"/><Relationship Id="rId441" Type="http://schemas.openxmlformats.org/officeDocument/2006/relationships/customXml" Target="../ink/ink635.xml"/><Relationship Id="rId539" Type="http://schemas.openxmlformats.org/officeDocument/2006/relationships/image" Target="../media/image311.png"/><Relationship Id="rId746" Type="http://schemas.openxmlformats.org/officeDocument/2006/relationships/customXml" Target="../ink/ink788.xml"/><Relationship Id="rId178" Type="http://schemas.openxmlformats.org/officeDocument/2006/relationships/image" Target="../media/image132.png"/><Relationship Id="rId301" Type="http://schemas.openxmlformats.org/officeDocument/2006/relationships/image" Target="../media/image193.png"/><Relationship Id="rId82" Type="http://schemas.openxmlformats.org/officeDocument/2006/relationships/image" Target="../media/image84.png"/><Relationship Id="rId385" Type="http://schemas.openxmlformats.org/officeDocument/2006/relationships/image" Target="../media/image235.png"/><Relationship Id="rId592" Type="http://schemas.openxmlformats.org/officeDocument/2006/relationships/customXml" Target="../ink/ink711.xml"/><Relationship Id="rId606" Type="http://schemas.openxmlformats.org/officeDocument/2006/relationships/customXml" Target="../ink/ink718.xml"/><Relationship Id="rId245" Type="http://schemas.openxmlformats.org/officeDocument/2006/relationships/image" Target="../media/image165.png"/><Relationship Id="rId452" Type="http://schemas.openxmlformats.org/officeDocument/2006/relationships/image" Target="../media/image268.png"/><Relationship Id="rId105" Type="http://schemas.openxmlformats.org/officeDocument/2006/relationships/customXml" Target="../ink/ink466.xml"/><Relationship Id="rId312" Type="http://schemas.openxmlformats.org/officeDocument/2006/relationships/customXml" Target="../ink/ink570.xml"/><Relationship Id="rId757" Type="http://schemas.openxmlformats.org/officeDocument/2006/relationships/image" Target="../media/image421.png"/><Relationship Id="rId93" Type="http://schemas.openxmlformats.org/officeDocument/2006/relationships/customXml" Target="../ink/ink460.xml"/><Relationship Id="rId189" Type="http://schemas.openxmlformats.org/officeDocument/2006/relationships/customXml" Target="../ink/ink508.xml"/><Relationship Id="rId396" Type="http://schemas.openxmlformats.org/officeDocument/2006/relationships/customXml" Target="../ink/ink612.xml"/><Relationship Id="rId617" Type="http://schemas.openxmlformats.org/officeDocument/2006/relationships/image" Target="../media/image350.png"/><Relationship Id="rId256" Type="http://schemas.openxmlformats.org/officeDocument/2006/relationships/customXml" Target="../ink/ink542.xml"/><Relationship Id="rId463" Type="http://schemas.openxmlformats.org/officeDocument/2006/relationships/customXml" Target="../ink/ink646.xml"/><Relationship Id="rId670" Type="http://schemas.openxmlformats.org/officeDocument/2006/relationships/customXml" Target="../ink/ink750.xml"/><Relationship Id="rId116" Type="http://schemas.openxmlformats.org/officeDocument/2006/relationships/image" Target="../media/image101.png"/><Relationship Id="rId323" Type="http://schemas.openxmlformats.org/officeDocument/2006/relationships/image" Target="../media/image204.png"/><Relationship Id="rId530" Type="http://schemas.openxmlformats.org/officeDocument/2006/relationships/customXml" Target="../ink/ink680.xml"/><Relationship Id="rId768" Type="http://schemas.openxmlformats.org/officeDocument/2006/relationships/customXml" Target="../ink/ink799.xml"/><Relationship Id="rId20" Type="http://schemas.openxmlformats.org/officeDocument/2006/relationships/image" Target="../media/image53.png"/><Relationship Id="rId628" Type="http://schemas.openxmlformats.org/officeDocument/2006/relationships/customXml" Target="../ink/ink729.xml"/><Relationship Id="rId267" Type="http://schemas.openxmlformats.org/officeDocument/2006/relationships/image" Target="../media/image176.png"/><Relationship Id="rId474" Type="http://schemas.openxmlformats.org/officeDocument/2006/relationships/image" Target="../media/image279.png"/><Relationship Id="rId127" Type="http://schemas.openxmlformats.org/officeDocument/2006/relationships/customXml" Target="../ink/ink477.xml"/><Relationship Id="rId681" Type="http://schemas.openxmlformats.org/officeDocument/2006/relationships/image" Target="../media/image382.png"/><Relationship Id="rId779" Type="http://schemas.openxmlformats.org/officeDocument/2006/relationships/image" Target="../media/image432.png"/><Relationship Id="rId31" Type="http://schemas.openxmlformats.org/officeDocument/2006/relationships/customXml" Target="../ink/ink429.xml"/><Relationship Id="rId334" Type="http://schemas.openxmlformats.org/officeDocument/2006/relationships/customXml" Target="../ink/ink581.xml"/><Relationship Id="rId541" Type="http://schemas.openxmlformats.org/officeDocument/2006/relationships/image" Target="../media/image312.png"/><Relationship Id="rId639" Type="http://schemas.openxmlformats.org/officeDocument/2006/relationships/image" Target="../media/image361.png"/><Relationship Id="rId180" Type="http://schemas.openxmlformats.org/officeDocument/2006/relationships/image" Target="../media/image133.png"/><Relationship Id="rId278" Type="http://schemas.openxmlformats.org/officeDocument/2006/relationships/customXml" Target="../ink/ink553.xml"/><Relationship Id="rId401" Type="http://schemas.openxmlformats.org/officeDocument/2006/relationships/image" Target="../media/image243.png"/><Relationship Id="rId485" Type="http://schemas.openxmlformats.org/officeDocument/2006/relationships/customXml" Target="../ink/ink657.xml"/><Relationship Id="rId692" Type="http://schemas.openxmlformats.org/officeDocument/2006/relationships/customXml" Target="../ink/ink761.xml"/><Relationship Id="rId706" Type="http://schemas.openxmlformats.org/officeDocument/2006/relationships/customXml" Target="../ink/ink768.xml"/><Relationship Id="rId42" Type="http://schemas.openxmlformats.org/officeDocument/2006/relationships/image" Target="../media/image64.png"/><Relationship Id="rId138" Type="http://schemas.openxmlformats.org/officeDocument/2006/relationships/image" Target="../media/image112.png"/><Relationship Id="rId345" Type="http://schemas.openxmlformats.org/officeDocument/2006/relationships/image" Target="../media/image215.png"/><Relationship Id="rId552" Type="http://schemas.openxmlformats.org/officeDocument/2006/relationships/customXml" Target="../ink/ink691.xml"/><Relationship Id="rId191" Type="http://schemas.openxmlformats.org/officeDocument/2006/relationships/customXml" Target="../ink/ink509.xml"/><Relationship Id="rId205" Type="http://schemas.openxmlformats.org/officeDocument/2006/relationships/customXml" Target="../ink/ink516.xml"/><Relationship Id="rId412" Type="http://schemas.openxmlformats.org/officeDocument/2006/relationships/customXml" Target="../ink/ink620.xml"/><Relationship Id="rId289" Type="http://schemas.openxmlformats.org/officeDocument/2006/relationships/image" Target="../media/image187.png"/><Relationship Id="rId496" Type="http://schemas.openxmlformats.org/officeDocument/2006/relationships/customXml" Target="../ink/ink663.xml"/><Relationship Id="rId717" Type="http://schemas.openxmlformats.org/officeDocument/2006/relationships/image" Target="../media/image401.png"/><Relationship Id="rId53" Type="http://schemas.openxmlformats.org/officeDocument/2006/relationships/customXml" Target="../ink/ink440.xml"/><Relationship Id="rId149" Type="http://schemas.openxmlformats.org/officeDocument/2006/relationships/customXml" Target="../ink/ink488.xml"/><Relationship Id="rId356" Type="http://schemas.openxmlformats.org/officeDocument/2006/relationships/customXml" Target="../ink/ink592.xml"/><Relationship Id="rId563" Type="http://schemas.openxmlformats.org/officeDocument/2006/relationships/image" Target="../media/image323.png"/><Relationship Id="rId770" Type="http://schemas.openxmlformats.org/officeDocument/2006/relationships/customXml" Target="../ink/ink800.xml"/><Relationship Id="rId95" Type="http://schemas.openxmlformats.org/officeDocument/2006/relationships/customXml" Target="../ink/ink461.xml"/><Relationship Id="rId160" Type="http://schemas.openxmlformats.org/officeDocument/2006/relationships/image" Target="../media/image123.png"/><Relationship Id="rId216" Type="http://schemas.openxmlformats.org/officeDocument/2006/relationships/image" Target="../media/image151.png"/><Relationship Id="rId423" Type="http://schemas.openxmlformats.org/officeDocument/2006/relationships/image" Target="../media/image254.png"/><Relationship Id="rId258" Type="http://schemas.openxmlformats.org/officeDocument/2006/relationships/customXml" Target="../ink/ink543.xml"/><Relationship Id="rId465" Type="http://schemas.openxmlformats.org/officeDocument/2006/relationships/customXml" Target="../ink/ink647.xml"/><Relationship Id="rId630" Type="http://schemas.openxmlformats.org/officeDocument/2006/relationships/customXml" Target="../ink/ink730.xml"/><Relationship Id="rId672" Type="http://schemas.openxmlformats.org/officeDocument/2006/relationships/customXml" Target="../ink/ink751.xml"/><Relationship Id="rId728" Type="http://schemas.openxmlformats.org/officeDocument/2006/relationships/customXml" Target="../ink/ink779.xml"/><Relationship Id="rId22" Type="http://schemas.openxmlformats.org/officeDocument/2006/relationships/image" Target="../media/image54.png"/><Relationship Id="rId64" Type="http://schemas.openxmlformats.org/officeDocument/2006/relationships/image" Target="../media/image75.png"/><Relationship Id="rId118" Type="http://schemas.openxmlformats.org/officeDocument/2006/relationships/image" Target="../media/image102.png"/><Relationship Id="rId325" Type="http://schemas.openxmlformats.org/officeDocument/2006/relationships/image" Target="../media/image205.png"/><Relationship Id="rId367" Type="http://schemas.openxmlformats.org/officeDocument/2006/relationships/image" Target="../media/image226.png"/><Relationship Id="rId532" Type="http://schemas.openxmlformats.org/officeDocument/2006/relationships/customXml" Target="../ink/ink681.xml"/><Relationship Id="rId574" Type="http://schemas.openxmlformats.org/officeDocument/2006/relationships/customXml" Target="../ink/ink702.xml"/><Relationship Id="rId171" Type="http://schemas.openxmlformats.org/officeDocument/2006/relationships/customXml" Target="../ink/ink499.xml"/><Relationship Id="rId227" Type="http://schemas.openxmlformats.org/officeDocument/2006/relationships/customXml" Target="../ink/ink527.xml"/><Relationship Id="rId781" Type="http://schemas.openxmlformats.org/officeDocument/2006/relationships/image" Target="../media/image433.png"/><Relationship Id="rId269" Type="http://schemas.openxmlformats.org/officeDocument/2006/relationships/image" Target="../media/image177.png"/><Relationship Id="rId434" Type="http://schemas.openxmlformats.org/officeDocument/2006/relationships/image" Target="../media/image259.png"/><Relationship Id="rId476" Type="http://schemas.openxmlformats.org/officeDocument/2006/relationships/image" Target="../media/image280.png"/><Relationship Id="rId641" Type="http://schemas.openxmlformats.org/officeDocument/2006/relationships/image" Target="../media/image362.png"/><Relationship Id="rId683" Type="http://schemas.openxmlformats.org/officeDocument/2006/relationships/image" Target="../media/image383.png"/><Relationship Id="rId739" Type="http://schemas.openxmlformats.org/officeDocument/2006/relationships/image" Target="../media/image412.png"/><Relationship Id="rId33" Type="http://schemas.openxmlformats.org/officeDocument/2006/relationships/customXml" Target="../ink/ink430.xml"/><Relationship Id="rId129" Type="http://schemas.openxmlformats.org/officeDocument/2006/relationships/customXml" Target="../ink/ink478.xml"/><Relationship Id="rId280" Type="http://schemas.openxmlformats.org/officeDocument/2006/relationships/customXml" Target="../ink/ink554.xml"/><Relationship Id="rId336" Type="http://schemas.openxmlformats.org/officeDocument/2006/relationships/customXml" Target="../ink/ink582.xml"/><Relationship Id="rId501" Type="http://schemas.openxmlformats.org/officeDocument/2006/relationships/image" Target="../media/image292.png"/><Relationship Id="rId543" Type="http://schemas.openxmlformats.org/officeDocument/2006/relationships/image" Target="../media/image313.png"/><Relationship Id="rId75" Type="http://schemas.openxmlformats.org/officeDocument/2006/relationships/customXml" Target="../ink/ink451.xml"/><Relationship Id="rId140" Type="http://schemas.openxmlformats.org/officeDocument/2006/relationships/image" Target="../media/image113.png"/><Relationship Id="rId182" Type="http://schemas.openxmlformats.org/officeDocument/2006/relationships/image" Target="../media/image134.png"/><Relationship Id="rId378" Type="http://schemas.openxmlformats.org/officeDocument/2006/relationships/customXml" Target="../ink/ink603.xml"/><Relationship Id="rId403" Type="http://schemas.openxmlformats.org/officeDocument/2006/relationships/image" Target="../media/image244.png"/><Relationship Id="rId585" Type="http://schemas.openxmlformats.org/officeDocument/2006/relationships/image" Target="../media/image334.png"/><Relationship Id="rId750" Type="http://schemas.openxmlformats.org/officeDocument/2006/relationships/customXml" Target="../ink/ink790.xml"/><Relationship Id="rId6" Type="http://schemas.openxmlformats.org/officeDocument/2006/relationships/image" Target="../media/image46.png"/><Relationship Id="rId238" Type="http://schemas.openxmlformats.org/officeDocument/2006/relationships/customXml" Target="../ink/ink533.xml"/><Relationship Id="rId445" Type="http://schemas.openxmlformats.org/officeDocument/2006/relationships/customXml" Target="../ink/ink637.xml"/><Relationship Id="rId487" Type="http://schemas.openxmlformats.org/officeDocument/2006/relationships/customXml" Target="../ink/ink658.xml"/><Relationship Id="rId610" Type="http://schemas.openxmlformats.org/officeDocument/2006/relationships/customXml" Target="../ink/ink720.xml"/><Relationship Id="rId652" Type="http://schemas.openxmlformats.org/officeDocument/2006/relationships/customXml" Target="../ink/ink741.xml"/><Relationship Id="rId694" Type="http://schemas.openxmlformats.org/officeDocument/2006/relationships/customXml" Target="../ink/ink762.xml"/><Relationship Id="rId708" Type="http://schemas.openxmlformats.org/officeDocument/2006/relationships/customXml" Target="../ink/ink769.xml"/><Relationship Id="rId291" Type="http://schemas.openxmlformats.org/officeDocument/2006/relationships/image" Target="../media/image188.png"/><Relationship Id="rId305" Type="http://schemas.openxmlformats.org/officeDocument/2006/relationships/image" Target="../media/image195.png"/><Relationship Id="rId347" Type="http://schemas.openxmlformats.org/officeDocument/2006/relationships/image" Target="../media/image216.png"/><Relationship Id="rId512" Type="http://schemas.openxmlformats.org/officeDocument/2006/relationships/customXml" Target="../ink/ink671.xml"/><Relationship Id="rId44" Type="http://schemas.openxmlformats.org/officeDocument/2006/relationships/image" Target="../media/image65.png"/><Relationship Id="rId86" Type="http://schemas.openxmlformats.org/officeDocument/2006/relationships/image" Target="../media/image86.png"/><Relationship Id="rId151" Type="http://schemas.openxmlformats.org/officeDocument/2006/relationships/customXml" Target="../ink/ink489.xml"/><Relationship Id="rId389" Type="http://schemas.openxmlformats.org/officeDocument/2006/relationships/image" Target="../media/image237.png"/><Relationship Id="rId554" Type="http://schemas.openxmlformats.org/officeDocument/2006/relationships/customXml" Target="../ink/ink692.xml"/><Relationship Id="rId596" Type="http://schemas.openxmlformats.org/officeDocument/2006/relationships/customXml" Target="../ink/ink713.xml"/><Relationship Id="rId761" Type="http://schemas.openxmlformats.org/officeDocument/2006/relationships/image" Target="../media/image423.png"/><Relationship Id="rId193" Type="http://schemas.openxmlformats.org/officeDocument/2006/relationships/customXml" Target="../ink/ink510.xml"/><Relationship Id="rId207" Type="http://schemas.openxmlformats.org/officeDocument/2006/relationships/customXml" Target="../ink/ink517.xml"/><Relationship Id="rId249" Type="http://schemas.openxmlformats.org/officeDocument/2006/relationships/image" Target="../media/image167.png"/><Relationship Id="rId414" Type="http://schemas.openxmlformats.org/officeDocument/2006/relationships/customXml" Target="../ink/ink621.xml"/><Relationship Id="rId456" Type="http://schemas.openxmlformats.org/officeDocument/2006/relationships/image" Target="../media/image270.png"/><Relationship Id="rId498" Type="http://schemas.openxmlformats.org/officeDocument/2006/relationships/customXml" Target="../ink/ink664.xml"/><Relationship Id="rId621" Type="http://schemas.openxmlformats.org/officeDocument/2006/relationships/image" Target="../media/image352.png"/><Relationship Id="rId663" Type="http://schemas.openxmlformats.org/officeDocument/2006/relationships/image" Target="../media/image373.png"/><Relationship Id="rId13" Type="http://schemas.openxmlformats.org/officeDocument/2006/relationships/customXml" Target="../ink/ink420.xml"/><Relationship Id="rId109" Type="http://schemas.openxmlformats.org/officeDocument/2006/relationships/customXml" Target="../ink/ink468.xml"/><Relationship Id="rId260" Type="http://schemas.openxmlformats.org/officeDocument/2006/relationships/customXml" Target="../ink/ink544.xml"/><Relationship Id="rId316" Type="http://schemas.openxmlformats.org/officeDocument/2006/relationships/customXml" Target="../ink/ink572.xml"/><Relationship Id="rId523" Type="http://schemas.openxmlformats.org/officeDocument/2006/relationships/image" Target="../media/image303.png"/><Relationship Id="rId719" Type="http://schemas.openxmlformats.org/officeDocument/2006/relationships/image" Target="../media/image402.png"/><Relationship Id="rId55" Type="http://schemas.openxmlformats.org/officeDocument/2006/relationships/customXml" Target="../ink/ink441.xml"/><Relationship Id="rId97" Type="http://schemas.openxmlformats.org/officeDocument/2006/relationships/customXml" Target="../ink/ink462.xml"/><Relationship Id="rId120" Type="http://schemas.openxmlformats.org/officeDocument/2006/relationships/image" Target="../media/image103.png"/><Relationship Id="rId358" Type="http://schemas.openxmlformats.org/officeDocument/2006/relationships/customXml" Target="../ink/ink593.xml"/><Relationship Id="rId565" Type="http://schemas.openxmlformats.org/officeDocument/2006/relationships/image" Target="../media/image324.png"/><Relationship Id="rId730" Type="http://schemas.openxmlformats.org/officeDocument/2006/relationships/customXml" Target="../ink/ink780.xml"/><Relationship Id="rId772" Type="http://schemas.openxmlformats.org/officeDocument/2006/relationships/customXml" Target="../ink/ink801.xml"/><Relationship Id="rId162" Type="http://schemas.openxmlformats.org/officeDocument/2006/relationships/image" Target="../media/image124.png"/><Relationship Id="rId218" Type="http://schemas.openxmlformats.org/officeDocument/2006/relationships/image" Target="../media/image152.png"/><Relationship Id="rId425" Type="http://schemas.openxmlformats.org/officeDocument/2006/relationships/image" Target="../media/image255.png"/><Relationship Id="rId467" Type="http://schemas.openxmlformats.org/officeDocument/2006/relationships/customXml" Target="../ink/ink648.xml"/><Relationship Id="rId632" Type="http://schemas.openxmlformats.org/officeDocument/2006/relationships/customXml" Target="../ink/ink731.xml"/><Relationship Id="rId271" Type="http://schemas.openxmlformats.org/officeDocument/2006/relationships/image" Target="../media/image178.png"/><Relationship Id="rId674" Type="http://schemas.openxmlformats.org/officeDocument/2006/relationships/customXml" Target="../ink/ink752.xml"/><Relationship Id="rId24" Type="http://schemas.openxmlformats.org/officeDocument/2006/relationships/image" Target="../media/image55.png"/><Relationship Id="rId66" Type="http://schemas.openxmlformats.org/officeDocument/2006/relationships/image" Target="../media/image76.png"/><Relationship Id="rId131" Type="http://schemas.openxmlformats.org/officeDocument/2006/relationships/customXml" Target="../ink/ink479.xml"/><Relationship Id="rId327" Type="http://schemas.openxmlformats.org/officeDocument/2006/relationships/image" Target="../media/image206.png"/><Relationship Id="rId369" Type="http://schemas.openxmlformats.org/officeDocument/2006/relationships/image" Target="../media/image227.png"/><Relationship Id="rId534" Type="http://schemas.openxmlformats.org/officeDocument/2006/relationships/customXml" Target="../ink/ink682.xml"/><Relationship Id="rId576" Type="http://schemas.openxmlformats.org/officeDocument/2006/relationships/customXml" Target="../ink/ink703.xml"/><Relationship Id="rId741" Type="http://schemas.openxmlformats.org/officeDocument/2006/relationships/image" Target="../media/image413.png"/><Relationship Id="rId783" Type="http://schemas.openxmlformats.org/officeDocument/2006/relationships/image" Target="../media/image434.png"/><Relationship Id="rId173" Type="http://schemas.openxmlformats.org/officeDocument/2006/relationships/customXml" Target="../ink/ink500.xml"/><Relationship Id="rId229" Type="http://schemas.openxmlformats.org/officeDocument/2006/relationships/customXml" Target="../ink/ink528.xml"/><Relationship Id="rId380" Type="http://schemas.openxmlformats.org/officeDocument/2006/relationships/customXml" Target="../ink/ink604.xml"/><Relationship Id="rId436" Type="http://schemas.openxmlformats.org/officeDocument/2006/relationships/image" Target="../media/image260.png"/><Relationship Id="rId601" Type="http://schemas.openxmlformats.org/officeDocument/2006/relationships/image" Target="../media/image342.png"/><Relationship Id="rId643" Type="http://schemas.openxmlformats.org/officeDocument/2006/relationships/image" Target="../media/image363.png"/><Relationship Id="rId240" Type="http://schemas.openxmlformats.org/officeDocument/2006/relationships/customXml" Target="../ink/ink534.xml"/><Relationship Id="rId478" Type="http://schemas.openxmlformats.org/officeDocument/2006/relationships/image" Target="../media/image281.png"/><Relationship Id="rId685" Type="http://schemas.openxmlformats.org/officeDocument/2006/relationships/image" Target="../media/image384.png"/><Relationship Id="rId35" Type="http://schemas.openxmlformats.org/officeDocument/2006/relationships/customXml" Target="../ink/ink431.xml"/><Relationship Id="rId77" Type="http://schemas.openxmlformats.org/officeDocument/2006/relationships/customXml" Target="../ink/ink452.xml"/><Relationship Id="rId100" Type="http://schemas.openxmlformats.org/officeDocument/2006/relationships/image" Target="../media/image93.png"/><Relationship Id="rId282" Type="http://schemas.openxmlformats.org/officeDocument/2006/relationships/customXml" Target="../ink/ink555.xml"/><Relationship Id="rId338" Type="http://schemas.openxmlformats.org/officeDocument/2006/relationships/customXml" Target="../ink/ink583.xml"/><Relationship Id="rId503" Type="http://schemas.openxmlformats.org/officeDocument/2006/relationships/image" Target="../media/image293.png"/><Relationship Id="rId545" Type="http://schemas.openxmlformats.org/officeDocument/2006/relationships/image" Target="../media/image314.png"/><Relationship Id="rId587" Type="http://schemas.openxmlformats.org/officeDocument/2006/relationships/image" Target="../media/image335.png"/><Relationship Id="rId710" Type="http://schemas.openxmlformats.org/officeDocument/2006/relationships/customXml" Target="../ink/ink770.xml"/><Relationship Id="rId752" Type="http://schemas.openxmlformats.org/officeDocument/2006/relationships/customXml" Target="../ink/ink791.xml"/><Relationship Id="rId8" Type="http://schemas.openxmlformats.org/officeDocument/2006/relationships/image" Target="../media/image47.png"/><Relationship Id="rId142" Type="http://schemas.openxmlformats.org/officeDocument/2006/relationships/image" Target="../media/image114.png"/><Relationship Id="rId184" Type="http://schemas.openxmlformats.org/officeDocument/2006/relationships/image" Target="../media/image135.png"/><Relationship Id="rId391" Type="http://schemas.openxmlformats.org/officeDocument/2006/relationships/image" Target="../media/image238.png"/><Relationship Id="rId405" Type="http://schemas.openxmlformats.org/officeDocument/2006/relationships/image" Target="../media/image245.png"/><Relationship Id="rId447" Type="http://schemas.openxmlformats.org/officeDocument/2006/relationships/customXml" Target="../ink/ink638.xml"/><Relationship Id="rId612" Type="http://schemas.openxmlformats.org/officeDocument/2006/relationships/customXml" Target="../ink/ink721.xml"/><Relationship Id="rId251" Type="http://schemas.openxmlformats.org/officeDocument/2006/relationships/image" Target="../media/image168.png"/><Relationship Id="rId489" Type="http://schemas.openxmlformats.org/officeDocument/2006/relationships/customXml" Target="../ink/ink659.xml"/><Relationship Id="rId654" Type="http://schemas.openxmlformats.org/officeDocument/2006/relationships/customXml" Target="../ink/ink742.xml"/><Relationship Id="rId696" Type="http://schemas.openxmlformats.org/officeDocument/2006/relationships/customXml" Target="../ink/ink763.xml"/><Relationship Id="rId46" Type="http://schemas.openxmlformats.org/officeDocument/2006/relationships/image" Target="../media/image66.png"/><Relationship Id="rId293" Type="http://schemas.openxmlformats.org/officeDocument/2006/relationships/image" Target="../media/image189.png"/><Relationship Id="rId307" Type="http://schemas.openxmlformats.org/officeDocument/2006/relationships/image" Target="../media/image196.png"/><Relationship Id="rId349" Type="http://schemas.openxmlformats.org/officeDocument/2006/relationships/image" Target="../media/image217.png"/><Relationship Id="rId514" Type="http://schemas.openxmlformats.org/officeDocument/2006/relationships/customXml" Target="../ink/ink672.xml"/><Relationship Id="rId556" Type="http://schemas.openxmlformats.org/officeDocument/2006/relationships/customXml" Target="../ink/ink693.xml"/><Relationship Id="rId721" Type="http://schemas.openxmlformats.org/officeDocument/2006/relationships/image" Target="../media/image403.png"/><Relationship Id="rId763" Type="http://schemas.openxmlformats.org/officeDocument/2006/relationships/image" Target="../media/image424.png"/><Relationship Id="rId88" Type="http://schemas.openxmlformats.org/officeDocument/2006/relationships/image" Target="../media/image87.png"/><Relationship Id="rId111" Type="http://schemas.openxmlformats.org/officeDocument/2006/relationships/customXml" Target="../ink/ink469.xml"/><Relationship Id="rId153" Type="http://schemas.openxmlformats.org/officeDocument/2006/relationships/customXml" Target="../ink/ink490.xml"/><Relationship Id="rId195" Type="http://schemas.openxmlformats.org/officeDocument/2006/relationships/customXml" Target="../ink/ink511.xml"/><Relationship Id="rId209" Type="http://schemas.openxmlformats.org/officeDocument/2006/relationships/customXml" Target="../ink/ink518.xml"/><Relationship Id="rId360" Type="http://schemas.openxmlformats.org/officeDocument/2006/relationships/customXml" Target="../ink/ink594.xml"/><Relationship Id="rId416" Type="http://schemas.openxmlformats.org/officeDocument/2006/relationships/customXml" Target="../ink/ink622.xml"/><Relationship Id="rId598" Type="http://schemas.openxmlformats.org/officeDocument/2006/relationships/customXml" Target="../ink/ink714.xml"/><Relationship Id="rId220" Type="http://schemas.openxmlformats.org/officeDocument/2006/relationships/image" Target="../media/image153.png"/><Relationship Id="rId458" Type="http://schemas.openxmlformats.org/officeDocument/2006/relationships/image" Target="../media/image271.png"/><Relationship Id="rId623" Type="http://schemas.openxmlformats.org/officeDocument/2006/relationships/image" Target="../media/image353.png"/><Relationship Id="rId665" Type="http://schemas.openxmlformats.org/officeDocument/2006/relationships/image" Target="../media/image374.png"/><Relationship Id="rId15" Type="http://schemas.openxmlformats.org/officeDocument/2006/relationships/customXml" Target="../ink/ink421.xml"/><Relationship Id="rId57" Type="http://schemas.openxmlformats.org/officeDocument/2006/relationships/customXml" Target="../ink/ink442.xml"/><Relationship Id="rId262" Type="http://schemas.openxmlformats.org/officeDocument/2006/relationships/customXml" Target="../ink/ink545.xml"/><Relationship Id="rId318" Type="http://schemas.openxmlformats.org/officeDocument/2006/relationships/customXml" Target="../ink/ink573.xml"/><Relationship Id="rId525" Type="http://schemas.openxmlformats.org/officeDocument/2006/relationships/image" Target="../media/image304.png"/><Relationship Id="rId567" Type="http://schemas.openxmlformats.org/officeDocument/2006/relationships/image" Target="../media/image325.png"/><Relationship Id="rId732" Type="http://schemas.openxmlformats.org/officeDocument/2006/relationships/customXml" Target="../ink/ink781.xml"/><Relationship Id="rId99" Type="http://schemas.openxmlformats.org/officeDocument/2006/relationships/customXml" Target="../ink/ink463.xml"/><Relationship Id="rId122" Type="http://schemas.openxmlformats.org/officeDocument/2006/relationships/image" Target="../media/image104.png"/><Relationship Id="rId164" Type="http://schemas.openxmlformats.org/officeDocument/2006/relationships/image" Target="../media/image125.png"/><Relationship Id="rId371" Type="http://schemas.openxmlformats.org/officeDocument/2006/relationships/image" Target="../media/image228.png"/><Relationship Id="rId774" Type="http://schemas.openxmlformats.org/officeDocument/2006/relationships/customXml" Target="../ink/ink802.xml"/><Relationship Id="rId427" Type="http://schemas.openxmlformats.org/officeDocument/2006/relationships/image" Target="../media/image256.png"/><Relationship Id="rId469" Type="http://schemas.openxmlformats.org/officeDocument/2006/relationships/customXml" Target="../ink/ink649.xml"/><Relationship Id="rId634" Type="http://schemas.openxmlformats.org/officeDocument/2006/relationships/customXml" Target="../ink/ink732.xml"/><Relationship Id="rId676" Type="http://schemas.openxmlformats.org/officeDocument/2006/relationships/customXml" Target="../ink/ink753.xml"/><Relationship Id="rId26" Type="http://schemas.openxmlformats.org/officeDocument/2006/relationships/image" Target="../media/image56.png"/><Relationship Id="rId231" Type="http://schemas.openxmlformats.org/officeDocument/2006/relationships/image" Target="../media/image158.png"/><Relationship Id="rId273" Type="http://schemas.openxmlformats.org/officeDocument/2006/relationships/image" Target="../media/image179.png"/><Relationship Id="rId329" Type="http://schemas.openxmlformats.org/officeDocument/2006/relationships/image" Target="../media/image207.png"/><Relationship Id="rId480" Type="http://schemas.openxmlformats.org/officeDocument/2006/relationships/image" Target="../media/image282.png"/><Relationship Id="rId536" Type="http://schemas.openxmlformats.org/officeDocument/2006/relationships/customXml" Target="../ink/ink683.xml"/><Relationship Id="rId701" Type="http://schemas.openxmlformats.org/officeDocument/2006/relationships/image" Target="../media/image392.png"/><Relationship Id="rId68" Type="http://schemas.openxmlformats.org/officeDocument/2006/relationships/image" Target="../media/image77.png"/><Relationship Id="rId133" Type="http://schemas.openxmlformats.org/officeDocument/2006/relationships/customXml" Target="../ink/ink480.xml"/><Relationship Id="rId175" Type="http://schemas.openxmlformats.org/officeDocument/2006/relationships/customXml" Target="../ink/ink501.xml"/><Relationship Id="rId340" Type="http://schemas.openxmlformats.org/officeDocument/2006/relationships/customXml" Target="../ink/ink584.xml"/><Relationship Id="rId578" Type="http://schemas.openxmlformats.org/officeDocument/2006/relationships/customXml" Target="../ink/ink704.xml"/><Relationship Id="rId743" Type="http://schemas.openxmlformats.org/officeDocument/2006/relationships/image" Target="../media/image414.png"/><Relationship Id="rId785" Type="http://schemas.openxmlformats.org/officeDocument/2006/relationships/image" Target="../media/image435.png"/><Relationship Id="rId200" Type="http://schemas.openxmlformats.org/officeDocument/2006/relationships/image" Target="../media/image143.png"/><Relationship Id="rId382" Type="http://schemas.openxmlformats.org/officeDocument/2006/relationships/customXml" Target="../ink/ink605.xml"/><Relationship Id="rId438" Type="http://schemas.openxmlformats.org/officeDocument/2006/relationships/image" Target="../media/image261.png"/><Relationship Id="rId603" Type="http://schemas.openxmlformats.org/officeDocument/2006/relationships/image" Target="../media/image343.png"/><Relationship Id="rId645" Type="http://schemas.openxmlformats.org/officeDocument/2006/relationships/image" Target="../media/image364.png"/><Relationship Id="rId687" Type="http://schemas.openxmlformats.org/officeDocument/2006/relationships/image" Target="../media/image385.png"/><Relationship Id="rId242" Type="http://schemas.openxmlformats.org/officeDocument/2006/relationships/customXml" Target="../ink/ink535.xml"/><Relationship Id="rId284" Type="http://schemas.openxmlformats.org/officeDocument/2006/relationships/customXml" Target="../ink/ink556.xml"/><Relationship Id="rId491" Type="http://schemas.openxmlformats.org/officeDocument/2006/relationships/customXml" Target="../ink/ink660.xml"/><Relationship Id="rId505" Type="http://schemas.openxmlformats.org/officeDocument/2006/relationships/image" Target="../media/image294.png"/><Relationship Id="rId712" Type="http://schemas.openxmlformats.org/officeDocument/2006/relationships/customXml" Target="../ink/ink771.xml"/><Relationship Id="rId37" Type="http://schemas.openxmlformats.org/officeDocument/2006/relationships/customXml" Target="../ink/ink432.xml"/><Relationship Id="rId79" Type="http://schemas.openxmlformats.org/officeDocument/2006/relationships/customXml" Target="../ink/ink453.xml"/><Relationship Id="rId102" Type="http://schemas.openxmlformats.org/officeDocument/2006/relationships/image" Target="../media/image94.png"/><Relationship Id="rId144" Type="http://schemas.openxmlformats.org/officeDocument/2006/relationships/image" Target="../media/image115.png"/><Relationship Id="rId547" Type="http://schemas.openxmlformats.org/officeDocument/2006/relationships/image" Target="../media/image315.png"/><Relationship Id="rId589" Type="http://schemas.openxmlformats.org/officeDocument/2006/relationships/image" Target="../media/image336.png"/><Relationship Id="rId754" Type="http://schemas.openxmlformats.org/officeDocument/2006/relationships/customXml" Target="../ink/ink792.xml"/><Relationship Id="rId90" Type="http://schemas.openxmlformats.org/officeDocument/2006/relationships/image" Target="../media/image88.png"/><Relationship Id="rId186" Type="http://schemas.openxmlformats.org/officeDocument/2006/relationships/image" Target="../media/image136.png"/><Relationship Id="rId351" Type="http://schemas.openxmlformats.org/officeDocument/2006/relationships/image" Target="../media/image218.png"/><Relationship Id="rId393" Type="http://schemas.openxmlformats.org/officeDocument/2006/relationships/image" Target="../media/image239.png"/><Relationship Id="rId407" Type="http://schemas.openxmlformats.org/officeDocument/2006/relationships/image" Target="../media/image246.png"/><Relationship Id="rId449" Type="http://schemas.openxmlformats.org/officeDocument/2006/relationships/customXml" Target="../ink/ink639.xml"/><Relationship Id="rId614" Type="http://schemas.openxmlformats.org/officeDocument/2006/relationships/customXml" Target="../ink/ink722.xml"/><Relationship Id="rId656" Type="http://schemas.openxmlformats.org/officeDocument/2006/relationships/customXml" Target="../ink/ink743.xml"/><Relationship Id="rId211" Type="http://schemas.openxmlformats.org/officeDocument/2006/relationships/customXml" Target="../ink/ink519.xml"/><Relationship Id="rId253" Type="http://schemas.openxmlformats.org/officeDocument/2006/relationships/image" Target="../media/image169.png"/><Relationship Id="rId295" Type="http://schemas.openxmlformats.org/officeDocument/2006/relationships/image" Target="../media/image190.png"/><Relationship Id="rId309" Type="http://schemas.openxmlformats.org/officeDocument/2006/relationships/image" Target="../media/image197.png"/><Relationship Id="rId460" Type="http://schemas.openxmlformats.org/officeDocument/2006/relationships/image" Target="../media/image272.png"/><Relationship Id="rId516" Type="http://schemas.openxmlformats.org/officeDocument/2006/relationships/customXml" Target="../ink/ink673.xml"/><Relationship Id="rId698" Type="http://schemas.openxmlformats.org/officeDocument/2006/relationships/customXml" Target="../ink/ink764.xml"/><Relationship Id="rId48" Type="http://schemas.openxmlformats.org/officeDocument/2006/relationships/image" Target="../media/image67.png"/><Relationship Id="rId113" Type="http://schemas.openxmlformats.org/officeDocument/2006/relationships/customXml" Target="../ink/ink470.xml"/><Relationship Id="rId320" Type="http://schemas.openxmlformats.org/officeDocument/2006/relationships/customXml" Target="../ink/ink574.xml"/><Relationship Id="rId558" Type="http://schemas.openxmlformats.org/officeDocument/2006/relationships/customXml" Target="../ink/ink694.xml"/><Relationship Id="rId723" Type="http://schemas.openxmlformats.org/officeDocument/2006/relationships/image" Target="../media/image404.png"/><Relationship Id="rId765" Type="http://schemas.openxmlformats.org/officeDocument/2006/relationships/image" Target="../media/image425.png"/><Relationship Id="rId155" Type="http://schemas.openxmlformats.org/officeDocument/2006/relationships/customXml" Target="../ink/ink491.xml"/><Relationship Id="rId197" Type="http://schemas.openxmlformats.org/officeDocument/2006/relationships/customXml" Target="../ink/ink512.xml"/><Relationship Id="rId362" Type="http://schemas.openxmlformats.org/officeDocument/2006/relationships/customXml" Target="../ink/ink595.xml"/><Relationship Id="rId418" Type="http://schemas.openxmlformats.org/officeDocument/2006/relationships/customXml" Target="../ink/ink623.xml"/><Relationship Id="rId625" Type="http://schemas.openxmlformats.org/officeDocument/2006/relationships/image" Target="../media/image354.png"/><Relationship Id="rId222" Type="http://schemas.openxmlformats.org/officeDocument/2006/relationships/image" Target="../media/image154.png"/><Relationship Id="rId264" Type="http://schemas.openxmlformats.org/officeDocument/2006/relationships/customXml" Target="../ink/ink546.xml"/><Relationship Id="rId471" Type="http://schemas.openxmlformats.org/officeDocument/2006/relationships/customXml" Target="../ink/ink650.xml"/><Relationship Id="rId667" Type="http://schemas.openxmlformats.org/officeDocument/2006/relationships/image" Target="../media/image375.png"/><Relationship Id="rId17" Type="http://schemas.openxmlformats.org/officeDocument/2006/relationships/customXml" Target="../ink/ink422.xml"/><Relationship Id="rId59" Type="http://schemas.openxmlformats.org/officeDocument/2006/relationships/customXml" Target="../ink/ink443.xml"/><Relationship Id="rId124" Type="http://schemas.openxmlformats.org/officeDocument/2006/relationships/image" Target="../media/image105.png"/><Relationship Id="rId527" Type="http://schemas.openxmlformats.org/officeDocument/2006/relationships/image" Target="../media/image305.png"/><Relationship Id="rId569" Type="http://schemas.openxmlformats.org/officeDocument/2006/relationships/image" Target="../media/image326.png"/><Relationship Id="rId734" Type="http://schemas.openxmlformats.org/officeDocument/2006/relationships/customXml" Target="../ink/ink782.xml"/><Relationship Id="rId776" Type="http://schemas.openxmlformats.org/officeDocument/2006/relationships/customXml" Target="../ink/ink803.xml"/><Relationship Id="rId70" Type="http://schemas.openxmlformats.org/officeDocument/2006/relationships/image" Target="../media/image78.png"/><Relationship Id="rId166" Type="http://schemas.openxmlformats.org/officeDocument/2006/relationships/image" Target="../media/image126.png"/><Relationship Id="rId331" Type="http://schemas.openxmlformats.org/officeDocument/2006/relationships/image" Target="../media/image208.png"/><Relationship Id="rId373" Type="http://schemas.openxmlformats.org/officeDocument/2006/relationships/image" Target="../media/image229.png"/><Relationship Id="rId429" Type="http://schemas.openxmlformats.org/officeDocument/2006/relationships/customXml" Target="../ink/ink629.xml"/><Relationship Id="rId580" Type="http://schemas.openxmlformats.org/officeDocument/2006/relationships/customXml" Target="../ink/ink705.xml"/><Relationship Id="rId636" Type="http://schemas.openxmlformats.org/officeDocument/2006/relationships/customXml" Target="../ink/ink733.xml"/><Relationship Id="rId1" Type="http://schemas.openxmlformats.org/officeDocument/2006/relationships/slideLayout" Target="../slideLayouts/slideLayout7.xml"/><Relationship Id="rId233" Type="http://schemas.openxmlformats.org/officeDocument/2006/relationships/image" Target="../media/image159.png"/><Relationship Id="rId440" Type="http://schemas.openxmlformats.org/officeDocument/2006/relationships/image" Target="../media/image262.png"/><Relationship Id="rId678" Type="http://schemas.openxmlformats.org/officeDocument/2006/relationships/customXml" Target="../ink/ink754.xml"/><Relationship Id="rId28" Type="http://schemas.openxmlformats.org/officeDocument/2006/relationships/image" Target="../media/image57.png"/><Relationship Id="rId275" Type="http://schemas.openxmlformats.org/officeDocument/2006/relationships/image" Target="../media/image180.png"/><Relationship Id="rId300" Type="http://schemas.openxmlformats.org/officeDocument/2006/relationships/customXml" Target="../ink/ink564.xml"/><Relationship Id="rId482" Type="http://schemas.openxmlformats.org/officeDocument/2006/relationships/image" Target="../media/image283.png"/><Relationship Id="rId538" Type="http://schemas.openxmlformats.org/officeDocument/2006/relationships/customXml" Target="../ink/ink684.xml"/><Relationship Id="rId703" Type="http://schemas.openxmlformats.org/officeDocument/2006/relationships/image" Target="../media/image393.png"/><Relationship Id="rId745" Type="http://schemas.openxmlformats.org/officeDocument/2006/relationships/image" Target="../media/image415.png"/><Relationship Id="rId81" Type="http://schemas.openxmlformats.org/officeDocument/2006/relationships/customXml" Target="../ink/ink454.xml"/><Relationship Id="rId135" Type="http://schemas.openxmlformats.org/officeDocument/2006/relationships/customXml" Target="../ink/ink481.xml"/><Relationship Id="rId177" Type="http://schemas.openxmlformats.org/officeDocument/2006/relationships/customXml" Target="../ink/ink502.xml"/><Relationship Id="rId342" Type="http://schemas.openxmlformats.org/officeDocument/2006/relationships/customXml" Target="../ink/ink585.xml"/><Relationship Id="rId384" Type="http://schemas.openxmlformats.org/officeDocument/2006/relationships/customXml" Target="../ink/ink606.xml"/><Relationship Id="rId591" Type="http://schemas.openxmlformats.org/officeDocument/2006/relationships/image" Target="../media/image337.png"/><Relationship Id="rId605" Type="http://schemas.openxmlformats.org/officeDocument/2006/relationships/image" Target="../media/image344.png"/><Relationship Id="rId787" Type="http://schemas.openxmlformats.org/officeDocument/2006/relationships/image" Target="../media/image436.png"/><Relationship Id="rId202" Type="http://schemas.openxmlformats.org/officeDocument/2006/relationships/image" Target="../media/image144.png"/><Relationship Id="rId244" Type="http://schemas.openxmlformats.org/officeDocument/2006/relationships/customXml" Target="../ink/ink536.xml"/><Relationship Id="rId647" Type="http://schemas.openxmlformats.org/officeDocument/2006/relationships/image" Target="../media/image365.png"/><Relationship Id="rId689" Type="http://schemas.openxmlformats.org/officeDocument/2006/relationships/image" Target="../media/image386.png"/><Relationship Id="rId39" Type="http://schemas.openxmlformats.org/officeDocument/2006/relationships/customXml" Target="../ink/ink433.xml"/><Relationship Id="rId286" Type="http://schemas.openxmlformats.org/officeDocument/2006/relationships/customXml" Target="../ink/ink557.xml"/><Relationship Id="rId451" Type="http://schemas.openxmlformats.org/officeDocument/2006/relationships/customXml" Target="../ink/ink640.xml"/><Relationship Id="rId493" Type="http://schemas.openxmlformats.org/officeDocument/2006/relationships/customXml" Target="../ink/ink661.xml"/><Relationship Id="rId507" Type="http://schemas.openxmlformats.org/officeDocument/2006/relationships/image" Target="../media/image295.png"/><Relationship Id="rId549" Type="http://schemas.openxmlformats.org/officeDocument/2006/relationships/image" Target="../media/image316.png"/><Relationship Id="rId714" Type="http://schemas.openxmlformats.org/officeDocument/2006/relationships/customXml" Target="../ink/ink772.xml"/><Relationship Id="rId756" Type="http://schemas.openxmlformats.org/officeDocument/2006/relationships/customXml" Target="../ink/ink793.xml"/><Relationship Id="rId50" Type="http://schemas.openxmlformats.org/officeDocument/2006/relationships/image" Target="../media/image68.png"/><Relationship Id="rId104" Type="http://schemas.openxmlformats.org/officeDocument/2006/relationships/image" Target="../media/image95.png"/><Relationship Id="rId146" Type="http://schemas.openxmlformats.org/officeDocument/2006/relationships/image" Target="../media/image116.png"/><Relationship Id="rId188" Type="http://schemas.openxmlformats.org/officeDocument/2006/relationships/image" Target="../media/image137.png"/><Relationship Id="rId311" Type="http://schemas.openxmlformats.org/officeDocument/2006/relationships/image" Target="../media/image198.png"/><Relationship Id="rId353" Type="http://schemas.openxmlformats.org/officeDocument/2006/relationships/image" Target="../media/image219.png"/><Relationship Id="rId395" Type="http://schemas.openxmlformats.org/officeDocument/2006/relationships/image" Target="../media/image240.png"/><Relationship Id="rId409" Type="http://schemas.openxmlformats.org/officeDocument/2006/relationships/image" Target="../media/image247.png"/><Relationship Id="rId560" Type="http://schemas.openxmlformats.org/officeDocument/2006/relationships/customXml" Target="../ink/ink695.xml"/><Relationship Id="rId92" Type="http://schemas.openxmlformats.org/officeDocument/2006/relationships/image" Target="../media/image89.png"/><Relationship Id="rId213" Type="http://schemas.openxmlformats.org/officeDocument/2006/relationships/customXml" Target="../ink/ink520.xml"/><Relationship Id="rId420" Type="http://schemas.openxmlformats.org/officeDocument/2006/relationships/customXml" Target="../ink/ink624.xml"/><Relationship Id="rId616" Type="http://schemas.openxmlformats.org/officeDocument/2006/relationships/customXml" Target="../ink/ink723.xml"/><Relationship Id="rId658" Type="http://schemas.openxmlformats.org/officeDocument/2006/relationships/customXml" Target="../ink/ink744.xml"/><Relationship Id="rId255" Type="http://schemas.openxmlformats.org/officeDocument/2006/relationships/image" Target="../media/image170.png"/><Relationship Id="rId297" Type="http://schemas.openxmlformats.org/officeDocument/2006/relationships/image" Target="../media/image191.png"/><Relationship Id="rId462" Type="http://schemas.openxmlformats.org/officeDocument/2006/relationships/image" Target="../media/image273.png"/><Relationship Id="rId518" Type="http://schemas.openxmlformats.org/officeDocument/2006/relationships/customXml" Target="../ink/ink674.xml"/><Relationship Id="rId725" Type="http://schemas.openxmlformats.org/officeDocument/2006/relationships/image" Target="../media/image405.png"/><Relationship Id="rId115" Type="http://schemas.openxmlformats.org/officeDocument/2006/relationships/customXml" Target="../ink/ink471.xml"/><Relationship Id="rId157" Type="http://schemas.openxmlformats.org/officeDocument/2006/relationships/customXml" Target="../ink/ink492.xml"/><Relationship Id="rId322" Type="http://schemas.openxmlformats.org/officeDocument/2006/relationships/customXml" Target="../ink/ink575.xml"/><Relationship Id="rId364" Type="http://schemas.openxmlformats.org/officeDocument/2006/relationships/customXml" Target="../ink/ink596.xml"/><Relationship Id="rId767" Type="http://schemas.openxmlformats.org/officeDocument/2006/relationships/image" Target="../media/image426.png"/><Relationship Id="rId61" Type="http://schemas.openxmlformats.org/officeDocument/2006/relationships/customXml" Target="../ink/ink444.xml"/><Relationship Id="rId199" Type="http://schemas.openxmlformats.org/officeDocument/2006/relationships/customXml" Target="../ink/ink513.xml"/><Relationship Id="rId571" Type="http://schemas.openxmlformats.org/officeDocument/2006/relationships/image" Target="../media/image327.png"/><Relationship Id="rId627" Type="http://schemas.openxmlformats.org/officeDocument/2006/relationships/image" Target="../media/image355.png"/><Relationship Id="rId669" Type="http://schemas.openxmlformats.org/officeDocument/2006/relationships/image" Target="../media/image376.png"/><Relationship Id="rId19" Type="http://schemas.openxmlformats.org/officeDocument/2006/relationships/customXml" Target="../ink/ink423.xml"/><Relationship Id="rId224" Type="http://schemas.openxmlformats.org/officeDocument/2006/relationships/image" Target="../media/image155.png"/><Relationship Id="rId266" Type="http://schemas.openxmlformats.org/officeDocument/2006/relationships/customXml" Target="../ink/ink547.xml"/><Relationship Id="rId431" Type="http://schemas.openxmlformats.org/officeDocument/2006/relationships/customXml" Target="../ink/ink630.xml"/><Relationship Id="rId473" Type="http://schemas.openxmlformats.org/officeDocument/2006/relationships/customXml" Target="../ink/ink651.xml"/><Relationship Id="rId529" Type="http://schemas.openxmlformats.org/officeDocument/2006/relationships/image" Target="../media/image306.png"/><Relationship Id="rId680" Type="http://schemas.openxmlformats.org/officeDocument/2006/relationships/customXml" Target="../ink/ink755.xml"/><Relationship Id="rId736" Type="http://schemas.openxmlformats.org/officeDocument/2006/relationships/customXml" Target="../ink/ink783.xml"/><Relationship Id="rId30" Type="http://schemas.openxmlformats.org/officeDocument/2006/relationships/image" Target="../media/image58.png"/><Relationship Id="rId126" Type="http://schemas.openxmlformats.org/officeDocument/2006/relationships/image" Target="../media/image106.png"/><Relationship Id="rId168" Type="http://schemas.openxmlformats.org/officeDocument/2006/relationships/image" Target="../media/image127.png"/><Relationship Id="rId333" Type="http://schemas.openxmlformats.org/officeDocument/2006/relationships/image" Target="../media/image209.png"/><Relationship Id="rId540" Type="http://schemas.openxmlformats.org/officeDocument/2006/relationships/customXml" Target="../ink/ink685.xml"/><Relationship Id="rId778" Type="http://schemas.openxmlformats.org/officeDocument/2006/relationships/customXml" Target="../ink/ink804.xml"/><Relationship Id="rId72" Type="http://schemas.openxmlformats.org/officeDocument/2006/relationships/image" Target="../media/image79.png"/><Relationship Id="rId375" Type="http://schemas.openxmlformats.org/officeDocument/2006/relationships/image" Target="../media/image230.png"/><Relationship Id="rId582" Type="http://schemas.openxmlformats.org/officeDocument/2006/relationships/customXml" Target="../ink/ink706.xml"/><Relationship Id="rId638" Type="http://schemas.openxmlformats.org/officeDocument/2006/relationships/customXml" Target="../ink/ink734.xml"/><Relationship Id="rId3" Type="http://schemas.openxmlformats.org/officeDocument/2006/relationships/customXml" Target="../ink/ink415.xml"/><Relationship Id="rId235" Type="http://schemas.openxmlformats.org/officeDocument/2006/relationships/image" Target="../media/image160.png"/><Relationship Id="rId277" Type="http://schemas.openxmlformats.org/officeDocument/2006/relationships/image" Target="../media/image181.png"/><Relationship Id="rId400" Type="http://schemas.openxmlformats.org/officeDocument/2006/relationships/customXml" Target="../ink/ink614.xml"/><Relationship Id="rId442" Type="http://schemas.openxmlformats.org/officeDocument/2006/relationships/image" Target="../media/image263.png"/><Relationship Id="rId484" Type="http://schemas.openxmlformats.org/officeDocument/2006/relationships/image" Target="../media/image284.png"/><Relationship Id="rId705" Type="http://schemas.openxmlformats.org/officeDocument/2006/relationships/image" Target="../media/image394.png"/><Relationship Id="rId137" Type="http://schemas.openxmlformats.org/officeDocument/2006/relationships/customXml" Target="../ink/ink482.xml"/><Relationship Id="rId302" Type="http://schemas.openxmlformats.org/officeDocument/2006/relationships/customXml" Target="../ink/ink565.xml"/><Relationship Id="rId344" Type="http://schemas.openxmlformats.org/officeDocument/2006/relationships/customXml" Target="../ink/ink586.xml"/><Relationship Id="rId691" Type="http://schemas.openxmlformats.org/officeDocument/2006/relationships/image" Target="../media/image387.png"/><Relationship Id="rId747" Type="http://schemas.openxmlformats.org/officeDocument/2006/relationships/image" Target="../media/image416.png"/><Relationship Id="rId41" Type="http://schemas.openxmlformats.org/officeDocument/2006/relationships/customXml" Target="../ink/ink434.xml"/><Relationship Id="rId83" Type="http://schemas.openxmlformats.org/officeDocument/2006/relationships/customXml" Target="../ink/ink455.xml"/><Relationship Id="rId179" Type="http://schemas.openxmlformats.org/officeDocument/2006/relationships/customXml" Target="../ink/ink503.xml"/><Relationship Id="rId386" Type="http://schemas.openxmlformats.org/officeDocument/2006/relationships/customXml" Target="../ink/ink607.xml"/><Relationship Id="rId551" Type="http://schemas.openxmlformats.org/officeDocument/2006/relationships/image" Target="../media/image317.png"/><Relationship Id="rId593" Type="http://schemas.openxmlformats.org/officeDocument/2006/relationships/image" Target="../media/image338.png"/><Relationship Id="rId607" Type="http://schemas.openxmlformats.org/officeDocument/2006/relationships/image" Target="../media/image345.png"/><Relationship Id="rId649" Type="http://schemas.openxmlformats.org/officeDocument/2006/relationships/image" Target="../media/image366.png"/><Relationship Id="rId190" Type="http://schemas.openxmlformats.org/officeDocument/2006/relationships/image" Target="../media/image138.png"/><Relationship Id="rId204" Type="http://schemas.openxmlformats.org/officeDocument/2006/relationships/image" Target="../media/image145.png"/><Relationship Id="rId246" Type="http://schemas.openxmlformats.org/officeDocument/2006/relationships/customXml" Target="../ink/ink537.xml"/><Relationship Id="rId288" Type="http://schemas.openxmlformats.org/officeDocument/2006/relationships/customXml" Target="../ink/ink558.xml"/><Relationship Id="rId411" Type="http://schemas.openxmlformats.org/officeDocument/2006/relationships/image" Target="../media/image248.png"/><Relationship Id="rId453" Type="http://schemas.openxmlformats.org/officeDocument/2006/relationships/customXml" Target="../ink/ink641.xml"/><Relationship Id="rId509" Type="http://schemas.openxmlformats.org/officeDocument/2006/relationships/image" Target="../media/image296.png"/><Relationship Id="rId660" Type="http://schemas.openxmlformats.org/officeDocument/2006/relationships/customXml" Target="../ink/ink745.xml"/><Relationship Id="rId106" Type="http://schemas.openxmlformats.org/officeDocument/2006/relationships/image" Target="../media/image96.png"/><Relationship Id="rId313" Type="http://schemas.openxmlformats.org/officeDocument/2006/relationships/image" Target="../media/image199.png"/><Relationship Id="rId495" Type="http://schemas.openxmlformats.org/officeDocument/2006/relationships/customXml" Target="../ink/ink662.xml"/><Relationship Id="rId716" Type="http://schemas.openxmlformats.org/officeDocument/2006/relationships/customXml" Target="../ink/ink773.xml"/><Relationship Id="rId758" Type="http://schemas.openxmlformats.org/officeDocument/2006/relationships/customXml" Target="../ink/ink794.xml"/><Relationship Id="rId10" Type="http://schemas.openxmlformats.org/officeDocument/2006/relationships/image" Target="../media/image48.png"/><Relationship Id="rId52" Type="http://schemas.openxmlformats.org/officeDocument/2006/relationships/image" Target="../media/image69.png"/><Relationship Id="rId94" Type="http://schemas.openxmlformats.org/officeDocument/2006/relationships/image" Target="../media/image90.png"/><Relationship Id="rId148" Type="http://schemas.openxmlformats.org/officeDocument/2006/relationships/image" Target="../media/image117.png"/><Relationship Id="rId355" Type="http://schemas.openxmlformats.org/officeDocument/2006/relationships/image" Target="../media/image220.png"/><Relationship Id="rId397" Type="http://schemas.openxmlformats.org/officeDocument/2006/relationships/image" Target="../media/image241.png"/><Relationship Id="rId520" Type="http://schemas.openxmlformats.org/officeDocument/2006/relationships/customXml" Target="../ink/ink675.xml"/><Relationship Id="rId562" Type="http://schemas.openxmlformats.org/officeDocument/2006/relationships/customXml" Target="../ink/ink696.xml"/><Relationship Id="rId618" Type="http://schemas.openxmlformats.org/officeDocument/2006/relationships/customXml" Target="../ink/ink724.xml"/><Relationship Id="rId215" Type="http://schemas.openxmlformats.org/officeDocument/2006/relationships/customXml" Target="../ink/ink521.xml"/><Relationship Id="rId257" Type="http://schemas.openxmlformats.org/officeDocument/2006/relationships/image" Target="../media/image171.png"/><Relationship Id="rId422" Type="http://schemas.openxmlformats.org/officeDocument/2006/relationships/customXml" Target="../ink/ink625.xml"/><Relationship Id="rId464" Type="http://schemas.openxmlformats.org/officeDocument/2006/relationships/image" Target="../media/image274.png"/><Relationship Id="rId299" Type="http://schemas.openxmlformats.org/officeDocument/2006/relationships/image" Target="../media/image192.png"/><Relationship Id="rId727" Type="http://schemas.openxmlformats.org/officeDocument/2006/relationships/image" Target="../media/image406.png"/><Relationship Id="rId63" Type="http://schemas.openxmlformats.org/officeDocument/2006/relationships/customXml" Target="../ink/ink445.xml"/><Relationship Id="rId159" Type="http://schemas.openxmlformats.org/officeDocument/2006/relationships/customXml" Target="../ink/ink493.xml"/><Relationship Id="rId366" Type="http://schemas.openxmlformats.org/officeDocument/2006/relationships/customXml" Target="../ink/ink597.xml"/><Relationship Id="rId573" Type="http://schemas.openxmlformats.org/officeDocument/2006/relationships/image" Target="../media/image328.png"/><Relationship Id="rId780" Type="http://schemas.openxmlformats.org/officeDocument/2006/relationships/customXml" Target="../ink/ink805.xml"/><Relationship Id="rId226" Type="http://schemas.openxmlformats.org/officeDocument/2006/relationships/image" Target="../media/image156.png"/><Relationship Id="rId433" Type="http://schemas.openxmlformats.org/officeDocument/2006/relationships/customXml" Target="../ink/ink631.xml"/><Relationship Id="rId640" Type="http://schemas.openxmlformats.org/officeDocument/2006/relationships/customXml" Target="../ink/ink735.xml"/><Relationship Id="rId738" Type="http://schemas.openxmlformats.org/officeDocument/2006/relationships/customXml" Target="../ink/ink784.xml"/><Relationship Id="rId74" Type="http://schemas.openxmlformats.org/officeDocument/2006/relationships/image" Target="../media/image80.png"/><Relationship Id="rId377" Type="http://schemas.openxmlformats.org/officeDocument/2006/relationships/image" Target="../media/image231.png"/><Relationship Id="rId500" Type="http://schemas.openxmlformats.org/officeDocument/2006/relationships/customXml" Target="../ink/ink665.xml"/><Relationship Id="rId584" Type="http://schemas.openxmlformats.org/officeDocument/2006/relationships/customXml" Target="../ink/ink707.xml"/><Relationship Id="rId5" Type="http://schemas.openxmlformats.org/officeDocument/2006/relationships/customXml" Target="../ink/ink416.xml"/><Relationship Id="rId237" Type="http://schemas.openxmlformats.org/officeDocument/2006/relationships/image" Target="../media/image161.png"/><Relationship Id="rId444" Type="http://schemas.openxmlformats.org/officeDocument/2006/relationships/image" Target="../media/image264.png"/><Relationship Id="rId651" Type="http://schemas.openxmlformats.org/officeDocument/2006/relationships/image" Target="../media/image367.png"/><Relationship Id="rId749" Type="http://schemas.openxmlformats.org/officeDocument/2006/relationships/image" Target="../media/image417.png"/><Relationship Id="rId290" Type="http://schemas.openxmlformats.org/officeDocument/2006/relationships/customXml" Target="../ink/ink559.xml"/><Relationship Id="rId304" Type="http://schemas.openxmlformats.org/officeDocument/2006/relationships/customXml" Target="../ink/ink566.xml"/><Relationship Id="rId388" Type="http://schemas.openxmlformats.org/officeDocument/2006/relationships/customXml" Target="../ink/ink608.xml"/><Relationship Id="rId511" Type="http://schemas.openxmlformats.org/officeDocument/2006/relationships/image" Target="../media/image297.png"/><Relationship Id="rId609" Type="http://schemas.openxmlformats.org/officeDocument/2006/relationships/image" Target="../media/image346.png"/><Relationship Id="rId85" Type="http://schemas.openxmlformats.org/officeDocument/2006/relationships/customXml" Target="../ink/ink456.xml"/><Relationship Id="rId150" Type="http://schemas.openxmlformats.org/officeDocument/2006/relationships/image" Target="../media/image118.png"/><Relationship Id="rId595" Type="http://schemas.openxmlformats.org/officeDocument/2006/relationships/image" Target="../media/image339.png"/><Relationship Id="rId248" Type="http://schemas.openxmlformats.org/officeDocument/2006/relationships/customXml" Target="../ink/ink538.xml"/><Relationship Id="rId455" Type="http://schemas.openxmlformats.org/officeDocument/2006/relationships/customXml" Target="../ink/ink642.xml"/><Relationship Id="rId662" Type="http://schemas.openxmlformats.org/officeDocument/2006/relationships/customXml" Target="../ink/ink746.xml"/><Relationship Id="rId12" Type="http://schemas.openxmlformats.org/officeDocument/2006/relationships/image" Target="../media/image49.png"/><Relationship Id="rId108" Type="http://schemas.openxmlformats.org/officeDocument/2006/relationships/image" Target="../media/image97.png"/><Relationship Id="rId315" Type="http://schemas.openxmlformats.org/officeDocument/2006/relationships/image" Target="../media/image200.png"/><Relationship Id="rId522" Type="http://schemas.openxmlformats.org/officeDocument/2006/relationships/customXml" Target="../ink/ink676.xml"/><Relationship Id="rId96" Type="http://schemas.openxmlformats.org/officeDocument/2006/relationships/image" Target="../media/image91.png"/><Relationship Id="rId161" Type="http://schemas.openxmlformats.org/officeDocument/2006/relationships/customXml" Target="../ink/ink494.xml"/><Relationship Id="rId399" Type="http://schemas.openxmlformats.org/officeDocument/2006/relationships/image" Target="../media/image242.png"/><Relationship Id="rId259" Type="http://schemas.openxmlformats.org/officeDocument/2006/relationships/image" Target="../media/image172.png"/><Relationship Id="rId466" Type="http://schemas.openxmlformats.org/officeDocument/2006/relationships/image" Target="../media/image275.png"/><Relationship Id="rId673" Type="http://schemas.openxmlformats.org/officeDocument/2006/relationships/image" Target="../media/image378.png"/><Relationship Id="rId23" Type="http://schemas.openxmlformats.org/officeDocument/2006/relationships/customXml" Target="../ink/ink425.xml"/><Relationship Id="rId119" Type="http://schemas.openxmlformats.org/officeDocument/2006/relationships/customXml" Target="../ink/ink473.xml"/><Relationship Id="rId326" Type="http://schemas.openxmlformats.org/officeDocument/2006/relationships/customXml" Target="../ink/ink577.xml"/><Relationship Id="rId533" Type="http://schemas.openxmlformats.org/officeDocument/2006/relationships/image" Target="../media/image308.png"/><Relationship Id="rId740" Type="http://schemas.openxmlformats.org/officeDocument/2006/relationships/customXml" Target="../ink/ink785.xml"/><Relationship Id="rId172" Type="http://schemas.openxmlformats.org/officeDocument/2006/relationships/image" Target="../media/image129.png"/><Relationship Id="rId477" Type="http://schemas.openxmlformats.org/officeDocument/2006/relationships/customXml" Target="../ink/ink653.xml"/><Relationship Id="rId600" Type="http://schemas.openxmlformats.org/officeDocument/2006/relationships/customXml" Target="../ink/ink715.xml"/><Relationship Id="rId684" Type="http://schemas.openxmlformats.org/officeDocument/2006/relationships/customXml" Target="../ink/ink757.xml"/><Relationship Id="rId337" Type="http://schemas.openxmlformats.org/officeDocument/2006/relationships/image" Target="../media/image211.png"/><Relationship Id="rId34" Type="http://schemas.openxmlformats.org/officeDocument/2006/relationships/image" Target="../media/image60.png"/><Relationship Id="rId544" Type="http://schemas.openxmlformats.org/officeDocument/2006/relationships/customXml" Target="../ink/ink687.xml"/><Relationship Id="rId751" Type="http://schemas.openxmlformats.org/officeDocument/2006/relationships/image" Target="../media/image418.png"/><Relationship Id="rId183" Type="http://schemas.openxmlformats.org/officeDocument/2006/relationships/customXml" Target="../ink/ink505.xml"/><Relationship Id="rId390" Type="http://schemas.openxmlformats.org/officeDocument/2006/relationships/customXml" Target="../ink/ink609.xml"/><Relationship Id="rId404" Type="http://schemas.openxmlformats.org/officeDocument/2006/relationships/customXml" Target="../ink/ink616.xml"/><Relationship Id="rId611" Type="http://schemas.openxmlformats.org/officeDocument/2006/relationships/image" Target="../media/image347.png"/><Relationship Id="rId250" Type="http://schemas.openxmlformats.org/officeDocument/2006/relationships/customXml" Target="../ink/ink539.xml"/><Relationship Id="rId488" Type="http://schemas.openxmlformats.org/officeDocument/2006/relationships/image" Target="../media/image286.png"/><Relationship Id="rId695" Type="http://schemas.openxmlformats.org/officeDocument/2006/relationships/image" Target="../media/image389.png"/><Relationship Id="rId709" Type="http://schemas.openxmlformats.org/officeDocument/2006/relationships/image" Target="../media/image397.png"/><Relationship Id="rId45" Type="http://schemas.openxmlformats.org/officeDocument/2006/relationships/customXml" Target="../ink/ink436.xml"/><Relationship Id="rId110" Type="http://schemas.openxmlformats.org/officeDocument/2006/relationships/image" Target="../media/image98.png"/><Relationship Id="rId348" Type="http://schemas.openxmlformats.org/officeDocument/2006/relationships/customXml" Target="../ink/ink588.xml"/><Relationship Id="rId555" Type="http://schemas.openxmlformats.org/officeDocument/2006/relationships/image" Target="../media/image319.png"/><Relationship Id="rId762" Type="http://schemas.openxmlformats.org/officeDocument/2006/relationships/customXml" Target="../ink/ink796.xml"/><Relationship Id="rId194" Type="http://schemas.openxmlformats.org/officeDocument/2006/relationships/image" Target="../media/image140.png"/><Relationship Id="rId208" Type="http://schemas.openxmlformats.org/officeDocument/2006/relationships/image" Target="../media/image147.png"/><Relationship Id="rId415" Type="http://schemas.openxmlformats.org/officeDocument/2006/relationships/image" Target="../media/image250.png"/><Relationship Id="rId622" Type="http://schemas.openxmlformats.org/officeDocument/2006/relationships/customXml" Target="../ink/ink726.xml"/><Relationship Id="rId261" Type="http://schemas.openxmlformats.org/officeDocument/2006/relationships/image" Target="../media/image173.png"/><Relationship Id="rId499" Type="http://schemas.openxmlformats.org/officeDocument/2006/relationships/image" Target="../media/image291.png"/><Relationship Id="rId56" Type="http://schemas.openxmlformats.org/officeDocument/2006/relationships/image" Target="../media/image71.png"/><Relationship Id="rId359" Type="http://schemas.openxmlformats.org/officeDocument/2006/relationships/image" Target="../media/image222.png"/><Relationship Id="rId566" Type="http://schemas.openxmlformats.org/officeDocument/2006/relationships/customXml" Target="../ink/ink698.xml"/><Relationship Id="rId773" Type="http://schemas.openxmlformats.org/officeDocument/2006/relationships/image" Target="../media/image429.png"/><Relationship Id="rId121" Type="http://schemas.openxmlformats.org/officeDocument/2006/relationships/customXml" Target="../ink/ink474.xml"/><Relationship Id="rId219" Type="http://schemas.openxmlformats.org/officeDocument/2006/relationships/customXml" Target="../ink/ink523.xml"/><Relationship Id="rId426" Type="http://schemas.openxmlformats.org/officeDocument/2006/relationships/customXml" Target="../ink/ink627.xml"/><Relationship Id="rId633" Type="http://schemas.openxmlformats.org/officeDocument/2006/relationships/image" Target="../media/image358.png"/><Relationship Id="rId67" Type="http://schemas.openxmlformats.org/officeDocument/2006/relationships/customXml" Target="../ink/ink447.xml"/><Relationship Id="rId272" Type="http://schemas.openxmlformats.org/officeDocument/2006/relationships/customXml" Target="../ink/ink550.xml"/><Relationship Id="rId577" Type="http://schemas.openxmlformats.org/officeDocument/2006/relationships/image" Target="../media/image330.png"/><Relationship Id="rId700" Type="http://schemas.openxmlformats.org/officeDocument/2006/relationships/customXml" Target="../ink/ink765.xml"/><Relationship Id="rId132" Type="http://schemas.openxmlformats.org/officeDocument/2006/relationships/image" Target="../media/image109.png"/><Relationship Id="rId784" Type="http://schemas.openxmlformats.org/officeDocument/2006/relationships/customXml" Target="../ink/ink807.xml"/><Relationship Id="rId437" Type="http://schemas.openxmlformats.org/officeDocument/2006/relationships/customXml" Target="../ink/ink633.xml"/><Relationship Id="rId644" Type="http://schemas.openxmlformats.org/officeDocument/2006/relationships/customXml" Target="../ink/ink737.xml"/><Relationship Id="rId283" Type="http://schemas.openxmlformats.org/officeDocument/2006/relationships/image" Target="../media/image184.png"/><Relationship Id="rId490" Type="http://schemas.openxmlformats.org/officeDocument/2006/relationships/image" Target="../media/image287.png"/><Relationship Id="rId504" Type="http://schemas.openxmlformats.org/officeDocument/2006/relationships/customXml" Target="../ink/ink667.xml"/><Relationship Id="rId711" Type="http://schemas.openxmlformats.org/officeDocument/2006/relationships/image" Target="../media/image398.png"/><Relationship Id="rId78" Type="http://schemas.openxmlformats.org/officeDocument/2006/relationships/image" Target="../media/image82.png"/><Relationship Id="rId143" Type="http://schemas.openxmlformats.org/officeDocument/2006/relationships/customXml" Target="../ink/ink485.xml"/><Relationship Id="rId350" Type="http://schemas.openxmlformats.org/officeDocument/2006/relationships/customXml" Target="../ink/ink589.xml"/><Relationship Id="rId588" Type="http://schemas.openxmlformats.org/officeDocument/2006/relationships/customXml" Target="../ink/ink709.xml"/><Relationship Id="rId9" Type="http://schemas.openxmlformats.org/officeDocument/2006/relationships/customXml" Target="../ink/ink418.xml"/><Relationship Id="rId210" Type="http://schemas.openxmlformats.org/officeDocument/2006/relationships/image" Target="../media/image148.png"/><Relationship Id="rId448" Type="http://schemas.openxmlformats.org/officeDocument/2006/relationships/image" Target="../media/image266.png"/><Relationship Id="rId655" Type="http://schemas.openxmlformats.org/officeDocument/2006/relationships/image" Target="../media/image369.png"/><Relationship Id="rId294" Type="http://schemas.openxmlformats.org/officeDocument/2006/relationships/customXml" Target="../ink/ink561.xml"/><Relationship Id="rId308" Type="http://schemas.openxmlformats.org/officeDocument/2006/relationships/customXml" Target="../ink/ink568.xml"/><Relationship Id="rId515" Type="http://schemas.openxmlformats.org/officeDocument/2006/relationships/image" Target="../media/image299.png"/><Relationship Id="rId722" Type="http://schemas.openxmlformats.org/officeDocument/2006/relationships/customXml" Target="../ink/ink776.xml"/><Relationship Id="rId89" Type="http://schemas.openxmlformats.org/officeDocument/2006/relationships/customXml" Target="../ink/ink458.xml"/><Relationship Id="rId154" Type="http://schemas.openxmlformats.org/officeDocument/2006/relationships/image" Target="../media/image120.png"/><Relationship Id="rId361" Type="http://schemas.openxmlformats.org/officeDocument/2006/relationships/image" Target="../media/image223.png"/><Relationship Id="rId599" Type="http://schemas.openxmlformats.org/officeDocument/2006/relationships/image" Target="../media/image341.png"/><Relationship Id="rId459" Type="http://schemas.openxmlformats.org/officeDocument/2006/relationships/customXml" Target="../ink/ink644.xml"/><Relationship Id="rId666" Type="http://schemas.openxmlformats.org/officeDocument/2006/relationships/customXml" Target="../ink/ink748.xml"/><Relationship Id="rId16" Type="http://schemas.openxmlformats.org/officeDocument/2006/relationships/image" Target="../media/image51.png"/><Relationship Id="rId221" Type="http://schemas.openxmlformats.org/officeDocument/2006/relationships/customXml" Target="../ink/ink524.xml"/><Relationship Id="rId319" Type="http://schemas.openxmlformats.org/officeDocument/2006/relationships/image" Target="../media/image202.png"/><Relationship Id="rId526" Type="http://schemas.openxmlformats.org/officeDocument/2006/relationships/customXml" Target="../ink/ink678.xml"/><Relationship Id="rId733" Type="http://schemas.openxmlformats.org/officeDocument/2006/relationships/image" Target="../media/image409.png"/><Relationship Id="rId165" Type="http://schemas.openxmlformats.org/officeDocument/2006/relationships/customXml" Target="../ink/ink496.xml"/><Relationship Id="rId372" Type="http://schemas.openxmlformats.org/officeDocument/2006/relationships/customXml" Target="../ink/ink600.xml"/><Relationship Id="rId677" Type="http://schemas.openxmlformats.org/officeDocument/2006/relationships/image" Target="../media/image380.png"/><Relationship Id="rId232" Type="http://schemas.openxmlformats.org/officeDocument/2006/relationships/customXml" Target="../ink/ink530.xml"/><Relationship Id="rId27" Type="http://schemas.openxmlformats.org/officeDocument/2006/relationships/customXml" Target="../ink/ink427.xml"/><Relationship Id="rId537" Type="http://schemas.openxmlformats.org/officeDocument/2006/relationships/image" Target="../media/image310.png"/><Relationship Id="rId744" Type="http://schemas.openxmlformats.org/officeDocument/2006/relationships/customXml" Target="../ink/ink787.xml"/><Relationship Id="rId80" Type="http://schemas.openxmlformats.org/officeDocument/2006/relationships/image" Target="../media/image83.png"/><Relationship Id="rId176" Type="http://schemas.openxmlformats.org/officeDocument/2006/relationships/image" Target="../media/image131.png"/><Relationship Id="rId383" Type="http://schemas.openxmlformats.org/officeDocument/2006/relationships/image" Target="../media/image234.png"/><Relationship Id="rId590" Type="http://schemas.openxmlformats.org/officeDocument/2006/relationships/customXml" Target="../ink/ink710.xml"/><Relationship Id="rId604" Type="http://schemas.openxmlformats.org/officeDocument/2006/relationships/customXml" Target="../ink/ink717.xml"/><Relationship Id="rId243" Type="http://schemas.openxmlformats.org/officeDocument/2006/relationships/image" Target="../media/image164.png"/><Relationship Id="rId450" Type="http://schemas.openxmlformats.org/officeDocument/2006/relationships/image" Target="../media/image267.png"/><Relationship Id="rId688" Type="http://schemas.openxmlformats.org/officeDocument/2006/relationships/customXml" Target="../ink/ink759.xml"/><Relationship Id="rId38" Type="http://schemas.openxmlformats.org/officeDocument/2006/relationships/image" Target="../media/image62.png"/><Relationship Id="rId103" Type="http://schemas.openxmlformats.org/officeDocument/2006/relationships/customXml" Target="../ink/ink465.xml"/><Relationship Id="rId310" Type="http://schemas.openxmlformats.org/officeDocument/2006/relationships/customXml" Target="../ink/ink569.xml"/><Relationship Id="rId548" Type="http://schemas.openxmlformats.org/officeDocument/2006/relationships/customXml" Target="../ink/ink689.xml"/><Relationship Id="rId755" Type="http://schemas.openxmlformats.org/officeDocument/2006/relationships/image" Target="../media/image420.png"/><Relationship Id="rId91" Type="http://schemas.openxmlformats.org/officeDocument/2006/relationships/customXml" Target="../ink/ink459.xml"/><Relationship Id="rId187" Type="http://schemas.openxmlformats.org/officeDocument/2006/relationships/customXml" Target="../ink/ink507.xml"/><Relationship Id="rId394" Type="http://schemas.openxmlformats.org/officeDocument/2006/relationships/customXml" Target="../ink/ink611.xml"/><Relationship Id="rId408" Type="http://schemas.openxmlformats.org/officeDocument/2006/relationships/customXml" Target="../ink/ink618.xml"/><Relationship Id="rId615" Type="http://schemas.openxmlformats.org/officeDocument/2006/relationships/image" Target="../media/image349.png"/><Relationship Id="rId254" Type="http://schemas.openxmlformats.org/officeDocument/2006/relationships/customXml" Target="../ink/ink541.xml"/><Relationship Id="rId699" Type="http://schemas.openxmlformats.org/officeDocument/2006/relationships/image" Target="../media/image391.png"/><Relationship Id="rId49" Type="http://schemas.openxmlformats.org/officeDocument/2006/relationships/customXml" Target="../ink/ink438.xml"/><Relationship Id="rId114" Type="http://schemas.openxmlformats.org/officeDocument/2006/relationships/image" Target="../media/image100.png"/><Relationship Id="rId461" Type="http://schemas.openxmlformats.org/officeDocument/2006/relationships/customXml" Target="../ink/ink645.xml"/><Relationship Id="rId559" Type="http://schemas.openxmlformats.org/officeDocument/2006/relationships/image" Target="../media/image321.png"/><Relationship Id="rId766" Type="http://schemas.openxmlformats.org/officeDocument/2006/relationships/customXml" Target="../ink/ink798.xml"/><Relationship Id="rId198" Type="http://schemas.openxmlformats.org/officeDocument/2006/relationships/image" Target="../media/image142.png"/><Relationship Id="rId321" Type="http://schemas.openxmlformats.org/officeDocument/2006/relationships/image" Target="../media/image203.png"/><Relationship Id="rId419" Type="http://schemas.openxmlformats.org/officeDocument/2006/relationships/image" Target="../media/image252.png"/><Relationship Id="rId626" Type="http://schemas.openxmlformats.org/officeDocument/2006/relationships/customXml" Target="../ink/ink728.xml"/><Relationship Id="rId265" Type="http://schemas.openxmlformats.org/officeDocument/2006/relationships/image" Target="../media/image175.png"/><Relationship Id="rId472" Type="http://schemas.openxmlformats.org/officeDocument/2006/relationships/image" Target="../media/image278.png"/><Relationship Id="rId125" Type="http://schemas.openxmlformats.org/officeDocument/2006/relationships/customXml" Target="../ink/ink476.xml"/><Relationship Id="rId332" Type="http://schemas.openxmlformats.org/officeDocument/2006/relationships/customXml" Target="../ink/ink580.xml"/><Relationship Id="rId777" Type="http://schemas.openxmlformats.org/officeDocument/2006/relationships/image" Target="../media/image431.png"/><Relationship Id="rId637" Type="http://schemas.openxmlformats.org/officeDocument/2006/relationships/image" Target="../media/image360.png"/><Relationship Id="rId276" Type="http://schemas.openxmlformats.org/officeDocument/2006/relationships/customXml" Target="../ink/ink552.xml"/><Relationship Id="rId483" Type="http://schemas.openxmlformats.org/officeDocument/2006/relationships/customXml" Target="../ink/ink656.xml"/><Relationship Id="rId690" Type="http://schemas.openxmlformats.org/officeDocument/2006/relationships/customXml" Target="../ink/ink760.xml"/><Relationship Id="rId704" Type="http://schemas.openxmlformats.org/officeDocument/2006/relationships/customXml" Target="../ink/ink767.xml"/><Relationship Id="rId40" Type="http://schemas.openxmlformats.org/officeDocument/2006/relationships/image" Target="../media/image63.png"/><Relationship Id="rId136" Type="http://schemas.openxmlformats.org/officeDocument/2006/relationships/image" Target="../media/image111.png"/><Relationship Id="rId343" Type="http://schemas.openxmlformats.org/officeDocument/2006/relationships/image" Target="../media/image214.png"/><Relationship Id="rId550" Type="http://schemas.openxmlformats.org/officeDocument/2006/relationships/customXml" Target="../ink/ink690.xml"/><Relationship Id="rId203" Type="http://schemas.openxmlformats.org/officeDocument/2006/relationships/customXml" Target="../ink/ink515.xml"/><Relationship Id="rId648" Type="http://schemas.openxmlformats.org/officeDocument/2006/relationships/customXml" Target="../ink/ink739.xml"/><Relationship Id="rId287" Type="http://schemas.openxmlformats.org/officeDocument/2006/relationships/image" Target="../media/image186.png"/><Relationship Id="rId410" Type="http://schemas.openxmlformats.org/officeDocument/2006/relationships/customXml" Target="../ink/ink619.xml"/><Relationship Id="rId494" Type="http://schemas.openxmlformats.org/officeDocument/2006/relationships/image" Target="../media/image289.png"/><Relationship Id="rId508" Type="http://schemas.openxmlformats.org/officeDocument/2006/relationships/customXml" Target="../ink/ink669.xml"/><Relationship Id="rId715" Type="http://schemas.openxmlformats.org/officeDocument/2006/relationships/image" Target="../media/image400.png"/><Relationship Id="rId147" Type="http://schemas.openxmlformats.org/officeDocument/2006/relationships/customXml" Target="../ink/ink487.xml"/><Relationship Id="rId354" Type="http://schemas.openxmlformats.org/officeDocument/2006/relationships/customXml" Target="../ink/ink591.xml"/><Relationship Id="rId51" Type="http://schemas.openxmlformats.org/officeDocument/2006/relationships/customXml" Target="../ink/ink439.xml"/><Relationship Id="rId561" Type="http://schemas.openxmlformats.org/officeDocument/2006/relationships/image" Target="../media/image322.png"/><Relationship Id="rId659" Type="http://schemas.openxmlformats.org/officeDocument/2006/relationships/image" Target="../media/image371.png"/><Relationship Id="rId214" Type="http://schemas.openxmlformats.org/officeDocument/2006/relationships/image" Target="../media/image150.png"/><Relationship Id="rId298" Type="http://schemas.openxmlformats.org/officeDocument/2006/relationships/customXml" Target="../ink/ink563.xml"/><Relationship Id="rId421" Type="http://schemas.openxmlformats.org/officeDocument/2006/relationships/image" Target="../media/image253.png"/><Relationship Id="rId519" Type="http://schemas.openxmlformats.org/officeDocument/2006/relationships/image" Target="../media/image301.png"/><Relationship Id="rId158" Type="http://schemas.openxmlformats.org/officeDocument/2006/relationships/image" Target="../media/image122.png"/><Relationship Id="rId726" Type="http://schemas.openxmlformats.org/officeDocument/2006/relationships/customXml" Target="../ink/ink778.xml"/><Relationship Id="rId62" Type="http://schemas.openxmlformats.org/officeDocument/2006/relationships/image" Target="../media/image74.png"/><Relationship Id="rId365" Type="http://schemas.openxmlformats.org/officeDocument/2006/relationships/image" Target="../media/image225.png"/><Relationship Id="rId572" Type="http://schemas.openxmlformats.org/officeDocument/2006/relationships/customXml" Target="../ink/ink701.xml"/><Relationship Id="rId225" Type="http://schemas.openxmlformats.org/officeDocument/2006/relationships/customXml" Target="../ink/ink526.xml"/><Relationship Id="rId432" Type="http://schemas.openxmlformats.org/officeDocument/2006/relationships/image" Target="../media/image258.png"/><Relationship Id="rId737" Type="http://schemas.openxmlformats.org/officeDocument/2006/relationships/image" Target="../media/image411.png"/><Relationship Id="rId73" Type="http://schemas.openxmlformats.org/officeDocument/2006/relationships/customXml" Target="../ink/ink450.xml"/><Relationship Id="rId169" Type="http://schemas.openxmlformats.org/officeDocument/2006/relationships/customXml" Target="../ink/ink498.xml"/><Relationship Id="rId376" Type="http://schemas.openxmlformats.org/officeDocument/2006/relationships/customXml" Target="../ink/ink602.xml"/><Relationship Id="rId583" Type="http://schemas.openxmlformats.org/officeDocument/2006/relationships/image" Target="../media/image333.png"/><Relationship Id="rId4" Type="http://schemas.openxmlformats.org/officeDocument/2006/relationships/image" Target="../media/image45.png"/><Relationship Id="rId236" Type="http://schemas.openxmlformats.org/officeDocument/2006/relationships/customXml" Target="../ink/ink532.xml"/><Relationship Id="rId443" Type="http://schemas.openxmlformats.org/officeDocument/2006/relationships/customXml" Target="../ink/ink636.xml"/><Relationship Id="rId650" Type="http://schemas.openxmlformats.org/officeDocument/2006/relationships/customXml" Target="../ink/ink740.xml"/><Relationship Id="rId303" Type="http://schemas.openxmlformats.org/officeDocument/2006/relationships/image" Target="../media/image194.png"/><Relationship Id="rId748" Type="http://schemas.openxmlformats.org/officeDocument/2006/relationships/customXml" Target="../ink/ink789.xml"/><Relationship Id="rId84" Type="http://schemas.openxmlformats.org/officeDocument/2006/relationships/image" Target="../media/image85.png"/><Relationship Id="rId387" Type="http://schemas.openxmlformats.org/officeDocument/2006/relationships/image" Target="../media/image236.png"/><Relationship Id="rId510" Type="http://schemas.openxmlformats.org/officeDocument/2006/relationships/customXml" Target="../ink/ink670.xml"/><Relationship Id="rId594" Type="http://schemas.openxmlformats.org/officeDocument/2006/relationships/customXml" Target="../ink/ink712.xml"/><Relationship Id="rId608" Type="http://schemas.openxmlformats.org/officeDocument/2006/relationships/customXml" Target="../ink/ink719.xml"/><Relationship Id="rId247" Type="http://schemas.openxmlformats.org/officeDocument/2006/relationships/image" Target="../media/image166.png"/><Relationship Id="rId107" Type="http://schemas.openxmlformats.org/officeDocument/2006/relationships/customXml" Target="../ink/ink467.xml"/><Relationship Id="rId454" Type="http://schemas.openxmlformats.org/officeDocument/2006/relationships/image" Target="../media/image269.png"/><Relationship Id="rId661" Type="http://schemas.openxmlformats.org/officeDocument/2006/relationships/image" Target="../media/image372.png"/><Relationship Id="rId759" Type="http://schemas.openxmlformats.org/officeDocument/2006/relationships/image" Target="../media/image422.png"/><Relationship Id="rId11" Type="http://schemas.openxmlformats.org/officeDocument/2006/relationships/customXml" Target="../ink/ink419.xml"/><Relationship Id="rId314" Type="http://schemas.openxmlformats.org/officeDocument/2006/relationships/customXml" Target="../ink/ink571.xml"/><Relationship Id="rId398" Type="http://schemas.openxmlformats.org/officeDocument/2006/relationships/customXml" Target="../ink/ink613.xml"/><Relationship Id="rId521" Type="http://schemas.openxmlformats.org/officeDocument/2006/relationships/image" Target="../media/image302.png"/><Relationship Id="rId619" Type="http://schemas.openxmlformats.org/officeDocument/2006/relationships/image" Target="../media/image351.png"/></Relationships>
</file>

<file path=ppt/slides/_rels/slide6.xml.rels><?xml version="1.0" encoding="UTF-8" standalone="yes"?>
<Relationships xmlns="http://schemas.openxmlformats.org/package/2006/relationships"><Relationship Id="rId117" Type="http://schemas.openxmlformats.org/officeDocument/2006/relationships/image" Target="../media/image492.png"/><Relationship Id="rId21" Type="http://schemas.openxmlformats.org/officeDocument/2006/relationships/image" Target="../media/image445.png"/><Relationship Id="rId42" Type="http://schemas.openxmlformats.org/officeDocument/2006/relationships/customXml" Target="../ink/ink828.xml"/><Relationship Id="rId63" Type="http://schemas.openxmlformats.org/officeDocument/2006/relationships/image" Target="../media/image466.png"/><Relationship Id="rId84" Type="http://schemas.openxmlformats.org/officeDocument/2006/relationships/customXml" Target="../ink/ink849.xml"/><Relationship Id="rId138" Type="http://schemas.openxmlformats.org/officeDocument/2006/relationships/customXml" Target="../ink/ink876.xml"/><Relationship Id="rId159" Type="http://schemas.openxmlformats.org/officeDocument/2006/relationships/image" Target="../media/image513.png"/><Relationship Id="rId170" Type="http://schemas.openxmlformats.org/officeDocument/2006/relationships/customXml" Target="../ink/ink892.xml"/><Relationship Id="rId191" Type="http://schemas.openxmlformats.org/officeDocument/2006/relationships/image" Target="../media/image530.png"/><Relationship Id="rId107" Type="http://schemas.openxmlformats.org/officeDocument/2006/relationships/image" Target="../media/image487.png"/><Relationship Id="rId11" Type="http://schemas.openxmlformats.org/officeDocument/2006/relationships/image" Target="../media/image440.png"/><Relationship Id="rId32" Type="http://schemas.openxmlformats.org/officeDocument/2006/relationships/customXml" Target="../ink/ink823.xml"/><Relationship Id="rId53" Type="http://schemas.openxmlformats.org/officeDocument/2006/relationships/image" Target="../media/image461.png"/><Relationship Id="rId74" Type="http://schemas.openxmlformats.org/officeDocument/2006/relationships/customXml" Target="../ink/ink844.xml"/><Relationship Id="rId128" Type="http://schemas.openxmlformats.org/officeDocument/2006/relationships/customXml" Target="../ink/ink871.xml"/><Relationship Id="rId149" Type="http://schemas.openxmlformats.org/officeDocument/2006/relationships/image" Target="../media/image508.png"/><Relationship Id="rId5" Type="http://schemas.openxmlformats.org/officeDocument/2006/relationships/image" Target="../media/image437.png"/><Relationship Id="rId95" Type="http://schemas.openxmlformats.org/officeDocument/2006/relationships/image" Target="../media/image482.png"/><Relationship Id="rId160" Type="http://schemas.openxmlformats.org/officeDocument/2006/relationships/customXml" Target="../ink/ink887.xml"/><Relationship Id="rId181" Type="http://schemas.openxmlformats.org/officeDocument/2006/relationships/image" Target="../media/image524.png"/><Relationship Id="rId22" Type="http://schemas.openxmlformats.org/officeDocument/2006/relationships/customXml" Target="../ink/ink818.xml"/><Relationship Id="rId43" Type="http://schemas.openxmlformats.org/officeDocument/2006/relationships/image" Target="../media/image456.png"/><Relationship Id="rId64" Type="http://schemas.openxmlformats.org/officeDocument/2006/relationships/customXml" Target="../ink/ink839.xml"/><Relationship Id="rId118" Type="http://schemas.openxmlformats.org/officeDocument/2006/relationships/customXml" Target="../ink/ink866.xml"/><Relationship Id="rId139" Type="http://schemas.openxmlformats.org/officeDocument/2006/relationships/image" Target="../media/image503.png"/><Relationship Id="rId85" Type="http://schemas.openxmlformats.org/officeDocument/2006/relationships/image" Target="../media/image477.png"/><Relationship Id="rId150" Type="http://schemas.openxmlformats.org/officeDocument/2006/relationships/customXml" Target="../ink/ink882.xml"/><Relationship Id="rId171" Type="http://schemas.openxmlformats.org/officeDocument/2006/relationships/image" Target="../media/image519.png"/><Relationship Id="rId192" Type="http://schemas.openxmlformats.org/officeDocument/2006/relationships/customXml" Target="../ink/ink903.xml"/><Relationship Id="rId12" Type="http://schemas.openxmlformats.org/officeDocument/2006/relationships/customXml" Target="../ink/ink813.xml"/><Relationship Id="rId33" Type="http://schemas.openxmlformats.org/officeDocument/2006/relationships/image" Target="../media/image451.png"/><Relationship Id="rId108" Type="http://schemas.openxmlformats.org/officeDocument/2006/relationships/customXml" Target="../ink/ink861.xml"/><Relationship Id="rId129" Type="http://schemas.openxmlformats.org/officeDocument/2006/relationships/image" Target="../media/image498.png"/><Relationship Id="rId54" Type="http://schemas.openxmlformats.org/officeDocument/2006/relationships/customXml" Target="../ink/ink834.xml"/><Relationship Id="rId75" Type="http://schemas.openxmlformats.org/officeDocument/2006/relationships/image" Target="../media/image472.png"/><Relationship Id="rId96" Type="http://schemas.openxmlformats.org/officeDocument/2006/relationships/customXml" Target="../ink/ink855.xml"/><Relationship Id="rId140" Type="http://schemas.openxmlformats.org/officeDocument/2006/relationships/customXml" Target="../ink/ink877.xml"/><Relationship Id="rId161" Type="http://schemas.openxmlformats.org/officeDocument/2006/relationships/image" Target="../media/image514.png"/><Relationship Id="rId182" Type="http://schemas.openxmlformats.org/officeDocument/2006/relationships/customXml" Target="../ink/ink898.xml"/><Relationship Id="rId6" Type="http://schemas.openxmlformats.org/officeDocument/2006/relationships/customXml" Target="../ink/ink810.xml"/><Relationship Id="rId23" Type="http://schemas.openxmlformats.org/officeDocument/2006/relationships/image" Target="../media/image446.png"/><Relationship Id="rId119" Type="http://schemas.openxmlformats.org/officeDocument/2006/relationships/image" Target="../media/image493.png"/><Relationship Id="rId44" Type="http://schemas.openxmlformats.org/officeDocument/2006/relationships/customXml" Target="../ink/ink829.xml"/><Relationship Id="rId65" Type="http://schemas.openxmlformats.org/officeDocument/2006/relationships/image" Target="../media/image467.png"/><Relationship Id="rId86" Type="http://schemas.openxmlformats.org/officeDocument/2006/relationships/customXml" Target="../ink/ink850.xml"/><Relationship Id="rId130" Type="http://schemas.openxmlformats.org/officeDocument/2006/relationships/customXml" Target="../ink/ink872.xml"/><Relationship Id="rId151" Type="http://schemas.openxmlformats.org/officeDocument/2006/relationships/image" Target="../media/image509.png"/><Relationship Id="rId172" Type="http://schemas.openxmlformats.org/officeDocument/2006/relationships/customXml" Target="../ink/ink893.xml"/><Relationship Id="rId193" Type="http://schemas.openxmlformats.org/officeDocument/2006/relationships/image" Target="../media/image531.png"/><Relationship Id="rId13" Type="http://schemas.openxmlformats.org/officeDocument/2006/relationships/image" Target="../media/image441.png"/><Relationship Id="rId109" Type="http://schemas.openxmlformats.org/officeDocument/2006/relationships/image" Target="../media/image488.png"/><Relationship Id="rId34" Type="http://schemas.openxmlformats.org/officeDocument/2006/relationships/customXml" Target="../ink/ink824.xml"/><Relationship Id="rId50" Type="http://schemas.openxmlformats.org/officeDocument/2006/relationships/customXml" Target="../ink/ink832.xml"/><Relationship Id="rId55" Type="http://schemas.openxmlformats.org/officeDocument/2006/relationships/image" Target="../media/image462.png"/><Relationship Id="rId76" Type="http://schemas.openxmlformats.org/officeDocument/2006/relationships/customXml" Target="../ink/ink845.xml"/><Relationship Id="rId97" Type="http://schemas.openxmlformats.org/officeDocument/2006/relationships/image" Target="../media/image483.png"/><Relationship Id="rId104" Type="http://schemas.openxmlformats.org/officeDocument/2006/relationships/customXml" Target="../ink/ink859.xml"/><Relationship Id="rId120" Type="http://schemas.openxmlformats.org/officeDocument/2006/relationships/customXml" Target="../ink/ink867.xml"/><Relationship Id="rId125" Type="http://schemas.openxmlformats.org/officeDocument/2006/relationships/image" Target="../media/image496.png"/><Relationship Id="rId141" Type="http://schemas.openxmlformats.org/officeDocument/2006/relationships/image" Target="../media/image504.png"/><Relationship Id="rId146" Type="http://schemas.openxmlformats.org/officeDocument/2006/relationships/customXml" Target="../ink/ink880.xml"/><Relationship Id="rId167" Type="http://schemas.openxmlformats.org/officeDocument/2006/relationships/image" Target="../media/image517.png"/><Relationship Id="rId188" Type="http://schemas.openxmlformats.org/officeDocument/2006/relationships/customXml" Target="../ink/ink901.xml"/><Relationship Id="rId7" Type="http://schemas.openxmlformats.org/officeDocument/2006/relationships/image" Target="../media/image438.png"/><Relationship Id="rId71" Type="http://schemas.openxmlformats.org/officeDocument/2006/relationships/image" Target="../media/image470.png"/><Relationship Id="rId92" Type="http://schemas.openxmlformats.org/officeDocument/2006/relationships/customXml" Target="../ink/ink853.xml"/><Relationship Id="rId162" Type="http://schemas.openxmlformats.org/officeDocument/2006/relationships/customXml" Target="../ink/ink888.xml"/><Relationship Id="rId183" Type="http://schemas.openxmlformats.org/officeDocument/2006/relationships/image" Target="../media/image525.png"/><Relationship Id="rId2" Type="http://schemas.openxmlformats.org/officeDocument/2006/relationships/notesSlide" Target="../notesSlides/notesSlide6.xml"/><Relationship Id="rId29" Type="http://schemas.openxmlformats.org/officeDocument/2006/relationships/image" Target="../media/image449.png"/><Relationship Id="rId24" Type="http://schemas.openxmlformats.org/officeDocument/2006/relationships/customXml" Target="../ink/ink819.xml"/><Relationship Id="rId40" Type="http://schemas.openxmlformats.org/officeDocument/2006/relationships/customXml" Target="../ink/ink827.xml"/><Relationship Id="rId45" Type="http://schemas.openxmlformats.org/officeDocument/2006/relationships/image" Target="../media/image457.png"/><Relationship Id="rId66" Type="http://schemas.openxmlformats.org/officeDocument/2006/relationships/customXml" Target="../ink/ink840.xml"/><Relationship Id="rId87" Type="http://schemas.openxmlformats.org/officeDocument/2006/relationships/image" Target="../media/image478.png"/><Relationship Id="rId110" Type="http://schemas.openxmlformats.org/officeDocument/2006/relationships/customXml" Target="../ink/ink862.xml"/><Relationship Id="rId115" Type="http://schemas.openxmlformats.org/officeDocument/2006/relationships/image" Target="../media/image491.png"/><Relationship Id="rId131" Type="http://schemas.openxmlformats.org/officeDocument/2006/relationships/image" Target="../media/image499.png"/><Relationship Id="rId136" Type="http://schemas.openxmlformats.org/officeDocument/2006/relationships/customXml" Target="../ink/ink875.xml"/><Relationship Id="rId157" Type="http://schemas.openxmlformats.org/officeDocument/2006/relationships/image" Target="../media/image512.png"/><Relationship Id="rId178" Type="http://schemas.openxmlformats.org/officeDocument/2006/relationships/customXml" Target="../ink/ink896.xml"/><Relationship Id="rId61" Type="http://schemas.openxmlformats.org/officeDocument/2006/relationships/image" Target="../media/image465.png"/><Relationship Id="rId82" Type="http://schemas.openxmlformats.org/officeDocument/2006/relationships/customXml" Target="../ink/ink848.xml"/><Relationship Id="rId152" Type="http://schemas.openxmlformats.org/officeDocument/2006/relationships/customXml" Target="../ink/ink883.xml"/><Relationship Id="rId173" Type="http://schemas.openxmlformats.org/officeDocument/2006/relationships/image" Target="../media/image520.png"/><Relationship Id="rId19" Type="http://schemas.openxmlformats.org/officeDocument/2006/relationships/image" Target="../media/image444.png"/><Relationship Id="rId14" Type="http://schemas.openxmlformats.org/officeDocument/2006/relationships/customXml" Target="../ink/ink814.xml"/><Relationship Id="rId30" Type="http://schemas.openxmlformats.org/officeDocument/2006/relationships/customXml" Target="../ink/ink822.xml"/><Relationship Id="rId35" Type="http://schemas.openxmlformats.org/officeDocument/2006/relationships/image" Target="../media/image452.png"/><Relationship Id="rId56" Type="http://schemas.openxmlformats.org/officeDocument/2006/relationships/customXml" Target="../ink/ink835.xml"/><Relationship Id="rId77" Type="http://schemas.openxmlformats.org/officeDocument/2006/relationships/image" Target="../media/image473.png"/><Relationship Id="rId100" Type="http://schemas.openxmlformats.org/officeDocument/2006/relationships/customXml" Target="../ink/ink857.xml"/><Relationship Id="rId105" Type="http://schemas.openxmlformats.org/officeDocument/2006/relationships/image" Target="../media/image486.png"/><Relationship Id="rId126" Type="http://schemas.openxmlformats.org/officeDocument/2006/relationships/customXml" Target="../ink/ink870.xml"/><Relationship Id="rId147" Type="http://schemas.openxmlformats.org/officeDocument/2006/relationships/image" Target="../media/image507.png"/><Relationship Id="rId168" Type="http://schemas.openxmlformats.org/officeDocument/2006/relationships/customXml" Target="../ink/ink891.xml"/><Relationship Id="rId8" Type="http://schemas.openxmlformats.org/officeDocument/2006/relationships/customXml" Target="../ink/ink811.xml"/><Relationship Id="rId51" Type="http://schemas.openxmlformats.org/officeDocument/2006/relationships/image" Target="../media/image460.png"/><Relationship Id="rId72" Type="http://schemas.openxmlformats.org/officeDocument/2006/relationships/customXml" Target="../ink/ink843.xml"/><Relationship Id="rId93" Type="http://schemas.openxmlformats.org/officeDocument/2006/relationships/image" Target="../media/image481.png"/><Relationship Id="rId98" Type="http://schemas.openxmlformats.org/officeDocument/2006/relationships/customXml" Target="../ink/ink856.xml"/><Relationship Id="rId121" Type="http://schemas.openxmlformats.org/officeDocument/2006/relationships/image" Target="../media/image494.png"/><Relationship Id="rId142" Type="http://schemas.openxmlformats.org/officeDocument/2006/relationships/customXml" Target="../ink/ink878.xml"/><Relationship Id="rId163" Type="http://schemas.openxmlformats.org/officeDocument/2006/relationships/image" Target="../media/image515.png"/><Relationship Id="rId184" Type="http://schemas.openxmlformats.org/officeDocument/2006/relationships/customXml" Target="../ink/ink899.xml"/><Relationship Id="rId189" Type="http://schemas.openxmlformats.org/officeDocument/2006/relationships/image" Target="../media/image529.png"/><Relationship Id="rId3" Type="http://schemas.openxmlformats.org/officeDocument/2006/relationships/image" Target="../media/image4810.png"/><Relationship Id="rId25" Type="http://schemas.openxmlformats.org/officeDocument/2006/relationships/image" Target="../media/image447.png"/><Relationship Id="rId46" Type="http://schemas.openxmlformats.org/officeDocument/2006/relationships/customXml" Target="../ink/ink830.xml"/><Relationship Id="rId67" Type="http://schemas.openxmlformats.org/officeDocument/2006/relationships/image" Target="../media/image468.png"/><Relationship Id="rId116" Type="http://schemas.openxmlformats.org/officeDocument/2006/relationships/customXml" Target="../ink/ink865.xml"/><Relationship Id="rId137" Type="http://schemas.openxmlformats.org/officeDocument/2006/relationships/image" Target="../media/image502.png"/><Relationship Id="rId158" Type="http://schemas.openxmlformats.org/officeDocument/2006/relationships/customXml" Target="../ink/ink886.xml"/><Relationship Id="rId20" Type="http://schemas.openxmlformats.org/officeDocument/2006/relationships/customXml" Target="../ink/ink817.xml"/><Relationship Id="rId41" Type="http://schemas.openxmlformats.org/officeDocument/2006/relationships/image" Target="../media/image455.png"/><Relationship Id="rId62" Type="http://schemas.openxmlformats.org/officeDocument/2006/relationships/customXml" Target="../ink/ink838.xml"/><Relationship Id="rId83" Type="http://schemas.openxmlformats.org/officeDocument/2006/relationships/image" Target="../media/image476.png"/><Relationship Id="rId88" Type="http://schemas.openxmlformats.org/officeDocument/2006/relationships/customXml" Target="../ink/ink851.xml"/><Relationship Id="rId111" Type="http://schemas.openxmlformats.org/officeDocument/2006/relationships/image" Target="../media/image489.png"/><Relationship Id="rId132" Type="http://schemas.openxmlformats.org/officeDocument/2006/relationships/customXml" Target="../ink/ink873.xml"/><Relationship Id="rId153" Type="http://schemas.openxmlformats.org/officeDocument/2006/relationships/image" Target="../media/image510.png"/><Relationship Id="rId174" Type="http://schemas.openxmlformats.org/officeDocument/2006/relationships/customXml" Target="../ink/ink894.xml"/><Relationship Id="rId179" Type="http://schemas.openxmlformats.org/officeDocument/2006/relationships/image" Target="../media/image523.png"/><Relationship Id="rId190" Type="http://schemas.openxmlformats.org/officeDocument/2006/relationships/customXml" Target="../ink/ink902.xml"/><Relationship Id="rId15" Type="http://schemas.openxmlformats.org/officeDocument/2006/relationships/image" Target="../media/image442.png"/><Relationship Id="rId36" Type="http://schemas.openxmlformats.org/officeDocument/2006/relationships/customXml" Target="../ink/ink825.xml"/><Relationship Id="rId57" Type="http://schemas.openxmlformats.org/officeDocument/2006/relationships/image" Target="../media/image463.png"/><Relationship Id="rId106" Type="http://schemas.openxmlformats.org/officeDocument/2006/relationships/customXml" Target="../ink/ink860.xml"/><Relationship Id="rId127" Type="http://schemas.openxmlformats.org/officeDocument/2006/relationships/image" Target="../media/image497.png"/><Relationship Id="rId10" Type="http://schemas.openxmlformats.org/officeDocument/2006/relationships/customXml" Target="../ink/ink812.xml"/><Relationship Id="rId31" Type="http://schemas.openxmlformats.org/officeDocument/2006/relationships/image" Target="../media/image450.png"/><Relationship Id="rId52" Type="http://schemas.openxmlformats.org/officeDocument/2006/relationships/customXml" Target="../ink/ink833.xml"/><Relationship Id="rId73" Type="http://schemas.openxmlformats.org/officeDocument/2006/relationships/image" Target="../media/image471.png"/><Relationship Id="rId78" Type="http://schemas.openxmlformats.org/officeDocument/2006/relationships/customXml" Target="../ink/ink846.xml"/><Relationship Id="rId94" Type="http://schemas.openxmlformats.org/officeDocument/2006/relationships/customXml" Target="../ink/ink854.xml"/><Relationship Id="rId99" Type="http://schemas.openxmlformats.org/officeDocument/2006/relationships/image" Target="../media/image484.png"/><Relationship Id="rId101" Type="http://schemas.openxmlformats.org/officeDocument/2006/relationships/image" Target="../media/image485.png"/><Relationship Id="rId122" Type="http://schemas.openxmlformats.org/officeDocument/2006/relationships/customXml" Target="../ink/ink868.xml"/><Relationship Id="rId143" Type="http://schemas.openxmlformats.org/officeDocument/2006/relationships/image" Target="../media/image505.png"/><Relationship Id="rId148" Type="http://schemas.openxmlformats.org/officeDocument/2006/relationships/customXml" Target="../ink/ink881.xml"/><Relationship Id="rId164" Type="http://schemas.openxmlformats.org/officeDocument/2006/relationships/customXml" Target="../ink/ink889.xml"/><Relationship Id="rId169" Type="http://schemas.openxmlformats.org/officeDocument/2006/relationships/image" Target="../media/image518.png"/><Relationship Id="rId185" Type="http://schemas.openxmlformats.org/officeDocument/2006/relationships/image" Target="../media/image527.png"/><Relationship Id="rId4" Type="http://schemas.openxmlformats.org/officeDocument/2006/relationships/customXml" Target="../ink/ink809.xml"/><Relationship Id="rId9" Type="http://schemas.openxmlformats.org/officeDocument/2006/relationships/image" Target="../media/image439.png"/><Relationship Id="rId180" Type="http://schemas.openxmlformats.org/officeDocument/2006/relationships/customXml" Target="../ink/ink897.xml"/><Relationship Id="rId26" Type="http://schemas.openxmlformats.org/officeDocument/2006/relationships/customXml" Target="../ink/ink820.xml"/><Relationship Id="rId47" Type="http://schemas.openxmlformats.org/officeDocument/2006/relationships/image" Target="../media/image458.png"/><Relationship Id="rId68" Type="http://schemas.openxmlformats.org/officeDocument/2006/relationships/customXml" Target="../ink/ink841.xml"/><Relationship Id="rId89" Type="http://schemas.openxmlformats.org/officeDocument/2006/relationships/image" Target="../media/image479.png"/><Relationship Id="rId112" Type="http://schemas.openxmlformats.org/officeDocument/2006/relationships/customXml" Target="../ink/ink863.xml"/><Relationship Id="rId133" Type="http://schemas.openxmlformats.org/officeDocument/2006/relationships/image" Target="../media/image500.png"/><Relationship Id="rId154" Type="http://schemas.openxmlformats.org/officeDocument/2006/relationships/customXml" Target="../ink/ink884.xml"/><Relationship Id="rId175" Type="http://schemas.openxmlformats.org/officeDocument/2006/relationships/image" Target="../media/image521.png"/><Relationship Id="rId16" Type="http://schemas.openxmlformats.org/officeDocument/2006/relationships/customXml" Target="../ink/ink815.xml"/><Relationship Id="rId37" Type="http://schemas.openxmlformats.org/officeDocument/2006/relationships/image" Target="../media/image453.png"/><Relationship Id="rId58" Type="http://schemas.openxmlformats.org/officeDocument/2006/relationships/customXml" Target="../ink/ink836.xml"/><Relationship Id="rId79" Type="http://schemas.openxmlformats.org/officeDocument/2006/relationships/image" Target="../media/image474.png"/><Relationship Id="rId102" Type="http://schemas.openxmlformats.org/officeDocument/2006/relationships/customXml" Target="../ink/ink858.xml"/><Relationship Id="rId123" Type="http://schemas.openxmlformats.org/officeDocument/2006/relationships/image" Target="../media/image495.png"/><Relationship Id="rId144" Type="http://schemas.openxmlformats.org/officeDocument/2006/relationships/customXml" Target="../ink/ink879.xml"/><Relationship Id="rId90" Type="http://schemas.openxmlformats.org/officeDocument/2006/relationships/customXml" Target="../ink/ink852.xml"/><Relationship Id="rId165" Type="http://schemas.openxmlformats.org/officeDocument/2006/relationships/image" Target="../media/image516.png"/><Relationship Id="rId186" Type="http://schemas.openxmlformats.org/officeDocument/2006/relationships/customXml" Target="../ink/ink900.xml"/><Relationship Id="rId27" Type="http://schemas.openxmlformats.org/officeDocument/2006/relationships/image" Target="../media/image448.png"/><Relationship Id="rId48" Type="http://schemas.openxmlformats.org/officeDocument/2006/relationships/customXml" Target="../ink/ink831.xml"/><Relationship Id="rId69" Type="http://schemas.openxmlformats.org/officeDocument/2006/relationships/image" Target="../media/image469.png"/><Relationship Id="rId113" Type="http://schemas.openxmlformats.org/officeDocument/2006/relationships/image" Target="../media/image490.png"/><Relationship Id="rId134" Type="http://schemas.openxmlformats.org/officeDocument/2006/relationships/customXml" Target="../ink/ink874.xml"/><Relationship Id="rId80" Type="http://schemas.openxmlformats.org/officeDocument/2006/relationships/customXml" Target="../ink/ink847.xml"/><Relationship Id="rId155" Type="http://schemas.openxmlformats.org/officeDocument/2006/relationships/image" Target="../media/image511.png"/><Relationship Id="rId176" Type="http://schemas.openxmlformats.org/officeDocument/2006/relationships/customXml" Target="../ink/ink895.xml"/><Relationship Id="rId17" Type="http://schemas.openxmlformats.org/officeDocument/2006/relationships/image" Target="../media/image443.png"/><Relationship Id="rId38" Type="http://schemas.openxmlformats.org/officeDocument/2006/relationships/customXml" Target="../ink/ink826.xml"/><Relationship Id="rId59" Type="http://schemas.openxmlformats.org/officeDocument/2006/relationships/image" Target="../media/image464.png"/><Relationship Id="rId103" Type="http://schemas.openxmlformats.org/officeDocument/2006/relationships/image" Target="../media/image138.png"/><Relationship Id="rId124" Type="http://schemas.openxmlformats.org/officeDocument/2006/relationships/customXml" Target="../ink/ink869.xml"/><Relationship Id="rId70" Type="http://schemas.openxmlformats.org/officeDocument/2006/relationships/customXml" Target="../ink/ink842.xml"/><Relationship Id="rId91" Type="http://schemas.openxmlformats.org/officeDocument/2006/relationships/image" Target="../media/image480.png"/><Relationship Id="rId145" Type="http://schemas.openxmlformats.org/officeDocument/2006/relationships/image" Target="../media/image506.png"/><Relationship Id="rId166" Type="http://schemas.openxmlformats.org/officeDocument/2006/relationships/customXml" Target="../ink/ink890.xml"/><Relationship Id="rId187" Type="http://schemas.openxmlformats.org/officeDocument/2006/relationships/image" Target="../media/image528.png"/><Relationship Id="rId1" Type="http://schemas.openxmlformats.org/officeDocument/2006/relationships/slideLayout" Target="../slideLayouts/slideLayout7.xml"/><Relationship Id="rId28" Type="http://schemas.openxmlformats.org/officeDocument/2006/relationships/customXml" Target="../ink/ink821.xml"/><Relationship Id="rId49" Type="http://schemas.openxmlformats.org/officeDocument/2006/relationships/image" Target="../media/image459.png"/><Relationship Id="rId114" Type="http://schemas.openxmlformats.org/officeDocument/2006/relationships/customXml" Target="../ink/ink864.xml"/><Relationship Id="rId60" Type="http://schemas.openxmlformats.org/officeDocument/2006/relationships/customXml" Target="../ink/ink837.xml"/><Relationship Id="rId81" Type="http://schemas.openxmlformats.org/officeDocument/2006/relationships/image" Target="../media/image475.png"/><Relationship Id="rId135" Type="http://schemas.openxmlformats.org/officeDocument/2006/relationships/image" Target="../media/image501.png"/><Relationship Id="rId156" Type="http://schemas.openxmlformats.org/officeDocument/2006/relationships/customXml" Target="../ink/ink885.xml"/><Relationship Id="rId177" Type="http://schemas.openxmlformats.org/officeDocument/2006/relationships/image" Target="../media/image522.png"/><Relationship Id="rId18" Type="http://schemas.openxmlformats.org/officeDocument/2006/relationships/customXml" Target="../ink/ink816.xml"/><Relationship Id="rId39" Type="http://schemas.openxmlformats.org/officeDocument/2006/relationships/image" Target="../media/image454.png"/></Relationships>
</file>

<file path=ppt/slides/_rels/slide7.xml.rels><?xml version="1.0" encoding="UTF-8" standalone="yes"?>
<Relationships xmlns="http://schemas.openxmlformats.org/package/2006/relationships"><Relationship Id="rId117" Type="http://schemas.openxmlformats.org/officeDocument/2006/relationships/customXml" Target="../ink/ink960.xml"/><Relationship Id="rId299" Type="http://schemas.openxmlformats.org/officeDocument/2006/relationships/customXml" Target="../ink/ink1051.xml"/><Relationship Id="rId21" Type="http://schemas.openxmlformats.org/officeDocument/2006/relationships/customXml" Target="../ink/ink912.xml"/><Relationship Id="rId63" Type="http://schemas.openxmlformats.org/officeDocument/2006/relationships/customXml" Target="../ink/ink933.xml"/><Relationship Id="rId159" Type="http://schemas.openxmlformats.org/officeDocument/2006/relationships/customXml" Target="../ink/ink981.xml"/><Relationship Id="rId324" Type="http://schemas.openxmlformats.org/officeDocument/2006/relationships/image" Target="../media/image690.png"/><Relationship Id="rId366" Type="http://schemas.openxmlformats.org/officeDocument/2006/relationships/image" Target="../media/image711.png"/><Relationship Id="rId170" Type="http://schemas.openxmlformats.org/officeDocument/2006/relationships/image" Target="../media/image614.png"/><Relationship Id="rId226" Type="http://schemas.openxmlformats.org/officeDocument/2006/relationships/image" Target="../media/image641.png"/><Relationship Id="rId433" Type="http://schemas.openxmlformats.org/officeDocument/2006/relationships/customXml" Target="../ink/ink1118.xml"/><Relationship Id="rId268" Type="http://schemas.openxmlformats.org/officeDocument/2006/relationships/image" Target="../media/image662.png"/><Relationship Id="rId475" Type="http://schemas.openxmlformats.org/officeDocument/2006/relationships/customXml" Target="../ink/ink1139.xml"/><Relationship Id="rId32" Type="http://schemas.openxmlformats.org/officeDocument/2006/relationships/image" Target="../media/image545.png"/><Relationship Id="rId74" Type="http://schemas.openxmlformats.org/officeDocument/2006/relationships/image" Target="../media/image566.png"/><Relationship Id="rId128" Type="http://schemas.openxmlformats.org/officeDocument/2006/relationships/image" Target="../media/image593.png"/><Relationship Id="rId335" Type="http://schemas.openxmlformats.org/officeDocument/2006/relationships/customXml" Target="../ink/ink1069.xml"/><Relationship Id="rId377" Type="http://schemas.openxmlformats.org/officeDocument/2006/relationships/customXml" Target="../ink/ink1090.xml"/><Relationship Id="rId500" Type="http://schemas.openxmlformats.org/officeDocument/2006/relationships/image" Target="../media/image778.png"/><Relationship Id="rId5" Type="http://schemas.openxmlformats.org/officeDocument/2006/relationships/customXml" Target="../ink/ink904.xml"/><Relationship Id="rId181" Type="http://schemas.openxmlformats.org/officeDocument/2006/relationships/customXml" Target="../ink/ink992.xml"/><Relationship Id="rId237" Type="http://schemas.openxmlformats.org/officeDocument/2006/relationships/customXml" Target="../ink/ink1020.xml"/><Relationship Id="rId402" Type="http://schemas.openxmlformats.org/officeDocument/2006/relationships/image" Target="../media/image729.png"/><Relationship Id="rId279" Type="http://schemas.openxmlformats.org/officeDocument/2006/relationships/customXml" Target="../ink/ink1041.xml"/><Relationship Id="rId444" Type="http://schemas.openxmlformats.org/officeDocument/2006/relationships/image" Target="../media/image750.png"/><Relationship Id="rId486" Type="http://schemas.openxmlformats.org/officeDocument/2006/relationships/image" Target="../media/image771.png"/><Relationship Id="rId43" Type="http://schemas.openxmlformats.org/officeDocument/2006/relationships/customXml" Target="../ink/ink923.xml"/><Relationship Id="rId139" Type="http://schemas.openxmlformats.org/officeDocument/2006/relationships/customXml" Target="../ink/ink971.xml"/><Relationship Id="rId290" Type="http://schemas.openxmlformats.org/officeDocument/2006/relationships/image" Target="../media/image673.png"/><Relationship Id="rId304" Type="http://schemas.openxmlformats.org/officeDocument/2006/relationships/image" Target="../media/image680.png"/><Relationship Id="rId346" Type="http://schemas.openxmlformats.org/officeDocument/2006/relationships/image" Target="../media/image701.png"/><Relationship Id="rId388" Type="http://schemas.openxmlformats.org/officeDocument/2006/relationships/image" Target="../media/image722.png"/><Relationship Id="rId85" Type="http://schemas.openxmlformats.org/officeDocument/2006/relationships/customXml" Target="../ink/ink944.xml"/><Relationship Id="rId150" Type="http://schemas.openxmlformats.org/officeDocument/2006/relationships/image" Target="../media/image604.png"/><Relationship Id="rId192" Type="http://schemas.openxmlformats.org/officeDocument/2006/relationships/image" Target="../media/image172.png"/><Relationship Id="rId206" Type="http://schemas.openxmlformats.org/officeDocument/2006/relationships/image" Target="../media/image631.png"/><Relationship Id="rId413" Type="http://schemas.openxmlformats.org/officeDocument/2006/relationships/customXml" Target="../ink/ink1108.xml"/><Relationship Id="rId248" Type="http://schemas.openxmlformats.org/officeDocument/2006/relationships/image" Target="../media/image652.png"/><Relationship Id="rId455" Type="http://schemas.openxmlformats.org/officeDocument/2006/relationships/customXml" Target="../ink/ink1129.xml"/><Relationship Id="rId497" Type="http://schemas.openxmlformats.org/officeDocument/2006/relationships/customXml" Target="../ink/ink1150.xml"/><Relationship Id="rId12" Type="http://schemas.openxmlformats.org/officeDocument/2006/relationships/image" Target="../media/image535.png"/><Relationship Id="rId108" Type="http://schemas.openxmlformats.org/officeDocument/2006/relationships/image" Target="../media/image583.png"/><Relationship Id="rId315" Type="http://schemas.openxmlformats.org/officeDocument/2006/relationships/customXml" Target="../ink/ink1059.xml"/><Relationship Id="rId357" Type="http://schemas.openxmlformats.org/officeDocument/2006/relationships/customXml" Target="../ink/ink1080.xml"/><Relationship Id="rId54" Type="http://schemas.openxmlformats.org/officeDocument/2006/relationships/image" Target="../media/image556.png"/><Relationship Id="rId96" Type="http://schemas.openxmlformats.org/officeDocument/2006/relationships/image" Target="../media/image577.png"/><Relationship Id="rId161" Type="http://schemas.openxmlformats.org/officeDocument/2006/relationships/customXml" Target="../ink/ink982.xml"/><Relationship Id="rId217" Type="http://schemas.openxmlformats.org/officeDocument/2006/relationships/customXml" Target="../ink/ink1010.xml"/><Relationship Id="rId399" Type="http://schemas.openxmlformats.org/officeDocument/2006/relationships/customXml" Target="../ink/ink1101.xml"/><Relationship Id="rId259" Type="http://schemas.openxmlformats.org/officeDocument/2006/relationships/customXml" Target="../ink/ink1031.xml"/><Relationship Id="rId424" Type="http://schemas.openxmlformats.org/officeDocument/2006/relationships/image" Target="../media/image740.png"/><Relationship Id="rId466" Type="http://schemas.openxmlformats.org/officeDocument/2006/relationships/image" Target="../media/image761.png"/><Relationship Id="rId23" Type="http://schemas.openxmlformats.org/officeDocument/2006/relationships/customXml" Target="../ink/ink913.xml"/><Relationship Id="rId119" Type="http://schemas.openxmlformats.org/officeDocument/2006/relationships/customXml" Target="../ink/ink961.xml"/><Relationship Id="rId270" Type="http://schemas.openxmlformats.org/officeDocument/2006/relationships/image" Target="../media/image663.png"/><Relationship Id="rId326" Type="http://schemas.openxmlformats.org/officeDocument/2006/relationships/image" Target="../media/image691.png"/><Relationship Id="rId65" Type="http://schemas.openxmlformats.org/officeDocument/2006/relationships/customXml" Target="../ink/ink934.xml"/><Relationship Id="rId130" Type="http://schemas.openxmlformats.org/officeDocument/2006/relationships/image" Target="../media/image594.png"/><Relationship Id="rId368" Type="http://schemas.openxmlformats.org/officeDocument/2006/relationships/image" Target="../media/image712.png"/><Relationship Id="rId172" Type="http://schemas.openxmlformats.org/officeDocument/2006/relationships/image" Target="../media/image615.png"/><Relationship Id="rId228" Type="http://schemas.openxmlformats.org/officeDocument/2006/relationships/image" Target="../media/image642.png"/><Relationship Id="rId435" Type="http://schemas.openxmlformats.org/officeDocument/2006/relationships/customXml" Target="../ink/ink1119.xml"/><Relationship Id="rId477" Type="http://schemas.openxmlformats.org/officeDocument/2006/relationships/customXml" Target="../ink/ink1140.xml"/><Relationship Id="rId281" Type="http://schemas.openxmlformats.org/officeDocument/2006/relationships/customXml" Target="../ink/ink1042.xml"/><Relationship Id="rId337" Type="http://schemas.openxmlformats.org/officeDocument/2006/relationships/customXml" Target="../ink/ink1070.xml"/><Relationship Id="rId502" Type="http://schemas.openxmlformats.org/officeDocument/2006/relationships/image" Target="../media/image779.png"/><Relationship Id="rId34" Type="http://schemas.openxmlformats.org/officeDocument/2006/relationships/image" Target="../media/image546.png"/><Relationship Id="rId76" Type="http://schemas.openxmlformats.org/officeDocument/2006/relationships/image" Target="../media/image567.png"/><Relationship Id="rId141" Type="http://schemas.openxmlformats.org/officeDocument/2006/relationships/customXml" Target="../ink/ink972.xml"/><Relationship Id="rId379" Type="http://schemas.openxmlformats.org/officeDocument/2006/relationships/customXml" Target="../ink/ink1091.xml"/><Relationship Id="rId7" Type="http://schemas.openxmlformats.org/officeDocument/2006/relationships/customXml" Target="../ink/ink905.xml"/><Relationship Id="rId183" Type="http://schemas.openxmlformats.org/officeDocument/2006/relationships/customXml" Target="../ink/ink993.xml"/><Relationship Id="rId239" Type="http://schemas.openxmlformats.org/officeDocument/2006/relationships/customXml" Target="../ink/ink1021.xml"/><Relationship Id="rId390" Type="http://schemas.openxmlformats.org/officeDocument/2006/relationships/image" Target="../media/image723.png"/><Relationship Id="rId404" Type="http://schemas.openxmlformats.org/officeDocument/2006/relationships/image" Target="../media/image730.png"/><Relationship Id="rId446" Type="http://schemas.openxmlformats.org/officeDocument/2006/relationships/image" Target="../media/image751.png"/><Relationship Id="rId250" Type="http://schemas.openxmlformats.org/officeDocument/2006/relationships/image" Target="../media/image653.png"/><Relationship Id="rId292" Type="http://schemas.openxmlformats.org/officeDocument/2006/relationships/image" Target="../media/image674.png"/><Relationship Id="rId306" Type="http://schemas.openxmlformats.org/officeDocument/2006/relationships/image" Target="../media/image681.png"/><Relationship Id="rId488" Type="http://schemas.openxmlformats.org/officeDocument/2006/relationships/image" Target="../media/image772.png"/><Relationship Id="rId45" Type="http://schemas.openxmlformats.org/officeDocument/2006/relationships/customXml" Target="../ink/ink924.xml"/><Relationship Id="rId87" Type="http://schemas.openxmlformats.org/officeDocument/2006/relationships/customXml" Target="../ink/ink945.xml"/><Relationship Id="rId110" Type="http://schemas.openxmlformats.org/officeDocument/2006/relationships/image" Target="../media/image584.png"/><Relationship Id="rId348" Type="http://schemas.openxmlformats.org/officeDocument/2006/relationships/image" Target="../media/image702.png"/><Relationship Id="rId152" Type="http://schemas.openxmlformats.org/officeDocument/2006/relationships/image" Target="../media/image605.png"/><Relationship Id="rId194" Type="http://schemas.openxmlformats.org/officeDocument/2006/relationships/image" Target="../media/image625.png"/><Relationship Id="rId208" Type="http://schemas.openxmlformats.org/officeDocument/2006/relationships/image" Target="../media/image632.png"/><Relationship Id="rId415" Type="http://schemas.openxmlformats.org/officeDocument/2006/relationships/customXml" Target="../ink/ink1109.xml"/><Relationship Id="rId457" Type="http://schemas.openxmlformats.org/officeDocument/2006/relationships/customXml" Target="../ink/ink1130.xml"/><Relationship Id="rId261" Type="http://schemas.openxmlformats.org/officeDocument/2006/relationships/customXml" Target="../ink/ink1032.xml"/><Relationship Id="rId499" Type="http://schemas.openxmlformats.org/officeDocument/2006/relationships/customXml" Target="../ink/ink1151.xml"/><Relationship Id="rId14" Type="http://schemas.openxmlformats.org/officeDocument/2006/relationships/image" Target="../media/image536.png"/><Relationship Id="rId56" Type="http://schemas.openxmlformats.org/officeDocument/2006/relationships/image" Target="../media/image557.png"/><Relationship Id="rId317" Type="http://schemas.openxmlformats.org/officeDocument/2006/relationships/customXml" Target="../ink/ink1060.xml"/><Relationship Id="rId359" Type="http://schemas.openxmlformats.org/officeDocument/2006/relationships/customXml" Target="../ink/ink1081.xml"/><Relationship Id="rId98" Type="http://schemas.openxmlformats.org/officeDocument/2006/relationships/image" Target="../media/image578.png"/><Relationship Id="rId121" Type="http://schemas.openxmlformats.org/officeDocument/2006/relationships/customXml" Target="../ink/ink962.xml"/><Relationship Id="rId163" Type="http://schemas.openxmlformats.org/officeDocument/2006/relationships/customXml" Target="../ink/ink983.xml"/><Relationship Id="rId219" Type="http://schemas.openxmlformats.org/officeDocument/2006/relationships/customXml" Target="../ink/ink1011.xml"/><Relationship Id="rId370" Type="http://schemas.openxmlformats.org/officeDocument/2006/relationships/image" Target="../media/image713.png"/><Relationship Id="rId426" Type="http://schemas.openxmlformats.org/officeDocument/2006/relationships/image" Target="../media/image741.png"/><Relationship Id="rId230" Type="http://schemas.openxmlformats.org/officeDocument/2006/relationships/image" Target="../media/image643.png"/><Relationship Id="rId468" Type="http://schemas.openxmlformats.org/officeDocument/2006/relationships/image" Target="../media/image762.png"/><Relationship Id="rId25" Type="http://schemas.openxmlformats.org/officeDocument/2006/relationships/customXml" Target="../ink/ink914.xml"/><Relationship Id="rId67" Type="http://schemas.openxmlformats.org/officeDocument/2006/relationships/customXml" Target="../ink/ink935.xml"/><Relationship Id="rId272" Type="http://schemas.openxmlformats.org/officeDocument/2006/relationships/image" Target="../media/image664.png"/><Relationship Id="rId328" Type="http://schemas.openxmlformats.org/officeDocument/2006/relationships/image" Target="../media/image692.png"/><Relationship Id="rId132" Type="http://schemas.openxmlformats.org/officeDocument/2006/relationships/image" Target="../media/image595.png"/><Relationship Id="rId174" Type="http://schemas.openxmlformats.org/officeDocument/2006/relationships/image" Target="../media/image616.png"/><Relationship Id="rId381" Type="http://schemas.openxmlformats.org/officeDocument/2006/relationships/customXml" Target="../ink/ink1092.xml"/><Relationship Id="rId241" Type="http://schemas.openxmlformats.org/officeDocument/2006/relationships/customXml" Target="../ink/ink1022.xml"/><Relationship Id="rId437" Type="http://schemas.openxmlformats.org/officeDocument/2006/relationships/customXml" Target="../ink/ink1120.xml"/><Relationship Id="rId479" Type="http://schemas.openxmlformats.org/officeDocument/2006/relationships/customXml" Target="../ink/ink1141.xml"/><Relationship Id="rId36" Type="http://schemas.openxmlformats.org/officeDocument/2006/relationships/image" Target="../media/image547.png"/><Relationship Id="rId283" Type="http://schemas.openxmlformats.org/officeDocument/2006/relationships/customXml" Target="../ink/ink1043.xml"/><Relationship Id="rId339" Type="http://schemas.openxmlformats.org/officeDocument/2006/relationships/customXml" Target="../ink/ink1071.xml"/><Relationship Id="rId490" Type="http://schemas.openxmlformats.org/officeDocument/2006/relationships/image" Target="../media/image773.png"/><Relationship Id="rId504" Type="http://schemas.openxmlformats.org/officeDocument/2006/relationships/image" Target="../media/image780.png"/><Relationship Id="rId78" Type="http://schemas.openxmlformats.org/officeDocument/2006/relationships/image" Target="../media/image568.png"/><Relationship Id="rId101" Type="http://schemas.openxmlformats.org/officeDocument/2006/relationships/customXml" Target="../ink/ink952.xml"/><Relationship Id="rId143" Type="http://schemas.openxmlformats.org/officeDocument/2006/relationships/customXml" Target="../ink/ink973.xml"/><Relationship Id="rId185" Type="http://schemas.openxmlformats.org/officeDocument/2006/relationships/customXml" Target="../ink/ink994.xml"/><Relationship Id="rId350" Type="http://schemas.openxmlformats.org/officeDocument/2006/relationships/image" Target="../media/image703.png"/><Relationship Id="rId406" Type="http://schemas.openxmlformats.org/officeDocument/2006/relationships/image" Target="../media/image731.png"/><Relationship Id="rId9" Type="http://schemas.openxmlformats.org/officeDocument/2006/relationships/customXml" Target="../ink/ink906.xml"/><Relationship Id="rId210" Type="http://schemas.openxmlformats.org/officeDocument/2006/relationships/image" Target="../media/image633.png"/><Relationship Id="rId392" Type="http://schemas.openxmlformats.org/officeDocument/2006/relationships/image" Target="../media/image724.png"/><Relationship Id="rId448" Type="http://schemas.openxmlformats.org/officeDocument/2006/relationships/image" Target="../media/image752.png"/><Relationship Id="rId252" Type="http://schemas.openxmlformats.org/officeDocument/2006/relationships/image" Target="../media/image654.png"/><Relationship Id="rId294" Type="http://schemas.openxmlformats.org/officeDocument/2006/relationships/image" Target="../media/image675.png"/><Relationship Id="rId308" Type="http://schemas.openxmlformats.org/officeDocument/2006/relationships/image" Target="../media/image682.png"/><Relationship Id="rId47" Type="http://schemas.openxmlformats.org/officeDocument/2006/relationships/customXml" Target="../ink/ink925.xml"/><Relationship Id="rId89" Type="http://schemas.openxmlformats.org/officeDocument/2006/relationships/customXml" Target="../ink/ink946.xml"/><Relationship Id="rId112" Type="http://schemas.openxmlformats.org/officeDocument/2006/relationships/image" Target="../media/image585.png"/><Relationship Id="rId154" Type="http://schemas.openxmlformats.org/officeDocument/2006/relationships/image" Target="../media/image606.png"/><Relationship Id="rId361" Type="http://schemas.openxmlformats.org/officeDocument/2006/relationships/customXml" Target="../ink/ink1082.xml"/><Relationship Id="rId196" Type="http://schemas.openxmlformats.org/officeDocument/2006/relationships/image" Target="../media/image626.png"/><Relationship Id="rId417" Type="http://schemas.openxmlformats.org/officeDocument/2006/relationships/customXml" Target="../ink/ink1110.xml"/><Relationship Id="rId459" Type="http://schemas.openxmlformats.org/officeDocument/2006/relationships/customXml" Target="../ink/ink1131.xml"/><Relationship Id="rId16" Type="http://schemas.openxmlformats.org/officeDocument/2006/relationships/image" Target="../media/image537.png"/><Relationship Id="rId221" Type="http://schemas.openxmlformats.org/officeDocument/2006/relationships/customXml" Target="../ink/ink1012.xml"/><Relationship Id="rId263" Type="http://schemas.openxmlformats.org/officeDocument/2006/relationships/customXml" Target="../ink/ink1033.xml"/><Relationship Id="rId319" Type="http://schemas.openxmlformats.org/officeDocument/2006/relationships/customXml" Target="../ink/ink1061.xml"/><Relationship Id="rId470" Type="http://schemas.openxmlformats.org/officeDocument/2006/relationships/image" Target="../media/image763.png"/><Relationship Id="rId58" Type="http://schemas.openxmlformats.org/officeDocument/2006/relationships/image" Target="../media/image558.png"/><Relationship Id="rId123" Type="http://schemas.openxmlformats.org/officeDocument/2006/relationships/customXml" Target="../ink/ink963.xml"/><Relationship Id="rId330" Type="http://schemas.openxmlformats.org/officeDocument/2006/relationships/image" Target="../media/image693.png"/><Relationship Id="rId165" Type="http://schemas.openxmlformats.org/officeDocument/2006/relationships/customXml" Target="../ink/ink984.xml"/><Relationship Id="rId372" Type="http://schemas.openxmlformats.org/officeDocument/2006/relationships/image" Target="../media/image714.png"/><Relationship Id="rId428" Type="http://schemas.openxmlformats.org/officeDocument/2006/relationships/image" Target="../media/image742.png"/><Relationship Id="rId232" Type="http://schemas.openxmlformats.org/officeDocument/2006/relationships/image" Target="../media/image644.png"/><Relationship Id="rId274" Type="http://schemas.openxmlformats.org/officeDocument/2006/relationships/image" Target="../media/image665.png"/><Relationship Id="rId481" Type="http://schemas.openxmlformats.org/officeDocument/2006/relationships/customXml" Target="../ink/ink1142.xml"/><Relationship Id="rId27" Type="http://schemas.openxmlformats.org/officeDocument/2006/relationships/customXml" Target="../ink/ink915.xml"/><Relationship Id="rId69" Type="http://schemas.openxmlformats.org/officeDocument/2006/relationships/customXml" Target="../ink/ink936.xml"/><Relationship Id="rId134" Type="http://schemas.openxmlformats.org/officeDocument/2006/relationships/image" Target="../media/image596.png"/><Relationship Id="rId80" Type="http://schemas.openxmlformats.org/officeDocument/2006/relationships/image" Target="../media/image569.png"/><Relationship Id="rId176" Type="http://schemas.openxmlformats.org/officeDocument/2006/relationships/image" Target="../media/image617.png"/><Relationship Id="rId341" Type="http://schemas.openxmlformats.org/officeDocument/2006/relationships/customXml" Target="../ink/ink1072.xml"/><Relationship Id="rId383" Type="http://schemas.openxmlformats.org/officeDocument/2006/relationships/customXml" Target="../ink/ink1093.xml"/><Relationship Id="rId439" Type="http://schemas.openxmlformats.org/officeDocument/2006/relationships/customXml" Target="../ink/ink1121.xml"/><Relationship Id="rId201" Type="http://schemas.openxmlformats.org/officeDocument/2006/relationships/customXml" Target="../ink/ink1002.xml"/><Relationship Id="rId243" Type="http://schemas.openxmlformats.org/officeDocument/2006/relationships/customXml" Target="../ink/ink1023.xml"/><Relationship Id="rId285" Type="http://schemas.openxmlformats.org/officeDocument/2006/relationships/customXml" Target="../ink/ink1044.xml"/><Relationship Id="rId450" Type="http://schemas.openxmlformats.org/officeDocument/2006/relationships/image" Target="../media/image753.png"/><Relationship Id="rId38" Type="http://schemas.openxmlformats.org/officeDocument/2006/relationships/image" Target="../media/image548.png"/><Relationship Id="rId103" Type="http://schemas.openxmlformats.org/officeDocument/2006/relationships/customXml" Target="../ink/ink953.xml"/><Relationship Id="rId310" Type="http://schemas.openxmlformats.org/officeDocument/2006/relationships/image" Target="../media/image683.png"/><Relationship Id="rId492" Type="http://schemas.openxmlformats.org/officeDocument/2006/relationships/image" Target="../media/image774.png"/><Relationship Id="rId91" Type="http://schemas.openxmlformats.org/officeDocument/2006/relationships/customXml" Target="../ink/ink947.xml"/><Relationship Id="rId145" Type="http://schemas.openxmlformats.org/officeDocument/2006/relationships/customXml" Target="../ink/ink974.xml"/><Relationship Id="rId187" Type="http://schemas.openxmlformats.org/officeDocument/2006/relationships/customXml" Target="../ink/ink995.xml"/><Relationship Id="rId352" Type="http://schemas.openxmlformats.org/officeDocument/2006/relationships/image" Target="../media/image704.png"/><Relationship Id="rId394" Type="http://schemas.openxmlformats.org/officeDocument/2006/relationships/image" Target="../media/image725.png"/><Relationship Id="rId408" Type="http://schemas.openxmlformats.org/officeDocument/2006/relationships/image" Target="../media/image732.png"/><Relationship Id="rId212" Type="http://schemas.openxmlformats.org/officeDocument/2006/relationships/image" Target="../media/image634.png"/><Relationship Id="rId254" Type="http://schemas.openxmlformats.org/officeDocument/2006/relationships/image" Target="../media/image655.png"/><Relationship Id="rId49" Type="http://schemas.openxmlformats.org/officeDocument/2006/relationships/customXml" Target="../ink/ink926.xml"/><Relationship Id="rId114" Type="http://schemas.openxmlformats.org/officeDocument/2006/relationships/image" Target="../media/image586.png"/><Relationship Id="rId296" Type="http://schemas.openxmlformats.org/officeDocument/2006/relationships/image" Target="../media/image676.png"/><Relationship Id="rId461" Type="http://schemas.openxmlformats.org/officeDocument/2006/relationships/customXml" Target="../ink/ink1132.xml"/><Relationship Id="rId60" Type="http://schemas.openxmlformats.org/officeDocument/2006/relationships/image" Target="../media/image559.png"/><Relationship Id="rId156" Type="http://schemas.openxmlformats.org/officeDocument/2006/relationships/image" Target="../media/image607.png"/><Relationship Id="rId198" Type="http://schemas.openxmlformats.org/officeDocument/2006/relationships/image" Target="../media/image627.png"/><Relationship Id="rId321" Type="http://schemas.openxmlformats.org/officeDocument/2006/relationships/customXml" Target="../ink/ink1062.xml"/><Relationship Id="rId363" Type="http://schemas.openxmlformats.org/officeDocument/2006/relationships/customXml" Target="../ink/ink1083.xml"/><Relationship Id="rId419" Type="http://schemas.openxmlformats.org/officeDocument/2006/relationships/customXml" Target="../ink/ink1111.xml"/><Relationship Id="rId223" Type="http://schemas.openxmlformats.org/officeDocument/2006/relationships/customXml" Target="../ink/ink1013.xml"/><Relationship Id="rId430" Type="http://schemas.openxmlformats.org/officeDocument/2006/relationships/image" Target="../media/image743.png"/><Relationship Id="rId18" Type="http://schemas.openxmlformats.org/officeDocument/2006/relationships/image" Target="../media/image538.png"/><Relationship Id="rId265" Type="http://schemas.openxmlformats.org/officeDocument/2006/relationships/customXml" Target="../ink/ink1034.xml"/><Relationship Id="rId472" Type="http://schemas.openxmlformats.org/officeDocument/2006/relationships/image" Target="../media/image764.png"/><Relationship Id="rId125" Type="http://schemas.openxmlformats.org/officeDocument/2006/relationships/customXml" Target="../ink/ink964.xml"/><Relationship Id="rId167" Type="http://schemas.openxmlformats.org/officeDocument/2006/relationships/customXml" Target="../ink/ink985.xml"/><Relationship Id="rId332" Type="http://schemas.openxmlformats.org/officeDocument/2006/relationships/image" Target="../media/image694.png"/><Relationship Id="rId374" Type="http://schemas.openxmlformats.org/officeDocument/2006/relationships/image" Target="../media/image715.png"/><Relationship Id="rId71" Type="http://schemas.openxmlformats.org/officeDocument/2006/relationships/customXml" Target="../ink/ink937.xml"/><Relationship Id="rId234" Type="http://schemas.openxmlformats.org/officeDocument/2006/relationships/image" Target="../media/image645.png"/><Relationship Id="rId2" Type="http://schemas.openxmlformats.org/officeDocument/2006/relationships/notesSlide" Target="../notesSlides/notesSlide7.xml"/><Relationship Id="rId29" Type="http://schemas.openxmlformats.org/officeDocument/2006/relationships/customXml" Target="../ink/ink916.xml"/><Relationship Id="rId276" Type="http://schemas.openxmlformats.org/officeDocument/2006/relationships/image" Target="../media/image666.png"/><Relationship Id="rId441" Type="http://schemas.openxmlformats.org/officeDocument/2006/relationships/customXml" Target="../ink/ink1122.xml"/><Relationship Id="rId483" Type="http://schemas.openxmlformats.org/officeDocument/2006/relationships/customXml" Target="../ink/ink1143.xml"/><Relationship Id="rId40" Type="http://schemas.openxmlformats.org/officeDocument/2006/relationships/image" Target="../media/image549.png"/><Relationship Id="rId136" Type="http://schemas.openxmlformats.org/officeDocument/2006/relationships/image" Target="../media/image597.png"/><Relationship Id="rId178" Type="http://schemas.openxmlformats.org/officeDocument/2006/relationships/image" Target="../media/image618.png"/><Relationship Id="rId301" Type="http://schemas.openxmlformats.org/officeDocument/2006/relationships/customXml" Target="../ink/ink1052.xml"/><Relationship Id="rId343" Type="http://schemas.openxmlformats.org/officeDocument/2006/relationships/customXml" Target="../ink/ink1073.xml"/><Relationship Id="rId82" Type="http://schemas.openxmlformats.org/officeDocument/2006/relationships/image" Target="../media/image570.png"/><Relationship Id="rId203" Type="http://schemas.openxmlformats.org/officeDocument/2006/relationships/customXml" Target="../ink/ink1003.xml"/><Relationship Id="rId385" Type="http://schemas.openxmlformats.org/officeDocument/2006/relationships/customXml" Target="../ink/ink1094.xml"/><Relationship Id="rId245" Type="http://schemas.openxmlformats.org/officeDocument/2006/relationships/customXml" Target="../ink/ink1024.xml"/><Relationship Id="rId287" Type="http://schemas.openxmlformats.org/officeDocument/2006/relationships/customXml" Target="../ink/ink1045.xml"/><Relationship Id="rId410" Type="http://schemas.openxmlformats.org/officeDocument/2006/relationships/image" Target="../media/image733.png"/><Relationship Id="rId452" Type="http://schemas.openxmlformats.org/officeDocument/2006/relationships/image" Target="../media/image754.png"/><Relationship Id="rId494" Type="http://schemas.openxmlformats.org/officeDocument/2006/relationships/image" Target="../media/image775.png"/><Relationship Id="rId105" Type="http://schemas.openxmlformats.org/officeDocument/2006/relationships/customXml" Target="../ink/ink954.xml"/><Relationship Id="rId147" Type="http://schemas.openxmlformats.org/officeDocument/2006/relationships/customXml" Target="../ink/ink975.xml"/><Relationship Id="rId312" Type="http://schemas.openxmlformats.org/officeDocument/2006/relationships/image" Target="../media/image684.png"/><Relationship Id="rId354" Type="http://schemas.openxmlformats.org/officeDocument/2006/relationships/image" Target="../media/image705.png"/><Relationship Id="rId51" Type="http://schemas.openxmlformats.org/officeDocument/2006/relationships/customXml" Target="../ink/ink927.xml"/><Relationship Id="rId93" Type="http://schemas.openxmlformats.org/officeDocument/2006/relationships/customXml" Target="../ink/ink948.xml"/><Relationship Id="rId189" Type="http://schemas.openxmlformats.org/officeDocument/2006/relationships/customXml" Target="../ink/ink996.xml"/><Relationship Id="rId396" Type="http://schemas.openxmlformats.org/officeDocument/2006/relationships/image" Target="../media/image726.png"/><Relationship Id="rId214" Type="http://schemas.openxmlformats.org/officeDocument/2006/relationships/image" Target="../media/image635.png"/><Relationship Id="rId256" Type="http://schemas.openxmlformats.org/officeDocument/2006/relationships/image" Target="../media/image656.png"/><Relationship Id="rId298" Type="http://schemas.openxmlformats.org/officeDocument/2006/relationships/image" Target="../media/image677.png"/><Relationship Id="rId421" Type="http://schemas.openxmlformats.org/officeDocument/2006/relationships/customXml" Target="../ink/ink1112.xml"/><Relationship Id="rId463" Type="http://schemas.openxmlformats.org/officeDocument/2006/relationships/customXml" Target="../ink/ink1133.xml"/><Relationship Id="rId116" Type="http://schemas.openxmlformats.org/officeDocument/2006/relationships/image" Target="../media/image587.png"/><Relationship Id="rId158" Type="http://schemas.openxmlformats.org/officeDocument/2006/relationships/image" Target="../media/image608.png"/><Relationship Id="rId323" Type="http://schemas.openxmlformats.org/officeDocument/2006/relationships/customXml" Target="../ink/ink1063.xml"/><Relationship Id="rId20" Type="http://schemas.openxmlformats.org/officeDocument/2006/relationships/image" Target="../media/image539.png"/><Relationship Id="rId62" Type="http://schemas.openxmlformats.org/officeDocument/2006/relationships/image" Target="../media/image560.png"/><Relationship Id="rId365" Type="http://schemas.openxmlformats.org/officeDocument/2006/relationships/customXml" Target="../ink/ink1084.xml"/><Relationship Id="rId225" Type="http://schemas.openxmlformats.org/officeDocument/2006/relationships/customXml" Target="../ink/ink1014.xml"/><Relationship Id="rId267" Type="http://schemas.openxmlformats.org/officeDocument/2006/relationships/customXml" Target="../ink/ink1035.xml"/><Relationship Id="rId432" Type="http://schemas.openxmlformats.org/officeDocument/2006/relationships/image" Target="../media/image744.png"/><Relationship Id="rId474" Type="http://schemas.openxmlformats.org/officeDocument/2006/relationships/image" Target="../media/image765.png"/><Relationship Id="rId127" Type="http://schemas.openxmlformats.org/officeDocument/2006/relationships/customXml" Target="../ink/ink965.xml"/><Relationship Id="rId10" Type="http://schemas.openxmlformats.org/officeDocument/2006/relationships/image" Target="../media/image534.png"/><Relationship Id="rId31" Type="http://schemas.openxmlformats.org/officeDocument/2006/relationships/customXml" Target="../ink/ink917.xml"/><Relationship Id="rId52" Type="http://schemas.openxmlformats.org/officeDocument/2006/relationships/image" Target="../media/image555.png"/><Relationship Id="rId73" Type="http://schemas.openxmlformats.org/officeDocument/2006/relationships/customXml" Target="../ink/ink938.xml"/><Relationship Id="rId94" Type="http://schemas.openxmlformats.org/officeDocument/2006/relationships/image" Target="../media/image576.png"/><Relationship Id="rId148" Type="http://schemas.openxmlformats.org/officeDocument/2006/relationships/image" Target="../media/image603.png"/><Relationship Id="rId169" Type="http://schemas.openxmlformats.org/officeDocument/2006/relationships/customXml" Target="../ink/ink986.xml"/><Relationship Id="rId334" Type="http://schemas.openxmlformats.org/officeDocument/2006/relationships/image" Target="../media/image695.png"/><Relationship Id="rId355" Type="http://schemas.openxmlformats.org/officeDocument/2006/relationships/customXml" Target="../ink/ink1079.xml"/><Relationship Id="rId376" Type="http://schemas.openxmlformats.org/officeDocument/2006/relationships/image" Target="../media/image716.png"/><Relationship Id="rId397" Type="http://schemas.openxmlformats.org/officeDocument/2006/relationships/customXml" Target="../ink/ink1100.xml"/><Relationship Id="rId4" Type="http://schemas.openxmlformats.org/officeDocument/2006/relationships/image" Target="NULL"/><Relationship Id="rId180" Type="http://schemas.openxmlformats.org/officeDocument/2006/relationships/image" Target="../media/image619.png"/><Relationship Id="rId215" Type="http://schemas.openxmlformats.org/officeDocument/2006/relationships/customXml" Target="../ink/ink1009.xml"/><Relationship Id="rId236" Type="http://schemas.openxmlformats.org/officeDocument/2006/relationships/image" Target="../media/image646.png"/><Relationship Id="rId257" Type="http://schemas.openxmlformats.org/officeDocument/2006/relationships/customXml" Target="../ink/ink1030.xml"/><Relationship Id="rId278" Type="http://schemas.openxmlformats.org/officeDocument/2006/relationships/image" Target="../media/image667.png"/><Relationship Id="rId401" Type="http://schemas.openxmlformats.org/officeDocument/2006/relationships/customXml" Target="../ink/ink1102.xml"/><Relationship Id="rId422" Type="http://schemas.openxmlformats.org/officeDocument/2006/relationships/image" Target="../media/image739.png"/><Relationship Id="rId443" Type="http://schemas.openxmlformats.org/officeDocument/2006/relationships/customXml" Target="../ink/ink1123.xml"/><Relationship Id="rId464" Type="http://schemas.openxmlformats.org/officeDocument/2006/relationships/image" Target="../media/image760.png"/><Relationship Id="rId303" Type="http://schemas.openxmlformats.org/officeDocument/2006/relationships/customXml" Target="../ink/ink1053.xml"/><Relationship Id="rId485" Type="http://schemas.openxmlformats.org/officeDocument/2006/relationships/customXml" Target="../ink/ink1144.xml"/><Relationship Id="rId42" Type="http://schemas.openxmlformats.org/officeDocument/2006/relationships/image" Target="../media/image550.png"/><Relationship Id="rId84" Type="http://schemas.openxmlformats.org/officeDocument/2006/relationships/image" Target="../media/image571.png"/><Relationship Id="rId138" Type="http://schemas.openxmlformats.org/officeDocument/2006/relationships/image" Target="../media/image598.png"/><Relationship Id="rId345" Type="http://schemas.openxmlformats.org/officeDocument/2006/relationships/customXml" Target="../ink/ink1074.xml"/><Relationship Id="rId387" Type="http://schemas.openxmlformats.org/officeDocument/2006/relationships/customXml" Target="../ink/ink1095.xml"/><Relationship Id="rId191" Type="http://schemas.openxmlformats.org/officeDocument/2006/relationships/customXml" Target="../ink/ink997.xml"/><Relationship Id="rId205" Type="http://schemas.openxmlformats.org/officeDocument/2006/relationships/customXml" Target="../ink/ink1004.xml"/><Relationship Id="rId247" Type="http://schemas.openxmlformats.org/officeDocument/2006/relationships/customXml" Target="../ink/ink1025.xml"/><Relationship Id="rId412" Type="http://schemas.openxmlformats.org/officeDocument/2006/relationships/image" Target="../media/image734.png"/><Relationship Id="rId107" Type="http://schemas.openxmlformats.org/officeDocument/2006/relationships/customXml" Target="../ink/ink955.xml"/><Relationship Id="rId289" Type="http://schemas.openxmlformats.org/officeDocument/2006/relationships/customXml" Target="../ink/ink1046.xml"/><Relationship Id="rId454" Type="http://schemas.openxmlformats.org/officeDocument/2006/relationships/image" Target="../media/image755.png"/><Relationship Id="rId496" Type="http://schemas.openxmlformats.org/officeDocument/2006/relationships/image" Target="../media/image776.png"/><Relationship Id="rId11" Type="http://schemas.openxmlformats.org/officeDocument/2006/relationships/customXml" Target="../ink/ink907.xml"/><Relationship Id="rId53" Type="http://schemas.openxmlformats.org/officeDocument/2006/relationships/customXml" Target="../ink/ink928.xml"/><Relationship Id="rId149" Type="http://schemas.openxmlformats.org/officeDocument/2006/relationships/customXml" Target="../ink/ink976.xml"/><Relationship Id="rId314" Type="http://schemas.openxmlformats.org/officeDocument/2006/relationships/image" Target="../media/image685.png"/><Relationship Id="rId356" Type="http://schemas.openxmlformats.org/officeDocument/2006/relationships/image" Target="../media/image706.png"/><Relationship Id="rId398" Type="http://schemas.openxmlformats.org/officeDocument/2006/relationships/image" Target="../media/image727.png"/><Relationship Id="rId95" Type="http://schemas.openxmlformats.org/officeDocument/2006/relationships/customXml" Target="../ink/ink949.xml"/><Relationship Id="rId160" Type="http://schemas.openxmlformats.org/officeDocument/2006/relationships/image" Target="../media/image609.png"/><Relationship Id="rId216" Type="http://schemas.openxmlformats.org/officeDocument/2006/relationships/image" Target="../media/image636.png"/><Relationship Id="rId423" Type="http://schemas.openxmlformats.org/officeDocument/2006/relationships/customXml" Target="../ink/ink1113.xml"/><Relationship Id="rId258" Type="http://schemas.openxmlformats.org/officeDocument/2006/relationships/image" Target="../media/image657.png"/><Relationship Id="rId465" Type="http://schemas.openxmlformats.org/officeDocument/2006/relationships/customXml" Target="../ink/ink1134.xml"/><Relationship Id="rId22" Type="http://schemas.openxmlformats.org/officeDocument/2006/relationships/image" Target="../media/image540.png"/><Relationship Id="rId64" Type="http://schemas.openxmlformats.org/officeDocument/2006/relationships/image" Target="../media/image561.png"/><Relationship Id="rId118" Type="http://schemas.openxmlformats.org/officeDocument/2006/relationships/image" Target="../media/image588.png"/><Relationship Id="rId325" Type="http://schemas.openxmlformats.org/officeDocument/2006/relationships/customXml" Target="../ink/ink1064.xml"/><Relationship Id="rId367" Type="http://schemas.openxmlformats.org/officeDocument/2006/relationships/customXml" Target="../ink/ink1085.xml"/><Relationship Id="rId171" Type="http://schemas.openxmlformats.org/officeDocument/2006/relationships/customXml" Target="../ink/ink987.xml"/><Relationship Id="rId227" Type="http://schemas.openxmlformats.org/officeDocument/2006/relationships/customXml" Target="../ink/ink1015.xml"/><Relationship Id="rId269" Type="http://schemas.openxmlformats.org/officeDocument/2006/relationships/customXml" Target="../ink/ink1036.xml"/><Relationship Id="rId434" Type="http://schemas.openxmlformats.org/officeDocument/2006/relationships/image" Target="../media/image745.png"/><Relationship Id="rId476" Type="http://schemas.openxmlformats.org/officeDocument/2006/relationships/image" Target="../media/image766.png"/><Relationship Id="rId33" Type="http://schemas.openxmlformats.org/officeDocument/2006/relationships/customXml" Target="../ink/ink918.xml"/><Relationship Id="rId129" Type="http://schemas.openxmlformats.org/officeDocument/2006/relationships/customXml" Target="../ink/ink966.xml"/><Relationship Id="rId280" Type="http://schemas.openxmlformats.org/officeDocument/2006/relationships/image" Target="../media/image668.png"/><Relationship Id="rId336" Type="http://schemas.openxmlformats.org/officeDocument/2006/relationships/image" Target="../media/image696.png"/><Relationship Id="rId501" Type="http://schemas.openxmlformats.org/officeDocument/2006/relationships/customXml" Target="../ink/ink1152.xml"/><Relationship Id="rId75" Type="http://schemas.openxmlformats.org/officeDocument/2006/relationships/customXml" Target="../ink/ink939.xml"/><Relationship Id="rId140" Type="http://schemas.openxmlformats.org/officeDocument/2006/relationships/image" Target="../media/image599.png"/><Relationship Id="rId182" Type="http://schemas.openxmlformats.org/officeDocument/2006/relationships/image" Target="../media/image620.png"/><Relationship Id="rId378" Type="http://schemas.openxmlformats.org/officeDocument/2006/relationships/image" Target="../media/image717.png"/><Relationship Id="rId403" Type="http://schemas.openxmlformats.org/officeDocument/2006/relationships/customXml" Target="../ink/ink1103.xml"/><Relationship Id="rId6" Type="http://schemas.openxmlformats.org/officeDocument/2006/relationships/image" Target="../media/image532.png"/><Relationship Id="rId238" Type="http://schemas.openxmlformats.org/officeDocument/2006/relationships/image" Target="../media/image647.png"/><Relationship Id="rId445" Type="http://schemas.openxmlformats.org/officeDocument/2006/relationships/customXml" Target="../ink/ink1124.xml"/><Relationship Id="rId487" Type="http://schemas.openxmlformats.org/officeDocument/2006/relationships/customXml" Target="../ink/ink1145.xml"/><Relationship Id="rId291" Type="http://schemas.openxmlformats.org/officeDocument/2006/relationships/customXml" Target="../ink/ink1047.xml"/><Relationship Id="rId305" Type="http://schemas.openxmlformats.org/officeDocument/2006/relationships/customXml" Target="../ink/ink1054.xml"/><Relationship Id="rId347" Type="http://schemas.openxmlformats.org/officeDocument/2006/relationships/customXml" Target="../ink/ink1075.xml"/><Relationship Id="rId44" Type="http://schemas.openxmlformats.org/officeDocument/2006/relationships/image" Target="../media/image551.png"/><Relationship Id="rId86" Type="http://schemas.openxmlformats.org/officeDocument/2006/relationships/image" Target="../media/image572.png"/><Relationship Id="rId151" Type="http://schemas.openxmlformats.org/officeDocument/2006/relationships/customXml" Target="../ink/ink977.xml"/><Relationship Id="rId389" Type="http://schemas.openxmlformats.org/officeDocument/2006/relationships/customXml" Target="../ink/ink1096.xml"/><Relationship Id="rId193" Type="http://schemas.openxmlformats.org/officeDocument/2006/relationships/customXml" Target="../ink/ink998.xml"/><Relationship Id="rId207" Type="http://schemas.openxmlformats.org/officeDocument/2006/relationships/customXml" Target="../ink/ink1005.xml"/><Relationship Id="rId249" Type="http://schemas.openxmlformats.org/officeDocument/2006/relationships/customXml" Target="../ink/ink1026.xml"/><Relationship Id="rId414" Type="http://schemas.openxmlformats.org/officeDocument/2006/relationships/image" Target="../media/image735.png"/><Relationship Id="rId456" Type="http://schemas.openxmlformats.org/officeDocument/2006/relationships/image" Target="../media/image756.png"/><Relationship Id="rId498" Type="http://schemas.openxmlformats.org/officeDocument/2006/relationships/image" Target="../media/image777.png"/><Relationship Id="rId13" Type="http://schemas.openxmlformats.org/officeDocument/2006/relationships/customXml" Target="../ink/ink908.xml"/><Relationship Id="rId109" Type="http://schemas.openxmlformats.org/officeDocument/2006/relationships/customXml" Target="../ink/ink956.xml"/><Relationship Id="rId260" Type="http://schemas.openxmlformats.org/officeDocument/2006/relationships/image" Target="../media/image658.png"/><Relationship Id="rId316" Type="http://schemas.openxmlformats.org/officeDocument/2006/relationships/image" Target="../media/image686.png"/><Relationship Id="rId55" Type="http://schemas.openxmlformats.org/officeDocument/2006/relationships/customXml" Target="../ink/ink929.xml"/><Relationship Id="rId97" Type="http://schemas.openxmlformats.org/officeDocument/2006/relationships/customXml" Target="../ink/ink950.xml"/><Relationship Id="rId120" Type="http://schemas.openxmlformats.org/officeDocument/2006/relationships/image" Target="../media/image589.png"/><Relationship Id="rId358" Type="http://schemas.openxmlformats.org/officeDocument/2006/relationships/image" Target="../media/image707.png"/><Relationship Id="rId162" Type="http://schemas.openxmlformats.org/officeDocument/2006/relationships/image" Target="../media/image610.png"/><Relationship Id="rId218" Type="http://schemas.openxmlformats.org/officeDocument/2006/relationships/image" Target="../media/image637.png"/><Relationship Id="rId425" Type="http://schemas.openxmlformats.org/officeDocument/2006/relationships/customXml" Target="../ink/ink1114.xml"/><Relationship Id="rId467" Type="http://schemas.openxmlformats.org/officeDocument/2006/relationships/customXml" Target="../ink/ink1135.xml"/><Relationship Id="rId271" Type="http://schemas.openxmlformats.org/officeDocument/2006/relationships/customXml" Target="../ink/ink1037.xml"/><Relationship Id="rId24" Type="http://schemas.openxmlformats.org/officeDocument/2006/relationships/image" Target="../media/image541.png"/><Relationship Id="rId66" Type="http://schemas.openxmlformats.org/officeDocument/2006/relationships/image" Target="../media/image562.png"/><Relationship Id="rId131" Type="http://schemas.openxmlformats.org/officeDocument/2006/relationships/customXml" Target="../ink/ink967.xml"/><Relationship Id="rId327" Type="http://schemas.openxmlformats.org/officeDocument/2006/relationships/customXml" Target="../ink/ink1065.xml"/><Relationship Id="rId369" Type="http://schemas.openxmlformats.org/officeDocument/2006/relationships/customXml" Target="../ink/ink1086.xml"/><Relationship Id="rId173" Type="http://schemas.openxmlformats.org/officeDocument/2006/relationships/customXml" Target="../ink/ink988.xml"/><Relationship Id="rId229" Type="http://schemas.openxmlformats.org/officeDocument/2006/relationships/customXml" Target="../ink/ink1016.xml"/><Relationship Id="rId380" Type="http://schemas.openxmlformats.org/officeDocument/2006/relationships/image" Target="../media/image718.png"/><Relationship Id="rId436" Type="http://schemas.openxmlformats.org/officeDocument/2006/relationships/image" Target="../media/image746.png"/><Relationship Id="rId240" Type="http://schemas.openxmlformats.org/officeDocument/2006/relationships/image" Target="../media/image648.png"/><Relationship Id="rId478" Type="http://schemas.openxmlformats.org/officeDocument/2006/relationships/image" Target="../media/image767.png"/><Relationship Id="rId35" Type="http://schemas.openxmlformats.org/officeDocument/2006/relationships/customXml" Target="../ink/ink919.xml"/><Relationship Id="rId77" Type="http://schemas.openxmlformats.org/officeDocument/2006/relationships/customXml" Target="../ink/ink940.xml"/><Relationship Id="rId100" Type="http://schemas.openxmlformats.org/officeDocument/2006/relationships/image" Target="../media/image579.png"/><Relationship Id="rId282" Type="http://schemas.openxmlformats.org/officeDocument/2006/relationships/image" Target="../media/image669.png"/><Relationship Id="rId338" Type="http://schemas.openxmlformats.org/officeDocument/2006/relationships/image" Target="../media/image697.png"/><Relationship Id="rId503" Type="http://schemas.openxmlformats.org/officeDocument/2006/relationships/customXml" Target="../ink/ink1153.xml"/><Relationship Id="rId8" Type="http://schemas.openxmlformats.org/officeDocument/2006/relationships/image" Target="../media/image533.png"/><Relationship Id="rId142" Type="http://schemas.openxmlformats.org/officeDocument/2006/relationships/image" Target="../media/image600.png"/><Relationship Id="rId184" Type="http://schemas.openxmlformats.org/officeDocument/2006/relationships/image" Target="../media/image621.png"/><Relationship Id="rId391" Type="http://schemas.openxmlformats.org/officeDocument/2006/relationships/customXml" Target="../ink/ink1097.xml"/><Relationship Id="rId405" Type="http://schemas.openxmlformats.org/officeDocument/2006/relationships/customXml" Target="../ink/ink1104.xml"/><Relationship Id="rId447" Type="http://schemas.openxmlformats.org/officeDocument/2006/relationships/customXml" Target="../ink/ink1125.xml"/><Relationship Id="rId251" Type="http://schemas.openxmlformats.org/officeDocument/2006/relationships/customXml" Target="../ink/ink1027.xml"/><Relationship Id="rId489" Type="http://schemas.openxmlformats.org/officeDocument/2006/relationships/customXml" Target="../ink/ink1146.xml"/><Relationship Id="rId46" Type="http://schemas.openxmlformats.org/officeDocument/2006/relationships/image" Target="../media/image552.png"/><Relationship Id="rId293" Type="http://schemas.openxmlformats.org/officeDocument/2006/relationships/customXml" Target="../ink/ink1048.xml"/><Relationship Id="rId307" Type="http://schemas.openxmlformats.org/officeDocument/2006/relationships/customXml" Target="../ink/ink1055.xml"/><Relationship Id="rId349" Type="http://schemas.openxmlformats.org/officeDocument/2006/relationships/customXml" Target="../ink/ink1076.xml"/><Relationship Id="rId88" Type="http://schemas.openxmlformats.org/officeDocument/2006/relationships/image" Target="../media/image573.png"/><Relationship Id="rId111" Type="http://schemas.openxmlformats.org/officeDocument/2006/relationships/customXml" Target="../ink/ink957.xml"/><Relationship Id="rId153" Type="http://schemas.openxmlformats.org/officeDocument/2006/relationships/customXml" Target="../ink/ink978.xml"/><Relationship Id="rId195" Type="http://schemas.openxmlformats.org/officeDocument/2006/relationships/customXml" Target="../ink/ink999.xml"/><Relationship Id="rId209" Type="http://schemas.openxmlformats.org/officeDocument/2006/relationships/customXml" Target="../ink/ink1006.xml"/><Relationship Id="rId360" Type="http://schemas.openxmlformats.org/officeDocument/2006/relationships/image" Target="../media/image708.png"/><Relationship Id="rId416" Type="http://schemas.openxmlformats.org/officeDocument/2006/relationships/image" Target="../media/image736.png"/><Relationship Id="rId220" Type="http://schemas.openxmlformats.org/officeDocument/2006/relationships/image" Target="../media/image638.png"/><Relationship Id="rId458" Type="http://schemas.openxmlformats.org/officeDocument/2006/relationships/image" Target="../media/image757.png"/><Relationship Id="rId15" Type="http://schemas.openxmlformats.org/officeDocument/2006/relationships/customXml" Target="../ink/ink909.xml"/><Relationship Id="rId57" Type="http://schemas.openxmlformats.org/officeDocument/2006/relationships/customXml" Target="../ink/ink930.xml"/><Relationship Id="rId262" Type="http://schemas.openxmlformats.org/officeDocument/2006/relationships/image" Target="../media/image659.png"/><Relationship Id="rId318" Type="http://schemas.openxmlformats.org/officeDocument/2006/relationships/image" Target="../media/image687.png"/><Relationship Id="rId99" Type="http://schemas.openxmlformats.org/officeDocument/2006/relationships/customXml" Target="../ink/ink951.xml"/><Relationship Id="rId122" Type="http://schemas.openxmlformats.org/officeDocument/2006/relationships/image" Target="../media/image590.png"/><Relationship Id="rId164" Type="http://schemas.openxmlformats.org/officeDocument/2006/relationships/image" Target="../media/image611.png"/><Relationship Id="rId371" Type="http://schemas.openxmlformats.org/officeDocument/2006/relationships/customXml" Target="../ink/ink1087.xml"/><Relationship Id="rId427" Type="http://schemas.openxmlformats.org/officeDocument/2006/relationships/customXml" Target="../ink/ink1115.xml"/><Relationship Id="rId469" Type="http://schemas.openxmlformats.org/officeDocument/2006/relationships/customXml" Target="../ink/ink1136.xml"/><Relationship Id="rId26" Type="http://schemas.openxmlformats.org/officeDocument/2006/relationships/image" Target="../media/image542.png"/><Relationship Id="rId231" Type="http://schemas.openxmlformats.org/officeDocument/2006/relationships/customXml" Target="../ink/ink1017.xml"/><Relationship Id="rId273" Type="http://schemas.openxmlformats.org/officeDocument/2006/relationships/customXml" Target="../ink/ink1038.xml"/><Relationship Id="rId329" Type="http://schemas.openxmlformats.org/officeDocument/2006/relationships/customXml" Target="../ink/ink1066.xml"/><Relationship Id="rId480" Type="http://schemas.openxmlformats.org/officeDocument/2006/relationships/image" Target="../media/image768.png"/><Relationship Id="rId68" Type="http://schemas.openxmlformats.org/officeDocument/2006/relationships/image" Target="../media/image563.png"/><Relationship Id="rId133" Type="http://schemas.openxmlformats.org/officeDocument/2006/relationships/customXml" Target="../ink/ink968.xml"/><Relationship Id="rId175" Type="http://schemas.openxmlformats.org/officeDocument/2006/relationships/customXml" Target="../ink/ink989.xml"/><Relationship Id="rId340" Type="http://schemas.openxmlformats.org/officeDocument/2006/relationships/image" Target="../media/image698.png"/><Relationship Id="rId200" Type="http://schemas.openxmlformats.org/officeDocument/2006/relationships/image" Target="../media/image628.png"/><Relationship Id="rId382" Type="http://schemas.openxmlformats.org/officeDocument/2006/relationships/image" Target="../media/image719.png"/><Relationship Id="rId438" Type="http://schemas.openxmlformats.org/officeDocument/2006/relationships/image" Target="../media/image747.png"/><Relationship Id="rId242" Type="http://schemas.openxmlformats.org/officeDocument/2006/relationships/image" Target="../media/image649.png"/><Relationship Id="rId284" Type="http://schemas.openxmlformats.org/officeDocument/2006/relationships/image" Target="../media/image670.png"/><Relationship Id="rId491" Type="http://schemas.openxmlformats.org/officeDocument/2006/relationships/customXml" Target="../ink/ink1147.xml"/><Relationship Id="rId37" Type="http://schemas.openxmlformats.org/officeDocument/2006/relationships/customXml" Target="../ink/ink920.xml"/><Relationship Id="rId79" Type="http://schemas.openxmlformats.org/officeDocument/2006/relationships/customXml" Target="../ink/ink941.xml"/><Relationship Id="rId102" Type="http://schemas.openxmlformats.org/officeDocument/2006/relationships/image" Target="../media/image580.png"/><Relationship Id="rId144" Type="http://schemas.openxmlformats.org/officeDocument/2006/relationships/image" Target="../media/image601.png"/><Relationship Id="rId90" Type="http://schemas.openxmlformats.org/officeDocument/2006/relationships/image" Target="../media/image574.png"/><Relationship Id="rId186" Type="http://schemas.openxmlformats.org/officeDocument/2006/relationships/image" Target="../media/image622.png"/><Relationship Id="rId351" Type="http://schemas.openxmlformats.org/officeDocument/2006/relationships/customXml" Target="../ink/ink1077.xml"/><Relationship Id="rId393" Type="http://schemas.openxmlformats.org/officeDocument/2006/relationships/customXml" Target="../ink/ink1098.xml"/><Relationship Id="rId407" Type="http://schemas.openxmlformats.org/officeDocument/2006/relationships/customXml" Target="../ink/ink1105.xml"/><Relationship Id="rId449" Type="http://schemas.openxmlformats.org/officeDocument/2006/relationships/customXml" Target="../ink/ink1126.xml"/><Relationship Id="rId211" Type="http://schemas.openxmlformats.org/officeDocument/2006/relationships/customXml" Target="../ink/ink1007.xml"/><Relationship Id="rId253" Type="http://schemas.openxmlformats.org/officeDocument/2006/relationships/customXml" Target="../ink/ink1028.xml"/><Relationship Id="rId295" Type="http://schemas.openxmlformats.org/officeDocument/2006/relationships/customXml" Target="../ink/ink1049.xml"/><Relationship Id="rId309" Type="http://schemas.openxmlformats.org/officeDocument/2006/relationships/customXml" Target="../ink/ink1056.xml"/><Relationship Id="rId460" Type="http://schemas.openxmlformats.org/officeDocument/2006/relationships/image" Target="../media/image758.png"/><Relationship Id="rId48" Type="http://schemas.openxmlformats.org/officeDocument/2006/relationships/image" Target="../media/image553.png"/><Relationship Id="rId113" Type="http://schemas.openxmlformats.org/officeDocument/2006/relationships/customXml" Target="../ink/ink958.xml"/><Relationship Id="rId320" Type="http://schemas.openxmlformats.org/officeDocument/2006/relationships/image" Target="../media/image688.png"/><Relationship Id="rId155" Type="http://schemas.openxmlformats.org/officeDocument/2006/relationships/customXml" Target="../ink/ink979.xml"/><Relationship Id="rId197" Type="http://schemas.openxmlformats.org/officeDocument/2006/relationships/customXml" Target="../ink/ink1000.xml"/><Relationship Id="rId362" Type="http://schemas.openxmlformats.org/officeDocument/2006/relationships/image" Target="../media/image709.png"/><Relationship Id="rId418" Type="http://schemas.openxmlformats.org/officeDocument/2006/relationships/image" Target="../media/image737.png"/><Relationship Id="rId222" Type="http://schemas.openxmlformats.org/officeDocument/2006/relationships/image" Target="../media/image639.png"/><Relationship Id="rId264" Type="http://schemas.openxmlformats.org/officeDocument/2006/relationships/image" Target="../media/image660.png"/><Relationship Id="rId471" Type="http://schemas.openxmlformats.org/officeDocument/2006/relationships/customXml" Target="../ink/ink1137.xml"/><Relationship Id="rId17" Type="http://schemas.openxmlformats.org/officeDocument/2006/relationships/customXml" Target="../ink/ink910.xml"/><Relationship Id="rId59" Type="http://schemas.openxmlformats.org/officeDocument/2006/relationships/customXml" Target="../ink/ink931.xml"/><Relationship Id="rId124" Type="http://schemas.openxmlformats.org/officeDocument/2006/relationships/image" Target="../media/image591.png"/><Relationship Id="rId70" Type="http://schemas.openxmlformats.org/officeDocument/2006/relationships/image" Target="../media/image564.png"/><Relationship Id="rId166" Type="http://schemas.openxmlformats.org/officeDocument/2006/relationships/image" Target="../media/image612.png"/><Relationship Id="rId331" Type="http://schemas.openxmlformats.org/officeDocument/2006/relationships/customXml" Target="../ink/ink1067.xml"/><Relationship Id="rId373" Type="http://schemas.openxmlformats.org/officeDocument/2006/relationships/customXml" Target="../ink/ink1088.xml"/><Relationship Id="rId429" Type="http://schemas.openxmlformats.org/officeDocument/2006/relationships/customXml" Target="../ink/ink1116.xml"/><Relationship Id="rId1" Type="http://schemas.openxmlformats.org/officeDocument/2006/relationships/slideLayout" Target="../slideLayouts/slideLayout7.xml"/><Relationship Id="rId233" Type="http://schemas.openxmlformats.org/officeDocument/2006/relationships/customXml" Target="../ink/ink1018.xml"/><Relationship Id="rId440" Type="http://schemas.openxmlformats.org/officeDocument/2006/relationships/image" Target="../media/image748.png"/><Relationship Id="rId28" Type="http://schemas.openxmlformats.org/officeDocument/2006/relationships/image" Target="../media/image543.png"/><Relationship Id="rId275" Type="http://schemas.openxmlformats.org/officeDocument/2006/relationships/customXml" Target="../ink/ink1039.xml"/><Relationship Id="rId300" Type="http://schemas.openxmlformats.org/officeDocument/2006/relationships/image" Target="../media/image678.png"/><Relationship Id="rId482" Type="http://schemas.openxmlformats.org/officeDocument/2006/relationships/image" Target="../media/image769.png"/><Relationship Id="rId81" Type="http://schemas.openxmlformats.org/officeDocument/2006/relationships/customXml" Target="../ink/ink942.xml"/><Relationship Id="rId135" Type="http://schemas.openxmlformats.org/officeDocument/2006/relationships/customXml" Target="../ink/ink969.xml"/><Relationship Id="rId177" Type="http://schemas.openxmlformats.org/officeDocument/2006/relationships/customXml" Target="../ink/ink990.xml"/><Relationship Id="rId342" Type="http://schemas.openxmlformats.org/officeDocument/2006/relationships/image" Target="../media/image699.png"/><Relationship Id="rId384" Type="http://schemas.openxmlformats.org/officeDocument/2006/relationships/image" Target="../media/image720.png"/><Relationship Id="rId202" Type="http://schemas.openxmlformats.org/officeDocument/2006/relationships/image" Target="../media/image629.png"/><Relationship Id="rId244" Type="http://schemas.openxmlformats.org/officeDocument/2006/relationships/image" Target="../media/image650.png"/><Relationship Id="rId39" Type="http://schemas.openxmlformats.org/officeDocument/2006/relationships/customXml" Target="../ink/ink921.xml"/><Relationship Id="rId286" Type="http://schemas.openxmlformats.org/officeDocument/2006/relationships/image" Target="../media/image671.png"/><Relationship Id="rId451" Type="http://schemas.openxmlformats.org/officeDocument/2006/relationships/customXml" Target="../ink/ink1127.xml"/><Relationship Id="rId493" Type="http://schemas.openxmlformats.org/officeDocument/2006/relationships/customXml" Target="../ink/ink1148.xml"/><Relationship Id="rId50" Type="http://schemas.openxmlformats.org/officeDocument/2006/relationships/image" Target="../media/image554.png"/><Relationship Id="rId104" Type="http://schemas.openxmlformats.org/officeDocument/2006/relationships/image" Target="../media/image581.png"/><Relationship Id="rId146" Type="http://schemas.openxmlformats.org/officeDocument/2006/relationships/image" Target="../media/image602.png"/><Relationship Id="rId188" Type="http://schemas.openxmlformats.org/officeDocument/2006/relationships/image" Target="../media/image623.png"/><Relationship Id="rId311" Type="http://schemas.openxmlformats.org/officeDocument/2006/relationships/customXml" Target="../ink/ink1057.xml"/><Relationship Id="rId353" Type="http://schemas.openxmlformats.org/officeDocument/2006/relationships/customXml" Target="../ink/ink1078.xml"/><Relationship Id="rId395" Type="http://schemas.openxmlformats.org/officeDocument/2006/relationships/customXml" Target="../ink/ink1099.xml"/><Relationship Id="rId409" Type="http://schemas.openxmlformats.org/officeDocument/2006/relationships/customXml" Target="../ink/ink1106.xml"/><Relationship Id="rId92" Type="http://schemas.openxmlformats.org/officeDocument/2006/relationships/image" Target="../media/image575.png"/><Relationship Id="rId213" Type="http://schemas.openxmlformats.org/officeDocument/2006/relationships/customXml" Target="../ink/ink1008.xml"/><Relationship Id="rId420" Type="http://schemas.openxmlformats.org/officeDocument/2006/relationships/image" Target="../media/image738.png"/><Relationship Id="rId255" Type="http://schemas.openxmlformats.org/officeDocument/2006/relationships/customXml" Target="../ink/ink1029.xml"/><Relationship Id="rId297" Type="http://schemas.openxmlformats.org/officeDocument/2006/relationships/customXml" Target="../ink/ink1050.xml"/><Relationship Id="rId462" Type="http://schemas.openxmlformats.org/officeDocument/2006/relationships/image" Target="../media/image759.png"/><Relationship Id="rId115" Type="http://schemas.openxmlformats.org/officeDocument/2006/relationships/customXml" Target="../ink/ink959.xml"/><Relationship Id="rId157" Type="http://schemas.openxmlformats.org/officeDocument/2006/relationships/customXml" Target="../ink/ink980.xml"/><Relationship Id="rId322" Type="http://schemas.openxmlformats.org/officeDocument/2006/relationships/image" Target="../media/image689.png"/><Relationship Id="rId364" Type="http://schemas.openxmlformats.org/officeDocument/2006/relationships/image" Target="../media/image710.png"/><Relationship Id="rId61" Type="http://schemas.openxmlformats.org/officeDocument/2006/relationships/customXml" Target="../ink/ink932.xml"/><Relationship Id="rId199" Type="http://schemas.openxmlformats.org/officeDocument/2006/relationships/customXml" Target="../ink/ink1001.xml"/><Relationship Id="rId19" Type="http://schemas.openxmlformats.org/officeDocument/2006/relationships/customXml" Target="../ink/ink911.xml"/><Relationship Id="rId224" Type="http://schemas.openxmlformats.org/officeDocument/2006/relationships/image" Target="../media/image640.png"/><Relationship Id="rId266" Type="http://schemas.openxmlformats.org/officeDocument/2006/relationships/image" Target="../media/image661.png"/><Relationship Id="rId431" Type="http://schemas.openxmlformats.org/officeDocument/2006/relationships/customXml" Target="../ink/ink1117.xml"/><Relationship Id="rId473" Type="http://schemas.openxmlformats.org/officeDocument/2006/relationships/customXml" Target="../ink/ink1138.xml"/><Relationship Id="rId30" Type="http://schemas.openxmlformats.org/officeDocument/2006/relationships/image" Target="../media/image544.png"/><Relationship Id="rId126" Type="http://schemas.openxmlformats.org/officeDocument/2006/relationships/image" Target="../media/image592.png"/><Relationship Id="rId168" Type="http://schemas.openxmlformats.org/officeDocument/2006/relationships/image" Target="../media/image613.png"/><Relationship Id="rId333" Type="http://schemas.openxmlformats.org/officeDocument/2006/relationships/customXml" Target="../ink/ink1068.xml"/><Relationship Id="rId72" Type="http://schemas.openxmlformats.org/officeDocument/2006/relationships/image" Target="../media/image565.png"/><Relationship Id="rId375" Type="http://schemas.openxmlformats.org/officeDocument/2006/relationships/customXml" Target="../ink/ink1089.xml"/><Relationship Id="rId3" Type="http://schemas.openxmlformats.org/officeDocument/2006/relationships/image" Target="NULL"/><Relationship Id="rId235" Type="http://schemas.openxmlformats.org/officeDocument/2006/relationships/customXml" Target="../ink/ink1019.xml"/><Relationship Id="rId277" Type="http://schemas.openxmlformats.org/officeDocument/2006/relationships/customXml" Target="../ink/ink1040.xml"/><Relationship Id="rId400" Type="http://schemas.openxmlformats.org/officeDocument/2006/relationships/image" Target="../media/image728.png"/><Relationship Id="rId442" Type="http://schemas.openxmlformats.org/officeDocument/2006/relationships/image" Target="../media/image749.png"/><Relationship Id="rId484" Type="http://schemas.openxmlformats.org/officeDocument/2006/relationships/image" Target="../media/image770.png"/><Relationship Id="rId137" Type="http://schemas.openxmlformats.org/officeDocument/2006/relationships/customXml" Target="../ink/ink970.xml"/><Relationship Id="rId302" Type="http://schemas.openxmlformats.org/officeDocument/2006/relationships/image" Target="../media/image679.png"/><Relationship Id="rId344" Type="http://schemas.openxmlformats.org/officeDocument/2006/relationships/image" Target="../media/image700.png"/><Relationship Id="rId41" Type="http://schemas.openxmlformats.org/officeDocument/2006/relationships/customXml" Target="../ink/ink922.xml"/><Relationship Id="rId83" Type="http://schemas.openxmlformats.org/officeDocument/2006/relationships/customXml" Target="../ink/ink943.xml"/><Relationship Id="rId179" Type="http://schemas.openxmlformats.org/officeDocument/2006/relationships/customXml" Target="../ink/ink991.xml"/><Relationship Id="rId386" Type="http://schemas.openxmlformats.org/officeDocument/2006/relationships/image" Target="../media/image721.png"/><Relationship Id="rId190" Type="http://schemas.openxmlformats.org/officeDocument/2006/relationships/image" Target="../media/image624.png"/><Relationship Id="rId204" Type="http://schemas.openxmlformats.org/officeDocument/2006/relationships/image" Target="../media/image630.png"/><Relationship Id="rId246" Type="http://schemas.openxmlformats.org/officeDocument/2006/relationships/image" Target="../media/image651.png"/><Relationship Id="rId288" Type="http://schemas.openxmlformats.org/officeDocument/2006/relationships/image" Target="../media/image672.png"/><Relationship Id="rId411" Type="http://schemas.openxmlformats.org/officeDocument/2006/relationships/customXml" Target="../ink/ink1107.xml"/><Relationship Id="rId453" Type="http://schemas.openxmlformats.org/officeDocument/2006/relationships/customXml" Target="../ink/ink1128.xml"/><Relationship Id="rId106" Type="http://schemas.openxmlformats.org/officeDocument/2006/relationships/image" Target="../media/image582.png"/><Relationship Id="rId313" Type="http://schemas.openxmlformats.org/officeDocument/2006/relationships/customXml" Target="../ink/ink1058.xml"/><Relationship Id="rId495" Type="http://schemas.openxmlformats.org/officeDocument/2006/relationships/customXml" Target="../ink/ink1149.xml"/></Relationships>
</file>

<file path=ppt/slides/_rels/slide8.xml.rels><?xml version="1.0" encoding="UTF-8" standalone="yes"?>
<Relationships xmlns="http://schemas.openxmlformats.org/package/2006/relationships"><Relationship Id="rId26" Type="http://schemas.openxmlformats.org/officeDocument/2006/relationships/image" Target="../media/image792.png"/><Relationship Id="rId21" Type="http://schemas.openxmlformats.org/officeDocument/2006/relationships/customXml" Target="../ink/ink1163.xml"/><Relationship Id="rId34" Type="http://schemas.openxmlformats.org/officeDocument/2006/relationships/image" Target="../media/image796.png"/><Relationship Id="rId42" Type="http://schemas.openxmlformats.org/officeDocument/2006/relationships/image" Target="../media/image800.png"/><Relationship Id="rId47" Type="http://schemas.openxmlformats.org/officeDocument/2006/relationships/customXml" Target="../ink/ink1176.xml"/><Relationship Id="rId50" Type="http://schemas.openxmlformats.org/officeDocument/2006/relationships/image" Target="../media/image804.png"/><Relationship Id="rId55" Type="http://schemas.openxmlformats.org/officeDocument/2006/relationships/customXml" Target="../ink/ink1180.xml"/><Relationship Id="rId63" Type="http://schemas.openxmlformats.org/officeDocument/2006/relationships/customXml" Target="../ink/ink1184.xml"/><Relationship Id="rId68" Type="http://schemas.openxmlformats.org/officeDocument/2006/relationships/image" Target="../media/image813.png"/><Relationship Id="rId7" Type="http://schemas.openxmlformats.org/officeDocument/2006/relationships/customXml" Target="../ink/ink1156.xml"/><Relationship Id="rId2" Type="http://schemas.openxmlformats.org/officeDocument/2006/relationships/notesSlide" Target="../notesSlides/notesSlide8.xml"/><Relationship Id="rId16" Type="http://schemas.openxmlformats.org/officeDocument/2006/relationships/image" Target="../media/image787.png"/><Relationship Id="rId29" Type="http://schemas.openxmlformats.org/officeDocument/2006/relationships/customXml" Target="../ink/ink1167.xml"/><Relationship Id="rId11" Type="http://schemas.openxmlformats.org/officeDocument/2006/relationships/customXml" Target="../ink/ink1158.xml"/><Relationship Id="rId24" Type="http://schemas.openxmlformats.org/officeDocument/2006/relationships/image" Target="../media/image791.png"/><Relationship Id="rId32" Type="http://schemas.openxmlformats.org/officeDocument/2006/relationships/image" Target="../media/image795.png"/><Relationship Id="rId37" Type="http://schemas.openxmlformats.org/officeDocument/2006/relationships/customXml" Target="../ink/ink1171.xml"/><Relationship Id="rId40" Type="http://schemas.openxmlformats.org/officeDocument/2006/relationships/image" Target="../media/image799.png"/><Relationship Id="rId45" Type="http://schemas.openxmlformats.org/officeDocument/2006/relationships/customXml" Target="../ink/ink1175.xml"/><Relationship Id="rId53" Type="http://schemas.openxmlformats.org/officeDocument/2006/relationships/customXml" Target="../ink/ink1179.xml"/><Relationship Id="rId58" Type="http://schemas.openxmlformats.org/officeDocument/2006/relationships/image" Target="../media/image808.png"/><Relationship Id="rId66" Type="http://schemas.openxmlformats.org/officeDocument/2006/relationships/image" Target="../media/image812.png"/><Relationship Id="rId5" Type="http://schemas.openxmlformats.org/officeDocument/2006/relationships/customXml" Target="../ink/ink1155.xml"/><Relationship Id="rId61" Type="http://schemas.openxmlformats.org/officeDocument/2006/relationships/customXml" Target="../ink/ink1183.xml"/><Relationship Id="rId19" Type="http://schemas.openxmlformats.org/officeDocument/2006/relationships/customXml" Target="../ink/ink1162.xml"/><Relationship Id="rId14" Type="http://schemas.openxmlformats.org/officeDocument/2006/relationships/image" Target="../media/image786.png"/><Relationship Id="rId22" Type="http://schemas.openxmlformats.org/officeDocument/2006/relationships/image" Target="../media/image790.png"/><Relationship Id="rId27" Type="http://schemas.openxmlformats.org/officeDocument/2006/relationships/customXml" Target="../ink/ink1166.xml"/><Relationship Id="rId30" Type="http://schemas.openxmlformats.org/officeDocument/2006/relationships/image" Target="../media/image794.png"/><Relationship Id="rId35" Type="http://schemas.openxmlformats.org/officeDocument/2006/relationships/customXml" Target="../ink/ink1170.xml"/><Relationship Id="rId43" Type="http://schemas.openxmlformats.org/officeDocument/2006/relationships/customXml" Target="../ink/ink1174.xml"/><Relationship Id="rId48" Type="http://schemas.openxmlformats.org/officeDocument/2006/relationships/image" Target="../media/image803.png"/><Relationship Id="rId56" Type="http://schemas.openxmlformats.org/officeDocument/2006/relationships/image" Target="../media/image807.png"/><Relationship Id="rId64" Type="http://schemas.openxmlformats.org/officeDocument/2006/relationships/image" Target="../media/image811.png"/><Relationship Id="rId8" Type="http://schemas.openxmlformats.org/officeDocument/2006/relationships/image" Target="../media/image783.png"/><Relationship Id="rId51" Type="http://schemas.openxmlformats.org/officeDocument/2006/relationships/customXml" Target="../ink/ink1178.xml"/><Relationship Id="rId3" Type="http://schemas.openxmlformats.org/officeDocument/2006/relationships/customXml" Target="../ink/ink1154.xml"/><Relationship Id="rId12" Type="http://schemas.openxmlformats.org/officeDocument/2006/relationships/image" Target="../media/image785.png"/><Relationship Id="rId17" Type="http://schemas.openxmlformats.org/officeDocument/2006/relationships/customXml" Target="../ink/ink1161.xml"/><Relationship Id="rId25" Type="http://schemas.openxmlformats.org/officeDocument/2006/relationships/customXml" Target="../ink/ink1165.xml"/><Relationship Id="rId33" Type="http://schemas.openxmlformats.org/officeDocument/2006/relationships/customXml" Target="../ink/ink1169.xml"/><Relationship Id="rId38" Type="http://schemas.openxmlformats.org/officeDocument/2006/relationships/image" Target="../media/image798.png"/><Relationship Id="rId46" Type="http://schemas.openxmlformats.org/officeDocument/2006/relationships/image" Target="../media/image802.png"/><Relationship Id="rId59" Type="http://schemas.openxmlformats.org/officeDocument/2006/relationships/customXml" Target="../ink/ink1182.xml"/><Relationship Id="rId67" Type="http://schemas.openxmlformats.org/officeDocument/2006/relationships/customXml" Target="../ink/ink1186.xml"/><Relationship Id="rId20" Type="http://schemas.openxmlformats.org/officeDocument/2006/relationships/image" Target="../media/image789.png"/><Relationship Id="rId41" Type="http://schemas.openxmlformats.org/officeDocument/2006/relationships/customXml" Target="../ink/ink1173.xml"/><Relationship Id="rId54" Type="http://schemas.openxmlformats.org/officeDocument/2006/relationships/image" Target="../media/image806.png"/><Relationship Id="rId62" Type="http://schemas.openxmlformats.org/officeDocument/2006/relationships/image" Target="../media/image810.png"/><Relationship Id="rId1" Type="http://schemas.openxmlformats.org/officeDocument/2006/relationships/slideLayout" Target="../slideLayouts/slideLayout7.xml"/><Relationship Id="rId6" Type="http://schemas.openxmlformats.org/officeDocument/2006/relationships/image" Target="../media/image782.png"/><Relationship Id="rId15" Type="http://schemas.openxmlformats.org/officeDocument/2006/relationships/customXml" Target="../ink/ink1160.xml"/><Relationship Id="rId23" Type="http://schemas.openxmlformats.org/officeDocument/2006/relationships/customXml" Target="../ink/ink1164.xml"/><Relationship Id="rId28" Type="http://schemas.openxmlformats.org/officeDocument/2006/relationships/image" Target="../media/image793.png"/><Relationship Id="rId36" Type="http://schemas.openxmlformats.org/officeDocument/2006/relationships/image" Target="../media/image797.png"/><Relationship Id="rId49" Type="http://schemas.openxmlformats.org/officeDocument/2006/relationships/customXml" Target="../ink/ink1177.xml"/><Relationship Id="rId57" Type="http://schemas.openxmlformats.org/officeDocument/2006/relationships/customXml" Target="../ink/ink1181.xml"/><Relationship Id="rId10" Type="http://schemas.openxmlformats.org/officeDocument/2006/relationships/image" Target="../media/image784.png"/><Relationship Id="rId31" Type="http://schemas.openxmlformats.org/officeDocument/2006/relationships/customXml" Target="../ink/ink1168.xml"/><Relationship Id="rId44" Type="http://schemas.openxmlformats.org/officeDocument/2006/relationships/image" Target="../media/image801.png"/><Relationship Id="rId52" Type="http://schemas.openxmlformats.org/officeDocument/2006/relationships/image" Target="../media/image805.png"/><Relationship Id="rId60" Type="http://schemas.openxmlformats.org/officeDocument/2006/relationships/image" Target="../media/image809.png"/><Relationship Id="rId65" Type="http://schemas.openxmlformats.org/officeDocument/2006/relationships/customXml" Target="../ink/ink1185.xml"/><Relationship Id="rId4" Type="http://schemas.openxmlformats.org/officeDocument/2006/relationships/image" Target="../media/image781.png"/><Relationship Id="rId9" Type="http://schemas.openxmlformats.org/officeDocument/2006/relationships/customXml" Target="../ink/ink1157.xml"/><Relationship Id="rId13" Type="http://schemas.openxmlformats.org/officeDocument/2006/relationships/customXml" Target="../ink/ink1159.xml"/><Relationship Id="rId18" Type="http://schemas.openxmlformats.org/officeDocument/2006/relationships/image" Target="../media/image788.png"/><Relationship Id="rId39" Type="http://schemas.openxmlformats.org/officeDocument/2006/relationships/customXml" Target="../ink/ink1172.xml"/></Relationships>
</file>

<file path=ppt/slides/_rels/slide9.xml.rels><?xml version="1.0" encoding="UTF-8" standalone="yes"?>
<Relationships xmlns="http://schemas.openxmlformats.org/package/2006/relationships"><Relationship Id="rId117" Type="http://schemas.openxmlformats.org/officeDocument/2006/relationships/image" Target="../media/image871.png"/><Relationship Id="rId671" Type="http://schemas.openxmlformats.org/officeDocument/2006/relationships/image" Target="../media/image1148.png"/><Relationship Id="rId21" Type="http://schemas.openxmlformats.org/officeDocument/2006/relationships/image" Target="../media/image823.png"/><Relationship Id="rId324" Type="http://schemas.openxmlformats.org/officeDocument/2006/relationships/customXml" Target="../ink/ink1348.xml"/><Relationship Id="rId531" Type="http://schemas.openxmlformats.org/officeDocument/2006/relationships/image" Target="../media/image1078.png"/><Relationship Id="rId629" Type="http://schemas.openxmlformats.org/officeDocument/2006/relationships/image" Target="../media/image1127.png"/><Relationship Id="rId170" Type="http://schemas.openxmlformats.org/officeDocument/2006/relationships/customXml" Target="../ink/ink1271.xml"/><Relationship Id="rId268" Type="http://schemas.openxmlformats.org/officeDocument/2006/relationships/customXml" Target="../ink/ink1320.xml"/><Relationship Id="rId475" Type="http://schemas.openxmlformats.org/officeDocument/2006/relationships/image" Target="../media/image1050.png"/><Relationship Id="rId32" Type="http://schemas.openxmlformats.org/officeDocument/2006/relationships/customXml" Target="../ink/ink1202.xml"/><Relationship Id="rId128" Type="http://schemas.openxmlformats.org/officeDocument/2006/relationships/customXml" Target="../ink/ink1250.xml"/><Relationship Id="rId335" Type="http://schemas.openxmlformats.org/officeDocument/2006/relationships/image" Target="../media/image980.png"/><Relationship Id="rId542" Type="http://schemas.openxmlformats.org/officeDocument/2006/relationships/customXml" Target="../ink/ink1457.xml"/><Relationship Id="rId181" Type="http://schemas.openxmlformats.org/officeDocument/2006/relationships/image" Target="../media/image903.png"/><Relationship Id="rId402" Type="http://schemas.openxmlformats.org/officeDocument/2006/relationships/customXml" Target="../ink/ink1387.xml"/><Relationship Id="rId279" Type="http://schemas.openxmlformats.org/officeDocument/2006/relationships/image" Target="../media/image952.png"/><Relationship Id="rId486" Type="http://schemas.openxmlformats.org/officeDocument/2006/relationships/customXml" Target="../ink/ink1429.xml"/><Relationship Id="rId43" Type="http://schemas.openxmlformats.org/officeDocument/2006/relationships/image" Target="../media/image834.png"/><Relationship Id="rId139" Type="http://schemas.openxmlformats.org/officeDocument/2006/relationships/image" Target="../media/image882.png"/><Relationship Id="rId346" Type="http://schemas.openxmlformats.org/officeDocument/2006/relationships/customXml" Target="../ink/ink1359.xml"/><Relationship Id="rId553" Type="http://schemas.openxmlformats.org/officeDocument/2006/relationships/image" Target="../media/image1089.png"/><Relationship Id="rId192" Type="http://schemas.openxmlformats.org/officeDocument/2006/relationships/customXml" Target="../ink/ink1282.xml"/><Relationship Id="rId206" Type="http://schemas.openxmlformats.org/officeDocument/2006/relationships/customXml" Target="../ink/ink1289.xml"/><Relationship Id="rId413" Type="http://schemas.openxmlformats.org/officeDocument/2006/relationships/image" Target="../media/image1020.png"/><Relationship Id="rId497" Type="http://schemas.openxmlformats.org/officeDocument/2006/relationships/image" Target="../media/image1061.png"/><Relationship Id="rId620" Type="http://schemas.openxmlformats.org/officeDocument/2006/relationships/customXml" Target="../ink/ink1496.xml"/><Relationship Id="rId357" Type="http://schemas.openxmlformats.org/officeDocument/2006/relationships/image" Target="../media/image992.png"/><Relationship Id="rId54" Type="http://schemas.openxmlformats.org/officeDocument/2006/relationships/customXml" Target="../ink/ink1213.xml"/><Relationship Id="rId217" Type="http://schemas.openxmlformats.org/officeDocument/2006/relationships/image" Target="../media/image921.png"/><Relationship Id="rId564" Type="http://schemas.openxmlformats.org/officeDocument/2006/relationships/customXml" Target="../ink/ink1468.xml"/><Relationship Id="rId424" Type="http://schemas.openxmlformats.org/officeDocument/2006/relationships/customXml" Target="../ink/ink1398.xml"/><Relationship Id="rId631" Type="http://schemas.openxmlformats.org/officeDocument/2006/relationships/image" Target="../media/image1128.png"/><Relationship Id="rId270" Type="http://schemas.openxmlformats.org/officeDocument/2006/relationships/customXml" Target="../ink/ink1321.xml"/><Relationship Id="rId65" Type="http://schemas.openxmlformats.org/officeDocument/2006/relationships/image" Target="../media/image845.png"/><Relationship Id="rId130" Type="http://schemas.openxmlformats.org/officeDocument/2006/relationships/customXml" Target="../ink/ink1251.xml"/><Relationship Id="rId368" Type="http://schemas.openxmlformats.org/officeDocument/2006/relationships/customXml" Target="../ink/ink1370.xml"/><Relationship Id="rId575" Type="http://schemas.openxmlformats.org/officeDocument/2006/relationships/image" Target="../media/image1100.png"/><Relationship Id="rId228" Type="http://schemas.openxmlformats.org/officeDocument/2006/relationships/customXml" Target="../ink/ink1300.xml"/><Relationship Id="rId435" Type="http://schemas.openxmlformats.org/officeDocument/2006/relationships/image" Target="../media/image1030.png"/><Relationship Id="rId642" Type="http://schemas.openxmlformats.org/officeDocument/2006/relationships/customXml" Target="../ink/ink1507.xml"/><Relationship Id="rId281" Type="http://schemas.openxmlformats.org/officeDocument/2006/relationships/image" Target="../media/image953.png"/><Relationship Id="rId502" Type="http://schemas.openxmlformats.org/officeDocument/2006/relationships/customXml" Target="../ink/ink1437.xml"/><Relationship Id="rId76" Type="http://schemas.openxmlformats.org/officeDocument/2006/relationships/customXml" Target="../ink/ink1224.xml"/><Relationship Id="rId141" Type="http://schemas.openxmlformats.org/officeDocument/2006/relationships/image" Target="../media/image883.png"/><Relationship Id="rId379" Type="http://schemas.openxmlformats.org/officeDocument/2006/relationships/image" Target="../media/image1003.png"/><Relationship Id="rId586" Type="http://schemas.openxmlformats.org/officeDocument/2006/relationships/customXml" Target="../ink/ink1479.xml"/><Relationship Id="rId7" Type="http://schemas.openxmlformats.org/officeDocument/2006/relationships/image" Target="../media/image816.png"/><Relationship Id="rId239" Type="http://schemas.openxmlformats.org/officeDocument/2006/relationships/image" Target="../media/image932.png"/><Relationship Id="rId446" Type="http://schemas.openxmlformats.org/officeDocument/2006/relationships/customXml" Target="../ink/ink1409.xml"/><Relationship Id="rId653" Type="http://schemas.openxmlformats.org/officeDocument/2006/relationships/image" Target="../media/image1139.png"/><Relationship Id="rId292" Type="http://schemas.openxmlformats.org/officeDocument/2006/relationships/customXml" Target="../ink/ink1332.xml"/><Relationship Id="rId306" Type="http://schemas.openxmlformats.org/officeDocument/2006/relationships/customXml" Target="../ink/ink1339.xml"/><Relationship Id="rId87" Type="http://schemas.openxmlformats.org/officeDocument/2006/relationships/image" Target="../media/image856.png"/><Relationship Id="rId513" Type="http://schemas.openxmlformats.org/officeDocument/2006/relationships/image" Target="../media/image1069.png"/><Relationship Id="rId597" Type="http://schemas.openxmlformats.org/officeDocument/2006/relationships/image" Target="../media/image1111.png"/><Relationship Id="rId152" Type="http://schemas.openxmlformats.org/officeDocument/2006/relationships/customXml" Target="../ink/ink1262.xml"/><Relationship Id="rId457" Type="http://schemas.openxmlformats.org/officeDocument/2006/relationships/image" Target="../media/image1041.png"/><Relationship Id="rId664" Type="http://schemas.openxmlformats.org/officeDocument/2006/relationships/customXml" Target="../ink/ink1518.xml"/><Relationship Id="rId14" Type="http://schemas.openxmlformats.org/officeDocument/2006/relationships/customXml" Target="../ink/ink1193.xml"/><Relationship Id="rId317" Type="http://schemas.openxmlformats.org/officeDocument/2006/relationships/image" Target="../media/image971.png"/><Relationship Id="rId524" Type="http://schemas.openxmlformats.org/officeDocument/2006/relationships/customXml" Target="../ink/ink1448.xml"/><Relationship Id="rId98" Type="http://schemas.openxmlformats.org/officeDocument/2006/relationships/customXml" Target="../ink/ink1235.xml"/><Relationship Id="rId163" Type="http://schemas.openxmlformats.org/officeDocument/2006/relationships/image" Target="../media/image894.png"/><Relationship Id="rId370" Type="http://schemas.openxmlformats.org/officeDocument/2006/relationships/customXml" Target="../ink/ink1371.xml"/><Relationship Id="rId230" Type="http://schemas.openxmlformats.org/officeDocument/2006/relationships/customXml" Target="../ink/ink1301.xml"/><Relationship Id="rId468" Type="http://schemas.openxmlformats.org/officeDocument/2006/relationships/customXml" Target="../ink/ink1420.xml"/><Relationship Id="rId25" Type="http://schemas.openxmlformats.org/officeDocument/2006/relationships/image" Target="../media/image825.png"/><Relationship Id="rId328" Type="http://schemas.openxmlformats.org/officeDocument/2006/relationships/customXml" Target="../ink/ink1350.xml"/><Relationship Id="rId535" Type="http://schemas.openxmlformats.org/officeDocument/2006/relationships/image" Target="../media/image1080.png"/><Relationship Id="rId174" Type="http://schemas.openxmlformats.org/officeDocument/2006/relationships/customXml" Target="../ink/ink1273.xml"/><Relationship Id="rId381" Type="http://schemas.openxmlformats.org/officeDocument/2006/relationships/image" Target="../media/image1004.png"/><Relationship Id="rId602" Type="http://schemas.openxmlformats.org/officeDocument/2006/relationships/customXml" Target="../ink/ink1487.xml"/><Relationship Id="rId241" Type="http://schemas.openxmlformats.org/officeDocument/2006/relationships/image" Target="../media/image933.png"/><Relationship Id="rId479" Type="http://schemas.openxmlformats.org/officeDocument/2006/relationships/image" Target="../media/image1052.png"/><Relationship Id="rId36" Type="http://schemas.openxmlformats.org/officeDocument/2006/relationships/customXml" Target="../ink/ink1204.xml"/><Relationship Id="rId339" Type="http://schemas.openxmlformats.org/officeDocument/2006/relationships/image" Target="../media/image982.png"/><Relationship Id="rId546" Type="http://schemas.openxmlformats.org/officeDocument/2006/relationships/customXml" Target="../ink/ink1459.xml"/><Relationship Id="rId101" Type="http://schemas.openxmlformats.org/officeDocument/2006/relationships/image" Target="../media/image863.png"/><Relationship Id="rId185" Type="http://schemas.openxmlformats.org/officeDocument/2006/relationships/image" Target="../media/image905.png"/><Relationship Id="rId406" Type="http://schemas.openxmlformats.org/officeDocument/2006/relationships/customXml" Target="../ink/ink1389.xml"/><Relationship Id="rId392" Type="http://schemas.openxmlformats.org/officeDocument/2006/relationships/customXml" Target="../ink/ink1382.xml"/><Relationship Id="rId613" Type="http://schemas.openxmlformats.org/officeDocument/2006/relationships/image" Target="../media/image1119.png"/><Relationship Id="rId252" Type="http://schemas.openxmlformats.org/officeDocument/2006/relationships/customXml" Target="../ink/ink1312.xml"/><Relationship Id="rId47" Type="http://schemas.openxmlformats.org/officeDocument/2006/relationships/image" Target="../media/image836.png"/><Relationship Id="rId112" Type="http://schemas.openxmlformats.org/officeDocument/2006/relationships/customXml" Target="../ink/ink1242.xml"/><Relationship Id="rId557" Type="http://schemas.openxmlformats.org/officeDocument/2006/relationships/image" Target="../media/image1091.png"/><Relationship Id="rId196" Type="http://schemas.openxmlformats.org/officeDocument/2006/relationships/customXml" Target="../ink/ink1284.xml"/><Relationship Id="rId417" Type="http://schemas.openxmlformats.org/officeDocument/2006/relationships/image" Target="../media/image1022.png"/><Relationship Id="rId624" Type="http://schemas.openxmlformats.org/officeDocument/2006/relationships/customXml" Target="../ink/ink1498.xml"/><Relationship Id="rId263" Type="http://schemas.openxmlformats.org/officeDocument/2006/relationships/image" Target="../media/image944.png"/><Relationship Id="rId470" Type="http://schemas.openxmlformats.org/officeDocument/2006/relationships/customXml" Target="../ink/ink1421.xml"/><Relationship Id="rId58" Type="http://schemas.openxmlformats.org/officeDocument/2006/relationships/customXml" Target="../ink/ink1215.xml"/><Relationship Id="rId123" Type="http://schemas.openxmlformats.org/officeDocument/2006/relationships/image" Target="../media/image874.png"/><Relationship Id="rId330" Type="http://schemas.openxmlformats.org/officeDocument/2006/relationships/customXml" Target="../ink/ink1351.xml"/><Relationship Id="rId568" Type="http://schemas.openxmlformats.org/officeDocument/2006/relationships/customXml" Target="../ink/ink1470.xml"/><Relationship Id="rId428" Type="http://schemas.openxmlformats.org/officeDocument/2006/relationships/customXml" Target="../ink/ink1400.xml"/><Relationship Id="rId635" Type="http://schemas.openxmlformats.org/officeDocument/2006/relationships/image" Target="../media/image1130.png"/><Relationship Id="rId274" Type="http://schemas.openxmlformats.org/officeDocument/2006/relationships/customXml" Target="../ink/ink1323.xml"/><Relationship Id="rId481" Type="http://schemas.openxmlformats.org/officeDocument/2006/relationships/image" Target="../media/image1053.png"/><Relationship Id="rId69" Type="http://schemas.openxmlformats.org/officeDocument/2006/relationships/image" Target="../media/image847.png"/><Relationship Id="rId134" Type="http://schemas.openxmlformats.org/officeDocument/2006/relationships/customXml" Target="../ink/ink1253.xml"/><Relationship Id="rId579" Type="http://schemas.openxmlformats.org/officeDocument/2006/relationships/image" Target="../media/image1102.png"/><Relationship Id="rId341" Type="http://schemas.openxmlformats.org/officeDocument/2006/relationships/image" Target="../media/image983.png"/><Relationship Id="rId439" Type="http://schemas.openxmlformats.org/officeDocument/2006/relationships/image" Target="../media/image1032.png"/><Relationship Id="rId646" Type="http://schemas.openxmlformats.org/officeDocument/2006/relationships/customXml" Target="../ink/ink1509.xml"/><Relationship Id="rId201" Type="http://schemas.openxmlformats.org/officeDocument/2006/relationships/image" Target="../media/image913.png"/><Relationship Id="rId243" Type="http://schemas.openxmlformats.org/officeDocument/2006/relationships/image" Target="../media/image934.png"/><Relationship Id="rId285" Type="http://schemas.openxmlformats.org/officeDocument/2006/relationships/image" Target="../media/image955.png"/><Relationship Id="rId450" Type="http://schemas.openxmlformats.org/officeDocument/2006/relationships/customXml" Target="../ink/ink1411.xml"/><Relationship Id="rId506" Type="http://schemas.openxmlformats.org/officeDocument/2006/relationships/customXml" Target="../ink/ink1439.xml"/><Relationship Id="rId38" Type="http://schemas.openxmlformats.org/officeDocument/2006/relationships/customXml" Target="../ink/ink1205.xml"/><Relationship Id="rId103" Type="http://schemas.openxmlformats.org/officeDocument/2006/relationships/image" Target="../media/image864.png"/><Relationship Id="rId310" Type="http://schemas.openxmlformats.org/officeDocument/2006/relationships/customXml" Target="../ink/ink1341.xml"/><Relationship Id="rId492" Type="http://schemas.openxmlformats.org/officeDocument/2006/relationships/customXml" Target="../ink/ink1432.xml"/><Relationship Id="rId548" Type="http://schemas.openxmlformats.org/officeDocument/2006/relationships/customXml" Target="../ink/ink1460.xml"/><Relationship Id="rId91" Type="http://schemas.openxmlformats.org/officeDocument/2006/relationships/image" Target="../media/image858.png"/><Relationship Id="rId145" Type="http://schemas.openxmlformats.org/officeDocument/2006/relationships/image" Target="../media/image885.png"/><Relationship Id="rId187" Type="http://schemas.openxmlformats.org/officeDocument/2006/relationships/image" Target="../media/image906.png"/><Relationship Id="rId352" Type="http://schemas.openxmlformats.org/officeDocument/2006/relationships/customXml" Target="../ink/ink1362.xml"/><Relationship Id="rId394" Type="http://schemas.openxmlformats.org/officeDocument/2006/relationships/customXml" Target="../ink/ink1383.xml"/><Relationship Id="rId408" Type="http://schemas.openxmlformats.org/officeDocument/2006/relationships/customXml" Target="../ink/ink1390.xml"/><Relationship Id="rId615" Type="http://schemas.openxmlformats.org/officeDocument/2006/relationships/image" Target="../media/image1120.png"/><Relationship Id="rId212" Type="http://schemas.openxmlformats.org/officeDocument/2006/relationships/customXml" Target="../ink/ink1292.xml"/><Relationship Id="rId254" Type="http://schemas.openxmlformats.org/officeDocument/2006/relationships/customXml" Target="../ink/ink1313.xml"/><Relationship Id="rId657" Type="http://schemas.openxmlformats.org/officeDocument/2006/relationships/image" Target="../media/image1141.png"/><Relationship Id="rId49" Type="http://schemas.openxmlformats.org/officeDocument/2006/relationships/image" Target="../media/image837.png"/><Relationship Id="rId114" Type="http://schemas.openxmlformats.org/officeDocument/2006/relationships/customXml" Target="../ink/ink1243.xml"/><Relationship Id="rId296" Type="http://schemas.openxmlformats.org/officeDocument/2006/relationships/customXml" Target="../ink/ink1334.xml"/><Relationship Id="rId461" Type="http://schemas.openxmlformats.org/officeDocument/2006/relationships/image" Target="../media/image1043.png"/><Relationship Id="rId517" Type="http://schemas.openxmlformats.org/officeDocument/2006/relationships/image" Target="../media/image1071.png"/><Relationship Id="rId559" Type="http://schemas.openxmlformats.org/officeDocument/2006/relationships/image" Target="../media/image1092.png"/><Relationship Id="rId60" Type="http://schemas.openxmlformats.org/officeDocument/2006/relationships/customXml" Target="../ink/ink1216.xml"/><Relationship Id="rId156" Type="http://schemas.openxmlformats.org/officeDocument/2006/relationships/customXml" Target="../ink/ink1264.xml"/><Relationship Id="rId198" Type="http://schemas.openxmlformats.org/officeDocument/2006/relationships/customXml" Target="../ink/ink1285.xml"/><Relationship Id="rId321" Type="http://schemas.openxmlformats.org/officeDocument/2006/relationships/image" Target="../media/image973.png"/><Relationship Id="rId363" Type="http://schemas.openxmlformats.org/officeDocument/2006/relationships/image" Target="../media/image995.png"/><Relationship Id="rId419" Type="http://schemas.openxmlformats.org/officeDocument/2006/relationships/image" Target="../media/image172.png"/><Relationship Id="rId570" Type="http://schemas.openxmlformats.org/officeDocument/2006/relationships/customXml" Target="../ink/ink1471.xml"/><Relationship Id="rId626" Type="http://schemas.openxmlformats.org/officeDocument/2006/relationships/customXml" Target="../ink/ink1499.xml"/><Relationship Id="rId223" Type="http://schemas.openxmlformats.org/officeDocument/2006/relationships/image" Target="../media/image924.png"/><Relationship Id="rId430" Type="http://schemas.openxmlformats.org/officeDocument/2006/relationships/customXml" Target="../ink/ink1401.xml"/><Relationship Id="rId668" Type="http://schemas.openxmlformats.org/officeDocument/2006/relationships/customXml" Target="../ink/ink1520.xml"/><Relationship Id="rId18" Type="http://schemas.openxmlformats.org/officeDocument/2006/relationships/customXml" Target="../ink/ink1195.xml"/><Relationship Id="rId265" Type="http://schemas.openxmlformats.org/officeDocument/2006/relationships/image" Target="../media/image945.png"/><Relationship Id="rId472" Type="http://schemas.openxmlformats.org/officeDocument/2006/relationships/customXml" Target="../ink/ink1422.xml"/><Relationship Id="rId528" Type="http://schemas.openxmlformats.org/officeDocument/2006/relationships/customXml" Target="../ink/ink1450.xml"/><Relationship Id="rId125" Type="http://schemas.openxmlformats.org/officeDocument/2006/relationships/image" Target="../media/image875.png"/><Relationship Id="rId167" Type="http://schemas.openxmlformats.org/officeDocument/2006/relationships/image" Target="../media/image896.png"/><Relationship Id="rId332" Type="http://schemas.openxmlformats.org/officeDocument/2006/relationships/customXml" Target="../ink/ink1352.xml"/><Relationship Id="rId374" Type="http://schemas.openxmlformats.org/officeDocument/2006/relationships/customXml" Target="../ink/ink1373.xml"/><Relationship Id="rId581" Type="http://schemas.openxmlformats.org/officeDocument/2006/relationships/image" Target="../media/image1103.png"/><Relationship Id="rId71" Type="http://schemas.openxmlformats.org/officeDocument/2006/relationships/image" Target="../media/image848.png"/><Relationship Id="rId234" Type="http://schemas.openxmlformats.org/officeDocument/2006/relationships/customXml" Target="../ink/ink1303.xml"/><Relationship Id="rId637" Type="http://schemas.openxmlformats.org/officeDocument/2006/relationships/image" Target="../media/image1131.png"/><Relationship Id="rId2" Type="http://schemas.openxmlformats.org/officeDocument/2006/relationships/customXml" Target="../ink/ink1187.xml"/><Relationship Id="rId29" Type="http://schemas.openxmlformats.org/officeDocument/2006/relationships/image" Target="../media/image827.png"/><Relationship Id="rId276" Type="http://schemas.openxmlformats.org/officeDocument/2006/relationships/customXml" Target="../ink/ink1324.xml"/><Relationship Id="rId441" Type="http://schemas.openxmlformats.org/officeDocument/2006/relationships/image" Target="../media/image1033.png"/><Relationship Id="rId483" Type="http://schemas.openxmlformats.org/officeDocument/2006/relationships/image" Target="../media/image1054.png"/><Relationship Id="rId539" Type="http://schemas.openxmlformats.org/officeDocument/2006/relationships/image" Target="../media/image1082.png"/><Relationship Id="rId40" Type="http://schemas.openxmlformats.org/officeDocument/2006/relationships/customXml" Target="../ink/ink1206.xml"/><Relationship Id="rId136" Type="http://schemas.openxmlformats.org/officeDocument/2006/relationships/customXml" Target="../ink/ink1254.xml"/><Relationship Id="rId178" Type="http://schemas.openxmlformats.org/officeDocument/2006/relationships/customXml" Target="../ink/ink1275.xml"/><Relationship Id="rId301" Type="http://schemas.openxmlformats.org/officeDocument/2006/relationships/image" Target="../media/image963.png"/><Relationship Id="rId343" Type="http://schemas.openxmlformats.org/officeDocument/2006/relationships/image" Target="../media/image984.png"/><Relationship Id="rId550" Type="http://schemas.openxmlformats.org/officeDocument/2006/relationships/customXml" Target="../ink/ink1461.xml"/><Relationship Id="rId82" Type="http://schemas.openxmlformats.org/officeDocument/2006/relationships/customXml" Target="../ink/ink1227.xml"/><Relationship Id="rId203" Type="http://schemas.openxmlformats.org/officeDocument/2006/relationships/image" Target="../media/image914.png"/><Relationship Id="rId385" Type="http://schemas.openxmlformats.org/officeDocument/2006/relationships/image" Target="../media/image1006.png"/><Relationship Id="rId592" Type="http://schemas.openxmlformats.org/officeDocument/2006/relationships/customXml" Target="../ink/ink1482.xml"/><Relationship Id="rId606" Type="http://schemas.openxmlformats.org/officeDocument/2006/relationships/customXml" Target="../ink/ink1489.xml"/><Relationship Id="rId648" Type="http://schemas.openxmlformats.org/officeDocument/2006/relationships/customXml" Target="../ink/ink1510.xml"/><Relationship Id="rId245" Type="http://schemas.openxmlformats.org/officeDocument/2006/relationships/image" Target="../media/image935.png"/><Relationship Id="rId287" Type="http://schemas.openxmlformats.org/officeDocument/2006/relationships/image" Target="../media/image956.png"/><Relationship Id="rId410" Type="http://schemas.openxmlformats.org/officeDocument/2006/relationships/customXml" Target="../ink/ink1391.xml"/><Relationship Id="rId452" Type="http://schemas.openxmlformats.org/officeDocument/2006/relationships/customXml" Target="../ink/ink1412.xml"/><Relationship Id="rId494" Type="http://schemas.openxmlformats.org/officeDocument/2006/relationships/customXml" Target="../ink/ink1433.xml"/><Relationship Id="rId508" Type="http://schemas.openxmlformats.org/officeDocument/2006/relationships/customXml" Target="../ink/ink1440.xml"/><Relationship Id="rId105" Type="http://schemas.openxmlformats.org/officeDocument/2006/relationships/image" Target="../media/image865.png"/><Relationship Id="rId147" Type="http://schemas.openxmlformats.org/officeDocument/2006/relationships/image" Target="../media/image886.png"/><Relationship Id="rId312" Type="http://schemas.openxmlformats.org/officeDocument/2006/relationships/customXml" Target="../ink/ink1342.xml"/><Relationship Id="rId354" Type="http://schemas.openxmlformats.org/officeDocument/2006/relationships/customXml" Target="../ink/ink1363.xml"/><Relationship Id="rId51" Type="http://schemas.openxmlformats.org/officeDocument/2006/relationships/image" Target="../media/image838.png"/><Relationship Id="rId93" Type="http://schemas.openxmlformats.org/officeDocument/2006/relationships/image" Target="../media/image859.png"/><Relationship Id="rId189" Type="http://schemas.openxmlformats.org/officeDocument/2006/relationships/image" Target="../media/image907.png"/><Relationship Id="rId396" Type="http://schemas.openxmlformats.org/officeDocument/2006/relationships/customXml" Target="../ink/ink1384.xml"/><Relationship Id="rId561" Type="http://schemas.openxmlformats.org/officeDocument/2006/relationships/image" Target="../media/image1093.png"/><Relationship Id="rId617" Type="http://schemas.openxmlformats.org/officeDocument/2006/relationships/image" Target="../media/image1121.png"/><Relationship Id="rId659" Type="http://schemas.openxmlformats.org/officeDocument/2006/relationships/image" Target="../media/image1142.png"/><Relationship Id="rId214" Type="http://schemas.openxmlformats.org/officeDocument/2006/relationships/customXml" Target="../ink/ink1293.xml"/><Relationship Id="rId256" Type="http://schemas.openxmlformats.org/officeDocument/2006/relationships/customXml" Target="../ink/ink1314.xml"/><Relationship Id="rId298" Type="http://schemas.openxmlformats.org/officeDocument/2006/relationships/customXml" Target="../ink/ink1335.xml"/><Relationship Id="rId421" Type="http://schemas.openxmlformats.org/officeDocument/2006/relationships/image" Target="../media/image1023.png"/><Relationship Id="rId463" Type="http://schemas.openxmlformats.org/officeDocument/2006/relationships/image" Target="../media/image1044.png"/><Relationship Id="rId519" Type="http://schemas.openxmlformats.org/officeDocument/2006/relationships/image" Target="../media/image1072.png"/><Relationship Id="rId670" Type="http://schemas.openxmlformats.org/officeDocument/2006/relationships/customXml" Target="../ink/ink1521.xml"/><Relationship Id="rId116" Type="http://schemas.openxmlformats.org/officeDocument/2006/relationships/customXml" Target="../ink/ink1244.xml"/><Relationship Id="rId158" Type="http://schemas.openxmlformats.org/officeDocument/2006/relationships/customXml" Target="../ink/ink1265.xml"/><Relationship Id="rId323" Type="http://schemas.openxmlformats.org/officeDocument/2006/relationships/image" Target="../media/image974.png"/><Relationship Id="rId530" Type="http://schemas.openxmlformats.org/officeDocument/2006/relationships/customXml" Target="../ink/ink1451.xml"/><Relationship Id="rId20" Type="http://schemas.openxmlformats.org/officeDocument/2006/relationships/customXml" Target="../ink/ink1196.xml"/><Relationship Id="rId62" Type="http://schemas.openxmlformats.org/officeDocument/2006/relationships/customXml" Target="../ink/ink1217.xml"/><Relationship Id="rId365" Type="http://schemas.openxmlformats.org/officeDocument/2006/relationships/image" Target="../media/image996.png"/><Relationship Id="rId572" Type="http://schemas.openxmlformats.org/officeDocument/2006/relationships/customXml" Target="../ink/ink1472.xml"/><Relationship Id="rId628" Type="http://schemas.openxmlformats.org/officeDocument/2006/relationships/customXml" Target="../ink/ink1500.xml"/><Relationship Id="rId225" Type="http://schemas.openxmlformats.org/officeDocument/2006/relationships/image" Target="../media/image925.png"/><Relationship Id="rId267" Type="http://schemas.openxmlformats.org/officeDocument/2006/relationships/image" Target="../media/image946.png"/><Relationship Id="rId432" Type="http://schemas.openxmlformats.org/officeDocument/2006/relationships/customXml" Target="../ink/ink1402.xml"/><Relationship Id="rId474" Type="http://schemas.openxmlformats.org/officeDocument/2006/relationships/customXml" Target="../ink/ink1423.xml"/><Relationship Id="rId127" Type="http://schemas.openxmlformats.org/officeDocument/2006/relationships/image" Target="../media/image876.png"/><Relationship Id="rId31" Type="http://schemas.openxmlformats.org/officeDocument/2006/relationships/image" Target="../media/image828.png"/><Relationship Id="rId73" Type="http://schemas.openxmlformats.org/officeDocument/2006/relationships/image" Target="../media/image849.png"/><Relationship Id="rId169" Type="http://schemas.openxmlformats.org/officeDocument/2006/relationships/image" Target="../media/image897.png"/><Relationship Id="rId334" Type="http://schemas.openxmlformats.org/officeDocument/2006/relationships/customXml" Target="../ink/ink1353.xml"/><Relationship Id="rId376" Type="http://schemas.openxmlformats.org/officeDocument/2006/relationships/customXml" Target="../ink/ink1374.xml"/><Relationship Id="rId541" Type="http://schemas.openxmlformats.org/officeDocument/2006/relationships/image" Target="../media/image1083.png"/><Relationship Id="rId583" Type="http://schemas.openxmlformats.org/officeDocument/2006/relationships/image" Target="../media/image1104.png"/><Relationship Id="rId639" Type="http://schemas.openxmlformats.org/officeDocument/2006/relationships/image" Target="../media/image1132.png"/><Relationship Id="rId4" Type="http://schemas.openxmlformats.org/officeDocument/2006/relationships/customXml" Target="../ink/ink1188.xml"/><Relationship Id="rId180" Type="http://schemas.openxmlformats.org/officeDocument/2006/relationships/customXml" Target="../ink/ink1276.xml"/><Relationship Id="rId236" Type="http://schemas.openxmlformats.org/officeDocument/2006/relationships/customXml" Target="../ink/ink1304.xml"/><Relationship Id="rId278" Type="http://schemas.openxmlformats.org/officeDocument/2006/relationships/customXml" Target="../ink/ink1325.xml"/><Relationship Id="rId401" Type="http://schemas.openxmlformats.org/officeDocument/2006/relationships/image" Target="../media/image1014.png"/><Relationship Id="rId443" Type="http://schemas.openxmlformats.org/officeDocument/2006/relationships/image" Target="../media/image1034.png"/><Relationship Id="rId650" Type="http://schemas.openxmlformats.org/officeDocument/2006/relationships/customXml" Target="../ink/ink1511.xml"/><Relationship Id="rId303" Type="http://schemas.openxmlformats.org/officeDocument/2006/relationships/image" Target="../media/image964.png"/><Relationship Id="rId485" Type="http://schemas.openxmlformats.org/officeDocument/2006/relationships/image" Target="../media/image1055.png"/><Relationship Id="rId42" Type="http://schemas.openxmlformats.org/officeDocument/2006/relationships/customXml" Target="../ink/ink1207.xml"/><Relationship Id="rId84" Type="http://schemas.openxmlformats.org/officeDocument/2006/relationships/customXml" Target="../ink/ink1228.xml"/><Relationship Id="rId138" Type="http://schemas.openxmlformats.org/officeDocument/2006/relationships/customXml" Target="../ink/ink1255.xml"/><Relationship Id="rId345" Type="http://schemas.openxmlformats.org/officeDocument/2006/relationships/image" Target="../media/image985.png"/><Relationship Id="rId387" Type="http://schemas.openxmlformats.org/officeDocument/2006/relationships/image" Target="../media/image1007.png"/><Relationship Id="rId510" Type="http://schemas.openxmlformats.org/officeDocument/2006/relationships/customXml" Target="../ink/ink1441.xml"/><Relationship Id="rId552" Type="http://schemas.openxmlformats.org/officeDocument/2006/relationships/customXml" Target="../ink/ink1462.xml"/><Relationship Id="rId594" Type="http://schemas.openxmlformats.org/officeDocument/2006/relationships/customXml" Target="../ink/ink1483.xml"/><Relationship Id="rId608" Type="http://schemas.openxmlformats.org/officeDocument/2006/relationships/customXml" Target="../ink/ink1490.xml"/><Relationship Id="rId191" Type="http://schemas.openxmlformats.org/officeDocument/2006/relationships/image" Target="../media/image908.png"/><Relationship Id="rId205" Type="http://schemas.openxmlformats.org/officeDocument/2006/relationships/image" Target="../media/image915.png"/><Relationship Id="rId247" Type="http://schemas.openxmlformats.org/officeDocument/2006/relationships/image" Target="../media/image936.png"/><Relationship Id="rId412" Type="http://schemas.openxmlformats.org/officeDocument/2006/relationships/customXml" Target="../ink/ink1392.xml"/><Relationship Id="rId107" Type="http://schemas.openxmlformats.org/officeDocument/2006/relationships/image" Target="../media/image866.png"/><Relationship Id="rId289" Type="http://schemas.openxmlformats.org/officeDocument/2006/relationships/image" Target="../media/image957.png"/><Relationship Id="rId454" Type="http://schemas.openxmlformats.org/officeDocument/2006/relationships/customXml" Target="../ink/ink1413.xml"/><Relationship Id="rId496" Type="http://schemas.openxmlformats.org/officeDocument/2006/relationships/customXml" Target="../ink/ink1434.xml"/><Relationship Id="rId661" Type="http://schemas.openxmlformats.org/officeDocument/2006/relationships/image" Target="../media/image1143.png"/><Relationship Id="rId11" Type="http://schemas.openxmlformats.org/officeDocument/2006/relationships/image" Target="../media/image818.png"/><Relationship Id="rId53" Type="http://schemas.openxmlformats.org/officeDocument/2006/relationships/image" Target="../media/image839.png"/><Relationship Id="rId149" Type="http://schemas.openxmlformats.org/officeDocument/2006/relationships/image" Target="../media/image887.png"/><Relationship Id="rId314" Type="http://schemas.openxmlformats.org/officeDocument/2006/relationships/customXml" Target="../ink/ink1343.xml"/><Relationship Id="rId356" Type="http://schemas.openxmlformats.org/officeDocument/2006/relationships/customXml" Target="../ink/ink1364.xml"/><Relationship Id="rId398" Type="http://schemas.openxmlformats.org/officeDocument/2006/relationships/customXml" Target="../ink/ink1385.xml"/><Relationship Id="rId521" Type="http://schemas.openxmlformats.org/officeDocument/2006/relationships/image" Target="../media/image1073.png"/><Relationship Id="rId563" Type="http://schemas.openxmlformats.org/officeDocument/2006/relationships/image" Target="../media/image1094.png"/><Relationship Id="rId619" Type="http://schemas.openxmlformats.org/officeDocument/2006/relationships/image" Target="../media/image1122.png"/><Relationship Id="rId95" Type="http://schemas.openxmlformats.org/officeDocument/2006/relationships/image" Target="../media/image860.png"/><Relationship Id="rId160" Type="http://schemas.openxmlformats.org/officeDocument/2006/relationships/customXml" Target="../ink/ink1266.xml"/><Relationship Id="rId216" Type="http://schemas.openxmlformats.org/officeDocument/2006/relationships/customXml" Target="../ink/ink1294.xml"/><Relationship Id="rId423" Type="http://schemas.openxmlformats.org/officeDocument/2006/relationships/image" Target="../media/image1024.png"/><Relationship Id="rId258" Type="http://schemas.openxmlformats.org/officeDocument/2006/relationships/customXml" Target="../ink/ink1315.xml"/><Relationship Id="rId465" Type="http://schemas.openxmlformats.org/officeDocument/2006/relationships/image" Target="../media/image1045.png"/><Relationship Id="rId630" Type="http://schemas.openxmlformats.org/officeDocument/2006/relationships/customXml" Target="../ink/ink1501.xml"/><Relationship Id="rId672" Type="http://schemas.openxmlformats.org/officeDocument/2006/relationships/customXml" Target="../ink/ink1522.xml"/><Relationship Id="rId22" Type="http://schemas.openxmlformats.org/officeDocument/2006/relationships/customXml" Target="../ink/ink1197.xml"/><Relationship Id="rId64" Type="http://schemas.openxmlformats.org/officeDocument/2006/relationships/customXml" Target="../ink/ink1218.xml"/><Relationship Id="rId118" Type="http://schemas.openxmlformats.org/officeDocument/2006/relationships/customXml" Target="../ink/ink1245.xml"/><Relationship Id="rId325" Type="http://schemas.openxmlformats.org/officeDocument/2006/relationships/image" Target="../media/image975.png"/><Relationship Id="rId367" Type="http://schemas.openxmlformats.org/officeDocument/2006/relationships/image" Target="../media/image997.png"/><Relationship Id="rId532" Type="http://schemas.openxmlformats.org/officeDocument/2006/relationships/customXml" Target="../ink/ink1452.xml"/><Relationship Id="rId574" Type="http://schemas.openxmlformats.org/officeDocument/2006/relationships/customXml" Target="../ink/ink1473.xml"/><Relationship Id="rId171" Type="http://schemas.openxmlformats.org/officeDocument/2006/relationships/image" Target="../media/image898.png"/><Relationship Id="rId227" Type="http://schemas.openxmlformats.org/officeDocument/2006/relationships/image" Target="../media/image926.png"/><Relationship Id="rId269" Type="http://schemas.openxmlformats.org/officeDocument/2006/relationships/image" Target="../media/image947.png"/><Relationship Id="rId434" Type="http://schemas.openxmlformats.org/officeDocument/2006/relationships/customXml" Target="../ink/ink1403.xml"/><Relationship Id="rId476" Type="http://schemas.openxmlformats.org/officeDocument/2006/relationships/customXml" Target="../ink/ink1424.xml"/><Relationship Id="rId641" Type="http://schemas.openxmlformats.org/officeDocument/2006/relationships/image" Target="../media/image1133.png"/><Relationship Id="rId33" Type="http://schemas.openxmlformats.org/officeDocument/2006/relationships/image" Target="../media/image829.png"/><Relationship Id="rId129" Type="http://schemas.openxmlformats.org/officeDocument/2006/relationships/image" Target="../media/image877.png"/><Relationship Id="rId280" Type="http://schemas.openxmlformats.org/officeDocument/2006/relationships/customXml" Target="../ink/ink1326.xml"/><Relationship Id="rId336" Type="http://schemas.openxmlformats.org/officeDocument/2006/relationships/customXml" Target="../ink/ink1354.xml"/><Relationship Id="rId501" Type="http://schemas.openxmlformats.org/officeDocument/2006/relationships/image" Target="../media/image1063.png"/><Relationship Id="rId543" Type="http://schemas.openxmlformats.org/officeDocument/2006/relationships/image" Target="../media/image1084.png"/><Relationship Id="rId75" Type="http://schemas.openxmlformats.org/officeDocument/2006/relationships/image" Target="../media/image850.png"/><Relationship Id="rId140" Type="http://schemas.openxmlformats.org/officeDocument/2006/relationships/customXml" Target="../ink/ink1256.xml"/><Relationship Id="rId182" Type="http://schemas.openxmlformats.org/officeDocument/2006/relationships/customXml" Target="../ink/ink1277.xml"/><Relationship Id="rId378" Type="http://schemas.openxmlformats.org/officeDocument/2006/relationships/customXml" Target="../ink/ink1375.xml"/><Relationship Id="rId403" Type="http://schemas.openxmlformats.org/officeDocument/2006/relationships/image" Target="../media/image1015.png"/><Relationship Id="rId585" Type="http://schemas.openxmlformats.org/officeDocument/2006/relationships/image" Target="../media/image1105.png"/><Relationship Id="rId6" Type="http://schemas.openxmlformats.org/officeDocument/2006/relationships/customXml" Target="../ink/ink1189.xml"/><Relationship Id="rId238" Type="http://schemas.openxmlformats.org/officeDocument/2006/relationships/customXml" Target="../ink/ink1305.xml"/><Relationship Id="rId445" Type="http://schemas.openxmlformats.org/officeDocument/2006/relationships/image" Target="../media/image1035.png"/><Relationship Id="rId487" Type="http://schemas.openxmlformats.org/officeDocument/2006/relationships/image" Target="../media/image1056.png"/><Relationship Id="rId610" Type="http://schemas.openxmlformats.org/officeDocument/2006/relationships/customXml" Target="../ink/ink1491.xml"/><Relationship Id="rId652" Type="http://schemas.openxmlformats.org/officeDocument/2006/relationships/customXml" Target="../ink/ink1512.xml"/><Relationship Id="rId291" Type="http://schemas.openxmlformats.org/officeDocument/2006/relationships/image" Target="../media/image958.png"/><Relationship Id="rId305" Type="http://schemas.openxmlformats.org/officeDocument/2006/relationships/image" Target="../media/image965.png"/><Relationship Id="rId347" Type="http://schemas.openxmlformats.org/officeDocument/2006/relationships/image" Target="../media/image986.png"/><Relationship Id="rId512" Type="http://schemas.openxmlformats.org/officeDocument/2006/relationships/customXml" Target="../ink/ink1442.xml"/><Relationship Id="rId44" Type="http://schemas.openxmlformats.org/officeDocument/2006/relationships/customXml" Target="../ink/ink1208.xml"/><Relationship Id="rId86" Type="http://schemas.openxmlformats.org/officeDocument/2006/relationships/customXml" Target="../ink/ink1229.xml"/><Relationship Id="rId151" Type="http://schemas.openxmlformats.org/officeDocument/2006/relationships/image" Target="../media/image888.png"/><Relationship Id="rId389" Type="http://schemas.openxmlformats.org/officeDocument/2006/relationships/image" Target="../media/image1008.png"/><Relationship Id="rId554" Type="http://schemas.openxmlformats.org/officeDocument/2006/relationships/customXml" Target="../ink/ink1463.xml"/><Relationship Id="rId596" Type="http://schemas.openxmlformats.org/officeDocument/2006/relationships/customXml" Target="../ink/ink1484.xml"/><Relationship Id="rId193" Type="http://schemas.openxmlformats.org/officeDocument/2006/relationships/image" Target="../media/image909.png"/><Relationship Id="rId207" Type="http://schemas.openxmlformats.org/officeDocument/2006/relationships/image" Target="../media/image916.png"/><Relationship Id="rId249" Type="http://schemas.openxmlformats.org/officeDocument/2006/relationships/image" Target="../media/image937.png"/><Relationship Id="rId414" Type="http://schemas.openxmlformats.org/officeDocument/2006/relationships/customXml" Target="../ink/ink1393.xml"/><Relationship Id="rId456" Type="http://schemas.openxmlformats.org/officeDocument/2006/relationships/customXml" Target="../ink/ink1414.xml"/><Relationship Id="rId498" Type="http://schemas.openxmlformats.org/officeDocument/2006/relationships/customXml" Target="../ink/ink1435.xml"/><Relationship Id="rId621" Type="http://schemas.openxmlformats.org/officeDocument/2006/relationships/image" Target="../media/image1123.png"/><Relationship Id="rId663" Type="http://schemas.openxmlformats.org/officeDocument/2006/relationships/image" Target="../media/image1144.png"/><Relationship Id="rId13" Type="http://schemas.openxmlformats.org/officeDocument/2006/relationships/image" Target="../media/image819.png"/><Relationship Id="rId109" Type="http://schemas.openxmlformats.org/officeDocument/2006/relationships/image" Target="../media/image867.png"/><Relationship Id="rId260" Type="http://schemas.openxmlformats.org/officeDocument/2006/relationships/customXml" Target="../ink/ink1316.xml"/><Relationship Id="rId316" Type="http://schemas.openxmlformats.org/officeDocument/2006/relationships/customXml" Target="../ink/ink1344.xml"/><Relationship Id="rId523" Type="http://schemas.openxmlformats.org/officeDocument/2006/relationships/image" Target="../media/image1074.png"/><Relationship Id="rId55" Type="http://schemas.openxmlformats.org/officeDocument/2006/relationships/image" Target="../media/image840.png"/><Relationship Id="rId97" Type="http://schemas.openxmlformats.org/officeDocument/2006/relationships/image" Target="../media/image861.png"/><Relationship Id="rId120" Type="http://schemas.openxmlformats.org/officeDocument/2006/relationships/customXml" Target="../ink/ink1246.xml"/><Relationship Id="rId358" Type="http://schemas.openxmlformats.org/officeDocument/2006/relationships/customXml" Target="../ink/ink1365.xml"/><Relationship Id="rId565" Type="http://schemas.openxmlformats.org/officeDocument/2006/relationships/image" Target="../media/image1095.png"/><Relationship Id="rId162" Type="http://schemas.openxmlformats.org/officeDocument/2006/relationships/customXml" Target="../ink/ink1267.xml"/><Relationship Id="rId218" Type="http://schemas.openxmlformats.org/officeDocument/2006/relationships/customXml" Target="../ink/ink1295.xml"/><Relationship Id="rId425" Type="http://schemas.openxmlformats.org/officeDocument/2006/relationships/image" Target="../media/image1025.png"/><Relationship Id="rId467" Type="http://schemas.openxmlformats.org/officeDocument/2006/relationships/image" Target="../media/image1046.png"/><Relationship Id="rId632" Type="http://schemas.openxmlformats.org/officeDocument/2006/relationships/customXml" Target="../ink/ink1502.xml"/><Relationship Id="rId271" Type="http://schemas.openxmlformats.org/officeDocument/2006/relationships/image" Target="../media/image948.png"/><Relationship Id="rId24" Type="http://schemas.openxmlformats.org/officeDocument/2006/relationships/customXml" Target="../ink/ink1198.xml"/><Relationship Id="rId66" Type="http://schemas.openxmlformats.org/officeDocument/2006/relationships/customXml" Target="../ink/ink1219.xml"/><Relationship Id="rId131" Type="http://schemas.openxmlformats.org/officeDocument/2006/relationships/image" Target="../media/image878.png"/><Relationship Id="rId327" Type="http://schemas.openxmlformats.org/officeDocument/2006/relationships/image" Target="../media/image976.png"/><Relationship Id="rId369" Type="http://schemas.openxmlformats.org/officeDocument/2006/relationships/image" Target="../media/image998.png"/><Relationship Id="rId534" Type="http://schemas.openxmlformats.org/officeDocument/2006/relationships/customXml" Target="../ink/ink1453.xml"/><Relationship Id="rId576" Type="http://schemas.openxmlformats.org/officeDocument/2006/relationships/customXml" Target="../ink/ink1474.xml"/><Relationship Id="rId173" Type="http://schemas.openxmlformats.org/officeDocument/2006/relationships/image" Target="../media/image899.png"/><Relationship Id="rId229" Type="http://schemas.openxmlformats.org/officeDocument/2006/relationships/image" Target="../media/image927.png"/><Relationship Id="rId380" Type="http://schemas.openxmlformats.org/officeDocument/2006/relationships/customXml" Target="../ink/ink1376.xml"/><Relationship Id="rId436" Type="http://schemas.openxmlformats.org/officeDocument/2006/relationships/customXml" Target="../ink/ink1404.xml"/><Relationship Id="rId601" Type="http://schemas.openxmlformats.org/officeDocument/2006/relationships/image" Target="../media/image1113.png"/><Relationship Id="rId643" Type="http://schemas.openxmlformats.org/officeDocument/2006/relationships/image" Target="../media/image1134.png"/><Relationship Id="rId240" Type="http://schemas.openxmlformats.org/officeDocument/2006/relationships/customXml" Target="../ink/ink1306.xml"/><Relationship Id="rId478" Type="http://schemas.openxmlformats.org/officeDocument/2006/relationships/customXml" Target="../ink/ink1425.xml"/><Relationship Id="rId35" Type="http://schemas.openxmlformats.org/officeDocument/2006/relationships/image" Target="../media/image830.png"/><Relationship Id="rId77" Type="http://schemas.openxmlformats.org/officeDocument/2006/relationships/image" Target="../media/image851.png"/><Relationship Id="rId100" Type="http://schemas.openxmlformats.org/officeDocument/2006/relationships/customXml" Target="../ink/ink1236.xml"/><Relationship Id="rId282" Type="http://schemas.openxmlformats.org/officeDocument/2006/relationships/customXml" Target="../ink/ink1327.xml"/><Relationship Id="rId338" Type="http://schemas.openxmlformats.org/officeDocument/2006/relationships/customXml" Target="../ink/ink1355.xml"/><Relationship Id="rId503" Type="http://schemas.openxmlformats.org/officeDocument/2006/relationships/image" Target="../media/image1064.png"/><Relationship Id="rId545" Type="http://schemas.openxmlformats.org/officeDocument/2006/relationships/image" Target="../media/image1085.png"/><Relationship Id="rId587" Type="http://schemas.openxmlformats.org/officeDocument/2006/relationships/image" Target="../media/image1106.png"/><Relationship Id="rId8" Type="http://schemas.openxmlformats.org/officeDocument/2006/relationships/customXml" Target="../ink/ink1190.xml"/><Relationship Id="rId142" Type="http://schemas.openxmlformats.org/officeDocument/2006/relationships/customXml" Target="../ink/ink1257.xml"/><Relationship Id="rId184" Type="http://schemas.openxmlformats.org/officeDocument/2006/relationships/customXml" Target="../ink/ink1278.xml"/><Relationship Id="rId391" Type="http://schemas.openxmlformats.org/officeDocument/2006/relationships/image" Target="../media/image1009.png"/><Relationship Id="rId405" Type="http://schemas.openxmlformats.org/officeDocument/2006/relationships/image" Target="../media/image1016.png"/><Relationship Id="rId447" Type="http://schemas.openxmlformats.org/officeDocument/2006/relationships/image" Target="../media/image1036.png"/><Relationship Id="rId612" Type="http://schemas.openxmlformats.org/officeDocument/2006/relationships/customXml" Target="../ink/ink1492.xml"/><Relationship Id="rId251" Type="http://schemas.openxmlformats.org/officeDocument/2006/relationships/image" Target="../media/image938.png"/><Relationship Id="rId489" Type="http://schemas.openxmlformats.org/officeDocument/2006/relationships/image" Target="../media/image1057.png"/><Relationship Id="rId654" Type="http://schemas.openxmlformats.org/officeDocument/2006/relationships/customXml" Target="../ink/ink1513.xml"/><Relationship Id="rId46" Type="http://schemas.openxmlformats.org/officeDocument/2006/relationships/customXml" Target="../ink/ink1209.xml"/><Relationship Id="rId293" Type="http://schemas.openxmlformats.org/officeDocument/2006/relationships/image" Target="../media/image959.png"/><Relationship Id="rId307" Type="http://schemas.openxmlformats.org/officeDocument/2006/relationships/image" Target="../media/image966.png"/><Relationship Id="rId349" Type="http://schemas.openxmlformats.org/officeDocument/2006/relationships/image" Target="../media/image987.png"/><Relationship Id="rId514" Type="http://schemas.openxmlformats.org/officeDocument/2006/relationships/customXml" Target="../ink/ink1443.xml"/><Relationship Id="rId556" Type="http://schemas.openxmlformats.org/officeDocument/2006/relationships/customXml" Target="../ink/ink1464.xml"/><Relationship Id="rId88" Type="http://schemas.openxmlformats.org/officeDocument/2006/relationships/customXml" Target="../ink/ink1230.xml"/><Relationship Id="rId111" Type="http://schemas.openxmlformats.org/officeDocument/2006/relationships/image" Target="../media/image868.png"/><Relationship Id="rId153" Type="http://schemas.openxmlformats.org/officeDocument/2006/relationships/image" Target="../media/image889.png"/><Relationship Id="rId195" Type="http://schemas.openxmlformats.org/officeDocument/2006/relationships/image" Target="../media/image910.png"/><Relationship Id="rId209" Type="http://schemas.openxmlformats.org/officeDocument/2006/relationships/image" Target="../media/image917.png"/><Relationship Id="rId360" Type="http://schemas.openxmlformats.org/officeDocument/2006/relationships/customXml" Target="../ink/ink1366.xml"/><Relationship Id="rId416" Type="http://schemas.openxmlformats.org/officeDocument/2006/relationships/customXml" Target="../ink/ink1394.xml"/><Relationship Id="rId598" Type="http://schemas.openxmlformats.org/officeDocument/2006/relationships/customXml" Target="../ink/ink1485.xml"/><Relationship Id="rId220" Type="http://schemas.openxmlformats.org/officeDocument/2006/relationships/customXml" Target="../ink/ink1296.xml"/><Relationship Id="rId458" Type="http://schemas.openxmlformats.org/officeDocument/2006/relationships/customXml" Target="../ink/ink1415.xml"/><Relationship Id="rId623" Type="http://schemas.openxmlformats.org/officeDocument/2006/relationships/image" Target="../media/image1124.png"/><Relationship Id="rId665" Type="http://schemas.openxmlformats.org/officeDocument/2006/relationships/image" Target="../media/image1145.png"/><Relationship Id="rId15" Type="http://schemas.openxmlformats.org/officeDocument/2006/relationships/image" Target="../media/image820.png"/><Relationship Id="rId57" Type="http://schemas.openxmlformats.org/officeDocument/2006/relationships/image" Target="../media/image841.png"/><Relationship Id="rId262" Type="http://schemas.openxmlformats.org/officeDocument/2006/relationships/customXml" Target="../ink/ink1317.xml"/><Relationship Id="rId318" Type="http://schemas.openxmlformats.org/officeDocument/2006/relationships/customXml" Target="../ink/ink1345.xml"/><Relationship Id="rId525" Type="http://schemas.openxmlformats.org/officeDocument/2006/relationships/image" Target="../media/image1075.png"/><Relationship Id="rId567" Type="http://schemas.openxmlformats.org/officeDocument/2006/relationships/image" Target="../media/image1096.png"/><Relationship Id="rId99" Type="http://schemas.openxmlformats.org/officeDocument/2006/relationships/image" Target="../media/image862.png"/><Relationship Id="rId122" Type="http://schemas.openxmlformats.org/officeDocument/2006/relationships/customXml" Target="../ink/ink1247.xml"/><Relationship Id="rId164" Type="http://schemas.openxmlformats.org/officeDocument/2006/relationships/customXml" Target="../ink/ink1268.xml"/><Relationship Id="rId371" Type="http://schemas.openxmlformats.org/officeDocument/2006/relationships/image" Target="../media/image999.png"/><Relationship Id="rId427" Type="http://schemas.openxmlformats.org/officeDocument/2006/relationships/image" Target="../media/image1026.png"/><Relationship Id="rId469" Type="http://schemas.openxmlformats.org/officeDocument/2006/relationships/image" Target="../media/image1047.png"/><Relationship Id="rId634" Type="http://schemas.openxmlformats.org/officeDocument/2006/relationships/customXml" Target="../ink/ink1503.xml"/><Relationship Id="rId26" Type="http://schemas.openxmlformats.org/officeDocument/2006/relationships/customXml" Target="../ink/ink1199.xml"/><Relationship Id="rId231" Type="http://schemas.openxmlformats.org/officeDocument/2006/relationships/image" Target="../media/image928.png"/><Relationship Id="rId273" Type="http://schemas.openxmlformats.org/officeDocument/2006/relationships/image" Target="../media/image949.png"/><Relationship Id="rId329" Type="http://schemas.openxmlformats.org/officeDocument/2006/relationships/image" Target="../media/image977.png"/><Relationship Id="rId480" Type="http://schemas.openxmlformats.org/officeDocument/2006/relationships/customXml" Target="../ink/ink1426.xml"/><Relationship Id="rId536" Type="http://schemas.openxmlformats.org/officeDocument/2006/relationships/customXml" Target="../ink/ink1454.xml"/><Relationship Id="rId68" Type="http://schemas.openxmlformats.org/officeDocument/2006/relationships/customXml" Target="../ink/ink1220.xml"/><Relationship Id="rId133" Type="http://schemas.openxmlformats.org/officeDocument/2006/relationships/image" Target="../media/image879.png"/><Relationship Id="rId175" Type="http://schemas.openxmlformats.org/officeDocument/2006/relationships/image" Target="../media/image900.png"/><Relationship Id="rId340" Type="http://schemas.openxmlformats.org/officeDocument/2006/relationships/customXml" Target="../ink/ink1356.xml"/><Relationship Id="rId578" Type="http://schemas.openxmlformats.org/officeDocument/2006/relationships/customXml" Target="../ink/ink1475.xml"/><Relationship Id="rId200" Type="http://schemas.openxmlformats.org/officeDocument/2006/relationships/customXml" Target="../ink/ink1286.xml"/><Relationship Id="rId382" Type="http://schemas.openxmlformats.org/officeDocument/2006/relationships/customXml" Target="../ink/ink1377.xml"/><Relationship Id="rId438" Type="http://schemas.openxmlformats.org/officeDocument/2006/relationships/customXml" Target="../ink/ink1405.xml"/><Relationship Id="rId603" Type="http://schemas.openxmlformats.org/officeDocument/2006/relationships/image" Target="../media/image1114.png"/><Relationship Id="rId645" Type="http://schemas.openxmlformats.org/officeDocument/2006/relationships/image" Target="../media/image1135.png"/><Relationship Id="rId242" Type="http://schemas.openxmlformats.org/officeDocument/2006/relationships/customXml" Target="../ink/ink1307.xml"/><Relationship Id="rId284" Type="http://schemas.openxmlformats.org/officeDocument/2006/relationships/customXml" Target="../ink/ink1328.xml"/><Relationship Id="rId491" Type="http://schemas.openxmlformats.org/officeDocument/2006/relationships/image" Target="../media/image1058.png"/><Relationship Id="rId505" Type="http://schemas.openxmlformats.org/officeDocument/2006/relationships/image" Target="../media/image1065.png"/><Relationship Id="rId37" Type="http://schemas.openxmlformats.org/officeDocument/2006/relationships/image" Target="../media/image831.png"/><Relationship Id="rId79" Type="http://schemas.openxmlformats.org/officeDocument/2006/relationships/image" Target="../media/image852.png"/><Relationship Id="rId102" Type="http://schemas.openxmlformats.org/officeDocument/2006/relationships/customXml" Target="../ink/ink1237.xml"/><Relationship Id="rId144" Type="http://schemas.openxmlformats.org/officeDocument/2006/relationships/customXml" Target="../ink/ink1258.xml"/><Relationship Id="rId547" Type="http://schemas.openxmlformats.org/officeDocument/2006/relationships/image" Target="../media/image1086.png"/><Relationship Id="rId589" Type="http://schemas.openxmlformats.org/officeDocument/2006/relationships/image" Target="../media/image1107.png"/><Relationship Id="rId90" Type="http://schemas.openxmlformats.org/officeDocument/2006/relationships/customXml" Target="../ink/ink1231.xml"/><Relationship Id="rId186" Type="http://schemas.openxmlformats.org/officeDocument/2006/relationships/customXml" Target="../ink/ink1279.xml"/><Relationship Id="rId351" Type="http://schemas.openxmlformats.org/officeDocument/2006/relationships/image" Target="../media/image988.png"/><Relationship Id="rId393" Type="http://schemas.openxmlformats.org/officeDocument/2006/relationships/image" Target="../media/image1010.png"/><Relationship Id="rId407" Type="http://schemas.openxmlformats.org/officeDocument/2006/relationships/image" Target="../media/image1017.png"/><Relationship Id="rId449" Type="http://schemas.openxmlformats.org/officeDocument/2006/relationships/image" Target="../media/image1037.png"/><Relationship Id="rId614" Type="http://schemas.openxmlformats.org/officeDocument/2006/relationships/customXml" Target="../ink/ink1493.xml"/><Relationship Id="rId656" Type="http://schemas.openxmlformats.org/officeDocument/2006/relationships/customXml" Target="../ink/ink1514.xml"/><Relationship Id="rId211" Type="http://schemas.openxmlformats.org/officeDocument/2006/relationships/image" Target="../media/image918.png"/><Relationship Id="rId253" Type="http://schemas.openxmlformats.org/officeDocument/2006/relationships/image" Target="../media/image939.png"/><Relationship Id="rId295" Type="http://schemas.openxmlformats.org/officeDocument/2006/relationships/image" Target="../media/image960.png"/><Relationship Id="rId309" Type="http://schemas.openxmlformats.org/officeDocument/2006/relationships/image" Target="../media/image967.png"/><Relationship Id="rId460" Type="http://schemas.openxmlformats.org/officeDocument/2006/relationships/customXml" Target="../ink/ink1416.xml"/><Relationship Id="rId516" Type="http://schemas.openxmlformats.org/officeDocument/2006/relationships/customXml" Target="../ink/ink1444.xml"/><Relationship Id="rId48" Type="http://schemas.openxmlformats.org/officeDocument/2006/relationships/customXml" Target="../ink/ink1210.xml"/><Relationship Id="rId113" Type="http://schemas.openxmlformats.org/officeDocument/2006/relationships/image" Target="../media/image869.png"/><Relationship Id="rId320" Type="http://schemas.openxmlformats.org/officeDocument/2006/relationships/customXml" Target="../ink/ink1346.xml"/><Relationship Id="rId558" Type="http://schemas.openxmlformats.org/officeDocument/2006/relationships/customXml" Target="../ink/ink1465.xml"/><Relationship Id="rId155" Type="http://schemas.openxmlformats.org/officeDocument/2006/relationships/image" Target="../media/image890.png"/><Relationship Id="rId197" Type="http://schemas.openxmlformats.org/officeDocument/2006/relationships/image" Target="../media/image911.png"/><Relationship Id="rId362" Type="http://schemas.openxmlformats.org/officeDocument/2006/relationships/customXml" Target="../ink/ink1367.xml"/><Relationship Id="rId418" Type="http://schemas.openxmlformats.org/officeDocument/2006/relationships/customXml" Target="../ink/ink1395.xml"/><Relationship Id="rId625" Type="http://schemas.openxmlformats.org/officeDocument/2006/relationships/image" Target="../media/image1125.png"/><Relationship Id="rId222" Type="http://schemas.openxmlformats.org/officeDocument/2006/relationships/customXml" Target="../ink/ink1297.xml"/><Relationship Id="rId264" Type="http://schemas.openxmlformats.org/officeDocument/2006/relationships/customXml" Target="../ink/ink1318.xml"/><Relationship Id="rId471" Type="http://schemas.openxmlformats.org/officeDocument/2006/relationships/image" Target="../media/image1048.png"/><Relationship Id="rId667" Type="http://schemas.openxmlformats.org/officeDocument/2006/relationships/image" Target="../media/image1146.png"/><Relationship Id="rId17" Type="http://schemas.openxmlformats.org/officeDocument/2006/relationships/image" Target="../media/image821.png"/><Relationship Id="rId59" Type="http://schemas.openxmlformats.org/officeDocument/2006/relationships/image" Target="../media/image842.png"/><Relationship Id="rId124" Type="http://schemas.openxmlformats.org/officeDocument/2006/relationships/customXml" Target="../ink/ink1248.xml"/><Relationship Id="rId527" Type="http://schemas.openxmlformats.org/officeDocument/2006/relationships/image" Target="../media/image1076.png"/><Relationship Id="rId569" Type="http://schemas.openxmlformats.org/officeDocument/2006/relationships/image" Target="../media/image1097.png"/><Relationship Id="rId70" Type="http://schemas.openxmlformats.org/officeDocument/2006/relationships/customXml" Target="../ink/ink1221.xml"/><Relationship Id="rId166" Type="http://schemas.openxmlformats.org/officeDocument/2006/relationships/customXml" Target="../ink/ink1269.xml"/><Relationship Id="rId331" Type="http://schemas.openxmlformats.org/officeDocument/2006/relationships/image" Target="../media/image978.png"/><Relationship Id="rId373" Type="http://schemas.openxmlformats.org/officeDocument/2006/relationships/image" Target="../media/image1000.png"/><Relationship Id="rId429" Type="http://schemas.openxmlformats.org/officeDocument/2006/relationships/image" Target="../media/image1027.png"/><Relationship Id="rId580" Type="http://schemas.openxmlformats.org/officeDocument/2006/relationships/customXml" Target="../ink/ink1476.xml"/><Relationship Id="rId636" Type="http://schemas.openxmlformats.org/officeDocument/2006/relationships/customXml" Target="../ink/ink1504.xml"/><Relationship Id="rId1" Type="http://schemas.openxmlformats.org/officeDocument/2006/relationships/slideLayout" Target="../slideLayouts/slideLayout7.xml"/><Relationship Id="rId233" Type="http://schemas.openxmlformats.org/officeDocument/2006/relationships/image" Target="../media/image929.png"/><Relationship Id="rId440" Type="http://schemas.openxmlformats.org/officeDocument/2006/relationships/customXml" Target="../ink/ink1406.xml"/><Relationship Id="rId28" Type="http://schemas.openxmlformats.org/officeDocument/2006/relationships/customXml" Target="../ink/ink1200.xml"/><Relationship Id="rId275" Type="http://schemas.openxmlformats.org/officeDocument/2006/relationships/image" Target="../media/image950.png"/><Relationship Id="rId300" Type="http://schemas.openxmlformats.org/officeDocument/2006/relationships/customXml" Target="../ink/ink1336.xml"/><Relationship Id="rId482" Type="http://schemas.openxmlformats.org/officeDocument/2006/relationships/customXml" Target="../ink/ink1427.xml"/><Relationship Id="rId538" Type="http://schemas.openxmlformats.org/officeDocument/2006/relationships/customXml" Target="../ink/ink1455.xml"/><Relationship Id="rId81" Type="http://schemas.openxmlformats.org/officeDocument/2006/relationships/image" Target="../media/image853.png"/><Relationship Id="rId135" Type="http://schemas.openxmlformats.org/officeDocument/2006/relationships/image" Target="../media/image880.png"/><Relationship Id="rId177" Type="http://schemas.openxmlformats.org/officeDocument/2006/relationships/image" Target="../media/image901.png"/><Relationship Id="rId342" Type="http://schemas.openxmlformats.org/officeDocument/2006/relationships/customXml" Target="../ink/ink1357.xml"/><Relationship Id="rId384" Type="http://schemas.openxmlformats.org/officeDocument/2006/relationships/customXml" Target="../ink/ink1378.xml"/><Relationship Id="rId591" Type="http://schemas.openxmlformats.org/officeDocument/2006/relationships/image" Target="../media/image1108.png"/><Relationship Id="rId605" Type="http://schemas.openxmlformats.org/officeDocument/2006/relationships/image" Target="../media/image1115.png"/><Relationship Id="rId202" Type="http://schemas.openxmlformats.org/officeDocument/2006/relationships/customXml" Target="../ink/ink1287.xml"/><Relationship Id="rId244" Type="http://schemas.openxmlformats.org/officeDocument/2006/relationships/customXml" Target="../ink/ink1308.xml"/><Relationship Id="rId647" Type="http://schemas.openxmlformats.org/officeDocument/2006/relationships/image" Target="../media/image1136.png"/><Relationship Id="rId39" Type="http://schemas.openxmlformats.org/officeDocument/2006/relationships/image" Target="../media/image832.png"/><Relationship Id="rId286" Type="http://schemas.openxmlformats.org/officeDocument/2006/relationships/customXml" Target="../ink/ink1329.xml"/><Relationship Id="rId451" Type="http://schemas.openxmlformats.org/officeDocument/2006/relationships/image" Target="../media/image1038.png"/><Relationship Id="rId493" Type="http://schemas.openxmlformats.org/officeDocument/2006/relationships/image" Target="../media/image1059.png"/><Relationship Id="rId507" Type="http://schemas.openxmlformats.org/officeDocument/2006/relationships/image" Target="../media/image1066.png"/><Relationship Id="rId549" Type="http://schemas.openxmlformats.org/officeDocument/2006/relationships/image" Target="../media/image1087.png"/><Relationship Id="rId50" Type="http://schemas.openxmlformats.org/officeDocument/2006/relationships/customXml" Target="../ink/ink1211.xml"/><Relationship Id="rId104" Type="http://schemas.openxmlformats.org/officeDocument/2006/relationships/customXml" Target="../ink/ink1238.xml"/><Relationship Id="rId146" Type="http://schemas.openxmlformats.org/officeDocument/2006/relationships/customXml" Target="../ink/ink1259.xml"/><Relationship Id="rId188" Type="http://schemas.openxmlformats.org/officeDocument/2006/relationships/customXml" Target="../ink/ink1280.xml"/><Relationship Id="rId311" Type="http://schemas.openxmlformats.org/officeDocument/2006/relationships/image" Target="../media/image968.png"/><Relationship Id="rId353" Type="http://schemas.openxmlformats.org/officeDocument/2006/relationships/image" Target="../media/image989.png"/><Relationship Id="rId395" Type="http://schemas.openxmlformats.org/officeDocument/2006/relationships/image" Target="../media/image1011.png"/><Relationship Id="rId409" Type="http://schemas.openxmlformats.org/officeDocument/2006/relationships/image" Target="../media/image1018.png"/><Relationship Id="rId560" Type="http://schemas.openxmlformats.org/officeDocument/2006/relationships/customXml" Target="../ink/ink1466.xml"/><Relationship Id="rId92" Type="http://schemas.openxmlformats.org/officeDocument/2006/relationships/customXml" Target="../ink/ink1232.xml"/><Relationship Id="rId213" Type="http://schemas.openxmlformats.org/officeDocument/2006/relationships/image" Target="../media/image919.png"/><Relationship Id="rId420" Type="http://schemas.openxmlformats.org/officeDocument/2006/relationships/customXml" Target="../ink/ink1396.xml"/><Relationship Id="rId616" Type="http://schemas.openxmlformats.org/officeDocument/2006/relationships/customXml" Target="../ink/ink1494.xml"/><Relationship Id="rId658" Type="http://schemas.openxmlformats.org/officeDocument/2006/relationships/customXml" Target="../ink/ink1515.xml"/><Relationship Id="rId255" Type="http://schemas.openxmlformats.org/officeDocument/2006/relationships/image" Target="../media/image940.png"/><Relationship Id="rId297" Type="http://schemas.openxmlformats.org/officeDocument/2006/relationships/image" Target="../media/image961.png"/><Relationship Id="rId462" Type="http://schemas.openxmlformats.org/officeDocument/2006/relationships/customXml" Target="../ink/ink1417.xml"/><Relationship Id="rId518" Type="http://schemas.openxmlformats.org/officeDocument/2006/relationships/customXml" Target="../ink/ink1445.xml"/><Relationship Id="rId115" Type="http://schemas.openxmlformats.org/officeDocument/2006/relationships/image" Target="../media/image870.png"/><Relationship Id="rId157" Type="http://schemas.openxmlformats.org/officeDocument/2006/relationships/image" Target="../media/image891.png"/><Relationship Id="rId322" Type="http://schemas.openxmlformats.org/officeDocument/2006/relationships/customXml" Target="../ink/ink1347.xml"/><Relationship Id="rId364" Type="http://schemas.openxmlformats.org/officeDocument/2006/relationships/customXml" Target="../ink/ink1368.xml"/><Relationship Id="rId61" Type="http://schemas.openxmlformats.org/officeDocument/2006/relationships/image" Target="../media/image843.png"/><Relationship Id="rId199" Type="http://schemas.openxmlformats.org/officeDocument/2006/relationships/image" Target="../media/image912.png"/><Relationship Id="rId571" Type="http://schemas.openxmlformats.org/officeDocument/2006/relationships/image" Target="../media/image1098.png"/><Relationship Id="rId627" Type="http://schemas.openxmlformats.org/officeDocument/2006/relationships/image" Target="../media/image1126.png"/><Relationship Id="rId669" Type="http://schemas.openxmlformats.org/officeDocument/2006/relationships/image" Target="../media/image1147.png"/><Relationship Id="rId19" Type="http://schemas.openxmlformats.org/officeDocument/2006/relationships/image" Target="../media/image822.png"/><Relationship Id="rId224" Type="http://schemas.openxmlformats.org/officeDocument/2006/relationships/customXml" Target="../ink/ink1298.xml"/><Relationship Id="rId266" Type="http://schemas.openxmlformats.org/officeDocument/2006/relationships/customXml" Target="../ink/ink1319.xml"/><Relationship Id="rId431" Type="http://schemas.openxmlformats.org/officeDocument/2006/relationships/image" Target="../media/image1028.png"/><Relationship Id="rId473" Type="http://schemas.openxmlformats.org/officeDocument/2006/relationships/image" Target="../media/image1049.png"/><Relationship Id="rId529" Type="http://schemas.openxmlformats.org/officeDocument/2006/relationships/image" Target="../media/image1077.png"/><Relationship Id="rId30" Type="http://schemas.openxmlformats.org/officeDocument/2006/relationships/customXml" Target="../ink/ink1201.xml"/><Relationship Id="rId126" Type="http://schemas.openxmlformats.org/officeDocument/2006/relationships/customXml" Target="../ink/ink1249.xml"/><Relationship Id="rId168" Type="http://schemas.openxmlformats.org/officeDocument/2006/relationships/customXml" Target="../ink/ink1270.xml"/><Relationship Id="rId333" Type="http://schemas.openxmlformats.org/officeDocument/2006/relationships/image" Target="../media/image979.png"/><Relationship Id="rId540" Type="http://schemas.openxmlformats.org/officeDocument/2006/relationships/customXml" Target="../ink/ink1456.xml"/><Relationship Id="rId72" Type="http://schemas.openxmlformats.org/officeDocument/2006/relationships/customXml" Target="../ink/ink1222.xml"/><Relationship Id="rId375" Type="http://schemas.openxmlformats.org/officeDocument/2006/relationships/image" Target="../media/image1001.png"/><Relationship Id="rId582" Type="http://schemas.openxmlformats.org/officeDocument/2006/relationships/customXml" Target="../ink/ink1477.xml"/><Relationship Id="rId638" Type="http://schemas.openxmlformats.org/officeDocument/2006/relationships/customXml" Target="../ink/ink1505.xml"/><Relationship Id="rId3" Type="http://schemas.openxmlformats.org/officeDocument/2006/relationships/image" Target="../media/image814.png"/><Relationship Id="rId235" Type="http://schemas.openxmlformats.org/officeDocument/2006/relationships/image" Target="../media/image930.png"/><Relationship Id="rId277" Type="http://schemas.openxmlformats.org/officeDocument/2006/relationships/image" Target="../media/image951.png"/><Relationship Id="rId400" Type="http://schemas.openxmlformats.org/officeDocument/2006/relationships/customXml" Target="../ink/ink1386.xml"/><Relationship Id="rId442" Type="http://schemas.openxmlformats.org/officeDocument/2006/relationships/customXml" Target="../ink/ink1407.xml"/><Relationship Id="rId484" Type="http://schemas.openxmlformats.org/officeDocument/2006/relationships/customXml" Target="../ink/ink1428.xml"/><Relationship Id="rId137" Type="http://schemas.openxmlformats.org/officeDocument/2006/relationships/image" Target="../media/image881.png"/><Relationship Id="rId302" Type="http://schemas.openxmlformats.org/officeDocument/2006/relationships/customXml" Target="../ink/ink1337.xml"/><Relationship Id="rId344" Type="http://schemas.openxmlformats.org/officeDocument/2006/relationships/customXml" Target="../ink/ink1358.xml"/><Relationship Id="rId41" Type="http://schemas.openxmlformats.org/officeDocument/2006/relationships/image" Target="../media/image833.png"/><Relationship Id="rId83" Type="http://schemas.openxmlformats.org/officeDocument/2006/relationships/image" Target="../media/image854.png"/><Relationship Id="rId179" Type="http://schemas.openxmlformats.org/officeDocument/2006/relationships/image" Target="../media/image902.png"/><Relationship Id="rId386" Type="http://schemas.openxmlformats.org/officeDocument/2006/relationships/customXml" Target="../ink/ink1379.xml"/><Relationship Id="rId551" Type="http://schemas.openxmlformats.org/officeDocument/2006/relationships/image" Target="../media/image1088.png"/><Relationship Id="rId593" Type="http://schemas.openxmlformats.org/officeDocument/2006/relationships/image" Target="../media/image1109.png"/><Relationship Id="rId607" Type="http://schemas.openxmlformats.org/officeDocument/2006/relationships/image" Target="../media/image1116.png"/><Relationship Id="rId649" Type="http://schemas.openxmlformats.org/officeDocument/2006/relationships/image" Target="../media/image1137.png"/><Relationship Id="rId190" Type="http://schemas.openxmlformats.org/officeDocument/2006/relationships/customXml" Target="../ink/ink1281.xml"/><Relationship Id="rId204" Type="http://schemas.openxmlformats.org/officeDocument/2006/relationships/customXml" Target="../ink/ink1288.xml"/><Relationship Id="rId246" Type="http://schemas.openxmlformats.org/officeDocument/2006/relationships/customXml" Target="../ink/ink1309.xml"/><Relationship Id="rId288" Type="http://schemas.openxmlformats.org/officeDocument/2006/relationships/customXml" Target="../ink/ink1330.xml"/><Relationship Id="rId411" Type="http://schemas.openxmlformats.org/officeDocument/2006/relationships/image" Target="../media/image1019.png"/><Relationship Id="rId453" Type="http://schemas.openxmlformats.org/officeDocument/2006/relationships/image" Target="../media/image1039.png"/><Relationship Id="rId509" Type="http://schemas.openxmlformats.org/officeDocument/2006/relationships/image" Target="../media/image1067.png"/><Relationship Id="rId660" Type="http://schemas.openxmlformats.org/officeDocument/2006/relationships/customXml" Target="../ink/ink1516.xml"/><Relationship Id="rId106" Type="http://schemas.openxmlformats.org/officeDocument/2006/relationships/customXml" Target="../ink/ink1239.xml"/><Relationship Id="rId313" Type="http://schemas.openxmlformats.org/officeDocument/2006/relationships/image" Target="../media/image969.png"/><Relationship Id="rId495" Type="http://schemas.openxmlformats.org/officeDocument/2006/relationships/image" Target="../media/image1060.png"/><Relationship Id="rId10" Type="http://schemas.openxmlformats.org/officeDocument/2006/relationships/customXml" Target="../ink/ink1191.xml"/><Relationship Id="rId52" Type="http://schemas.openxmlformats.org/officeDocument/2006/relationships/customXml" Target="../ink/ink1212.xml"/><Relationship Id="rId94" Type="http://schemas.openxmlformats.org/officeDocument/2006/relationships/customXml" Target="../ink/ink1233.xml"/><Relationship Id="rId148" Type="http://schemas.openxmlformats.org/officeDocument/2006/relationships/customXml" Target="../ink/ink1260.xml"/><Relationship Id="rId355" Type="http://schemas.openxmlformats.org/officeDocument/2006/relationships/image" Target="../media/image990.png"/><Relationship Id="rId397" Type="http://schemas.openxmlformats.org/officeDocument/2006/relationships/image" Target="../media/image1012.png"/><Relationship Id="rId520" Type="http://schemas.openxmlformats.org/officeDocument/2006/relationships/customXml" Target="../ink/ink1446.xml"/><Relationship Id="rId562" Type="http://schemas.openxmlformats.org/officeDocument/2006/relationships/customXml" Target="../ink/ink1467.xml"/><Relationship Id="rId618" Type="http://schemas.openxmlformats.org/officeDocument/2006/relationships/customXml" Target="../ink/ink1495.xml"/><Relationship Id="rId215" Type="http://schemas.openxmlformats.org/officeDocument/2006/relationships/image" Target="../media/image920.png"/><Relationship Id="rId257" Type="http://schemas.openxmlformats.org/officeDocument/2006/relationships/image" Target="../media/image941.png"/><Relationship Id="rId422" Type="http://schemas.openxmlformats.org/officeDocument/2006/relationships/customXml" Target="../ink/ink1397.xml"/><Relationship Id="rId464" Type="http://schemas.openxmlformats.org/officeDocument/2006/relationships/customXml" Target="../ink/ink1418.xml"/><Relationship Id="rId299" Type="http://schemas.openxmlformats.org/officeDocument/2006/relationships/image" Target="../media/image962.png"/><Relationship Id="rId63" Type="http://schemas.openxmlformats.org/officeDocument/2006/relationships/image" Target="../media/image844.png"/><Relationship Id="rId159" Type="http://schemas.openxmlformats.org/officeDocument/2006/relationships/image" Target="../media/image892.png"/><Relationship Id="rId366" Type="http://schemas.openxmlformats.org/officeDocument/2006/relationships/customXml" Target="../ink/ink1369.xml"/><Relationship Id="rId573" Type="http://schemas.openxmlformats.org/officeDocument/2006/relationships/image" Target="../media/image1099.png"/><Relationship Id="rId226" Type="http://schemas.openxmlformats.org/officeDocument/2006/relationships/customXml" Target="../ink/ink1299.xml"/><Relationship Id="rId433" Type="http://schemas.openxmlformats.org/officeDocument/2006/relationships/image" Target="../media/image1029.png"/><Relationship Id="rId640" Type="http://schemas.openxmlformats.org/officeDocument/2006/relationships/customXml" Target="../ink/ink1506.xml"/><Relationship Id="rId74" Type="http://schemas.openxmlformats.org/officeDocument/2006/relationships/customXml" Target="../ink/ink1223.xml"/><Relationship Id="rId377" Type="http://schemas.openxmlformats.org/officeDocument/2006/relationships/image" Target="../media/image1002.png"/><Relationship Id="rId500" Type="http://schemas.openxmlformats.org/officeDocument/2006/relationships/customXml" Target="../ink/ink1436.xml"/><Relationship Id="rId584" Type="http://schemas.openxmlformats.org/officeDocument/2006/relationships/customXml" Target="../ink/ink1478.xml"/><Relationship Id="rId5" Type="http://schemas.openxmlformats.org/officeDocument/2006/relationships/image" Target="../media/image815.png"/><Relationship Id="rId237" Type="http://schemas.openxmlformats.org/officeDocument/2006/relationships/image" Target="../media/image931.png"/><Relationship Id="rId444" Type="http://schemas.openxmlformats.org/officeDocument/2006/relationships/customXml" Target="../ink/ink1408.xml"/><Relationship Id="rId651" Type="http://schemas.openxmlformats.org/officeDocument/2006/relationships/image" Target="../media/image1138.png"/><Relationship Id="rId290" Type="http://schemas.openxmlformats.org/officeDocument/2006/relationships/customXml" Target="../ink/ink1331.xml"/><Relationship Id="rId304" Type="http://schemas.openxmlformats.org/officeDocument/2006/relationships/customXml" Target="../ink/ink1338.xml"/><Relationship Id="rId388" Type="http://schemas.openxmlformats.org/officeDocument/2006/relationships/customXml" Target="../ink/ink1380.xml"/><Relationship Id="rId511" Type="http://schemas.openxmlformats.org/officeDocument/2006/relationships/image" Target="../media/image1068.png"/><Relationship Id="rId609" Type="http://schemas.openxmlformats.org/officeDocument/2006/relationships/image" Target="../media/image1117.png"/><Relationship Id="rId85" Type="http://schemas.openxmlformats.org/officeDocument/2006/relationships/image" Target="../media/image855.png"/><Relationship Id="rId150" Type="http://schemas.openxmlformats.org/officeDocument/2006/relationships/customXml" Target="../ink/ink1261.xml"/><Relationship Id="rId595" Type="http://schemas.openxmlformats.org/officeDocument/2006/relationships/image" Target="../media/image1110.png"/><Relationship Id="rId248" Type="http://schemas.openxmlformats.org/officeDocument/2006/relationships/customXml" Target="../ink/ink1310.xml"/><Relationship Id="rId455" Type="http://schemas.openxmlformats.org/officeDocument/2006/relationships/image" Target="../media/image1040.png"/><Relationship Id="rId662" Type="http://schemas.openxmlformats.org/officeDocument/2006/relationships/customXml" Target="../ink/ink1517.xml"/><Relationship Id="rId12" Type="http://schemas.openxmlformats.org/officeDocument/2006/relationships/customXml" Target="../ink/ink1192.xml"/><Relationship Id="rId108" Type="http://schemas.openxmlformats.org/officeDocument/2006/relationships/customXml" Target="../ink/ink1240.xml"/><Relationship Id="rId315" Type="http://schemas.openxmlformats.org/officeDocument/2006/relationships/image" Target="../media/image970.png"/><Relationship Id="rId522" Type="http://schemas.openxmlformats.org/officeDocument/2006/relationships/customXml" Target="../ink/ink1447.xml"/><Relationship Id="rId96" Type="http://schemas.openxmlformats.org/officeDocument/2006/relationships/customXml" Target="../ink/ink1234.xml"/><Relationship Id="rId161" Type="http://schemas.openxmlformats.org/officeDocument/2006/relationships/image" Target="../media/image893.png"/><Relationship Id="rId399" Type="http://schemas.openxmlformats.org/officeDocument/2006/relationships/image" Target="../media/image1013.png"/><Relationship Id="rId259" Type="http://schemas.openxmlformats.org/officeDocument/2006/relationships/image" Target="../media/image942.png"/><Relationship Id="rId466" Type="http://schemas.openxmlformats.org/officeDocument/2006/relationships/customXml" Target="../ink/ink1419.xml"/><Relationship Id="rId673" Type="http://schemas.openxmlformats.org/officeDocument/2006/relationships/image" Target="../media/image1149.png"/><Relationship Id="rId23" Type="http://schemas.openxmlformats.org/officeDocument/2006/relationships/image" Target="../media/image824.png"/><Relationship Id="rId119" Type="http://schemas.openxmlformats.org/officeDocument/2006/relationships/image" Target="../media/image872.png"/><Relationship Id="rId326" Type="http://schemas.openxmlformats.org/officeDocument/2006/relationships/customXml" Target="../ink/ink1349.xml"/><Relationship Id="rId533" Type="http://schemas.openxmlformats.org/officeDocument/2006/relationships/image" Target="../media/image1079.png"/><Relationship Id="rId172" Type="http://schemas.openxmlformats.org/officeDocument/2006/relationships/customXml" Target="../ink/ink1272.xml"/><Relationship Id="rId477" Type="http://schemas.openxmlformats.org/officeDocument/2006/relationships/image" Target="../media/image1051.png"/><Relationship Id="rId600" Type="http://schemas.openxmlformats.org/officeDocument/2006/relationships/customXml" Target="../ink/ink1486.xml"/><Relationship Id="rId337" Type="http://schemas.openxmlformats.org/officeDocument/2006/relationships/image" Target="../media/image981.png"/><Relationship Id="rId34" Type="http://schemas.openxmlformats.org/officeDocument/2006/relationships/customXml" Target="../ink/ink1203.xml"/><Relationship Id="rId544" Type="http://schemas.openxmlformats.org/officeDocument/2006/relationships/customXml" Target="../ink/ink1458.xml"/><Relationship Id="rId183" Type="http://schemas.openxmlformats.org/officeDocument/2006/relationships/image" Target="../media/image904.png"/><Relationship Id="rId390" Type="http://schemas.openxmlformats.org/officeDocument/2006/relationships/customXml" Target="../ink/ink1381.xml"/><Relationship Id="rId404" Type="http://schemas.openxmlformats.org/officeDocument/2006/relationships/customXml" Target="../ink/ink1388.xml"/><Relationship Id="rId611" Type="http://schemas.openxmlformats.org/officeDocument/2006/relationships/image" Target="../media/image1118.png"/><Relationship Id="rId250" Type="http://schemas.openxmlformats.org/officeDocument/2006/relationships/customXml" Target="../ink/ink1311.xml"/><Relationship Id="rId488" Type="http://schemas.openxmlformats.org/officeDocument/2006/relationships/customXml" Target="../ink/ink1430.xml"/><Relationship Id="rId45" Type="http://schemas.openxmlformats.org/officeDocument/2006/relationships/image" Target="../media/image835.png"/><Relationship Id="rId110" Type="http://schemas.openxmlformats.org/officeDocument/2006/relationships/customXml" Target="../ink/ink1241.xml"/><Relationship Id="rId348" Type="http://schemas.openxmlformats.org/officeDocument/2006/relationships/customXml" Target="../ink/ink1360.xml"/><Relationship Id="rId555" Type="http://schemas.openxmlformats.org/officeDocument/2006/relationships/image" Target="../media/image1090.png"/><Relationship Id="rId194" Type="http://schemas.openxmlformats.org/officeDocument/2006/relationships/customXml" Target="../ink/ink1283.xml"/><Relationship Id="rId208" Type="http://schemas.openxmlformats.org/officeDocument/2006/relationships/customXml" Target="../ink/ink1290.xml"/><Relationship Id="rId415" Type="http://schemas.openxmlformats.org/officeDocument/2006/relationships/image" Target="../media/image1021.png"/><Relationship Id="rId622" Type="http://schemas.openxmlformats.org/officeDocument/2006/relationships/customXml" Target="../ink/ink1497.xml"/><Relationship Id="rId261" Type="http://schemas.openxmlformats.org/officeDocument/2006/relationships/image" Target="../media/image943.png"/><Relationship Id="rId499" Type="http://schemas.openxmlformats.org/officeDocument/2006/relationships/image" Target="../media/image1062.png"/><Relationship Id="rId56" Type="http://schemas.openxmlformats.org/officeDocument/2006/relationships/customXml" Target="../ink/ink1214.xml"/><Relationship Id="rId359" Type="http://schemas.openxmlformats.org/officeDocument/2006/relationships/image" Target="../media/image993.png"/><Relationship Id="rId566" Type="http://schemas.openxmlformats.org/officeDocument/2006/relationships/customXml" Target="../ink/ink1469.xml"/><Relationship Id="rId121" Type="http://schemas.openxmlformats.org/officeDocument/2006/relationships/image" Target="../media/image873.png"/><Relationship Id="rId219" Type="http://schemas.openxmlformats.org/officeDocument/2006/relationships/image" Target="../media/image922.png"/><Relationship Id="rId426" Type="http://schemas.openxmlformats.org/officeDocument/2006/relationships/customXml" Target="../ink/ink1399.xml"/><Relationship Id="rId633" Type="http://schemas.openxmlformats.org/officeDocument/2006/relationships/image" Target="../media/image1129.png"/><Relationship Id="rId67" Type="http://schemas.openxmlformats.org/officeDocument/2006/relationships/image" Target="../media/image846.png"/><Relationship Id="rId272" Type="http://schemas.openxmlformats.org/officeDocument/2006/relationships/customXml" Target="../ink/ink1322.xml"/><Relationship Id="rId577" Type="http://schemas.openxmlformats.org/officeDocument/2006/relationships/image" Target="../media/image1101.png"/><Relationship Id="rId132" Type="http://schemas.openxmlformats.org/officeDocument/2006/relationships/customXml" Target="../ink/ink1252.xml"/><Relationship Id="rId437" Type="http://schemas.openxmlformats.org/officeDocument/2006/relationships/image" Target="../media/image1031.png"/><Relationship Id="rId644" Type="http://schemas.openxmlformats.org/officeDocument/2006/relationships/customXml" Target="../ink/ink1508.xml"/><Relationship Id="rId283" Type="http://schemas.openxmlformats.org/officeDocument/2006/relationships/image" Target="../media/image954.png"/><Relationship Id="rId490" Type="http://schemas.openxmlformats.org/officeDocument/2006/relationships/customXml" Target="../ink/ink1431.xml"/><Relationship Id="rId504" Type="http://schemas.openxmlformats.org/officeDocument/2006/relationships/customXml" Target="../ink/ink1438.xml"/><Relationship Id="rId78" Type="http://schemas.openxmlformats.org/officeDocument/2006/relationships/customXml" Target="../ink/ink1225.xml"/><Relationship Id="rId143" Type="http://schemas.openxmlformats.org/officeDocument/2006/relationships/image" Target="../media/image884.png"/><Relationship Id="rId350" Type="http://schemas.openxmlformats.org/officeDocument/2006/relationships/customXml" Target="../ink/ink1361.xml"/><Relationship Id="rId588" Type="http://schemas.openxmlformats.org/officeDocument/2006/relationships/customXml" Target="../ink/ink1480.xml"/><Relationship Id="rId9" Type="http://schemas.openxmlformats.org/officeDocument/2006/relationships/image" Target="../media/image817.png"/><Relationship Id="rId210" Type="http://schemas.openxmlformats.org/officeDocument/2006/relationships/customXml" Target="../ink/ink1291.xml"/><Relationship Id="rId448" Type="http://schemas.openxmlformats.org/officeDocument/2006/relationships/customXml" Target="../ink/ink1410.xml"/><Relationship Id="rId655" Type="http://schemas.openxmlformats.org/officeDocument/2006/relationships/image" Target="../media/image1140.png"/><Relationship Id="rId294" Type="http://schemas.openxmlformats.org/officeDocument/2006/relationships/customXml" Target="../ink/ink1333.xml"/><Relationship Id="rId308" Type="http://schemas.openxmlformats.org/officeDocument/2006/relationships/customXml" Target="../ink/ink1340.xml"/><Relationship Id="rId515" Type="http://schemas.openxmlformats.org/officeDocument/2006/relationships/image" Target="../media/image1070.png"/><Relationship Id="rId89" Type="http://schemas.openxmlformats.org/officeDocument/2006/relationships/image" Target="../media/image857.png"/><Relationship Id="rId154" Type="http://schemas.openxmlformats.org/officeDocument/2006/relationships/customXml" Target="../ink/ink1263.xml"/><Relationship Id="rId361" Type="http://schemas.openxmlformats.org/officeDocument/2006/relationships/image" Target="../media/image994.png"/><Relationship Id="rId599" Type="http://schemas.openxmlformats.org/officeDocument/2006/relationships/image" Target="../media/image1112.png"/><Relationship Id="rId459" Type="http://schemas.openxmlformats.org/officeDocument/2006/relationships/image" Target="../media/image1042.png"/><Relationship Id="rId666" Type="http://schemas.openxmlformats.org/officeDocument/2006/relationships/customXml" Target="../ink/ink1519.xml"/><Relationship Id="rId16" Type="http://schemas.openxmlformats.org/officeDocument/2006/relationships/customXml" Target="../ink/ink1194.xml"/><Relationship Id="rId221" Type="http://schemas.openxmlformats.org/officeDocument/2006/relationships/image" Target="../media/image923.png"/><Relationship Id="rId319" Type="http://schemas.openxmlformats.org/officeDocument/2006/relationships/image" Target="../media/image972.png"/><Relationship Id="rId526" Type="http://schemas.openxmlformats.org/officeDocument/2006/relationships/customXml" Target="../ink/ink1449.xml"/><Relationship Id="rId165" Type="http://schemas.openxmlformats.org/officeDocument/2006/relationships/image" Target="../media/image895.png"/><Relationship Id="rId372" Type="http://schemas.openxmlformats.org/officeDocument/2006/relationships/customXml" Target="../ink/ink1372.xml"/><Relationship Id="rId232" Type="http://schemas.openxmlformats.org/officeDocument/2006/relationships/customXml" Target="../ink/ink1302.xml"/><Relationship Id="rId27" Type="http://schemas.openxmlformats.org/officeDocument/2006/relationships/image" Target="../media/image826.png"/><Relationship Id="rId537" Type="http://schemas.openxmlformats.org/officeDocument/2006/relationships/image" Target="../media/image1081.png"/><Relationship Id="rId80" Type="http://schemas.openxmlformats.org/officeDocument/2006/relationships/customXml" Target="../ink/ink1226.xml"/><Relationship Id="rId176" Type="http://schemas.openxmlformats.org/officeDocument/2006/relationships/customXml" Target="../ink/ink1274.xml"/><Relationship Id="rId383" Type="http://schemas.openxmlformats.org/officeDocument/2006/relationships/image" Target="../media/image1005.png"/><Relationship Id="rId590" Type="http://schemas.openxmlformats.org/officeDocument/2006/relationships/customXml" Target="../ink/ink1481.xml"/><Relationship Id="rId604" Type="http://schemas.openxmlformats.org/officeDocument/2006/relationships/customXml" Target="../ink/ink14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24931" y="703593"/>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4660936-E158-5076-2DD6-322E300D846A}"/>
                  </a:ext>
                </a:extLst>
              </p14:cNvPr>
              <p14:cNvContentPartPr/>
              <p14:nvPr/>
            </p14:nvContentPartPr>
            <p14:xfrm>
              <a:off x="10164034" y="772106"/>
              <a:ext cx="439920" cy="191160"/>
            </p14:xfrm>
          </p:contentPart>
        </mc:Choice>
        <mc:Fallback xmlns="">
          <p:pic>
            <p:nvPicPr>
              <p:cNvPr id="2" name="Freihand 1">
                <a:extLst>
                  <a:ext uri="{FF2B5EF4-FFF2-40B4-BE49-F238E27FC236}">
                    <a16:creationId xmlns:a16="http://schemas.microsoft.com/office/drawing/2014/main" id="{E4660936-E158-5076-2DD6-322E300D846A}"/>
                  </a:ext>
                </a:extLst>
              </p:cNvPr>
              <p:cNvPicPr/>
              <p:nvPr/>
            </p:nvPicPr>
            <p:blipFill>
              <a:blip r:embed="rId6"/>
              <a:stretch>
                <a:fillRect/>
              </a:stretch>
            </p:blipFill>
            <p:spPr>
              <a:xfrm>
                <a:off x="10155394" y="763466"/>
                <a:ext cx="457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84E1C87D-C61F-4422-BDBE-41A2BA6B6226}"/>
                  </a:ext>
                </a:extLst>
              </p14:cNvPr>
              <p14:cNvContentPartPr/>
              <p14:nvPr/>
            </p14:nvContentPartPr>
            <p14:xfrm>
              <a:off x="10024714" y="2220746"/>
              <a:ext cx="949680" cy="355320"/>
            </p14:xfrm>
          </p:contentPart>
        </mc:Choice>
        <mc:Fallback xmlns="">
          <p:pic>
            <p:nvPicPr>
              <p:cNvPr id="3" name="Freihand 2">
                <a:extLst>
                  <a:ext uri="{FF2B5EF4-FFF2-40B4-BE49-F238E27FC236}">
                    <a16:creationId xmlns:a16="http://schemas.microsoft.com/office/drawing/2014/main" id="{84E1C87D-C61F-4422-BDBE-41A2BA6B6226}"/>
                  </a:ext>
                </a:extLst>
              </p:cNvPr>
              <p:cNvPicPr/>
              <p:nvPr/>
            </p:nvPicPr>
            <p:blipFill>
              <a:blip r:embed="rId8"/>
              <a:stretch>
                <a:fillRect/>
              </a:stretch>
            </p:blipFill>
            <p:spPr>
              <a:xfrm>
                <a:off x="10015714" y="2212106"/>
                <a:ext cx="967320" cy="372960"/>
              </a:xfrm>
              <a:prstGeom prst="rect">
                <a:avLst/>
              </a:prstGeom>
            </p:spPr>
          </p:pic>
        </mc:Fallback>
      </mc:AlternateContent>
      <p:grpSp>
        <p:nvGrpSpPr>
          <p:cNvPr id="9" name="Gruppieren 8">
            <a:extLst>
              <a:ext uri="{FF2B5EF4-FFF2-40B4-BE49-F238E27FC236}">
                <a16:creationId xmlns:a16="http://schemas.microsoft.com/office/drawing/2014/main" id="{B4DF918F-57CD-2C71-29A9-759A691C76C5}"/>
              </a:ext>
            </a:extLst>
          </p:cNvPr>
          <p:cNvGrpSpPr/>
          <p:nvPr/>
        </p:nvGrpSpPr>
        <p:grpSpPr>
          <a:xfrm>
            <a:off x="623613" y="2437413"/>
            <a:ext cx="129240" cy="176040"/>
            <a:chOff x="623613" y="2437413"/>
            <a:chExt cx="129240" cy="176040"/>
          </a:xfrm>
        </p:grpSpPr>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1CD2339D-9719-5947-7D7B-8303593F1DF4}"/>
                    </a:ext>
                  </a:extLst>
                </p14:cNvPr>
                <p14:cNvContentPartPr/>
                <p14:nvPr/>
              </p14:nvContentPartPr>
              <p14:xfrm>
                <a:off x="623613" y="2437413"/>
                <a:ext cx="127440" cy="160920"/>
              </p14:xfrm>
            </p:contentPart>
          </mc:Choice>
          <mc:Fallback xmlns="">
            <p:pic>
              <p:nvPicPr>
                <p:cNvPr id="4" name="Freihand 3">
                  <a:extLst>
                    <a:ext uri="{FF2B5EF4-FFF2-40B4-BE49-F238E27FC236}">
                      <a16:creationId xmlns:a16="http://schemas.microsoft.com/office/drawing/2014/main" id="{1CD2339D-9719-5947-7D7B-8303593F1DF4}"/>
                    </a:ext>
                  </a:extLst>
                </p:cNvPr>
                <p:cNvPicPr/>
                <p:nvPr/>
              </p:nvPicPr>
              <p:blipFill>
                <a:blip r:embed="rId10"/>
                <a:stretch>
                  <a:fillRect/>
                </a:stretch>
              </p:blipFill>
              <p:spPr>
                <a:xfrm>
                  <a:off x="614973" y="2428413"/>
                  <a:ext cx="145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8B82D69-051E-3FBE-4F4B-1ACA087C82D0}"/>
                    </a:ext>
                  </a:extLst>
                </p14:cNvPr>
                <p14:cNvContentPartPr/>
                <p14:nvPr/>
              </p14:nvContentPartPr>
              <p14:xfrm>
                <a:off x="637653" y="2521653"/>
                <a:ext cx="115200" cy="91800"/>
              </p14:xfrm>
            </p:contentPart>
          </mc:Choice>
          <mc:Fallback xmlns="">
            <p:pic>
              <p:nvPicPr>
                <p:cNvPr id="6" name="Freihand 5">
                  <a:extLst>
                    <a:ext uri="{FF2B5EF4-FFF2-40B4-BE49-F238E27FC236}">
                      <a16:creationId xmlns:a16="http://schemas.microsoft.com/office/drawing/2014/main" id="{C8B82D69-051E-3FBE-4F4B-1ACA087C82D0}"/>
                    </a:ext>
                  </a:extLst>
                </p:cNvPr>
                <p:cNvPicPr/>
                <p:nvPr/>
              </p:nvPicPr>
              <p:blipFill>
                <a:blip r:embed="rId12"/>
                <a:stretch>
                  <a:fillRect/>
                </a:stretch>
              </p:blipFill>
              <p:spPr>
                <a:xfrm>
                  <a:off x="629013" y="2512653"/>
                  <a:ext cx="132840" cy="109440"/>
                </a:xfrm>
                <a:prstGeom prst="rect">
                  <a:avLst/>
                </a:prstGeom>
              </p:spPr>
            </p:pic>
          </mc:Fallback>
        </mc:AlternateContent>
      </p:grpSp>
      <p:grpSp>
        <p:nvGrpSpPr>
          <p:cNvPr id="16" name="Gruppieren 15">
            <a:extLst>
              <a:ext uri="{FF2B5EF4-FFF2-40B4-BE49-F238E27FC236}">
                <a16:creationId xmlns:a16="http://schemas.microsoft.com/office/drawing/2014/main" id="{95D58F17-6E88-C798-3722-C81AE544F29A}"/>
              </a:ext>
            </a:extLst>
          </p:cNvPr>
          <p:cNvGrpSpPr/>
          <p:nvPr/>
        </p:nvGrpSpPr>
        <p:grpSpPr>
          <a:xfrm>
            <a:off x="521733" y="2957973"/>
            <a:ext cx="159480" cy="150480"/>
            <a:chOff x="521733" y="2957973"/>
            <a:chExt cx="159480" cy="150480"/>
          </a:xfrm>
        </p:grpSpPr>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22569DB9-6136-DCDE-8BEE-B1256215F4FD}"/>
                    </a:ext>
                  </a:extLst>
                </p14:cNvPr>
                <p14:cNvContentPartPr/>
                <p14:nvPr/>
              </p14:nvContentPartPr>
              <p14:xfrm>
                <a:off x="521733" y="2978493"/>
                <a:ext cx="146160" cy="87480"/>
              </p14:xfrm>
            </p:contentPart>
          </mc:Choice>
          <mc:Fallback xmlns="">
            <p:pic>
              <p:nvPicPr>
                <p:cNvPr id="14" name="Freihand 13">
                  <a:extLst>
                    <a:ext uri="{FF2B5EF4-FFF2-40B4-BE49-F238E27FC236}">
                      <a16:creationId xmlns:a16="http://schemas.microsoft.com/office/drawing/2014/main" id="{22569DB9-6136-DCDE-8BEE-B1256215F4FD}"/>
                    </a:ext>
                  </a:extLst>
                </p:cNvPr>
                <p:cNvPicPr/>
                <p:nvPr/>
              </p:nvPicPr>
              <p:blipFill>
                <a:blip r:embed="rId14"/>
                <a:stretch>
                  <a:fillRect/>
                </a:stretch>
              </p:blipFill>
              <p:spPr>
                <a:xfrm>
                  <a:off x="512733" y="2969853"/>
                  <a:ext cx="163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3755937C-0975-09B2-0E1C-79078D3637C2}"/>
                    </a:ext>
                  </a:extLst>
                </p14:cNvPr>
                <p14:cNvContentPartPr/>
                <p14:nvPr/>
              </p14:nvContentPartPr>
              <p14:xfrm>
                <a:off x="550893" y="2957973"/>
                <a:ext cx="130320" cy="150480"/>
              </p14:xfrm>
            </p:contentPart>
          </mc:Choice>
          <mc:Fallback xmlns="">
            <p:pic>
              <p:nvPicPr>
                <p:cNvPr id="15" name="Freihand 14">
                  <a:extLst>
                    <a:ext uri="{FF2B5EF4-FFF2-40B4-BE49-F238E27FC236}">
                      <a16:creationId xmlns:a16="http://schemas.microsoft.com/office/drawing/2014/main" id="{3755937C-0975-09B2-0E1C-79078D3637C2}"/>
                    </a:ext>
                  </a:extLst>
                </p:cNvPr>
                <p:cNvPicPr/>
                <p:nvPr/>
              </p:nvPicPr>
              <p:blipFill>
                <a:blip r:embed="rId16"/>
                <a:stretch>
                  <a:fillRect/>
                </a:stretch>
              </p:blipFill>
              <p:spPr>
                <a:xfrm>
                  <a:off x="542253" y="2948973"/>
                  <a:ext cx="147960" cy="16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BE91546E-BE66-4A38-2E20-F0D4DDFDEC59}"/>
                  </a:ext>
                </a:extLst>
              </p14:cNvPr>
              <p14:cNvContentPartPr/>
              <p14:nvPr/>
            </p14:nvContentPartPr>
            <p14:xfrm>
              <a:off x="6851520" y="3397320"/>
              <a:ext cx="1175400" cy="1187640"/>
            </p14:xfrm>
          </p:contentPart>
        </mc:Choice>
        <mc:Fallback xmlns="">
          <p:pic>
            <p:nvPicPr>
              <p:cNvPr id="18" name="Freihand 17">
                <a:extLst>
                  <a:ext uri="{FF2B5EF4-FFF2-40B4-BE49-F238E27FC236}">
                    <a16:creationId xmlns:a16="http://schemas.microsoft.com/office/drawing/2014/main" id="{BE91546E-BE66-4A38-2E20-F0D4DDFDEC59}"/>
                  </a:ext>
                </a:extLst>
              </p:cNvPr>
              <p:cNvPicPr/>
              <p:nvPr/>
            </p:nvPicPr>
            <p:blipFill>
              <a:blip r:embed="rId19"/>
              <a:stretch>
                <a:fillRect/>
              </a:stretch>
            </p:blipFill>
            <p:spPr>
              <a:xfrm>
                <a:off x="6842160" y="3387960"/>
                <a:ext cx="1194120" cy="120636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56" name="Freihand 55">
                <a:extLst>
                  <a:ext uri="{FF2B5EF4-FFF2-40B4-BE49-F238E27FC236}">
                    <a16:creationId xmlns:a16="http://schemas.microsoft.com/office/drawing/2014/main" id="{6B20417F-4FC2-6AD2-565C-2E3DFC94BE81}"/>
                  </a:ext>
                </a:extLst>
              </p14:cNvPr>
              <p14:cNvContentPartPr/>
              <p14:nvPr/>
            </p14:nvContentPartPr>
            <p14:xfrm>
              <a:off x="5789915" y="4421548"/>
              <a:ext cx="73080" cy="97560"/>
            </p14:xfrm>
          </p:contentPart>
        </mc:Choice>
        <mc:Fallback>
          <p:pic>
            <p:nvPicPr>
              <p:cNvPr id="56" name="Freihand 55">
                <a:extLst>
                  <a:ext uri="{FF2B5EF4-FFF2-40B4-BE49-F238E27FC236}">
                    <a16:creationId xmlns:a16="http://schemas.microsoft.com/office/drawing/2014/main" id="{6B20417F-4FC2-6AD2-565C-2E3DFC94BE81}"/>
                  </a:ext>
                </a:extLst>
              </p:cNvPr>
              <p:cNvPicPr/>
              <p:nvPr/>
            </p:nvPicPr>
            <p:blipFill>
              <a:blip r:embed="rId3"/>
              <a:stretch>
                <a:fillRect/>
              </a:stretch>
            </p:blipFill>
            <p:spPr>
              <a:xfrm>
                <a:off x="5781275" y="4412548"/>
                <a:ext cx="90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7" name="Freihand 56">
                <a:extLst>
                  <a:ext uri="{FF2B5EF4-FFF2-40B4-BE49-F238E27FC236}">
                    <a16:creationId xmlns:a16="http://schemas.microsoft.com/office/drawing/2014/main" id="{48422C91-8DF6-CF10-D682-60A44C370BD4}"/>
                  </a:ext>
                </a:extLst>
              </p14:cNvPr>
              <p14:cNvContentPartPr/>
              <p14:nvPr/>
            </p14:nvContentPartPr>
            <p14:xfrm>
              <a:off x="8289395" y="836308"/>
              <a:ext cx="3332520" cy="988920"/>
            </p14:xfrm>
          </p:contentPart>
        </mc:Choice>
        <mc:Fallback>
          <p:pic>
            <p:nvPicPr>
              <p:cNvPr id="57" name="Freihand 56">
                <a:extLst>
                  <a:ext uri="{FF2B5EF4-FFF2-40B4-BE49-F238E27FC236}">
                    <a16:creationId xmlns:a16="http://schemas.microsoft.com/office/drawing/2014/main" id="{48422C91-8DF6-CF10-D682-60A44C370BD4}"/>
                  </a:ext>
                </a:extLst>
              </p:cNvPr>
              <p:cNvPicPr/>
              <p:nvPr/>
            </p:nvPicPr>
            <p:blipFill>
              <a:blip r:embed="rId5"/>
              <a:stretch>
                <a:fillRect/>
              </a:stretch>
            </p:blipFill>
            <p:spPr>
              <a:xfrm>
                <a:off x="8280395" y="827308"/>
                <a:ext cx="3350160" cy="100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5" name="Freihand 74">
                <a:extLst>
                  <a:ext uri="{FF2B5EF4-FFF2-40B4-BE49-F238E27FC236}">
                    <a16:creationId xmlns:a16="http://schemas.microsoft.com/office/drawing/2014/main" id="{BF355CAA-0437-A890-9EBD-26EDCF4183CD}"/>
                  </a:ext>
                </a:extLst>
              </p14:cNvPr>
              <p14:cNvContentPartPr/>
              <p14:nvPr/>
            </p14:nvContentPartPr>
            <p14:xfrm>
              <a:off x="7852355" y="880228"/>
              <a:ext cx="330840" cy="523800"/>
            </p14:xfrm>
          </p:contentPart>
        </mc:Choice>
        <mc:Fallback>
          <p:pic>
            <p:nvPicPr>
              <p:cNvPr id="75" name="Freihand 74">
                <a:extLst>
                  <a:ext uri="{FF2B5EF4-FFF2-40B4-BE49-F238E27FC236}">
                    <a16:creationId xmlns:a16="http://schemas.microsoft.com/office/drawing/2014/main" id="{BF355CAA-0437-A890-9EBD-26EDCF4183CD}"/>
                  </a:ext>
                </a:extLst>
              </p:cNvPr>
              <p:cNvPicPr/>
              <p:nvPr/>
            </p:nvPicPr>
            <p:blipFill>
              <a:blip r:embed="rId7"/>
              <a:stretch>
                <a:fillRect/>
              </a:stretch>
            </p:blipFill>
            <p:spPr>
              <a:xfrm>
                <a:off x="7843355" y="871228"/>
                <a:ext cx="34848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4" name="Freihand 113">
                <a:extLst>
                  <a:ext uri="{FF2B5EF4-FFF2-40B4-BE49-F238E27FC236}">
                    <a16:creationId xmlns:a16="http://schemas.microsoft.com/office/drawing/2014/main" id="{55BDC0F5-733C-2EF2-2CF9-EB6F90A465E0}"/>
                  </a:ext>
                </a:extLst>
              </p14:cNvPr>
              <p14:cNvContentPartPr/>
              <p14:nvPr/>
            </p14:nvContentPartPr>
            <p14:xfrm>
              <a:off x="8860715" y="2425348"/>
              <a:ext cx="2644560" cy="138960"/>
            </p14:xfrm>
          </p:contentPart>
        </mc:Choice>
        <mc:Fallback>
          <p:pic>
            <p:nvPicPr>
              <p:cNvPr id="114" name="Freihand 113">
                <a:extLst>
                  <a:ext uri="{FF2B5EF4-FFF2-40B4-BE49-F238E27FC236}">
                    <a16:creationId xmlns:a16="http://schemas.microsoft.com/office/drawing/2014/main" id="{55BDC0F5-733C-2EF2-2CF9-EB6F90A465E0}"/>
                  </a:ext>
                </a:extLst>
              </p:cNvPr>
              <p:cNvPicPr/>
              <p:nvPr/>
            </p:nvPicPr>
            <p:blipFill>
              <a:blip r:embed="rId9"/>
              <a:stretch>
                <a:fillRect/>
              </a:stretch>
            </p:blipFill>
            <p:spPr>
              <a:xfrm>
                <a:off x="8852075" y="2416348"/>
                <a:ext cx="2662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6" name="Freihand 115">
                <a:extLst>
                  <a:ext uri="{FF2B5EF4-FFF2-40B4-BE49-F238E27FC236}">
                    <a16:creationId xmlns:a16="http://schemas.microsoft.com/office/drawing/2014/main" id="{F0E43D5E-9379-AF2B-E7F0-4F17E3FC7B7E}"/>
                  </a:ext>
                </a:extLst>
              </p14:cNvPr>
              <p14:cNvContentPartPr/>
              <p14:nvPr/>
            </p14:nvContentPartPr>
            <p14:xfrm>
              <a:off x="10602755" y="2307988"/>
              <a:ext cx="178200" cy="37080"/>
            </p14:xfrm>
          </p:contentPart>
        </mc:Choice>
        <mc:Fallback>
          <p:pic>
            <p:nvPicPr>
              <p:cNvPr id="116" name="Freihand 115">
                <a:extLst>
                  <a:ext uri="{FF2B5EF4-FFF2-40B4-BE49-F238E27FC236}">
                    <a16:creationId xmlns:a16="http://schemas.microsoft.com/office/drawing/2014/main" id="{F0E43D5E-9379-AF2B-E7F0-4F17E3FC7B7E}"/>
                  </a:ext>
                </a:extLst>
              </p:cNvPr>
              <p:cNvPicPr/>
              <p:nvPr/>
            </p:nvPicPr>
            <p:blipFill>
              <a:blip r:embed="rId11"/>
              <a:stretch>
                <a:fillRect/>
              </a:stretch>
            </p:blipFill>
            <p:spPr>
              <a:xfrm>
                <a:off x="10594115" y="2299348"/>
                <a:ext cx="195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3" name="Freihand 132">
                <a:extLst>
                  <a:ext uri="{FF2B5EF4-FFF2-40B4-BE49-F238E27FC236}">
                    <a16:creationId xmlns:a16="http://schemas.microsoft.com/office/drawing/2014/main" id="{6D4534FE-E849-5445-2BBA-38264A90966A}"/>
                  </a:ext>
                </a:extLst>
              </p14:cNvPr>
              <p14:cNvContentPartPr/>
              <p14:nvPr/>
            </p14:nvContentPartPr>
            <p14:xfrm>
              <a:off x="5829515" y="4371148"/>
              <a:ext cx="34560" cy="280080"/>
            </p14:xfrm>
          </p:contentPart>
        </mc:Choice>
        <mc:Fallback>
          <p:pic>
            <p:nvPicPr>
              <p:cNvPr id="133" name="Freihand 132">
                <a:extLst>
                  <a:ext uri="{FF2B5EF4-FFF2-40B4-BE49-F238E27FC236}">
                    <a16:creationId xmlns:a16="http://schemas.microsoft.com/office/drawing/2014/main" id="{6D4534FE-E849-5445-2BBA-38264A90966A}"/>
                  </a:ext>
                </a:extLst>
              </p:cNvPr>
              <p:cNvPicPr/>
              <p:nvPr/>
            </p:nvPicPr>
            <p:blipFill>
              <a:blip r:embed="rId13"/>
              <a:stretch>
                <a:fillRect/>
              </a:stretch>
            </p:blipFill>
            <p:spPr>
              <a:xfrm>
                <a:off x="5820875" y="4362508"/>
                <a:ext cx="52200" cy="297720"/>
              </a:xfrm>
              <a:prstGeom prst="rect">
                <a:avLst/>
              </a:prstGeom>
            </p:spPr>
          </p:pic>
        </mc:Fallback>
      </mc:AlternateContent>
      <p:grpSp>
        <p:nvGrpSpPr>
          <p:cNvPr id="215" name="Gruppieren 214">
            <a:extLst>
              <a:ext uri="{FF2B5EF4-FFF2-40B4-BE49-F238E27FC236}">
                <a16:creationId xmlns:a16="http://schemas.microsoft.com/office/drawing/2014/main" id="{4A28630C-5422-CCC1-0AFA-6835ECD40043}"/>
              </a:ext>
            </a:extLst>
          </p:cNvPr>
          <p:cNvGrpSpPr/>
          <p:nvPr/>
        </p:nvGrpSpPr>
        <p:grpSpPr>
          <a:xfrm>
            <a:off x="940715" y="57628"/>
            <a:ext cx="10994400" cy="5114880"/>
            <a:chOff x="940715" y="57628"/>
            <a:chExt cx="10994400" cy="5114880"/>
          </a:xfrm>
        </p:grpSpPr>
        <mc:AlternateContent xmlns:mc="http://schemas.openxmlformats.org/markup-compatibility/2006">
          <mc:Choice xmlns:p14="http://schemas.microsoft.com/office/powerpoint/2010/main" Requires="p14">
            <p:contentPart p14:bwMode="auto" r:id="rId14">
              <p14:nvContentPartPr>
                <p14:cNvPr id="40" name="Freihand 39">
                  <a:extLst>
                    <a:ext uri="{FF2B5EF4-FFF2-40B4-BE49-F238E27FC236}">
                      <a16:creationId xmlns:a16="http://schemas.microsoft.com/office/drawing/2014/main" id="{4C8281D6-A745-28BC-043C-C66F574FC57D}"/>
                    </a:ext>
                  </a:extLst>
                </p14:cNvPr>
                <p14:cNvContentPartPr/>
                <p14:nvPr/>
              </p14:nvContentPartPr>
              <p14:xfrm>
                <a:off x="1293875" y="824428"/>
                <a:ext cx="74520" cy="204840"/>
              </p14:xfrm>
            </p:contentPart>
          </mc:Choice>
          <mc:Fallback>
            <p:pic>
              <p:nvPicPr>
                <p:cNvPr id="40" name="Freihand 39">
                  <a:extLst>
                    <a:ext uri="{FF2B5EF4-FFF2-40B4-BE49-F238E27FC236}">
                      <a16:creationId xmlns:a16="http://schemas.microsoft.com/office/drawing/2014/main" id="{4C8281D6-A745-28BC-043C-C66F574FC57D}"/>
                    </a:ext>
                  </a:extLst>
                </p:cNvPr>
                <p:cNvPicPr/>
                <p:nvPr/>
              </p:nvPicPr>
              <p:blipFill>
                <a:blip r:embed="rId15"/>
                <a:stretch>
                  <a:fillRect/>
                </a:stretch>
              </p:blipFill>
              <p:spPr>
                <a:xfrm>
                  <a:off x="1284875" y="815428"/>
                  <a:ext cx="921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 name="Freihand 40">
                  <a:extLst>
                    <a:ext uri="{FF2B5EF4-FFF2-40B4-BE49-F238E27FC236}">
                      <a16:creationId xmlns:a16="http://schemas.microsoft.com/office/drawing/2014/main" id="{EA1C75FE-B3E8-C009-6500-2DC4B06E9EE1}"/>
                    </a:ext>
                  </a:extLst>
                </p14:cNvPr>
                <p14:cNvContentPartPr/>
                <p14:nvPr/>
              </p14:nvContentPartPr>
              <p14:xfrm>
                <a:off x="1287755" y="692308"/>
                <a:ext cx="10440" cy="15840"/>
              </p14:xfrm>
            </p:contentPart>
          </mc:Choice>
          <mc:Fallback>
            <p:pic>
              <p:nvPicPr>
                <p:cNvPr id="41" name="Freihand 40">
                  <a:extLst>
                    <a:ext uri="{FF2B5EF4-FFF2-40B4-BE49-F238E27FC236}">
                      <a16:creationId xmlns:a16="http://schemas.microsoft.com/office/drawing/2014/main" id="{EA1C75FE-B3E8-C009-6500-2DC4B06E9EE1}"/>
                    </a:ext>
                  </a:extLst>
                </p:cNvPr>
                <p:cNvPicPr/>
                <p:nvPr/>
              </p:nvPicPr>
              <p:blipFill>
                <a:blip r:embed="rId17"/>
                <a:stretch>
                  <a:fillRect/>
                </a:stretch>
              </p:blipFill>
              <p:spPr>
                <a:xfrm>
                  <a:off x="1279115" y="683308"/>
                  <a:ext cx="28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5" name="Freihand 44">
                  <a:extLst>
                    <a:ext uri="{FF2B5EF4-FFF2-40B4-BE49-F238E27FC236}">
                      <a16:creationId xmlns:a16="http://schemas.microsoft.com/office/drawing/2014/main" id="{61C8C21B-C4FF-14BE-5DD4-194609A90A49}"/>
                    </a:ext>
                  </a:extLst>
                </p14:cNvPr>
                <p14:cNvContentPartPr/>
                <p14:nvPr/>
              </p14:nvContentPartPr>
              <p14:xfrm>
                <a:off x="10427075" y="1409788"/>
                <a:ext cx="271800" cy="46440"/>
              </p14:xfrm>
            </p:contentPart>
          </mc:Choice>
          <mc:Fallback>
            <p:pic>
              <p:nvPicPr>
                <p:cNvPr id="45" name="Freihand 44">
                  <a:extLst>
                    <a:ext uri="{FF2B5EF4-FFF2-40B4-BE49-F238E27FC236}">
                      <a16:creationId xmlns:a16="http://schemas.microsoft.com/office/drawing/2014/main" id="{61C8C21B-C4FF-14BE-5DD4-194609A90A49}"/>
                    </a:ext>
                  </a:extLst>
                </p:cNvPr>
                <p:cNvPicPr/>
                <p:nvPr/>
              </p:nvPicPr>
              <p:blipFill>
                <a:blip r:embed="rId19"/>
                <a:stretch>
                  <a:fillRect/>
                </a:stretch>
              </p:blipFill>
              <p:spPr>
                <a:xfrm>
                  <a:off x="10418075" y="1401148"/>
                  <a:ext cx="289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Freihand 1">
                  <a:extLst>
                    <a:ext uri="{FF2B5EF4-FFF2-40B4-BE49-F238E27FC236}">
                      <a16:creationId xmlns:a16="http://schemas.microsoft.com/office/drawing/2014/main" id="{645ACB8B-49B4-5B1E-B7B3-239E2EB550D2}"/>
                    </a:ext>
                  </a:extLst>
                </p14:cNvPr>
                <p14:cNvContentPartPr/>
                <p14:nvPr/>
              </p14:nvContentPartPr>
              <p14:xfrm>
                <a:off x="1843235" y="1131148"/>
                <a:ext cx="157680" cy="3561480"/>
              </p14:xfrm>
            </p:contentPart>
          </mc:Choice>
          <mc:Fallback>
            <p:pic>
              <p:nvPicPr>
                <p:cNvPr id="2" name="Freihand 1">
                  <a:extLst>
                    <a:ext uri="{FF2B5EF4-FFF2-40B4-BE49-F238E27FC236}">
                      <a16:creationId xmlns:a16="http://schemas.microsoft.com/office/drawing/2014/main" id="{645ACB8B-49B4-5B1E-B7B3-239E2EB550D2}"/>
                    </a:ext>
                  </a:extLst>
                </p:cNvPr>
                <p:cNvPicPr/>
                <p:nvPr/>
              </p:nvPicPr>
              <p:blipFill>
                <a:blip r:embed="rId21"/>
                <a:stretch>
                  <a:fillRect/>
                </a:stretch>
              </p:blipFill>
              <p:spPr>
                <a:xfrm>
                  <a:off x="1834235" y="1122508"/>
                  <a:ext cx="175320" cy="3579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 name="Freihand 2">
                  <a:extLst>
                    <a:ext uri="{FF2B5EF4-FFF2-40B4-BE49-F238E27FC236}">
                      <a16:creationId xmlns:a16="http://schemas.microsoft.com/office/drawing/2014/main" id="{847FE078-64C8-BE39-E1CD-F83C1344FC22}"/>
                    </a:ext>
                  </a:extLst>
                </p14:cNvPr>
                <p14:cNvContentPartPr/>
                <p14:nvPr/>
              </p14:nvContentPartPr>
              <p14:xfrm>
                <a:off x="1904075" y="4393108"/>
                <a:ext cx="5938200" cy="216720"/>
              </p14:xfrm>
            </p:contentPart>
          </mc:Choice>
          <mc:Fallback>
            <p:pic>
              <p:nvPicPr>
                <p:cNvPr id="3" name="Freihand 2">
                  <a:extLst>
                    <a:ext uri="{FF2B5EF4-FFF2-40B4-BE49-F238E27FC236}">
                      <a16:creationId xmlns:a16="http://schemas.microsoft.com/office/drawing/2014/main" id="{847FE078-64C8-BE39-E1CD-F83C1344FC22}"/>
                    </a:ext>
                  </a:extLst>
                </p:cNvPr>
                <p:cNvPicPr/>
                <p:nvPr/>
              </p:nvPicPr>
              <p:blipFill>
                <a:blip r:embed="rId23"/>
                <a:stretch>
                  <a:fillRect/>
                </a:stretch>
              </p:blipFill>
              <p:spPr>
                <a:xfrm>
                  <a:off x="1895075" y="4384108"/>
                  <a:ext cx="59558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Freihand 3">
                  <a:extLst>
                    <a:ext uri="{FF2B5EF4-FFF2-40B4-BE49-F238E27FC236}">
                      <a16:creationId xmlns:a16="http://schemas.microsoft.com/office/drawing/2014/main" id="{CB9CF2A5-F62B-EDBB-32C5-095F9C4CBEE8}"/>
                    </a:ext>
                  </a:extLst>
                </p14:cNvPr>
                <p14:cNvContentPartPr/>
                <p14:nvPr/>
              </p14:nvContentPartPr>
              <p14:xfrm>
                <a:off x="7831115" y="4293028"/>
                <a:ext cx="214200" cy="204840"/>
              </p14:xfrm>
            </p:contentPart>
          </mc:Choice>
          <mc:Fallback>
            <p:pic>
              <p:nvPicPr>
                <p:cNvPr id="4" name="Freihand 3">
                  <a:extLst>
                    <a:ext uri="{FF2B5EF4-FFF2-40B4-BE49-F238E27FC236}">
                      <a16:creationId xmlns:a16="http://schemas.microsoft.com/office/drawing/2014/main" id="{CB9CF2A5-F62B-EDBB-32C5-095F9C4CBEE8}"/>
                    </a:ext>
                  </a:extLst>
                </p:cNvPr>
                <p:cNvPicPr/>
                <p:nvPr/>
              </p:nvPicPr>
              <p:blipFill>
                <a:blip r:embed="rId25"/>
                <a:stretch>
                  <a:fillRect/>
                </a:stretch>
              </p:blipFill>
              <p:spPr>
                <a:xfrm>
                  <a:off x="7822115" y="4284028"/>
                  <a:ext cx="231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 name="Freihand 4">
                  <a:extLst>
                    <a:ext uri="{FF2B5EF4-FFF2-40B4-BE49-F238E27FC236}">
                      <a16:creationId xmlns:a16="http://schemas.microsoft.com/office/drawing/2014/main" id="{9B7C1906-7A0C-56E4-FF83-01D0BBADD08A}"/>
                    </a:ext>
                  </a:extLst>
                </p14:cNvPr>
                <p14:cNvContentPartPr/>
                <p14:nvPr/>
              </p14:nvContentPartPr>
              <p14:xfrm>
                <a:off x="1698875" y="849988"/>
                <a:ext cx="293040" cy="317520"/>
              </p14:xfrm>
            </p:contentPart>
          </mc:Choice>
          <mc:Fallback>
            <p:pic>
              <p:nvPicPr>
                <p:cNvPr id="5" name="Freihand 4">
                  <a:extLst>
                    <a:ext uri="{FF2B5EF4-FFF2-40B4-BE49-F238E27FC236}">
                      <a16:creationId xmlns:a16="http://schemas.microsoft.com/office/drawing/2014/main" id="{9B7C1906-7A0C-56E4-FF83-01D0BBADD08A}"/>
                    </a:ext>
                  </a:extLst>
                </p:cNvPr>
                <p:cNvPicPr/>
                <p:nvPr/>
              </p:nvPicPr>
              <p:blipFill>
                <a:blip r:embed="rId27"/>
                <a:stretch>
                  <a:fillRect/>
                </a:stretch>
              </p:blipFill>
              <p:spPr>
                <a:xfrm>
                  <a:off x="1690235" y="840988"/>
                  <a:ext cx="3106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a:extLst>
                    <a:ext uri="{FF2B5EF4-FFF2-40B4-BE49-F238E27FC236}">
                      <a16:creationId xmlns:a16="http://schemas.microsoft.com/office/drawing/2014/main" id="{4D62B631-6DD4-4DB1-3057-FEA89DE572B7}"/>
                    </a:ext>
                  </a:extLst>
                </p14:cNvPr>
                <p14:cNvContentPartPr/>
                <p14:nvPr/>
              </p14:nvContentPartPr>
              <p14:xfrm>
                <a:off x="7684595" y="4734028"/>
                <a:ext cx="102240" cy="169920"/>
              </p14:xfrm>
            </p:contentPart>
          </mc:Choice>
          <mc:Fallback>
            <p:pic>
              <p:nvPicPr>
                <p:cNvPr id="42" name="Freihand 41">
                  <a:extLst>
                    <a:ext uri="{FF2B5EF4-FFF2-40B4-BE49-F238E27FC236}">
                      <a16:creationId xmlns:a16="http://schemas.microsoft.com/office/drawing/2014/main" id="{4D62B631-6DD4-4DB1-3057-FEA89DE572B7}"/>
                    </a:ext>
                  </a:extLst>
                </p:cNvPr>
                <p:cNvPicPr/>
                <p:nvPr/>
              </p:nvPicPr>
              <p:blipFill>
                <a:blip r:embed="rId29"/>
                <a:stretch>
                  <a:fillRect/>
                </a:stretch>
              </p:blipFill>
              <p:spPr>
                <a:xfrm>
                  <a:off x="7675595" y="4725388"/>
                  <a:ext cx="119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BCF27BC7-CCDB-3019-4E15-F3C2F47608CC}"/>
                    </a:ext>
                  </a:extLst>
                </p14:cNvPr>
                <p14:cNvContentPartPr/>
                <p14:nvPr/>
              </p14:nvContentPartPr>
              <p14:xfrm>
                <a:off x="7733915" y="4745188"/>
                <a:ext cx="131040" cy="370080"/>
              </p14:xfrm>
            </p:contentPart>
          </mc:Choice>
          <mc:Fallback>
            <p:pic>
              <p:nvPicPr>
                <p:cNvPr id="43" name="Freihand 42">
                  <a:extLst>
                    <a:ext uri="{FF2B5EF4-FFF2-40B4-BE49-F238E27FC236}">
                      <a16:creationId xmlns:a16="http://schemas.microsoft.com/office/drawing/2014/main" id="{BCF27BC7-CCDB-3019-4E15-F3C2F47608CC}"/>
                    </a:ext>
                  </a:extLst>
                </p:cNvPr>
                <p:cNvPicPr/>
                <p:nvPr/>
              </p:nvPicPr>
              <p:blipFill>
                <a:blip r:embed="rId31"/>
                <a:stretch>
                  <a:fillRect/>
                </a:stretch>
              </p:blipFill>
              <p:spPr>
                <a:xfrm>
                  <a:off x="7725275" y="4736188"/>
                  <a:ext cx="14868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6" name="Freihand 45">
                  <a:extLst>
                    <a:ext uri="{FF2B5EF4-FFF2-40B4-BE49-F238E27FC236}">
                      <a16:creationId xmlns:a16="http://schemas.microsoft.com/office/drawing/2014/main" id="{EDAF7D46-B141-D0E2-7A23-1F1C9BB4B289}"/>
                    </a:ext>
                  </a:extLst>
                </p14:cNvPr>
                <p14:cNvContentPartPr/>
                <p14:nvPr/>
              </p14:nvContentPartPr>
              <p14:xfrm>
                <a:off x="1981475" y="4499308"/>
                <a:ext cx="16920" cy="304920"/>
              </p14:xfrm>
            </p:contentPart>
          </mc:Choice>
          <mc:Fallback>
            <p:pic>
              <p:nvPicPr>
                <p:cNvPr id="46" name="Freihand 45">
                  <a:extLst>
                    <a:ext uri="{FF2B5EF4-FFF2-40B4-BE49-F238E27FC236}">
                      <a16:creationId xmlns:a16="http://schemas.microsoft.com/office/drawing/2014/main" id="{EDAF7D46-B141-D0E2-7A23-1F1C9BB4B289}"/>
                    </a:ext>
                  </a:extLst>
                </p:cNvPr>
                <p:cNvPicPr/>
                <p:nvPr/>
              </p:nvPicPr>
              <p:blipFill>
                <a:blip r:embed="rId33"/>
                <a:stretch>
                  <a:fillRect/>
                </a:stretch>
              </p:blipFill>
              <p:spPr>
                <a:xfrm>
                  <a:off x="1972835" y="4490308"/>
                  <a:ext cx="345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7" name="Freihand 46">
                  <a:extLst>
                    <a:ext uri="{FF2B5EF4-FFF2-40B4-BE49-F238E27FC236}">
                      <a16:creationId xmlns:a16="http://schemas.microsoft.com/office/drawing/2014/main" id="{0710DD8D-D6EC-EC79-5926-4AC1E2125100}"/>
                    </a:ext>
                  </a:extLst>
                </p14:cNvPr>
                <p14:cNvContentPartPr/>
                <p14:nvPr/>
              </p14:nvContentPartPr>
              <p14:xfrm>
                <a:off x="1847555" y="4588948"/>
                <a:ext cx="153360" cy="49320"/>
              </p14:xfrm>
            </p:contentPart>
          </mc:Choice>
          <mc:Fallback>
            <p:pic>
              <p:nvPicPr>
                <p:cNvPr id="47" name="Freihand 46">
                  <a:extLst>
                    <a:ext uri="{FF2B5EF4-FFF2-40B4-BE49-F238E27FC236}">
                      <a16:creationId xmlns:a16="http://schemas.microsoft.com/office/drawing/2014/main" id="{0710DD8D-D6EC-EC79-5926-4AC1E2125100}"/>
                    </a:ext>
                  </a:extLst>
                </p:cNvPr>
                <p:cNvPicPr/>
                <p:nvPr/>
              </p:nvPicPr>
              <p:blipFill>
                <a:blip r:embed="rId35"/>
                <a:stretch>
                  <a:fillRect/>
                </a:stretch>
              </p:blipFill>
              <p:spPr>
                <a:xfrm>
                  <a:off x="1838915" y="4580308"/>
                  <a:ext cx="171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9" name="Freihand 48">
                  <a:extLst>
                    <a:ext uri="{FF2B5EF4-FFF2-40B4-BE49-F238E27FC236}">
                      <a16:creationId xmlns:a16="http://schemas.microsoft.com/office/drawing/2014/main" id="{3FFAA5F6-41A8-3D32-2400-86B05E9CB154}"/>
                    </a:ext>
                  </a:extLst>
                </p14:cNvPr>
                <p14:cNvContentPartPr/>
                <p14:nvPr/>
              </p14:nvContentPartPr>
              <p14:xfrm>
                <a:off x="8535635" y="1543348"/>
                <a:ext cx="817200" cy="152640"/>
              </p14:xfrm>
            </p:contentPart>
          </mc:Choice>
          <mc:Fallback>
            <p:pic>
              <p:nvPicPr>
                <p:cNvPr id="49" name="Freihand 48">
                  <a:extLst>
                    <a:ext uri="{FF2B5EF4-FFF2-40B4-BE49-F238E27FC236}">
                      <a16:creationId xmlns:a16="http://schemas.microsoft.com/office/drawing/2014/main" id="{3FFAA5F6-41A8-3D32-2400-86B05E9CB154}"/>
                    </a:ext>
                  </a:extLst>
                </p:cNvPr>
                <p:cNvPicPr/>
                <p:nvPr/>
              </p:nvPicPr>
              <p:blipFill>
                <a:blip r:embed="rId37"/>
                <a:stretch>
                  <a:fillRect/>
                </a:stretch>
              </p:blipFill>
              <p:spPr>
                <a:xfrm>
                  <a:off x="8526635" y="1534708"/>
                  <a:ext cx="834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 name="Freihand 49">
                  <a:extLst>
                    <a:ext uri="{FF2B5EF4-FFF2-40B4-BE49-F238E27FC236}">
                      <a16:creationId xmlns:a16="http://schemas.microsoft.com/office/drawing/2014/main" id="{CD075413-265A-0FCB-3921-42C5A18A1EDD}"/>
                    </a:ext>
                  </a:extLst>
                </p14:cNvPr>
                <p14:cNvContentPartPr/>
                <p14:nvPr/>
              </p14:nvContentPartPr>
              <p14:xfrm>
                <a:off x="5829875" y="4296988"/>
                <a:ext cx="29880" cy="365040"/>
              </p14:xfrm>
            </p:contentPart>
          </mc:Choice>
          <mc:Fallback>
            <p:pic>
              <p:nvPicPr>
                <p:cNvPr id="50" name="Freihand 49">
                  <a:extLst>
                    <a:ext uri="{FF2B5EF4-FFF2-40B4-BE49-F238E27FC236}">
                      <a16:creationId xmlns:a16="http://schemas.microsoft.com/office/drawing/2014/main" id="{CD075413-265A-0FCB-3921-42C5A18A1EDD}"/>
                    </a:ext>
                  </a:extLst>
                </p:cNvPr>
                <p:cNvPicPr/>
                <p:nvPr/>
              </p:nvPicPr>
              <p:blipFill>
                <a:blip r:embed="rId39"/>
                <a:stretch>
                  <a:fillRect/>
                </a:stretch>
              </p:blipFill>
              <p:spPr>
                <a:xfrm>
                  <a:off x="5821235" y="4287988"/>
                  <a:ext cx="4752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 name="Freihand 50">
                  <a:extLst>
                    <a:ext uri="{FF2B5EF4-FFF2-40B4-BE49-F238E27FC236}">
                      <a16:creationId xmlns:a16="http://schemas.microsoft.com/office/drawing/2014/main" id="{161E3FC7-13EB-B439-760F-54A18188DF2C}"/>
                    </a:ext>
                  </a:extLst>
                </p14:cNvPr>
                <p14:cNvContentPartPr/>
                <p14:nvPr/>
              </p14:nvContentPartPr>
              <p14:xfrm>
                <a:off x="5560595" y="4863628"/>
                <a:ext cx="111600" cy="308880"/>
              </p14:xfrm>
            </p:contentPart>
          </mc:Choice>
          <mc:Fallback>
            <p:pic>
              <p:nvPicPr>
                <p:cNvPr id="51" name="Freihand 50">
                  <a:extLst>
                    <a:ext uri="{FF2B5EF4-FFF2-40B4-BE49-F238E27FC236}">
                      <a16:creationId xmlns:a16="http://schemas.microsoft.com/office/drawing/2014/main" id="{161E3FC7-13EB-B439-760F-54A18188DF2C}"/>
                    </a:ext>
                  </a:extLst>
                </p:cNvPr>
                <p:cNvPicPr/>
                <p:nvPr/>
              </p:nvPicPr>
              <p:blipFill>
                <a:blip r:embed="rId41"/>
                <a:stretch>
                  <a:fillRect/>
                </a:stretch>
              </p:blipFill>
              <p:spPr>
                <a:xfrm>
                  <a:off x="5551955" y="4854628"/>
                  <a:ext cx="12924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2" name="Freihand 51">
                  <a:extLst>
                    <a:ext uri="{FF2B5EF4-FFF2-40B4-BE49-F238E27FC236}">
                      <a16:creationId xmlns:a16="http://schemas.microsoft.com/office/drawing/2014/main" id="{831C9DEE-7A3D-3DB6-53FE-92376B394F64}"/>
                    </a:ext>
                  </a:extLst>
                </p14:cNvPr>
                <p14:cNvContentPartPr/>
                <p14:nvPr/>
              </p14:nvContentPartPr>
              <p14:xfrm>
                <a:off x="5649875" y="4865068"/>
                <a:ext cx="118440" cy="23040"/>
              </p14:xfrm>
            </p:contentPart>
          </mc:Choice>
          <mc:Fallback>
            <p:pic>
              <p:nvPicPr>
                <p:cNvPr id="52" name="Freihand 51">
                  <a:extLst>
                    <a:ext uri="{FF2B5EF4-FFF2-40B4-BE49-F238E27FC236}">
                      <a16:creationId xmlns:a16="http://schemas.microsoft.com/office/drawing/2014/main" id="{831C9DEE-7A3D-3DB6-53FE-92376B394F64}"/>
                    </a:ext>
                  </a:extLst>
                </p:cNvPr>
                <p:cNvPicPr/>
                <p:nvPr/>
              </p:nvPicPr>
              <p:blipFill>
                <a:blip r:embed="rId43"/>
                <a:stretch>
                  <a:fillRect/>
                </a:stretch>
              </p:blipFill>
              <p:spPr>
                <a:xfrm>
                  <a:off x="5641235" y="4856428"/>
                  <a:ext cx="136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3" name="Freihand 52">
                  <a:extLst>
                    <a:ext uri="{FF2B5EF4-FFF2-40B4-BE49-F238E27FC236}">
                      <a16:creationId xmlns:a16="http://schemas.microsoft.com/office/drawing/2014/main" id="{A9B95928-D524-70C9-541A-3AE0D5D3B3C8}"/>
                    </a:ext>
                  </a:extLst>
                </p14:cNvPr>
                <p14:cNvContentPartPr/>
                <p14:nvPr/>
              </p14:nvContentPartPr>
              <p14:xfrm>
                <a:off x="5774795" y="4862908"/>
                <a:ext cx="376560" cy="205200"/>
              </p14:xfrm>
            </p:contentPart>
          </mc:Choice>
          <mc:Fallback>
            <p:pic>
              <p:nvPicPr>
                <p:cNvPr id="53" name="Freihand 52">
                  <a:extLst>
                    <a:ext uri="{FF2B5EF4-FFF2-40B4-BE49-F238E27FC236}">
                      <a16:creationId xmlns:a16="http://schemas.microsoft.com/office/drawing/2014/main" id="{A9B95928-D524-70C9-541A-3AE0D5D3B3C8}"/>
                    </a:ext>
                  </a:extLst>
                </p:cNvPr>
                <p:cNvPicPr/>
                <p:nvPr/>
              </p:nvPicPr>
              <p:blipFill>
                <a:blip r:embed="rId45"/>
                <a:stretch>
                  <a:fillRect/>
                </a:stretch>
              </p:blipFill>
              <p:spPr>
                <a:xfrm>
                  <a:off x="5766155" y="4853908"/>
                  <a:ext cx="3942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A86BE865-F625-A0EC-4AFF-21B0E5592BBD}"/>
                    </a:ext>
                  </a:extLst>
                </p14:cNvPr>
                <p14:cNvContentPartPr/>
                <p14:nvPr/>
              </p14:nvContentPartPr>
              <p14:xfrm>
                <a:off x="9593675" y="599068"/>
                <a:ext cx="9000" cy="174960"/>
              </p14:xfrm>
            </p:contentPart>
          </mc:Choice>
          <mc:Fallback>
            <p:pic>
              <p:nvPicPr>
                <p:cNvPr id="21" name="Freihand 20">
                  <a:extLst>
                    <a:ext uri="{FF2B5EF4-FFF2-40B4-BE49-F238E27FC236}">
                      <a16:creationId xmlns:a16="http://schemas.microsoft.com/office/drawing/2014/main" id="{A86BE865-F625-A0EC-4AFF-21B0E5592BBD}"/>
                    </a:ext>
                  </a:extLst>
                </p:cNvPr>
                <p:cNvPicPr/>
                <p:nvPr/>
              </p:nvPicPr>
              <p:blipFill>
                <a:blip r:embed="rId47"/>
                <a:stretch>
                  <a:fillRect/>
                </a:stretch>
              </p:blipFill>
              <p:spPr>
                <a:xfrm>
                  <a:off x="9585035" y="590428"/>
                  <a:ext cx="266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CEFA90BE-3004-6BC3-B6E9-770F7EA6C857}"/>
                    </a:ext>
                  </a:extLst>
                </p14:cNvPr>
                <p14:cNvContentPartPr/>
                <p14:nvPr/>
              </p14:nvContentPartPr>
              <p14:xfrm>
                <a:off x="9717875" y="562708"/>
                <a:ext cx="111600" cy="212040"/>
              </p14:xfrm>
            </p:contentPart>
          </mc:Choice>
          <mc:Fallback>
            <p:pic>
              <p:nvPicPr>
                <p:cNvPr id="22" name="Freihand 21">
                  <a:extLst>
                    <a:ext uri="{FF2B5EF4-FFF2-40B4-BE49-F238E27FC236}">
                      <a16:creationId xmlns:a16="http://schemas.microsoft.com/office/drawing/2014/main" id="{CEFA90BE-3004-6BC3-B6E9-770F7EA6C857}"/>
                    </a:ext>
                  </a:extLst>
                </p:cNvPr>
                <p:cNvPicPr/>
                <p:nvPr/>
              </p:nvPicPr>
              <p:blipFill>
                <a:blip r:embed="rId49"/>
                <a:stretch>
                  <a:fillRect/>
                </a:stretch>
              </p:blipFill>
              <p:spPr>
                <a:xfrm>
                  <a:off x="9708875" y="554068"/>
                  <a:ext cx="129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9" name="Freihand 58">
                  <a:extLst>
                    <a:ext uri="{FF2B5EF4-FFF2-40B4-BE49-F238E27FC236}">
                      <a16:creationId xmlns:a16="http://schemas.microsoft.com/office/drawing/2014/main" id="{7986B3EF-0964-59CB-D72E-8539302965E6}"/>
                    </a:ext>
                  </a:extLst>
                </p14:cNvPr>
                <p14:cNvContentPartPr/>
                <p14:nvPr/>
              </p14:nvContentPartPr>
              <p14:xfrm>
                <a:off x="8642195" y="497548"/>
                <a:ext cx="48960" cy="256320"/>
              </p14:xfrm>
            </p:contentPart>
          </mc:Choice>
          <mc:Fallback>
            <p:pic>
              <p:nvPicPr>
                <p:cNvPr id="59" name="Freihand 58">
                  <a:extLst>
                    <a:ext uri="{FF2B5EF4-FFF2-40B4-BE49-F238E27FC236}">
                      <a16:creationId xmlns:a16="http://schemas.microsoft.com/office/drawing/2014/main" id="{7986B3EF-0964-59CB-D72E-8539302965E6}"/>
                    </a:ext>
                  </a:extLst>
                </p:cNvPr>
                <p:cNvPicPr/>
                <p:nvPr/>
              </p:nvPicPr>
              <p:blipFill>
                <a:blip r:embed="rId51"/>
                <a:stretch>
                  <a:fillRect/>
                </a:stretch>
              </p:blipFill>
              <p:spPr>
                <a:xfrm>
                  <a:off x="8633195" y="488908"/>
                  <a:ext cx="66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0" name="Freihand 59">
                  <a:extLst>
                    <a:ext uri="{FF2B5EF4-FFF2-40B4-BE49-F238E27FC236}">
                      <a16:creationId xmlns:a16="http://schemas.microsoft.com/office/drawing/2014/main" id="{C12C37E1-422A-1E21-A75E-DFFEB0D3C4C8}"/>
                    </a:ext>
                  </a:extLst>
                </p14:cNvPr>
                <p14:cNvContentPartPr/>
                <p14:nvPr/>
              </p14:nvContentPartPr>
              <p14:xfrm>
                <a:off x="8602955" y="621028"/>
                <a:ext cx="167760" cy="163800"/>
              </p14:xfrm>
            </p:contentPart>
          </mc:Choice>
          <mc:Fallback>
            <p:pic>
              <p:nvPicPr>
                <p:cNvPr id="60" name="Freihand 59">
                  <a:extLst>
                    <a:ext uri="{FF2B5EF4-FFF2-40B4-BE49-F238E27FC236}">
                      <a16:creationId xmlns:a16="http://schemas.microsoft.com/office/drawing/2014/main" id="{C12C37E1-422A-1E21-A75E-DFFEB0D3C4C8}"/>
                    </a:ext>
                  </a:extLst>
                </p:cNvPr>
                <p:cNvPicPr/>
                <p:nvPr/>
              </p:nvPicPr>
              <p:blipFill>
                <a:blip r:embed="rId53"/>
                <a:stretch>
                  <a:fillRect/>
                </a:stretch>
              </p:blipFill>
              <p:spPr>
                <a:xfrm>
                  <a:off x="8594315" y="612388"/>
                  <a:ext cx="185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2" name="Freihand 61">
                  <a:extLst>
                    <a:ext uri="{FF2B5EF4-FFF2-40B4-BE49-F238E27FC236}">
                      <a16:creationId xmlns:a16="http://schemas.microsoft.com/office/drawing/2014/main" id="{A407C896-8F8E-A72B-0C6C-5CD9A8338D1A}"/>
                    </a:ext>
                  </a:extLst>
                </p14:cNvPr>
                <p14:cNvContentPartPr/>
                <p14:nvPr/>
              </p14:nvContentPartPr>
              <p14:xfrm>
                <a:off x="8280755" y="150508"/>
                <a:ext cx="49680" cy="182160"/>
              </p14:xfrm>
            </p:contentPart>
          </mc:Choice>
          <mc:Fallback>
            <p:pic>
              <p:nvPicPr>
                <p:cNvPr id="62" name="Freihand 61">
                  <a:extLst>
                    <a:ext uri="{FF2B5EF4-FFF2-40B4-BE49-F238E27FC236}">
                      <a16:creationId xmlns:a16="http://schemas.microsoft.com/office/drawing/2014/main" id="{A407C896-8F8E-A72B-0C6C-5CD9A8338D1A}"/>
                    </a:ext>
                  </a:extLst>
                </p:cNvPr>
                <p:cNvPicPr/>
                <p:nvPr/>
              </p:nvPicPr>
              <p:blipFill>
                <a:blip r:embed="rId55"/>
                <a:stretch>
                  <a:fillRect/>
                </a:stretch>
              </p:blipFill>
              <p:spPr>
                <a:xfrm>
                  <a:off x="8272115" y="141868"/>
                  <a:ext cx="67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Freihand 62">
                  <a:extLst>
                    <a:ext uri="{FF2B5EF4-FFF2-40B4-BE49-F238E27FC236}">
                      <a16:creationId xmlns:a16="http://schemas.microsoft.com/office/drawing/2014/main" id="{30E78EA8-BE11-E962-5FA6-08D87326BC83}"/>
                    </a:ext>
                  </a:extLst>
                </p14:cNvPr>
                <p14:cNvContentPartPr/>
                <p14:nvPr/>
              </p14:nvContentPartPr>
              <p14:xfrm>
                <a:off x="8283995" y="57628"/>
                <a:ext cx="17280" cy="2520"/>
              </p14:xfrm>
            </p:contentPart>
          </mc:Choice>
          <mc:Fallback>
            <p:pic>
              <p:nvPicPr>
                <p:cNvPr id="63" name="Freihand 62">
                  <a:extLst>
                    <a:ext uri="{FF2B5EF4-FFF2-40B4-BE49-F238E27FC236}">
                      <a16:creationId xmlns:a16="http://schemas.microsoft.com/office/drawing/2014/main" id="{30E78EA8-BE11-E962-5FA6-08D87326BC83}"/>
                    </a:ext>
                  </a:extLst>
                </p:cNvPr>
                <p:cNvPicPr/>
                <p:nvPr/>
              </p:nvPicPr>
              <p:blipFill>
                <a:blip r:embed="rId57"/>
                <a:stretch>
                  <a:fillRect/>
                </a:stretch>
              </p:blipFill>
              <p:spPr>
                <a:xfrm>
                  <a:off x="8274995" y="48628"/>
                  <a:ext cx="349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Freihand 63">
                  <a:extLst>
                    <a:ext uri="{FF2B5EF4-FFF2-40B4-BE49-F238E27FC236}">
                      <a16:creationId xmlns:a16="http://schemas.microsoft.com/office/drawing/2014/main" id="{D4C81566-15F3-DC29-213A-C5F4C199B4E8}"/>
                    </a:ext>
                  </a:extLst>
                </p14:cNvPr>
                <p14:cNvContentPartPr/>
                <p14:nvPr/>
              </p14:nvContentPartPr>
              <p14:xfrm>
                <a:off x="8436635" y="58708"/>
                <a:ext cx="81720" cy="288000"/>
              </p14:xfrm>
            </p:contentPart>
          </mc:Choice>
          <mc:Fallback>
            <p:pic>
              <p:nvPicPr>
                <p:cNvPr id="64" name="Freihand 63">
                  <a:extLst>
                    <a:ext uri="{FF2B5EF4-FFF2-40B4-BE49-F238E27FC236}">
                      <a16:creationId xmlns:a16="http://schemas.microsoft.com/office/drawing/2014/main" id="{D4C81566-15F3-DC29-213A-C5F4C199B4E8}"/>
                    </a:ext>
                  </a:extLst>
                </p:cNvPr>
                <p:cNvPicPr/>
                <p:nvPr/>
              </p:nvPicPr>
              <p:blipFill>
                <a:blip r:embed="rId59"/>
                <a:stretch>
                  <a:fillRect/>
                </a:stretch>
              </p:blipFill>
              <p:spPr>
                <a:xfrm>
                  <a:off x="8427995" y="49708"/>
                  <a:ext cx="993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5" name="Freihand 64">
                  <a:extLst>
                    <a:ext uri="{FF2B5EF4-FFF2-40B4-BE49-F238E27FC236}">
                      <a16:creationId xmlns:a16="http://schemas.microsoft.com/office/drawing/2014/main" id="{BF99009A-9829-A734-8C69-8947A3EA3439}"/>
                    </a:ext>
                  </a:extLst>
                </p14:cNvPr>
                <p14:cNvContentPartPr/>
                <p14:nvPr/>
              </p14:nvContentPartPr>
              <p14:xfrm>
                <a:off x="8572355" y="145828"/>
                <a:ext cx="145080" cy="195840"/>
              </p14:xfrm>
            </p:contentPart>
          </mc:Choice>
          <mc:Fallback>
            <p:pic>
              <p:nvPicPr>
                <p:cNvPr id="65" name="Freihand 64">
                  <a:extLst>
                    <a:ext uri="{FF2B5EF4-FFF2-40B4-BE49-F238E27FC236}">
                      <a16:creationId xmlns:a16="http://schemas.microsoft.com/office/drawing/2014/main" id="{BF99009A-9829-A734-8C69-8947A3EA3439}"/>
                    </a:ext>
                  </a:extLst>
                </p:cNvPr>
                <p:cNvPicPr/>
                <p:nvPr/>
              </p:nvPicPr>
              <p:blipFill>
                <a:blip r:embed="rId61"/>
                <a:stretch>
                  <a:fillRect/>
                </a:stretch>
              </p:blipFill>
              <p:spPr>
                <a:xfrm>
                  <a:off x="8563355" y="137188"/>
                  <a:ext cx="162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6" name="Freihand 65">
                  <a:extLst>
                    <a:ext uri="{FF2B5EF4-FFF2-40B4-BE49-F238E27FC236}">
                      <a16:creationId xmlns:a16="http://schemas.microsoft.com/office/drawing/2014/main" id="{716DEF78-80C6-0D01-27E8-A53515124DE7}"/>
                    </a:ext>
                  </a:extLst>
                </p14:cNvPr>
                <p14:cNvContentPartPr/>
                <p14:nvPr/>
              </p14:nvContentPartPr>
              <p14:xfrm>
                <a:off x="8788355" y="190828"/>
                <a:ext cx="183240" cy="7920"/>
              </p14:xfrm>
            </p:contentPart>
          </mc:Choice>
          <mc:Fallback>
            <p:pic>
              <p:nvPicPr>
                <p:cNvPr id="66" name="Freihand 65">
                  <a:extLst>
                    <a:ext uri="{FF2B5EF4-FFF2-40B4-BE49-F238E27FC236}">
                      <a16:creationId xmlns:a16="http://schemas.microsoft.com/office/drawing/2014/main" id="{716DEF78-80C6-0D01-27E8-A53515124DE7}"/>
                    </a:ext>
                  </a:extLst>
                </p:cNvPr>
                <p:cNvPicPr/>
                <p:nvPr/>
              </p:nvPicPr>
              <p:blipFill>
                <a:blip r:embed="rId63"/>
                <a:stretch>
                  <a:fillRect/>
                </a:stretch>
              </p:blipFill>
              <p:spPr>
                <a:xfrm>
                  <a:off x="8779355" y="182188"/>
                  <a:ext cx="200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7" name="Freihand 66">
                  <a:extLst>
                    <a:ext uri="{FF2B5EF4-FFF2-40B4-BE49-F238E27FC236}">
                      <a16:creationId xmlns:a16="http://schemas.microsoft.com/office/drawing/2014/main" id="{CA4B7A69-85F9-2710-AB07-8BD910030E5F}"/>
                    </a:ext>
                  </a:extLst>
                </p14:cNvPr>
                <p14:cNvContentPartPr/>
                <p14:nvPr/>
              </p14:nvContentPartPr>
              <p14:xfrm>
                <a:off x="8813555" y="247708"/>
                <a:ext cx="176040" cy="25560"/>
              </p14:xfrm>
            </p:contentPart>
          </mc:Choice>
          <mc:Fallback>
            <p:pic>
              <p:nvPicPr>
                <p:cNvPr id="67" name="Freihand 66">
                  <a:extLst>
                    <a:ext uri="{FF2B5EF4-FFF2-40B4-BE49-F238E27FC236}">
                      <a16:creationId xmlns:a16="http://schemas.microsoft.com/office/drawing/2014/main" id="{CA4B7A69-85F9-2710-AB07-8BD910030E5F}"/>
                    </a:ext>
                  </a:extLst>
                </p:cNvPr>
                <p:cNvPicPr/>
                <p:nvPr/>
              </p:nvPicPr>
              <p:blipFill>
                <a:blip r:embed="rId65"/>
                <a:stretch>
                  <a:fillRect/>
                </a:stretch>
              </p:blipFill>
              <p:spPr>
                <a:xfrm>
                  <a:off x="8804555" y="238708"/>
                  <a:ext cx="193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8" name="Freihand 67">
                  <a:extLst>
                    <a:ext uri="{FF2B5EF4-FFF2-40B4-BE49-F238E27FC236}">
                      <a16:creationId xmlns:a16="http://schemas.microsoft.com/office/drawing/2014/main" id="{DAA9C341-7E70-A251-E643-AAC5A0CA0686}"/>
                    </a:ext>
                  </a:extLst>
                </p14:cNvPr>
                <p14:cNvContentPartPr/>
                <p14:nvPr/>
              </p14:nvContentPartPr>
              <p14:xfrm>
                <a:off x="9070235" y="61588"/>
                <a:ext cx="284400" cy="317520"/>
              </p14:xfrm>
            </p:contentPart>
          </mc:Choice>
          <mc:Fallback>
            <p:pic>
              <p:nvPicPr>
                <p:cNvPr id="68" name="Freihand 67">
                  <a:extLst>
                    <a:ext uri="{FF2B5EF4-FFF2-40B4-BE49-F238E27FC236}">
                      <a16:creationId xmlns:a16="http://schemas.microsoft.com/office/drawing/2014/main" id="{DAA9C341-7E70-A251-E643-AAC5A0CA0686}"/>
                    </a:ext>
                  </a:extLst>
                </p:cNvPr>
                <p:cNvPicPr/>
                <p:nvPr/>
              </p:nvPicPr>
              <p:blipFill>
                <a:blip r:embed="rId67"/>
                <a:stretch>
                  <a:fillRect/>
                </a:stretch>
              </p:blipFill>
              <p:spPr>
                <a:xfrm>
                  <a:off x="9061595" y="52948"/>
                  <a:ext cx="3020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9" name="Freihand 68">
                  <a:extLst>
                    <a:ext uri="{FF2B5EF4-FFF2-40B4-BE49-F238E27FC236}">
                      <a16:creationId xmlns:a16="http://schemas.microsoft.com/office/drawing/2014/main" id="{F1D1C61D-9F55-ED26-CD1C-1532FD277E6D}"/>
                    </a:ext>
                  </a:extLst>
                </p14:cNvPr>
                <p14:cNvContentPartPr/>
                <p14:nvPr/>
              </p14:nvContentPartPr>
              <p14:xfrm>
                <a:off x="9539675" y="170308"/>
                <a:ext cx="141480" cy="28080"/>
              </p14:xfrm>
            </p:contentPart>
          </mc:Choice>
          <mc:Fallback>
            <p:pic>
              <p:nvPicPr>
                <p:cNvPr id="69" name="Freihand 68">
                  <a:extLst>
                    <a:ext uri="{FF2B5EF4-FFF2-40B4-BE49-F238E27FC236}">
                      <a16:creationId xmlns:a16="http://schemas.microsoft.com/office/drawing/2014/main" id="{F1D1C61D-9F55-ED26-CD1C-1532FD277E6D}"/>
                    </a:ext>
                  </a:extLst>
                </p:cNvPr>
                <p:cNvPicPr/>
                <p:nvPr/>
              </p:nvPicPr>
              <p:blipFill>
                <a:blip r:embed="rId69"/>
                <a:stretch>
                  <a:fillRect/>
                </a:stretch>
              </p:blipFill>
              <p:spPr>
                <a:xfrm>
                  <a:off x="9531035" y="161668"/>
                  <a:ext cx="159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0" name="Freihand 69">
                  <a:extLst>
                    <a:ext uri="{FF2B5EF4-FFF2-40B4-BE49-F238E27FC236}">
                      <a16:creationId xmlns:a16="http://schemas.microsoft.com/office/drawing/2014/main" id="{E064528B-4625-6A1A-D43E-18C740EF90DD}"/>
                    </a:ext>
                  </a:extLst>
                </p14:cNvPr>
                <p14:cNvContentPartPr/>
                <p14:nvPr/>
              </p14:nvContentPartPr>
              <p14:xfrm>
                <a:off x="9520955" y="249148"/>
                <a:ext cx="222480" cy="30600"/>
              </p14:xfrm>
            </p:contentPart>
          </mc:Choice>
          <mc:Fallback>
            <p:pic>
              <p:nvPicPr>
                <p:cNvPr id="70" name="Freihand 69">
                  <a:extLst>
                    <a:ext uri="{FF2B5EF4-FFF2-40B4-BE49-F238E27FC236}">
                      <a16:creationId xmlns:a16="http://schemas.microsoft.com/office/drawing/2014/main" id="{E064528B-4625-6A1A-D43E-18C740EF90DD}"/>
                    </a:ext>
                  </a:extLst>
                </p:cNvPr>
                <p:cNvPicPr/>
                <p:nvPr/>
              </p:nvPicPr>
              <p:blipFill>
                <a:blip r:embed="rId71"/>
                <a:stretch>
                  <a:fillRect/>
                </a:stretch>
              </p:blipFill>
              <p:spPr>
                <a:xfrm>
                  <a:off x="9512315" y="240508"/>
                  <a:ext cx="240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 name="Freihand 6">
                  <a:extLst>
                    <a:ext uri="{FF2B5EF4-FFF2-40B4-BE49-F238E27FC236}">
                      <a16:creationId xmlns:a16="http://schemas.microsoft.com/office/drawing/2014/main" id="{602F0E5E-C52D-7DBA-BC08-F3E36B0B664F}"/>
                    </a:ext>
                  </a:extLst>
                </p14:cNvPr>
                <p14:cNvContentPartPr/>
                <p14:nvPr/>
              </p14:nvContentPartPr>
              <p14:xfrm>
                <a:off x="8476595" y="1128628"/>
                <a:ext cx="190800" cy="277560"/>
              </p14:xfrm>
            </p:contentPart>
          </mc:Choice>
          <mc:Fallback>
            <p:pic>
              <p:nvPicPr>
                <p:cNvPr id="7" name="Freihand 6">
                  <a:extLst>
                    <a:ext uri="{FF2B5EF4-FFF2-40B4-BE49-F238E27FC236}">
                      <a16:creationId xmlns:a16="http://schemas.microsoft.com/office/drawing/2014/main" id="{602F0E5E-C52D-7DBA-BC08-F3E36B0B664F}"/>
                    </a:ext>
                  </a:extLst>
                </p:cNvPr>
                <p:cNvPicPr/>
                <p:nvPr/>
              </p:nvPicPr>
              <p:blipFill>
                <a:blip r:embed="rId73"/>
                <a:stretch>
                  <a:fillRect/>
                </a:stretch>
              </p:blipFill>
              <p:spPr>
                <a:xfrm>
                  <a:off x="8467595" y="1119628"/>
                  <a:ext cx="2084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 name="Freihand 7">
                  <a:extLst>
                    <a:ext uri="{FF2B5EF4-FFF2-40B4-BE49-F238E27FC236}">
                      <a16:creationId xmlns:a16="http://schemas.microsoft.com/office/drawing/2014/main" id="{87012BB1-4BFC-1638-3254-4F7BCEC18BB7}"/>
                    </a:ext>
                  </a:extLst>
                </p14:cNvPr>
                <p14:cNvContentPartPr/>
                <p14:nvPr/>
              </p14:nvContentPartPr>
              <p14:xfrm>
                <a:off x="8554715" y="1422748"/>
                <a:ext cx="188280" cy="187200"/>
              </p14:xfrm>
            </p:contentPart>
          </mc:Choice>
          <mc:Fallback>
            <p:pic>
              <p:nvPicPr>
                <p:cNvPr id="8" name="Freihand 7">
                  <a:extLst>
                    <a:ext uri="{FF2B5EF4-FFF2-40B4-BE49-F238E27FC236}">
                      <a16:creationId xmlns:a16="http://schemas.microsoft.com/office/drawing/2014/main" id="{87012BB1-4BFC-1638-3254-4F7BCEC18BB7}"/>
                    </a:ext>
                  </a:extLst>
                </p:cNvPr>
                <p:cNvPicPr/>
                <p:nvPr/>
              </p:nvPicPr>
              <p:blipFill>
                <a:blip r:embed="rId75"/>
                <a:stretch>
                  <a:fillRect/>
                </a:stretch>
              </p:blipFill>
              <p:spPr>
                <a:xfrm>
                  <a:off x="8545715" y="1413748"/>
                  <a:ext cx="205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 name="Freihand 8">
                  <a:extLst>
                    <a:ext uri="{FF2B5EF4-FFF2-40B4-BE49-F238E27FC236}">
                      <a16:creationId xmlns:a16="http://schemas.microsoft.com/office/drawing/2014/main" id="{A4E72CF6-D844-53A1-5F02-5D5E424F7D7F}"/>
                    </a:ext>
                  </a:extLst>
                </p14:cNvPr>
                <p14:cNvContentPartPr/>
                <p14:nvPr/>
              </p14:nvContentPartPr>
              <p14:xfrm>
                <a:off x="8647235" y="1162468"/>
                <a:ext cx="152280" cy="41040"/>
              </p14:xfrm>
            </p:contentPart>
          </mc:Choice>
          <mc:Fallback>
            <p:pic>
              <p:nvPicPr>
                <p:cNvPr id="9" name="Freihand 8">
                  <a:extLst>
                    <a:ext uri="{FF2B5EF4-FFF2-40B4-BE49-F238E27FC236}">
                      <a16:creationId xmlns:a16="http://schemas.microsoft.com/office/drawing/2014/main" id="{A4E72CF6-D844-53A1-5F02-5D5E424F7D7F}"/>
                    </a:ext>
                  </a:extLst>
                </p:cNvPr>
                <p:cNvPicPr/>
                <p:nvPr/>
              </p:nvPicPr>
              <p:blipFill>
                <a:blip r:embed="rId77"/>
                <a:stretch>
                  <a:fillRect/>
                </a:stretch>
              </p:blipFill>
              <p:spPr>
                <a:xfrm>
                  <a:off x="8638235" y="1153468"/>
                  <a:ext cx="169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 name="Freihand 9">
                  <a:extLst>
                    <a:ext uri="{FF2B5EF4-FFF2-40B4-BE49-F238E27FC236}">
                      <a16:creationId xmlns:a16="http://schemas.microsoft.com/office/drawing/2014/main" id="{3B15E555-6A28-EB67-466A-112BB68A777E}"/>
                    </a:ext>
                  </a:extLst>
                </p14:cNvPr>
                <p14:cNvContentPartPr/>
                <p14:nvPr/>
              </p14:nvContentPartPr>
              <p14:xfrm>
                <a:off x="8842355" y="1164628"/>
                <a:ext cx="141840" cy="313200"/>
              </p14:xfrm>
            </p:contentPart>
          </mc:Choice>
          <mc:Fallback>
            <p:pic>
              <p:nvPicPr>
                <p:cNvPr id="10" name="Freihand 9">
                  <a:extLst>
                    <a:ext uri="{FF2B5EF4-FFF2-40B4-BE49-F238E27FC236}">
                      <a16:creationId xmlns:a16="http://schemas.microsoft.com/office/drawing/2014/main" id="{3B15E555-6A28-EB67-466A-112BB68A777E}"/>
                    </a:ext>
                  </a:extLst>
                </p:cNvPr>
                <p:cNvPicPr/>
                <p:nvPr/>
              </p:nvPicPr>
              <p:blipFill>
                <a:blip r:embed="rId79"/>
                <a:stretch>
                  <a:fillRect/>
                </a:stretch>
              </p:blipFill>
              <p:spPr>
                <a:xfrm>
                  <a:off x="8833355" y="1155628"/>
                  <a:ext cx="1594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 name="Freihand 10">
                  <a:extLst>
                    <a:ext uri="{FF2B5EF4-FFF2-40B4-BE49-F238E27FC236}">
                      <a16:creationId xmlns:a16="http://schemas.microsoft.com/office/drawing/2014/main" id="{FC375FE4-3A1F-743B-0F51-C1A9856E6A01}"/>
                    </a:ext>
                  </a:extLst>
                </p14:cNvPr>
                <p14:cNvContentPartPr/>
                <p14:nvPr/>
              </p14:nvContentPartPr>
              <p14:xfrm>
                <a:off x="9042155" y="1198108"/>
                <a:ext cx="177840" cy="240840"/>
              </p14:xfrm>
            </p:contentPart>
          </mc:Choice>
          <mc:Fallback>
            <p:pic>
              <p:nvPicPr>
                <p:cNvPr id="11" name="Freihand 10">
                  <a:extLst>
                    <a:ext uri="{FF2B5EF4-FFF2-40B4-BE49-F238E27FC236}">
                      <a16:creationId xmlns:a16="http://schemas.microsoft.com/office/drawing/2014/main" id="{FC375FE4-3A1F-743B-0F51-C1A9856E6A01}"/>
                    </a:ext>
                  </a:extLst>
                </p:cNvPr>
                <p:cNvPicPr/>
                <p:nvPr/>
              </p:nvPicPr>
              <p:blipFill>
                <a:blip r:embed="rId81"/>
                <a:stretch>
                  <a:fillRect/>
                </a:stretch>
              </p:blipFill>
              <p:spPr>
                <a:xfrm>
                  <a:off x="9033515" y="1189468"/>
                  <a:ext cx="1954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 name="Freihand 11">
                  <a:extLst>
                    <a:ext uri="{FF2B5EF4-FFF2-40B4-BE49-F238E27FC236}">
                      <a16:creationId xmlns:a16="http://schemas.microsoft.com/office/drawing/2014/main" id="{DC51D36E-158B-4542-4639-6D9F167B3D8C}"/>
                    </a:ext>
                  </a:extLst>
                </p14:cNvPr>
                <p14:cNvContentPartPr/>
                <p14:nvPr/>
              </p14:nvContentPartPr>
              <p14:xfrm>
                <a:off x="9386675" y="1130428"/>
                <a:ext cx="367200" cy="242640"/>
              </p14:xfrm>
            </p:contentPart>
          </mc:Choice>
          <mc:Fallback>
            <p:pic>
              <p:nvPicPr>
                <p:cNvPr id="12" name="Freihand 11">
                  <a:extLst>
                    <a:ext uri="{FF2B5EF4-FFF2-40B4-BE49-F238E27FC236}">
                      <a16:creationId xmlns:a16="http://schemas.microsoft.com/office/drawing/2014/main" id="{DC51D36E-158B-4542-4639-6D9F167B3D8C}"/>
                    </a:ext>
                  </a:extLst>
                </p:cNvPr>
                <p:cNvPicPr/>
                <p:nvPr/>
              </p:nvPicPr>
              <p:blipFill>
                <a:blip r:embed="rId83"/>
                <a:stretch>
                  <a:fillRect/>
                </a:stretch>
              </p:blipFill>
              <p:spPr>
                <a:xfrm>
                  <a:off x="9377675" y="1121428"/>
                  <a:ext cx="3848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 name="Freihand 12">
                  <a:extLst>
                    <a:ext uri="{FF2B5EF4-FFF2-40B4-BE49-F238E27FC236}">
                      <a16:creationId xmlns:a16="http://schemas.microsoft.com/office/drawing/2014/main" id="{32DD5F3E-61E4-9D69-15A9-C157976F0242}"/>
                    </a:ext>
                  </a:extLst>
                </p14:cNvPr>
                <p14:cNvContentPartPr/>
                <p14:nvPr/>
              </p14:nvContentPartPr>
              <p14:xfrm>
                <a:off x="9842075" y="1114948"/>
                <a:ext cx="237600" cy="237240"/>
              </p14:xfrm>
            </p:contentPart>
          </mc:Choice>
          <mc:Fallback>
            <p:pic>
              <p:nvPicPr>
                <p:cNvPr id="13" name="Freihand 12">
                  <a:extLst>
                    <a:ext uri="{FF2B5EF4-FFF2-40B4-BE49-F238E27FC236}">
                      <a16:creationId xmlns:a16="http://schemas.microsoft.com/office/drawing/2014/main" id="{32DD5F3E-61E4-9D69-15A9-C157976F0242}"/>
                    </a:ext>
                  </a:extLst>
                </p:cNvPr>
                <p:cNvPicPr/>
                <p:nvPr/>
              </p:nvPicPr>
              <p:blipFill>
                <a:blip r:embed="rId85"/>
                <a:stretch>
                  <a:fillRect/>
                </a:stretch>
              </p:blipFill>
              <p:spPr>
                <a:xfrm>
                  <a:off x="9833075" y="1105948"/>
                  <a:ext cx="255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 name="Freihand 13">
                  <a:extLst>
                    <a:ext uri="{FF2B5EF4-FFF2-40B4-BE49-F238E27FC236}">
                      <a16:creationId xmlns:a16="http://schemas.microsoft.com/office/drawing/2014/main" id="{1231CF1B-C88F-2466-D487-477318192129}"/>
                    </a:ext>
                  </a:extLst>
                </p14:cNvPr>
                <p14:cNvContentPartPr/>
                <p14:nvPr/>
              </p14:nvContentPartPr>
              <p14:xfrm>
                <a:off x="10089755" y="1118908"/>
                <a:ext cx="145440" cy="184320"/>
              </p14:xfrm>
            </p:contentPart>
          </mc:Choice>
          <mc:Fallback>
            <p:pic>
              <p:nvPicPr>
                <p:cNvPr id="14" name="Freihand 13">
                  <a:extLst>
                    <a:ext uri="{FF2B5EF4-FFF2-40B4-BE49-F238E27FC236}">
                      <a16:creationId xmlns:a16="http://schemas.microsoft.com/office/drawing/2014/main" id="{1231CF1B-C88F-2466-D487-477318192129}"/>
                    </a:ext>
                  </a:extLst>
                </p:cNvPr>
                <p:cNvPicPr/>
                <p:nvPr/>
              </p:nvPicPr>
              <p:blipFill>
                <a:blip r:embed="rId87"/>
                <a:stretch>
                  <a:fillRect/>
                </a:stretch>
              </p:blipFill>
              <p:spPr>
                <a:xfrm>
                  <a:off x="10081115" y="1109908"/>
                  <a:ext cx="163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5" name="Freihand 14">
                  <a:extLst>
                    <a:ext uri="{FF2B5EF4-FFF2-40B4-BE49-F238E27FC236}">
                      <a16:creationId xmlns:a16="http://schemas.microsoft.com/office/drawing/2014/main" id="{7DE5FB33-A6E6-F9D0-30D6-BBBE2E7A5959}"/>
                    </a:ext>
                  </a:extLst>
                </p14:cNvPr>
                <p14:cNvContentPartPr/>
                <p14:nvPr/>
              </p14:nvContentPartPr>
              <p14:xfrm>
                <a:off x="10327715" y="1102348"/>
                <a:ext cx="118800" cy="163080"/>
              </p14:xfrm>
            </p:contentPart>
          </mc:Choice>
          <mc:Fallback>
            <p:pic>
              <p:nvPicPr>
                <p:cNvPr id="15" name="Freihand 14">
                  <a:extLst>
                    <a:ext uri="{FF2B5EF4-FFF2-40B4-BE49-F238E27FC236}">
                      <a16:creationId xmlns:a16="http://schemas.microsoft.com/office/drawing/2014/main" id="{7DE5FB33-A6E6-F9D0-30D6-BBBE2E7A5959}"/>
                    </a:ext>
                  </a:extLst>
                </p:cNvPr>
                <p:cNvPicPr/>
                <p:nvPr/>
              </p:nvPicPr>
              <p:blipFill>
                <a:blip r:embed="rId89"/>
                <a:stretch>
                  <a:fillRect/>
                </a:stretch>
              </p:blipFill>
              <p:spPr>
                <a:xfrm>
                  <a:off x="10318715" y="1093348"/>
                  <a:ext cx="136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6" name="Freihand 15">
                  <a:extLst>
                    <a:ext uri="{FF2B5EF4-FFF2-40B4-BE49-F238E27FC236}">
                      <a16:creationId xmlns:a16="http://schemas.microsoft.com/office/drawing/2014/main" id="{6B14C444-6315-DBC1-0CD1-B4C1D923EA53}"/>
                    </a:ext>
                  </a:extLst>
                </p14:cNvPr>
                <p14:cNvContentPartPr/>
                <p14:nvPr/>
              </p14:nvContentPartPr>
              <p14:xfrm>
                <a:off x="10538315" y="999748"/>
                <a:ext cx="132120" cy="270360"/>
              </p14:xfrm>
            </p:contentPart>
          </mc:Choice>
          <mc:Fallback>
            <p:pic>
              <p:nvPicPr>
                <p:cNvPr id="16" name="Freihand 15">
                  <a:extLst>
                    <a:ext uri="{FF2B5EF4-FFF2-40B4-BE49-F238E27FC236}">
                      <a16:creationId xmlns:a16="http://schemas.microsoft.com/office/drawing/2014/main" id="{6B14C444-6315-DBC1-0CD1-B4C1D923EA53}"/>
                    </a:ext>
                  </a:extLst>
                </p:cNvPr>
                <p:cNvPicPr/>
                <p:nvPr/>
              </p:nvPicPr>
              <p:blipFill>
                <a:blip r:embed="rId91"/>
                <a:stretch>
                  <a:fillRect/>
                </a:stretch>
              </p:blipFill>
              <p:spPr>
                <a:xfrm>
                  <a:off x="10529675" y="991108"/>
                  <a:ext cx="1497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 name="Freihand 16">
                  <a:extLst>
                    <a:ext uri="{FF2B5EF4-FFF2-40B4-BE49-F238E27FC236}">
                      <a16:creationId xmlns:a16="http://schemas.microsoft.com/office/drawing/2014/main" id="{7666B911-6BC2-B4A4-1EBE-11C0092635A6}"/>
                    </a:ext>
                  </a:extLst>
                </p14:cNvPr>
                <p14:cNvContentPartPr/>
                <p14:nvPr/>
              </p14:nvContentPartPr>
              <p14:xfrm>
                <a:off x="10764395" y="1118188"/>
                <a:ext cx="205200" cy="62640"/>
              </p14:xfrm>
            </p:contentPart>
          </mc:Choice>
          <mc:Fallback>
            <p:pic>
              <p:nvPicPr>
                <p:cNvPr id="17" name="Freihand 16">
                  <a:extLst>
                    <a:ext uri="{FF2B5EF4-FFF2-40B4-BE49-F238E27FC236}">
                      <a16:creationId xmlns:a16="http://schemas.microsoft.com/office/drawing/2014/main" id="{7666B911-6BC2-B4A4-1EBE-11C0092635A6}"/>
                    </a:ext>
                  </a:extLst>
                </p:cNvPr>
                <p:cNvPicPr/>
                <p:nvPr/>
              </p:nvPicPr>
              <p:blipFill>
                <a:blip r:embed="rId93"/>
                <a:stretch>
                  <a:fillRect/>
                </a:stretch>
              </p:blipFill>
              <p:spPr>
                <a:xfrm>
                  <a:off x="10755395" y="1109548"/>
                  <a:ext cx="222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8" name="Freihand 17">
                  <a:extLst>
                    <a:ext uri="{FF2B5EF4-FFF2-40B4-BE49-F238E27FC236}">
                      <a16:creationId xmlns:a16="http://schemas.microsoft.com/office/drawing/2014/main" id="{F083DA92-7C86-3512-1620-73053C6A1CEE}"/>
                    </a:ext>
                  </a:extLst>
                </p14:cNvPr>
                <p14:cNvContentPartPr/>
                <p14:nvPr/>
              </p14:nvContentPartPr>
              <p14:xfrm>
                <a:off x="10771955" y="1085068"/>
                <a:ext cx="543240" cy="157320"/>
              </p14:xfrm>
            </p:contentPart>
          </mc:Choice>
          <mc:Fallback>
            <p:pic>
              <p:nvPicPr>
                <p:cNvPr id="18" name="Freihand 17">
                  <a:extLst>
                    <a:ext uri="{FF2B5EF4-FFF2-40B4-BE49-F238E27FC236}">
                      <a16:creationId xmlns:a16="http://schemas.microsoft.com/office/drawing/2014/main" id="{F083DA92-7C86-3512-1620-73053C6A1CEE}"/>
                    </a:ext>
                  </a:extLst>
                </p:cNvPr>
                <p:cNvPicPr/>
                <p:nvPr/>
              </p:nvPicPr>
              <p:blipFill>
                <a:blip r:embed="rId95"/>
                <a:stretch>
                  <a:fillRect/>
                </a:stretch>
              </p:blipFill>
              <p:spPr>
                <a:xfrm>
                  <a:off x="10763315" y="1076428"/>
                  <a:ext cx="560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9" name="Freihand 18">
                  <a:extLst>
                    <a:ext uri="{FF2B5EF4-FFF2-40B4-BE49-F238E27FC236}">
                      <a16:creationId xmlns:a16="http://schemas.microsoft.com/office/drawing/2014/main" id="{7DB64FD4-E72A-49D2-0EF8-0B1F8E80C366}"/>
                    </a:ext>
                  </a:extLst>
                </p14:cNvPr>
                <p14:cNvContentPartPr/>
                <p14:nvPr/>
              </p14:nvContentPartPr>
              <p14:xfrm>
                <a:off x="11229515" y="1111708"/>
                <a:ext cx="117720" cy="232200"/>
              </p14:xfrm>
            </p:contentPart>
          </mc:Choice>
          <mc:Fallback>
            <p:pic>
              <p:nvPicPr>
                <p:cNvPr id="19" name="Freihand 18">
                  <a:extLst>
                    <a:ext uri="{FF2B5EF4-FFF2-40B4-BE49-F238E27FC236}">
                      <a16:creationId xmlns:a16="http://schemas.microsoft.com/office/drawing/2014/main" id="{7DB64FD4-E72A-49D2-0EF8-0B1F8E80C366}"/>
                    </a:ext>
                  </a:extLst>
                </p:cNvPr>
                <p:cNvPicPr/>
                <p:nvPr/>
              </p:nvPicPr>
              <p:blipFill>
                <a:blip r:embed="rId97"/>
                <a:stretch>
                  <a:fillRect/>
                </a:stretch>
              </p:blipFill>
              <p:spPr>
                <a:xfrm>
                  <a:off x="11220515" y="1102708"/>
                  <a:ext cx="1353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Freihand 71">
                  <a:extLst>
                    <a:ext uri="{FF2B5EF4-FFF2-40B4-BE49-F238E27FC236}">
                      <a16:creationId xmlns:a16="http://schemas.microsoft.com/office/drawing/2014/main" id="{E9DD743B-1F95-B98B-9A65-1DE4BAD8C25C}"/>
                    </a:ext>
                  </a:extLst>
                </p14:cNvPr>
                <p14:cNvContentPartPr/>
                <p14:nvPr/>
              </p14:nvContentPartPr>
              <p14:xfrm>
                <a:off x="11123675" y="1119268"/>
                <a:ext cx="114840" cy="120960"/>
              </p14:xfrm>
            </p:contentPart>
          </mc:Choice>
          <mc:Fallback>
            <p:pic>
              <p:nvPicPr>
                <p:cNvPr id="72" name="Freihand 71">
                  <a:extLst>
                    <a:ext uri="{FF2B5EF4-FFF2-40B4-BE49-F238E27FC236}">
                      <a16:creationId xmlns:a16="http://schemas.microsoft.com/office/drawing/2014/main" id="{E9DD743B-1F95-B98B-9A65-1DE4BAD8C25C}"/>
                    </a:ext>
                  </a:extLst>
                </p:cNvPr>
                <p:cNvPicPr/>
                <p:nvPr/>
              </p:nvPicPr>
              <p:blipFill>
                <a:blip r:embed="rId99"/>
                <a:stretch>
                  <a:fillRect/>
                </a:stretch>
              </p:blipFill>
              <p:spPr>
                <a:xfrm>
                  <a:off x="11115035" y="1110268"/>
                  <a:ext cx="132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D03334B6-14C0-898D-5DF9-064C6E984708}"/>
                    </a:ext>
                  </a:extLst>
                </p14:cNvPr>
                <p14:cNvContentPartPr/>
                <p14:nvPr/>
              </p14:nvContentPartPr>
              <p14:xfrm>
                <a:off x="11188835" y="1084708"/>
                <a:ext cx="140040" cy="252360"/>
              </p14:xfrm>
            </p:contentPart>
          </mc:Choice>
          <mc:Fallback>
            <p:pic>
              <p:nvPicPr>
                <p:cNvPr id="73" name="Freihand 72">
                  <a:extLst>
                    <a:ext uri="{FF2B5EF4-FFF2-40B4-BE49-F238E27FC236}">
                      <a16:creationId xmlns:a16="http://schemas.microsoft.com/office/drawing/2014/main" id="{D03334B6-14C0-898D-5DF9-064C6E984708}"/>
                    </a:ext>
                  </a:extLst>
                </p:cNvPr>
                <p:cNvPicPr/>
                <p:nvPr/>
              </p:nvPicPr>
              <p:blipFill>
                <a:blip r:embed="rId101"/>
                <a:stretch>
                  <a:fillRect/>
                </a:stretch>
              </p:blipFill>
              <p:spPr>
                <a:xfrm>
                  <a:off x="11180195" y="1075708"/>
                  <a:ext cx="1576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Freihand 75">
                  <a:extLst>
                    <a:ext uri="{FF2B5EF4-FFF2-40B4-BE49-F238E27FC236}">
                      <a16:creationId xmlns:a16="http://schemas.microsoft.com/office/drawing/2014/main" id="{AEED90B7-DACC-625F-D97E-0E0F15330B2A}"/>
                    </a:ext>
                  </a:extLst>
                </p14:cNvPr>
                <p14:cNvContentPartPr/>
                <p14:nvPr/>
              </p14:nvContentPartPr>
              <p14:xfrm>
                <a:off x="6517475" y="568828"/>
                <a:ext cx="154800" cy="214200"/>
              </p14:xfrm>
            </p:contentPart>
          </mc:Choice>
          <mc:Fallback>
            <p:pic>
              <p:nvPicPr>
                <p:cNvPr id="76" name="Freihand 75">
                  <a:extLst>
                    <a:ext uri="{FF2B5EF4-FFF2-40B4-BE49-F238E27FC236}">
                      <a16:creationId xmlns:a16="http://schemas.microsoft.com/office/drawing/2014/main" id="{AEED90B7-DACC-625F-D97E-0E0F15330B2A}"/>
                    </a:ext>
                  </a:extLst>
                </p:cNvPr>
                <p:cNvPicPr/>
                <p:nvPr/>
              </p:nvPicPr>
              <p:blipFill>
                <a:blip r:embed="rId103"/>
                <a:stretch>
                  <a:fillRect/>
                </a:stretch>
              </p:blipFill>
              <p:spPr>
                <a:xfrm>
                  <a:off x="6508475" y="559828"/>
                  <a:ext cx="172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Freihand 76">
                  <a:extLst>
                    <a:ext uri="{FF2B5EF4-FFF2-40B4-BE49-F238E27FC236}">
                      <a16:creationId xmlns:a16="http://schemas.microsoft.com/office/drawing/2014/main" id="{D7FD8E70-A0EA-2EC7-BAB6-565C7C7FCB84}"/>
                    </a:ext>
                  </a:extLst>
                </p14:cNvPr>
                <p14:cNvContentPartPr/>
                <p14:nvPr/>
              </p14:nvContentPartPr>
              <p14:xfrm>
                <a:off x="6770195" y="586468"/>
                <a:ext cx="127080" cy="102240"/>
              </p14:xfrm>
            </p:contentPart>
          </mc:Choice>
          <mc:Fallback>
            <p:pic>
              <p:nvPicPr>
                <p:cNvPr id="77" name="Freihand 76">
                  <a:extLst>
                    <a:ext uri="{FF2B5EF4-FFF2-40B4-BE49-F238E27FC236}">
                      <a16:creationId xmlns:a16="http://schemas.microsoft.com/office/drawing/2014/main" id="{D7FD8E70-A0EA-2EC7-BAB6-565C7C7FCB84}"/>
                    </a:ext>
                  </a:extLst>
                </p:cNvPr>
                <p:cNvPicPr/>
                <p:nvPr/>
              </p:nvPicPr>
              <p:blipFill>
                <a:blip r:embed="rId105"/>
                <a:stretch>
                  <a:fillRect/>
                </a:stretch>
              </p:blipFill>
              <p:spPr>
                <a:xfrm>
                  <a:off x="6761555" y="577828"/>
                  <a:ext cx="144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8" name="Freihand 77">
                  <a:extLst>
                    <a:ext uri="{FF2B5EF4-FFF2-40B4-BE49-F238E27FC236}">
                      <a16:creationId xmlns:a16="http://schemas.microsoft.com/office/drawing/2014/main" id="{7B1F4BFA-36F0-5DFC-AE68-903B10106C36}"/>
                    </a:ext>
                  </a:extLst>
                </p14:cNvPr>
                <p14:cNvContentPartPr/>
                <p14:nvPr/>
              </p14:nvContentPartPr>
              <p14:xfrm>
                <a:off x="6976115" y="541828"/>
                <a:ext cx="96840" cy="154800"/>
              </p14:xfrm>
            </p:contentPart>
          </mc:Choice>
          <mc:Fallback>
            <p:pic>
              <p:nvPicPr>
                <p:cNvPr id="78" name="Freihand 77">
                  <a:extLst>
                    <a:ext uri="{FF2B5EF4-FFF2-40B4-BE49-F238E27FC236}">
                      <a16:creationId xmlns:a16="http://schemas.microsoft.com/office/drawing/2014/main" id="{7B1F4BFA-36F0-5DFC-AE68-903B10106C36}"/>
                    </a:ext>
                  </a:extLst>
                </p:cNvPr>
                <p:cNvPicPr/>
                <p:nvPr/>
              </p:nvPicPr>
              <p:blipFill>
                <a:blip r:embed="rId107"/>
                <a:stretch>
                  <a:fillRect/>
                </a:stretch>
              </p:blipFill>
              <p:spPr>
                <a:xfrm>
                  <a:off x="6967475" y="533188"/>
                  <a:ext cx="114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Freihand 78">
                  <a:extLst>
                    <a:ext uri="{FF2B5EF4-FFF2-40B4-BE49-F238E27FC236}">
                      <a16:creationId xmlns:a16="http://schemas.microsoft.com/office/drawing/2014/main" id="{BBAA5A0C-62BD-241E-546E-523A4D01F1D8}"/>
                    </a:ext>
                  </a:extLst>
                </p14:cNvPr>
                <p14:cNvContentPartPr/>
                <p14:nvPr/>
              </p14:nvContentPartPr>
              <p14:xfrm>
                <a:off x="7002755" y="527068"/>
                <a:ext cx="227520" cy="96840"/>
              </p14:xfrm>
            </p:contentPart>
          </mc:Choice>
          <mc:Fallback>
            <p:pic>
              <p:nvPicPr>
                <p:cNvPr id="79" name="Freihand 78">
                  <a:extLst>
                    <a:ext uri="{FF2B5EF4-FFF2-40B4-BE49-F238E27FC236}">
                      <a16:creationId xmlns:a16="http://schemas.microsoft.com/office/drawing/2014/main" id="{BBAA5A0C-62BD-241E-546E-523A4D01F1D8}"/>
                    </a:ext>
                  </a:extLst>
                </p:cNvPr>
                <p:cNvPicPr/>
                <p:nvPr/>
              </p:nvPicPr>
              <p:blipFill>
                <a:blip r:embed="rId109"/>
                <a:stretch>
                  <a:fillRect/>
                </a:stretch>
              </p:blipFill>
              <p:spPr>
                <a:xfrm>
                  <a:off x="6994115" y="518068"/>
                  <a:ext cx="245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Freihand 79">
                  <a:extLst>
                    <a:ext uri="{FF2B5EF4-FFF2-40B4-BE49-F238E27FC236}">
                      <a16:creationId xmlns:a16="http://schemas.microsoft.com/office/drawing/2014/main" id="{A54A8767-B294-ECA7-81B6-68008ED91390}"/>
                    </a:ext>
                  </a:extLst>
                </p14:cNvPr>
                <p14:cNvContentPartPr/>
                <p14:nvPr/>
              </p14:nvContentPartPr>
              <p14:xfrm>
                <a:off x="7266995" y="537508"/>
                <a:ext cx="108720" cy="99000"/>
              </p14:xfrm>
            </p:contentPart>
          </mc:Choice>
          <mc:Fallback>
            <p:pic>
              <p:nvPicPr>
                <p:cNvPr id="80" name="Freihand 79">
                  <a:extLst>
                    <a:ext uri="{FF2B5EF4-FFF2-40B4-BE49-F238E27FC236}">
                      <a16:creationId xmlns:a16="http://schemas.microsoft.com/office/drawing/2014/main" id="{A54A8767-B294-ECA7-81B6-68008ED91390}"/>
                    </a:ext>
                  </a:extLst>
                </p:cNvPr>
                <p:cNvPicPr/>
                <p:nvPr/>
              </p:nvPicPr>
              <p:blipFill>
                <a:blip r:embed="rId111"/>
                <a:stretch>
                  <a:fillRect/>
                </a:stretch>
              </p:blipFill>
              <p:spPr>
                <a:xfrm>
                  <a:off x="7258355" y="528508"/>
                  <a:ext cx="126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1813D449-A7F0-C359-7962-6F56D1EF9531}"/>
                    </a:ext>
                  </a:extLst>
                </p14:cNvPr>
                <p14:cNvContentPartPr/>
                <p14:nvPr/>
              </p14:nvContentPartPr>
              <p14:xfrm>
                <a:off x="7481555" y="570628"/>
                <a:ext cx="81360" cy="6840"/>
              </p14:xfrm>
            </p:contentPart>
          </mc:Choice>
          <mc:Fallback>
            <p:pic>
              <p:nvPicPr>
                <p:cNvPr id="82" name="Freihand 81">
                  <a:extLst>
                    <a:ext uri="{FF2B5EF4-FFF2-40B4-BE49-F238E27FC236}">
                      <a16:creationId xmlns:a16="http://schemas.microsoft.com/office/drawing/2014/main" id="{1813D449-A7F0-C359-7962-6F56D1EF9531}"/>
                    </a:ext>
                  </a:extLst>
                </p:cNvPr>
                <p:cNvPicPr/>
                <p:nvPr/>
              </p:nvPicPr>
              <p:blipFill>
                <a:blip r:embed="rId113"/>
                <a:stretch>
                  <a:fillRect/>
                </a:stretch>
              </p:blipFill>
              <p:spPr>
                <a:xfrm>
                  <a:off x="7472915" y="561628"/>
                  <a:ext cx="99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0D8B3C96-3BF0-CD4D-D9B4-46F47A113DA3}"/>
                    </a:ext>
                  </a:extLst>
                </p14:cNvPr>
                <p14:cNvContentPartPr/>
                <p14:nvPr/>
              </p14:nvContentPartPr>
              <p14:xfrm>
                <a:off x="7607915" y="495388"/>
                <a:ext cx="15840" cy="97920"/>
              </p14:xfrm>
            </p:contentPart>
          </mc:Choice>
          <mc:Fallback>
            <p:pic>
              <p:nvPicPr>
                <p:cNvPr id="83" name="Freihand 82">
                  <a:extLst>
                    <a:ext uri="{FF2B5EF4-FFF2-40B4-BE49-F238E27FC236}">
                      <a16:creationId xmlns:a16="http://schemas.microsoft.com/office/drawing/2014/main" id="{0D8B3C96-3BF0-CD4D-D9B4-46F47A113DA3}"/>
                    </a:ext>
                  </a:extLst>
                </p:cNvPr>
                <p:cNvPicPr/>
                <p:nvPr/>
              </p:nvPicPr>
              <p:blipFill>
                <a:blip r:embed="rId115"/>
                <a:stretch>
                  <a:fillRect/>
                </a:stretch>
              </p:blipFill>
              <p:spPr>
                <a:xfrm>
                  <a:off x="7598915" y="486748"/>
                  <a:ext cx="33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BE8C0756-B778-D443-60DF-12216F558109}"/>
                    </a:ext>
                  </a:extLst>
                </p14:cNvPr>
                <p14:cNvContentPartPr/>
                <p14:nvPr/>
              </p14:nvContentPartPr>
              <p14:xfrm>
                <a:off x="7671275" y="462988"/>
                <a:ext cx="135360" cy="180720"/>
              </p14:xfrm>
            </p:contentPart>
          </mc:Choice>
          <mc:Fallback>
            <p:pic>
              <p:nvPicPr>
                <p:cNvPr id="84" name="Freihand 83">
                  <a:extLst>
                    <a:ext uri="{FF2B5EF4-FFF2-40B4-BE49-F238E27FC236}">
                      <a16:creationId xmlns:a16="http://schemas.microsoft.com/office/drawing/2014/main" id="{BE8C0756-B778-D443-60DF-12216F558109}"/>
                    </a:ext>
                  </a:extLst>
                </p:cNvPr>
                <p:cNvPicPr/>
                <p:nvPr/>
              </p:nvPicPr>
              <p:blipFill>
                <a:blip r:embed="rId117"/>
                <a:stretch>
                  <a:fillRect/>
                </a:stretch>
              </p:blipFill>
              <p:spPr>
                <a:xfrm>
                  <a:off x="7662275" y="454348"/>
                  <a:ext cx="153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38079D68-75C6-CD82-5578-952BAFD8E6F7}"/>
                    </a:ext>
                  </a:extLst>
                </p14:cNvPr>
                <p14:cNvContentPartPr/>
                <p14:nvPr/>
              </p14:nvContentPartPr>
              <p14:xfrm>
                <a:off x="7828595" y="479188"/>
                <a:ext cx="65520" cy="122040"/>
              </p14:xfrm>
            </p:contentPart>
          </mc:Choice>
          <mc:Fallback>
            <p:pic>
              <p:nvPicPr>
                <p:cNvPr id="85" name="Freihand 84">
                  <a:extLst>
                    <a:ext uri="{FF2B5EF4-FFF2-40B4-BE49-F238E27FC236}">
                      <a16:creationId xmlns:a16="http://schemas.microsoft.com/office/drawing/2014/main" id="{38079D68-75C6-CD82-5578-952BAFD8E6F7}"/>
                    </a:ext>
                  </a:extLst>
                </p:cNvPr>
                <p:cNvPicPr/>
                <p:nvPr/>
              </p:nvPicPr>
              <p:blipFill>
                <a:blip r:embed="rId119"/>
                <a:stretch>
                  <a:fillRect/>
                </a:stretch>
              </p:blipFill>
              <p:spPr>
                <a:xfrm>
                  <a:off x="7819595" y="470188"/>
                  <a:ext cx="83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Freihand 85">
                  <a:extLst>
                    <a:ext uri="{FF2B5EF4-FFF2-40B4-BE49-F238E27FC236}">
                      <a16:creationId xmlns:a16="http://schemas.microsoft.com/office/drawing/2014/main" id="{6EAF43DC-1A96-8D60-4771-AE3AE8DEB7C0}"/>
                    </a:ext>
                  </a:extLst>
                </p14:cNvPr>
                <p14:cNvContentPartPr/>
                <p14:nvPr/>
              </p14:nvContentPartPr>
              <p14:xfrm>
                <a:off x="7930835" y="485668"/>
                <a:ext cx="217440" cy="104400"/>
              </p14:xfrm>
            </p:contentPart>
          </mc:Choice>
          <mc:Fallback>
            <p:pic>
              <p:nvPicPr>
                <p:cNvPr id="86" name="Freihand 85">
                  <a:extLst>
                    <a:ext uri="{FF2B5EF4-FFF2-40B4-BE49-F238E27FC236}">
                      <a16:creationId xmlns:a16="http://schemas.microsoft.com/office/drawing/2014/main" id="{6EAF43DC-1A96-8D60-4771-AE3AE8DEB7C0}"/>
                    </a:ext>
                  </a:extLst>
                </p:cNvPr>
                <p:cNvPicPr/>
                <p:nvPr/>
              </p:nvPicPr>
              <p:blipFill>
                <a:blip r:embed="rId121"/>
                <a:stretch>
                  <a:fillRect/>
                </a:stretch>
              </p:blipFill>
              <p:spPr>
                <a:xfrm>
                  <a:off x="7921835" y="476668"/>
                  <a:ext cx="235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7" name="Freihand 86">
                  <a:extLst>
                    <a:ext uri="{FF2B5EF4-FFF2-40B4-BE49-F238E27FC236}">
                      <a16:creationId xmlns:a16="http://schemas.microsoft.com/office/drawing/2014/main" id="{A0128816-EEFB-81BA-71C2-B2D1CAB916D2}"/>
                    </a:ext>
                  </a:extLst>
                </p14:cNvPr>
                <p14:cNvContentPartPr/>
                <p14:nvPr/>
              </p14:nvContentPartPr>
              <p14:xfrm>
                <a:off x="8092835" y="408988"/>
                <a:ext cx="22320" cy="9720"/>
              </p14:xfrm>
            </p:contentPart>
          </mc:Choice>
          <mc:Fallback>
            <p:pic>
              <p:nvPicPr>
                <p:cNvPr id="87" name="Freihand 86">
                  <a:extLst>
                    <a:ext uri="{FF2B5EF4-FFF2-40B4-BE49-F238E27FC236}">
                      <a16:creationId xmlns:a16="http://schemas.microsoft.com/office/drawing/2014/main" id="{A0128816-EEFB-81BA-71C2-B2D1CAB916D2}"/>
                    </a:ext>
                  </a:extLst>
                </p:cNvPr>
                <p:cNvPicPr/>
                <p:nvPr/>
              </p:nvPicPr>
              <p:blipFill>
                <a:blip r:embed="rId123"/>
                <a:stretch>
                  <a:fillRect/>
                </a:stretch>
              </p:blipFill>
              <p:spPr>
                <a:xfrm>
                  <a:off x="8083835" y="400348"/>
                  <a:ext cx="39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Freihand 87">
                  <a:extLst>
                    <a:ext uri="{FF2B5EF4-FFF2-40B4-BE49-F238E27FC236}">
                      <a16:creationId xmlns:a16="http://schemas.microsoft.com/office/drawing/2014/main" id="{A435DA4E-FA5D-1DA2-4884-05828B7F8D65}"/>
                    </a:ext>
                  </a:extLst>
                </p14:cNvPr>
                <p14:cNvContentPartPr/>
                <p14:nvPr/>
              </p14:nvContentPartPr>
              <p14:xfrm>
                <a:off x="6625835" y="1009828"/>
                <a:ext cx="240480" cy="39600"/>
              </p14:xfrm>
            </p:contentPart>
          </mc:Choice>
          <mc:Fallback>
            <p:pic>
              <p:nvPicPr>
                <p:cNvPr id="88" name="Freihand 87">
                  <a:extLst>
                    <a:ext uri="{FF2B5EF4-FFF2-40B4-BE49-F238E27FC236}">
                      <a16:creationId xmlns:a16="http://schemas.microsoft.com/office/drawing/2014/main" id="{A435DA4E-FA5D-1DA2-4884-05828B7F8D65}"/>
                    </a:ext>
                  </a:extLst>
                </p:cNvPr>
                <p:cNvPicPr/>
                <p:nvPr/>
              </p:nvPicPr>
              <p:blipFill>
                <a:blip r:embed="rId125"/>
                <a:stretch>
                  <a:fillRect/>
                </a:stretch>
              </p:blipFill>
              <p:spPr>
                <a:xfrm>
                  <a:off x="6617195" y="1000828"/>
                  <a:ext cx="258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Freihand 88">
                  <a:extLst>
                    <a:ext uri="{FF2B5EF4-FFF2-40B4-BE49-F238E27FC236}">
                      <a16:creationId xmlns:a16="http://schemas.microsoft.com/office/drawing/2014/main" id="{C79BEA29-54CF-B20D-BA74-2B8F70555EFC}"/>
                    </a:ext>
                  </a:extLst>
                </p14:cNvPr>
                <p14:cNvContentPartPr/>
                <p14:nvPr/>
              </p14:nvContentPartPr>
              <p14:xfrm>
                <a:off x="6660755" y="959428"/>
                <a:ext cx="322560" cy="147960"/>
              </p14:xfrm>
            </p:contentPart>
          </mc:Choice>
          <mc:Fallback>
            <p:pic>
              <p:nvPicPr>
                <p:cNvPr id="89" name="Freihand 88">
                  <a:extLst>
                    <a:ext uri="{FF2B5EF4-FFF2-40B4-BE49-F238E27FC236}">
                      <a16:creationId xmlns:a16="http://schemas.microsoft.com/office/drawing/2014/main" id="{C79BEA29-54CF-B20D-BA74-2B8F70555EFC}"/>
                    </a:ext>
                  </a:extLst>
                </p:cNvPr>
                <p:cNvPicPr/>
                <p:nvPr/>
              </p:nvPicPr>
              <p:blipFill>
                <a:blip r:embed="rId127"/>
                <a:stretch>
                  <a:fillRect/>
                </a:stretch>
              </p:blipFill>
              <p:spPr>
                <a:xfrm>
                  <a:off x="6651755" y="950788"/>
                  <a:ext cx="340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Freihand 89">
                  <a:extLst>
                    <a:ext uri="{FF2B5EF4-FFF2-40B4-BE49-F238E27FC236}">
                      <a16:creationId xmlns:a16="http://schemas.microsoft.com/office/drawing/2014/main" id="{EC6FCBAB-E216-64EB-3242-66CB624A2DA8}"/>
                    </a:ext>
                  </a:extLst>
                </p14:cNvPr>
                <p14:cNvContentPartPr/>
                <p14:nvPr/>
              </p14:nvContentPartPr>
              <p14:xfrm>
                <a:off x="7135595" y="899308"/>
                <a:ext cx="28080" cy="118800"/>
              </p14:xfrm>
            </p:contentPart>
          </mc:Choice>
          <mc:Fallback>
            <p:pic>
              <p:nvPicPr>
                <p:cNvPr id="90" name="Freihand 89">
                  <a:extLst>
                    <a:ext uri="{FF2B5EF4-FFF2-40B4-BE49-F238E27FC236}">
                      <a16:creationId xmlns:a16="http://schemas.microsoft.com/office/drawing/2014/main" id="{EC6FCBAB-E216-64EB-3242-66CB624A2DA8}"/>
                    </a:ext>
                  </a:extLst>
                </p:cNvPr>
                <p:cNvPicPr/>
                <p:nvPr/>
              </p:nvPicPr>
              <p:blipFill>
                <a:blip r:embed="rId129"/>
                <a:stretch>
                  <a:fillRect/>
                </a:stretch>
              </p:blipFill>
              <p:spPr>
                <a:xfrm>
                  <a:off x="7126955" y="890668"/>
                  <a:ext cx="45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33E65AC5-BA26-C2EA-4A3B-076EA6DE2E10}"/>
                    </a:ext>
                  </a:extLst>
                </p14:cNvPr>
                <p14:cNvContentPartPr/>
                <p14:nvPr/>
              </p14:nvContentPartPr>
              <p14:xfrm>
                <a:off x="7115795" y="829108"/>
                <a:ext cx="323280" cy="30600"/>
              </p14:xfrm>
            </p:contentPart>
          </mc:Choice>
          <mc:Fallback>
            <p:pic>
              <p:nvPicPr>
                <p:cNvPr id="91" name="Freihand 90">
                  <a:extLst>
                    <a:ext uri="{FF2B5EF4-FFF2-40B4-BE49-F238E27FC236}">
                      <a16:creationId xmlns:a16="http://schemas.microsoft.com/office/drawing/2014/main" id="{33E65AC5-BA26-C2EA-4A3B-076EA6DE2E10}"/>
                    </a:ext>
                  </a:extLst>
                </p:cNvPr>
                <p:cNvPicPr/>
                <p:nvPr/>
              </p:nvPicPr>
              <p:blipFill>
                <a:blip r:embed="rId131"/>
                <a:stretch>
                  <a:fillRect/>
                </a:stretch>
              </p:blipFill>
              <p:spPr>
                <a:xfrm>
                  <a:off x="7106795" y="820108"/>
                  <a:ext cx="340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777F6DD9-D106-2DBB-13E9-D4DB874AB5B9}"/>
                    </a:ext>
                  </a:extLst>
                </p14:cNvPr>
                <p14:cNvContentPartPr/>
                <p14:nvPr/>
              </p14:nvContentPartPr>
              <p14:xfrm>
                <a:off x="7328915" y="879508"/>
                <a:ext cx="166680" cy="71280"/>
              </p14:xfrm>
            </p:contentPart>
          </mc:Choice>
          <mc:Fallback>
            <p:pic>
              <p:nvPicPr>
                <p:cNvPr id="92" name="Freihand 91">
                  <a:extLst>
                    <a:ext uri="{FF2B5EF4-FFF2-40B4-BE49-F238E27FC236}">
                      <a16:creationId xmlns:a16="http://schemas.microsoft.com/office/drawing/2014/main" id="{777F6DD9-D106-2DBB-13E9-D4DB874AB5B9}"/>
                    </a:ext>
                  </a:extLst>
                </p:cNvPr>
                <p:cNvPicPr/>
                <p:nvPr/>
              </p:nvPicPr>
              <p:blipFill>
                <a:blip r:embed="rId133"/>
                <a:stretch>
                  <a:fillRect/>
                </a:stretch>
              </p:blipFill>
              <p:spPr>
                <a:xfrm>
                  <a:off x="7320275" y="870868"/>
                  <a:ext cx="184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Freihand 92">
                  <a:extLst>
                    <a:ext uri="{FF2B5EF4-FFF2-40B4-BE49-F238E27FC236}">
                      <a16:creationId xmlns:a16="http://schemas.microsoft.com/office/drawing/2014/main" id="{3AAECD57-F8A9-778E-136A-D53813690C36}"/>
                    </a:ext>
                  </a:extLst>
                </p14:cNvPr>
                <p14:cNvContentPartPr/>
                <p14:nvPr/>
              </p14:nvContentPartPr>
              <p14:xfrm>
                <a:off x="7540595" y="776188"/>
                <a:ext cx="115560" cy="197280"/>
              </p14:xfrm>
            </p:contentPart>
          </mc:Choice>
          <mc:Fallback>
            <p:pic>
              <p:nvPicPr>
                <p:cNvPr id="93" name="Freihand 92">
                  <a:extLst>
                    <a:ext uri="{FF2B5EF4-FFF2-40B4-BE49-F238E27FC236}">
                      <a16:creationId xmlns:a16="http://schemas.microsoft.com/office/drawing/2014/main" id="{3AAECD57-F8A9-778E-136A-D53813690C36}"/>
                    </a:ext>
                  </a:extLst>
                </p:cNvPr>
                <p:cNvPicPr/>
                <p:nvPr/>
              </p:nvPicPr>
              <p:blipFill>
                <a:blip r:embed="rId135"/>
                <a:stretch>
                  <a:fillRect/>
                </a:stretch>
              </p:blipFill>
              <p:spPr>
                <a:xfrm>
                  <a:off x="7531595" y="767188"/>
                  <a:ext cx="133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Freihand 93">
                  <a:extLst>
                    <a:ext uri="{FF2B5EF4-FFF2-40B4-BE49-F238E27FC236}">
                      <a16:creationId xmlns:a16="http://schemas.microsoft.com/office/drawing/2014/main" id="{EB5A38D1-E81C-EE1F-5687-AD5BC97778DD}"/>
                    </a:ext>
                  </a:extLst>
                </p14:cNvPr>
                <p14:cNvContentPartPr/>
                <p14:nvPr/>
              </p14:nvContentPartPr>
              <p14:xfrm>
                <a:off x="7692875" y="761788"/>
                <a:ext cx="195840" cy="194760"/>
              </p14:xfrm>
            </p:contentPart>
          </mc:Choice>
          <mc:Fallback>
            <p:pic>
              <p:nvPicPr>
                <p:cNvPr id="94" name="Freihand 93">
                  <a:extLst>
                    <a:ext uri="{FF2B5EF4-FFF2-40B4-BE49-F238E27FC236}">
                      <a16:creationId xmlns:a16="http://schemas.microsoft.com/office/drawing/2014/main" id="{EB5A38D1-E81C-EE1F-5687-AD5BC97778DD}"/>
                    </a:ext>
                  </a:extLst>
                </p:cNvPr>
                <p:cNvPicPr/>
                <p:nvPr/>
              </p:nvPicPr>
              <p:blipFill>
                <a:blip r:embed="rId137"/>
                <a:stretch>
                  <a:fillRect/>
                </a:stretch>
              </p:blipFill>
              <p:spPr>
                <a:xfrm>
                  <a:off x="7683875" y="752788"/>
                  <a:ext cx="2134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5" name="Freihand 94">
                  <a:extLst>
                    <a:ext uri="{FF2B5EF4-FFF2-40B4-BE49-F238E27FC236}">
                      <a16:creationId xmlns:a16="http://schemas.microsoft.com/office/drawing/2014/main" id="{881BD038-9982-C95C-0B67-8317B417E33E}"/>
                    </a:ext>
                  </a:extLst>
                </p14:cNvPr>
                <p14:cNvContentPartPr/>
                <p14:nvPr/>
              </p14:nvContentPartPr>
              <p14:xfrm>
                <a:off x="7930835" y="738028"/>
                <a:ext cx="153000" cy="154440"/>
              </p14:xfrm>
            </p:contentPart>
          </mc:Choice>
          <mc:Fallback>
            <p:pic>
              <p:nvPicPr>
                <p:cNvPr id="95" name="Freihand 94">
                  <a:extLst>
                    <a:ext uri="{FF2B5EF4-FFF2-40B4-BE49-F238E27FC236}">
                      <a16:creationId xmlns:a16="http://schemas.microsoft.com/office/drawing/2014/main" id="{881BD038-9982-C95C-0B67-8317B417E33E}"/>
                    </a:ext>
                  </a:extLst>
                </p:cNvPr>
                <p:cNvPicPr/>
                <p:nvPr/>
              </p:nvPicPr>
              <p:blipFill>
                <a:blip r:embed="rId139"/>
                <a:stretch>
                  <a:fillRect/>
                </a:stretch>
              </p:blipFill>
              <p:spPr>
                <a:xfrm>
                  <a:off x="7921835" y="729388"/>
                  <a:ext cx="170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6" name="Freihand 95">
                  <a:extLst>
                    <a:ext uri="{FF2B5EF4-FFF2-40B4-BE49-F238E27FC236}">
                      <a16:creationId xmlns:a16="http://schemas.microsoft.com/office/drawing/2014/main" id="{401671F8-3DEB-AA8A-881E-D9422F00FC72}"/>
                    </a:ext>
                  </a:extLst>
                </p14:cNvPr>
                <p14:cNvContentPartPr/>
                <p14:nvPr/>
              </p14:nvContentPartPr>
              <p14:xfrm>
                <a:off x="7850195" y="663148"/>
                <a:ext cx="194760" cy="77400"/>
              </p14:xfrm>
            </p:contentPart>
          </mc:Choice>
          <mc:Fallback>
            <p:pic>
              <p:nvPicPr>
                <p:cNvPr id="96" name="Freihand 95">
                  <a:extLst>
                    <a:ext uri="{FF2B5EF4-FFF2-40B4-BE49-F238E27FC236}">
                      <a16:creationId xmlns:a16="http://schemas.microsoft.com/office/drawing/2014/main" id="{401671F8-3DEB-AA8A-881E-D9422F00FC72}"/>
                    </a:ext>
                  </a:extLst>
                </p:cNvPr>
                <p:cNvPicPr/>
                <p:nvPr/>
              </p:nvPicPr>
              <p:blipFill>
                <a:blip r:embed="rId141"/>
                <a:stretch>
                  <a:fillRect/>
                </a:stretch>
              </p:blipFill>
              <p:spPr>
                <a:xfrm>
                  <a:off x="7841555" y="654148"/>
                  <a:ext cx="212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7" name="Freihand 96">
                  <a:extLst>
                    <a:ext uri="{FF2B5EF4-FFF2-40B4-BE49-F238E27FC236}">
                      <a16:creationId xmlns:a16="http://schemas.microsoft.com/office/drawing/2014/main" id="{7E8D88B6-642A-4980-EE19-BEFC72F1704E}"/>
                    </a:ext>
                  </a:extLst>
                </p14:cNvPr>
                <p14:cNvContentPartPr/>
                <p14:nvPr/>
              </p14:nvContentPartPr>
              <p14:xfrm>
                <a:off x="8234315" y="675028"/>
                <a:ext cx="81360" cy="146520"/>
              </p14:xfrm>
            </p:contentPart>
          </mc:Choice>
          <mc:Fallback>
            <p:pic>
              <p:nvPicPr>
                <p:cNvPr id="97" name="Freihand 96">
                  <a:extLst>
                    <a:ext uri="{FF2B5EF4-FFF2-40B4-BE49-F238E27FC236}">
                      <a16:creationId xmlns:a16="http://schemas.microsoft.com/office/drawing/2014/main" id="{7E8D88B6-642A-4980-EE19-BEFC72F1704E}"/>
                    </a:ext>
                  </a:extLst>
                </p:cNvPr>
                <p:cNvPicPr/>
                <p:nvPr/>
              </p:nvPicPr>
              <p:blipFill>
                <a:blip r:embed="rId143"/>
                <a:stretch>
                  <a:fillRect/>
                </a:stretch>
              </p:blipFill>
              <p:spPr>
                <a:xfrm>
                  <a:off x="8225675" y="666388"/>
                  <a:ext cx="99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8" name="Freihand 97">
                  <a:extLst>
                    <a:ext uri="{FF2B5EF4-FFF2-40B4-BE49-F238E27FC236}">
                      <a16:creationId xmlns:a16="http://schemas.microsoft.com/office/drawing/2014/main" id="{0EFED3F4-6A06-0F7D-7345-3A728BB630A9}"/>
                    </a:ext>
                  </a:extLst>
                </p14:cNvPr>
                <p14:cNvContentPartPr/>
                <p14:nvPr/>
              </p14:nvContentPartPr>
              <p14:xfrm>
                <a:off x="8138195" y="646588"/>
                <a:ext cx="89280" cy="105480"/>
              </p14:xfrm>
            </p:contentPart>
          </mc:Choice>
          <mc:Fallback>
            <p:pic>
              <p:nvPicPr>
                <p:cNvPr id="98" name="Freihand 97">
                  <a:extLst>
                    <a:ext uri="{FF2B5EF4-FFF2-40B4-BE49-F238E27FC236}">
                      <a16:creationId xmlns:a16="http://schemas.microsoft.com/office/drawing/2014/main" id="{0EFED3F4-6A06-0F7D-7345-3A728BB630A9}"/>
                    </a:ext>
                  </a:extLst>
                </p:cNvPr>
                <p:cNvPicPr/>
                <p:nvPr/>
              </p:nvPicPr>
              <p:blipFill>
                <a:blip r:embed="rId145"/>
                <a:stretch>
                  <a:fillRect/>
                </a:stretch>
              </p:blipFill>
              <p:spPr>
                <a:xfrm>
                  <a:off x="8129555" y="637588"/>
                  <a:ext cx="106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9" name="Freihand 98">
                  <a:extLst>
                    <a:ext uri="{FF2B5EF4-FFF2-40B4-BE49-F238E27FC236}">
                      <a16:creationId xmlns:a16="http://schemas.microsoft.com/office/drawing/2014/main" id="{2ED28EB4-7261-4F21-8850-FF9EED0B77AF}"/>
                    </a:ext>
                  </a:extLst>
                </p14:cNvPr>
                <p14:cNvContentPartPr/>
                <p14:nvPr/>
              </p14:nvContentPartPr>
              <p14:xfrm>
                <a:off x="8335835" y="784468"/>
                <a:ext cx="123840" cy="52200"/>
              </p14:xfrm>
            </p:contentPart>
          </mc:Choice>
          <mc:Fallback>
            <p:pic>
              <p:nvPicPr>
                <p:cNvPr id="99" name="Freihand 98">
                  <a:extLst>
                    <a:ext uri="{FF2B5EF4-FFF2-40B4-BE49-F238E27FC236}">
                      <a16:creationId xmlns:a16="http://schemas.microsoft.com/office/drawing/2014/main" id="{2ED28EB4-7261-4F21-8850-FF9EED0B77AF}"/>
                    </a:ext>
                  </a:extLst>
                </p:cNvPr>
                <p:cNvPicPr/>
                <p:nvPr/>
              </p:nvPicPr>
              <p:blipFill>
                <a:blip r:embed="rId147"/>
                <a:stretch>
                  <a:fillRect/>
                </a:stretch>
              </p:blipFill>
              <p:spPr>
                <a:xfrm>
                  <a:off x="8326835" y="775468"/>
                  <a:ext cx="141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1" name="Freihand 100">
                  <a:extLst>
                    <a:ext uri="{FF2B5EF4-FFF2-40B4-BE49-F238E27FC236}">
                      <a16:creationId xmlns:a16="http://schemas.microsoft.com/office/drawing/2014/main" id="{7275EF93-AD21-7247-B528-6850A1CEA85A}"/>
                    </a:ext>
                  </a:extLst>
                </p14:cNvPr>
                <p14:cNvContentPartPr/>
                <p14:nvPr/>
              </p14:nvContentPartPr>
              <p14:xfrm>
                <a:off x="1731995" y="1659988"/>
                <a:ext cx="320400" cy="95040"/>
              </p14:xfrm>
            </p:contentPart>
          </mc:Choice>
          <mc:Fallback>
            <p:pic>
              <p:nvPicPr>
                <p:cNvPr id="101" name="Freihand 100">
                  <a:extLst>
                    <a:ext uri="{FF2B5EF4-FFF2-40B4-BE49-F238E27FC236}">
                      <a16:creationId xmlns:a16="http://schemas.microsoft.com/office/drawing/2014/main" id="{7275EF93-AD21-7247-B528-6850A1CEA85A}"/>
                    </a:ext>
                  </a:extLst>
                </p:cNvPr>
                <p:cNvPicPr/>
                <p:nvPr/>
              </p:nvPicPr>
              <p:blipFill>
                <a:blip r:embed="rId149"/>
                <a:stretch>
                  <a:fillRect/>
                </a:stretch>
              </p:blipFill>
              <p:spPr>
                <a:xfrm>
                  <a:off x="1722995" y="1651348"/>
                  <a:ext cx="338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2" name="Freihand 101">
                  <a:extLst>
                    <a:ext uri="{FF2B5EF4-FFF2-40B4-BE49-F238E27FC236}">
                      <a16:creationId xmlns:a16="http://schemas.microsoft.com/office/drawing/2014/main" id="{501E0318-D499-6056-E6D0-E7C7236FE095}"/>
                    </a:ext>
                  </a:extLst>
                </p14:cNvPr>
                <p14:cNvContentPartPr/>
                <p14:nvPr/>
              </p14:nvContentPartPr>
              <p14:xfrm>
                <a:off x="940715" y="1671148"/>
                <a:ext cx="149760" cy="262440"/>
              </p14:xfrm>
            </p:contentPart>
          </mc:Choice>
          <mc:Fallback>
            <p:pic>
              <p:nvPicPr>
                <p:cNvPr id="102" name="Freihand 101">
                  <a:extLst>
                    <a:ext uri="{FF2B5EF4-FFF2-40B4-BE49-F238E27FC236}">
                      <a16:creationId xmlns:a16="http://schemas.microsoft.com/office/drawing/2014/main" id="{501E0318-D499-6056-E6D0-E7C7236FE095}"/>
                    </a:ext>
                  </a:extLst>
                </p:cNvPr>
                <p:cNvPicPr/>
                <p:nvPr/>
              </p:nvPicPr>
              <p:blipFill>
                <a:blip r:embed="rId151"/>
                <a:stretch>
                  <a:fillRect/>
                </a:stretch>
              </p:blipFill>
              <p:spPr>
                <a:xfrm>
                  <a:off x="932075" y="1662508"/>
                  <a:ext cx="1674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3" name="Freihand 102">
                  <a:extLst>
                    <a:ext uri="{FF2B5EF4-FFF2-40B4-BE49-F238E27FC236}">
                      <a16:creationId xmlns:a16="http://schemas.microsoft.com/office/drawing/2014/main" id="{E696BF3E-FC41-4A93-A700-6C4B8BFA92C7}"/>
                    </a:ext>
                  </a:extLst>
                </p14:cNvPr>
                <p14:cNvContentPartPr/>
                <p14:nvPr/>
              </p14:nvContentPartPr>
              <p14:xfrm>
                <a:off x="1152395" y="1646668"/>
                <a:ext cx="146520" cy="209160"/>
              </p14:xfrm>
            </p:contentPart>
          </mc:Choice>
          <mc:Fallback>
            <p:pic>
              <p:nvPicPr>
                <p:cNvPr id="103" name="Freihand 102">
                  <a:extLst>
                    <a:ext uri="{FF2B5EF4-FFF2-40B4-BE49-F238E27FC236}">
                      <a16:creationId xmlns:a16="http://schemas.microsoft.com/office/drawing/2014/main" id="{E696BF3E-FC41-4A93-A700-6C4B8BFA92C7}"/>
                    </a:ext>
                  </a:extLst>
                </p:cNvPr>
                <p:cNvPicPr/>
                <p:nvPr/>
              </p:nvPicPr>
              <p:blipFill>
                <a:blip r:embed="rId153"/>
                <a:stretch>
                  <a:fillRect/>
                </a:stretch>
              </p:blipFill>
              <p:spPr>
                <a:xfrm>
                  <a:off x="1143395" y="1637668"/>
                  <a:ext cx="1641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4" name="Freihand 103">
                  <a:extLst>
                    <a:ext uri="{FF2B5EF4-FFF2-40B4-BE49-F238E27FC236}">
                      <a16:creationId xmlns:a16="http://schemas.microsoft.com/office/drawing/2014/main" id="{A95BADAD-16FF-591F-0E85-0CA379BD44DF}"/>
                    </a:ext>
                  </a:extLst>
                </p14:cNvPr>
                <p14:cNvContentPartPr/>
                <p14:nvPr/>
              </p14:nvContentPartPr>
              <p14:xfrm>
                <a:off x="1374515" y="1787788"/>
                <a:ext cx="28440" cy="81360"/>
              </p14:xfrm>
            </p:contentPart>
          </mc:Choice>
          <mc:Fallback>
            <p:pic>
              <p:nvPicPr>
                <p:cNvPr id="104" name="Freihand 103">
                  <a:extLst>
                    <a:ext uri="{FF2B5EF4-FFF2-40B4-BE49-F238E27FC236}">
                      <a16:creationId xmlns:a16="http://schemas.microsoft.com/office/drawing/2014/main" id="{A95BADAD-16FF-591F-0E85-0CA379BD44DF}"/>
                    </a:ext>
                  </a:extLst>
                </p:cNvPr>
                <p:cNvPicPr/>
                <p:nvPr/>
              </p:nvPicPr>
              <p:blipFill>
                <a:blip r:embed="rId155"/>
                <a:stretch>
                  <a:fillRect/>
                </a:stretch>
              </p:blipFill>
              <p:spPr>
                <a:xfrm>
                  <a:off x="1365515" y="1778788"/>
                  <a:ext cx="46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 name="Freihand 104">
                  <a:extLst>
                    <a:ext uri="{FF2B5EF4-FFF2-40B4-BE49-F238E27FC236}">
                      <a16:creationId xmlns:a16="http://schemas.microsoft.com/office/drawing/2014/main" id="{5E554A14-54E5-F029-79DE-F447B0179E79}"/>
                    </a:ext>
                  </a:extLst>
                </p14:cNvPr>
                <p14:cNvContentPartPr/>
                <p14:nvPr/>
              </p14:nvContentPartPr>
              <p14:xfrm>
                <a:off x="1395755" y="1613188"/>
                <a:ext cx="155160" cy="192960"/>
              </p14:xfrm>
            </p:contentPart>
          </mc:Choice>
          <mc:Fallback>
            <p:pic>
              <p:nvPicPr>
                <p:cNvPr id="105" name="Freihand 104">
                  <a:extLst>
                    <a:ext uri="{FF2B5EF4-FFF2-40B4-BE49-F238E27FC236}">
                      <a16:creationId xmlns:a16="http://schemas.microsoft.com/office/drawing/2014/main" id="{5E554A14-54E5-F029-79DE-F447B0179E79}"/>
                    </a:ext>
                  </a:extLst>
                </p:cNvPr>
                <p:cNvPicPr/>
                <p:nvPr/>
              </p:nvPicPr>
              <p:blipFill>
                <a:blip r:embed="rId157"/>
                <a:stretch>
                  <a:fillRect/>
                </a:stretch>
              </p:blipFill>
              <p:spPr>
                <a:xfrm>
                  <a:off x="1387115" y="1604188"/>
                  <a:ext cx="172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6" name="Freihand 105">
                  <a:extLst>
                    <a:ext uri="{FF2B5EF4-FFF2-40B4-BE49-F238E27FC236}">
                      <a16:creationId xmlns:a16="http://schemas.microsoft.com/office/drawing/2014/main" id="{59A535EE-EC57-BECF-9FC8-FB7DD1A9C51F}"/>
                    </a:ext>
                  </a:extLst>
                </p14:cNvPr>
                <p14:cNvContentPartPr/>
                <p14:nvPr/>
              </p14:nvContentPartPr>
              <p14:xfrm>
                <a:off x="1610675" y="1532188"/>
                <a:ext cx="65520" cy="214200"/>
              </p14:xfrm>
            </p:contentPart>
          </mc:Choice>
          <mc:Fallback>
            <p:pic>
              <p:nvPicPr>
                <p:cNvPr id="106" name="Freihand 105">
                  <a:extLst>
                    <a:ext uri="{FF2B5EF4-FFF2-40B4-BE49-F238E27FC236}">
                      <a16:creationId xmlns:a16="http://schemas.microsoft.com/office/drawing/2014/main" id="{59A535EE-EC57-BECF-9FC8-FB7DD1A9C51F}"/>
                    </a:ext>
                  </a:extLst>
                </p:cNvPr>
                <p:cNvPicPr/>
                <p:nvPr/>
              </p:nvPicPr>
              <p:blipFill>
                <a:blip r:embed="rId159"/>
                <a:stretch>
                  <a:fillRect/>
                </a:stretch>
              </p:blipFill>
              <p:spPr>
                <a:xfrm>
                  <a:off x="1602035" y="1523188"/>
                  <a:ext cx="831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Freihand 106">
                  <a:extLst>
                    <a:ext uri="{FF2B5EF4-FFF2-40B4-BE49-F238E27FC236}">
                      <a16:creationId xmlns:a16="http://schemas.microsoft.com/office/drawing/2014/main" id="{2C70B9F6-4B18-474B-4E80-1FDA3DE0EC1B}"/>
                    </a:ext>
                  </a:extLst>
                </p14:cNvPr>
                <p14:cNvContentPartPr/>
                <p14:nvPr/>
              </p14:nvContentPartPr>
              <p14:xfrm>
                <a:off x="1521755" y="1529668"/>
                <a:ext cx="71640" cy="84600"/>
              </p14:xfrm>
            </p:contentPart>
          </mc:Choice>
          <mc:Fallback>
            <p:pic>
              <p:nvPicPr>
                <p:cNvPr id="107" name="Freihand 106">
                  <a:extLst>
                    <a:ext uri="{FF2B5EF4-FFF2-40B4-BE49-F238E27FC236}">
                      <a16:creationId xmlns:a16="http://schemas.microsoft.com/office/drawing/2014/main" id="{2C70B9F6-4B18-474B-4E80-1FDA3DE0EC1B}"/>
                    </a:ext>
                  </a:extLst>
                </p:cNvPr>
                <p:cNvPicPr/>
                <p:nvPr/>
              </p:nvPicPr>
              <p:blipFill>
                <a:blip r:embed="rId161"/>
                <a:stretch>
                  <a:fillRect/>
                </a:stretch>
              </p:blipFill>
              <p:spPr>
                <a:xfrm>
                  <a:off x="1513115" y="1521028"/>
                  <a:ext cx="89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Freihand 107">
                  <a:extLst>
                    <a:ext uri="{FF2B5EF4-FFF2-40B4-BE49-F238E27FC236}">
                      <a16:creationId xmlns:a16="http://schemas.microsoft.com/office/drawing/2014/main" id="{1BEC1A15-1018-BD59-DA1E-664380D64675}"/>
                    </a:ext>
                  </a:extLst>
                </p14:cNvPr>
                <p14:cNvContentPartPr/>
                <p14:nvPr/>
              </p14:nvContentPartPr>
              <p14:xfrm>
                <a:off x="1683035" y="1635148"/>
                <a:ext cx="54000" cy="87480"/>
              </p14:xfrm>
            </p:contentPart>
          </mc:Choice>
          <mc:Fallback>
            <p:pic>
              <p:nvPicPr>
                <p:cNvPr id="108" name="Freihand 107">
                  <a:extLst>
                    <a:ext uri="{FF2B5EF4-FFF2-40B4-BE49-F238E27FC236}">
                      <a16:creationId xmlns:a16="http://schemas.microsoft.com/office/drawing/2014/main" id="{1BEC1A15-1018-BD59-DA1E-664380D64675}"/>
                    </a:ext>
                  </a:extLst>
                </p:cNvPr>
                <p:cNvPicPr/>
                <p:nvPr/>
              </p:nvPicPr>
              <p:blipFill>
                <a:blip r:embed="rId163"/>
                <a:stretch>
                  <a:fillRect/>
                </a:stretch>
              </p:blipFill>
              <p:spPr>
                <a:xfrm>
                  <a:off x="1674395" y="1626508"/>
                  <a:ext cx="71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0" name="Freihand 109">
                  <a:extLst>
                    <a:ext uri="{FF2B5EF4-FFF2-40B4-BE49-F238E27FC236}">
                      <a16:creationId xmlns:a16="http://schemas.microsoft.com/office/drawing/2014/main" id="{D6FF0EC2-DD11-84D7-8C1D-82754A8A26B3}"/>
                    </a:ext>
                  </a:extLst>
                </p14:cNvPr>
                <p14:cNvContentPartPr/>
                <p14:nvPr/>
              </p14:nvContentPartPr>
              <p14:xfrm>
                <a:off x="1896155" y="1715788"/>
                <a:ext cx="3922200" cy="2761920"/>
              </p14:xfrm>
            </p:contentPart>
          </mc:Choice>
          <mc:Fallback>
            <p:pic>
              <p:nvPicPr>
                <p:cNvPr id="110" name="Freihand 109">
                  <a:extLst>
                    <a:ext uri="{FF2B5EF4-FFF2-40B4-BE49-F238E27FC236}">
                      <a16:creationId xmlns:a16="http://schemas.microsoft.com/office/drawing/2014/main" id="{D6FF0EC2-DD11-84D7-8C1D-82754A8A26B3}"/>
                    </a:ext>
                  </a:extLst>
                </p:cNvPr>
                <p:cNvPicPr/>
                <p:nvPr/>
              </p:nvPicPr>
              <p:blipFill>
                <a:blip r:embed="rId165"/>
                <a:stretch>
                  <a:fillRect/>
                </a:stretch>
              </p:blipFill>
              <p:spPr>
                <a:xfrm>
                  <a:off x="1887155" y="1706788"/>
                  <a:ext cx="3939840" cy="2779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1" name="Freihand 110">
                  <a:extLst>
                    <a:ext uri="{FF2B5EF4-FFF2-40B4-BE49-F238E27FC236}">
                      <a16:creationId xmlns:a16="http://schemas.microsoft.com/office/drawing/2014/main" id="{7EE96486-ED30-0CA8-770A-9988FDA2DB43}"/>
                    </a:ext>
                  </a:extLst>
                </p14:cNvPr>
                <p14:cNvContentPartPr/>
                <p14:nvPr/>
              </p14:nvContentPartPr>
              <p14:xfrm>
                <a:off x="5641235" y="3808468"/>
                <a:ext cx="43200" cy="178920"/>
              </p14:xfrm>
            </p:contentPart>
          </mc:Choice>
          <mc:Fallback>
            <p:pic>
              <p:nvPicPr>
                <p:cNvPr id="111" name="Freihand 110">
                  <a:extLst>
                    <a:ext uri="{FF2B5EF4-FFF2-40B4-BE49-F238E27FC236}">
                      <a16:creationId xmlns:a16="http://schemas.microsoft.com/office/drawing/2014/main" id="{7EE96486-ED30-0CA8-770A-9988FDA2DB43}"/>
                    </a:ext>
                  </a:extLst>
                </p:cNvPr>
                <p:cNvPicPr/>
                <p:nvPr/>
              </p:nvPicPr>
              <p:blipFill>
                <a:blip r:embed="rId167"/>
                <a:stretch>
                  <a:fillRect/>
                </a:stretch>
              </p:blipFill>
              <p:spPr>
                <a:xfrm>
                  <a:off x="5632235" y="3799468"/>
                  <a:ext cx="608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2" name="Freihand 111">
                  <a:extLst>
                    <a:ext uri="{FF2B5EF4-FFF2-40B4-BE49-F238E27FC236}">
                      <a16:creationId xmlns:a16="http://schemas.microsoft.com/office/drawing/2014/main" id="{CA74D4D4-9EBA-35E4-FCBC-1584B77FFD74}"/>
                    </a:ext>
                  </a:extLst>
                </p14:cNvPr>
                <p14:cNvContentPartPr/>
                <p14:nvPr/>
              </p14:nvContentPartPr>
              <p14:xfrm>
                <a:off x="5770115" y="3661228"/>
                <a:ext cx="195480" cy="350640"/>
              </p14:xfrm>
            </p:contentPart>
          </mc:Choice>
          <mc:Fallback>
            <p:pic>
              <p:nvPicPr>
                <p:cNvPr id="112" name="Freihand 111">
                  <a:extLst>
                    <a:ext uri="{FF2B5EF4-FFF2-40B4-BE49-F238E27FC236}">
                      <a16:creationId xmlns:a16="http://schemas.microsoft.com/office/drawing/2014/main" id="{CA74D4D4-9EBA-35E4-FCBC-1584B77FFD74}"/>
                    </a:ext>
                  </a:extLst>
                </p:cNvPr>
                <p:cNvPicPr/>
                <p:nvPr/>
              </p:nvPicPr>
              <p:blipFill>
                <a:blip r:embed="rId169"/>
                <a:stretch>
                  <a:fillRect/>
                </a:stretch>
              </p:blipFill>
              <p:spPr>
                <a:xfrm>
                  <a:off x="5761475" y="3652228"/>
                  <a:ext cx="2131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3" name="Freihand 22">
                  <a:extLst>
                    <a:ext uri="{FF2B5EF4-FFF2-40B4-BE49-F238E27FC236}">
                      <a16:creationId xmlns:a16="http://schemas.microsoft.com/office/drawing/2014/main" id="{106FD87E-B793-CEAB-56CD-C8A41B1C16B9}"/>
                    </a:ext>
                  </a:extLst>
                </p14:cNvPr>
                <p14:cNvContentPartPr/>
                <p14:nvPr/>
              </p14:nvContentPartPr>
              <p14:xfrm>
                <a:off x="8719235" y="2162548"/>
                <a:ext cx="77400" cy="163800"/>
              </p14:xfrm>
            </p:contentPart>
          </mc:Choice>
          <mc:Fallback>
            <p:pic>
              <p:nvPicPr>
                <p:cNvPr id="23" name="Freihand 22">
                  <a:extLst>
                    <a:ext uri="{FF2B5EF4-FFF2-40B4-BE49-F238E27FC236}">
                      <a16:creationId xmlns:a16="http://schemas.microsoft.com/office/drawing/2014/main" id="{106FD87E-B793-CEAB-56CD-C8A41B1C16B9}"/>
                    </a:ext>
                  </a:extLst>
                </p:cNvPr>
                <p:cNvPicPr/>
                <p:nvPr/>
              </p:nvPicPr>
              <p:blipFill>
                <a:blip r:embed="rId171"/>
                <a:stretch>
                  <a:fillRect/>
                </a:stretch>
              </p:blipFill>
              <p:spPr>
                <a:xfrm>
                  <a:off x="8710595" y="2153908"/>
                  <a:ext cx="95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4" name="Freihand 23">
                  <a:extLst>
                    <a:ext uri="{FF2B5EF4-FFF2-40B4-BE49-F238E27FC236}">
                      <a16:creationId xmlns:a16="http://schemas.microsoft.com/office/drawing/2014/main" id="{3930350C-D0C4-E2B4-0D9E-63250B27388E}"/>
                    </a:ext>
                  </a:extLst>
                </p14:cNvPr>
                <p14:cNvContentPartPr/>
                <p14:nvPr/>
              </p14:nvContentPartPr>
              <p14:xfrm>
                <a:off x="8788715" y="2271988"/>
                <a:ext cx="46080" cy="120600"/>
              </p14:xfrm>
            </p:contentPart>
          </mc:Choice>
          <mc:Fallback>
            <p:pic>
              <p:nvPicPr>
                <p:cNvPr id="24" name="Freihand 23">
                  <a:extLst>
                    <a:ext uri="{FF2B5EF4-FFF2-40B4-BE49-F238E27FC236}">
                      <a16:creationId xmlns:a16="http://schemas.microsoft.com/office/drawing/2014/main" id="{3930350C-D0C4-E2B4-0D9E-63250B27388E}"/>
                    </a:ext>
                  </a:extLst>
                </p:cNvPr>
                <p:cNvPicPr/>
                <p:nvPr/>
              </p:nvPicPr>
              <p:blipFill>
                <a:blip r:embed="rId173"/>
                <a:stretch>
                  <a:fillRect/>
                </a:stretch>
              </p:blipFill>
              <p:spPr>
                <a:xfrm>
                  <a:off x="8780075" y="2263348"/>
                  <a:ext cx="63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5" name="Freihand 24">
                  <a:extLst>
                    <a:ext uri="{FF2B5EF4-FFF2-40B4-BE49-F238E27FC236}">
                      <a16:creationId xmlns:a16="http://schemas.microsoft.com/office/drawing/2014/main" id="{B2198566-D747-A5D9-1BD2-56ABF99E3B0F}"/>
                    </a:ext>
                  </a:extLst>
                </p14:cNvPr>
                <p14:cNvContentPartPr/>
                <p14:nvPr/>
              </p14:nvContentPartPr>
              <p14:xfrm>
                <a:off x="8961155" y="2158588"/>
                <a:ext cx="366120" cy="216720"/>
              </p14:xfrm>
            </p:contentPart>
          </mc:Choice>
          <mc:Fallback>
            <p:pic>
              <p:nvPicPr>
                <p:cNvPr id="25" name="Freihand 24">
                  <a:extLst>
                    <a:ext uri="{FF2B5EF4-FFF2-40B4-BE49-F238E27FC236}">
                      <a16:creationId xmlns:a16="http://schemas.microsoft.com/office/drawing/2014/main" id="{B2198566-D747-A5D9-1BD2-56ABF99E3B0F}"/>
                    </a:ext>
                  </a:extLst>
                </p:cNvPr>
                <p:cNvPicPr/>
                <p:nvPr/>
              </p:nvPicPr>
              <p:blipFill>
                <a:blip r:embed="rId175"/>
                <a:stretch>
                  <a:fillRect/>
                </a:stretch>
              </p:blipFill>
              <p:spPr>
                <a:xfrm>
                  <a:off x="8952155" y="2149588"/>
                  <a:ext cx="3837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0" name="Freihand 29">
                  <a:extLst>
                    <a:ext uri="{FF2B5EF4-FFF2-40B4-BE49-F238E27FC236}">
                      <a16:creationId xmlns:a16="http://schemas.microsoft.com/office/drawing/2014/main" id="{8E8E8A3E-A63A-7819-57FF-93F3FFF35165}"/>
                    </a:ext>
                  </a:extLst>
                </p14:cNvPr>
                <p14:cNvContentPartPr/>
                <p14:nvPr/>
              </p14:nvContentPartPr>
              <p14:xfrm>
                <a:off x="10688075" y="2057788"/>
                <a:ext cx="69840" cy="112680"/>
              </p14:xfrm>
            </p:contentPart>
          </mc:Choice>
          <mc:Fallback>
            <p:pic>
              <p:nvPicPr>
                <p:cNvPr id="30" name="Freihand 29">
                  <a:extLst>
                    <a:ext uri="{FF2B5EF4-FFF2-40B4-BE49-F238E27FC236}">
                      <a16:creationId xmlns:a16="http://schemas.microsoft.com/office/drawing/2014/main" id="{8E8E8A3E-A63A-7819-57FF-93F3FFF35165}"/>
                    </a:ext>
                  </a:extLst>
                </p:cNvPr>
                <p:cNvPicPr/>
                <p:nvPr/>
              </p:nvPicPr>
              <p:blipFill>
                <a:blip r:embed="rId177"/>
                <a:stretch>
                  <a:fillRect/>
                </a:stretch>
              </p:blipFill>
              <p:spPr>
                <a:xfrm>
                  <a:off x="10679435" y="2048788"/>
                  <a:ext cx="87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1" name="Freihand 30">
                  <a:extLst>
                    <a:ext uri="{FF2B5EF4-FFF2-40B4-BE49-F238E27FC236}">
                      <a16:creationId xmlns:a16="http://schemas.microsoft.com/office/drawing/2014/main" id="{3EF2CCA3-714A-61C3-35EF-F3D92089977D}"/>
                    </a:ext>
                  </a:extLst>
                </p14:cNvPr>
                <p14:cNvContentPartPr/>
                <p14:nvPr/>
              </p14:nvContentPartPr>
              <p14:xfrm>
                <a:off x="10709315" y="1958068"/>
                <a:ext cx="468360" cy="114840"/>
              </p14:xfrm>
            </p:contentPart>
          </mc:Choice>
          <mc:Fallback>
            <p:pic>
              <p:nvPicPr>
                <p:cNvPr id="31" name="Freihand 30">
                  <a:extLst>
                    <a:ext uri="{FF2B5EF4-FFF2-40B4-BE49-F238E27FC236}">
                      <a16:creationId xmlns:a16="http://schemas.microsoft.com/office/drawing/2014/main" id="{3EF2CCA3-714A-61C3-35EF-F3D92089977D}"/>
                    </a:ext>
                  </a:extLst>
                </p:cNvPr>
                <p:cNvPicPr/>
                <p:nvPr/>
              </p:nvPicPr>
              <p:blipFill>
                <a:blip r:embed="rId179"/>
                <a:stretch>
                  <a:fillRect/>
                </a:stretch>
              </p:blipFill>
              <p:spPr>
                <a:xfrm>
                  <a:off x="10700315" y="1949068"/>
                  <a:ext cx="486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2" name="Freihand 31">
                  <a:extLst>
                    <a:ext uri="{FF2B5EF4-FFF2-40B4-BE49-F238E27FC236}">
                      <a16:creationId xmlns:a16="http://schemas.microsoft.com/office/drawing/2014/main" id="{B20D3A96-0D4F-928E-D8FC-0D8604BFAFA7}"/>
                    </a:ext>
                  </a:extLst>
                </p14:cNvPr>
                <p14:cNvContentPartPr/>
                <p14:nvPr/>
              </p14:nvContentPartPr>
              <p14:xfrm>
                <a:off x="10972475" y="2025388"/>
                <a:ext cx="503640" cy="214200"/>
              </p14:xfrm>
            </p:contentPart>
          </mc:Choice>
          <mc:Fallback>
            <p:pic>
              <p:nvPicPr>
                <p:cNvPr id="32" name="Freihand 31">
                  <a:extLst>
                    <a:ext uri="{FF2B5EF4-FFF2-40B4-BE49-F238E27FC236}">
                      <a16:creationId xmlns:a16="http://schemas.microsoft.com/office/drawing/2014/main" id="{B20D3A96-0D4F-928E-D8FC-0D8604BFAFA7}"/>
                    </a:ext>
                  </a:extLst>
                </p:cNvPr>
                <p:cNvPicPr/>
                <p:nvPr/>
              </p:nvPicPr>
              <p:blipFill>
                <a:blip r:embed="rId181"/>
                <a:stretch>
                  <a:fillRect/>
                </a:stretch>
              </p:blipFill>
              <p:spPr>
                <a:xfrm>
                  <a:off x="10963835" y="2016388"/>
                  <a:ext cx="5212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6" name="Freihand 25">
                  <a:extLst>
                    <a:ext uri="{FF2B5EF4-FFF2-40B4-BE49-F238E27FC236}">
                      <a16:creationId xmlns:a16="http://schemas.microsoft.com/office/drawing/2014/main" id="{679A826A-0244-9EB6-0D55-CDF73514718F}"/>
                    </a:ext>
                  </a:extLst>
                </p14:cNvPr>
                <p14:cNvContentPartPr/>
                <p14:nvPr/>
              </p14:nvContentPartPr>
              <p14:xfrm>
                <a:off x="9594395" y="2180548"/>
                <a:ext cx="42840" cy="142560"/>
              </p14:xfrm>
            </p:contentPart>
          </mc:Choice>
          <mc:Fallback>
            <p:pic>
              <p:nvPicPr>
                <p:cNvPr id="26" name="Freihand 25">
                  <a:extLst>
                    <a:ext uri="{FF2B5EF4-FFF2-40B4-BE49-F238E27FC236}">
                      <a16:creationId xmlns:a16="http://schemas.microsoft.com/office/drawing/2014/main" id="{679A826A-0244-9EB6-0D55-CDF73514718F}"/>
                    </a:ext>
                  </a:extLst>
                </p:cNvPr>
                <p:cNvPicPr/>
                <p:nvPr/>
              </p:nvPicPr>
              <p:blipFill>
                <a:blip r:embed="rId183"/>
                <a:stretch>
                  <a:fillRect/>
                </a:stretch>
              </p:blipFill>
              <p:spPr>
                <a:xfrm>
                  <a:off x="9585395" y="2171908"/>
                  <a:ext cx="60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7" name="Freihand 26">
                  <a:extLst>
                    <a:ext uri="{FF2B5EF4-FFF2-40B4-BE49-F238E27FC236}">
                      <a16:creationId xmlns:a16="http://schemas.microsoft.com/office/drawing/2014/main" id="{74B51053-1496-379B-CA5A-A337477F7F60}"/>
                    </a:ext>
                  </a:extLst>
                </p14:cNvPr>
                <p14:cNvContentPartPr/>
                <p14:nvPr/>
              </p14:nvContentPartPr>
              <p14:xfrm>
                <a:off x="9541475" y="2215828"/>
                <a:ext cx="156240" cy="37440"/>
              </p14:xfrm>
            </p:contentPart>
          </mc:Choice>
          <mc:Fallback>
            <p:pic>
              <p:nvPicPr>
                <p:cNvPr id="27" name="Freihand 26">
                  <a:extLst>
                    <a:ext uri="{FF2B5EF4-FFF2-40B4-BE49-F238E27FC236}">
                      <a16:creationId xmlns:a16="http://schemas.microsoft.com/office/drawing/2014/main" id="{74B51053-1496-379B-CA5A-A337477F7F60}"/>
                    </a:ext>
                  </a:extLst>
                </p:cNvPr>
                <p:cNvPicPr/>
                <p:nvPr/>
              </p:nvPicPr>
              <p:blipFill>
                <a:blip r:embed="rId185"/>
                <a:stretch>
                  <a:fillRect/>
                </a:stretch>
              </p:blipFill>
              <p:spPr>
                <a:xfrm>
                  <a:off x="9532835" y="2207188"/>
                  <a:ext cx="173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8" name="Freihand 27">
                  <a:extLst>
                    <a:ext uri="{FF2B5EF4-FFF2-40B4-BE49-F238E27FC236}">
                      <a16:creationId xmlns:a16="http://schemas.microsoft.com/office/drawing/2014/main" id="{2036E812-8208-B7F7-F534-91F5FD505345}"/>
                    </a:ext>
                  </a:extLst>
                </p14:cNvPr>
                <p14:cNvContentPartPr/>
                <p14:nvPr/>
              </p14:nvContentPartPr>
              <p14:xfrm>
                <a:off x="9856475" y="2057068"/>
                <a:ext cx="195120" cy="204480"/>
              </p14:xfrm>
            </p:contentPart>
          </mc:Choice>
          <mc:Fallback>
            <p:pic>
              <p:nvPicPr>
                <p:cNvPr id="28" name="Freihand 27">
                  <a:extLst>
                    <a:ext uri="{FF2B5EF4-FFF2-40B4-BE49-F238E27FC236}">
                      <a16:creationId xmlns:a16="http://schemas.microsoft.com/office/drawing/2014/main" id="{2036E812-8208-B7F7-F534-91F5FD505345}"/>
                    </a:ext>
                  </a:extLst>
                </p:cNvPr>
                <p:cNvPicPr/>
                <p:nvPr/>
              </p:nvPicPr>
              <p:blipFill>
                <a:blip r:embed="rId187"/>
                <a:stretch>
                  <a:fillRect/>
                </a:stretch>
              </p:blipFill>
              <p:spPr>
                <a:xfrm>
                  <a:off x="9847835" y="2048428"/>
                  <a:ext cx="212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9" name="Freihand 28">
                  <a:extLst>
                    <a:ext uri="{FF2B5EF4-FFF2-40B4-BE49-F238E27FC236}">
                      <a16:creationId xmlns:a16="http://schemas.microsoft.com/office/drawing/2014/main" id="{42ECECB4-2D44-4F9E-EE81-4C195B2A5528}"/>
                    </a:ext>
                  </a:extLst>
                </p14:cNvPr>
                <p14:cNvContentPartPr/>
                <p14:nvPr/>
              </p14:nvContentPartPr>
              <p14:xfrm>
                <a:off x="10126475" y="2040148"/>
                <a:ext cx="388080" cy="182160"/>
              </p14:xfrm>
            </p:contentPart>
          </mc:Choice>
          <mc:Fallback>
            <p:pic>
              <p:nvPicPr>
                <p:cNvPr id="29" name="Freihand 28">
                  <a:extLst>
                    <a:ext uri="{FF2B5EF4-FFF2-40B4-BE49-F238E27FC236}">
                      <a16:creationId xmlns:a16="http://schemas.microsoft.com/office/drawing/2014/main" id="{42ECECB4-2D44-4F9E-EE81-4C195B2A5528}"/>
                    </a:ext>
                  </a:extLst>
                </p:cNvPr>
                <p:cNvPicPr/>
                <p:nvPr/>
              </p:nvPicPr>
              <p:blipFill>
                <a:blip r:embed="rId189"/>
                <a:stretch>
                  <a:fillRect/>
                </a:stretch>
              </p:blipFill>
              <p:spPr>
                <a:xfrm>
                  <a:off x="10117475" y="2031148"/>
                  <a:ext cx="405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7" name="Freihand 36">
                  <a:extLst>
                    <a:ext uri="{FF2B5EF4-FFF2-40B4-BE49-F238E27FC236}">
                      <a16:creationId xmlns:a16="http://schemas.microsoft.com/office/drawing/2014/main" id="{DD17B302-D294-B0CC-D01A-75C642195E18}"/>
                    </a:ext>
                  </a:extLst>
                </p14:cNvPr>
                <p14:cNvContentPartPr/>
                <p14:nvPr/>
              </p14:nvContentPartPr>
              <p14:xfrm>
                <a:off x="9585035" y="1782388"/>
                <a:ext cx="165960" cy="178200"/>
              </p14:xfrm>
            </p:contentPart>
          </mc:Choice>
          <mc:Fallback>
            <p:pic>
              <p:nvPicPr>
                <p:cNvPr id="37" name="Freihand 36">
                  <a:extLst>
                    <a:ext uri="{FF2B5EF4-FFF2-40B4-BE49-F238E27FC236}">
                      <a16:creationId xmlns:a16="http://schemas.microsoft.com/office/drawing/2014/main" id="{DD17B302-D294-B0CC-D01A-75C642195E18}"/>
                    </a:ext>
                  </a:extLst>
                </p:cNvPr>
                <p:cNvPicPr/>
                <p:nvPr/>
              </p:nvPicPr>
              <p:blipFill>
                <a:blip r:embed="rId191"/>
                <a:stretch>
                  <a:fillRect/>
                </a:stretch>
              </p:blipFill>
              <p:spPr>
                <a:xfrm>
                  <a:off x="9576395" y="1773388"/>
                  <a:ext cx="183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8" name="Freihand 37">
                  <a:extLst>
                    <a:ext uri="{FF2B5EF4-FFF2-40B4-BE49-F238E27FC236}">
                      <a16:creationId xmlns:a16="http://schemas.microsoft.com/office/drawing/2014/main" id="{564C89CD-7F7B-40DC-EB74-30242E5622DC}"/>
                    </a:ext>
                  </a:extLst>
                </p14:cNvPr>
                <p14:cNvContentPartPr/>
                <p14:nvPr/>
              </p14:nvContentPartPr>
              <p14:xfrm>
                <a:off x="9840275" y="1728028"/>
                <a:ext cx="230400" cy="161640"/>
              </p14:xfrm>
            </p:contentPart>
          </mc:Choice>
          <mc:Fallback>
            <p:pic>
              <p:nvPicPr>
                <p:cNvPr id="38" name="Freihand 37">
                  <a:extLst>
                    <a:ext uri="{FF2B5EF4-FFF2-40B4-BE49-F238E27FC236}">
                      <a16:creationId xmlns:a16="http://schemas.microsoft.com/office/drawing/2014/main" id="{564C89CD-7F7B-40DC-EB74-30242E5622DC}"/>
                    </a:ext>
                  </a:extLst>
                </p:cNvPr>
                <p:cNvPicPr/>
                <p:nvPr/>
              </p:nvPicPr>
              <p:blipFill>
                <a:blip r:embed="rId193"/>
                <a:stretch>
                  <a:fillRect/>
                </a:stretch>
              </p:blipFill>
              <p:spPr>
                <a:xfrm>
                  <a:off x="9831635" y="1719028"/>
                  <a:ext cx="248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B26FB290-6321-8DA0-A1CA-E2138315E3C5}"/>
                    </a:ext>
                  </a:extLst>
                </p14:cNvPr>
                <p14:cNvContentPartPr/>
                <p14:nvPr/>
              </p14:nvContentPartPr>
              <p14:xfrm>
                <a:off x="4710635" y="4406788"/>
                <a:ext cx="12240" cy="220320"/>
              </p14:xfrm>
            </p:contentPart>
          </mc:Choice>
          <mc:Fallback>
            <p:pic>
              <p:nvPicPr>
                <p:cNvPr id="117" name="Freihand 116">
                  <a:extLst>
                    <a:ext uri="{FF2B5EF4-FFF2-40B4-BE49-F238E27FC236}">
                      <a16:creationId xmlns:a16="http://schemas.microsoft.com/office/drawing/2014/main" id="{B26FB290-6321-8DA0-A1CA-E2138315E3C5}"/>
                    </a:ext>
                  </a:extLst>
                </p:cNvPr>
                <p:cNvPicPr/>
                <p:nvPr/>
              </p:nvPicPr>
              <p:blipFill>
                <a:blip r:embed="rId195"/>
                <a:stretch>
                  <a:fillRect/>
                </a:stretch>
              </p:blipFill>
              <p:spPr>
                <a:xfrm>
                  <a:off x="4701635" y="4397788"/>
                  <a:ext cx="298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6CB3DA0F-6A5E-D9D0-651A-52FDC0167D11}"/>
                    </a:ext>
                  </a:extLst>
                </p14:cNvPr>
                <p14:cNvContentPartPr/>
                <p14:nvPr/>
              </p14:nvContentPartPr>
              <p14:xfrm>
                <a:off x="4433435" y="4737268"/>
                <a:ext cx="158400" cy="229320"/>
              </p14:xfrm>
            </p:contentPart>
          </mc:Choice>
          <mc:Fallback>
            <p:pic>
              <p:nvPicPr>
                <p:cNvPr id="118" name="Freihand 117">
                  <a:extLst>
                    <a:ext uri="{FF2B5EF4-FFF2-40B4-BE49-F238E27FC236}">
                      <a16:creationId xmlns:a16="http://schemas.microsoft.com/office/drawing/2014/main" id="{6CB3DA0F-6A5E-D9D0-651A-52FDC0167D11}"/>
                    </a:ext>
                  </a:extLst>
                </p:cNvPr>
                <p:cNvPicPr/>
                <p:nvPr/>
              </p:nvPicPr>
              <p:blipFill>
                <a:blip r:embed="rId197"/>
                <a:stretch>
                  <a:fillRect/>
                </a:stretch>
              </p:blipFill>
              <p:spPr>
                <a:xfrm>
                  <a:off x="4424795" y="4728628"/>
                  <a:ext cx="1760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E754E651-4386-8DAE-09E9-67A5E644D178}"/>
                    </a:ext>
                  </a:extLst>
                </p14:cNvPr>
                <p14:cNvContentPartPr/>
                <p14:nvPr/>
              </p14:nvContentPartPr>
              <p14:xfrm>
                <a:off x="4532435" y="4849948"/>
                <a:ext cx="41760" cy="157320"/>
              </p14:xfrm>
            </p:contentPart>
          </mc:Choice>
          <mc:Fallback>
            <p:pic>
              <p:nvPicPr>
                <p:cNvPr id="119" name="Freihand 118">
                  <a:extLst>
                    <a:ext uri="{FF2B5EF4-FFF2-40B4-BE49-F238E27FC236}">
                      <a16:creationId xmlns:a16="http://schemas.microsoft.com/office/drawing/2014/main" id="{E754E651-4386-8DAE-09E9-67A5E644D178}"/>
                    </a:ext>
                  </a:extLst>
                </p:cNvPr>
                <p:cNvPicPr/>
                <p:nvPr/>
              </p:nvPicPr>
              <p:blipFill>
                <a:blip r:embed="rId199"/>
                <a:stretch>
                  <a:fillRect/>
                </a:stretch>
              </p:blipFill>
              <p:spPr>
                <a:xfrm>
                  <a:off x="4523435" y="4840948"/>
                  <a:ext cx="59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Freihand 119">
                  <a:extLst>
                    <a:ext uri="{FF2B5EF4-FFF2-40B4-BE49-F238E27FC236}">
                      <a16:creationId xmlns:a16="http://schemas.microsoft.com/office/drawing/2014/main" id="{38D00AEC-9539-AEEC-F43B-06EBBC44912B}"/>
                    </a:ext>
                  </a:extLst>
                </p14:cNvPr>
                <p14:cNvContentPartPr/>
                <p14:nvPr/>
              </p14:nvContentPartPr>
              <p14:xfrm>
                <a:off x="4631795" y="4771108"/>
                <a:ext cx="289440" cy="234360"/>
              </p14:xfrm>
            </p:contentPart>
          </mc:Choice>
          <mc:Fallback>
            <p:pic>
              <p:nvPicPr>
                <p:cNvPr id="120" name="Freihand 119">
                  <a:extLst>
                    <a:ext uri="{FF2B5EF4-FFF2-40B4-BE49-F238E27FC236}">
                      <a16:creationId xmlns:a16="http://schemas.microsoft.com/office/drawing/2014/main" id="{38D00AEC-9539-AEEC-F43B-06EBBC44912B}"/>
                    </a:ext>
                  </a:extLst>
                </p:cNvPr>
                <p:cNvPicPr/>
                <p:nvPr/>
              </p:nvPicPr>
              <p:blipFill>
                <a:blip r:embed="rId201"/>
                <a:stretch>
                  <a:fillRect/>
                </a:stretch>
              </p:blipFill>
              <p:spPr>
                <a:xfrm>
                  <a:off x="4623155" y="4762108"/>
                  <a:ext cx="3070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41FB8320-B140-96B2-FBEE-FF5AAA295E63}"/>
                    </a:ext>
                  </a:extLst>
                </p14:cNvPr>
                <p14:cNvContentPartPr/>
                <p14:nvPr/>
              </p14:nvContentPartPr>
              <p14:xfrm>
                <a:off x="8799155" y="2777428"/>
                <a:ext cx="185040" cy="228240"/>
              </p14:xfrm>
            </p:contentPart>
          </mc:Choice>
          <mc:Fallback>
            <p:pic>
              <p:nvPicPr>
                <p:cNvPr id="122" name="Freihand 121">
                  <a:extLst>
                    <a:ext uri="{FF2B5EF4-FFF2-40B4-BE49-F238E27FC236}">
                      <a16:creationId xmlns:a16="http://schemas.microsoft.com/office/drawing/2014/main" id="{41FB8320-B140-96B2-FBEE-FF5AAA295E63}"/>
                    </a:ext>
                  </a:extLst>
                </p:cNvPr>
                <p:cNvPicPr/>
                <p:nvPr/>
              </p:nvPicPr>
              <p:blipFill>
                <a:blip r:embed="rId203"/>
                <a:stretch>
                  <a:fillRect/>
                </a:stretch>
              </p:blipFill>
              <p:spPr>
                <a:xfrm>
                  <a:off x="8790515" y="2768428"/>
                  <a:ext cx="2026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733B6F10-377E-C4BC-97BE-9CECD41B6FEC}"/>
                    </a:ext>
                  </a:extLst>
                </p14:cNvPr>
                <p14:cNvContentPartPr/>
                <p14:nvPr/>
              </p14:nvContentPartPr>
              <p14:xfrm>
                <a:off x="9000755" y="2814508"/>
                <a:ext cx="217800" cy="176760"/>
              </p14:xfrm>
            </p:contentPart>
          </mc:Choice>
          <mc:Fallback>
            <p:pic>
              <p:nvPicPr>
                <p:cNvPr id="123" name="Freihand 122">
                  <a:extLst>
                    <a:ext uri="{FF2B5EF4-FFF2-40B4-BE49-F238E27FC236}">
                      <a16:creationId xmlns:a16="http://schemas.microsoft.com/office/drawing/2014/main" id="{733B6F10-377E-C4BC-97BE-9CECD41B6FEC}"/>
                    </a:ext>
                  </a:extLst>
                </p:cNvPr>
                <p:cNvPicPr/>
                <p:nvPr/>
              </p:nvPicPr>
              <p:blipFill>
                <a:blip r:embed="rId205"/>
                <a:stretch>
                  <a:fillRect/>
                </a:stretch>
              </p:blipFill>
              <p:spPr>
                <a:xfrm>
                  <a:off x="8991755" y="2805508"/>
                  <a:ext cx="235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A4BFCD77-C200-5F0B-7B70-5A93D159B790}"/>
                    </a:ext>
                  </a:extLst>
                </p14:cNvPr>
                <p14:cNvContentPartPr/>
                <p14:nvPr/>
              </p14:nvContentPartPr>
              <p14:xfrm>
                <a:off x="9176075" y="2714068"/>
                <a:ext cx="124200" cy="240480"/>
              </p14:xfrm>
            </p:contentPart>
          </mc:Choice>
          <mc:Fallback>
            <p:pic>
              <p:nvPicPr>
                <p:cNvPr id="124" name="Freihand 123">
                  <a:extLst>
                    <a:ext uri="{FF2B5EF4-FFF2-40B4-BE49-F238E27FC236}">
                      <a16:creationId xmlns:a16="http://schemas.microsoft.com/office/drawing/2014/main" id="{A4BFCD77-C200-5F0B-7B70-5A93D159B790}"/>
                    </a:ext>
                  </a:extLst>
                </p:cNvPr>
                <p:cNvPicPr/>
                <p:nvPr/>
              </p:nvPicPr>
              <p:blipFill>
                <a:blip r:embed="rId207"/>
                <a:stretch>
                  <a:fillRect/>
                </a:stretch>
              </p:blipFill>
              <p:spPr>
                <a:xfrm>
                  <a:off x="9167435" y="2705068"/>
                  <a:ext cx="1418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5FE489E6-6EC7-806D-8D55-D0C11E811747}"/>
                    </a:ext>
                  </a:extLst>
                </p14:cNvPr>
                <p14:cNvContentPartPr/>
                <p14:nvPr/>
              </p14:nvContentPartPr>
              <p14:xfrm>
                <a:off x="9543635" y="2804788"/>
                <a:ext cx="174600" cy="237240"/>
              </p14:xfrm>
            </p:contentPart>
          </mc:Choice>
          <mc:Fallback>
            <p:pic>
              <p:nvPicPr>
                <p:cNvPr id="126" name="Freihand 125">
                  <a:extLst>
                    <a:ext uri="{FF2B5EF4-FFF2-40B4-BE49-F238E27FC236}">
                      <a16:creationId xmlns:a16="http://schemas.microsoft.com/office/drawing/2014/main" id="{5FE489E6-6EC7-806D-8D55-D0C11E811747}"/>
                    </a:ext>
                  </a:extLst>
                </p:cNvPr>
                <p:cNvPicPr/>
                <p:nvPr/>
              </p:nvPicPr>
              <p:blipFill>
                <a:blip r:embed="rId209"/>
                <a:stretch>
                  <a:fillRect/>
                </a:stretch>
              </p:blipFill>
              <p:spPr>
                <a:xfrm>
                  <a:off x="9534995" y="2796148"/>
                  <a:ext cx="192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7" name="Freihand 126">
                  <a:extLst>
                    <a:ext uri="{FF2B5EF4-FFF2-40B4-BE49-F238E27FC236}">
                      <a16:creationId xmlns:a16="http://schemas.microsoft.com/office/drawing/2014/main" id="{515CBE48-0A46-6B0D-18DC-8B50382ED413}"/>
                    </a:ext>
                  </a:extLst>
                </p14:cNvPr>
                <p14:cNvContentPartPr/>
                <p14:nvPr/>
              </p14:nvContentPartPr>
              <p14:xfrm>
                <a:off x="9927395" y="2736748"/>
                <a:ext cx="148680" cy="194040"/>
              </p14:xfrm>
            </p:contentPart>
          </mc:Choice>
          <mc:Fallback>
            <p:pic>
              <p:nvPicPr>
                <p:cNvPr id="127" name="Freihand 126">
                  <a:extLst>
                    <a:ext uri="{FF2B5EF4-FFF2-40B4-BE49-F238E27FC236}">
                      <a16:creationId xmlns:a16="http://schemas.microsoft.com/office/drawing/2014/main" id="{515CBE48-0A46-6B0D-18DC-8B50382ED413}"/>
                    </a:ext>
                  </a:extLst>
                </p:cNvPr>
                <p:cNvPicPr/>
                <p:nvPr/>
              </p:nvPicPr>
              <p:blipFill>
                <a:blip r:embed="rId211"/>
                <a:stretch>
                  <a:fillRect/>
                </a:stretch>
              </p:blipFill>
              <p:spPr>
                <a:xfrm>
                  <a:off x="9918755" y="2728108"/>
                  <a:ext cx="1663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8" name="Freihand 127">
                  <a:extLst>
                    <a:ext uri="{FF2B5EF4-FFF2-40B4-BE49-F238E27FC236}">
                      <a16:creationId xmlns:a16="http://schemas.microsoft.com/office/drawing/2014/main" id="{4EEA1A8E-CF4C-EE26-1A1A-5E549B593646}"/>
                    </a:ext>
                  </a:extLst>
                </p14:cNvPr>
                <p14:cNvContentPartPr/>
                <p14:nvPr/>
              </p14:nvContentPartPr>
              <p14:xfrm>
                <a:off x="10064915" y="2790748"/>
                <a:ext cx="107280" cy="111960"/>
              </p14:xfrm>
            </p:contentPart>
          </mc:Choice>
          <mc:Fallback>
            <p:pic>
              <p:nvPicPr>
                <p:cNvPr id="128" name="Freihand 127">
                  <a:extLst>
                    <a:ext uri="{FF2B5EF4-FFF2-40B4-BE49-F238E27FC236}">
                      <a16:creationId xmlns:a16="http://schemas.microsoft.com/office/drawing/2014/main" id="{4EEA1A8E-CF4C-EE26-1A1A-5E549B593646}"/>
                    </a:ext>
                  </a:extLst>
                </p:cNvPr>
                <p:cNvPicPr/>
                <p:nvPr/>
              </p:nvPicPr>
              <p:blipFill>
                <a:blip r:embed="rId213"/>
                <a:stretch>
                  <a:fillRect/>
                </a:stretch>
              </p:blipFill>
              <p:spPr>
                <a:xfrm>
                  <a:off x="10055915" y="2781748"/>
                  <a:ext cx="124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Freihand 128">
                  <a:extLst>
                    <a:ext uri="{FF2B5EF4-FFF2-40B4-BE49-F238E27FC236}">
                      <a16:creationId xmlns:a16="http://schemas.microsoft.com/office/drawing/2014/main" id="{26438752-8507-3FA5-E94F-CA731BC2FD4C}"/>
                    </a:ext>
                  </a:extLst>
                </p14:cNvPr>
                <p14:cNvContentPartPr/>
                <p14:nvPr/>
              </p14:nvContentPartPr>
              <p14:xfrm>
                <a:off x="10405115" y="2708668"/>
                <a:ext cx="148680" cy="158040"/>
              </p14:xfrm>
            </p:contentPart>
          </mc:Choice>
          <mc:Fallback>
            <p:pic>
              <p:nvPicPr>
                <p:cNvPr id="129" name="Freihand 128">
                  <a:extLst>
                    <a:ext uri="{FF2B5EF4-FFF2-40B4-BE49-F238E27FC236}">
                      <a16:creationId xmlns:a16="http://schemas.microsoft.com/office/drawing/2014/main" id="{26438752-8507-3FA5-E94F-CA731BC2FD4C}"/>
                    </a:ext>
                  </a:extLst>
                </p:cNvPr>
                <p:cNvPicPr/>
                <p:nvPr/>
              </p:nvPicPr>
              <p:blipFill>
                <a:blip r:embed="rId215"/>
                <a:stretch>
                  <a:fillRect/>
                </a:stretch>
              </p:blipFill>
              <p:spPr>
                <a:xfrm>
                  <a:off x="10396475" y="2700028"/>
                  <a:ext cx="166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Freihand 129">
                  <a:extLst>
                    <a:ext uri="{FF2B5EF4-FFF2-40B4-BE49-F238E27FC236}">
                      <a16:creationId xmlns:a16="http://schemas.microsoft.com/office/drawing/2014/main" id="{715F10E8-771B-A1D2-7818-6590C28434FF}"/>
                    </a:ext>
                  </a:extLst>
                </p14:cNvPr>
                <p14:cNvContentPartPr/>
                <p14:nvPr/>
              </p14:nvContentPartPr>
              <p14:xfrm>
                <a:off x="10471715" y="2684908"/>
                <a:ext cx="298800" cy="104400"/>
              </p14:xfrm>
            </p:contentPart>
          </mc:Choice>
          <mc:Fallback>
            <p:pic>
              <p:nvPicPr>
                <p:cNvPr id="130" name="Freihand 129">
                  <a:extLst>
                    <a:ext uri="{FF2B5EF4-FFF2-40B4-BE49-F238E27FC236}">
                      <a16:creationId xmlns:a16="http://schemas.microsoft.com/office/drawing/2014/main" id="{715F10E8-771B-A1D2-7818-6590C28434FF}"/>
                    </a:ext>
                  </a:extLst>
                </p:cNvPr>
                <p:cNvPicPr/>
                <p:nvPr/>
              </p:nvPicPr>
              <p:blipFill>
                <a:blip r:embed="rId217"/>
                <a:stretch>
                  <a:fillRect/>
                </a:stretch>
              </p:blipFill>
              <p:spPr>
                <a:xfrm>
                  <a:off x="10462715" y="2675908"/>
                  <a:ext cx="316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Freihand 130">
                  <a:extLst>
                    <a:ext uri="{FF2B5EF4-FFF2-40B4-BE49-F238E27FC236}">
                      <a16:creationId xmlns:a16="http://schemas.microsoft.com/office/drawing/2014/main" id="{3285C3C2-7018-BF17-9AF5-864F95529B6C}"/>
                    </a:ext>
                  </a:extLst>
                </p14:cNvPr>
                <p14:cNvContentPartPr/>
                <p14:nvPr/>
              </p14:nvContentPartPr>
              <p14:xfrm>
                <a:off x="10807955" y="2669068"/>
                <a:ext cx="153360" cy="104400"/>
              </p14:xfrm>
            </p:contentPart>
          </mc:Choice>
          <mc:Fallback>
            <p:pic>
              <p:nvPicPr>
                <p:cNvPr id="131" name="Freihand 130">
                  <a:extLst>
                    <a:ext uri="{FF2B5EF4-FFF2-40B4-BE49-F238E27FC236}">
                      <a16:creationId xmlns:a16="http://schemas.microsoft.com/office/drawing/2014/main" id="{3285C3C2-7018-BF17-9AF5-864F95529B6C}"/>
                    </a:ext>
                  </a:extLst>
                </p:cNvPr>
                <p:cNvPicPr/>
                <p:nvPr/>
              </p:nvPicPr>
              <p:blipFill>
                <a:blip r:embed="rId219"/>
                <a:stretch>
                  <a:fillRect/>
                </a:stretch>
              </p:blipFill>
              <p:spPr>
                <a:xfrm>
                  <a:off x="10798955" y="2660068"/>
                  <a:ext cx="171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4" name="Freihand 133">
                  <a:extLst>
                    <a:ext uri="{FF2B5EF4-FFF2-40B4-BE49-F238E27FC236}">
                      <a16:creationId xmlns:a16="http://schemas.microsoft.com/office/drawing/2014/main" id="{76D4F7EA-943B-784E-CCAF-B32809AE3119}"/>
                    </a:ext>
                  </a:extLst>
                </p14:cNvPr>
                <p14:cNvContentPartPr/>
                <p14:nvPr/>
              </p14:nvContentPartPr>
              <p14:xfrm>
                <a:off x="9330875" y="3488788"/>
                <a:ext cx="122040" cy="230760"/>
              </p14:xfrm>
            </p:contentPart>
          </mc:Choice>
          <mc:Fallback>
            <p:pic>
              <p:nvPicPr>
                <p:cNvPr id="134" name="Freihand 133">
                  <a:extLst>
                    <a:ext uri="{FF2B5EF4-FFF2-40B4-BE49-F238E27FC236}">
                      <a16:creationId xmlns:a16="http://schemas.microsoft.com/office/drawing/2014/main" id="{76D4F7EA-943B-784E-CCAF-B32809AE3119}"/>
                    </a:ext>
                  </a:extLst>
                </p:cNvPr>
                <p:cNvPicPr/>
                <p:nvPr/>
              </p:nvPicPr>
              <p:blipFill>
                <a:blip r:embed="rId221"/>
                <a:stretch>
                  <a:fillRect/>
                </a:stretch>
              </p:blipFill>
              <p:spPr>
                <a:xfrm>
                  <a:off x="9322235" y="3480148"/>
                  <a:ext cx="139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 name="Freihand 134">
                  <a:extLst>
                    <a:ext uri="{FF2B5EF4-FFF2-40B4-BE49-F238E27FC236}">
                      <a16:creationId xmlns:a16="http://schemas.microsoft.com/office/drawing/2014/main" id="{9E3B6331-735F-C681-75D7-F6EB31AD81EC}"/>
                    </a:ext>
                  </a:extLst>
                </p14:cNvPr>
                <p14:cNvContentPartPr/>
                <p14:nvPr/>
              </p14:nvContentPartPr>
              <p14:xfrm>
                <a:off x="9368315" y="3461788"/>
                <a:ext cx="148680" cy="6480"/>
              </p14:xfrm>
            </p:contentPart>
          </mc:Choice>
          <mc:Fallback>
            <p:pic>
              <p:nvPicPr>
                <p:cNvPr id="135" name="Freihand 134">
                  <a:extLst>
                    <a:ext uri="{FF2B5EF4-FFF2-40B4-BE49-F238E27FC236}">
                      <a16:creationId xmlns:a16="http://schemas.microsoft.com/office/drawing/2014/main" id="{9E3B6331-735F-C681-75D7-F6EB31AD81EC}"/>
                    </a:ext>
                  </a:extLst>
                </p:cNvPr>
                <p:cNvPicPr/>
                <p:nvPr/>
              </p:nvPicPr>
              <p:blipFill>
                <a:blip r:embed="rId223"/>
                <a:stretch>
                  <a:fillRect/>
                </a:stretch>
              </p:blipFill>
              <p:spPr>
                <a:xfrm>
                  <a:off x="9359675" y="3452788"/>
                  <a:ext cx="166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D01EC015-39C1-339A-6704-F75FC4552033}"/>
                    </a:ext>
                  </a:extLst>
                </p14:cNvPr>
                <p14:cNvContentPartPr/>
                <p14:nvPr/>
              </p14:nvContentPartPr>
              <p14:xfrm>
                <a:off x="9543275" y="3453868"/>
                <a:ext cx="313560" cy="114120"/>
              </p14:xfrm>
            </p:contentPart>
          </mc:Choice>
          <mc:Fallback>
            <p:pic>
              <p:nvPicPr>
                <p:cNvPr id="136" name="Freihand 135">
                  <a:extLst>
                    <a:ext uri="{FF2B5EF4-FFF2-40B4-BE49-F238E27FC236}">
                      <a16:creationId xmlns:a16="http://schemas.microsoft.com/office/drawing/2014/main" id="{D01EC015-39C1-339A-6704-F75FC4552033}"/>
                    </a:ext>
                  </a:extLst>
                </p:cNvPr>
                <p:cNvPicPr/>
                <p:nvPr/>
              </p:nvPicPr>
              <p:blipFill>
                <a:blip r:embed="rId225"/>
                <a:stretch>
                  <a:fillRect/>
                </a:stretch>
              </p:blipFill>
              <p:spPr>
                <a:xfrm>
                  <a:off x="9534275" y="3445228"/>
                  <a:ext cx="331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CE628080-24C9-54B7-DB1E-7ECF922257A1}"/>
                    </a:ext>
                  </a:extLst>
                </p14:cNvPr>
                <p14:cNvContentPartPr/>
                <p14:nvPr/>
              </p14:nvContentPartPr>
              <p14:xfrm>
                <a:off x="10111355" y="3446308"/>
                <a:ext cx="14760" cy="118800"/>
              </p14:xfrm>
            </p:contentPart>
          </mc:Choice>
          <mc:Fallback>
            <p:pic>
              <p:nvPicPr>
                <p:cNvPr id="138" name="Freihand 137">
                  <a:extLst>
                    <a:ext uri="{FF2B5EF4-FFF2-40B4-BE49-F238E27FC236}">
                      <a16:creationId xmlns:a16="http://schemas.microsoft.com/office/drawing/2014/main" id="{CE628080-24C9-54B7-DB1E-7ECF922257A1}"/>
                    </a:ext>
                  </a:extLst>
                </p:cNvPr>
                <p:cNvPicPr/>
                <p:nvPr/>
              </p:nvPicPr>
              <p:blipFill>
                <a:blip r:embed="rId227"/>
                <a:stretch>
                  <a:fillRect/>
                </a:stretch>
              </p:blipFill>
              <p:spPr>
                <a:xfrm>
                  <a:off x="10102355" y="3437668"/>
                  <a:ext cx="32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995B8E3C-8AC6-3BC5-8847-7AAFAF9E0D02}"/>
                    </a:ext>
                  </a:extLst>
                </p14:cNvPr>
                <p14:cNvContentPartPr/>
                <p14:nvPr/>
              </p14:nvContentPartPr>
              <p14:xfrm>
                <a:off x="10038995" y="3490948"/>
                <a:ext cx="140760" cy="14760"/>
              </p14:xfrm>
            </p:contentPart>
          </mc:Choice>
          <mc:Fallback>
            <p:pic>
              <p:nvPicPr>
                <p:cNvPr id="139" name="Freihand 138">
                  <a:extLst>
                    <a:ext uri="{FF2B5EF4-FFF2-40B4-BE49-F238E27FC236}">
                      <a16:creationId xmlns:a16="http://schemas.microsoft.com/office/drawing/2014/main" id="{995B8E3C-8AC6-3BC5-8847-7AAFAF9E0D02}"/>
                    </a:ext>
                  </a:extLst>
                </p:cNvPr>
                <p:cNvPicPr/>
                <p:nvPr/>
              </p:nvPicPr>
              <p:blipFill>
                <a:blip r:embed="rId229"/>
                <a:stretch>
                  <a:fillRect/>
                </a:stretch>
              </p:blipFill>
              <p:spPr>
                <a:xfrm>
                  <a:off x="10030355" y="3482308"/>
                  <a:ext cx="158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FF002476-E629-A82C-F528-11AAB2A4C176}"/>
                    </a:ext>
                  </a:extLst>
                </p14:cNvPr>
                <p14:cNvContentPartPr/>
                <p14:nvPr/>
              </p14:nvContentPartPr>
              <p14:xfrm>
                <a:off x="10227995" y="3357028"/>
                <a:ext cx="155160" cy="171720"/>
              </p14:xfrm>
            </p:contentPart>
          </mc:Choice>
          <mc:Fallback>
            <p:pic>
              <p:nvPicPr>
                <p:cNvPr id="140" name="Freihand 139">
                  <a:extLst>
                    <a:ext uri="{FF2B5EF4-FFF2-40B4-BE49-F238E27FC236}">
                      <a16:creationId xmlns:a16="http://schemas.microsoft.com/office/drawing/2014/main" id="{FF002476-E629-A82C-F528-11AAB2A4C176}"/>
                    </a:ext>
                  </a:extLst>
                </p:cNvPr>
                <p:cNvPicPr/>
                <p:nvPr/>
              </p:nvPicPr>
              <p:blipFill>
                <a:blip r:embed="rId231"/>
                <a:stretch>
                  <a:fillRect/>
                </a:stretch>
              </p:blipFill>
              <p:spPr>
                <a:xfrm>
                  <a:off x="10219355" y="3348388"/>
                  <a:ext cx="172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DF514A30-E944-5031-E3D2-BAB0549BB847}"/>
                    </a:ext>
                  </a:extLst>
                </p14:cNvPr>
                <p14:cNvContentPartPr/>
                <p14:nvPr/>
              </p14:nvContentPartPr>
              <p14:xfrm>
                <a:off x="10412675" y="3336148"/>
                <a:ext cx="293400" cy="137160"/>
              </p14:xfrm>
            </p:contentPart>
          </mc:Choice>
          <mc:Fallback>
            <p:pic>
              <p:nvPicPr>
                <p:cNvPr id="141" name="Freihand 140">
                  <a:extLst>
                    <a:ext uri="{FF2B5EF4-FFF2-40B4-BE49-F238E27FC236}">
                      <a16:creationId xmlns:a16="http://schemas.microsoft.com/office/drawing/2014/main" id="{DF514A30-E944-5031-E3D2-BAB0549BB847}"/>
                    </a:ext>
                  </a:extLst>
                </p:cNvPr>
                <p:cNvPicPr/>
                <p:nvPr/>
              </p:nvPicPr>
              <p:blipFill>
                <a:blip r:embed="rId233"/>
                <a:stretch>
                  <a:fillRect/>
                </a:stretch>
              </p:blipFill>
              <p:spPr>
                <a:xfrm>
                  <a:off x="10403675" y="3327508"/>
                  <a:ext cx="311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DD028639-90D8-D36D-4E0C-61AC2A73AF5E}"/>
                    </a:ext>
                  </a:extLst>
                </p14:cNvPr>
                <p14:cNvContentPartPr/>
                <p14:nvPr/>
              </p14:nvContentPartPr>
              <p14:xfrm>
                <a:off x="10801835" y="3265588"/>
                <a:ext cx="108360" cy="166320"/>
              </p14:xfrm>
            </p:contentPart>
          </mc:Choice>
          <mc:Fallback>
            <p:pic>
              <p:nvPicPr>
                <p:cNvPr id="142" name="Freihand 141">
                  <a:extLst>
                    <a:ext uri="{FF2B5EF4-FFF2-40B4-BE49-F238E27FC236}">
                      <a16:creationId xmlns:a16="http://schemas.microsoft.com/office/drawing/2014/main" id="{DD028639-90D8-D36D-4E0C-61AC2A73AF5E}"/>
                    </a:ext>
                  </a:extLst>
                </p:cNvPr>
                <p:cNvPicPr/>
                <p:nvPr/>
              </p:nvPicPr>
              <p:blipFill>
                <a:blip r:embed="rId235"/>
                <a:stretch>
                  <a:fillRect/>
                </a:stretch>
              </p:blipFill>
              <p:spPr>
                <a:xfrm>
                  <a:off x="10792835" y="3256588"/>
                  <a:ext cx="126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BF300A8B-8E72-04AD-F9E0-8834036E4533}"/>
                    </a:ext>
                  </a:extLst>
                </p14:cNvPr>
                <p14:cNvContentPartPr/>
                <p14:nvPr/>
              </p14:nvContentPartPr>
              <p14:xfrm>
                <a:off x="11037635" y="3317428"/>
                <a:ext cx="166680" cy="108360"/>
              </p14:xfrm>
            </p:contentPart>
          </mc:Choice>
          <mc:Fallback>
            <p:pic>
              <p:nvPicPr>
                <p:cNvPr id="143" name="Freihand 142">
                  <a:extLst>
                    <a:ext uri="{FF2B5EF4-FFF2-40B4-BE49-F238E27FC236}">
                      <a16:creationId xmlns:a16="http://schemas.microsoft.com/office/drawing/2014/main" id="{BF300A8B-8E72-04AD-F9E0-8834036E4533}"/>
                    </a:ext>
                  </a:extLst>
                </p:cNvPr>
                <p:cNvPicPr/>
                <p:nvPr/>
              </p:nvPicPr>
              <p:blipFill>
                <a:blip r:embed="rId237"/>
                <a:stretch>
                  <a:fillRect/>
                </a:stretch>
              </p:blipFill>
              <p:spPr>
                <a:xfrm>
                  <a:off x="11028635" y="3308428"/>
                  <a:ext cx="184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4" name="Freihand 143">
                  <a:extLst>
                    <a:ext uri="{FF2B5EF4-FFF2-40B4-BE49-F238E27FC236}">
                      <a16:creationId xmlns:a16="http://schemas.microsoft.com/office/drawing/2014/main" id="{C4194965-C9D9-9F2F-EE53-97E5A164DB09}"/>
                    </a:ext>
                  </a:extLst>
                </p14:cNvPr>
                <p14:cNvContentPartPr/>
                <p14:nvPr/>
              </p14:nvContentPartPr>
              <p14:xfrm>
                <a:off x="11308715" y="3249028"/>
                <a:ext cx="117720" cy="183240"/>
              </p14:xfrm>
            </p:contentPart>
          </mc:Choice>
          <mc:Fallback>
            <p:pic>
              <p:nvPicPr>
                <p:cNvPr id="144" name="Freihand 143">
                  <a:extLst>
                    <a:ext uri="{FF2B5EF4-FFF2-40B4-BE49-F238E27FC236}">
                      <a16:creationId xmlns:a16="http://schemas.microsoft.com/office/drawing/2014/main" id="{C4194965-C9D9-9F2F-EE53-97E5A164DB09}"/>
                    </a:ext>
                  </a:extLst>
                </p:cNvPr>
                <p:cNvPicPr/>
                <p:nvPr/>
              </p:nvPicPr>
              <p:blipFill>
                <a:blip r:embed="rId239"/>
                <a:stretch>
                  <a:fillRect/>
                </a:stretch>
              </p:blipFill>
              <p:spPr>
                <a:xfrm>
                  <a:off x="11299715" y="3240388"/>
                  <a:ext cx="1353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5" name="Freihand 144">
                  <a:extLst>
                    <a:ext uri="{FF2B5EF4-FFF2-40B4-BE49-F238E27FC236}">
                      <a16:creationId xmlns:a16="http://schemas.microsoft.com/office/drawing/2014/main" id="{550D2B2A-7A8A-ADF5-E688-D349F6E671FF}"/>
                    </a:ext>
                  </a:extLst>
                </p14:cNvPr>
                <p14:cNvContentPartPr/>
                <p14:nvPr/>
              </p14:nvContentPartPr>
              <p14:xfrm>
                <a:off x="11336795" y="3236788"/>
                <a:ext cx="18000" cy="9720"/>
              </p14:xfrm>
            </p:contentPart>
          </mc:Choice>
          <mc:Fallback>
            <p:pic>
              <p:nvPicPr>
                <p:cNvPr id="145" name="Freihand 144">
                  <a:extLst>
                    <a:ext uri="{FF2B5EF4-FFF2-40B4-BE49-F238E27FC236}">
                      <a16:creationId xmlns:a16="http://schemas.microsoft.com/office/drawing/2014/main" id="{550D2B2A-7A8A-ADF5-E688-D349F6E671FF}"/>
                    </a:ext>
                  </a:extLst>
                </p:cNvPr>
                <p:cNvPicPr/>
                <p:nvPr/>
              </p:nvPicPr>
              <p:blipFill>
                <a:blip r:embed="rId241"/>
                <a:stretch>
                  <a:fillRect/>
                </a:stretch>
              </p:blipFill>
              <p:spPr>
                <a:xfrm>
                  <a:off x="11328155" y="3228148"/>
                  <a:ext cx="35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6" name="Freihand 145">
                  <a:extLst>
                    <a:ext uri="{FF2B5EF4-FFF2-40B4-BE49-F238E27FC236}">
                      <a16:creationId xmlns:a16="http://schemas.microsoft.com/office/drawing/2014/main" id="{51202199-F982-C503-3137-0E69BFFD2FF2}"/>
                    </a:ext>
                  </a:extLst>
                </p14:cNvPr>
                <p14:cNvContentPartPr/>
                <p14:nvPr/>
              </p14:nvContentPartPr>
              <p14:xfrm>
                <a:off x="11302595" y="3185668"/>
                <a:ext cx="154080" cy="42120"/>
              </p14:xfrm>
            </p:contentPart>
          </mc:Choice>
          <mc:Fallback>
            <p:pic>
              <p:nvPicPr>
                <p:cNvPr id="146" name="Freihand 145">
                  <a:extLst>
                    <a:ext uri="{FF2B5EF4-FFF2-40B4-BE49-F238E27FC236}">
                      <a16:creationId xmlns:a16="http://schemas.microsoft.com/office/drawing/2014/main" id="{51202199-F982-C503-3137-0E69BFFD2FF2}"/>
                    </a:ext>
                  </a:extLst>
                </p:cNvPr>
                <p:cNvPicPr/>
                <p:nvPr/>
              </p:nvPicPr>
              <p:blipFill>
                <a:blip r:embed="rId243"/>
                <a:stretch>
                  <a:fillRect/>
                </a:stretch>
              </p:blipFill>
              <p:spPr>
                <a:xfrm>
                  <a:off x="11293955" y="3177028"/>
                  <a:ext cx="171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7" name="Freihand 146">
                  <a:extLst>
                    <a:ext uri="{FF2B5EF4-FFF2-40B4-BE49-F238E27FC236}">
                      <a16:creationId xmlns:a16="http://schemas.microsoft.com/office/drawing/2014/main" id="{B4F2BF99-F1A2-A2AB-A638-13490A486305}"/>
                    </a:ext>
                  </a:extLst>
                </p14:cNvPr>
                <p14:cNvContentPartPr/>
                <p14:nvPr/>
              </p14:nvContentPartPr>
              <p14:xfrm>
                <a:off x="11536235" y="3191788"/>
                <a:ext cx="145800" cy="144360"/>
              </p14:xfrm>
            </p:contentPart>
          </mc:Choice>
          <mc:Fallback>
            <p:pic>
              <p:nvPicPr>
                <p:cNvPr id="147" name="Freihand 146">
                  <a:extLst>
                    <a:ext uri="{FF2B5EF4-FFF2-40B4-BE49-F238E27FC236}">
                      <a16:creationId xmlns:a16="http://schemas.microsoft.com/office/drawing/2014/main" id="{B4F2BF99-F1A2-A2AB-A638-13490A486305}"/>
                    </a:ext>
                  </a:extLst>
                </p:cNvPr>
                <p:cNvPicPr/>
                <p:nvPr/>
              </p:nvPicPr>
              <p:blipFill>
                <a:blip r:embed="rId245"/>
                <a:stretch>
                  <a:fillRect/>
                </a:stretch>
              </p:blipFill>
              <p:spPr>
                <a:xfrm>
                  <a:off x="11527595" y="3183148"/>
                  <a:ext cx="163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8" name="Freihand 147">
                  <a:extLst>
                    <a:ext uri="{FF2B5EF4-FFF2-40B4-BE49-F238E27FC236}">
                      <a16:creationId xmlns:a16="http://schemas.microsoft.com/office/drawing/2014/main" id="{DB279854-38CC-7959-2FEF-B14E9B5C07B6}"/>
                    </a:ext>
                  </a:extLst>
                </p14:cNvPr>
                <p14:cNvContentPartPr/>
                <p14:nvPr/>
              </p14:nvContentPartPr>
              <p14:xfrm>
                <a:off x="11734595" y="3198268"/>
                <a:ext cx="164160" cy="104400"/>
              </p14:xfrm>
            </p:contentPart>
          </mc:Choice>
          <mc:Fallback>
            <p:pic>
              <p:nvPicPr>
                <p:cNvPr id="148" name="Freihand 147">
                  <a:extLst>
                    <a:ext uri="{FF2B5EF4-FFF2-40B4-BE49-F238E27FC236}">
                      <a16:creationId xmlns:a16="http://schemas.microsoft.com/office/drawing/2014/main" id="{DB279854-38CC-7959-2FEF-B14E9B5C07B6}"/>
                    </a:ext>
                  </a:extLst>
                </p:cNvPr>
                <p:cNvPicPr/>
                <p:nvPr/>
              </p:nvPicPr>
              <p:blipFill>
                <a:blip r:embed="rId247"/>
                <a:stretch>
                  <a:fillRect/>
                </a:stretch>
              </p:blipFill>
              <p:spPr>
                <a:xfrm>
                  <a:off x="11725595" y="3189268"/>
                  <a:ext cx="181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 name="Freihand 148">
                  <a:extLst>
                    <a:ext uri="{FF2B5EF4-FFF2-40B4-BE49-F238E27FC236}">
                      <a16:creationId xmlns:a16="http://schemas.microsoft.com/office/drawing/2014/main" id="{FA875817-326B-5D8E-484E-162100F2709F}"/>
                    </a:ext>
                  </a:extLst>
                </p14:cNvPr>
                <p14:cNvContentPartPr/>
                <p14:nvPr/>
              </p14:nvContentPartPr>
              <p14:xfrm>
                <a:off x="9306395" y="3305908"/>
                <a:ext cx="181440" cy="266760"/>
              </p14:xfrm>
            </p:contentPart>
          </mc:Choice>
          <mc:Fallback>
            <p:pic>
              <p:nvPicPr>
                <p:cNvPr id="149" name="Freihand 148">
                  <a:extLst>
                    <a:ext uri="{FF2B5EF4-FFF2-40B4-BE49-F238E27FC236}">
                      <a16:creationId xmlns:a16="http://schemas.microsoft.com/office/drawing/2014/main" id="{FA875817-326B-5D8E-484E-162100F2709F}"/>
                    </a:ext>
                  </a:extLst>
                </p:cNvPr>
                <p:cNvPicPr/>
                <p:nvPr/>
              </p:nvPicPr>
              <p:blipFill>
                <a:blip r:embed="rId249"/>
                <a:stretch>
                  <a:fillRect/>
                </a:stretch>
              </p:blipFill>
              <p:spPr>
                <a:xfrm>
                  <a:off x="9297755" y="3296908"/>
                  <a:ext cx="1990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0" name="Freihand 149">
                  <a:extLst>
                    <a:ext uri="{FF2B5EF4-FFF2-40B4-BE49-F238E27FC236}">
                      <a16:creationId xmlns:a16="http://schemas.microsoft.com/office/drawing/2014/main" id="{179AEAAE-C752-FDE4-31BA-25E87D82D136}"/>
                    </a:ext>
                  </a:extLst>
                </p14:cNvPr>
                <p14:cNvContentPartPr/>
                <p14:nvPr/>
              </p14:nvContentPartPr>
              <p14:xfrm>
                <a:off x="9392435" y="3369628"/>
                <a:ext cx="108360" cy="447120"/>
              </p14:xfrm>
            </p:contentPart>
          </mc:Choice>
          <mc:Fallback>
            <p:pic>
              <p:nvPicPr>
                <p:cNvPr id="150" name="Freihand 149">
                  <a:extLst>
                    <a:ext uri="{FF2B5EF4-FFF2-40B4-BE49-F238E27FC236}">
                      <a16:creationId xmlns:a16="http://schemas.microsoft.com/office/drawing/2014/main" id="{179AEAAE-C752-FDE4-31BA-25E87D82D136}"/>
                    </a:ext>
                  </a:extLst>
                </p:cNvPr>
                <p:cNvPicPr/>
                <p:nvPr/>
              </p:nvPicPr>
              <p:blipFill>
                <a:blip r:embed="rId251"/>
                <a:stretch>
                  <a:fillRect/>
                </a:stretch>
              </p:blipFill>
              <p:spPr>
                <a:xfrm>
                  <a:off x="9383435" y="3360988"/>
                  <a:ext cx="12600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2" name="Freihand 151">
                  <a:extLst>
                    <a:ext uri="{FF2B5EF4-FFF2-40B4-BE49-F238E27FC236}">
                      <a16:creationId xmlns:a16="http://schemas.microsoft.com/office/drawing/2014/main" id="{AB2C570A-C93D-5B96-D69D-6A07E0B58330}"/>
                    </a:ext>
                  </a:extLst>
                </p14:cNvPr>
                <p14:cNvContentPartPr/>
                <p14:nvPr/>
              </p14:nvContentPartPr>
              <p14:xfrm>
                <a:off x="9919115" y="3917548"/>
                <a:ext cx="88200" cy="217800"/>
              </p14:xfrm>
            </p:contentPart>
          </mc:Choice>
          <mc:Fallback>
            <p:pic>
              <p:nvPicPr>
                <p:cNvPr id="152" name="Freihand 151">
                  <a:extLst>
                    <a:ext uri="{FF2B5EF4-FFF2-40B4-BE49-F238E27FC236}">
                      <a16:creationId xmlns:a16="http://schemas.microsoft.com/office/drawing/2014/main" id="{AB2C570A-C93D-5B96-D69D-6A07E0B58330}"/>
                    </a:ext>
                  </a:extLst>
                </p:cNvPr>
                <p:cNvPicPr/>
                <p:nvPr/>
              </p:nvPicPr>
              <p:blipFill>
                <a:blip r:embed="rId253"/>
                <a:stretch>
                  <a:fillRect/>
                </a:stretch>
              </p:blipFill>
              <p:spPr>
                <a:xfrm>
                  <a:off x="9910115" y="3908548"/>
                  <a:ext cx="105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3" name="Freihand 152">
                  <a:extLst>
                    <a:ext uri="{FF2B5EF4-FFF2-40B4-BE49-F238E27FC236}">
                      <a16:creationId xmlns:a16="http://schemas.microsoft.com/office/drawing/2014/main" id="{052FCD69-98D1-2CB2-0247-8791F4439103}"/>
                    </a:ext>
                  </a:extLst>
                </p14:cNvPr>
                <p14:cNvContentPartPr/>
                <p14:nvPr/>
              </p14:nvContentPartPr>
              <p14:xfrm>
                <a:off x="9964115" y="3888388"/>
                <a:ext cx="58680" cy="31680"/>
              </p14:xfrm>
            </p:contentPart>
          </mc:Choice>
          <mc:Fallback>
            <p:pic>
              <p:nvPicPr>
                <p:cNvPr id="153" name="Freihand 152">
                  <a:extLst>
                    <a:ext uri="{FF2B5EF4-FFF2-40B4-BE49-F238E27FC236}">
                      <a16:creationId xmlns:a16="http://schemas.microsoft.com/office/drawing/2014/main" id="{052FCD69-98D1-2CB2-0247-8791F4439103}"/>
                    </a:ext>
                  </a:extLst>
                </p:cNvPr>
                <p:cNvPicPr/>
                <p:nvPr/>
              </p:nvPicPr>
              <p:blipFill>
                <a:blip r:embed="rId255"/>
                <a:stretch>
                  <a:fillRect/>
                </a:stretch>
              </p:blipFill>
              <p:spPr>
                <a:xfrm>
                  <a:off x="9955475" y="3879388"/>
                  <a:ext cx="76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4" name="Freihand 153">
                  <a:extLst>
                    <a:ext uri="{FF2B5EF4-FFF2-40B4-BE49-F238E27FC236}">
                      <a16:creationId xmlns:a16="http://schemas.microsoft.com/office/drawing/2014/main" id="{6744149C-400C-0E31-2766-BED491C8875D}"/>
                    </a:ext>
                  </a:extLst>
                </p14:cNvPr>
                <p14:cNvContentPartPr/>
                <p14:nvPr/>
              </p14:nvContentPartPr>
              <p14:xfrm>
                <a:off x="10069955" y="3907108"/>
                <a:ext cx="323640" cy="134640"/>
              </p14:xfrm>
            </p:contentPart>
          </mc:Choice>
          <mc:Fallback>
            <p:pic>
              <p:nvPicPr>
                <p:cNvPr id="154" name="Freihand 153">
                  <a:extLst>
                    <a:ext uri="{FF2B5EF4-FFF2-40B4-BE49-F238E27FC236}">
                      <a16:creationId xmlns:a16="http://schemas.microsoft.com/office/drawing/2014/main" id="{6744149C-400C-0E31-2766-BED491C8875D}"/>
                    </a:ext>
                  </a:extLst>
                </p:cNvPr>
                <p:cNvPicPr/>
                <p:nvPr/>
              </p:nvPicPr>
              <p:blipFill>
                <a:blip r:embed="rId257"/>
                <a:stretch>
                  <a:fillRect/>
                </a:stretch>
              </p:blipFill>
              <p:spPr>
                <a:xfrm>
                  <a:off x="10061315" y="3898108"/>
                  <a:ext cx="341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DAA7AB27-CB02-B2A7-C123-F00B2A02B792}"/>
                    </a:ext>
                  </a:extLst>
                </p14:cNvPr>
                <p14:cNvContentPartPr/>
                <p14:nvPr/>
              </p14:nvContentPartPr>
              <p14:xfrm>
                <a:off x="9914795" y="3911788"/>
                <a:ext cx="86760" cy="177480"/>
              </p14:xfrm>
            </p:contentPart>
          </mc:Choice>
          <mc:Fallback>
            <p:pic>
              <p:nvPicPr>
                <p:cNvPr id="156" name="Freihand 155">
                  <a:extLst>
                    <a:ext uri="{FF2B5EF4-FFF2-40B4-BE49-F238E27FC236}">
                      <a16:creationId xmlns:a16="http://schemas.microsoft.com/office/drawing/2014/main" id="{DAA7AB27-CB02-B2A7-C123-F00B2A02B792}"/>
                    </a:ext>
                  </a:extLst>
                </p:cNvPr>
                <p:cNvPicPr/>
                <p:nvPr/>
              </p:nvPicPr>
              <p:blipFill>
                <a:blip r:embed="rId259"/>
                <a:stretch>
                  <a:fillRect/>
                </a:stretch>
              </p:blipFill>
              <p:spPr>
                <a:xfrm>
                  <a:off x="9905795" y="3903148"/>
                  <a:ext cx="104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BCD6E130-DA6F-2754-E432-768461E14614}"/>
                    </a:ext>
                  </a:extLst>
                </p14:cNvPr>
                <p14:cNvContentPartPr/>
                <p14:nvPr/>
              </p14:nvContentPartPr>
              <p14:xfrm>
                <a:off x="9979595" y="3885508"/>
                <a:ext cx="90360" cy="28080"/>
              </p14:xfrm>
            </p:contentPart>
          </mc:Choice>
          <mc:Fallback>
            <p:pic>
              <p:nvPicPr>
                <p:cNvPr id="157" name="Freihand 156">
                  <a:extLst>
                    <a:ext uri="{FF2B5EF4-FFF2-40B4-BE49-F238E27FC236}">
                      <a16:creationId xmlns:a16="http://schemas.microsoft.com/office/drawing/2014/main" id="{BCD6E130-DA6F-2754-E432-768461E14614}"/>
                    </a:ext>
                  </a:extLst>
                </p:cNvPr>
                <p:cNvPicPr/>
                <p:nvPr/>
              </p:nvPicPr>
              <p:blipFill>
                <a:blip r:embed="rId261"/>
                <a:stretch>
                  <a:fillRect/>
                </a:stretch>
              </p:blipFill>
              <p:spPr>
                <a:xfrm>
                  <a:off x="9970595" y="3876508"/>
                  <a:ext cx="108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9" name="Freihand 158">
                  <a:extLst>
                    <a:ext uri="{FF2B5EF4-FFF2-40B4-BE49-F238E27FC236}">
                      <a16:creationId xmlns:a16="http://schemas.microsoft.com/office/drawing/2014/main" id="{5F618140-F1B4-30C8-384D-632292CD31D3}"/>
                    </a:ext>
                  </a:extLst>
                </p14:cNvPr>
                <p14:cNvContentPartPr/>
                <p14:nvPr/>
              </p14:nvContentPartPr>
              <p14:xfrm>
                <a:off x="10614995" y="3933388"/>
                <a:ext cx="148680" cy="9000"/>
              </p14:xfrm>
            </p:contentPart>
          </mc:Choice>
          <mc:Fallback>
            <p:pic>
              <p:nvPicPr>
                <p:cNvPr id="159" name="Freihand 158">
                  <a:extLst>
                    <a:ext uri="{FF2B5EF4-FFF2-40B4-BE49-F238E27FC236}">
                      <a16:creationId xmlns:a16="http://schemas.microsoft.com/office/drawing/2014/main" id="{5F618140-F1B4-30C8-384D-632292CD31D3}"/>
                    </a:ext>
                  </a:extLst>
                </p:cNvPr>
                <p:cNvPicPr/>
                <p:nvPr/>
              </p:nvPicPr>
              <p:blipFill>
                <a:blip r:embed="rId263"/>
                <a:stretch>
                  <a:fillRect/>
                </a:stretch>
              </p:blipFill>
              <p:spPr>
                <a:xfrm>
                  <a:off x="10605995" y="3924748"/>
                  <a:ext cx="166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0" name="Freihand 159">
                  <a:extLst>
                    <a:ext uri="{FF2B5EF4-FFF2-40B4-BE49-F238E27FC236}">
                      <a16:creationId xmlns:a16="http://schemas.microsoft.com/office/drawing/2014/main" id="{8FB349EB-0099-A2FE-6D42-C5D69A5BDC7B}"/>
                    </a:ext>
                  </a:extLst>
                </p14:cNvPr>
                <p14:cNvContentPartPr/>
                <p14:nvPr/>
              </p14:nvContentPartPr>
              <p14:xfrm>
                <a:off x="10631555" y="3971548"/>
                <a:ext cx="131040" cy="12960"/>
              </p14:xfrm>
            </p:contentPart>
          </mc:Choice>
          <mc:Fallback>
            <p:pic>
              <p:nvPicPr>
                <p:cNvPr id="160" name="Freihand 159">
                  <a:extLst>
                    <a:ext uri="{FF2B5EF4-FFF2-40B4-BE49-F238E27FC236}">
                      <a16:creationId xmlns:a16="http://schemas.microsoft.com/office/drawing/2014/main" id="{8FB349EB-0099-A2FE-6D42-C5D69A5BDC7B}"/>
                    </a:ext>
                  </a:extLst>
                </p:cNvPr>
                <p:cNvPicPr/>
                <p:nvPr/>
              </p:nvPicPr>
              <p:blipFill>
                <a:blip r:embed="rId265"/>
                <a:stretch>
                  <a:fillRect/>
                </a:stretch>
              </p:blipFill>
              <p:spPr>
                <a:xfrm>
                  <a:off x="10622555" y="3962548"/>
                  <a:ext cx="1486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2" name="Freihand 161">
                  <a:extLst>
                    <a:ext uri="{FF2B5EF4-FFF2-40B4-BE49-F238E27FC236}">
                      <a16:creationId xmlns:a16="http://schemas.microsoft.com/office/drawing/2014/main" id="{D507E15A-D123-0142-BC52-E5E9C1D1CE18}"/>
                    </a:ext>
                  </a:extLst>
                </p14:cNvPr>
                <p14:cNvContentPartPr/>
                <p14:nvPr/>
              </p14:nvContentPartPr>
              <p14:xfrm>
                <a:off x="10916315" y="3834028"/>
                <a:ext cx="87120" cy="147960"/>
              </p14:xfrm>
            </p:contentPart>
          </mc:Choice>
          <mc:Fallback>
            <p:pic>
              <p:nvPicPr>
                <p:cNvPr id="162" name="Freihand 161">
                  <a:extLst>
                    <a:ext uri="{FF2B5EF4-FFF2-40B4-BE49-F238E27FC236}">
                      <a16:creationId xmlns:a16="http://schemas.microsoft.com/office/drawing/2014/main" id="{D507E15A-D123-0142-BC52-E5E9C1D1CE18}"/>
                    </a:ext>
                  </a:extLst>
                </p:cNvPr>
                <p:cNvPicPr/>
                <p:nvPr/>
              </p:nvPicPr>
              <p:blipFill>
                <a:blip r:embed="rId267"/>
                <a:stretch>
                  <a:fillRect/>
                </a:stretch>
              </p:blipFill>
              <p:spPr>
                <a:xfrm>
                  <a:off x="10907315" y="3825388"/>
                  <a:ext cx="104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3" name="Freihand 162">
                  <a:extLst>
                    <a:ext uri="{FF2B5EF4-FFF2-40B4-BE49-F238E27FC236}">
                      <a16:creationId xmlns:a16="http://schemas.microsoft.com/office/drawing/2014/main" id="{9D1323B6-4CB5-109D-85E6-7D8FC496BC53}"/>
                    </a:ext>
                  </a:extLst>
                </p14:cNvPr>
                <p14:cNvContentPartPr/>
                <p14:nvPr/>
              </p14:nvContentPartPr>
              <p14:xfrm>
                <a:off x="11099195" y="3836188"/>
                <a:ext cx="113760" cy="122400"/>
              </p14:xfrm>
            </p:contentPart>
          </mc:Choice>
          <mc:Fallback>
            <p:pic>
              <p:nvPicPr>
                <p:cNvPr id="163" name="Freihand 162">
                  <a:extLst>
                    <a:ext uri="{FF2B5EF4-FFF2-40B4-BE49-F238E27FC236}">
                      <a16:creationId xmlns:a16="http://schemas.microsoft.com/office/drawing/2014/main" id="{9D1323B6-4CB5-109D-85E6-7D8FC496BC53}"/>
                    </a:ext>
                  </a:extLst>
                </p:cNvPr>
                <p:cNvPicPr/>
                <p:nvPr/>
              </p:nvPicPr>
              <p:blipFill>
                <a:blip r:embed="rId269"/>
                <a:stretch>
                  <a:fillRect/>
                </a:stretch>
              </p:blipFill>
              <p:spPr>
                <a:xfrm>
                  <a:off x="11090195" y="3827548"/>
                  <a:ext cx="131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4" name="Freihand 163">
                  <a:extLst>
                    <a:ext uri="{FF2B5EF4-FFF2-40B4-BE49-F238E27FC236}">
                      <a16:creationId xmlns:a16="http://schemas.microsoft.com/office/drawing/2014/main" id="{EE4F0D52-35D4-ABC3-7B17-61E03001E1D3}"/>
                    </a:ext>
                  </a:extLst>
                </p14:cNvPr>
                <p14:cNvContentPartPr/>
                <p14:nvPr/>
              </p14:nvContentPartPr>
              <p14:xfrm>
                <a:off x="11264435" y="3804868"/>
                <a:ext cx="151560" cy="124920"/>
              </p14:xfrm>
            </p:contentPart>
          </mc:Choice>
          <mc:Fallback>
            <p:pic>
              <p:nvPicPr>
                <p:cNvPr id="164" name="Freihand 163">
                  <a:extLst>
                    <a:ext uri="{FF2B5EF4-FFF2-40B4-BE49-F238E27FC236}">
                      <a16:creationId xmlns:a16="http://schemas.microsoft.com/office/drawing/2014/main" id="{EE4F0D52-35D4-ABC3-7B17-61E03001E1D3}"/>
                    </a:ext>
                  </a:extLst>
                </p:cNvPr>
                <p:cNvPicPr/>
                <p:nvPr/>
              </p:nvPicPr>
              <p:blipFill>
                <a:blip r:embed="rId271"/>
                <a:stretch>
                  <a:fillRect/>
                </a:stretch>
              </p:blipFill>
              <p:spPr>
                <a:xfrm>
                  <a:off x="11255435" y="3796228"/>
                  <a:ext cx="169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5" name="Freihand 164">
                  <a:extLst>
                    <a:ext uri="{FF2B5EF4-FFF2-40B4-BE49-F238E27FC236}">
                      <a16:creationId xmlns:a16="http://schemas.microsoft.com/office/drawing/2014/main" id="{CFCAC49C-8D62-DE10-7975-46B6ED8D19A3}"/>
                    </a:ext>
                  </a:extLst>
                </p14:cNvPr>
                <p14:cNvContentPartPr/>
                <p14:nvPr/>
              </p14:nvContentPartPr>
              <p14:xfrm>
                <a:off x="10458395" y="3783988"/>
                <a:ext cx="20880" cy="218160"/>
              </p14:xfrm>
            </p:contentPart>
          </mc:Choice>
          <mc:Fallback>
            <p:pic>
              <p:nvPicPr>
                <p:cNvPr id="165" name="Freihand 164">
                  <a:extLst>
                    <a:ext uri="{FF2B5EF4-FFF2-40B4-BE49-F238E27FC236}">
                      <a16:creationId xmlns:a16="http://schemas.microsoft.com/office/drawing/2014/main" id="{CFCAC49C-8D62-DE10-7975-46B6ED8D19A3}"/>
                    </a:ext>
                  </a:extLst>
                </p:cNvPr>
                <p:cNvPicPr/>
                <p:nvPr/>
              </p:nvPicPr>
              <p:blipFill>
                <a:blip r:embed="rId273"/>
                <a:stretch>
                  <a:fillRect/>
                </a:stretch>
              </p:blipFill>
              <p:spPr>
                <a:xfrm>
                  <a:off x="10449755" y="3775348"/>
                  <a:ext cx="385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 name="Freihand 166">
                  <a:extLst>
                    <a:ext uri="{FF2B5EF4-FFF2-40B4-BE49-F238E27FC236}">
                      <a16:creationId xmlns:a16="http://schemas.microsoft.com/office/drawing/2014/main" id="{6D11F470-6005-FADE-5F5A-18450D59A515}"/>
                    </a:ext>
                  </a:extLst>
                </p14:cNvPr>
                <p14:cNvContentPartPr/>
                <p14:nvPr/>
              </p14:nvContentPartPr>
              <p14:xfrm>
                <a:off x="10396115" y="4361068"/>
                <a:ext cx="47160" cy="131400"/>
              </p14:xfrm>
            </p:contentPart>
          </mc:Choice>
          <mc:Fallback>
            <p:pic>
              <p:nvPicPr>
                <p:cNvPr id="167" name="Freihand 166">
                  <a:extLst>
                    <a:ext uri="{FF2B5EF4-FFF2-40B4-BE49-F238E27FC236}">
                      <a16:creationId xmlns:a16="http://schemas.microsoft.com/office/drawing/2014/main" id="{6D11F470-6005-FADE-5F5A-18450D59A515}"/>
                    </a:ext>
                  </a:extLst>
                </p:cNvPr>
                <p:cNvPicPr/>
                <p:nvPr/>
              </p:nvPicPr>
              <p:blipFill>
                <a:blip r:embed="rId275"/>
                <a:stretch>
                  <a:fillRect/>
                </a:stretch>
              </p:blipFill>
              <p:spPr>
                <a:xfrm>
                  <a:off x="10387475" y="4352068"/>
                  <a:ext cx="64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8" name="Freihand 167">
                  <a:extLst>
                    <a:ext uri="{FF2B5EF4-FFF2-40B4-BE49-F238E27FC236}">
                      <a16:creationId xmlns:a16="http://schemas.microsoft.com/office/drawing/2014/main" id="{ADE1AFFD-5924-8A23-B34E-259D005BFE13}"/>
                    </a:ext>
                  </a:extLst>
                </p14:cNvPr>
                <p14:cNvContentPartPr/>
                <p14:nvPr/>
              </p14:nvContentPartPr>
              <p14:xfrm>
                <a:off x="10420595" y="4255228"/>
                <a:ext cx="31320" cy="11880"/>
              </p14:xfrm>
            </p:contentPart>
          </mc:Choice>
          <mc:Fallback>
            <p:pic>
              <p:nvPicPr>
                <p:cNvPr id="168" name="Freihand 167">
                  <a:extLst>
                    <a:ext uri="{FF2B5EF4-FFF2-40B4-BE49-F238E27FC236}">
                      <a16:creationId xmlns:a16="http://schemas.microsoft.com/office/drawing/2014/main" id="{ADE1AFFD-5924-8A23-B34E-259D005BFE13}"/>
                    </a:ext>
                  </a:extLst>
                </p:cNvPr>
                <p:cNvPicPr/>
                <p:nvPr/>
              </p:nvPicPr>
              <p:blipFill>
                <a:blip r:embed="rId277"/>
                <a:stretch>
                  <a:fillRect/>
                </a:stretch>
              </p:blipFill>
              <p:spPr>
                <a:xfrm>
                  <a:off x="10411595" y="4246228"/>
                  <a:ext cx="48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9" name="Freihand 168">
                  <a:extLst>
                    <a:ext uri="{FF2B5EF4-FFF2-40B4-BE49-F238E27FC236}">
                      <a16:creationId xmlns:a16="http://schemas.microsoft.com/office/drawing/2014/main" id="{C44E9087-198F-5D84-98B0-9AC4293041B0}"/>
                    </a:ext>
                  </a:extLst>
                </p14:cNvPr>
                <p14:cNvContentPartPr/>
                <p14:nvPr/>
              </p14:nvContentPartPr>
              <p14:xfrm>
                <a:off x="10627235" y="4340188"/>
                <a:ext cx="129240" cy="95040"/>
              </p14:xfrm>
            </p:contentPart>
          </mc:Choice>
          <mc:Fallback>
            <p:pic>
              <p:nvPicPr>
                <p:cNvPr id="169" name="Freihand 168">
                  <a:extLst>
                    <a:ext uri="{FF2B5EF4-FFF2-40B4-BE49-F238E27FC236}">
                      <a16:creationId xmlns:a16="http://schemas.microsoft.com/office/drawing/2014/main" id="{C44E9087-198F-5D84-98B0-9AC4293041B0}"/>
                    </a:ext>
                  </a:extLst>
                </p:cNvPr>
                <p:cNvPicPr/>
                <p:nvPr/>
              </p:nvPicPr>
              <p:blipFill>
                <a:blip r:embed="rId279"/>
                <a:stretch>
                  <a:fillRect/>
                </a:stretch>
              </p:blipFill>
              <p:spPr>
                <a:xfrm>
                  <a:off x="10618235" y="4331188"/>
                  <a:ext cx="146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1" name="Freihand 170">
                  <a:extLst>
                    <a:ext uri="{FF2B5EF4-FFF2-40B4-BE49-F238E27FC236}">
                      <a16:creationId xmlns:a16="http://schemas.microsoft.com/office/drawing/2014/main" id="{A70465F2-0DBB-4279-CE62-4511B714A8BF}"/>
                    </a:ext>
                  </a:extLst>
                </p14:cNvPr>
                <p14:cNvContentPartPr/>
                <p14:nvPr/>
              </p14:nvContentPartPr>
              <p14:xfrm>
                <a:off x="10897235" y="4154068"/>
                <a:ext cx="116640" cy="186120"/>
              </p14:xfrm>
            </p:contentPart>
          </mc:Choice>
          <mc:Fallback>
            <p:pic>
              <p:nvPicPr>
                <p:cNvPr id="171" name="Freihand 170">
                  <a:extLst>
                    <a:ext uri="{FF2B5EF4-FFF2-40B4-BE49-F238E27FC236}">
                      <a16:creationId xmlns:a16="http://schemas.microsoft.com/office/drawing/2014/main" id="{A70465F2-0DBB-4279-CE62-4511B714A8BF}"/>
                    </a:ext>
                  </a:extLst>
                </p:cNvPr>
                <p:cNvPicPr/>
                <p:nvPr/>
              </p:nvPicPr>
              <p:blipFill>
                <a:blip r:embed="rId281"/>
                <a:stretch>
                  <a:fillRect/>
                </a:stretch>
              </p:blipFill>
              <p:spPr>
                <a:xfrm>
                  <a:off x="10888595" y="4145068"/>
                  <a:ext cx="1342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2" name="Freihand 171">
                  <a:extLst>
                    <a:ext uri="{FF2B5EF4-FFF2-40B4-BE49-F238E27FC236}">
                      <a16:creationId xmlns:a16="http://schemas.microsoft.com/office/drawing/2014/main" id="{85538D89-0982-B793-ABE7-E3A7DFA0919D}"/>
                    </a:ext>
                  </a:extLst>
                </p14:cNvPr>
                <p14:cNvContentPartPr/>
                <p14:nvPr/>
              </p14:nvContentPartPr>
              <p14:xfrm>
                <a:off x="10904075" y="4337308"/>
                <a:ext cx="156240" cy="52200"/>
              </p14:xfrm>
            </p:contentPart>
          </mc:Choice>
          <mc:Fallback>
            <p:pic>
              <p:nvPicPr>
                <p:cNvPr id="172" name="Freihand 171">
                  <a:extLst>
                    <a:ext uri="{FF2B5EF4-FFF2-40B4-BE49-F238E27FC236}">
                      <a16:creationId xmlns:a16="http://schemas.microsoft.com/office/drawing/2014/main" id="{85538D89-0982-B793-ABE7-E3A7DFA0919D}"/>
                    </a:ext>
                  </a:extLst>
                </p:cNvPr>
                <p:cNvPicPr/>
                <p:nvPr/>
              </p:nvPicPr>
              <p:blipFill>
                <a:blip r:embed="rId283"/>
                <a:stretch>
                  <a:fillRect/>
                </a:stretch>
              </p:blipFill>
              <p:spPr>
                <a:xfrm>
                  <a:off x="10895435" y="4328668"/>
                  <a:ext cx="173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3" name="Freihand 172">
                  <a:extLst>
                    <a:ext uri="{FF2B5EF4-FFF2-40B4-BE49-F238E27FC236}">
                      <a16:creationId xmlns:a16="http://schemas.microsoft.com/office/drawing/2014/main" id="{F1EF6988-CBBC-6B91-6DF7-E50B61FA32AF}"/>
                    </a:ext>
                  </a:extLst>
                </p14:cNvPr>
                <p14:cNvContentPartPr/>
                <p14:nvPr/>
              </p14:nvContentPartPr>
              <p14:xfrm>
                <a:off x="10931795" y="4413988"/>
                <a:ext cx="120600" cy="178560"/>
              </p14:xfrm>
            </p:contentPart>
          </mc:Choice>
          <mc:Fallback>
            <p:pic>
              <p:nvPicPr>
                <p:cNvPr id="173" name="Freihand 172">
                  <a:extLst>
                    <a:ext uri="{FF2B5EF4-FFF2-40B4-BE49-F238E27FC236}">
                      <a16:creationId xmlns:a16="http://schemas.microsoft.com/office/drawing/2014/main" id="{F1EF6988-CBBC-6B91-6DF7-E50B61FA32AF}"/>
                    </a:ext>
                  </a:extLst>
                </p:cNvPr>
                <p:cNvPicPr/>
                <p:nvPr/>
              </p:nvPicPr>
              <p:blipFill>
                <a:blip r:embed="rId285"/>
                <a:stretch>
                  <a:fillRect/>
                </a:stretch>
              </p:blipFill>
              <p:spPr>
                <a:xfrm>
                  <a:off x="10923155" y="4404988"/>
                  <a:ext cx="138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5" name="Freihand 174">
                  <a:extLst>
                    <a:ext uri="{FF2B5EF4-FFF2-40B4-BE49-F238E27FC236}">
                      <a16:creationId xmlns:a16="http://schemas.microsoft.com/office/drawing/2014/main" id="{E2F188D4-FB9D-D335-8740-E5814A2854E1}"/>
                    </a:ext>
                  </a:extLst>
                </p14:cNvPr>
                <p14:cNvContentPartPr/>
                <p14:nvPr/>
              </p14:nvContentPartPr>
              <p14:xfrm>
                <a:off x="11210795" y="4328668"/>
                <a:ext cx="120600" cy="16200"/>
              </p14:xfrm>
            </p:contentPart>
          </mc:Choice>
          <mc:Fallback>
            <p:pic>
              <p:nvPicPr>
                <p:cNvPr id="175" name="Freihand 174">
                  <a:extLst>
                    <a:ext uri="{FF2B5EF4-FFF2-40B4-BE49-F238E27FC236}">
                      <a16:creationId xmlns:a16="http://schemas.microsoft.com/office/drawing/2014/main" id="{E2F188D4-FB9D-D335-8740-E5814A2854E1}"/>
                    </a:ext>
                  </a:extLst>
                </p:cNvPr>
                <p:cNvPicPr/>
                <p:nvPr/>
              </p:nvPicPr>
              <p:blipFill>
                <a:blip r:embed="rId287"/>
                <a:stretch>
                  <a:fillRect/>
                </a:stretch>
              </p:blipFill>
              <p:spPr>
                <a:xfrm>
                  <a:off x="11201795" y="4319668"/>
                  <a:ext cx="138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6" name="Freihand 175">
                  <a:extLst>
                    <a:ext uri="{FF2B5EF4-FFF2-40B4-BE49-F238E27FC236}">
                      <a16:creationId xmlns:a16="http://schemas.microsoft.com/office/drawing/2014/main" id="{67493E99-A76F-F5E5-9B37-F320B7227CFD}"/>
                    </a:ext>
                  </a:extLst>
                </p14:cNvPr>
                <p14:cNvContentPartPr/>
                <p14:nvPr/>
              </p14:nvContentPartPr>
              <p14:xfrm>
                <a:off x="11216555" y="4242988"/>
                <a:ext cx="350280" cy="192600"/>
              </p14:xfrm>
            </p:contentPart>
          </mc:Choice>
          <mc:Fallback>
            <p:pic>
              <p:nvPicPr>
                <p:cNvPr id="176" name="Freihand 175">
                  <a:extLst>
                    <a:ext uri="{FF2B5EF4-FFF2-40B4-BE49-F238E27FC236}">
                      <a16:creationId xmlns:a16="http://schemas.microsoft.com/office/drawing/2014/main" id="{67493E99-A76F-F5E5-9B37-F320B7227CFD}"/>
                    </a:ext>
                  </a:extLst>
                </p:cNvPr>
                <p:cNvPicPr/>
                <p:nvPr/>
              </p:nvPicPr>
              <p:blipFill>
                <a:blip r:embed="rId289"/>
                <a:stretch>
                  <a:fillRect/>
                </a:stretch>
              </p:blipFill>
              <p:spPr>
                <a:xfrm>
                  <a:off x="11207915" y="4234348"/>
                  <a:ext cx="367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7" name="Freihand 176">
                  <a:extLst>
                    <a:ext uri="{FF2B5EF4-FFF2-40B4-BE49-F238E27FC236}">
                      <a16:creationId xmlns:a16="http://schemas.microsoft.com/office/drawing/2014/main" id="{22DC156D-6473-9D17-3589-CA1450E08B76}"/>
                    </a:ext>
                  </a:extLst>
                </p14:cNvPr>
                <p14:cNvContentPartPr/>
                <p14:nvPr/>
              </p14:nvContentPartPr>
              <p14:xfrm>
                <a:off x="11557835" y="4246948"/>
                <a:ext cx="111240" cy="124560"/>
              </p14:xfrm>
            </p:contentPart>
          </mc:Choice>
          <mc:Fallback>
            <p:pic>
              <p:nvPicPr>
                <p:cNvPr id="177" name="Freihand 176">
                  <a:extLst>
                    <a:ext uri="{FF2B5EF4-FFF2-40B4-BE49-F238E27FC236}">
                      <a16:creationId xmlns:a16="http://schemas.microsoft.com/office/drawing/2014/main" id="{22DC156D-6473-9D17-3589-CA1450E08B76}"/>
                    </a:ext>
                  </a:extLst>
                </p:cNvPr>
                <p:cNvPicPr/>
                <p:nvPr/>
              </p:nvPicPr>
              <p:blipFill>
                <a:blip r:embed="rId291"/>
                <a:stretch>
                  <a:fillRect/>
                </a:stretch>
              </p:blipFill>
              <p:spPr>
                <a:xfrm>
                  <a:off x="11549195" y="4237948"/>
                  <a:ext cx="128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8" name="Freihand 177">
                  <a:extLst>
                    <a:ext uri="{FF2B5EF4-FFF2-40B4-BE49-F238E27FC236}">
                      <a16:creationId xmlns:a16="http://schemas.microsoft.com/office/drawing/2014/main" id="{BCC518D8-323B-6AAF-E2C4-873070FD4519}"/>
                    </a:ext>
                  </a:extLst>
                </p14:cNvPr>
                <p14:cNvContentPartPr/>
                <p14:nvPr/>
              </p14:nvContentPartPr>
              <p14:xfrm>
                <a:off x="11664035" y="4154428"/>
                <a:ext cx="203040" cy="207360"/>
              </p14:xfrm>
            </p:contentPart>
          </mc:Choice>
          <mc:Fallback>
            <p:pic>
              <p:nvPicPr>
                <p:cNvPr id="178" name="Freihand 177">
                  <a:extLst>
                    <a:ext uri="{FF2B5EF4-FFF2-40B4-BE49-F238E27FC236}">
                      <a16:creationId xmlns:a16="http://schemas.microsoft.com/office/drawing/2014/main" id="{BCC518D8-323B-6AAF-E2C4-873070FD4519}"/>
                    </a:ext>
                  </a:extLst>
                </p:cNvPr>
                <p:cNvPicPr/>
                <p:nvPr/>
              </p:nvPicPr>
              <p:blipFill>
                <a:blip r:embed="rId293"/>
                <a:stretch>
                  <a:fillRect/>
                </a:stretch>
              </p:blipFill>
              <p:spPr>
                <a:xfrm>
                  <a:off x="11655395" y="4145788"/>
                  <a:ext cx="2206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9" name="Freihand 178">
                  <a:extLst>
                    <a:ext uri="{FF2B5EF4-FFF2-40B4-BE49-F238E27FC236}">
                      <a16:creationId xmlns:a16="http://schemas.microsoft.com/office/drawing/2014/main" id="{1FC04A76-80D6-73EE-3A56-570DE200E223}"/>
                    </a:ext>
                  </a:extLst>
                </p14:cNvPr>
                <p14:cNvContentPartPr/>
                <p14:nvPr/>
              </p14:nvContentPartPr>
              <p14:xfrm>
                <a:off x="11842235" y="4292668"/>
                <a:ext cx="92880" cy="90720"/>
              </p14:xfrm>
            </p:contentPart>
          </mc:Choice>
          <mc:Fallback>
            <p:pic>
              <p:nvPicPr>
                <p:cNvPr id="179" name="Freihand 178">
                  <a:extLst>
                    <a:ext uri="{FF2B5EF4-FFF2-40B4-BE49-F238E27FC236}">
                      <a16:creationId xmlns:a16="http://schemas.microsoft.com/office/drawing/2014/main" id="{1FC04A76-80D6-73EE-3A56-570DE200E223}"/>
                    </a:ext>
                  </a:extLst>
                </p:cNvPr>
                <p:cNvPicPr/>
                <p:nvPr/>
              </p:nvPicPr>
              <p:blipFill>
                <a:blip r:embed="rId295"/>
                <a:stretch>
                  <a:fillRect/>
                </a:stretch>
              </p:blipFill>
              <p:spPr>
                <a:xfrm>
                  <a:off x="11833235" y="4284028"/>
                  <a:ext cx="110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1" name="Freihand 180">
                  <a:extLst>
                    <a:ext uri="{FF2B5EF4-FFF2-40B4-BE49-F238E27FC236}">
                      <a16:creationId xmlns:a16="http://schemas.microsoft.com/office/drawing/2014/main" id="{5D3772FD-53C8-6692-1B0C-3BCAAA2AA6C0}"/>
                    </a:ext>
                  </a:extLst>
                </p14:cNvPr>
                <p14:cNvContentPartPr/>
                <p14:nvPr/>
              </p14:nvContentPartPr>
              <p14:xfrm>
                <a:off x="1834955" y="2502028"/>
                <a:ext cx="164160" cy="63000"/>
              </p14:xfrm>
            </p:contentPart>
          </mc:Choice>
          <mc:Fallback>
            <p:pic>
              <p:nvPicPr>
                <p:cNvPr id="181" name="Freihand 180">
                  <a:extLst>
                    <a:ext uri="{FF2B5EF4-FFF2-40B4-BE49-F238E27FC236}">
                      <a16:creationId xmlns:a16="http://schemas.microsoft.com/office/drawing/2014/main" id="{5D3772FD-53C8-6692-1B0C-3BCAAA2AA6C0}"/>
                    </a:ext>
                  </a:extLst>
                </p:cNvPr>
                <p:cNvPicPr/>
                <p:nvPr/>
              </p:nvPicPr>
              <p:blipFill>
                <a:blip r:embed="rId297"/>
                <a:stretch>
                  <a:fillRect/>
                </a:stretch>
              </p:blipFill>
              <p:spPr>
                <a:xfrm>
                  <a:off x="1825955" y="2493028"/>
                  <a:ext cx="181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2" name="Freihand 181">
                  <a:extLst>
                    <a:ext uri="{FF2B5EF4-FFF2-40B4-BE49-F238E27FC236}">
                      <a16:creationId xmlns:a16="http://schemas.microsoft.com/office/drawing/2014/main" id="{949482EF-5D09-CE22-C356-420E4D9EC30B}"/>
                    </a:ext>
                  </a:extLst>
                </p14:cNvPr>
                <p14:cNvContentPartPr/>
                <p14:nvPr/>
              </p14:nvContentPartPr>
              <p14:xfrm>
                <a:off x="1270115" y="2500948"/>
                <a:ext cx="126000" cy="204840"/>
              </p14:xfrm>
            </p:contentPart>
          </mc:Choice>
          <mc:Fallback>
            <p:pic>
              <p:nvPicPr>
                <p:cNvPr id="182" name="Freihand 181">
                  <a:extLst>
                    <a:ext uri="{FF2B5EF4-FFF2-40B4-BE49-F238E27FC236}">
                      <a16:creationId xmlns:a16="http://schemas.microsoft.com/office/drawing/2014/main" id="{949482EF-5D09-CE22-C356-420E4D9EC30B}"/>
                    </a:ext>
                  </a:extLst>
                </p:cNvPr>
                <p:cNvPicPr/>
                <p:nvPr/>
              </p:nvPicPr>
              <p:blipFill>
                <a:blip r:embed="rId299"/>
                <a:stretch>
                  <a:fillRect/>
                </a:stretch>
              </p:blipFill>
              <p:spPr>
                <a:xfrm>
                  <a:off x="1261475" y="2492308"/>
                  <a:ext cx="1436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3" name="Freihand 182">
                  <a:extLst>
                    <a:ext uri="{FF2B5EF4-FFF2-40B4-BE49-F238E27FC236}">
                      <a16:creationId xmlns:a16="http://schemas.microsoft.com/office/drawing/2014/main" id="{25CCD3F8-7C85-A825-53A3-0189BB1E7AAC}"/>
                    </a:ext>
                  </a:extLst>
                </p14:cNvPr>
                <p14:cNvContentPartPr/>
                <p14:nvPr/>
              </p14:nvContentPartPr>
              <p14:xfrm>
                <a:off x="1476755" y="2512468"/>
                <a:ext cx="79920" cy="105840"/>
              </p14:xfrm>
            </p:contentPart>
          </mc:Choice>
          <mc:Fallback>
            <p:pic>
              <p:nvPicPr>
                <p:cNvPr id="183" name="Freihand 182">
                  <a:extLst>
                    <a:ext uri="{FF2B5EF4-FFF2-40B4-BE49-F238E27FC236}">
                      <a16:creationId xmlns:a16="http://schemas.microsoft.com/office/drawing/2014/main" id="{25CCD3F8-7C85-A825-53A3-0189BB1E7AAC}"/>
                    </a:ext>
                  </a:extLst>
                </p:cNvPr>
                <p:cNvPicPr/>
                <p:nvPr/>
              </p:nvPicPr>
              <p:blipFill>
                <a:blip r:embed="rId301"/>
                <a:stretch>
                  <a:fillRect/>
                </a:stretch>
              </p:blipFill>
              <p:spPr>
                <a:xfrm>
                  <a:off x="1467755" y="2503828"/>
                  <a:ext cx="97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4" name="Freihand 183">
                  <a:extLst>
                    <a:ext uri="{FF2B5EF4-FFF2-40B4-BE49-F238E27FC236}">
                      <a16:creationId xmlns:a16="http://schemas.microsoft.com/office/drawing/2014/main" id="{4DFCADF4-0787-3CE8-0F1F-0C59D9251886}"/>
                    </a:ext>
                  </a:extLst>
                </p14:cNvPr>
                <p14:cNvContentPartPr/>
                <p14:nvPr/>
              </p14:nvContentPartPr>
              <p14:xfrm>
                <a:off x="1659275" y="2431828"/>
                <a:ext cx="60480" cy="187560"/>
              </p14:xfrm>
            </p:contentPart>
          </mc:Choice>
          <mc:Fallback>
            <p:pic>
              <p:nvPicPr>
                <p:cNvPr id="184" name="Freihand 183">
                  <a:extLst>
                    <a:ext uri="{FF2B5EF4-FFF2-40B4-BE49-F238E27FC236}">
                      <a16:creationId xmlns:a16="http://schemas.microsoft.com/office/drawing/2014/main" id="{4DFCADF4-0787-3CE8-0F1F-0C59D9251886}"/>
                    </a:ext>
                  </a:extLst>
                </p:cNvPr>
                <p:cNvPicPr/>
                <p:nvPr/>
              </p:nvPicPr>
              <p:blipFill>
                <a:blip r:embed="rId303"/>
                <a:stretch>
                  <a:fillRect/>
                </a:stretch>
              </p:blipFill>
              <p:spPr>
                <a:xfrm>
                  <a:off x="1650275" y="2423188"/>
                  <a:ext cx="781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5" name="Freihand 184">
                  <a:extLst>
                    <a:ext uri="{FF2B5EF4-FFF2-40B4-BE49-F238E27FC236}">
                      <a16:creationId xmlns:a16="http://schemas.microsoft.com/office/drawing/2014/main" id="{3AEA2673-C1D1-1D10-C0DD-2E9A7127E130}"/>
                    </a:ext>
                  </a:extLst>
                </p14:cNvPr>
                <p14:cNvContentPartPr/>
                <p14:nvPr/>
              </p14:nvContentPartPr>
              <p14:xfrm>
                <a:off x="1562075" y="2396188"/>
                <a:ext cx="102960" cy="131040"/>
              </p14:xfrm>
            </p:contentPart>
          </mc:Choice>
          <mc:Fallback>
            <p:pic>
              <p:nvPicPr>
                <p:cNvPr id="185" name="Freihand 184">
                  <a:extLst>
                    <a:ext uri="{FF2B5EF4-FFF2-40B4-BE49-F238E27FC236}">
                      <a16:creationId xmlns:a16="http://schemas.microsoft.com/office/drawing/2014/main" id="{3AEA2673-C1D1-1D10-C0DD-2E9A7127E130}"/>
                    </a:ext>
                  </a:extLst>
                </p:cNvPr>
                <p:cNvPicPr/>
                <p:nvPr/>
              </p:nvPicPr>
              <p:blipFill>
                <a:blip r:embed="rId305"/>
                <a:stretch>
                  <a:fillRect/>
                </a:stretch>
              </p:blipFill>
              <p:spPr>
                <a:xfrm>
                  <a:off x="1553435" y="2387188"/>
                  <a:ext cx="120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6" name="Freihand 185">
                  <a:extLst>
                    <a:ext uri="{FF2B5EF4-FFF2-40B4-BE49-F238E27FC236}">
                      <a16:creationId xmlns:a16="http://schemas.microsoft.com/office/drawing/2014/main" id="{402E6B93-C114-4E80-DFCE-65236E9A2421}"/>
                    </a:ext>
                  </a:extLst>
                </p14:cNvPr>
                <p14:cNvContentPartPr/>
                <p14:nvPr/>
              </p14:nvContentPartPr>
              <p14:xfrm>
                <a:off x="1755755" y="2520748"/>
                <a:ext cx="39960" cy="54360"/>
              </p14:xfrm>
            </p:contentPart>
          </mc:Choice>
          <mc:Fallback>
            <p:pic>
              <p:nvPicPr>
                <p:cNvPr id="186" name="Freihand 185">
                  <a:extLst>
                    <a:ext uri="{FF2B5EF4-FFF2-40B4-BE49-F238E27FC236}">
                      <a16:creationId xmlns:a16="http://schemas.microsoft.com/office/drawing/2014/main" id="{402E6B93-C114-4E80-DFCE-65236E9A2421}"/>
                    </a:ext>
                  </a:extLst>
                </p:cNvPr>
                <p:cNvPicPr/>
                <p:nvPr/>
              </p:nvPicPr>
              <p:blipFill>
                <a:blip r:embed="rId307"/>
                <a:stretch>
                  <a:fillRect/>
                </a:stretch>
              </p:blipFill>
              <p:spPr>
                <a:xfrm>
                  <a:off x="1746755" y="2511748"/>
                  <a:ext cx="57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8" name="Freihand 187">
                  <a:extLst>
                    <a:ext uri="{FF2B5EF4-FFF2-40B4-BE49-F238E27FC236}">
                      <a16:creationId xmlns:a16="http://schemas.microsoft.com/office/drawing/2014/main" id="{E19BE916-E38C-E43A-28BD-B75C1D8375E7}"/>
                    </a:ext>
                  </a:extLst>
                </p14:cNvPr>
                <p14:cNvContentPartPr/>
                <p14:nvPr/>
              </p14:nvContentPartPr>
              <p14:xfrm>
                <a:off x="4808915" y="2261908"/>
                <a:ext cx="1189080" cy="2237040"/>
              </p14:xfrm>
            </p:contentPart>
          </mc:Choice>
          <mc:Fallback>
            <p:pic>
              <p:nvPicPr>
                <p:cNvPr id="188" name="Freihand 187">
                  <a:extLst>
                    <a:ext uri="{FF2B5EF4-FFF2-40B4-BE49-F238E27FC236}">
                      <a16:creationId xmlns:a16="http://schemas.microsoft.com/office/drawing/2014/main" id="{E19BE916-E38C-E43A-28BD-B75C1D8375E7}"/>
                    </a:ext>
                  </a:extLst>
                </p:cNvPr>
                <p:cNvPicPr/>
                <p:nvPr/>
              </p:nvPicPr>
              <p:blipFill>
                <a:blip r:embed="rId309"/>
                <a:stretch>
                  <a:fillRect/>
                </a:stretch>
              </p:blipFill>
              <p:spPr>
                <a:xfrm>
                  <a:off x="4800275" y="2253268"/>
                  <a:ext cx="1206720" cy="2254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0" name="Freihand 189">
                  <a:extLst>
                    <a:ext uri="{FF2B5EF4-FFF2-40B4-BE49-F238E27FC236}">
                      <a16:creationId xmlns:a16="http://schemas.microsoft.com/office/drawing/2014/main" id="{2CB5B950-0053-8E9D-6E38-96A0BE92559C}"/>
                    </a:ext>
                  </a:extLst>
                </p14:cNvPr>
                <p14:cNvContentPartPr/>
                <p14:nvPr/>
              </p14:nvContentPartPr>
              <p14:xfrm>
                <a:off x="6068555" y="2086588"/>
                <a:ext cx="174960" cy="212040"/>
              </p14:xfrm>
            </p:contentPart>
          </mc:Choice>
          <mc:Fallback>
            <p:pic>
              <p:nvPicPr>
                <p:cNvPr id="190" name="Freihand 189">
                  <a:extLst>
                    <a:ext uri="{FF2B5EF4-FFF2-40B4-BE49-F238E27FC236}">
                      <a16:creationId xmlns:a16="http://schemas.microsoft.com/office/drawing/2014/main" id="{2CB5B950-0053-8E9D-6E38-96A0BE92559C}"/>
                    </a:ext>
                  </a:extLst>
                </p:cNvPr>
                <p:cNvPicPr/>
                <p:nvPr/>
              </p:nvPicPr>
              <p:blipFill>
                <a:blip r:embed="rId311"/>
                <a:stretch>
                  <a:fillRect/>
                </a:stretch>
              </p:blipFill>
              <p:spPr>
                <a:xfrm>
                  <a:off x="6059555" y="2077948"/>
                  <a:ext cx="192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1" name="Freihand 190">
                  <a:extLst>
                    <a:ext uri="{FF2B5EF4-FFF2-40B4-BE49-F238E27FC236}">
                      <a16:creationId xmlns:a16="http://schemas.microsoft.com/office/drawing/2014/main" id="{DD0D9D4D-CCB5-926A-2D1A-66A7FBF26ADC}"/>
                    </a:ext>
                  </a:extLst>
                </p14:cNvPr>
                <p14:cNvContentPartPr/>
                <p14:nvPr/>
              </p14:nvContentPartPr>
              <p14:xfrm>
                <a:off x="6257195" y="1990108"/>
                <a:ext cx="180360" cy="235080"/>
              </p14:xfrm>
            </p:contentPart>
          </mc:Choice>
          <mc:Fallback>
            <p:pic>
              <p:nvPicPr>
                <p:cNvPr id="191" name="Freihand 190">
                  <a:extLst>
                    <a:ext uri="{FF2B5EF4-FFF2-40B4-BE49-F238E27FC236}">
                      <a16:creationId xmlns:a16="http://schemas.microsoft.com/office/drawing/2014/main" id="{DD0D9D4D-CCB5-926A-2D1A-66A7FBF26ADC}"/>
                    </a:ext>
                  </a:extLst>
                </p:cNvPr>
                <p:cNvPicPr/>
                <p:nvPr/>
              </p:nvPicPr>
              <p:blipFill>
                <a:blip r:embed="rId313"/>
                <a:stretch>
                  <a:fillRect/>
                </a:stretch>
              </p:blipFill>
              <p:spPr>
                <a:xfrm>
                  <a:off x="6248195" y="1981108"/>
                  <a:ext cx="1980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3" name="Freihand 192">
                  <a:extLst>
                    <a:ext uri="{FF2B5EF4-FFF2-40B4-BE49-F238E27FC236}">
                      <a16:creationId xmlns:a16="http://schemas.microsoft.com/office/drawing/2014/main" id="{3F3B04E5-9A06-A8E9-5568-1FC41999A930}"/>
                    </a:ext>
                  </a:extLst>
                </p14:cNvPr>
                <p14:cNvContentPartPr/>
                <p14:nvPr/>
              </p14:nvContentPartPr>
              <p14:xfrm>
                <a:off x="1966715" y="4093228"/>
                <a:ext cx="165600" cy="25560"/>
              </p14:xfrm>
            </p:contentPart>
          </mc:Choice>
          <mc:Fallback>
            <p:pic>
              <p:nvPicPr>
                <p:cNvPr id="193" name="Freihand 192">
                  <a:extLst>
                    <a:ext uri="{FF2B5EF4-FFF2-40B4-BE49-F238E27FC236}">
                      <a16:creationId xmlns:a16="http://schemas.microsoft.com/office/drawing/2014/main" id="{3F3B04E5-9A06-A8E9-5568-1FC41999A930}"/>
                    </a:ext>
                  </a:extLst>
                </p:cNvPr>
                <p:cNvPicPr/>
                <p:nvPr/>
              </p:nvPicPr>
              <p:blipFill>
                <a:blip r:embed="rId315"/>
                <a:stretch>
                  <a:fillRect/>
                </a:stretch>
              </p:blipFill>
              <p:spPr>
                <a:xfrm>
                  <a:off x="1958075" y="4084228"/>
                  <a:ext cx="183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4" name="Freihand 193">
                  <a:extLst>
                    <a:ext uri="{FF2B5EF4-FFF2-40B4-BE49-F238E27FC236}">
                      <a16:creationId xmlns:a16="http://schemas.microsoft.com/office/drawing/2014/main" id="{B8123452-C6AA-75E9-8737-F4EA9C71BEBB}"/>
                    </a:ext>
                  </a:extLst>
                </p14:cNvPr>
                <p14:cNvContentPartPr/>
                <p14:nvPr/>
              </p14:nvContentPartPr>
              <p14:xfrm>
                <a:off x="2196035" y="4030948"/>
                <a:ext cx="571320" cy="66240"/>
              </p14:xfrm>
            </p:contentPart>
          </mc:Choice>
          <mc:Fallback>
            <p:pic>
              <p:nvPicPr>
                <p:cNvPr id="194" name="Freihand 193">
                  <a:extLst>
                    <a:ext uri="{FF2B5EF4-FFF2-40B4-BE49-F238E27FC236}">
                      <a16:creationId xmlns:a16="http://schemas.microsoft.com/office/drawing/2014/main" id="{B8123452-C6AA-75E9-8737-F4EA9C71BEBB}"/>
                    </a:ext>
                  </a:extLst>
                </p:cNvPr>
                <p:cNvPicPr/>
                <p:nvPr/>
              </p:nvPicPr>
              <p:blipFill>
                <a:blip r:embed="rId317"/>
                <a:stretch>
                  <a:fillRect/>
                </a:stretch>
              </p:blipFill>
              <p:spPr>
                <a:xfrm>
                  <a:off x="2187035" y="4022308"/>
                  <a:ext cx="588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5" name="Freihand 194">
                  <a:extLst>
                    <a:ext uri="{FF2B5EF4-FFF2-40B4-BE49-F238E27FC236}">
                      <a16:creationId xmlns:a16="http://schemas.microsoft.com/office/drawing/2014/main" id="{DEDB78D1-4134-AF93-B7E1-60E89AEB4772}"/>
                    </a:ext>
                  </a:extLst>
                </p14:cNvPr>
                <p14:cNvContentPartPr/>
                <p14:nvPr/>
              </p14:nvContentPartPr>
              <p14:xfrm>
                <a:off x="3025475" y="3953908"/>
                <a:ext cx="1914120" cy="75960"/>
              </p14:xfrm>
            </p:contentPart>
          </mc:Choice>
          <mc:Fallback>
            <p:pic>
              <p:nvPicPr>
                <p:cNvPr id="195" name="Freihand 194">
                  <a:extLst>
                    <a:ext uri="{FF2B5EF4-FFF2-40B4-BE49-F238E27FC236}">
                      <a16:creationId xmlns:a16="http://schemas.microsoft.com/office/drawing/2014/main" id="{DEDB78D1-4134-AF93-B7E1-60E89AEB4772}"/>
                    </a:ext>
                  </a:extLst>
                </p:cNvPr>
                <p:cNvPicPr/>
                <p:nvPr/>
              </p:nvPicPr>
              <p:blipFill>
                <a:blip r:embed="rId319"/>
                <a:stretch>
                  <a:fillRect/>
                </a:stretch>
              </p:blipFill>
              <p:spPr>
                <a:xfrm>
                  <a:off x="3016475" y="3944908"/>
                  <a:ext cx="1931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6" name="Freihand 195">
                  <a:extLst>
                    <a:ext uri="{FF2B5EF4-FFF2-40B4-BE49-F238E27FC236}">
                      <a16:creationId xmlns:a16="http://schemas.microsoft.com/office/drawing/2014/main" id="{22904481-0F74-E448-94C7-71026CE36667}"/>
                    </a:ext>
                  </a:extLst>
                </p14:cNvPr>
                <p14:cNvContentPartPr/>
                <p14:nvPr/>
              </p14:nvContentPartPr>
              <p14:xfrm>
                <a:off x="5104115" y="4035268"/>
                <a:ext cx="58320" cy="461520"/>
              </p14:xfrm>
            </p:contentPart>
          </mc:Choice>
          <mc:Fallback>
            <p:pic>
              <p:nvPicPr>
                <p:cNvPr id="196" name="Freihand 195">
                  <a:extLst>
                    <a:ext uri="{FF2B5EF4-FFF2-40B4-BE49-F238E27FC236}">
                      <a16:creationId xmlns:a16="http://schemas.microsoft.com/office/drawing/2014/main" id="{22904481-0F74-E448-94C7-71026CE36667}"/>
                    </a:ext>
                  </a:extLst>
                </p:cNvPr>
                <p:cNvPicPr/>
                <p:nvPr/>
              </p:nvPicPr>
              <p:blipFill>
                <a:blip r:embed="rId321"/>
                <a:stretch>
                  <a:fillRect/>
                </a:stretch>
              </p:blipFill>
              <p:spPr>
                <a:xfrm>
                  <a:off x="5095475" y="4026628"/>
                  <a:ext cx="7596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8" name="Freihand 197">
                  <a:extLst>
                    <a:ext uri="{FF2B5EF4-FFF2-40B4-BE49-F238E27FC236}">
                      <a16:creationId xmlns:a16="http://schemas.microsoft.com/office/drawing/2014/main" id="{6A056369-8CDE-B8C5-351A-0E28B4232E0D}"/>
                    </a:ext>
                  </a:extLst>
                </p14:cNvPr>
                <p14:cNvContentPartPr/>
                <p14:nvPr/>
              </p14:nvContentPartPr>
              <p14:xfrm>
                <a:off x="4971995" y="4618828"/>
                <a:ext cx="91080" cy="98280"/>
              </p14:xfrm>
            </p:contentPart>
          </mc:Choice>
          <mc:Fallback>
            <p:pic>
              <p:nvPicPr>
                <p:cNvPr id="198" name="Freihand 197">
                  <a:extLst>
                    <a:ext uri="{FF2B5EF4-FFF2-40B4-BE49-F238E27FC236}">
                      <a16:creationId xmlns:a16="http://schemas.microsoft.com/office/drawing/2014/main" id="{6A056369-8CDE-B8C5-351A-0E28B4232E0D}"/>
                    </a:ext>
                  </a:extLst>
                </p:cNvPr>
                <p:cNvPicPr/>
                <p:nvPr/>
              </p:nvPicPr>
              <p:blipFill>
                <a:blip r:embed="rId323"/>
                <a:stretch>
                  <a:fillRect/>
                </a:stretch>
              </p:blipFill>
              <p:spPr>
                <a:xfrm>
                  <a:off x="4962995" y="4610188"/>
                  <a:ext cx="108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9" name="Freihand 198">
                  <a:extLst>
                    <a:ext uri="{FF2B5EF4-FFF2-40B4-BE49-F238E27FC236}">
                      <a16:creationId xmlns:a16="http://schemas.microsoft.com/office/drawing/2014/main" id="{570A8D2D-8C5D-0581-3C7A-ACFED411C187}"/>
                    </a:ext>
                  </a:extLst>
                </p14:cNvPr>
                <p14:cNvContentPartPr/>
                <p14:nvPr/>
              </p14:nvContentPartPr>
              <p14:xfrm>
                <a:off x="5031755" y="4692268"/>
                <a:ext cx="29520" cy="73800"/>
              </p14:xfrm>
            </p:contentPart>
          </mc:Choice>
          <mc:Fallback>
            <p:pic>
              <p:nvPicPr>
                <p:cNvPr id="199" name="Freihand 198">
                  <a:extLst>
                    <a:ext uri="{FF2B5EF4-FFF2-40B4-BE49-F238E27FC236}">
                      <a16:creationId xmlns:a16="http://schemas.microsoft.com/office/drawing/2014/main" id="{570A8D2D-8C5D-0581-3C7A-ACFED411C187}"/>
                    </a:ext>
                  </a:extLst>
                </p:cNvPr>
                <p:cNvPicPr/>
                <p:nvPr/>
              </p:nvPicPr>
              <p:blipFill>
                <a:blip r:embed="rId325"/>
                <a:stretch>
                  <a:fillRect/>
                </a:stretch>
              </p:blipFill>
              <p:spPr>
                <a:xfrm>
                  <a:off x="5022755" y="4683268"/>
                  <a:ext cx="47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0" name="Freihand 199">
                  <a:extLst>
                    <a:ext uri="{FF2B5EF4-FFF2-40B4-BE49-F238E27FC236}">
                      <a16:creationId xmlns:a16="http://schemas.microsoft.com/office/drawing/2014/main" id="{9C5EF0E5-4148-BAB2-8C84-B7AFA5887557}"/>
                    </a:ext>
                  </a:extLst>
                </p14:cNvPr>
                <p14:cNvContentPartPr/>
                <p14:nvPr/>
              </p14:nvContentPartPr>
              <p14:xfrm>
                <a:off x="5101955" y="4608388"/>
                <a:ext cx="63360" cy="145440"/>
              </p14:xfrm>
            </p:contentPart>
          </mc:Choice>
          <mc:Fallback>
            <p:pic>
              <p:nvPicPr>
                <p:cNvPr id="200" name="Freihand 199">
                  <a:extLst>
                    <a:ext uri="{FF2B5EF4-FFF2-40B4-BE49-F238E27FC236}">
                      <a16:creationId xmlns:a16="http://schemas.microsoft.com/office/drawing/2014/main" id="{9C5EF0E5-4148-BAB2-8C84-B7AFA5887557}"/>
                    </a:ext>
                  </a:extLst>
                </p:cNvPr>
                <p:cNvPicPr/>
                <p:nvPr/>
              </p:nvPicPr>
              <p:blipFill>
                <a:blip r:embed="rId327"/>
                <a:stretch>
                  <a:fillRect/>
                </a:stretch>
              </p:blipFill>
              <p:spPr>
                <a:xfrm>
                  <a:off x="5092955" y="4599748"/>
                  <a:ext cx="81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1" name="Freihand 200">
                  <a:extLst>
                    <a:ext uri="{FF2B5EF4-FFF2-40B4-BE49-F238E27FC236}">
                      <a16:creationId xmlns:a16="http://schemas.microsoft.com/office/drawing/2014/main" id="{5E5B4947-23F7-4EF0-82B4-857AD250C679}"/>
                    </a:ext>
                  </a:extLst>
                </p14:cNvPr>
                <p14:cNvContentPartPr/>
                <p14:nvPr/>
              </p14:nvContentPartPr>
              <p14:xfrm>
                <a:off x="5157755" y="4584628"/>
                <a:ext cx="104760" cy="170640"/>
              </p14:xfrm>
            </p:contentPart>
          </mc:Choice>
          <mc:Fallback>
            <p:pic>
              <p:nvPicPr>
                <p:cNvPr id="201" name="Freihand 200">
                  <a:extLst>
                    <a:ext uri="{FF2B5EF4-FFF2-40B4-BE49-F238E27FC236}">
                      <a16:creationId xmlns:a16="http://schemas.microsoft.com/office/drawing/2014/main" id="{5E5B4947-23F7-4EF0-82B4-857AD250C679}"/>
                    </a:ext>
                  </a:extLst>
                </p:cNvPr>
                <p:cNvPicPr/>
                <p:nvPr/>
              </p:nvPicPr>
              <p:blipFill>
                <a:blip r:embed="rId329"/>
                <a:stretch>
                  <a:fillRect/>
                </a:stretch>
              </p:blipFill>
              <p:spPr>
                <a:xfrm>
                  <a:off x="5148755" y="4575988"/>
                  <a:ext cx="122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3" name="Freihand 202">
                  <a:extLst>
                    <a:ext uri="{FF2B5EF4-FFF2-40B4-BE49-F238E27FC236}">
                      <a16:creationId xmlns:a16="http://schemas.microsoft.com/office/drawing/2014/main" id="{B2CABCB7-5CDB-DC14-2FC4-FDB7D3BEEDA1}"/>
                    </a:ext>
                  </a:extLst>
                </p14:cNvPr>
                <p14:cNvContentPartPr/>
                <p14:nvPr/>
              </p14:nvContentPartPr>
              <p14:xfrm>
                <a:off x="1502315" y="4025548"/>
                <a:ext cx="87120" cy="192240"/>
              </p14:xfrm>
            </p:contentPart>
          </mc:Choice>
          <mc:Fallback>
            <p:pic>
              <p:nvPicPr>
                <p:cNvPr id="203" name="Freihand 202">
                  <a:extLst>
                    <a:ext uri="{FF2B5EF4-FFF2-40B4-BE49-F238E27FC236}">
                      <a16:creationId xmlns:a16="http://schemas.microsoft.com/office/drawing/2014/main" id="{B2CABCB7-5CDB-DC14-2FC4-FDB7D3BEEDA1}"/>
                    </a:ext>
                  </a:extLst>
                </p:cNvPr>
                <p:cNvPicPr/>
                <p:nvPr/>
              </p:nvPicPr>
              <p:blipFill>
                <a:blip r:embed="rId331"/>
                <a:stretch>
                  <a:fillRect/>
                </a:stretch>
              </p:blipFill>
              <p:spPr>
                <a:xfrm>
                  <a:off x="1493315" y="4016548"/>
                  <a:ext cx="1047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4" name="Freihand 203">
                  <a:extLst>
                    <a:ext uri="{FF2B5EF4-FFF2-40B4-BE49-F238E27FC236}">
                      <a16:creationId xmlns:a16="http://schemas.microsoft.com/office/drawing/2014/main" id="{A40F3513-BED1-A3F5-F259-2966C8BEA2E1}"/>
                    </a:ext>
                  </a:extLst>
                </p14:cNvPr>
                <p14:cNvContentPartPr/>
                <p14:nvPr/>
              </p14:nvContentPartPr>
              <p14:xfrm>
                <a:off x="1519235" y="3997828"/>
                <a:ext cx="255960" cy="201600"/>
              </p14:xfrm>
            </p:contentPart>
          </mc:Choice>
          <mc:Fallback>
            <p:pic>
              <p:nvPicPr>
                <p:cNvPr id="204" name="Freihand 203">
                  <a:extLst>
                    <a:ext uri="{FF2B5EF4-FFF2-40B4-BE49-F238E27FC236}">
                      <a16:creationId xmlns:a16="http://schemas.microsoft.com/office/drawing/2014/main" id="{A40F3513-BED1-A3F5-F259-2966C8BEA2E1}"/>
                    </a:ext>
                  </a:extLst>
                </p:cNvPr>
                <p:cNvPicPr/>
                <p:nvPr/>
              </p:nvPicPr>
              <p:blipFill>
                <a:blip r:embed="rId333"/>
                <a:stretch>
                  <a:fillRect/>
                </a:stretch>
              </p:blipFill>
              <p:spPr>
                <a:xfrm>
                  <a:off x="1510595" y="3989188"/>
                  <a:ext cx="273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5" name="Freihand 204">
                  <a:extLst>
                    <a:ext uri="{FF2B5EF4-FFF2-40B4-BE49-F238E27FC236}">
                      <a16:creationId xmlns:a16="http://schemas.microsoft.com/office/drawing/2014/main" id="{305D273B-D8ED-3F3B-2C13-FC1BCA8649D7}"/>
                    </a:ext>
                  </a:extLst>
                </p14:cNvPr>
                <p14:cNvContentPartPr/>
                <p14:nvPr/>
              </p14:nvContentPartPr>
              <p14:xfrm>
                <a:off x="1668995" y="3981988"/>
                <a:ext cx="58680" cy="50040"/>
              </p14:xfrm>
            </p:contentPart>
          </mc:Choice>
          <mc:Fallback>
            <p:pic>
              <p:nvPicPr>
                <p:cNvPr id="205" name="Freihand 204">
                  <a:extLst>
                    <a:ext uri="{FF2B5EF4-FFF2-40B4-BE49-F238E27FC236}">
                      <a16:creationId xmlns:a16="http://schemas.microsoft.com/office/drawing/2014/main" id="{305D273B-D8ED-3F3B-2C13-FC1BCA8649D7}"/>
                    </a:ext>
                  </a:extLst>
                </p:cNvPr>
                <p:cNvPicPr/>
                <p:nvPr/>
              </p:nvPicPr>
              <p:blipFill>
                <a:blip r:embed="rId335"/>
                <a:stretch>
                  <a:fillRect/>
                </a:stretch>
              </p:blipFill>
              <p:spPr>
                <a:xfrm>
                  <a:off x="1659995" y="3972988"/>
                  <a:ext cx="76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6" name="Freihand 205">
                  <a:extLst>
                    <a:ext uri="{FF2B5EF4-FFF2-40B4-BE49-F238E27FC236}">
                      <a16:creationId xmlns:a16="http://schemas.microsoft.com/office/drawing/2014/main" id="{131B0419-D929-F359-7E83-AD5BCCC610B8}"/>
                    </a:ext>
                  </a:extLst>
                </p14:cNvPr>
                <p14:cNvContentPartPr/>
                <p14:nvPr/>
              </p14:nvContentPartPr>
              <p14:xfrm>
                <a:off x="1779875" y="4152628"/>
                <a:ext cx="84240" cy="74160"/>
              </p14:xfrm>
            </p:contentPart>
          </mc:Choice>
          <mc:Fallback>
            <p:pic>
              <p:nvPicPr>
                <p:cNvPr id="206" name="Freihand 205">
                  <a:extLst>
                    <a:ext uri="{FF2B5EF4-FFF2-40B4-BE49-F238E27FC236}">
                      <a16:creationId xmlns:a16="http://schemas.microsoft.com/office/drawing/2014/main" id="{131B0419-D929-F359-7E83-AD5BCCC610B8}"/>
                    </a:ext>
                  </a:extLst>
                </p:cNvPr>
                <p:cNvPicPr/>
                <p:nvPr/>
              </p:nvPicPr>
              <p:blipFill>
                <a:blip r:embed="rId337"/>
                <a:stretch>
                  <a:fillRect/>
                </a:stretch>
              </p:blipFill>
              <p:spPr>
                <a:xfrm>
                  <a:off x="1771235" y="4143988"/>
                  <a:ext cx="101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8" name="Freihand 207">
                  <a:extLst>
                    <a:ext uri="{FF2B5EF4-FFF2-40B4-BE49-F238E27FC236}">
                      <a16:creationId xmlns:a16="http://schemas.microsoft.com/office/drawing/2014/main" id="{87F8629B-E5F3-0C9C-C9BD-79F39021E0A6}"/>
                    </a:ext>
                  </a:extLst>
                </p14:cNvPr>
                <p14:cNvContentPartPr/>
                <p14:nvPr/>
              </p14:nvContentPartPr>
              <p14:xfrm>
                <a:off x="1986515" y="2435068"/>
                <a:ext cx="316800" cy="79200"/>
              </p14:xfrm>
            </p:contentPart>
          </mc:Choice>
          <mc:Fallback>
            <p:pic>
              <p:nvPicPr>
                <p:cNvPr id="208" name="Freihand 207">
                  <a:extLst>
                    <a:ext uri="{FF2B5EF4-FFF2-40B4-BE49-F238E27FC236}">
                      <a16:creationId xmlns:a16="http://schemas.microsoft.com/office/drawing/2014/main" id="{87F8629B-E5F3-0C9C-C9BD-79F39021E0A6}"/>
                    </a:ext>
                  </a:extLst>
                </p:cNvPr>
                <p:cNvPicPr/>
                <p:nvPr/>
              </p:nvPicPr>
              <p:blipFill>
                <a:blip r:embed="rId339"/>
                <a:stretch>
                  <a:fillRect/>
                </a:stretch>
              </p:blipFill>
              <p:spPr>
                <a:xfrm>
                  <a:off x="1977875" y="2426428"/>
                  <a:ext cx="334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9" name="Freihand 208">
                  <a:extLst>
                    <a:ext uri="{FF2B5EF4-FFF2-40B4-BE49-F238E27FC236}">
                      <a16:creationId xmlns:a16="http://schemas.microsoft.com/office/drawing/2014/main" id="{F3E2C800-B19C-E7E0-9384-28ED29FFA205}"/>
                    </a:ext>
                  </a:extLst>
                </p14:cNvPr>
                <p14:cNvContentPartPr/>
                <p14:nvPr/>
              </p14:nvContentPartPr>
              <p14:xfrm>
                <a:off x="2535875" y="2412748"/>
                <a:ext cx="257760" cy="29520"/>
              </p14:xfrm>
            </p:contentPart>
          </mc:Choice>
          <mc:Fallback>
            <p:pic>
              <p:nvPicPr>
                <p:cNvPr id="209" name="Freihand 208">
                  <a:extLst>
                    <a:ext uri="{FF2B5EF4-FFF2-40B4-BE49-F238E27FC236}">
                      <a16:creationId xmlns:a16="http://schemas.microsoft.com/office/drawing/2014/main" id="{F3E2C800-B19C-E7E0-9384-28ED29FFA205}"/>
                    </a:ext>
                  </a:extLst>
                </p:cNvPr>
                <p:cNvPicPr/>
                <p:nvPr/>
              </p:nvPicPr>
              <p:blipFill>
                <a:blip r:embed="rId341"/>
                <a:stretch>
                  <a:fillRect/>
                </a:stretch>
              </p:blipFill>
              <p:spPr>
                <a:xfrm>
                  <a:off x="2527235" y="2403748"/>
                  <a:ext cx="275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0" name="Freihand 209">
                  <a:extLst>
                    <a:ext uri="{FF2B5EF4-FFF2-40B4-BE49-F238E27FC236}">
                      <a16:creationId xmlns:a16="http://schemas.microsoft.com/office/drawing/2014/main" id="{754616F3-2AD9-70FB-B0CC-868D0F4B67F8}"/>
                    </a:ext>
                  </a:extLst>
                </p14:cNvPr>
                <p14:cNvContentPartPr/>
                <p14:nvPr/>
              </p14:nvContentPartPr>
              <p14:xfrm>
                <a:off x="2960315" y="2403748"/>
                <a:ext cx="2399760" cy="25560"/>
              </p14:xfrm>
            </p:contentPart>
          </mc:Choice>
          <mc:Fallback>
            <p:pic>
              <p:nvPicPr>
                <p:cNvPr id="210" name="Freihand 209">
                  <a:extLst>
                    <a:ext uri="{FF2B5EF4-FFF2-40B4-BE49-F238E27FC236}">
                      <a16:creationId xmlns:a16="http://schemas.microsoft.com/office/drawing/2014/main" id="{754616F3-2AD9-70FB-B0CC-868D0F4B67F8}"/>
                    </a:ext>
                  </a:extLst>
                </p:cNvPr>
                <p:cNvPicPr/>
                <p:nvPr/>
              </p:nvPicPr>
              <p:blipFill>
                <a:blip r:embed="rId343"/>
                <a:stretch>
                  <a:fillRect/>
                </a:stretch>
              </p:blipFill>
              <p:spPr>
                <a:xfrm>
                  <a:off x="2951315" y="2395108"/>
                  <a:ext cx="2417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1" name="Freihand 210">
                  <a:extLst>
                    <a:ext uri="{FF2B5EF4-FFF2-40B4-BE49-F238E27FC236}">
                      <a16:creationId xmlns:a16="http://schemas.microsoft.com/office/drawing/2014/main" id="{BD53E25C-4BEE-ABF4-53DA-A2710CF46EFF}"/>
                    </a:ext>
                  </a:extLst>
                </p14:cNvPr>
                <p14:cNvContentPartPr/>
                <p14:nvPr/>
              </p14:nvContentPartPr>
              <p14:xfrm>
                <a:off x="5605955" y="2321668"/>
                <a:ext cx="324360" cy="33480"/>
              </p14:xfrm>
            </p:contentPart>
          </mc:Choice>
          <mc:Fallback>
            <p:pic>
              <p:nvPicPr>
                <p:cNvPr id="211" name="Freihand 210">
                  <a:extLst>
                    <a:ext uri="{FF2B5EF4-FFF2-40B4-BE49-F238E27FC236}">
                      <a16:creationId xmlns:a16="http://schemas.microsoft.com/office/drawing/2014/main" id="{BD53E25C-4BEE-ABF4-53DA-A2710CF46EFF}"/>
                    </a:ext>
                  </a:extLst>
                </p:cNvPr>
                <p:cNvPicPr/>
                <p:nvPr/>
              </p:nvPicPr>
              <p:blipFill>
                <a:blip r:embed="rId345"/>
                <a:stretch>
                  <a:fillRect/>
                </a:stretch>
              </p:blipFill>
              <p:spPr>
                <a:xfrm>
                  <a:off x="5596955" y="2312668"/>
                  <a:ext cx="342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2" name="Freihand 211">
                  <a:extLst>
                    <a:ext uri="{FF2B5EF4-FFF2-40B4-BE49-F238E27FC236}">
                      <a16:creationId xmlns:a16="http://schemas.microsoft.com/office/drawing/2014/main" id="{FB41A813-6B82-DF2C-BAA8-CD7B95A86810}"/>
                    </a:ext>
                  </a:extLst>
                </p14:cNvPr>
                <p14:cNvContentPartPr/>
                <p14:nvPr/>
              </p14:nvContentPartPr>
              <p14:xfrm>
                <a:off x="5974595" y="2324908"/>
                <a:ext cx="30600" cy="298080"/>
              </p14:xfrm>
            </p:contentPart>
          </mc:Choice>
          <mc:Fallback>
            <p:pic>
              <p:nvPicPr>
                <p:cNvPr id="212" name="Freihand 211">
                  <a:extLst>
                    <a:ext uri="{FF2B5EF4-FFF2-40B4-BE49-F238E27FC236}">
                      <a16:creationId xmlns:a16="http://schemas.microsoft.com/office/drawing/2014/main" id="{FB41A813-6B82-DF2C-BAA8-CD7B95A86810}"/>
                    </a:ext>
                  </a:extLst>
                </p:cNvPr>
                <p:cNvPicPr/>
                <p:nvPr/>
              </p:nvPicPr>
              <p:blipFill>
                <a:blip r:embed="rId347"/>
                <a:stretch>
                  <a:fillRect/>
                </a:stretch>
              </p:blipFill>
              <p:spPr>
                <a:xfrm>
                  <a:off x="5965595" y="2316268"/>
                  <a:ext cx="482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3" name="Freihand 212">
                  <a:extLst>
                    <a:ext uri="{FF2B5EF4-FFF2-40B4-BE49-F238E27FC236}">
                      <a16:creationId xmlns:a16="http://schemas.microsoft.com/office/drawing/2014/main" id="{53778D11-56EB-8775-1C81-EF7EFB295FAB}"/>
                    </a:ext>
                  </a:extLst>
                </p14:cNvPr>
                <p14:cNvContentPartPr/>
                <p14:nvPr/>
              </p14:nvContentPartPr>
              <p14:xfrm>
                <a:off x="5898275" y="3684988"/>
                <a:ext cx="14400" cy="414720"/>
              </p14:xfrm>
            </p:contentPart>
          </mc:Choice>
          <mc:Fallback>
            <p:pic>
              <p:nvPicPr>
                <p:cNvPr id="213" name="Freihand 212">
                  <a:extLst>
                    <a:ext uri="{FF2B5EF4-FFF2-40B4-BE49-F238E27FC236}">
                      <a16:creationId xmlns:a16="http://schemas.microsoft.com/office/drawing/2014/main" id="{53778D11-56EB-8775-1C81-EF7EFB295FAB}"/>
                    </a:ext>
                  </a:extLst>
                </p:cNvPr>
                <p:cNvPicPr/>
                <p:nvPr/>
              </p:nvPicPr>
              <p:blipFill>
                <a:blip r:embed="rId349"/>
                <a:stretch>
                  <a:fillRect/>
                </a:stretch>
              </p:blipFill>
              <p:spPr>
                <a:xfrm>
                  <a:off x="5889275" y="3675988"/>
                  <a:ext cx="3204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4" name="Freihand 213">
                  <a:extLst>
                    <a:ext uri="{FF2B5EF4-FFF2-40B4-BE49-F238E27FC236}">
                      <a16:creationId xmlns:a16="http://schemas.microsoft.com/office/drawing/2014/main" id="{3413FD5A-3150-2886-A703-06ADF82B1560}"/>
                    </a:ext>
                  </a:extLst>
                </p14:cNvPr>
                <p14:cNvContentPartPr/>
                <p14:nvPr/>
              </p14:nvContentPartPr>
              <p14:xfrm>
                <a:off x="5855075" y="4308148"/>
                <a:ext cx="33480" cy="219240"/>
              </p14:xfrm>
            </p:contentPart>
          </mc:Choice>
          <mc:Fallback>
            <p:pic>
              <p:nvPicPr>
                <p:cNvPr id="214" name="Freihand 213">
                  <a:extLst>
                    <a:ext uri="{FF2B5EF4-FFF2-40B4-BE49-F238E27FC236}">
                      <a16:creationId xmlns:a16="http://schemas.microsoft.com/office/drawing/2014/main" id="{3413FD5A-3150-2886-A703-06ADF82B1560}"/>
                    </a:ext>
                  </a:extLst>
                </p:cNvPr>
                <p:cNvPicPr/>
                <p:nvPr/>
              </p:nvPicPr>
              <p:blipFill>
                <a:blip r:embed="rId351"/>
                <a:stretch>
                  <a:fillRect/>
                </a:stretch>
              </p:blipFill>
              <p:spPr>
                <a:xfrm>
                  <a:off x="5846075" y="4299148"/>
                  <a:ext cx="51120" cy="23688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DC60715-9731-8C48-907E-40122CE09CB1}"/>
                  </a:ext>
                </a:extLst>
              </p14:cNvPr>
              <p14:cNvContentPartPr/>
              <p14:nvPr/>
            </p14:nvContentPartPr>
            <p14:xfrm>
              <a:off x="802835" y="441388"/>
              <a:ext cx="1705680" cy="120240"/>
            </p14:xfrm>
          </p:contentPart>
        </mc:Choice>
        <mc:Fallback>
          <p:pic>
            <p:nvPicPr>
              <p:cNvPr id="2" name="Freihand 1">
                <a:extLst>
                  <a:ext uri="{FF2B5EF4-FFF2-40B4-BE49-F238E27FC236}">
                    <a16:creationId xmlns:a16="http://schemas.microsoft.com/office/drawing/2014/main" id="{5DC60715-9731-8C48-907E-40122CE09CB1}"/>
                  </a:ext>
                </a:extLst>
              </p:cNvPr>
              <p:cNvPicPr/>
              <p:nvPr/>
            </p:nvPicPr>
            <p:blipFill>
              <a:blip r:embed="rId4"/>
              <a:stretch>
                <a:fillRect/>
              </a:stretch>
            </p:blipFill>
            <p:spPr>
              <a:xfrm>
                <a:off x="794195" y="432748"/>
                <a:ext cx="1723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CF126B0-DAB0-70E4-52EF-24A1873448A4}"/>
                  </a:ext>
                </a:extLst>
              </p14:cNvPr>
              <p14:cNvContentPartPr/>
              <p14:nvPr/>
            </p14:nvContentPartPr>
            <p14:xfrm>
              <a:off x="7021835" y="433468"/>
              <a:ext cx="958680" cy="111240"/>
            </p14:xfrm>
          </p:contentPart>
        </mc:Choice>
        <mc:Fallback>
          <p:pic>
            <p:nvPicPr>
              <p:cNvPr id="3" name="Freihand 2">
                <a:extLst>
                  <a:ext uri="{FF2B5EF4-FFF2-40B4-BE49-F238E27FC236}">
                    <a16:creationId xmlns:a16="http://schemas.microsoft.com/office/drawing/2014/main" id="{FCF126B0-DAB0-70E4-52EF-24A1873448A4}"/>
                  </a:ext>
                </a:extLst>
              </p:cNvPr>
              <p:cNvPicPr/>
              <p:nvPr/>
            </p:nvPicPr>
            <p:blipFill>
              <a:blip r:embed="rId6"/>
              <a:stretch>
                <a:fillRect/>
              </a:stretch>
            </p:blipFill>
            <p:spPr>
              <a:xfrm>
                <a:off x="7013195" y="424468"/>
                <a:ext cx="976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4FE1E43-6089-4684-C10B-6AB3ECBA7E12}"/>
                  </a:ext>
                </a:extLst>
              </p14:cNvPr>
              <p14:cNvContentPartPr/>
              <p14:nvPr/>
            </p14:nvContentPartPr>
            <p14:xfrm>
              <a:off x="7110035" y="436708"/>
              <a:ext cx="756360" cy="106920"/>
            </p14:xfrm>
          </p:contentPart>
        </mc:Choice>
        <mc:Fallback>
          <p:pic>
            <p:nvPicPr>
              <p:cNvPr id="4" name="Freihand 3">
                <a:extLst>
                  <a:ext uri="{FF2B5EF4-FFF2-40B4-BE49-F238E27FC236}">
                    <a16:creationId xmlns:a16="http://schemas.microsoft.com/office/drawing/2014/main" id="{84FE1E43-6089-4684-C10B-6AB3ECBA7E12}"/>
                  </a:ext>
                </a:extLst>
              </p:cNvPr>
              <p:cNvPicPr/>
              <p:nvPr/>
            </p:nvPicPr>
            <p:blipFill>
              <a:blip r:embed="rId8"/>
              <a:stretch>
                <a:fillRect/>
              </a:stretch>
            </p:blipFill>
            <p:spPr>
              <a:xfrm>
                <a:off x="7101035" y="427708"/>
                <a:ext cx="774000" cy="124560"/>
              </a:xfrm>
              <a:prstGeom prst="rect">
                <a:avLst/>
              </a:prstGeom>
            </p:spPr>
          </p:pic>
        </mc:Fallback>
      </mc:AlternateContent>
      <p:grpSp>
        <p:nvGrpSpPr>
          <p:cNvPr id="17" name="Gruppieren 16">
            <a:extLst>
              <a:ext uri="{FF2B5EF4-FFF2-40B4-BE49-F238E27FC236}">
                <a16:creationId xmlns:a16="http://schemas.microsoft.com/office/drawing/2014/main" id="{CCE4E4D4-38C8-5358-95F2-82992679E6BE}"/>
              </a:ext>
            </a:extLst>
          </p:cNvPr>
          <p:cNvGrpSpPr/>
          <p:nvPr/>
        </p:nvGrpSpPr>
        <p:grpSpPr>
          <a:xfrm>
            <a:off x="1887875" y="372268"/>
            <a:ext cx="2779200" cy="391680"/>
            <a:chOff x="1887875" y="372268"/>
            <a:chExt cx="2779200" cy="39168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EA118D54-22EF-F389-E645-101F0B918E45}"/>
                    </a:ext>
                  </a:extLst>
                </p14:cNvPr>
                <p14:cNvContentPartPr/>
                <p14:nvPr/>
              </p14:nvContentPartPr>
              <p14:xfrm>
                <a:off x="1887875" y="516988"/>
                <a:ext cx="1925640" cy="145440"/>
              </p14:xfrm>
            </p:contentPart>
          </mc:Choice>
          <mc:Fallback>
            <p:pic>
              <p:nvPicPr>
                <p:cNvPr id="5" name="Freihand 4">
                  <a:extLst>
                    <a:ext uri="{FF2B5EF4-FFF2-40B4-BE49-F238E27FC236}">
                      <a16:creationId xmlns:a16="http://schemas.microsoft.com/office/drawing/2014/main" id="{EA118D54-22EF-F389-E645-101F0B918E45}"/>
                    </a:ext>
                  </a:extLst>
                </p:cNvPr>
                <p:cNvPicPr/>
                <p:nvPr/>
              </p:nvPicPr>
              <p:blipFill>
                <a:blip r:embed="rId10"/>
                <a:stretch>
                  <a:fillRect/>
                </a:stretch>
              </p:blipFill>
              <p:spPr>
                <a:xfrm>
                  <a:off x="1879235" y="507988"/>
                  <a:ext cx="1943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E782FBD8-FDC0-B52E-6D10-F3EAA0DD425F}"/>
                    </a:ext>
                  </a:extLst>
                </p14:cNvPr>
                <p14:cNvContentPartPr/>
                <p14:nvPr/>
              </p14:nvContentPartPr>
              <p14:xfrm>
                <a:off x="1903355" y="545428"/>
                <a:ext cx="180720" cy="218520"/>
              </p14:xfrm>
            </p:contentPart>
          </mc:Choice>
          <mc:Fallback>
            <p:pic>
              <p:nvPicPr>
                <p:cNvPr id="6" name="Freihand 5">
                  <a:extLst>
                    <a:ext uri="{FF2B5EF4-FFF2-40B4-BE49-F238E27FC236}">
                      <a16:creationId xmlns:a16="http://schemas.microsoft.com/office/drawing/2014/main" id="{E782FBD8-FDC0-B52E-6D10-F3EAA0DD425F}"/>
                    </a:ext>
                  </a:extLst>
                </p:cNvPr>
                <p:cNvPicPr/>
                <p:nvPr/>
              </p:nvPicPr>
              <p:blipFill>
                <a:blip r:embed="rId12"/>
                <a:stretch>
                  <a:fillRect/>
                </a:stretch>
              </p:blipFill>
              <p:spPr>
                <a:xfrm>
                  <a:off x="1894355" y="536788"/>
                  <a:ext cx="1983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CEBF29BE-C233-E632-7A30-0105ED98F38C}"/>
                    </a:ext>
                  </a:extLst>
                </p14:cNvPr>
                <p14:cNvContentPartPr/>
                <p14:nvPr/>
              </p14:nvContentPartPr>
              <p14:xfrm>
                <a:off x="2138435" y="606988"/>
                <a:ext cx="439560" cy="123120"/>
              </p14:xfrm>
            </p:contentPart>
          </mc:Choice>
          <mc:Fallback>
            <p:pic>
              <p:nvPicPr>
                <p:cNvPr id="8" name="Freihand 7">
                  <a:extLst>
                    <a:ext uri="{FF2B5EF4-FFF2-40B4-BE49-F238E27FC236}">
                      <a16:creationId xmlns:a16="http://schemas.microsoft.com/office/drawing/2014/main" id="{CEBF29BE-C233-E632-7A30-0105ED98F38C}"/>
                    </a:ext>
                  </a:extLst>
                </p:cNvPr>
                <p:cNvPicPr/>
                <p:nvPr/>
              </p:nvPicPr>
              <p:blipFill>
                <a:blip r:embed="rId14"/>
                <a:stretch>
                  <a:fillRect/>
                </a:stretch>
              </p:blipFill>
              <p:spPr>
                <a:xfrm>
                  <a:off x="2129795" y="597988"/>
                  <a:ext cx="457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732DD1DE-8B8F-C495-82E4-805055C2536F}"/>
                    </a:ext>
                  </a:extLst>
                </p14:cNvPr>
                <p14:cNvContentPartPr/>
                <p14:nvPr/>
              </p14:nvContentPartPr>
              <p14:xfrm>
                <a:off x="2634875" y="571708"/>
                <a:ext cx="146160" cy="114480"/>
              </p14:xfrm>
            </p:contentPart>
          </mc:Choice>
          <mc:Fallback>
            <p:pic>
              <p:nvPicPr>
                <p:cNvPr id="9" name="Freihand 8">
                  <a:extLst>
                    <a:ext uri="{FF2B5EF4-FFF2-40B4-BE49-F238E27FC236}">
                      <a16:creationId xmlns:a16="http://schemas.microsoft.com/office/drawing/2014/main" id="{732DD1DE-8B8F-C495-82E4-805055C2536F}"/>
                    </a:ext>
                  </a:extLst>
                </p:cNvPr>
                <p:cNvPicPr/>
                <p:nvPr/>
              </p:nvPicPr>
              <p:blipFill>
                <a:blip r:embed="rId16"/>
                <a:stretch>
                  <a:fillRect/>
                </a:stretch>
              </p:blipFill>
              <p:spPr>
                <a:xfrm>
                  <a:off x="2625875" y="562708"/>
                  <a:ext cx="163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20A07270-9DF4-421B-8D35-2FA7F7AFE7A8}"/>
                    </a:ext>
                  </a:extLst>
                </p14:cNvPr>
                <p14:cNvContentPartPr/>
                <p14:nvPr/>
              </p14:nvContentPartPr>
              <p14:xfrm>
                <a:off x="2869595" y="579268"/>
                <a:ext cx="110160" cy="69480"/>
              </p14:xfrm>
            </p:contentPart>
          </mc:Choice>
          <mc:Fallback>
            <p:pic>
              <p:nvPicPr>
                <p:cNvPr id="10" name="Freihand 9">
                  <a:extLst>
                    <a:ext uri="{FF2B5EF4-FFF2-40B4-BE49-F238E27FC236}">
                      <a16:creationId xmlns:a16="http://schemas.microsoft.com/office/drawing/2014/main" id="{20A07270-9DF4-421B-8D35-2FA7F7AFE7A8}"/>
                    </a:ext>
                  </a:extLst>
                </p:cNvPr>
                <p:cNvPicPr/>
                <p:nvPr/>
              </p:nvPicPr>
              <p:blipFill>
                <a:blip r:embed="rId18"/>
                <a:stretch>
                  <a:fillRect/>
                </a:stretch>
              </p:blipFill>
              <p:spPr>
                <a:xfrm>
                  <a:off x="2860955" y="570268"/>
                  <a:ext cx="127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4ABA7668-3269-DDC4-DC3D-300F0AE853AF}"/>
                    </a:ext>
                  </a:extLst>
                </p14:cNvPr>
                <p14:cNvContentPartPr/>
                <p14:nvPr/>
              </p14:nvContentPartPr>
              <p14:xfrm>
                <a:off x="3036995" y="470908"/>
                <a:ext cx="502920" cy="292320"/>
              </p14:xfrm>
            </p:contentPart>
          </mc:Choice>
          <mc:Fallback>
            <p:pic>
              <p:nvPicPr>
                <p:cNvPr id="11" name="Freihand 10">
                  <a:extLst>
                    <a:ext uri="{FF2B5EF4-FFF2-40B4-BE49-F238E27FC236}">
                      <a16:creationId xmlns:a16="http://schemas.microsoft.com/office/drawing/2014/main" id="{4ABA7668-3269-DDC4-DC3D-300F0AE853AF}"/>
                    </a:ext>
                  </a:extLst>
                </p:cNvPr>
                <p:cNvPicPr/>
                <p:nvPr/>
              </p:nvPicPr>
              <p:blipFill>
                <a:blip r:embed="rId20"/>
                <a:stretch>
                  <a:fillRect/>
                </a:stretch>
              </p:blipFill>
              <p:spPr>
                <a:xfrm>
                  <a:off x="3028355" y="461908"/>
                  <a:ext cx="5205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A76FB387-DAB2-8809-21E3-E137C733E80B}"/>
                    </a:ext>
                  </a:extLst>
                </p14:cNvPr>
                <p14:cNvContentPartPr/>
                <p14:nvPr/>
              </p14:nvContentPartPr>
              <p14:xfrm>
                <a:off x="3270635" y="372268"/>
                <a:ext cx="19800" cy="16920"/>
              </p14:xfrm>
            </p:contentPart>
          </mc:Choice>
          <mc:Fallback>
            <p:pic>
              <p:nvPicPr>
                <p:cNvPr id="12" name="Freihand 11">
                  <a:extLst>
                    <a:ext uri="{FF2B5EF4-FFF2-40B4-BE49-F238E27FC236}">
                      <a16:creationId xmlns:a16="http://schemas.microsoft.com/office/drawing/2014/main" id="{A76FB387-DAB2-8809-21E3-E137C733E80B}"/>
                    </a:ext>
                  </a:extLst>
                </p:cNvPr>
                <p:cNvPicPr/>
                <p:nvPr/>
              </p:nvPicPr>
              <p:blipFill>
                <a:blip r:embed="rId22"/>
                <a:stretch>
                  <a:fillRect/>
                </a:stretch>
              </p:blipFill>
              <p:spPr>
                <a:xfrm>
                  <a:off x="3261635" y="363268"/>
                  <a:ext cx="37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4FD350D6-EF91-BFFB-D5AE-CCCEFA86F162}"/>
                    </a:ext>
                  </a:extLst>
                </p14:cNvPr>
                <p14:cNvContentPartPr/>
                <p14:nvPr/>
              </p14:nvContentPartPr>
              <p14:xfrm>
                <a:off x="3680315" y="518788"/>
                <a:ext cx="194040" cy="134280"/>
              </p14:xfrm>
            </p:contentPart>
          </mc:Choice>
          <mc:Fallback>
            <p:pic>
              <p:nvPicPr>
                <p:cNvPr id="13" name="Freihand 12">
                  <a:extLst>
                    <a:ext uri="{FF2B5EF4-FFF2-40B4-BE49-F238E27FC236}">
                      <a16:creationId xmlns:a16="http://schemas.microsoft.com/office/drawing/2014/main" id="{4FD350D6-EF91-BFFB-D5AE-CCCEFA86F162}"/>
                    </a:ext>
                  </a:extLst>
                </p:cNvPr>
                <p:cNvPicPr/>
                <p:nvPr/>
              </p:nvPicPr>
              <p:blipFill>
                <a:blip r:embed="rId24"/>
                <a:stretch>
                  <a:fillRect/>
                </a:stretch>
              </p:blipFill>
              <p:spPr>
                <a:xfrm>
                  <a:off x="3671315" y="509788"/>
                  <a:ext cx="211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EFD42C05-5BD3-43AE-2DC2-6017387EA4B1}"/>
                    </a:ext>
                  </a:extLst>
                </p14:cNvPr>
                <p14:cNvContentPartPr/>
                <p14:nvPr/>
              </p14:nvContentPartPr>
              <p14:xfrm>
                <a:off x="3904235" y="515908"/>
                <a:ext cx="250920" cy="88560"/>
              </p14:xfrm>
            </p:contentPart>
          </mc:Choice>
          <mc:Fallback>
            <p:pic>
              <p:nvPicPr>
                <p:cNvPr id="14" name="Freihand 13">
                  <a:extLst>
                    <a:ext uri="{FF2B5EF4-FFF2-40B4-BE49-F238E27FC236}">
                      <a16:creationId xmlns:a16="http://schemas.microsoft.com/office/drawing/2014/main" id="{EFD42C05-5BD3-43AE-2DC2-6017387EA4B1}"/>
                    </a:ext>
                  </a:extLst>
                </p:cNvPr>
                <p:cNvPicPr/>
                <p:nvPr/>
              </p:nvPicPr>
              <p:blipFill>
                <a:blip r:embed="rId26"/>
                <a:stretch>
                  <a:fillRect/>
                </a:stretch>
              </p:blipFill>
              <p:spPr>
                <a:xfrm>
                  <a:off x="3895595" y="507268"/>
                  <a:ext cx="268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F5688B9F-9BB7-696D-995C-4026154C14F8}"/>
                    </a:ext>
                  </a:extLst>
                </p14:cNvPr>
                <p14:cNvContentPartPr/>
                <p14:nvPr/>
              </p14:nvContentPartPr>
              <p14:xfrm>
                <a:off x="4189355" y="408628"/>
                <a:ext cx="157680" cy="195840"/>
              </p14:xfrm>
            </p:contentPart>
          </mc:Choice>
          <mc:Fallback>
            <p:pic>
              <p:nvPicPr>
                <p:cNvPr id="15" name="Freihand 14">
                  <a:extLst>
                    <a:ext uri="{FF2B5EF4-FFF2-40B4-BE49-F238E27FC236}">
                      <a16:creationId xmlns:a16="http://schemas.microsoft.com/office/drawing/2014/main" id="{F5688B9F-9BB7-696D-995C-4026154C14F8}"/>
                    </a:ext>
                  </a:extLst>
                </p:cNvPr>
                <p:cNvPicPr/>
                <p:nvPr/>
              </p:nvPicPr>
              <p:blipFill>
                <a:blip r:embed="rId28"/>
                <a:stretch>
                  <a:fillRect/>
                </a:stretch>
              </p:blipFill>
              <p:spPr>
                <a:xfrm>
                  <a:off x="4180355" y="399628"/>
                  <a:ext cx="175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95F020B6-A029-DB99-E862-BD8C1BD10E78}"/>
                    </a:ext>
                  </a:extLst>
                </p14:cNvPr>
                <p14:cNvContentPartPr/>
                <p14:nvPr/>
              </p14:nvContentPartPr>
              <p14:xfrm>
                <a:off x="4380155" y="381628"/>
                <a:ext cx="286920" cy="223560"/>
              </p14:xfrm>
            </p:contentPart>
          </mc:Choice>
          <mc:Fallback>
            <p:pic>
              <p:nvPicPr>
                <p:cNvPr id="16" name="Freihand 15">
                  <a:extLst>
                    <a:ext uri="{FF2B5EF4-FFF2-40B4-BE49-F238E27FC236}">
                      <a16:creationId xmlns:a16="http://schemas.microsoft.com/office/drawing/2014/main" id="{95F020B6-A029-DB99-E862-BD8C1BD10E78}"/>
                    </a:ext>
                  </a:extLst>
                </p:cNvPr>
                <p:cNvPicPr/>
                <p:nvPr/>
              </p:nvPicPr>
              <p:blipFill>
                <a:blip r:embed="rId30"/>
                <a:stretch>
                  <a:fillRect/>
                </a:stretch>
              </p:blipFill>
              <p:spPr>
                <a:xfrm>
                  <a:off x="4371515" y="372628"/>
                  <a:ext cx="304560" cy="241200"/>
                </a:xfrm>
                <a:prstGeom prst="rect">
                  <a:avLst/>
                </a:prstGeom>
              </p:spPr>
            </p:pic>
          </mc:Fallback>
        </mc:AlternateContent>
      </p:grpSp>
      <p:grpSp>
        <p:nvGrpSpPr>
          <p:cNvPr id="43" name="Gruppieren 42">
            <a:extLst>
              <a:ext uri="{FF2B5EF4-FFF2-40B4-BE49-F238E27FC236}">
                <a16:creationId xmlns:a16="http://schemas.microsoft.com/office/drawing/2014/main" id="{622C0163-6E88-1B54-DDF6-B4A57E049D4A}"/>
              </a:ext>
            </a:extLst>
          </p:cNvPr>
          <p:cNvGrpSpPr/>
          <p:nvPr/>
        </p:nvGrpSpPr>
        <p:grpSpPr>
          <a:xfrm>
            <a:off x="9023435" y="60508"/>
            <a:ext cx="2124000" cy="343440"/>
            <a:chOff x="9023435" y="60508"/>
            <a:chExt cx="2124000" cy="343440"/>
          </a:xfrm>
        </p:grpSpPr>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E0B8F361-769A-F937-CA7D-BB2232C577A6}"/>
                    </a:ext>
                  </a:extLst>
                </p14:cNvPr>
                <p14:cNvContentPartPr/>
                <p14:nvPr/>
              </p14:nvContentPartPr>
              <p14:xfrm>
                <a:off x="9023435" y="154828"/>
                <a:ext cx="176760" cy="249120"/>
              </p14:xfrm>
            </p:contentPart>
          </mc:Choice>
          <mc:Fallback>
            <p:pic>
              <p:nvPicPr>
                <p:cNvPr id="19" name="Freihand 18">
                  <a:extLst>
                    <a:ext uri="{FF2B5EF4-FFF2-40B4-BE49-F238E27FC236}">
                      <a16:creationId xmlns:a16="http://schemas.microsoft.com/office/drawing/2014/main" id="{E0B8F361-769A-F937-CA7D-BB2232C577A6}"/>
                    </a:ext>
                  </a:extLst>
                </p:cNvPr>
                <p:cNvPicPr/>
                <p:nvPr/>
              </p:nvPicPr>
              <p:blipFill>
                <a:blip r:embed="rId32"/>
                <a:stretch>
                  <a:fillRect/>
                </a:stretch>
              </p:blipFill>
              <p:spPr>
                <a:xfrm>
                  <a:off x="9014795" y="146188"/>
                  <a:ext cx="1944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DF4B7B06-4AA5-D220-56DB-FF1FFA7CFCB9}"/>
                    </a:ext>
                  </a:extLst>
                </p14:cNvPr>
                <p14:cNvContentPartPr/>
                <p14:nvPr/>
              </p14:nvContentPartPr>
              <p14:xfrm>
                <a:off x="9351755" y="81748"/>
                <a:ext cx="38520" cy="172440"/>
              </p14:xfrm>
            </p:contentPart>
          </mc:Choice>
          <mc:Fallback>
            <p:pic>
              <p:nvPicPr>
                <p:cNvPr id="20" name="Freihand 19">
                  <a:extLst>
                    <a:ext uri="{FF2B5EF4-FFF2-40B4-BE49-F238E27FC236}">
                      <a16:creationId xmlns:a16="http://schemas.microsoft.com/office/drawing/2014/main" id="{DF4B7B06-4AA5-D220-56DB-FF1FFA7CFCB9}"/>
                    </a:ext>
                  </a:extLst>
                </p:cNvPr>
                <p:cNvPicPr/>
                <p:nvPr/>
              </p:nvPicPr>
              <p:blipFill>
                <a:blip r:embed="rId34"/>
                <a:stretch>
                  <a:fillRect/>
                </a:stretch>
              </p:blipFill>
              <p:spPr>
                <a:xfrm>
                  <a:off x="9343115" y="72748"/>
                  <a:ext cx="56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09A91F63-5020-F18B-2F3E-3EE2F87C4E63}"/>
                    </a:ext>
                  </a:extLst>
                </p14:cNvPr>
                <p14:cNvContentPartPr/>
                <p14:nvPr/>
              </p14:nvContentPartPr>
              <p14:xfrm>
                <a:off x="9270755" y="60508"/>
                <a:ext cx="187920" cy="170280"/>
              </p14:xfrm>
            </p:contentPart>
          </mc:Choice>
          <mc:Fallback>
            <p:pic>
              <p:nvPicPr>
                <p:cNvPr id="21" name="Freihand 20">
                  <a:extLst>
                    <a:ext uri="{FF2B5EF4-FFF2-40B4-BE49-F238E27FC236}">
                      <a16:creationId xmlns:a16="http://schemas.microsoft.com/office/drawing/2014/main" id="{09A91F63-5020-F18B-2F3E-3EE2F87C4E63}"/>
                    </a:ext>
                  </a:extLst>
                </p:cNvPr>
                <p:cNvPicPr/>
                <p:nvPr/>
              </p:nvPicPr>
              <p:blipFill>
                <a:blip r:embed="rId36"/>
                <a:stretch>
                  <a:fillRect/>
                </a:stretch>
              </p:blipFill>
              <p:spPr>
                <a:xfrm>
                  <a:off x="9262115" y="51508"/>
                  <a:ext cx="205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A38BF924-079D-8D80-2AE3-C0A6386948EE}"/>
                    </a:ext>
                  </a:extLst>
                </p14:cNvPr>
                <p14:cNvContentPartPr/>
                <p14:nvPr/>
              </p14:nvContentPartPr>
              <p14:xfrm>
                <a:off x="9518795" y="290548"/>
                <a:ext cx="210240" cy="12960"/>
              </p14:xfrm>
            </p:contentPart>
          </mc:Choice>
          <mc:Fallback>
            <p:pic>
              <p:nvPicPr>
                <p:cNvPr id="24" name="Freihand 23">
                  <a:extLst>
                    <a:ext uri="{FF2B5EF4-FFF2-40B4-BE49-F238E27FC236}">
                      <a16:creationId xmlns:a16="http://schemas.microsoft.com/office/drawing/2014/main" id="{A38BF924-079D-8D80-2AE3-C0A6386948EE}"/>
                    </a:ext>
                  </a:extLst>
                </p:cNvPr>
                <p:cNvPicPr/>
                <p:nvPr/>
              </p:nvPicPr>
              <p:blipFill>
                <a:blip r:embed="rId38"/>
                <a:stretch>
                  <a:fillRect/>
                </a:stretch>
              </p:blipFill>
              <p:spPr>
                <a:xfrm>
                  <a:off x="9510155" y="281908"/>
                  <a:ext cx="227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3085219A-B217-9FD4-63B2-96B3BC0F0FA4}"/>
                    </a:ext>
                  </a:extLst>
                </p14:cNvPr>
                <p14:cNvContentPartPr/>
                <p14:nvPr/>
              </p14:nvContentPartPr>
              <p14:xfrm>
                <a:off x="9518435" y="354628"/>
                <a:ext cx="196560" cy="23400"/>
              </p14:xfrm>
            </p:contentPart>
          </mc:Choice>
          <mc:Fallback>
            <p:pic>
              <p:nvPicPr>
                <p:cNvPr id="29" name="Freihand 28">
                  <a:extLst>
                    <a:ext uri="{FF2B5EF4-FFF2-40B4-BE49-F238E27FC236}">
                      <a16:creationId xmlns:a16="http://schemas.microsoft.com/office/drawing/2014/main" id="{3085219A-B217-9FD4-63B2-96B3BC0F0FA4}"/>
                    </a:ext>
                  </a:extLst>
                </p:cNvPr>
                <p:cNvPicPr/>
                <p:nvPr/>
              </p:nvPicPr>
              <p:blipFill>
                <a:blip r:embed="rId40"/>
                <a:stretch>
                  <a:fillRect/>
                </a:stretch>
              </p:blipFill>
              <p:spPr>
                <a:xfrm>
                  <a:off x="9509435" y="345628"/>
                  <a:ext cx="214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A497D1D2-EF1D-BEED-2347-DB2561667519}"/>
                    </a:ext>
                  </a:extLst>
                </p14:cNvPr>
                <p14:cNvContentPartPr/>
                <p14:nvPr/>
              </p14:nvContentPartPr>
              <p14:xfrm>
                <a:off x="9969875" y="187948"/>
                <a:ext cx="140400" cy="123120"/>
              </p14:xfrm>
            </p:contentPart>
          </mc:Choice>
          <mc:Fallback>
            <p:pic>
              <p:nvPicPr>
                <p:cNvPr id="30" name="Freihand 29">
                  <a:extLst>
                    <a:ext uri="{FF2B5EF4-FFF2-40B4-BE49-F238E27FC236}">
                      <a16:creationId xmlns:a16="http://schemas.microsoft.com/office/drawing/2014/main" id="{A497D1D2-EF1D-BEED-2347-DB2561667519}"/>
                    </a:ext>
                  </a:extLst>
                </p:cNvPr>
                <p:cNvPicPr/>
                <p:nvPr/>
              </p:nvPicPr>
              <p:blipFill>
                <a:blip r:embed="rId42"/>
                <a:stretch>
                  <a:fillRect/>
                </a:stretch>
              </p:blipFill>
              <p:spPr>
                <a:xfrm>
                  <a:off x="9960875" y="178948"/>
                  <a:ext cx="158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C4765B44-7CAE-1916-BBF4-6554EBD8D7C7}"/>
                    </a:ext>
                  </a:extLst>
                </p14:cNvPr>
                <p14:cNvContentPartPr/>
                <p14:nvPr/>
              </p14:nvContentPartPr>
              <p14:xfrm>
                <a:off x="10187315" y="189748"/>
                <a:ext cx="141840" cy="131040"/>
              </p14:xfrm>
            </p:contentPart>
          </mc:Choice>
          <mc:Fallback>
            <p:pic>
              <p:nvPicPr>
                <p:cNvPr id="31" name="Freihand 30">
                  <a:extLst>
                    <a:ext uri="{FF2B5EF4-FFF2-40B4-BE49-F238E27FC236}">
                      <a16:creationId xmlns:a16="http://schemas.microsoft.com/office/drawing/2014/main" id="{C4765B44-7CAE-1916-BBF4-6554EBD8D7C7}"/>
                    </a:ext>
                  </a:extLst>
                </p:cNvPr>
                <p:cNvPicPr/>
                <p:nvPr/>
              </p:nvPicPr>
              <p:blipFill>
                <a:blip r:embed="rId44"/>
                <a:stretch>
                  <a:fillRect/>
                </a:stretch>
              </p:blipFill>
              <p:spPr>
                <a:xfrm>
                  <a:off x="10178675" y="180748"/>
                  <a:ext cx="159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0F9BA40D-71D6-C55E-8150-5DBDA78B5AAB}"/>
                    </a:ext>
                  </a:extLst>
                </p14:cNvPr>
                <p14:cNvContentPartPr/>
                <p14:nvPr/>
              </p14:nvContentPartPr>
              <p14:xfrm>
                <a:off x="10436435" y="171028"/>
                <a:ext cx="183240" cy="172800"/>
              </p14:xfrm>
            </p:contentPart>
          </mc:Choice>
          <mc:Fallback>
            <p:pic>
              <p:nvPicPr>
                <p:cNvPr id="32" name="Freihand 31">
                  <a:extLst>
                    <a:ext uri="{FF2B5EF4-FFF2-40B4-BE49-F238E27FC236}">
                      <a16:creationId xmlns:a16="http://schemas.microsoft.com/office/drawing/2014/main" id="{0F9BA40D-71D6-C55E-8150-5DBDA78B5AAB}"/>
                    </a:ext>
                  </a:extLst>
                </p:cNvPr>
                <p:cNvPicPr/>
                <p:nvPr/>
              </p:nvPicPr>
              <p:blipFill>
                <a:blip r:embed="rId46"/>
                <a:stretch>
                  <a:fillRect/>
                </a:stretch>
              </p:blipFill>
              <p:spPr>
                <a:xfrm>
                  <a:off x="10427435" y="162028"/>
                  <a:ext cx="200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01795E5E-21A1-7A02-54E7-F90566C2C105}"/>
                    </a:ext>
                  </a:extLst>
                </p14:cNvPr>
                <p14:cNvContentPartPr/>
                <p14:nvPr/>
              </p14:nvContentPartPr>
              <p14:xfrm>
                <a:off x="10407275" y="175348"/>
                <a:ext cx="376560" cy="147960"/>
              </p14:xfrm>
            </p:contentPart>
          </mc:Choice>
          <mc:Fallback>
            <p:pic>
              <p:nvPicPr>
                <p:cNvPr id="33" name="Freihand 32">
                  <a:extLst>
                    <a:ext uri="{FF2B5EF4-FFF2-40B4-BE49-F238E27FC236}">
                      <a16:creationId xmlns:a16="http://schemas.microsoft.com/office/drawing/2014/main" id="{01795E5E-21A1-7A02-54E7-F90566C2C105}"/>
                    </a:ext>
                  </a:extLst>
                </p:cNvPr>
                <p:cNvPicPr/>
                <p:nvPr/>
              </p:nvPicPr>
              <p:blipFill>
                <a:blip r:embed="rId48"/>
                <a:stretch>
                  <a:fillRect/>
                </a:stretch>
              </p:blipFill>
              <p:spPr>
                <a:xfrm>
                  <a:off x="10398275" y="166708"/>
                  <a:ext cx="394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B414A467-2352-0904-196D-1EE29698A25B}"/>
                    </a:ext>
                  </a:extLst>
                </p14:cNvPr>
                <p14:cNvContentPartPr/>
                <p14:nvPr/>
              </p14:nvContentPartPr>
              <p14:xfrm>
                <a:off x="10702475" y="259228"/>
                <a:ext cx="120960" cy="6480"/>
              </p14:xfrm>
            </p:contentPart>
          </mc:Choice>
          <mc:Fallback>
            <p:pic>
              <p:nvPicPr>
                <p:cNvPr id="34" name="Freihand 33">
                  <a:extLst>
                    <a:ext uri="{FF2B5EF4-FFF2-40B4-BE49-F238E27FC236}">
                      <a16:creationId xmlns:a16="http://schemas.microsoft.com/office/drawing/2014/main" id="{B414A467-2352-0904-196D-1EE29698A25B}"/>
                    </a:ext>
                  </a:extLst>
                </p:cNvPr>
                <p:cNvPicPr/>
                <p:nvPr/>
              </p:nvPicPr>
              <p:blipFill>
                <a:blip r:embed="rId50"/>
                <a:stretch>
                  <a:fillRect/>
                </a:stretch>
              </p:blipFill>
              <p:spPr>
                <a:xfrm>
                  <a:off x="10693835" y="250228"/>
                  <a:ext cx="138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55560934-7981-813D-0EC0-F50539437528}"/>
                    </a:ext>
                  </a:extLst>
                </p14:cNvPr>
                <p14:cNvContentPartPr/>
                <p14:nvPr/>
              </p14:nvContentPartPr>
              <p14:xfrm>
                <a:off x="10979315" y="129628"/>
                <a:ext cx="168120" cy="255600"/>
              </p14:xfrm>
            </p:contentPart>
          </mc:Choice>
          <mc:Fallback>
            <p:pic>
              <p:nvPicPr>
                <p:cNvPr id="37" name="Freihand 36">
                  <a:extLst>
                    <a:ext uri="{FF2B5EF4-FFF2-40B4-BE49-F238E27FC236}">
                      <a16:creationId xmlns:a16="http://schemas.microsoft.com/office/drawing/2014/main" id="{55560934-7981-813D-0EC0-F50539437528}"/>
                    </a:ext>
                  </a:extLst>
                </p:cNvPr>
                <p:cNvPicPr/>
                <p:nvPr/>
              </p:nvPicPr>
              <p:blipFill>
                <a:blip r:embed="rId52"/>
                <a:stretch>
                  <a:fillRect/>
                </a:stretch>
              </p:blipFill>
              <p:spPr>
                <a:xfrm>
                  <a:off x="10970675" y="120988"/>
                  <a:ext cx="185760" cy="27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44" name="Freihand 43">
                <a:extLst>
                  <a:ext uri="{FF2B5EF4-FFF2-40B4-BE49-F238E27FC236}">
                    <a16:creationId xmlns:a16="http://schemas.microsoft.com/office/drawing/2014/main" id="{D5A3BA38-E096-97D8-EC6A-D7BCFD123A5A}"/>
                  </a:ext>
                </a:extLst>
              </p14:cNvPr>
              <p14:cNvContentPartPr/>
              <p14:nvPr/>
            </p14:nvContentPartPr>
            <p14:xfrm>
              <a:off x="10885715" y="496828"/>
              <a:ext cx="310320" cy="38520"/>
            </p14:xfrm>
          </p:contentPart>
        </mc:Choice>
        <mc:Fallback>
          <p:pic>
            <p:nvPicPr>
              <p:cNvPr id="44" name="Freihand 43">
                <a:extLst>
                  <a:ext uri="{FF2B5EF4-FFF2-40B4-BE49-F238E27FC236}">
                    <a16:creationId xmlns:a16="http://schemas.microsoft.com/office/drawing/2014/main" id="{D5A3BA38-E096-97D8-EC6A-D7BCFD123A5A}"/>
                  </a:ext>
                </a:extLst>
              </p:cNvPr>
              <p:cNvPicPr/>
              <p:nvPr/>
            </p:nvPicPr>
            <p:blipFill>
              <a:blip r:embed="rId54"/>
              <a:stretch>
                <a:fillRect/>
              </a:stretch>
            </p:blipFill>
            <p:spPr>
              <a:xfrm>
                <a:off x="10877075" y="487828"/>
                <a:ext cx="327960" cy="56160"/>
              </a:xfrm>
              <a:prstGeom prst="rect">
                <a:avLst/>
              </a:prstGeom>
            </p:spPr>
          </p:pic>
        </mc:Fallback>
      </mc:AlternateContent>
      <p:grpSp>
        <p:nvGrpSpPr>
          <p:cNvPr id="49" name="Gruppieren 48">
            <a:extLst>
              <a:ext uri="{FF2B5EF4-FFF2-40B4-BE49-F238E27FC236}">
                <a16:creationId xmlns:a16="http://schemas.microsoft.com/office/drawing/2014/main" id="{27C2FEDD-5A46-8C1D-9B71-896175EF7CDE}"/>
              </a:ext>
            </a:extLst>
          </p:cNvPr>
          <p:cNvGrpSpPr/>
          <p:nvPr/>
        </p:nvGrpSpPr>
        <p:grpSpPr>
          <a:xfrm>
            <a:off x="733355" y="2656468"/>
            <a:ext cx="189000" cy="381960"/>
            <a:chOff x="733355" y="2656468"/>
            <a:chExt cx="189000" cy="381960"/>
          </a:xfrm>
        </p:grpSpPr>
        <mc:AlternateContent xmlns:mc="http://schemas.openxmlformats.org/markup-compatibility/2006">
          <mc:Choice xmlns:p14="http://schemas.microsoft.com/office/powerpoint/2010/main" Requires="p14">
            <p:contentPart p14:bwMode="auto" r:id="rId55">
              <p14:nvContentPartPr>
                <p14:cNvPr id="45" name="Freihand 44">
                  <a:extLst>
                    <a:ext uri="{FF2B5EF4-FFF2-40B4-BE49-F238E27FC236}">
                      <a16:creationId xmlns:a16="http://schemas.microsoft.com/office/drawing/2014/main" id="{89991EFA-C4A8-4C9F-A4C4-426971E3F772}"/>
                    </a:ext>
                  </a:extLst>
                </p14:cNvPr>
                <p14:cNvContentPartPr/>
                <p14:nvPr/>
              </p14:nvContentPartPr>
              <p14:xfrm>
                <a:off x="733355" y="2990188"/>
                <a:ext cx="142200" cy="24120"/>
              </p14:xfrm>
            </p:contentPart>
          </mc:Choice>
          <mc:Fallback>
            <p:pic>
              <p:nvPicPr>
                <p:cNvPr id="45" name="Freihand 44">
                  <a:extLst>
                    <a:ext uri="{FF2B5EF4-FFF2-40B4-BE49-F238E27FC236}">
                      <a16:creationId xmlns:a16="http://schemas.microsoft.com/office/drawing/2014/main" id="{89991EFA-C4A8-4C9F-A4C4-426971E3F772}"/>
                    </a:ext>
                  </a:extLst>
                </p:cNvPr>
                <p:cNvPicPr/>
                <p:nvPr/>
              </p:nvPicPr>
              <p:blipFill>
                <a:blip r:embed="rId56"/>
                <a:stretch>
                  <a:fillRect/>
                </a:stretch>
              </p:blipFill>
              <p:spPr>
                <a:xfrm>
                  <a:off x="724715" y="2981548"/>
                  <a:ext cx="159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 name="Freihand 45">
                  <a:extLst>
                    <a:ext uri="{FF2B5EF4-FFF2-40B4-BE49-F238E27FC236}">
                      <a16:creationId xmlns:a16="http://schemas.microsoft.com/office/drawing/2014/main" id="{5E46C5DA-E461-34FE-3921-8E85E9BE23E5}"/>
                    </a:ext>
                  </a:extLst>
                </p14:cNvPr>
                <p14:cNvContentPartPr/>
                <p14:nvPr/>
              </p14:nvContentPartPr>
              <p14:xfrm>
                <a:off x="734075" y="2656468"/>
                <a:ext cx="188280" cy="381960"/>
              </p14:xfrm>
            </p:contentPart>
          </mc:Choice>
          <mc:Fallback>
            <p:pic>
              <p:nvPicPr>
                <p:cNvPr id="46" name="Freihand 45">
                  <a:extLst>
                    <a:ext uri="{FF2B5EF4-FFF2-40B4-BE49-F238E27FC236}">
                      <a16:creationId xmlns:a16="http://schemas.microsoft.com/office/drawing/2014/main" id="{5E46C5DA-E461-34FE-3921-8E85E9BE23E5}"/>
                    </a:ext>
                  </a:extLst>
                </p:cNvPr>
                <p:cNvPicPr/>
                <p:nvPr/>
              </p:nvPicPr>
              <p:blipFill>
                <a:blip r:embed="rId58"/>
                <a:stretch>
                  <a:fillRect/>
                </a:stretch>
              </p:blipFill>
              <p:spPr>
                <a:xfrm>
                  <a:off x="725435" y="2647468"/>
                  <a:ext cx="205920" cy="39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5FE84753-299A-7405-DD4B-5F1F8DCBA53C}"/>
                  </a:ext>
                </a:extLst>
              </p14:cNvPr>
              <p14:cNvContentPartPr/>
              <p14:nvPr/>
            </p14:nvContentPartPr>
            <p14:xfrm>
              <a:off x="4977755" y="1936468"/>
              <a:ext cx="184680" cy="303840"/>
            </p14:xfrm>
          </p:contentPart>
        </mc:Choice>
        <mc:Fallback>
          <p:pic>
            <p:nvPicPr>
              <p:cNvPr id="52" name="Freihand 51">
                <a:extLst>
                  <a:ext uri="{FF2B5EF4-FFF2-40B4-BE49-F238E27FC236}">
                    <a16:creationId xmlns:a16="http://schemas.microsoft.com/office/drawing/2014/main" id="{5FE84753-299A-7405-DD4B-5F1F8DCBA53C}"/>
                  </a:ext>
                </a:extLst>
              </p:cNvPr>
              <p:cNvPicPr/>
              <p:nvPr/>
            </p:nvPicPr>
            <p:blipFill>
              <a:blip r:embed="rId60"/>
              <a:stretch>
                <a:fillRect/>
              </a:stretch>
            </p:blipFill>
            <p:spPr>
              <a:xfrm>
                <a:off x="4968755" y="1927468"/>
                <a:ext cx="202320" cy="321480"/>
              </a:xfrm>
              <a:prstGeom prst="rect">
                <a:avLst/>
              </a:prstGeom>
            </p:spPr>
          </p:pic>
        </mc:Fallback>
      </mc:AlternateContent>
      <p:grpSp>
        <p:nvGrpSpPr>
          <p:cNvPr id="67" name="Gruppieren 66">
            <a:extLst>
              <a:ext uri="{FF2B5EF4-FFF2-40B4-BE49-F238E27FC236}">
                <a16:creationId xmlns:a16="http://schemas.microsoft.com/office/drawing/2014/main" id="{4BDD3252-200C-1D04-653F-CB9EB89AEF47}"/>
              </a:ext>
            </a:extLst>
          </p:cNvPr>
          <p:cNvGrpSpPr/>
          <p:nvPr/>
        </p:nvGrpSpPr>
        <p:grpSpPr>
          <a:xfrm>
            <a:off x="6402275" y="604108"/>
            <a:ext cx="462600" cy="212040"/>
            <a:chOff x="6402275" y="604108"/>
            <a:chExt cx="462600" cy="212040"/>
          </a:xfrm>
        </p:grpSpPr>
        <mc:AlternateContent xmlns:mc="http://schemas.openxmlformats.org/markup-compatibility/2006">
          <mc:Choice xmlns:p14="http://schemas.microsoft.com/office/powerpoint/2010/main" Requires="p14">
            <p:contentPart p14:bwMode="auto" r:id="rId61">
              <p14:nvContentPartPr>
                <p14:cNvPr id="54" name="Freihand 53">
                  <a:extLst>
                    <a:ext uri="{FF2B5EF4-FFF2-40B4-BE49-F238E27FC236}">
                      <a16:creationId xmlns:a16="http://schemas.microsoft.com/office/drawing/2014/main" id="{86A718D4-2767-F8F0-A3B4-4D4211CDDACF}"/>
                    </a:ext>
                  </a:extLst>
                </p14:cNvPr>
                <p14:cNvContentPartPr/>
                <p14:nvPr/>
              </p14:nvContentPartPr>
              <p14:xfrm>
                <a:off x="6402275" y="604108"/>
                <a:ext cx="162720" cy="212040"/>
              </p14:xfrm>
            </p:contentPart>
          </mc:Choice>
          <mc:Fallback>
            <p:pic>
              <p:nvPicPr>
                <p:cNvPr id="54" name="Freihand 53">
                  <a:extLst>
                    <a:ext uri="{FF2B5EF4-FFF2-40B4-BE49-F238E27FC236}">
                      <a16:creationId xmlns:a16="http://schemas.microsoft.com/office/drawing/2014/main" id="{86A718D4-2767-F8F0-A3B4-4D4211CDDACF}"/>
                    </a:ext>
                  </a:extLst>
                </p:cNvPr>
                <p:cNvPicPr/>
                <p:nvPr/>
              </p:nvPicPr>
              <p:blipFill>
                <a:blip r:embed="rId62"/>
                <a:stretch>
                  <a:fillRect/>
                </a:stretch>
              </p:blipFill>
              <p:spPr>
                <a:xfrm>
                  <a:off x="6393635" y="595468"/>
                  <a:ext cx="1803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ADA7A9BD-A5AE-AD52-2917-F88260CF96D8}"/>
                    </a:ext>
                  </a:extLst>
                </p14:cNvPr>
                <p14:cNvContentPartPr/>
                <p14:nvPr/>
              </p14:nvContentPartPr>
              <p14:xfrm>
                <a:off x="6643475" y="718588"/>
                <a:ext cx="115920" cy="13680"/>
              </p14:xfrm>
            </p:contentPart>
          </mc:Choice>
          <mc:Fallback>
            <p:pic>
              <p:nvPicPr>
                <p:cNvPr id="56" name="Freihand 55">
                  <a:extLst>
                    <a:ext uri="{FF2B5EF4-FFF2-40B4-BE49-F238E27FC236}">
                      <a16:creationId xmlns:a16="http://schemas.microsoft.com/office/drawing/2014/main" id="{ADA7A9BD-A5AE-AD52-2917-F88260CF96D8}"/>
                    </a:ext>
                  </a:extLst>
                </p:cNvPr>
                <p:cNvPicPr/>
                <p:nvPr/>
              </p:nvPicPr>
              <p:blipFill>
                <a:blip r:embed="rId64"/>
                <a:stretch>
                  <a:fillRect/>
                </a:stretch>
              </p:blipFill>
              <p:spPr>
                <a:xfrm>
                  <a:off x="6634835" y="709948"/>
                  <a:ext cx="133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7" name="Freihand 56">
                  <a:extLst>
                    <a:ext uri="{FF2B5EF4-FFF2-40B4-BE49-F238E27FC236}">
                      <a16:creationId xmlns:a16="http://schemas.microsoft.com/office/drawing/2014/main" id="{4BBA990D-0BDF-0173-6945-B6271AD3F54E}"/>
                    </a:ext>
                  </a:extLst>
                </p14:cNvPr>
                <p14:cNvContentPartPr/>
                <p14:nvPr/>
              </p14:nvContentPartPr>
              <p14:xfrm>
                <a:off x="6756515" y="630028"/>
                <a:ext cx="108360" cy="158400"/>
              </p14:xfrm>
            </p:contentPart>
          </mc:Choice>
          <mc:Fallback>
            <p:pic>
              <p:nvPicPr>
                <p:cNvPr id="57" name="Freihand 56">
                  <a:extLst>
                    <a:ext uri="{FF2B5EF4-FFF2-40B4-BE49-F238E27FC236}">
                      <a16:creationId xmlns:a16="http://schemas.microsoft.com/office/drawing/2014/main" id="{4BBA990D-0BDF-0173-6945-B6271AD3F54E}"/>
                    </a:ext>
                  </a:extLst>
                </p:cNvPr>
                <p:cNvPicPr/>
                <p:nvPr/>
              </p:nvPicPr>
              <p:blipFill>
                <a:blip r:embed="rId66"/>
                <a:stretch>
                  <a:fillRect/>
                </a:stretch>
              </p:blipFill>
              <p:spPr>
                <a:xfrm>
                  <a:off x="6747515" y="621028"/>
                  <a:ext cx="126000" cy="176040"/>
                </a:xfrm>
                <a:prstGeom prst="rect">
                  <a:avLst/>
                </a:prstGeom>
              </p:spPr>
            </p:pic>
          </mc:Fallback>
        </mc:AlternateContent>
      </p:grpSp>
      <p:grpSp>
        <p:nvGrpSpPr>
          <p:cNvPr id="64" name="Gruppieren 63">
            <a:extLst>
              <a:ext uri="{FF2B5EF4-FFF2-40B4-BE49-F238E27FC236}">
                <a16:creationId xmlns:a16="http://schemas.microsoft.com/office/drawing/2014/main" id="{5F12A93F-5561-B56F-E1DD-4971F580EF67}"/>
              </a:ext>
            </a:extLst>
          </p:cNvPr>
          <p:cNvGrpSpPr/>
          <p:nvPr/>
        </p:nvGrpSpPr>
        <p:grpSpPr>
          <a:xfrm>
            <a:off x="7126595" y="588628"/>
            <a:ext cx="792360" cy="229680"/>
            <a:chOff x="7126595" y="588628"/>
            <a:chExt cx="792360" cy="229680"/>
          </a:xfrm>
        </p:grpSpPr>
        <mc:AlternateContent xmlns:mc="http://schemas.openxmlformats.org/markup-compatibility/2006">
          <mc:Choice xmlns:p14="http://schemas.microsoft.com/office/powerpoint/2010/main" Requires="p14">
            <p:contentPart p14:bwMode="auto" r:id="rId67">
              <p14:nvContentPartPr>
                <p14:cNvPr id="59" name="Freihand 58">
                  <a:extLst>
                    <a:ext uri="{FF2B5EF4-FFF2-40B4-BE49-F238E27FC236}">
                      <a16:creationId xmlns:a16="http://schemas.microsoft.com/office/drawing/2014/main" id="{8824A6A7-611C-61A4-E69F-3A4A5CD48982}"/>
                    </a:ext>
                  </a:extLst>
                </p14:cNvPr>
                <p14:cNvContentPartPr/>
                <p14:nvPr/>
              </p14:nvContentPartPr>
              <p14:xfrm>
                <a:off x="7126595" y="626428"/>
                <a:ext cx="182880" cy="168840"/>
              </p14:xfrm>
            </p:contentPart>
          </mc:Choice>
          <mc:Fallback>
            <p:pic>
              <p:nvPicPr>
                <p:cNvPr id="59" name="Freihand 58">
                  <a:extLst>
                    <a:ext uri="{FF2B5EF4-FFF2-40B4-BE49-F238E27FC236}">
                      <a16:creationId xmlns:a16="http://schemas.microsoft.com/office/drawing/2014/main" id="{8824A6A7-611C-61A4-E69F-3A4A5CD48982}"/>
                    </a:ext>
                  </a:extLst>
                </p:cNvPr>
                <p:cNvPicPr/>
                <p:nvPr/>
              </p:nvPicPr>
              <p:blipFill>
                <a:blip r:embed="rId68"/>
                <a:stretch>
                  <a:fillRect/>
                </a:stretch>
              </p:blipFill>
              <p:spPr>
                <a:xfrm>
                  <a:off x="7117595" y="617788"/>
                  <a:ext cx="200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0" name="Freihand 59">
                  <a:extLst>
                    <a:ext uri="{FF2B5EF4-FFF2-40B4-BE49-F238E27FC236}">
                      <a16:creationId xmlns:a16="http://schemas.microsoft.com/office/drawing/2014/main" id="{4C363898-A714-EEEA-0D55-62D685874C87}"/>
                    </a:ext>
                  </a:extLst>
                </p14:cNvPr>
                <p14:cNvContentPartPr/>
                <p14:nvPr/>
              </p14:nvContentPartPr>
              <p14:xfrm>
                <a:off x="7355555" y="627148"/>
                <a:ext cx="131400" cy="167400"/>
              </p14:xfrm>
            </p:contentPart>
          </mc:Choice>
          <mc:Fallback>
            <p:pic>
              <p:nvPicPr>
                <p:cNvPr id="60" name="Freihand 59">
                  <a:extLst>
                    <a:ext uri="{FF2B5EF4-FFF2-40B4-BE49-F238E27FC236}">
                      <a16:creationId xmlns:a16="http://schemas.microsoft.com/office/drawing/2014/main" id="{4C363898-A714-EEEA-0D55-62D685874C87}"/>
                    </a:ext>
                  </a:extLst>
                </p:cNvPr>
                <p:cNvPicPr/>
                <p:nvPr/>
              </p:nvPicPr>
              <p:blipFill>
                <a:blip r:embed="rId70"/>
                <a:stretch>
                  <a:fillRect/>
                </a:stretch>
              </p:blipFill>
              <p:spPr>
                <a:xfrm>
                  <a:off x="7346555" y="618508"/>
                  <a:ext cx="149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1" name="Freihand 60">
                  <a:extLst>
                    <a:ext uri="{FF2B5EF4-FFF2-40B4-BE49-F238E27FC236}">
                      <a16:creationId xmlns:a16="http://schemas.microsoft.com/office/drawing/2014/main" id="{26530033-8DE8-0726-6343-071933686F45}"/>
                    </a:ext>
                  </a:extLst>
                </p14:cNvPr>
                <p14:cNvContentPartPr/>
                <p14:nvPr/>
              </p14:nvContentPartPr>
              <p14:xfrm>
                <a:off x="7564715" y="588628"/>
                <a:ext cx="90720" cy="205920"/>
              </p14:xfrm>
            </p:contentPart>
          </mc:Choice>
          <mc:Fallback>
            <p:pic>
              <p:nvPicPr>
                <p:cNvPr id="61" name="Freihand 60">
                  <a:extLst>
                    <a:ext uri="{FF2B5EF4-FFF2-40B4-BE49-F238E27FC236}">
                      <a16:creationId xmlns:a16="http://schemas.microsoft.com/office/drawing/2014/main" id="{26530033-8DE8-0726-6343-071933686F45}"/>
                    </a:ext>
                  </a:extLst>
                </p:cNvPr>
                <p:cNvPicPr/>
                <p:nvPr/>
              </p:nvPicPr>
              <p:blipFill>
                <a:blip r:embed="rId72"/>
                <a:stretch>
                  <a:fillRect/>
                </a:stretch>
              </p:blipFill>
              <p:spPr>
                <a:xfrm>
                  <a:off x="7555715" y="579988"/>
                  <a:ext cx="108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Freihand 61">
                  <a:extLst>
                    <a:ext uri="{FF2B5EF4-FFF2-40B4-BE49-F238E27FC236}">
                      <a16:creationId xmlns:a16="http://schemas.microsoft.com/office/drawing/2014/main" id="{249FFF96-FBC4-8E09-16D2-ED2B8EFEFFF8}"/>
                    </a:ext>
                  </a:extLst>
                </p14:cNvPr>
                <p14:cNvContentPartPr/>
                <p14:nvPr/>
              </p14:nvContentPartPr>
              <p14:xfrm>
                <a:off x="7556075" y="745228"/>
                <a:ext cx="158040" cy="17280"/>
              </p14:xfrm>
            </p:contentPart>
          </mc:Choice>
          <mc:Fallback>
            <p:pic>
              <p:nvPicPr>
                <p:cNvPr id="62" name="Freihand 61">
                  <a:extLst>
                    <a:ext uri="{FF2B5EF4-FFF2-40B4-BE49-F238E27FC236}">
                      <a16:creationId xmlns:a16="http://schemas.microsoft.com/office/drawing/2014/main" id="{249FFF96-FBC4-8E09-16D2-ED2B8EFEFFF8}"/>
                    </a:ext>
                  </a:extLst>
                </p:cNvPr>
                <p:cNvPicPr/>
                <p:nvPr/>
              </p:nvPicPr>
              <p:blipFill>
                <a:blip r:embed="rId74"/>
                <a:stretch>
                  <a:fillRect/>
                </a:stretch>
              </p:blipFill>
              <p:spPr>
                <a:xfrm>
                  <a:off x="7547075" y="736228"/>
                  <a:ext cx="175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3" name="Freihand 62">
                  <a:extLst>
                    <a:ext uri="{FF2B5EF4-FFF2-40B4-BE49-F238E27FC236}">
                      <a16:creationId xmlns:a16="http://schemas.microsoft.com/office/drawing/2014/main" id="{61EC11B1-41BE-966B-81BD-5DC9A9E95E81}"/>
                    </a:ext>
                  </a:extLst>
                </p14:cNvPr>
                <p14:cNvContentPartPr/>
                <p14:nvPr/>
              </p14:nvContentPartPr>
              <p14:xfrm>
                <a:off x="7781795" y="589708"/>
                <a:ext cx="137160" cy="228600"/>
              </p14:xfrm>
            </p:contentPart>
          </mc:Choice>
          <mc:Fallback>
            <p:pic>
              <p:nvPicPr>
                <p:cNvPr id="63" name="Freihand 62">
                  <a:extLst>
                    <a:ext uri="{FF2B5EF4-FFF2-40B4-BE49-F238E27FC236}">
                      <a16:creationId xmlns:a16="http://schemas.microsoft.com/office/drawing/2014/main" id="{61EC11B1-41BE-966B-81BD-5DC9A9E95E81}"/>
                    </a:ext>
                  </a:extLst>
                </p:cNvPr>
                <p:cNvPicPr/>
                <p:nvPr/>
              </p:nvPicPr>
              <p:blipFill>
                <a:blip r:embed="rId76"/>
                <a:stretch>
                  <a:fillRect/>
                </a:stretch>
              </p:blipFill>
              <p:spPr>
                <a:xfrm>
                  <a:off x="7772795" y="581068"/>
                  <a:ext cx="154800" cy="246240"/>
                </a:xfrm>
                <a:prstGeom prst="rect">
                  <a:avLst/>
                </a:prstGeom>
              </p:spPr>
            </p:pic>
          </mc:Fallback>
        </mc:AlternateContent>
      </p:grpSp>
      <p:grpSp>
        <p:nvGrpSpPr>
          <p:cNvPr id="83" name="Gruppieren 82">
            <a:extLst>
              <a:ext uri="{FF2B5EF4-FFF2-40B4-BE49-F238E27FC236}">
                <a16:creationId xmlns:a16="http://schemas.microsoft.com/office/drawing/2014/main" id="{B5DA3BC8-A1D8-6907-CCD2-EEB7D4F0E1B7}"/>
              </a:ext>
            </a:extLst>
          </p:cNvPr>
          <p:cNvGrpSpPr/>
          <p:nvPr/>
        </p:nvGrpSpPr>
        <p:grpSpPr>
          <a:xfrm>
            <a:off x="1313315" y="1298908"/>
            <a:ext cx="4342320" cy="1122120"/>
            <a:chOff x="1313315" y="1298908"/>
            <a:chExt cx="4342320" cy="1122120"/>
          </a:xfrm>
        </p:grpSpPr>
        <mc:AlternateContent xmlns:mc="http://schemas.openxmlformats.org/markup-compatibility/2006">
          <mc:Choice xmlns:p14="http://schemas.microsoft.com/office/powerpoint/2010/main" Requires="p14">
            <p:contentPart p14:bwMode="auto" r:id="rId77">
              <p14:nvContentPartPr>
                <p14:cNvPr id="71" name="Freihand 70">
                  <a:extLst>
                    <a:ext uri="{FF2B5EF4-FFF2-40B4-BE49-F238E27FC236}">
                      <a16:creationId xmlns:a16="http://schemas.microsoft.com/office/drawing/2014/main" id="{ADCCEA11-9744-0E24-90BD-FC8AF40D5C05}"/>
                    </a:ext>
                  </a:extLst>
                </p14:cNvPr>
                <p14:cNvContentPartPr/>
                <p14:nvPr/>
              </p14:nvContentPartPr>
              <p14:xfrm>
                <a:off x="1313315" y="1609588"/>
                <a:ext cx="3105360" cy="811440"/>
              </p14:xfrm>
            </p:contentPart>
          </mc:Choice>
          <mc:Fallback>
            <p:pic>
              <p:nvPicPr>
                <p:cNvPr id="71" name="Freihand 70">
                  <a:extLst>
                    <a:ext uri="{FF2B5EF4-FFF2-40B4-BE49-F238E27FC236}">
                      <a16:creationId xmlns:a16="http://schemas.microsoft.com/office/drawing/2014/main" id="{ADCCEA11-9744-0E24-90BD-FC8AF40D5C05}"/>
                    </a:ext>
                  </a:extLst>
                </p:cNvPr>
                <p:cNvPicPr/>
                <p:nvPr/>
              </p:nvPicPr>
              <p:blipFill>
                <a:blip r:embed="rId78"/>
                <a:stretch>
                  <a:fillRect/>
                </a:stretch>
              </p:blipFill>
              <p:spPr>
                <a:xfrm>
                  <a:off x="1304315" y="1600948"/>
                  <a:ext cx="3123000" cy="829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 name="Freihand 71">
                  <a:extLst>
                    <a:ext uri="{FF2B5EF4-FFF2-40B4-BE49-F238E27FC236}">
                      <a16:creationId xmlns:a16="http://schemas.microsoft.com/office/drawing/2014/main" id="{EA7410E6-BDC3-A94B-4449-4C808DDE48EF}"/>
                    </a:ext>
                  </a:extLst>
                </p14:cNvPr>
                <p14:cNvContentPartPr/>
                <p14:nvPr/>
              </p14:nvContentPartPr>
              <p14:xfrm>
                <a:off x="4555475" y="1487548"/>
                <a:ext cx="100800" cy="73800"/>
              </p14:xfrm>
            </p:contentPart>
          </mc:Choice>
          <mc:Fallback>
            <p:pic>
              <p:nvPicPr>
                <p:cNvPr id="72" name="Freihand 71">
                  <a:extLst>
                    <a:ext uri="{FF2B5EF4-FFF2-40B4-BE49-F238E27FC236}">
                      <a16:creationId xmlns:a16="http://schemas.microsoft.com/office/drawing/2014/main" id="{EA7410E6-BDC3-A94B-4449-4C808DDE48EF}"/>
                    </a:ext>
                  </a:extLst>
                </p:cNvPr>
                <p:cNvPicPr/>
                <p:nvPr/>
              </p:nvPicPr>
              <p:blipFill>
                <a:blip r:embed="rId80"/>
                <a:stretch>
                  <a:fillRect/>
                </a:stretch>
              </p:blipFill>
              <p:spPr>
                <a:xfrm>
                  <a:off x="4546835" y="1478548"/>
                  <a:ext cx="118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3" name="Freihand 72">
                  <a:extLst>
                    <a:ext uri="{FF2B5EF4-FFF2-40B4-BE49-F238E27FC236}">
                      <a16:creationId xmlns:a16="http://schemas.microsoft.com/office/drawing/2014/main" id="{D8E19EFC-CC5A-72EA-DF1D-8F0D68E2E372}"/>
                    </a:ext>
                  </a:extLst>
                </p14:cNvPr>
                <p14:cNvContentPartPr/>
                <p14:nvPr/>
              </p14:nvContentPartPr>
              <p14:xfrm>
                <a:off x="4635395" y="1446148"/>
                <a:ext cx="42840" cy="213480"/>
              </p14:xfrm>
            </p:contentPart>
          </mc:Choice>
          <mc:Fallback>
            <p:pic>
              <p:nvPicPr>
                <p:cNvPr id="73" name="Freihand 72">
                  <a:extLst>
                    <a:ext uri="{FF2B5EF4-FFF2-40B4-BE49-F238E27FC236}">
                      <a16:creationId xmlns:a16="http://schemas.microsoft.com/office/drawing/2014/main" id="{D8E19EFC-CC5A-72EA-DF1D-8F0D68E2E372}"/>
                    </a:ext>
                  </a:extLst>
                </p:cNvPr>
                <p:cNvPicPr/>
                <p:nvPr/>
              </p:nvPicPr>
              <p:blipFill>
                <a:blip r:embed="rId82"/>
                <a:stretch>
                  <a:fillRect/>
                </a:stretch>
              </p:blipFill>
              <p:spPr>
                <a:xfrm>
                  <a:off x="4626755" y="1437148"/>
                  <a:ext cx="60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4" name="Freihand 73">
                  <a:extLst>
                    <a:ext uri="{FF2B5EF4-FFF2-40B4-BE49-F238E27FC236}">
                      <a16:creationId xmlns:a16="http://schemas.microsoft.com/office/drawing/2014/main" id="{1E541005-BE3A-7200-99EC-7BF70C07EA53}"/>
                    </a:ext>
                  </a:extLst>
                </p14:cNvPr>
                <p14:cNvContentPartPr/>
                <p14:nvPr/>
              </p14:nvContentPartPr>
              <p14:xfrm>
                <a:off x="4729715" y="1298908"/>
                <a:ext cx="11880" cy="160200"/>
              </p14:xfrm>
            </p:contentPart>
          </mc:Choice>
          <mc:Fallback>
            <p:pic>
              <p:nvPicPr>
                <p:cNvPr id="74" name="Freihand 73">
                  <a:extLst>
                    <a:ext uri="{FF2B5EF4-FFF2-40B4-BE49-F238E27FC236}">
                      <a16:creationId xmlns:a16="http://schemas.microsoft.com/office/drawing/2014/main" id="{1E541005-BE3A-7200-99EC-7BF70C07EA53}"/>
                    </a:ext>
                  </a:extLst>
                </p:cNvPr>
                <p:cNvPicPr/>
                <p:nvPr/>
              </p:nvPicPr>
              <p:blipFill>
                <a:blip r:embed="rId84"/>
                <a:stretch>
                  <a:fillRect/>
                </a:stretch>
              </p:blipFill>
              <p:spPr>
                <a:xfrm>
                  <a:off x="4720715" y="1290268"/>
                  <a:ext cx="29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6" name="Freihand 75">
                  <a:extLst>
                    <a:ext uri="{FF2B5EF4-FFF2-40B4-BE49-F238E27FC236}">
                      <a16:creationId xmlns:a16="http://schemas.microsoft.com/office/drawing/2014/main" id="{2AEF7EE7-2C57-1668-CE11-5A32136F8585}"/>
                    </a:ext>
                  </a:extLst>
                </p14:cNvPr>
                <p14:cNvContentPartPr/>
                <p14:nvPr/>
              </p14:nvContentPartPr>
              <p14:xfrm>
                <a:off x="4628915" y="1307548"/>
                <a:ext cx="203400" cy="182160"/>
              </p14:xfrm>
            </p:contentPart>
          </mc:Choice>
          <mc:Fallback>
            <p:pic>
              <p:nvPicPr>
                <p:cNvPr id="76" name="Freihand 75">
                  <a:extLst>
                    <a:ext uri="{FF2B5EF4-FFF2-40B4-BE49-F238E27FC236}">
                      <a16:creationId xmlns:a16="http://schemas.microsoft.com/office/drawing/2014/main" id="{2AEF7EE7-2C57-1668-CE11-5A32136F8585}"/>
                    </a:ext>
                  </a:extLst>
                </p:cNvPr>
                <p:cNvPicPr/>
                <p:nvPr/>
              </p:nvPicPr>
              <p:blipFill>
                <a:blip r:embed="rId86"/>
                <a:stretch>
                  <a:fillRect/>
                </a:stretch>
              </p:blipFill>
              <p:spPr>
                <a:xfrm>
                  <a:off x="4619915" y="1298908"/>
                  <a:ext cx="221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Freihand 76">
                  <a:extLst>
                    <a:ext uri="{FF2B5EF4-FFF2-40B4-BE49-F238E27FC236}">
                      <a16:creationId xmlns:a16="http://schemas.microsoft.com/office/drawing/2014/main" id="{64D015F2-2DBA-CBBF-2B97-81B4D338E30D}"/>
                    </a:ext>
                  </a:extLst>
                </p14:cNvPr>
                <p14:cNvContentPartPr/>
                <p14:nvPr/>
              </p14:nvContentPartPr>
              <p14:xfrm>
                <a:off x="4894595" y="1327348"/>
                <a:ext cx="92880" cy="253440"/>
              </p14:xfrm>
            </p:contentPart>
          </mc:Choice>
          <mc:Fallback>
            <p:pic>
              <p:nvPicPr>
                <p:cNvPr id="77" name="Freihand 76">
                  <a:extLst>
                    <a:ext uri="{FF2B5EF4-FFF2-40B4-BE49-F238E27FC236}">
                      <a16:creationId xmlns:a16="http://schemas.microsoft.com/office/drawing/2014/main" id="{64D015F2-2DBA-CBBF-2B97-81B4D338E30D}"/>
                    </a:ext>
                  </a:extLst>
                </p:cNvPr>
                <p:cNvPicPr/>
                <p:nvPr/>
              </p:nvPicPr>
              <p:blipFill>
                <a:blip r:embed="rId88"/>
                <a:stretch>
                  <a:fillRect/>
                </a:stretch>
              </p:blipFill>
              <p:spPr>
                <a:xfrm>
                  <a:off x="4885595" y="1318348"/>
                  <a:ext cx="1105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8" name="Freihand 77">
                  <a:extLst>
                    <a:ext uri="{FF2B5EF4-FFF2-40B4-BE49-F238E27FC236}">
                      <a16:creationId xmlns:a16="http://schemas.microsoft.com/office/drawing/2014/main" id="{E109036C-3ABF-CF79-06D0-C3DA07518EF7}"/>
                    </a:ext>
                  </a:extLst>
                </p14:cNvPr>
                <p14:cNvContentPartPr/>
                <p14:nvPr/>
              </p14:nvContentPartPr>
              <p14:xfrm>
                <a:off x="5002595" y="1361548"/>
                <a:ext cx="156960" cy="196200"/>
              </p14:xfrm>
            </p:contentPart>
          </mc:Choice>
          <mc:Fallback>
            <p:pic>
              <p:nvPicPr>
                <p:cNvPr id="78" name="Freihand 77">
                  <a:extLst>
                    <a:ext uri="{FF2B5EF4-FFF2-40B4-BE49-F238E27FC236}">
                      <a16:creationId xmlns:a16="http://schemas.microsoft.com/office/drawing/2014/main" id="{E109036C-3ABF-CF79-06D0-C3DA07518EF7}"/>
                    </a:ext>
                  </a:extLst>
                </p:cNvPr>
                <p:cNvPicPr/>
                <p:nvPr/>
              </p:nvPicPr>
              <p:blipFill>
                <a:blip r:embed="rId90"/>
                <a:stretch>
                  <a:fillRect/>
                </a:stretch>
              </p:blipFill>
              <p:spPr>
                <a:xfrm>
                  <a:off x="4993955" y="1352908"/>
                  <a:ext cx="174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9" name="Freihand 78">
                  <a:extLst>
                    <a:ext uri="{FF2B5EF4-FFF2-40B4-BE49-F238E27FC236}">
                      <a16:creationId xmlns:a16="http://schemas.microsoft.com/office/drawing/2014/main" id="{0B24FDD9-EE98-ADFB-935A-850D067EDEE9}"/>
                    </a:ext>
                  </a:extLst>
                </p14:cNvPr>
                <p14:cNvContentPartPr/>
                <p14:nvPr/>
              </p14:nvContentPartPr>
              <p14:xfrm>
                <a:off x="5175395" y="1411948"/>
                <a:ext cx="102240" cy="110520"/>
              </p14:xfrm>
            </p:contentPart>
          </mc:Choice>
          <mc:Fallback>
            <p:pic>
              <p:nvPicPr>
                <p:cNvPr id="79" name="Freihand 78">
                  <a:extLst>
                    <a:ext uri="{FF2B5EF4-FFF2-40B4-BE49-F238E27FC236}">
                      <a16:creationId xmlns:a16="http://schemas.microsoft.com/office/drawing/2014/main" id="{0B24FDD9-EE98-ADFB-935A-850D067EDEE9}"/>
                    </a:ext>
                  </a:extLst>
                </p:cNvPr>
                <p:cNvPicPr/>
                <p:nvPr/>
              </p:nvPicPr>
              <p:blipFill>
                <a:blip r:embed="rId92"/>
                <a:stretch>
                  <a:fillRect/>
                </a:stretch>
              </p:blipFill>
              <p:spPr>
                <a:xfrm>
                  <a:off x="5166755" y="1402948"/>
                  <a:ext cx="119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0" name="Freihand 79">
                  <a:extLst>
                    <a:ext uri="{FF2B5EF4-FFF2-40B4-BE49-F238E27FC236}">
                      <a16:creationId xmlns:a16="http://schemas.microsoft.com/office/drawing/2014/main" id="{0C70ABA8-04E3-5746-5435-55AD84EAB520}"/>
                    </a:ext>
                  </a:extLst>
                </p14:cNvPr>
                <p14:cNvContentPartPr/>
                <p14:nvPr/>
              </p14:nvContentPartPr>
              <p14:xfrm>
                <a:off x="5344235" y="1312228"/>
                <a:ext cx="114840" cy="173520"/>
              </p14:xfrm>
            </p:contentPart>
          </mc:Choice>
          <mc:Fallback>
            <p:pic>
              <p:nvPicPr>
                <p:cNvPr id="80" name="Freihand 79">
                  <a:extLst>
                    <a:ext uri="{FF2B5EF4-FFF2-40B4-BE49-F238E27FC236}">
                      <a16:creationId xmlns:a16="http://schemas.microsoft.com/office/drawing/2014/main" id="{0C70ABA8-04E3-5746-5435-55AD84EAB520}"/>
                    </a:ext>
                  </a:extLst>
                </p:cNvPr>
                <p:cNvPicPr/>
                <p:nvPr/>
              </p:nvPicPr>
              <p:blipFill>
                <a:blip r:embed="rId94"/>
                <a:stretch>
                  <a:fillRect/>
                </a:stretch>
              </p:blipFill>
              <p:spPr>
                <a:xfrm>
                  <a:off x="5335235" y="1303228"/>
                  <a:ext cx="132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1" name="Freihand 80">
                  <a:extLst>
                    <a:ext uri="{FF2B5EF4-FFF2-40B4-BE49-F238E27FC236}">
                      <a16:creationId xmlns:a16="http://schemas.microsoft.com/office/drawing/2014/main" id="{67613105-DE1C-7DB4-7B95-6515F1B377DF}"/>
                    </a:ext>
                  </a:extLst>
                </p14:cNvPr>
                <p14:cNvContentPartPr/>
                <p14:nvPr/>
              </p14:nvContentPartPr>
              <p14:xfrm>
                <a:off x="5337035" y="1467748"/>
                <a:ext cx="129240" cy="21240"/>
              </p14:xfrm>
            </p:contentPart>
          </mc:Choice>
          <mc:Fallback>
            <p:pic>
              <p:nvPicPr>
                <p:cNvPr id="81" name="Freihand 80">
                  <a:extLst>
                    <a:ext uri="{FF2B5EF4-FFF2-40B4-BE49-F238E27FC236}">
                      <a16:creationId xmlns:a16="http://schemas.microsoft.com/office/drawing/2014/main" id="{67613105-DE1C-7DB4-7B95-6515F1B377DF}"/>
                    </a:ext>
                  </a:extLst>
                </p:cNvPr>
                <p:cNvPicPr/>
                <p:nvPr/>
              </p:nvPicPr>
              <p:blipFill>
                <a:blip r:embed="rId96"/>
                <a:stretch>
                  <a:fillRect/>
                </a:stretch>
              </p:blipFill>
              <p:spPr>
                <a:xfrm>
                  <a:off x="5328035" y="1458748"/>
                  <a:ext cx="146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2" name="Freihand 81">
                  <a:extLst>
                    <a:ext uri="{FF2B5EF4-FFF2-40B4-BE49-F238E27FC236}">
                      <a16:creationId xmlns:a16="http://schemas.microsoft.com/office/drawing/2014/main" id="{D0CC72DE-2BE8-1738-7D00-906FC94EBDE7}"/>
                    </a:ext>
                  </a:extLst>
                </p14:cNvPr>
                <p14:cNvContentPartPr/>
                <p14:nvPr/>
              </p14:nvContentPartPr>
              <p14:xfrm>
                <a:off x="5525315" y="1303948"/>
                <a:ext cx="130320" cy="226440"/>
              </p14:xfrm>
            </p:contentPart>
          </mc:Choice>
          <mc:Fallback>
            <p:pic>
              <p:nvPicPr>
                <p:cNvPr id="82" name="Freihand 81">
                  <a:extLst>
                    <a:ext uri="{FF2B5EF4-FFF2-40B4-BE49-F238E27FC236}">
                      <a16:creationId xmlns:a16="http://schemas.microsoft.com/office/drawing/2014/main" id="{D0CC72DE-2BE8-1738-7D00-906FC94EBDE7}"/>
                    </a:ext>
                  </a:extLst>
                </p:cNvPr>
                <p:cNvPicPr/>
                <p:nvPr/>
              </p:nvPicPr>
              <p:blipFill>
                <a:blip r:embed="rId98"/>
                <a:stretch>
                  <a:fillRect/>
                </a:stretch>
              </p:blipFill>
              <p:spPr>
                <a:xfrm>
                  <a:off x="5516315" y="1294948"/>
                  <a:ext cx="147960" cy="244080"/>
                </a:xfrm>
                <a:prstGeom prst="rect">
                  <a:avLst/>
                </a:prstGeom>
              </p:spPr>
            </p:pic>
          </mc:Fallback>
        </mc:AlternateContent>
      </p:grpSp>
      <p:grpSp>
        <p:nvGrpSpPr>
          <p:cNvPr id="107" name="Gruppieren 106">
            <a:extLst>
              <a:ext uri="{FF2B5EF4-FFF2-40B4-BE49-F238E27FC236}">
                <a16:creationId xmlns:a16="http://schemas.microsoft.com/office/drawing/2014/main" id="{26134E29-5C2B-3C79-C922-A98FD840FEFB}"/>
              </a:ext>
            </a:extLst>
          </p:cNvPr>
          <p:cNvGrpSpPr/>
          <p:nvPr/>
        </p:nvGrpSpPr>
        <p:grpSpPr>
          <a:xfrm>
            <a:off x="109475" y="2117548"/>
            <a:ext cx="1131480" cy="412200"/>
            <a:chOff x="109475" y="2117548"/>
            <a:chExt cx="1131480" cy="412200"/>
          </a:xfrm>
        </p:grpSpPr>
        <mc:AlternateContent xmlns:mc="http://schemas.openxmlformats.org/markup-compatibility/2006">
          <mc:Choice xmlns:p14="http://schemas.microsoft.com/office/powerpoint/2010/main" Requires="p14">
            <p:contentPart p14:bwMode="auto" r:id="rId99">
              <p14:nvContentPartPr>
                <p14:cNvPr id="84" name="Freihand 83">
                  <a:extLst>
                    <a:ext uri="{FF2B5EF4-FFF2-40B4-BE49-F238E27FC236}">
                      <a16:creationId xmlns:a16="http://schemas.microsoft.com/office/drawing/2014/main" id="{4B8A7DE4-B989-6C21-2D28-C925919BD420}"/>
                    </a:ext>
                  </a:extLst>
                </p14:cNvPr>
                <p14:cNvContentPartPr/>
                <p14:nvPr/>
              </p14:nvContentPartPr>
              <p14:xfrm>
                <a:off x="109475" y="2229508"/>
                <a:ext cx="126360" cy="142560"/>
              </p14:xfrm>
            </p:contentPart>
          </mc:Choice>
          <mc:Fallback>
            <p:pic>
              <p:nvPicPr>
                <p:cNvPr id="84" name="Freihand 83">
                  <a:extLst>
                    <a:ext uri="{FF2B5EF4-FFF2-40B4-BE49-F238E27FC236}">
                      <a16:creationId xmlns:a16="http://schemas.microsoft.com/office/drawing/2014/main" id="{4B8A7DE4-B989-6C21-2D28-C925919BD420}"/>
                    </a:ext>
                  </a:extLst>
                </p:cNvPr>
                <p:cNvPicPr/>
                <p:nvPr/>
              </p:nvPicPr>
              <p:blipFill>
                <a:blip r:embed="rId100"/>
                <a:stretch>
                  <a:fillRect/>
                </a:stretch>
              </p:blipFill>
              <p:spPr>
                <a:xfrm>
                  <a:off x="100475" y="2220508"/>
                  <a:ext cx="144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5" name="Freihand 84">
                  <a:extLst>
                    <a:ext uri="{FF2B5EF4-FFF2-40B4-BE49-F238E27FC236}">
                      <a16:creationId xmlns:a16="http://schemas.microsoft.com/office/drawing/2014/main" id="{2BC30036-025C-AA2C-3A80-A3095161BED4}"/>
                    </a:ext>
                  </a:extLst>
                </p14:cNvPr>
                <p14:cNvContentPartPr/>
                <p14:nvPr/>
              </p14:nvContentPartPr>
              <p14:xfrm>
                <a:off x="227195" y="2338228"/>
                <a:ext cx="57600" cy="104760"/>
              </p14:xfrm>
            </p:contentPart>
          </mc:Choice>
          <mc:Fallback>
            <p:pic>
              <p:nvPicPr>
                <p:cNvPr id="85" name="Freihand 84">
                  <a:extLst>
                    <a:ext uri="{FF2B5EF4-FFF2-40B4-BE49-F238E27FC236}">
                      <a16:creationId xmlns:a16="http://schemas.microsoft.com/office/drawing/2014/main" id="{2BC30036-025C-AA2C-3A80-A3095161BED4}"/>
                    </a:ext>
                  </a:extLst>
                </p:cNvPr>
                <p:cNvPicPr/>
                <p:nvPr/>
              </p:nvPicPr>
              <p:blipFill>
                <a:blip r:embed="rId102"/>
                <a:stretch>
                  <a:fillRect/>
                </a:stretch>
              </p:blipFill>
              <p:spPr>
                <a:xfrm>
                  <a:off x="218195" y="2329228"/>
                  <a:ext cx="75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7" name="Freihand 86">
                  <a:extLst>
                    <a:ext uri="{FF2B5EF4-FFF2-40B4-BE49-F238E27FC236}">
                      <a16:creationId xmlns:a16="http://schemas.microsoft.com/office/drawing/2014/main" id="{65EAA907-BD96-9F75-747E-1AAED6A3D6C1}"/>
                    </a:ext>
                  </a:extLst>
                </p14:cNvPr>
                <p14:cNvContentPartPr/>
                <p14:nvPr/>
              </p14:nvContentPartPr>
              <p14:xfrm>
                <a:off x="362555" y="2219788"/>
                <a:ext cx="14400" cy="102600"/>
              </p14:xfrm>
            </p:contentPart>
          </mc:Choice>
          <mc:Fallback>
            <p:pic>
              <p:nvPicPr>
                <p:cNvPr id="87" name="Freihand 86">
                  <a:extLst>
                    <a:ext uri="{FF2B5EF4-FFF2-40B4-BE49-F238E27FC236}">
                      <a16:creationId xmlns:a16="http://schemas.microsoft.com/office/drawing/2014/main" id="{65EAA907-BD96-9F75-747E-1AAED6A3D6C1}"/>
                    </a:ext>
                  </a:extLst>
                </p:cNvPr>
                <p:cNvPicPr/>
                <p:nvPr/>
              </p:nvPicPr>
              <p:blipFill>
                <a:blip r:embed="rId104"/>
                <a:stretch>
                  <a:fillRect/>
                </a:stretch>
              </p:blipFill>
              <p:spPr>
                <a:xfrm>
                  <a:off x="353915" y="2210788"/>
                  <a:ext cx="32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8" name="Freihand 87">
                  <a:extLst>
                    <a:ext uri="{FF2B5EF4-FFF2-40B4-BE49-F238E27FC236}">
                      <a16:creationId xmlns:a16="http://schemas.microsoft.com/office/drawing/2014/main" id="{5D01BD54-D77F-CE87-7D4E-986A3218627B}"/>
                    </a:ext>
                  </a:extLst>
                </p14:cNvPr>
                <p14:cNvContentPartPr/>
                <p14:nvPr/>
              </p14:nvContentPartPr>
              <p14:xfrm>
                <a:off x="301355" y="2260468"/>
                <a:ext cx="117360" cy="9720"/>
              </p14:xfrm>
            </p:contentPart>
          </mc:Choice>
          <mc:Fallback>
            <p:pic>
              <p:nvPicPr>
                <p:cNvPr id="88" name="Freihand 87">
                  <a:extLst>
                    <a:ext uri="{FF2B5EF4-FFF2-40B4-BE49-F238E27FC236}">
                      <a16:creationId xmlns:a16="http://schemas.microsoft.com/office/drawing/2014/main" id="{5D01BD54-D77F-CE87-7D4E-986A3218627B}"/>
                    </a:ext>
                  </a:extLst>
                </p:cNvPr>
                <p:cNvPicPr/>
                <p:nvPr/>
              </p:nvPicPr>
              <p:blipFill>
                <a:blip r:embed="rId106"/>
                <a:stretch>
                  <a:fillRect/>
                </a:stretch>
              </p:blipFill>
              <p:spPr>
                <a:xfrm>
                  <a:off x="292715" y="2251828"/>
                  <a:ext cx="135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9" name="Freihand 88">
                  <a:extLst>
                    <a:ext uri="{FF2B5EF4-FFF2-40B4-BE49-F238E27FC236}">
                      <a16:creationId xmlns:a16="http://schemas.microsoft.com/office/drawing/2014/main" id="{1145E898-1188-BD89-1C0E-07CA47BB46A1}"/>
                    </a:ext>
                  </a:extLst>
                </p14:cNvPr>
                <p14:cNvContentPartPr/>
                <p14:nvPr/>
              </p14:nvContentPartPr>
              <p14:xfrm>
                <a:off x="410435" y="2184868"/>
                <a:ext cx="117360" cy="151200"/>
              </p14:xfrm>
            </p:contentPart>
          </mc:Choice>
          <mc:Fallback>
            <p:pic>
              <p:nvPicPr>
                <p:cNvPr id="89" name="Freihand 88">
                  <a:extLst>
                    <a:ext uri="{FF2B5EF4-FFF2-40B4-BE49-F238E27FC236}">
                      <a16:creationId xmlns:a16="http://schemas.microsoft.com/office/drawing/2014/main" id="{1145E898-1188-BD89-1C0E-07CA47BB46A1}"/>
                    </a:ext>
                  </a:extLst>
                </p:cNvPr>
                <p:cNvPicPr/>
                <p:nvPr/>
              </p:nvPicPr>
              <p:blipFill>
                <a:blip r:embed="rId108"/>
                <a:stretch>
                  <a:fillRect/>
                </a:stretch>
              </p:blipFill>
              <p:spPr>
                <a:xfrm>
                  <a:off x="401795" y="2176228"/>
                  <a:ext cx="135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0" name="Freihand 89">
                  <a:extLst>
                    <a:ext uri="{FF2B5EF4-FFF2-40B4-BE49-F238E27FC236}">
                      <a16:creationId xmlns:a16="http://schemas.microsoft.com/office/drawing/2014/main" id="{1BA4A245-46FB-3DFC-4913-C103BD255F0E}"/>
                    </a:ext>
                  </a:extLst>
                </p14:cNvPr>
                <p14:cNvContentPartPr/>
                <p14:nvPr/>
              </p14:nvContentPartPr>
              <p14:xfrm>
                <a:off x="405035" y="2172988"/>
                <a:ext cx="142560" cy="16920"/>
              </p14:xfrm>
            </p:contentPart>
          </mc:Choice>
          <mc:Fallback>
            <p:pic>
              <p:nvPicPr>
                <p:cNvPr id="90" name="Freihand 89">
                  <a:extLst>
                    <a:ext uri="{FF2B5EF4-FFF2-40B4-BE49-F238E27FC236}">
                      <a16:creationId xmlns:a16="http://schemas.microsoft.com/office/drawing/2014/main" id="{1BA4A245-46FB-3DFC-4913-C103BD255F0E}"/>
                    </a:ext>
                  </a:extLst>
                </p:cNvPr>
                <p:cNvPicPr/>
                <p:nvPr/>
              </p:nvPicPr>
              <p:blipFill>
                <a:blip r:embed="rId110"/>
                <a:stretch>
                  <a:fillRect/>
                </a:stretch>
              </p:blipFill>
              <p:spPr>
                <a:xfrm>
                  <a:off x="396395" y="2163988"/>
                  <a:ext cx="160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2" name="Freihand 91">
                  <a:extLst>
                    <a:ext uri="{FF2B5EF4-FFF2-40B4-BE49-F238E27FC236}">
                      <a16:creationId xmlns:a16="http://schemas.microsoft.com/office/drawing/2014/main" id="{E5D9DF6F-EE31-EBB7-0C74-6712EC6167AB}"/>
                    </a:ext>
                  </a:extLst>
                </p14:cNvPr>
                <p14:cNvContentPartPr/>
                <p14:nvPr/>
              </p14:nvContentPartPr>
              <p14:xfrm>
                <a:off x="545795" y="2117548"/>
                <a:ext cx="63000" cy="214920"/>
              </p14:xfrm>
            </p:contentPart>
          </mc:Choice>
          <mc:Fallback>
            <p:pic>
              <p:nvPicPr>
                <p:cNvPr id="92" name="Freihand 91">
                  <a:extLst>
                    <a:ext uri="{FF2B5EF4-FFF2-40B4-BE49-F238E27FC236}">
                      <a16:creationId xmlns:a16="http://schemas.microsoft.com/office/drawing/2014/main" id="{E5D9DF6F-EE31-EBB7-0C74-6712EC6167AB}"/>
                    </a:ext>
                  </a:extLst>
                </p:cNvPr>
                <p:cNvPicPr/>
                <p:nvPr/>
              </p:nvPicPr>
              <p:blipFill>
                <a:blip r:embed="rId112"/>
                <a:stretch>
                  <a:fillRect/>
                </a:stretch>
              </p:blipFill>
              <p:spPr>
                <a:xfrm>
                  <a:off x="536795" y="2108908"/>
                  <a:ext cx="80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3" name="Freihand 92">
                  <a:extLst>
                    <a:ext uri="{FF2B5EF4-FFF2-40B4-BE49-F238E27FC236}">
                      <a16:creationId xmlns:a16="http://schemas.microsoft.com/office/drawing/2014/main" id="{98D664FF-CE23-8A83-D025-9C1E793354ED}"/>
                    </a:ext>
                  </a:extLst>
                </p14:cNvPr>
                <p14:cNvContentPartPr/>
                <p14:nvPr/>
              </p14:nvContentPartPr>
              <p14:xfrm>
                <a:off x="612755" y="2154628"/>
                <a:ext cx="36000" cy="163080"/>
              </p14:xfrm>
            </p:contentPart>
          </mc:Choice>
          <mc:Fallback>
            <p:pic>
              <p:nvPicPr>
                <p:cNvPr id="93" name="Freihand 92">
                  <a:extLst>
                    <a:ext uri="{FF2B5EF4-FFF2-40B4-BE49-F238E27FC236}">
                      <a16:creationId xmlns:a16="http://schemas.microsoft.com/office/drawing/2014/main" id="{98D664FF-CE23-8A83-D025-9C1E793354ED}"/>
                    </a:ext>
                  </a:extLst>
                </p:cNvPr>
                <p:cNvPicPr/>
                <p:nvPr/>
              </p:nvPicPr>
              <p:blipFill>
                <a:blip r:embed="rId114"/>
                <a:stretch>
                  <a:fillRect/>
                </a:stretch>
              </p:blipFill>
              <p:spPr>
                <a:xfrm>
                  <a:off x="604115" y="2145988"/>
                  <a:ext cx="53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4" name="Freihand 93">
                  <a:extLst>
                    <a:ext uri="{FF2B5EF4-FFF2-40B4-BE49-F238E27FC236}">
                      <a16:creationId xmlns:a16="http://schemas.microsoft.com/office/drawing/2014/main" id="{B4330903-AF64-E03E-28B5-C3D87918A7F2}"/>
                    </a:ext>
                  </a:extLst>
                </p14:cNvPr>
                <p14:cNvContentPartPr/>
                <p14:nvPr/>
              </p14:nvContentPartPr>
              <p14:xfrm>
                <a:off x="642995" y="2287468"/>
                <a:ext cx="61560" cy="82080"/>
              </p14:xfrm>
            </p:contentPart>
          </mc:Choice>
          <mc:Fallback>
            <p:pic>
              <p:nvPicPr>
                <p:cNvPr id="94" name="Freihand 93">
                  <a:extLst>
                    <a:ext uri="{FF2B5EF4-FFF2-40B4-BE49-F238E27FC236}">
                      <a16:creationId xmlns:a16="http://schemas.microsoft.com/office/drawing/2014/main" id="{B4330903-AF64-E03E-28B5-C3D87918A7F2}"/>
                    </a:ext>
                  </a:extLst>
                </p:cNvPr>
                <p:cNvPicPr/>
                <p:nvPr/>
              </p:nvPicPr>
              <p:blipFill>
                <a:blip r:embed="rId116"/>
                <a:stretch>
                  <a:fillRect/>
                </a:stretch>
              </p:blipFill>
              <p:spPr>
                <a:xfrm>
                  <a:off x="634355" y="2278468"/>
                  <a:ext cx="79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5" name="Freihand 94">
                  <a:extLst>
                    <a:ext uri="{FF2B5EF4-FFF2-40B4-BE49-F238E27FC236}">
                      <a16:creationId xmlns:a16="http://schemas.microsoft.com/office/drawing/2014/main" id="{C0936D4E-0376-6F39-855D-DEB09C1EAB65}"/>
                    </a:ext>
                  </a:extLst>
                </p14:cNvPr>
                <p14:cNvContentPartPr/>
                <p14:nvPr/>
              </p14:nvContentPartPr>
              <p14:xfrm>
                <a:off x="712475" y="2143108"/>
                <a:ext cx="55080" cy="322560"/>
              </p14:xfrm>
            </p:contentPart>
          </mc:Choice>
          <mc:Fallback>
            <p:pic>
              <p:nvPicPr>
                <p:cNvPr id="95" name="Freihand 94">
                  <a:extLst>
                    <a:ext uri="{FF2B5EF4-FFF2-40B4-BE49-F238E27FC236}">
                      <a16:creationId xmlns:a16="http://schemas.microsoft.com/office/drawing/2014/main" id="{C0936D4E-0376-6F39-855D-DEB09C1EAB65}"/>
                    </a:ext>
                  </a:extLst>
                </p:cNvPr>
                <p:cNvPicPr/>
                <p:nvPr/>
              </p:nvPicPr>
              <p:blipFill>
                <a:blip r:embed="rId118"/>
                <a:stretch>
                  <a:fillRect/>
                </a:stretch>
              </p:blipFill>
              <p:spPr>
                <a:xfrm>
                  <a:off x="703835" y="2134468"/>
                  <a:ext cx="727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7" name="Freihand 96">
                  <a:extLst>
                    <a:ext uri="{FF2B5EF4-FFF2-40B4-BE49-F238E27FC236}">
                      <a16:creationId xmlns:a16="http://schemas.microsoft.com/office/drawing/2014/main" id="{669DC60F-6595-0F29-84AF-9BA49E07757A}"/>
                    </a:ext>
                  </a:extLst>
                </p14:cNvPr>
                <p14:cNvContentPartPr/>
                <p14:nvPr/>
              </p14:nvContentPartPr>
              <p14:xfrm>
                <a:off x="818315" y="2207908"/>
                <a:ext cx="25560" cy="125280"/>
              </p14:xfrm>
            </p:contentPart>
          </mc:Choice>
          <mc:Fallback>
            <p:pic>
              <p:nvPicPr>
                <p:cNvPr id="97" name="Freihand 96">
                  <a:extLst>
                    <a:ext uri="{FF2B5EF4-FFF2-40B4-BE49-F238E27FC236}">
                      <a16:creationId xmlns:a16="http://schemas.microsoft.com/office/drawing/2014/main" id="{669DC60F-6595-0F29-84AF-9BA49E07757A}"/>
                    </a:ext>
                  </a:extLst>
                </p:cNvPr>
                <p:cNvPicPr/>
                <p:nvPr/>
              </p:nvPicPr>
              <p:blipFill>
                <a:blip r:embed="rId120"/>
                <a:stretch>
                  <a:fillRect/>
                </a:stretch>
              </p:blipFill>
              <p:spPr>
                <a:xfrm>
                  <a:off x="809675" y="2198908"/>
                  <a:ext cx="43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8" name="Freihand 97">
                  <a:extLst>
                    <a:ext uri="{FF2B5EF4-FFF2-40B4-BE49-F238E27FC236}">
                      <a16:creationId xmlns:a16="http://schemas.microsoft.com/office/drawing/2014/main" id="{49671C4A-481B-CCF6-0DC3-EBF3F94885A8}"/>
                    </a:ext>
                  </a:extLst>
                </p14:cNvPr>
                <p14:cNvContentPartPr/>
                <p14:nvPr/>
              </p14:nvContentPartPr>
              <p14:xfrm>
                <a:off x="796715" y="2259388"/>
                <a:ext cx="73800" cy="12960"/>
              </p14:xfrm>
            </p:contentPart>
          </mc:Choice>
          <mc:Fallback>
            <p:pic>
              <p:nvPicPr>
                <p:cNvPr id="98" name="Freihand 97">
                  <a:extLst>
                    <a:ext uri="{FF2B5EF4-FFF2-40B4-BE49-F238E27FC236}">
                      <a16:creationId xmlns:a16="http://schemas.microsoft.com/office/drawing/2014/main" id="{49671C4A-481B-CCF6-0DC3-EBF3F94885A8}"/>
                    </a:ext>
                  </a:extLst>
                </p:cNvPr>
                <p:cNvPicPr/>
                <p:nvPr/>
              </p:nvPicPr>
              <p:blipFill>
                <a:blip r:embed="rId122"/>
                <a:stretch>
                  <a:fillRect/>
                </a:stretch>
              </p:blipFill>
              <p:spPr>
                <a:xfrm>
                  <a:off x="788075" y="2250748"/>
                  <a:ext cx="91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9" name="Freihand 98">
                  <a:extLst>
                    <a:ext uri="{FF2B5EF4-FFF2-40B4-BE49-F238E27FC236}">
                      <a16:creationId xmlns:a16="http://schemas.microsoft.com/office/drawing/2014/main" id="{2B9189A2-5D3B-70FE-CD5F-CCCAA0300EFE}"/>
                    </a:ext>
                  </a:extLst>
                </p14:cNvPr>
                <p14:cNvContentPartPr/>
                <p14:nvPr/>
              </p14:nvContentPartPr>
              <p14:xfrm>
                <a:off x="886715" y="2161468"/>
                <a:ext cx="89280" cy="181800"/>
              </p14:xfrm>
            </p:contentPart>
          </mc:Choice>
          <mc:Fallback>
            <p:pic>
              <p:nvPicPr>
                <p:cNvPr id="99" name="Freihand 98">
                  <a:extLst>
                    <a:ext uri="{FF2B5EF4-FFF2-40B4-BE49-F238E27FC236}">
                      <a16:creationId xmlns:a16="http://schemas.microsoft.com/office/drawing/2014/main" id="{2B9189A2-5D3B-70FE-CD5F-CCCAA0300EFE}"/>
                    </a:ext>
                  </a:extLst>
                </p:cNvPr>
                <p:cNvPicPr/>
                <p:nvPr/>
              </p:nvPicPr>
              <p:blipFill>
                <a:blip r:embed="rId124"/>
                <a:stretch>
                  <a:fillRect/>
                </a:stretch>
              </p:blipFill>
              <p:spPr>
                <a:xfrm>
                  <a:off x="877715" y="2152468"/>
                  <a:ext cx="1069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0" name="Freihand 99">
                  <a:extLst>
                    <a:ext uri="{FF2B5EF4-FFF2-40B4-BE49-F238E27FC236}">
                      <a16:creationId xmlns:a16="http://schemas.microsoft.com/office/drawing/2014/main" id="{732DEC66-F4FA-5CA5-7CD1-BC98293104A1}"/>
                    </a:ext>
                  </a:extLst>
                </p14:cNvPr>
                <p14:cNvContentPartPr/>
                <p14:nvPr/>
              </p14:nvContentPartPr>
              <p14:xfrm>
                <a:off x="990035" y="2219068"/>
                <a:ext cx="58320" cy="77760"/>
              </p14:xfrm>
            </p:contentPart>
          </mc:Choice>
          <mc:Fallback>
            <p:pic>
              <p:nvPicPr>
                <p:cNvPr id="100" name="Freihand 99">
                  <a:extLst>
                    <a:ext uri="{FF2B5EF4-FFF2-40B4-BE49-F238E27FC236}">
                      <a16:creationId xmlns:a16="http://schemas.microsoft.com/office/drawing/2014/main" id="{732DEC66-F4FA-5CA5-7CD1-BC98293104A1}"/>
                    </a:ext>
                  </a:extLst>
                </p:cNvPr>
                <p:cNvPicPr/>
                <p:nvPr/>
              </p:nvPicPr>
              <p:blipFill>
                <a:blip r:embed="rId126"/>
                <a:stretch>
                  <a:fillRect/>
                </a:stretch>
              </p:blipFill>
              <p:spPr>
                <a:xfrm>
                  <a:off x="981395" y="2210428"/>
                  <a:ext cx="75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1" name="Freihand 100">
                  <a:extLst>
                    <a:ext uri="{FF2B5EF4-FFF2-40B4-BE49-F238E27FC236}">
                      <a16:creationId xmlns:a16="http://schemas.microsoft.com/office/drawing/2014/main" id="{ABE10782-CF88-299A-2944-2E2087F51EAD}"/>
                    </a:ext>
                  </a:extLst>
                </p14:cNvPr>
                <p14:cNvContentPartPr/>
                <p14:nvPr/>
              </p14:nvContentPartPr>
              <p14:xfrm>
                <a:off x="1051955" y="2156428"/>
                <a:ext cx="117720" cy="134280"/>
              </p14:xfrm>
            </p:contentPart>
          </mc:Choice>
          <mc:Fallback>
            <p:pic>
              <p:nvPicPr>
                <p:cNvPr id="101" name="Freihand 100">
                  <a:extLst>
                    <a:ext uri="{FF2B5EF4-FFF2-40B4-BE49-F238E27FC236}">
                      <a16:creationId xmlns:a16="http://schemas.microsoft.com/office/drawing/2014/main" id="{ABE10782-CF88-299A-2944-2E2087F51EAD}"/>
                    </a:ext>
                  </a:extLst>
                </p:cNvPr>
                <p:cNvPicPr/>
                <p:nvPr/>
              </p:nvPicPr>
              <p:blipFill>
                <a:blip r:embed="rId128"/>
                <a:stretch>
                  <a:fillRect/>
                </a:stretch>
              </p:blipFill>
              <p:spPr>
                <a:xfrm>
                  <a:off x="1043315" y="2147428"/>
                  <a:ext cx="135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2" name="Freihand 101">
                  <a:extLst>
                    <a:ext uri="{FF2B5EF4-FFF2-40B4-BE49-F238E27FC236}">
                      <a16:creationId xmlns:a16="http://schemas.microsoft.com/office/drawing/2014/main" id="{16167D90-B388-87DB-C350-C2341EE4F443}"/>
                    </a:ext>
                  </a:extLst>
                </p14:cNvPr>
                <p14:cNvContentPartPr/>
                <p14:nvPr/>
              </p14:nvContentPartPr>
              <p14:xfrm>
                <a:off x="1138355" y="2147068"/>
                <a:ext cx="102600" cy="155160"/>
              </p14:xfrm>
            </p:contentPart>
          </mc:Choice>
          <mc:Fallback>
            <p:pic>
              <p:nvPicPr>
                <p:cNvPr id="102" name="Freihand 101">
                  <a:extLst>
                    <a:ext uri="{FF2B5EF4-FFF2-40B4-BE49-F238E27FC236}">
                      <a16:creationId xmlns:a16="http://schemas.microsoft.com/office/drawing/2014/main" id="{16167D90-B388-87DB-C350-C2341EE4F443}"/>
                    </a:ext>
                  </a:extLst>
                </p:cNvPr>
                <p:cNvPicPr/>
                <p:nvPr/>
              </p:nvPicPr>
              <p:blipFill>
                <a:blip r:embed="rId130"/>
                <a:stretch>
                  <a:fillRect/>
                </a:stretch>
              </p:blipFill>
              <p:spPr>
                <a:xfrm>
                  <a:off x="1129715" y="2138068"/>
                  <a:ext cx="120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3" name="Freihand 102">
                  <a:extLst>
                    <a:ext uri="{FF2B5EF4-FFF2-40B4-BE49-F238E27FC236}">
                      <a16:creationId xmlns:a16="http://schemas.microsoft.com/office/drawing/2014/main" id="{56684E7F-BEE7-321B-A615-02AE8A6118DA}"/>
                    </a:ext>
                  </a:extLst>
                </p14:cNvPr>
                <p14:cNvContentPartPr/>
                <p14:nvPr/>
              </p14:nvContentPartPr>
              <p14:xfrm>
                <a:off x="1045835" y="2426788"/>
                <a:ext cx="149040" cy="23040"/>
              </p14:xfrm>
            </p:contentPart>
          </mc:Choice>
          <mc:Fallback>
            <p:pic>
              <p:nvPicPr>
                <p:cNvPr id="103" name="Freihand 102">
                  <a:extLst>
                    <a:ext uri="{FF2B5EF4-FFF2-40B4-BE49-F238E27FC236}">
                      <a16:creationId xmlns:a16="http://schemas.microsoft.com/office/drawing/2014/main" id="{56684E7F-BEE7-321B-A615-02AE8A6118DA}"/>
                    </a:ext>
                  </a:extLst>
                </p:cNvPr>
                <p:cNvPicPr/>
                <p:nvPr/>
              </p:nvPicPr>
              <p:blipFill>
                <a:blip r:embed="rId132"/>
                <a:stretch>
                  <a:fillRect/>
                </a:stretch>
              </p:blipFill>
              <p:spPr>
                <a:xfrm>
                  <a:off x="1037195" y="2418148"/>
                  <a:ext cx="166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4" name="Freihand 103">
                  <a:extLst>
                    <a:ext uri="{FF2B5EF4-FFF2-40B4-BE49-F238E27FC236}">
                      <a16:creationId xmlns:a16="http://schemas.microsoft.com/office/drawing/2014/main" id="{1AB03519-3609-C6EA-F378-B5D7B70437FE}"/>
                    </a:ext>
                  </a:extLst>
                </p14:cNvPr>
                <p14:cNvContentPartPr/>
                <p14:nvPr/>
              </p14:nvContentPartPr>
              <p14:xfrm>
                <a:off x="1164995" y="2358748"/>
                <a:ext cx="59760" cy="171000"/>
              </p14:xfrm>
            </p:contentPart>
          </mc:Choice>
          <mc:Fallback>
            <p:pic>
              <p:nvPicPr>
                <p:cNvPr id="104" name="Freihand 103">
                  <a:extLst>
                    <a:ext uri="{FF2B5EF4-FFF2-40B4-BE49-F238E27FC236}">
                      <a16:creationId xmlns:a16="http://schemas.microsoft.com/office/drawing/2014/main" id="{1AB03519-3609-C6EA-F378-B5D7B70437FE}"/>
                    </a:ext>
                  </a:extLst>
                </p:cNvPr>
                <p:cNvPicPr/>
                <p:nvPr/>
              </p:nvPicPr>
              <p:blipFill>
                <a:blip r:embed="rId134"/>
                <a:stretch>
                  <a:fillRect/>
                </a:stretch>
              </p:blipFill>
              <p:spPr>
                <a:xfrm>
                  <a:off x="1155995" y="2349748"/>
                  <a:ext cx="77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6" name="Freihand 105">
                  <a:extLst>
                    <a:ext uri="{FF2B5EF4-FFF2-40B4-BE49-F238E27FC236}">
                      <a16:creationId xmlns:a16="http://schemas.microsoft.com/office/drawing/2014/main" id="{19418068-7042-DB99-163C-450787BB90B9}"/>
                    </a:ext>
                  </a:extLst>
                </p14:cNvPr>
                <p14:cNvContentPartPr/>
                <p14:nvPr/>
              </p14:nvContentPartPr>
              <p14:xfrm>
                <a:off x="572795" y="2441908"/>
                <a:ext cx="142560" cy="45720"/>
              </p14:xfrm>
            </p:contentPart>
          </mc:Choice>
          <mc:Fallback>
            <p:pic>
              <p:nvPicPr>
                <p:cNvPr id="106" name="Freihand 105">
                  <a:extLst>
                    <a:ext uri="{FF2B5EF4-FFF2-40B4-BE49-F238E27FC236}">
                      <a16:creationId xmlns:a16="http://schemas.microsoft.com/office/drawing/2014/main" id="{19418068-7042-DB99-163C-450787BB90B9}"/>
                    </a:ext>
                  </a:extLst>
                </p:cNvPr>
                <p:cNvPicPr/>
                <p:nvPr/>
              </p:nvPicPr>
              <p:blipFill>
                <a:blip r:embed="rId136"/>
                <a:stretch>
                  <a:fillRect/>
                </a:stretch>
              </p:blipFill>
              <p:spPr>
                <a:xfrm>
                  <a:off x="564155" y="2432908"/>
                  <a:ext cx="160200" cy="63360"/>
                </a:xfrm>
                <a:prstGeom prst="rect">
                  <a:avLst/>
                </a:prstGeom>
              </p:spPr>
            </p:pic>
          </mc:Fallback>
        </mc:AlternateContent>
      </p:grpSp>
      <p:grpSp>
        <p:nvGrpSpPr>
          <p:cNvPr id="110" name="Gruppieren 109">
            <a:extLst>
              <a:ext uri="{FF2B5EF4-FFF2-40B4-BE49-F238E27FC236}">
                <a16:creationId xmlns:a16="http://schemas.microsoft.com/office/drawing/2014/main" id="{66649205-5F59-DD8D-0520-4004665161B9}"/>
              </a:ext>
            </a:extLst>
          </p:cNvPr>
          <p:cNvGrpSpPr/>
          <p:nvPr/>
        </p:nvGrpSpPr>
        <p:grpSpPr>
          <a:xfrm>
            <a:off x="1268675" y="3211588"/>
            <a:ext cx="699480" cy="535680"/>
            <a:chOff x="1268675" y="3211588"/>
            <a:chExt cx="699480" cy="535680"/>
          </a:xfrm>
        </p:grpSpPr>
        <mc:AlternateContent xmlns:mc="http://schemas.openxmlformats.org/markup-compatibility/2006">
          <mc:Choice xmlns:p14="http://schemas.microsoft.com/office/powerpoint/2010/main" Requires="p14">
            <p:contentPart p14:bwMode="auto" r:id="rId137">
              <p14:nvContentPartPr>
                <p14:cNvPr id="108" name="Freihand 107">
                  <a:extLst>
                    <a:ext uri="{FF2B5EF4-FFF2-40B4-BE49-F238E27FC236}">
                      <a16:creationId xmlns:a16="http://schemas.microsoft.com/office/drawing/2014/main" id="{98E1C1D7-9AE8-F379-C963-4A93E1D16DCC}"/>
                    </a:ext>
                  </a:extLst>
                </p14:cNvPr>
                <p14:cNvContentPartPr/>
                <p14:nvPr/>
              </p14:nvContentPartPr>
              <p14:xfrm>
                <a:off x="1911635" y="3211588"/>
                <a:ext cx="56520" cy="143280"/>
              </p14:xfrm>
            </p:contentPart>
          </mc:Choice>
          <mc:Fallback>
            <p:pic>
              <p:nvPicPr>
                <p:cNvPr id="108" name="Freihand 107">
                  <a:extLst>
                    <a:ext uri="{FF2B5EF4-FFF2-40B4-BE49-F238E27FC236}">
                      <a16:creationId xmlns:a16="http://schemas.microsoft.com/office/drawing/2014/main" id="{98E1C1D7-9AE8-F379-C963-4A93E1D16DCC}"/>
                    </a:ext>
                  </a:extLst>
                </p:cNvPr>
                <p:cNvPicPr/>
                <p:nvPr/>
              </p:nvPicPr>
              <p:blipFill>
                <a:blip r:embed="rId138"/>
                <a:stretch>
                  <a:fillRect/>
                </a:stretch>
              </p:blipFill>
              <p:spPr>
                <a:xfrm>
                  <a:off x="1902635" y="3202948"/>
                  <a:ext cx="74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9" name="Freihand 108">
                  <a:extLst>
                    <a:ext uri="{FF2B5EF4-FFF2-40B4-BE49-F238E27FC236}">
                      <a16:creationId xmlns:a16="http://schemas.microsoft.com/office/drawing/2014/main" id="{E35452E0-07A4-9FCE-8C35-A8F2994BED38}"/>
                    </a:ext>
                  </a:extLst>
                </p14:cNvPr>
                <p14:cNvContentPartPr/>
                <p14:nvPr/>
              </p14:nvContentPartPr>
              <p14:xfrm>
                <a:off x="1268675" y="3308068"/>
                <a:ext cx="431280" cy="439200"/>
              </p14:xfrm>
            </p:contentPart>
          </mc:Choice>
          <mc:Fallback>
            <p:pic>
              <p:nvPicPr>
                <p:cNvPr id="109" name="Freihand 108">
                  <a:extLst>
                    <a:ext uri="{FF2B5EF4-FFF2-40B4-BE49-F238E27FC236}">
                      <a16:creationId xmlns:a16="http://schemas.microsoft.com/office/drawing/2014/main" id="{E35452E0-07A4-9FCE-8C35-A8F2994BED38}"/>
                    </a:ext>
                  </a:extLst>
                </p:cNvPr>
                <p:cNvPicPr/>
                <p:nvPr/>
              </p:nvPicPr>
              <p:blipFill>
                <a:blip r:embed="rId140"/>
                <a:stretch>
                  <a:fillRect/>
                </a:stretch>
              </p:blipFill>
              <p:spPr>
                <a:xfrm>
                  <a:off x="1260035" y="3299428"/>
                  <a:ext cx="448920" cy="45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111" name="Freihand 110">
                <a:extLst>
                  <a:ext uri="{FF2B5EF4-FFF2-40B4-BE49-F238E27FC236}">
                    <a16:creationId xmlns:a16="http://schemas.microsoft.com/office/drawing/2014/main" id="{EE2EFCA8-94BE-49D5-6D1A-CCA6046900A3}"/>
                  </a:ext>
                </a:extLst>
              </p14:cNvPr>
              <p14:cNvContentPartPr/>
              <p14:nvPr/>
            </p14:nvContentPartPr>
            <p14:xfrm>
              <a:off x="2490155" y="2205028"/>
              <a:ext cx="6480" cy="163440"/>
            </p14:xfrm>
          </p:contentPart>
        </mc:Choice>
        <mc:Fallback>
          <p:pic>
            <p:nvPicPr>
              <p:cNvPr id="111" name="Freihand 110">
                <a:extLst>
                  <a:ext uri="{FF2B5EF4-FFF2-40B4-BE49-F238E27FC236}">
                    <a16:creationId xmlns:a16="http://schemas.microsoft.com/office/drawing/2014/main" id="{EE2EFCA8-94BE-49D5-6D1A-CCA6046900A3}"/>
                  </a:ext>
                </a:extLst>
              </p:cNvPr>
              <p:cNvPicPr/>
              <p:nvPr/>
            </p:nvPicPr>
            <p:blipFill>
              <a:blip r:embed="rId142"/>
              <a:stretch>
                <a:fillRect/>
              </a:stretch>
            </p:blipFill>
            <p:spPr>
              <a:xfrm>
                <a:off x="2481515" y="2196028"/>
                <a:ext cx="24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2" name="Freihand 111">
                <a:extLst>
                  <a:ext uri="{FF2B5EF4-FFF2-40B4-BE49-F238E27FC236}">
                    <a16:creationId xmlns:a16="http://schemas.microsoft.com/office/drawing/2014/main" id="{E7C54469-6CAD-B2C4-16D8-7AF7AEB312FA}"/>
                  </a:ext>
                </a:extLst>
              </p14:cNvPr>
              <p14:cNvContentPartPr/>
              <p14:nvPr/>
            </p14:nvContentPartPr>
            <p14:xfrm>
              <a:off x="2502755" y="2603908"/>
              <a:ext cx="12600" cy="150840"/>
            </p14:xfrm>
          </p:contentPart>
        </mc:Choice>
        <mc:Fallback>
          <p:pic>
            <p:nvPicPr>
              <p:cNvPr id="112" name="Freihand 111">
                <a:extLst>
                  <a:ext uri="{FF2B5EF4-FFF2-40B4-BE49-F238E27FC236}">
                    <a16:creationId xmlns:a16="http://schemas.microsoft.com/office/drawing/2014/main" id="{E7C54469-6CAD-B2C4-16D8-7AF7AEB312FA}"/>
                  </a:ext>
                </a:extLst>
              </p:cNvPr>
              <p:cNvPicPr/>
              <p:nvPr/>
            </p:nvPicPr>
            <p:blipFill>
              <a:blip r:embed="rId144"/>
              <a:stretch>
                <a:fillRect/>
              </a:stretch>
            </p:blipFill>
            <p:spPr>
              <a:xfrm>
                <a:off x="2494115" y="2594908"/>
                <a:ext cx="30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3" name="Freihand 112">
                <a:extLst>
                  <a:ext uri="{FF2B5EF4-FFF2-40B4-BE49-F238E27FC236}">
                    <a16:creationId xmlns:a16="http://schemas.microsoft.com/office/drawing/2014/main" id="{AB5372FA-F46F-DF96-661C-0AB419B36CE5}"/>
                  </a:ext>
                </a:extLst>
              </p14:cNvPr>
              <p14:cNvContentPartPr/>
              <p14:nvPr/>
            </p14:nvContentPartPr>
            <p14:xfrm>
              <a:off x="2506355" y="2856628"/>
              <a:ext cx="6840" cy="401040"/>
            </p14:xfrm>
          </p:contentPart>
        </mc:Choice>
        <mc:Fallback>
          <p:pic>
            <p:nvPicPr>
              <p:cNvPr id="113" name="Freihand 112">
                <a:extLst>
                  <a:ext uri="{FF2B5EF4-FFF2-40B4-BE49-F238E27FC236}">
                    <a16:creationId xmlns:a16="http://schemas.microsoft.com/office/drawing/2014/main" id="{AB5372FA-F46F-DF96-661C-0AB419B36CE5}"/>
                  </a:ext>
                </a:extLst>
              </p:cNvPr>
              <p:cNvPicPr/>
              <p:nvPr/>
            </p:nvPicPr>
            <p:blipFill>
              <a:blip r:embed="rId146"/>
              <a:stretch>
                <a:fillRect/>
              </a:stretch>
            </p:blipFill>
            <p:spPr>
              <a:xfrm>
                <a:off x="2497355" y="2847988"/>
                <a:ext cx="244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5" name="Freihand 124">
                <a:extLst>
                  <a:ext uri="{FF2B5EF4-FFF2-40B4-BE49-F238E27FC236}">
                    <a16:creationId xmlns:a16="http://schemas.microsoft.com/office/drawing/2014/main" id="{B1169F2B-AAF6-5E34-DD9A-DE748E110138}"/>
                  </a:ext>
                </a:extLst>
              </p14:cNvPr>
              <p14:cNvContentPartPr/>
              <p14:nvPr/>
            </p14:nvContentPartPr>
            <p14:xfrm>
              <a:off x="1878875" y="4296628"/>
              <a:ext cx="68760" cy="70920"/>
            </p14:xfrm>
          </p:contentPart>
        </mc:Choice>
        <mc:Fallback>
          <p:pic>
            <p:nvPicPr>
              <p:cNvPr id="125" name="Freihand 124">
                <a:extLst>
                  <a:ext uri="{FF2B5EF4-FFF2-40B4-BE49-F238E27FC236}">
                    <a16:creationId xmlns:a16="http://schemas.microsoft.com/office/drawing/2014/main" id="{B1169F2B-AAF6-5E34-DD9A-DE748E110138}"/>
                  </a:ext>
                </a:extLst>
              </p:cNvPr>
              <p:cNvPicPr/>
              <p:nvPr/>
            </p:nvPicPr>
            <p:blipFill>
              <a:blip r:embed="rId148"/>
              <a:stretch>
                <a:fillRect/>
              </a:stretch>
            </p:blipFill>
            <p:spPr>
              <a:xfrm>
                <a:off x="1870235" y="4287988"/>
                <a:ext cx="86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4" name="Freihand 133">
                <a:extLst>
                  <a:ext uri="{FF2B5EF4-FFF2-40B4-BE49-F238E27FC236}">
                    <a16:creationId xmlns:a16="http://schemas.microsoft.com/office/drawing/2014/main" id="{D9B3D976-AEDC-F9CF-29ED-7E529807CF29}"/>
                  </a:ext>
                </a:extLst>
              </p14:cNvPr>
              <p14:cNvContentPartPr/>
              <p14:nvPr/>
            </p14:nvContentPartPr>
            <p14:xfrm>
              <a:off x="2755115" y="6522868"/>
              <a:ext cx="137160" cy="131400"/>
            </p14:xfrm>
          </p:contentPart>
        </mc:Choice>
        <mc:Fallback>
          <p:pic>
            <p:nvPicPr>
              <p:cNvPr id="134" name="Freihand 133">
                <a:extLst>
                  <a:ext uri="{FF2B5EF4-FFF2-40B4-BE49-F238E27FC236}">
                    <a16:creationId xmlns:a16="http://schemas.microsoft.com/office/drawing/2014/main" id="{D9B3D976-AEDC-F9CF-29ED-7E529807CF29}"/>
                  </a:ext>
                </a:extLst>
              </p:cNvPr>
              <p:cNvPicPr/>
              <p:nvPr/>
            </p:nvPicPr>
            <p:blipFill>
              <a:blip r:embed="rId150"/>
              <a:stretch>
                <a:fillRect/>
              </a:stretch>
            </p:blipFill>
            <p:spPr>
              <a:xfrm>
                <a:off x="2746115" y="6514228"/>
                <a:ext cx="154800" cy="149040"/>
              </a:xfrm>
              <a:prstGeom prst="rect">
                <a:avLst/>
              </a:prstGeom>
            </p:spPr>
          </p:pic>
        </mc:Fallback>
      </mc:AlternateContent>
      <p:grpSp>
        <p:nvGrpSpPr>
          <p:cNvPr id="138" name="Gruppieren 137">
            <a:extLst>
              <a:ext uri="{FF2B5EF4-FFF2-40B4-BE49-F238E27FC236}">
                <a16:creationId xmlns:a16="http://schemas.microsoft.com/office/drawing/2014/main" id="{84982303-5FDD-D816-D466-5E43CA1103CB}"/>
              </a:ext>
            </a:extLst>
          </p:cNvPr>
          <p:cNvGrpSpPr/>
          <p:nvPr/>
        </p:nvGrpSpPr>
        <p:grpSpPr>
          <a:xfrm>
            <a:off x="2212595" y="3313108"/>
            <a:ext cx="1251360" cy="361080"/>
            <a:chOff x="2212595" y="3313108"/>
            <a:chExt cx="1251360" cy="361080"/>
          </a:xfrm>
        </p:grpSpPr>
        <mc:AlternateContent xmlns:mc="http://schemas.openxmlformats.org/markup-compatibility/2006">
          <mc:Choice xmlns:p14="http://schemas.microsoft.com/office/powerpoint/2010/main" Requires="p14">
            <p:contentPart p14:bwMode="auto" r:id="rId151">
              <p14:nvContentPartPr>
                <p14:cNvPr id="114" name="Freihand 113">
                  <a:extLst>
                    <a:ext uri="{FF2B5EF4-FFF2-40B4-BE49-F238E27FC236}">
                      <a16:creationId xmlns:a16="http://schemas.microsoft.com/office/drawing/2014/main" id="{0975F0CD-F99D-555C-81C1-2E344F0966F3}"/>
                    </a:ext>
                  </a:extLst>
                </p14:cNvPr>
                <p14:cNvContentPartPr/>
                <p14:nvPr/>
              </p14:nvContentPartPr>
              <p14:xfrm>
                <a:off x="2212595" y="3408508"/>
                <a:ext cx="83880" cy="204480"/>
              </p14:xfrm>
            </p:contentPart>
          </mc:Choice>
          <mc:Fallback>
            <p:pic>
              <p:nvPicPr>
                <p:cNvPr id="114" name="Freihand 113">
                  <a:extLst>
                    <a:ext uri="{FF2B5EF4-FFF2-40B4-BE49-F238E27FC236}">
                      <a16:creationId xmlns:a16="http://schemas.microsoft.com/office/drawing/2014/main" id="{0975F0CD-F99D-555C-81C1-2E344F0966F3}"/>
                    </a:ext>
                  </a:extLst>
                </p:cNvPr>
                <p:cNvPicPr/>
                <p:nvPr/>
              </p:nvPicPr>
              <p:blipFill>
                <a:blip r:embed="rId152"/>
                <a:stretch>
                  <a:fillRect/>
                </a:stretch>
              </p:blipFill>
              <p:spPr>
                <a:xfrm>
                  <a:off x="2203955" y="3399868"/>
                  <a:ext cx="101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5" name="Freihand 114">
                  <a:extLst>
                    <a:ext uri="{FF2B5EF4-FFF2-40B4-BE49-F238E27FC236}">
                      <a16:creationId xmlns:a16="http://schemas.microsoft.com/office/drawing/2014/main" id="{79F9EC2F-4CF6-7ED7-9D55-B83B6775CA00}"/>
                    </a:ext>
                  </a:extLst>
                </p14:cNvPr>
                <p14:cNvContentPartPr/>
                <p14:nvPr/>
              </p14:nvContentPartPr>
              <p14:xfrm>
                <a:off x="2302235" y="3544588"/>
                <a:ext cx="66600" cy="129600"/>
              </p14:xfrm>
            </p:contentPart>
          </mc:Choice>
          <mc:Fallback>
            <p:pic>
              <p:nvPicPr>
                <p:cNvPr id="115" name="Freihand 114">
                  <a:extLst>
                    <a:ext uri="{FF2B5EF4-FFF2-40B4-BE49-F238E27FC236}">
                      <a16:creationId xmlns:a16="http://schemas.microsoft.com/office/drawing/2014/main" id="{79F9EC2F-4CF6-7ED7-9D55-B83B6775CA00}"/>
                    </a:ext>
                  </a:extLst>
                </p:cNvPr>
                <p:cNvPicPr/>
                <p:nvPr/>
              </p:nvPicPr>
              <p:blipFill>
                <a:blip r:embed="rId154"/>
                <a:stretch>
                  <a:fillRect/>
                </a:stretch>
              </p:blipFill>
              <p:spPr>
                <a:xfrm>
                  <a:off x="2293595" y="3535948"/>
                  <a:ext cx="84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6" name="Freihand 115">
                  <a:extLst>
                    <a:ext uri="{FF2B5EF4-FFF2-40B4-BE49-F238E27FC236}">
                      <a16:creationId xmlns:a16="http://schemas.microsoft.com/office/drawing/2014/main" id="{7C1770D0-0948-585B-47AF-DEE65BC6D571}"/>
                    </a:ext>
                  </a:extLst>
                </p14:cNvPr>
                <p14:cNvContentPartPr/>
                <p14:nvPr/>
              </p14:nvContentPartPr>
              <p14:xfrm>
                <a:off x="2330315" y="3313108"/>
                <a:ext cx="140400" cy="146880"/>
              </p14:xfrm>
            </p:contentPart>
          </mc:Choice>
          <mc:Fallback>
            <p:pic>
              <p:nvPicPr>
                <p:cNvPr id="116" name="Freihand 115">
                  <a:extLst>
                    <a:ext uri="{FF2B5EF4-FFF2-40B4-BE49-F238E27FC236}">
                      <a16:creationId xmlns:a16="http://schemas.microsoft.com/office/drawing/2014/main" id="{7C1770D0-0948-585B-47AF-DEE65BC6D571}"/>
                    </a:ext>
                  </a:extLst>
                </p:cNvPr>
                <p:cNvPicPr/>
                <p:nvPr/>
              </p:nvPicPr>
              <p:blipFill>
                <a:blip r:embed="rId156"/>
                <a:stretch>
                  <a:fillRect/>
                </a:stretch>
              </p:blipFill>
              <p:spPr>
                <a:xfrm>
                  <a:off x="2321315" y="3304468"/>
                  <a:ext cx="158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7" name="Freihand 116">
                  <a:extLst>
                    <a:ext uri="{FF2B5EF4-FFF2-40B4-BE49-F238E27FC236}">
                      <a16:creationId xmlns:a16="http://schemas.microsoft.com/office/drawing/2014/main" id="{959454B4-5D9A-A94A-8FD0-5FC411E5EE70}"/>
                    </a:ext>
                  </a:extLst>
                </p14:cNvPr>
                <p14:cNvContentPartPr/>
                <p14:nvPr/>
              </p14:nvContentPartPr>
              <p14:xfrm>
                <a:off x="2513915" y="3331108"/>
                <a:ext cx="106560" cy="292320"/>
              </p14:xfrm>
            </p:contentPart>
          </mc:Choice>
          <mc:Fallback>
            <p:pic>
              <p:nvPicPr>
                <p:cNvPr id="117" name="Freihand 116">
                  <a:extLst>
                    <a:ext uri="{FF2B5EF4-FFF2-40B4-BE49-F238E27FC236}">
                      <a16:creationId xmlns:a16="http://schemas.microsoft.com/office/drawing/2014/main" id="{959454B4-5D9A-A94A-8FD0-5FC411E5EE70}"/>
                    </a:ext>
                  </a:extLst>
                </p:cNvPr>
                <p:cNvPicPr/>
                <p:nvPr/>
              </p:nvPicPr>
              <p:blipFill>
                <a:blip r:embed="rId158"/>
                <a:stretch>
                  <a:fillRect/>
                </a:stretch>
              </p:blipFill>
              <p:spPr>
                <a:xfrm>
                  <a:off x="2505275" y="3322468"/>
                  <a:ext cx="1242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8" name="Freihand 117">
                  <a:extLst>
                    <a:ext uri="{FF2B5EF4-FFF2-40B4-BE49-F238E27FC236}">
                      <a16:creationId xmlns:a16="http://schemas.microsoft.com/office/drawing/2014/main" id="{4BFD8CEF-A164-F612-52F1-0AE1E280C75A}"/>
                    </a:ext>
                  </a:extLst>
                </p14:cNvPr>
                <p14:cNvContentPartPr/>
                <p14:nvPr/>
              </p14:nvContentPartPr>
              <p14:xfrm>
                <a:off x="2656475" y="3375748"/>
                <a:ext cx="116280" cy="171000"/>
              </p14:xfrm>
            </p:contentPart>
          </mc:Choice>
          <mc:Fallback>
            <p:pic>
              <p:nvPicPr>
                <p:cNvPr id="118" name="Freihand 117">
                  <a:extLst>
                    <a:ext uri="{FF2B5EF4-FFF2-40B4-BE49-F238E27FC236}">
                      <a16:creationId xmlns:a16="http://schemas.microsoft.com/office/drawing/2014/main" id="{4BFD8CEF-A164-F612-52F1-0AE1E280C75A}"/>
                    </a:ext>
                  </a:extLst>
                </p:cNvPr>
                <p:cNvPicPr/>
                <p:nvPr/>
              </p:nvPicPr>
              <p:blipFill>
                <a:blip r:embed="rId160"/>
                <a:stretch>
                  <a:fillRect/>
                </a:stretch>
              </p:blipFill>
              <p:spPr>
                <a:xfrm>
                  <a:off x="2647475" y="3366748"/>
                  <a:ext cx="133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9" name="Freihand 118">
                  <a:extLst>
                    <a:ext uri="{FF2B5EF4-FFF2-40B4-BE49-F238E27FC236}">
                      <a16:creationId xmlns:a16="http://schemas.microsoft.com/office/drawing/2014/main" id="{24DF2142-9A7A-43D8-A3F8-A6189D5163B9}"/>
                    </a:ext>
                  </a:extLst>
                </p14:cNvPr>
                <p14:cNvContentPartPr/>
                <p14:nvPr/>
              </p14:nvContentPartPr>
              <p14:xfrm>
                <a:off x="2803355" y="3399868"/>
                <a:ext cx="112320" cy="115920"/>
              </p14:xfrm>
            </p:contentPart>
          </mc:Choice>
          <mc:Fallback>
            <p:pic>
              <p:nvPicPr>
                <p:cNvPr id="119" name="Freihand 118">
                  <a:extLst>
                    <a:ext uri="{FF2B5EF4-FFF2-40B4-BE49-F238E27FC236}">
                      <a16:creationId xmlns:a16="http://schemas.microsoft.com/office/drawing/2014/main" id="{24DF2142-9A7A-43D8-A3F8-A6189D5163B9}"/>
                    </a:ext>
                  </a:extLst>
                </p:cNvPr>
                <p:cNvPicPr/>
                <p:nvPr/>
              </p:nvPicPr>
              <p:blipFill>
                <a:blip r:embed="rId162"/>
                <a:stretch>
                  <a:fillRect/>
                </a:stretch>
              </p:blipFill>
              <p:spPr>
                <a:xfrm>
                  <a:off x="2794355" y="3391228"/>
                  <a:ext cx="129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0" name="Freihand 119">
                  <a:extLst>
                    <a:ext uri="{FF2B5EF4-FFF2-40B4-BE49-F238E27FC236}">
                      <a16:creationId xmlns:a16="http://schemas.microsoft.com/office/drawing/2014/main" id="{D4C6712C-82F5-B31D-3F6F-2D95859C06A7}"/>
                    </a:ext>
                  </a:extLst>
                </p14:cNvPr>
                <p14:cNvContentPartPr/>
                <p14:nvPr/>
              </p14:nvContentPartPr>
              <p14:xfrm>
                <a:off x="3015755" y="3363868"/>
                <a:ext cx="116640" cy="162360"/>
              </p14:xfrm>
            </p:contentPart>
          </mc:Choice>
          <mc:Fallback>
            <p:pic>
              <p:nvPicPr>
                <p:cNvPr id="120" name="Freihand 119">
                  <a:extLst>
                    <a:ext uri="{FF2B5EF4-FFF2-40B4-BE49-F238E27FC236}">
                      <a16:creationId xmlns:a16="http://schemas.microsoft.com/office/drawing/2014/main" id="{D4C6712C-82F5-B31D-3F6F-2D95859C06A7}"/>
                    </a:ext>
                  </a:extLst>
                </p:cNvPr>
                <p:cNvPicPr/>
                <p:nvPr/>
              </p:nvPicPr>
              <p:blipFill>
                <a:blip r:embed="rId164"/>
                <a:stretch>
                  <a:fillRect/>
                </a:stretch>
              </p:blipFill>
              <p:spPr>
                <a:xfrm>
                  <a:off x="3007115" y="3354868"/>
                  <a:ext cx="134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1" name="Freihand 120">
                  <a:extLst>
                    <a:ext uri="{FF2B5EF4-FFF2-40B4-BE49-F238E27FC236}">
                      <a16:creationId xmlns:a16="http://schemas.microsoft.com/office/drawing/2014/main" id="{7B754A44-356C-591B-83D1-49DEFCD4D7A5}"/>
                    </a:ext>
                  </a:extLst>
                </p14:cNvPr>
                <p14:cNvContentPartPr/>
                <p14:nvPr/>
              </p14:nvContentPartPr>
              <p14:xfrm>
                <a:off x="3040595" y="3489868"/>
                <a:ext cx="139320" cy="28080"/>
              </p14:xfrm>
            </p:contentPart>
          </mc:Choice>
          <mc:Fallback>
            <p:pic>
              <p:nvPicPr>
                <p:cNvPr id="121" name="Freihand 120">
                  <a:extLst>
                    <a:ext uri="{FF2B5EF4-FFF2-40B4-BE49-F238E27FC236}">
                      <a16:creationId xmlns:a16="http://schemas.microsoft.com/office/drawing/2014/main" id="{7B754A44-356C-591B-83D1-49DEFCD4D7A5}"/>
                    </a:ext>
                  </a:extLst>
                </p:cNvPr>
                <p:cNvPicPr/>
                <p:nvPr/>
              </p:nvPicPr>
              <p:blipFill>
                <a:blip r:embed="rId166"/>
                <a:stretch>
                  <a:fillRect/>
                </a:stretch>
              </p:blipFill>
              <p:spPr>
                <a:xfrm>
                  <a:off x="3031955" y="3480868"/>
                  <a:ext cx="156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2" name="Freihand 121">
                  <a:extLst>
                    <a:ext uri="{FF2B5EF4-FFF2-40B4-BE49-F238E27FC236}">
                      <a16:creationId xmlns:a16="http://schemas.microsoft.com/office/drawing/2014/main" id="{48B1B550-2C9C-48D8-5DDE-85EE9C5FC129}"/>
                    </a:ext>
                  </a:extLst>
                </p14:cNvPr>
                <p14:cNvContentPartPr/>
                <p14:nvPr/>
              </p14:nvContentPartPr>
              <p14:xfrm>
                <a:off x="3197555" y="3349468"/>
                <a:ext cx="139680" cy="198720"/>
              </p14:xfrm>
            </p:contentPart>
          </mc:Choice>
          <mc:Fallback>
            <p:pic>
              <p:nvPicPr>
                <p:cNvPr id="122" name="Freihand 121">
                  <a:extLst>
                    <a:ext uri="{FF2B5EF4-FFF2-40B4-BE49-F238E27FC236}">
                      <a16:creationId xmlns:a16="http://schemas.microsoft.com/office/drawing/2014/main" id="{48B1B550-2C9C-48D8-5DDE-85EE9C5FC129}"/>
                    </a:ext>
                  </a:extLst>
                </p:cNvPr>
                <p:cNvPicPr/>
                <p:nvPr/>
              </p:nvPicPr>
              <p:blipFill>
                <a:blip r:embed="rId168"/>
                <a:stretch>
                  <a:fillRect/>
                </a:stretch>
              </p:blipFill>
              <p:spPr>
                <a:xfrm>
                  <a:off x="3188555" y="3340468"/>
                  <a:ext cx="1573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3" name="Freihand 122">
                  <a:extLst>
                    <a:ext uri="{FF2B5EF4-FFF2-40B4-BE49-F238E27FC236}">
                      <a16:creationId xmlns:a16="http://schemas.microsoft.com/office/drawing/2014/main" id="{A01D8560-1485-2505-7898-395EFDDB0911}"/>
                    </a:ext>
                  </a:extLst>
                </p14:cNvPr>
                <p14:cNvContentPartPr/>
                <p14:nvPr/>
              </p14:nvContentPartPr>
              <p14:xfrm>
                <a:off x="3321755" y="3314548"/>
                <a:ext cx="142200" cy="323280"/>
              </p14:xfrm>
            </p:contentPart>
          </mc:Choice>
          <mc:Fallback>
            <p:pic>
              <p:nvPicPr>
                <p:cNvPr id="123" name="Freihand 122">
                  <a:extLst>
                    <a:ext uri="{FF2B5EF4-FFF2-40B4-BE49-F238E27FC236}">
                      <a16:creationId xmlns:a16="http://schemas.microsoft.com/office/drawing/2014/main" id="{A01D8560-1485-2505-7898-395EFDDB0911}"/>
                    </a:ext>
                  </a:extLst>
                </p:cNvPr>
                <p:cNvPicPr/>
                <p:nvPr/>
              </p:nvPicPr>
              <p:blipFill>
                <a:blip r:embed="rId170"/>
                <a:stretch>
                  <a:fillRect/>
                </a:stretch>
              </p:blipFill>
              <p:spPr>
                <a:xfrm>
                  <a:off x="3313115" y="3305908"/>
                  <a:ext cx="15984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7" name="Freihand 136">
                  <a:extLst>
                    <a:ext uri="{FF2B5EF4-FFF2-40B4-BE49-F238E27FC236}">
                      <a16:creationId xmlns:a16="http://schemas.microsoft.com/office/drawing/2014/main" id="{E155CEB0-FBE8-ACE1-FF91-564F052C12F9}"/>
                    </a:ext>
                  </a:extLst>
                </p14:cNvPr>
                <p14:cNvContentPartPr/>
                <p14:nvPr/>
              </p14:nvContentPartPr>
              <p14:xfrm>
                <a:off x="2512475" y="3340468"/>
                <a:ext cx="15120" cy="331560"/>
              </p14:xfrm>
            </p:contentPart>
          </mc:Choice>
          <mc:Fallback>
            <p:pic>
              <p:nvPicPr>
                <p:cNvPr id="137" name="Freihand 136">
                  <a:extLst>
                    <a:ext uri="{FF2B5EF4-FFF2-40B4-BE49-F238E27FC236}">
                      <a16:creationId xmlns:a16="http://schemas.microsoft.com/office/drawing/2014/main" id="{E155CEB0-FBE8-ACE1-FF91-564F052C12F9}"/>
                    </a:ext>
                  </a:extLst>
                </p:cNvPr>
                <p:cNvPicPr/>
                <p:nvPr/>
              </p:nvPicPr>
              <p:blipFill>
                <a:blip r:embed="rId172"/>
                <a:stretch>
                  <a:fillRect/>
                </a:stretch>
              </p:blipFill>
              <p:spPr>
                <a:xfrm>
                  <a:off x="2503475" y="3331828"/>
                  <a:ext cx="32760" cy="34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3">
            <p14:nvContentPartPr>
              <p14:cNvPr id="140" name="Freihand 139">
                <a:extLst>
                  <a:ext uri="{FF2B5EF4-FFF2-40B4-BE49-F238E27FC236}">
                    <a16:creationId xmlns:a16="http://schemas.microsoft.com/office/drawing/2014/main" id="{E1D455C5-C9B1-0AB7-F2FE-95F9FE9D8EA4}"/>
                  </a:ext>
                </a:extLst>
              </p14:cNvPr>
              <p14:cNvContentPartPr/>
              <p14:nvPr/>
            </p14:nvContentPartPr>
            <p14:xfrm>
              <a:off x="1868435" y="4299868"/>
              <a:ext cx="103320" cy="87840"/>
            </p14:xfrm>
          </p:contentPart>
        </mc:Choice>
        <mc:Fallback>
          <p:pic>
            <p:nvPicPr>
              <p:cNvPr id="140" name="Freihand 139">
                <a:extLst>
                  <a:ext uri="{FF2B5EF4-FFF2-40B4-BE49-F238E27FC236}">
                    <a16:creationId xmlns:a16="http://schemas.microsoft.com/office/drawing/2014/main" id="{E1D455C5-C9B1-0AB7-F2FE-95F9FE9D8EA4}"/>
                  </a:ext>
                </a:extLst>
              </p:cNvPr>
              <p:cNvPicPr/>
              <p:nvPr/>
            </p:nvPicPr>
            <p:blipFill>
              <a:blip r:embed="rId174"/>
              <a:stretch>
                <a:fillRect/>
              </a:stretch>
            </p:blipFill>
            <p:spPr>
              <a:xfrm>
                <a:off x="1859435" y="4291228"/>
                <a:ext cx="120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1" name="Freihand 130">
                <a:extLst>
                  <a:ext uri="{FF2B5EF4-FFF2-40B4-BE49-F238E27FC236}">
                    <a16:creationId xmlns:a16="http://schemas.microsoft.com/office/drawing/2014/main" id="{9BE5883C-92F9-C447-A266-8AE82136C965}"/>
                  </a:ext>
                </a:extLst>
              </p14:cNvPr>
              <p14:cNvContentPartPr/>
              <p14:nvPr/>
            </p14:nvContentPartPr>
            <p14:xfrm>
              <a:off x="2631275" y="4653748"/>
              <a:ext cx="38880" cy="360360"/>
            </p14:xfrm>
          </p:contentPart>
        </mc:Choice>
        <mc:Fallback>
          <p:pic>
            <p:nvPicPr>
              <p:cNvPr id="131" name="Freihand 130">
                <a:extLst>
                  <a:ext uri="{FF2B5EF4-FFF2-40B4-BE49-F238E27FC236}">
                    <a16:creationId xmlns:a16="http://schemas.microsoft.com/office/drawing/2014/main" id="{9BE5883C-92F9-C447-A266-8AE82136C965}"/>
                  </a:ext>
                </a:extLst>
              </p:cNvPr>
              <p:cNvPicPr/>
              <p:nvPr/>
            </p:nvPicPr>
            <p:blipFill>
              <a:blip r:embed="rId176"/>
              <a:stretch>
                <a:fillRect/>
              </a:stretch>
            </p:blipFill>
            <p:spPr>
              <a:xfrm>
                <a:off x="2622635" y="4644748"/>
                <a:ext cx="5652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2" name="Freihand 131">
                <a:extLst>
                  <a:ext uri="{FF2B5EF4-FFF2-40B4-BE49-F238E27FC236}">
                    <a16:creationId xmlns:a16="http://schemas.microsoft.com/office/drawing/2014/main" id="{9DCFF5CA-4E03-548D-9B36-3019EB9A06A2}"/>
                  </a:ext>
                </a:extLst>
              </p14:cNvPr>
              <p14:cNvContentPartPr/>
              <p14:nvPr/>
            </p14:nvContentPartPr>
            <p14:xfrm>
              <a:off x="2652155" y="5138668"/>
              <a:ext cx="37800" cy="1197360"/>
            </p14:xfrm>
          </p:contentPart>
        </mc:Choice>
        <mc:Fallback>
          <p:pic>
            <p:nvPicPr>
              <p:cNvPr id="132" name="Freihand 131">
                <a:extLst>
                  <a:ext uri="{FF2B5EF4-FFF2-40B4-BE49-F238E27FC236}">
                    <a16:creationId xmlns:a16="http://schemas.microsoft.com/office/drawing/2014/main" id="{9DCFF5CA-4E03-548D-9B36-3019EB9A06A2}"/>
                  </a:ext>
                </a:extLst>
              </p:cNvPr>
              <p:cNvPicPr/>
              <p:nvPr/>
            </p:nvPicPr>
            <p:blipFill>
              <a:blip r:embed="rId178"/>
              <a:stretch>
                <a:fillRect/>
              </a:stretch>
            </p:blipFill>
            <p:spPr>
              <a:xfrm>
                <a:off x="2643155" y="5129668"/>
                <a:ext cx="55440" cy="1215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6" name="Freihand 125">
                <a:extLst>
                  <a:ext uri="{FF2B5EF4-FFF2-40B4-BE49-F238E27FC236}">
                    <a16:creationId xmlns:a16="http://schemas.microsoft.com/office/drawing/2014/main" id="{C8A975D2-D915-653E-82AC-A0D068DE4A7C}"/>
                  </a:ext>
                </a:extLst>
              </p14:cNvPr>
              <p14:cNvContentPartPr/>
              <p14:nvPr/>
            </p14:nvContentPartPr>
            <p14:xfrm>
              <a:off x="1953395" y="4341268"/>
              <a:ext cx="213480" cy="22680"/>
            </p14:xfrm>
          </p:contentPart>
        </mc:Choice>
        <mc:Fallback>
          <p:pic>
            <p:nvPicPr>
              <p:cNvPr id="126" name="Freihand 125">
                <a:extLst>
                  <a:ext uri="{FF2B5EF4-FFF2-40B4-BE49-F238E27FC236}">
                    <a16:creationId xmlns:a16="http://schemas.microsoft.com/office/drawing/2014/main" id="{C8A975D2-D915-653E-82AC-A0D068DE4A7C}"/>
                  </a:ext>
                </a:extLst>
              </p:cNvPr>
              <p:cNvPicPr/>
              <p:nvPr/>
            </p:nvPicPr>
            <p:blipFill>
              <a:blip r:embed="rId180"/>
              <a:stretch>
                <a:fillRect/>
              </a:stretch>
            </p:blipFill>
            <p:spPr>
              <a:xfrm>
                <a:off x="1944755" y="4332628"/>
                <a:ext cx="231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7" name="Freihand 126">
                <a:extLst>
                  <a:ext uri="{FF2B5EF4-FFF2-40B4-BE49-F238E27FC236}">
                    <a16:creationId xmlns:a16="http://schemas.microsoft.com/office/drawing/2014/main" id="{E50D9F26-9235-676B-9220-646A509DF297}"/>
                  </a:ext>
                </a:extLst>
              </p14:cNvPr>
              <p14:cNvContentPartPr/>
              <p14:nvPr/>
            </p14:nvContentPartPr>
            <p14:xfrm>
              <a:off x="2262275" y="4370788"/>
              <a:ext cx="69840" cy="18000"/>
            </p14:xfrm>
          </p:contentPart>
        </mc:Choice>
        <mc:Fallback>
          <p:pic>
            <p:nvPicPr>
              <p:cNvPr id="127" name="Freihand 126">
                <a:extLst>
                  <a:ext uri="{FF2B5EF4-FFF2-40B4-BE49-F238E27FC236}">
                    <a16:creationId xmlns:a16="http://schemas.microsoft.com/office/drawing/2014/main" id="{E50D9F26-9235-676B-9220-646A509DF297}"/>
                  </a:ext>
                </a:extLst>
              </p:cNvPr>
              <p:cNvPicPr/>
              <p:nvPr/>
            </p:nvPicPr>
            <p:blipFill>
              <a:blip r:embed="rId182"/>
              <a:stretch>
                <a:fillRect/>
              </a:stretch>
            </p:blipFill>
            <p:spPr>
              <a:xfrm>
                <a:off x="2253275" y="4362148"/>
                <a:ext cx="87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8" name="Freihand 127">
                <a:extLst>
                  <a:ext uri="{FF2B5EF4-FFF2-40B4-BE49-F238E27FC236}">
                    <a16:creationId xmlns:a16="http://schemas.microsoft.com/office/drawing/2014/main" id="{F4B92772-7FCF-A750-B64B-D47B0F4FE106}"/>
                  </a:ext>
                </a:extLst>
              </p14:cNvPr>
              <p14:cNvContentPartPr/>
              <p14:nvPr/>
            </p14:nvContentPartPr>
            <p14:xfrm>
              <a:off x="2559275" y="4302028"/>
              <a:ext cx="61920" cy="50760"/>
            </p14:xfrm>
          </p:contentPart>
        </mc:Choice>
        <mc:Fallback>
          <p:pic>
            <p:nvPicPr>
              <p:cNvPr id="128" name="Freihand 127">
                <a:extLst>
                  <a:ext uri="{FF2B5EF4-FFF2-40B4-BE49-F238E27FC236}">
                    <a16:creationId xmlns:a16="http://schemas.microsoft.com/office/drawing/2014/main" id="{F4B92772-7FCF-A750-B64B-D47B0F4FE106}"/>
                  </a:ext>
                </a:extLst>
              </p:cNvPr>
              <p:cNvPicPr/>
              <p:nvPr/>
            </p:nvPicPr>
            <p:blipFill>
              <a:blip r:embed="rId184"/>
              <a:stretch>
                <a:fillRect/>
              </a:stretch>
            </p:blipFill>
            <p:spPr>
              <a:xfrm>
                <a:off x="2550635" y="4293028"/>
                <a:ext cx="79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0" name="Freihand 129">
                <a:extLst>
                  <a:ext uri="{FF2B5EF4-FFF2-40B4-BE49-F238E27FC236}">
                    <a16:creationId xmlns:a16="http://schemas.microsoft.com/office/drawing/2014/main" id="{12EDE689-33D2-C603-4C60-35DE58F0238B}"/>
                  </a:ext>
                </a:extLst>
              </p14:cNvPr>
              <p14:cNvContentPartPr/>
              <p14:nvPr/>
            </p14:nvContentPartPr>
            <p14:xfrm>
              <a:off x="2595995" y="4315348"/>
              <a:ext cx="9720" cy="161280"/>
            </p14:xfrm>
          </p:contentPart>
        </mc:Choice>
        <mc:Fallback>
          <p:pic>
            <p:nvPicPr>
              <p:cNvPr id="130" name="Freihand 129">
                <a:extLst>
                  <a:ext uri="{FF2B5EF4-FFF2-40B4-BE49-F238E27FC236}">
                    <a16:creationId xmlns:a16="http://schemas.microsoft.com/office/drawing/2014/main" id="{12EDE689-33D2-C603-4C60-35DE58F0238B}"/>
                  </a:ext>
                </a:extLst>
              </p:cNvPr>
              <p:cNvPicPr/>
              <p:nvPr/>
            </p:nvPicPr>
            <p:blipFill>
              <a:blip r:embed="rId186"/>
              <a:stretch>
                <a:fillRect/>
              </a:stretch>
            </p:blipFill>
            <p:spPr>
              <a:xfrm>
                <a:off x="2587355" y="4306348"/>
                <a:ext cx="27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5" name="Freihand 134">
                <a:extLst>
                  <a:ext uri="{FF2B5EF4-FFF2-40B4-BE49-F238E27FC236}">
                    <a16:creationId xmlns:a16="http://schemas.microsoft.com/office/drawing/2014/main" id="{5612D14D-ABA2-FCE2-2787-362E5A592DDF}"/>
                  </a:ext>
                </a:extLst>
              </p14:cNvPr>
              <p14:cNvContentPartPr/>
              <p14:nvPr/>
            </p14:nvContentPartPr>
            <p14:xfrm>
              <a:off x="2558195" y="4059748"/>
              <a:ext cx="20160" cy="199800"/>
            </p14:xfrm>
          </p:contentPart>
        </mc:Choice>
        <mc:Fallback>
          <p:pic>
            <p:nvPicPr>
              <p:cNvPr id="135" name="Freihand 134">
                <a:extLst>
                  <a:ext uri="{FF2B5EF4-FFF2-40B4-BE49-F238E27FC236}">
                    <a16:creationId xmlns:a16="http://schemas.microsoft.com/office/drawing/2014/main" id="{5612D14D-ABA2-FCE2-2787-362E5A592DDF}"/>
                  </a:ext>
                </a:extLst>
              </p:cNvPr>
              <p:cNvPicPr/>
              <p:nvPr/>
            </p:nvPicPr>
            <p:blipFill>
              <a:blip r:embed="rId188"/>
              <a:stretch>
                <a:fillRect/>
              </a:stretch>
            </p:blipFill>
            <p:spPr>
              <a:xfrm>
                <a:off x="2549195" y="4050748"/>
                <a:ext cx="37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6" name="Freihand 135">
                <a:extLst>
                  <a:ext uri="{FF2B5EF4-FFF2-40B4-BE49-F238E27FC236}">
                    <a16:creationId xmlns:a16="http://schemas.microsoft.com/office/drawing/2014/main" id="{69BDA2D0-389C-B62A-2379-B89E472DD717}"/>
                  </a:ext>
                </a:extLst>
              </p14:cNvPr>
              <p14:cNvContentPartPr/>
              <p14:nvPr/>
            </p14:nvContentPartPr>
            <p14:xfrm>
              <a:off x="2549195" y="3825028"/>
              <a:ext cx="12600" cy="165240"/>
            </p14:xfrm>
          </p:contentPart>
        </mc:Choice>
        <mc:Fallback>
          <p:pic>
            <p:nvPicPr>
              <p:cNvPr id="136" name="Freihand 135">
                <a:extLst>
                  <a:ext uri="{FF2B5EF4-FFF2-40B4-BE49-F238E27FC236}">
                    <a16:creationId xmlns:a16="http://schemas.microsoft.com/office/drawing/2014/main" id="{69BDA2D0-389C-B62A-2379-B89E472DD717}"/>
                  </a:ext>
                </a:extLst>
              </p:cNvPr>
              <p:cNvPicPr/>
              <p:nvPr/>
            </p:nvPicPr>
            <p:blipFill>
              <a:blip r:embed="rId190"/>
              <a:stretch>
                <a:fillRect/>
              </a:stretch>
            </p:blipFill>
            <p:spPr>
              <a:xfrm>
                <a:off x="2540555" y="3816028"/>
                <a:ext cx="30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1" name="Freihand 140">
                <a:extLst>
                  <a:ext uri="{FF2B5EF4-FFF2-40B4-BE49-F238E27FC236}">
                    <a16:creationId xmlns:a16="http://schemas.microsoft.com/office/drawing/2014/main" id="{86ACE37E-017D-5EAC-0DAF-B16378CE1C59}"/>
                  </a:ext>
                </a:extLst>
              </p14:cNvPr>
              <p14:cNvContentPartPr/>
              <p14:nvPr/>
            </p14:nvContentPartPr>
            <p14:xfrm>
              <a:off x="2310515" y="4660948"/>
              <a:ext cx="37440" cy="7920"/>
            </p14:xfrm>
          </p:contentPart>
        </mc:Choice>
        <mc:Fallback>
          <p:pic>
            <p:nvPicPr>
              <p:cNvPr id="141" name="Freihand 140">
                <a:extLst>
                  <a:ext uri="{FF2B5EF4-FFF2-40B4-BE49-F238E27FC236}">
                    <a16:creationId xmlns:a16="http://schemas.microsoft.com/office/drawing/2014/main" id="{86ACE37E-017D-5EAC-0DAF-B16378CE1C59}"/>
                  </a:ext>
                </a:extLst>
              </p:cNvPr>
              <p:cNvPicPr/>
              <p:nvPr/>
            </p:nvPicPr>
            <p:blipFill>
              <a:blip r:embed="rId192"/>
              <a:stretch>
                <a:fillRect/>
              </a:stretch>
            </p:blipFill>
            <p:spPr>
              <a:xfrm>
                <a:off x="2301875" y="4651948"/>
                <a:ext cx="55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2" name="Freihand 141">
                <a:extLst>
                  <a:ext uri="{FF2B5EF4-FFF2-40B4-BE49-F238E27FC236}">
                    <a16:creationId xmlns:a16="http://schemas.microsoft.com/office/drawing/2014/main" id="{A47907C9-FBF2-4CD9-849C-5B53C2576BD5}"/>
                  </a:ext>
                </a:extLst>
              </p14:cNvPr>
              <p14:cNvContentPartPr/>
              <p14:nvPr/>
            </p14:nvContentPartPr>
            <p14:xfrm>
              <a:off x="2422475" y="4668868"/>
              <a:ext cx="109440" cy="21240"/>
            </p14:xfrm>
          </p:contentPart>
        </mc:Choice>
        <mc:Fallback>
          <p:pic>
            <p:nvPicPr>
              <p:cNvPr id="142" name="Freihand 141">
                <a:extLst>
                  <a:ext uri="{FF2B5EF4-FFF2-40B4-BE49-F238E27FC236}">
                    <a16:creationId xmlns:a16="http://schemas.microsoft.com/office/drawing/2014/main" id="{A47907C9-FBF2-4CD9-849C-5B53C2576BD5}"/>
                  </a:ext>
                </a:extLst>
              </p:cNvPr>
              <p:cNvPicPr/>
              <p:nvPr/>
            </p:nvPicPr>
            <p:blipFill>
              <a:blip r:embed="rId194"/>
              <a:stretch>
                <a:fillRect/>
              </a:stretch>
            </p:blipFill>
            <p:spPr>
              <a:xfrm>
                <a:off x="2413475" y="4660228"/>
                <a:ext cx="127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3" name="Freihand 142">
                <a:extLst>
                  <a:ext uri="{FF2B5EF4-FFF2-40B4-BE49-F238E27FC236}">
                    <a16:creationId xmlns:a16="http://schemas.microsoft.com/office/drawing/2014/main" id="{06278488-2BF0-236B-1EC9-0CB9F79BD5EA}"/>
                  </a:ext>
                </a:extLst>
              </p14:cNvPr>
              <p14:cNvContentPartPr/>
              <p14:nvPr/>
            </p14:nvContentPartPr>
            <p14:xfrm>
              <a:off x="2652875" y="4667068"/>
              <a:ext cx="347040" cy="13320"/>
            </p14:xfrm>
          </p:contentPart>
        </mc:Choice>
        <mc:Fallback>
          <p:pic>
            <p:nvPicPr>
              <p:cNvPr id="143" name="Freihand 142">
                <a:extLst>
                  <a:ext uri="{FF2B5EF4-FFF2-40B4-BE49-F238E27FC236}">
                    <a16:creationId xmlns:a16="http://schemas.microsoft.com/office/drawing/2014/main" id="{06278488-2BF0-236B-1EC9-0CB9F79BD5EA}"/>
                  </a:ext>
                </a:extLst>
              </p:cNvPr>
              <p:cNvPicPr/>
              <p:nvPr/>
            </p:nvPicPr>
            <p:blipFill>
              <a:blip r:embed="rId196"/>
              <a:stretch>
                <a:fillRect/>
              </a:stretch>
            </p:blipFill>
            <p:spPr>
              <a:xfrm>
                <a:off x="2643875" y="4658428"/>
                <a:ext cx="364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4" name="Freihand 143">
                <a:extLst>
                  <a:ext uri="{FF2B5EF4-FFF2-40B4-BE49-F238E27FC236}">
                    <a16:creationId xmlns:a16="http://schemas.microsoft.com/office/drawing/2014/main" id="{503A751C-9DAD-059C-B1C6-53DB6EF17E2B}"/>
                  </a:ext>
                </a:extLst>
              </p14:cNvPr>
              <p14:cNvContentPartPr/>
              <p14:nvPr/>
            </p14:nvContentPartPr>
            <p14:xfrm>
              <a:off x="2945915" y="5116348"/>
              <a:ext cx="101880" cy="9720"/>
            </p14:xfrm>
          </p:contentPart>
        </mc:Choice>
        <mc:Fallback>
          <p:pic>
            <p:nvPicPr>
              <p:cNvPr id="144" name="Freihand 143">
                <a:extLst>
                  <a:ext uri="{FF2B5EF4-FFF2-40B4-BE49-F238E27FC236}">
                    <a16:creationId xmlns:a16="http://schemas.microsoft.com/office/drawing/2014/main" id="{503A751C-9DAD-059C-B1C6-53DB6EF17E2B}"/>
                  </a:ext>
                </a:extLst>
              </p:cNvPr>
              <p:cNvPicPr/>
              <p:nvPr/>
            </p:nvPicPr>
            <p:blipFill>
              <a:blip r:embed="rId198"/>
              <a:stretch>
                <a:fillRect/>
              </a:stretch>
            </p:blipFill>
            <p:spPr>
              <a:xfrm>
                <a:off x="2937275" y="5107708"/>
                <a:ext cx="11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5" name="Freihand 144">
                <a:extLst>
                  <a:ext uri="{FF2B5EF4-FFF2-40B4-BE49-F238E27FC236}">
                    <a16:creationId xmlns:a16="http://schemas.microsoft.com/office/drawing/2014/main" id="{B5CF1FAB-B6A1-7BE3-3856-FB70A517599C}"/>
                  </a:ext>
                </a:extLst>
              </p14:cNvPr>
              <p14:cNvContentPartPr/>
              <p14:nvPr/>
            </p14:nvContentPartPr>
            <p14:xfrm>
              <a:off x="3168035" y="5123548"/>
              <a:ext cx="396000" cy="36000"/>
            </p14:xfrm>
          </p:contentPart>
        </mc:Choice>
        <mc:Fallback>
          <p:pic>
            <p:nvPicPr>
              <p:cNvPr id="145" name="Freihand 144">
                <a:extLst>
                  <a:ext uri="{FF2B5EF4-FFF2-40B4-BE49-F238E27FC236}">
                    <a16:creationId xmlns:a16="http://schemas.microsoft.com/office/drawing/2014/main" id="{B5CF1FAB-B6A1-7BE3-3856-FB70A517599C}"/>
                  </a:ext>
                </a:extLst>
              </p:cNvPr>
              <p:cNvPicPr/>
              <p:nvPr/>
            </p:nvPicPr>
            <p:blipFill>
              <a:blip r:embed="rId200"/>
              <a:stretch>
                <a:fillRect/>
              </a:stretch>
            </p:blipFill>
            <p:spPr>
              <a:xfrm>
                <a:off x="3159035" y="5114908"/>
                <a:ext cx="413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6" name="Freihand 145">
                <a:extLst>
                  <a:ext uri="{FF2B5EF4-FFF2-40B4-BE49-F238E27FC236}">
                    <a16:creationId xmlns:a16="http://schemas.microsoft.com/office/drawing/2014/main" id="{69DD227C-38CE-C17C-B9BD-596949AFAEA0}"/>
                  </a:ext>
                </a:extLst>
              </p14:cNvPr>
              <p14:cNvContentPartPr/>
              <p14:nvPr/>
            </p14:nvContentPartPr>
            <p14:xfrm>
              <a:off x="3430475" y="5513788"/>
              <a:ext cx="109440" cy="9720"/>
            </p14:xfrm>
          </p:contentPart>
        </mc:Choice>
        <mc:Fallback>
          <p:pic>
            <p:nvPicPr>
              <p:cNvPr id="146" name="Freihand 145">
                <a:extLst>
                  <a:ext uri="{FF2B5EF4-FFF2-40B4-BE49-F238E27FC236}">
                    <a16:creationId xmlns:a16="http://schemas.microsoft.com/office/drawing/2014/main" id="{69DD227C-38CE-C17C-B9BD-596949AFAEA0}"/>
                  </a:ext>
                </a:extLst>
              </p:cNvPr>
              <p:cNvPicPr/>
              <p:nvPr/>
            </p:nvPicPr>
            <p:blipFill>
              <a:blip r:embed="rId202"/>
              <a:stretch>
                <a:fillRect/>
              </a:stretch>
            </p:blipFill>
            <p:spPr>
              <a:xfrm>
                <a:off x="3421475" y="5504788"/>
                <a:ext cx="127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7" name="Freihand 146">
                <a:extLst>
                  <a:ext uri="{FF2B5EF4-FFF2-40B4-BE49-F238E27FC236}">
                    <a16:creationId xmlns:a16="http://schemas.microsoft.com/office/drawing/2014/main" id="{E9C6B917-2913-5E81-1A26-EC44FE5CF882}"/>
                  </a:ext>
                </a:extLst>
              </p14:cNvPr>
              <p14:cNvContentPartPr/>
              <p14:nvPr/>
            </p14:nvContentPartPr>
            <p14:xfrm>
              <a:off x="3759155" y="5477428"/>
              <a:ext cx="272520" cy="47160"/>
            </p14:xfrm>
          </p:contentPart>
        </mc:Choice>
        <mc:Fallback>
          <p:pic>
            <p:nvPicPr>
              <p:cNvPr id="147" name="Freihand 146">
                <a:extLst>
                  <a:ext uri="{FF2B5EF4-FFF2-40B4-BE49-F238E27FC236}">
                    <a16:creationId xmlns:a16="http://schemas.microsoft.com/office/drawing/2014/main" id="{E9C6B917-2913-5E81-1A26-EC44FE5CF882}"/>
                  </a:ext>
                </a:extLst>
              </p:cNvPr>
              <p:cNvPicPr/>
              <p:nvPr/>
            </p:nvPicPr>
            <p:blipFill>
              <a:blip r:embed="rId204"/>
              <a:stretch>
                <a:fillRect/>
              </a:stretch>
            </p:blipFill>
            <p:spPr>
              <a:xfrm>
                <a:off x="3750515" y="5468428"/>
                <a:ext cx="290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0" name="Freihand 149">
                <a:extLst>
                  <a:ext uri="{FF2B5EF4-FFF2-40B4-BE49-F238E27FC236}">
                    <a16:creationId xmlns:a16="http://schemas.microsoft.com/office/drawing/2014/main" id="{F2DD4D50-B148-D5BF-08C4-7F1C3BBCAE84}"/>
                  </a:ext>
                </a:extLst>
              </p14:cNvPr>
              <p14:cNvContentPartPr/>
              <p14:nvPr/>
            </p14:nvContentPartPr>
            <p14:xfrm>
              <a:off x="2028995" y="3953908"/>
              <a:ext cx="2455920" cy="1832400"/>
            </p14:xfrm>
          </p:contentPart>
        </mc:Choice>
        <mc:Fallback>
          <p:pic>
            <p:nvPicPr>
              <p:cNvPr id="150" name="Freihand 149">
                <a:extLst>
                  <a:ext uri="{FF2B5EF4-FFF2-40B4-BE49-F238E27FC236}">
                    <a16:creationId xmlns:a16="http://schemas.microsoft.com/office/drawing/2014/main" id="{F2DD4D50-B148-D5BF-08C4-7F1C3BBCAE84}"/>
                  </a:ext>
                </a:extLst>
              </p:cNvPr>
              <p:cNvPicPr/>
              <p:nvPr/>
            </p:nvPicPr>
            <p:blipFill>
              <a:blip r:embed="rId206"/>
              <a:stretch>
                <a:fillRect/>
              </a:stretch>
            </p:blipFill>
            <p:spPr>
              <a:xfrm>
                <a:off x="2020355" y="3944908"/>
                <a:ext cx="2473560" cy="1850040"/>
              </a:xfrm>
              <a:prstGeom prst="rect">
                <a:avLst/>
              </a:prstGeom>
            </p:spPr>
          </p:pic>
        </mc:Fallback>
      </mc:AlternateContent>
      <p:grpSp>
        <p:nvGrpSpPr>
          <p:cNvPr id="162" name="Gruppieren 161">
            <a:extLst>
              <a:ext uri="{FF2B5EF4-FFF2-40B4-BE49-F238E27FC236}">
                <a16:creationId xmlns:a16="http://schemas.microsoft.com/office/drawing/2014/main" id="{AF097E52-F057-D6F4-4AA7-12D0C7ADD96D}"/>
              </a:ext>
            </a:extLst>
          </p:cNvPr>
          <p:cNvGrpSpPr/>
          <p:nvPr/>
        </p:nvGrpSpPr>
        <p:grpSpPr>
          <a:xfrm>
            <a:off x="4659155" y="5379148"/>
            <a:ext cx="1334880" cy="434160"/>
            <a:chOff x="4659155" y="5379148"/>
            <a:chExt cx="1334880" cy="434160"/>
          </a:xfrm>
        </p:grpSpPr>
        <mc:AlternateContent xmlns:mc="http://schemas.openxmlformats.org/markup-compatibility/2006">
          <mc:Choice xmlns:p14="http://schemas.microsoft.com/office/powerpoint/2010/main" Requires="p14">
            <p:contentPart p14:bwMode="auto" r:id="rId207">
              <p14:nvContentPartPr>
                <p14:cNvPr id="152" name="Freihand 151">
                  <a:extLst>
                    <a:ext uri="{FF2B5EF4-FFF2-40B4-BE49-F238E27FC236}">
                      <a16:creationId xmlns:a16="http://schemas.microsoft.com/office/drawing/2014/main" id="{087DB2C1-AAA7-9BD9-EAE7-8387C4DD79F1}"/>
                    </a:ext>
                  </a:extLst>
                </p14:cNvPr>
                <p14:cNvContentPartPr/>
                <p14:nvPr/>
              </p14:nvContentPartPr>
              <p14:xfrm>
                <a:off x="4659155" y="5591908"/>
                <a:ext cx="18000" cy="204120"/>
              </p14:xfrm>
            </p:contentPart>
          </mc:Choice>
          <mc:Fallback>
            <p:pic>
              <p:nvPicPr>
                <p:cNvPr id="152" name="Freihand 151">
                  <a:extLst>
                    <a:ext uri="{FF2B5EF4-FFF2-40B4-BE49-F238E27FC236}">
                      <a16:creationId xmlns:a16="http://schemas.microsoft.com/office/drawing/2014/main" id="{087DB2C1-AAA7-9BD9-EAE7-8387C4DD79F1}"/>
                    </a:ext>
                  </a:extLst>
                </p:cNvPr>
                <p:cNvPicPr/>
                <p:nvPr/>
              </p:nvPicPr>
              <p:blipFill>
                <a:blip r:embed="rId208"/>
                <a:stretch>
                  <a:fillRect/>
                </a:stretch>
              </p:blipFill>
              <p:spPr>
                <a:xfrm>
                  <a:off x="4650515" y="5583268"/>
                  <a:ext cx="356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3" name="Freihand 152">
                  <a:extLst>
                    <a:ext uri="{FF2B5EF4-FFF2-40B4-BE49-F238E27FC236}">
                      <a16:creationId xmlns:a16="http://schemas.microsoft.com/office/drawing/2014/main" id="{97FCAB84-D59D-E36D-3118-2B3682091650}"/>
                    </a:ext>
                  </a:extLst>
                </p14:cNvPr>
                <p14:cNvContentPartPr/>
                <p14:nvPr/>
              </p14:nvContentPartPr>
              <p14:xfrm>
                <a:off x="4736555" y="5554468"/>
                <a:ext cx="139680" cy="212760"/>
              </p14:xfrm>
            </p:contentPart>
          </mc:Choice>
          <mc:Fallback>
            <p:pic>
              <p:nvPicPr>
                <p:cNvPr id="153" name="Freihand 152">
                  <a:extLst>
                    <a:ext uri="{FF2B5EF4-FFF2-40B4-BE49-F238E27FC236}">
                      <a16:creationId xmlns:a16="http://schemas.microsoft.com/office/drawing/2014/main" id="{97FCAB84-D59D-E36D-3118-2B3682091650}"/>
                    </a:ext>
                  </a:extLst>
                </p:cNvPr>
                <p:cNvPicPr/>
                <p:nvPr/>
              </p:nvPicPr>
              <p:blipFill>
                <a:blip r:embed="rId210"/>
                <a:stretch>
                  <a:fillRect/>
                </a:stretch>
              </p:blipFill>
              <p:spPr>
                <a:xfrm>
                  <a:off x="4727915" y="5545468"/>
                  <a:ext cx="157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4" name="Freihand 153">
                  <a:extLst>
                    <a:ext uri="{FF2B5EF4-FFF2-40B4-BE49-F238E27FC236}">
                      <a16:creationId xmlns:a16="http://schemas.microsoft.com/office/drawing/2014/main" id="{1510A2EC-2E0C-CB67-9F62-71A84539C81A}"/>
                    </a:ext>
                  </a:extLst>
                </p14:cNvPr>
                <p14:cNvContentPartPr/>
                <p14:nvPr/>
              </p14:nvContentPartPr>
              <p14:xfrm>
                <a:off x="4909355" y="5490748"/>
                <a:ext cx="84600" cy="274320"/>
              </p14:xfrm>
            </p:contentPart>
          </mc:Choice>
          <mc:Fallback>
            <p:pic>
              <p:nvPicPr>
                <p:cNvPr id="154" name="Freihand 153">
                  <a:extLst>
                    <a:ext uri="{FF2B5EF4-FFF2-40B4-BE49-F238E27FC236}">
                      <a16:creationId xmlns:a16="http://schemas.microsoft.com/office/drawing/2014/main" id="{1510A2EC-2E0C-CB67-9F62-71A84539C81A}"/>
                    </a:ext>
                  </a:extLst>
                </p:cNvPr>
                <p:cNvPicPr/>
                <p:nvPr/>
              </p:nvPicPr>
              <p:blipFill>
                <a:blip r:embed="rId212"/>
                <a:stretch>
                  <a:fillRect/>
                </a:stretch>
              </p:blipFill>
              <p:spPr>
                <a:xfrm>
                  <a:off x="4900355" y="5482108"/>
                  <a:ext cx="1022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5" name="Freihand 154">
                  <a:extLst>
                    <a:ext uri="{FF2B5EF4-FFF2-40B4-BE49-F238E27FC236}">
                      <a16:creationId xmlns:a16="http://schemas.microsoft.com/office/drawing/2014/main" id="{577C3A23-6C9D-61F0-ED69-242B991968E5}"/>
                    </a:ext>
                  </a:extLst>
                </p14:cNvPr>
                <p14:cNvContentPartPr/>
                <p14:nvPr/>
              </p14:nvContentPartPr>
              <p14:xfrm>
                <a:off x="5068475" y="5509828"/>
                <a:ext cx="114480" cy="231120"/>
              </p14:xfrm>
            </p:contentPart>
          </mc:Choice>
          <mc:Fallback>
            <p:pic>
              <p:nvPicPr>
                <p:cNvPr id="155" name="Freihand 154">
                  <a:extLst>
                    <a:ext uri="{FF2B5EF4-FFF2-40B4-BE49-F238E27FC236}">
                      <a16:creationId xmlns:a16="http://schemas.microsoft.com/office/drawing/2014/main" id="{577C3A23-6C9D-61F0-ED69-242B991968E5}"/>
                    </a:ext>
                  </a:extLst>
                </p:cNvPr>
                <p:cNvPicPr/>
                <p:nvPr/>
              </p:nvPicPr>
              <p:blipFill>
                <a:blip r:embed="rId214"/>
                <a:stretch>
                  <a:fillRect/>
                </a:stretch>
              </p:blipFill>
              <p:spPr>
                <a:xfrm>
                  <a:off x="5059835" y="5501188"/>
                  <a:ext cx="1321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7" name="Freihand 156">
                  <a:extLst>
                    <a:ext uri="{FF2B5EF4-FFF2-40B4-BE49-F238E27FC236}">
                      <a16:creationId xmlns:a16="http://schemas.microsoft.com/office/drawing/2014/main" id="{0115F761-946E-E437-5F58-2B63F759655F}"/>
                    </a:ext>
                  </a:extLst>
                </p14:cNvPr>
                <p14:cNvContentPartPr/>
                <p14:nvPr/>
              </p14:nvContentPartPr>
              <p14:xfrm>
                <a:off x="5362955" y="5517748"/>
                <a:ext cx="15840" cy="176040"/>
              </p14:xfrm>
            </p:contentPart>
          </mc:Choice>
          <mc:Fallback>
            <p:pic>
              <p:nvPicPr>
                <p:cNvPr id="157" name="Freihand 156">
                  <a:extLst>
                    <a:ext uri="{FF2B5EF4-FFF2-40B4-BE49-F238E27FC236}">
                      <a16:creationId xmlns:a16="http://schemas.microsoft.com/office/drawing/2014/main" id="{0115F761-946E-E437-5F58-2B63F759655F}"/>
                    </a:ext>
                  </a:extLst>
                </p:cNvPr>
                <p:cNvPicPr/>
                <p:nvPr/>
              </p:nvPicPr>
              <p:blipFill>
                <a:blip r:embed="rId216"/>
                <a:stretch>
                  <a:fillRect/>
                </a:stretch>
              </p:blipFill>
              <p:spPr>
                <a:xfrm>
                  <a:off x="5353955" y="5508748"/>
                  <a:ext cx="33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8" name="Freihand 157">
                  <a:extLst>
                    <a:ext uri="{FF2B5EF4-FFF2-40B4-BE49-F238E27FC236}">
                      <a16:creationId xmlns:a16="http://schemas.microsoft.com/office/drawing/2014/main" id="{0E19DC71-0E51-C4A9-26CF-D2EC00D544A2}"/>
                    </a:ext>
                  </a:extLst>
                </p14:cNvPr>
                <p14:cNvContentPartPr/>
                <p14:nvPr/>
              </p14:nvContentPartPr>
              <p14:xfrm>
                <a:off x="5308235" y="5443228"/>
                <a:ext cx="317880" cy="217080"/>
              </p14:xfrm>
            </p:contentPart>
          </mc:Choice>
          <mc:Fallback>
            <p:pic>
              <p:nvPicPr>
                <p:cNvPr id="158" name="Freihand 157">
                  <a:extLst>
                    <a:ext uri="{FF2B5EF4-FFF2-40B4-BE49-F238E27FC236}">
                      <a16:creationId xmlns:a16="http://schemas.microsoft.com/office/drawing/2014/main" id="{0E19DC71-0E51-C4A9-26CF-D2EC00D544A2}"/>
                    </a:ext>
                  </a:extLst>
                </p:cNvPr>
                <p:cNvPicPr/>
                <p:nvPr/>
              </p:nvPicPr>
              <p:blipFill>
                <a:blip r:embed="rId218"/>
                <a:stretch>
                  <a:fillRect/>
                </a:stretch>
              </p:blipFill>
              <p:spPr>
                <a:xfrm>
                  <a:off x="5299595" y="5434588"/>
                  <a:ext cx="335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9" name="Freihand 158">
                  <a:extLst>
                    <a:ext uri="{FF2B5EF4-FFF2-40B4-BE49-F238E27FC236}">
                      <a16:creationId xmlns:a16="http://schemas.microsoft.com/office/drawing/2014/main" id="{614AB818-19D0-159E-7473-5FFB51BE4DD4}"/>
                    </a:ext>
                  </a:extLst>
                </p14:cNvPr>
                <p14:cNvContentPartPr/>
                <p14:nvPr/>
              </p14:nvContentPartPr>
              <p14:xfrm>
                <a:off x="5574995" y="5456548"/>
                <a:ext cx="77400" cy="219240"/>
              </p14:xfrm>
            </p:contentPart>
          </mc:Choice>
          <mc:Fallback>
            <p:pic>
              <p:nvPicPr>
                <p:cNvPr id="159" name="Freihand 158">
                  <a:extLst>
                    <a:ext uri="{FF2B5EF4-FFF2-40B4-BE49-F238E27FC236}">
                      <a16:creationId xmlns:a16="http://schemas.microsoft.com/office/drawing/2014/main" id="{614AB818-19D0-159E-7473-5FFB51BE4DD4}"/>
                    </a:ext>
                  </a:extLst>
                </p:cNvPr>
                <p:cNvPicPr/>
                <p:nvPr/>
              </p:nvPicPr>
              <p:blipFill>
                <a:blip r:embed="rId220"/>
                <a:stretch>
                  <a:fillRect/>
                </a:stretch>
              </p:blipFill>
              <p:spPr>
                <a:xfrm>
                  <a:off x="5566355" y="5447548"/>
                  <a:ext cx="95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0" name="Freihand 159">
                  <a:extLst>
                    <a:ext uri="{FF2B5EF4-FFF2-40B4-BE49-F238E27FC236}">
                      <a16:creationId xmlns:a16="http://schemas.microsoft.com/office/drawing/2014/main" id="{1151D760-C45A-F899-E643-1E263C2A9D16}"/>
                    </a:ext>
                  </a:extLst>
                </p14:cNvPr>
                <p14:cNvContentPartPr/>
                <p14:nvPr/>
              </p14:nvContentPartPr>
              <p14:xfrm>
                <a:off x="5730875" y="5437828"/>
                <a:ext cx="161640" cy="261360"/>
              </p14:xfrm>
            </p:contentPart>
          </mc:Choice>
          <mc:Fallback>
            <p:pic>
              <p:nvPicPr>
                <p:cNvPr id="160" name="Freihand 159">
                  <a:extLst>
                    <a:ext uri="{FF2B5EF4-FFF2-40B4-BE49-F238E27FC236}">
                      <a16:creationId xmlns:a16="http://schemas.microsoft.com/office/drawing/2014/main" id="{1151D760-C45A-F899-E643-1E263C2A9D16}"/>
                    </a:ext>
                  </a:extLst>
                </p:cNvPr>
                <p:cNvPicPr/>
                <p:nvPr/>
              </p:nvPicPr>
              <p:blipFill>
                <a:blip r:embed="rId222"/>
                <a:stretch>
                  <a:fillRect/>
                </a:stretch>
              </p:blipFill>
              <p:spPr>
                <a:xfrm>
                  <a:off x="5722235" y="5428828"/>
                  <a:ext cx="1792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1" name="Freihand 160">
                  <a:extLst>
                    <a:ext uri="{FF2B5EF4-FFF2-40B4-BE49-F238E27FC236}">
                      <a16:creationId xmlns:a16="http://schemas.microsoft.com/office/drawing/2014/main" id="{EAFF1061-D577-33AC-0405-BB04D14BDFEB}"/>
                    </a:ext>
                  </a:extLst>
                </p14:cNvPr>
                <p14:cNvContentPartPr/>
                <p14:nvPr/>
              </p14:nvContentPartPr>
              <p14:xfrm>
                <a:off x="5902235" y="5379148"/>
                <a:ext cx="91800" cy="434160"/>
              </p14:xfrm>
            </p:contentPart>
          </mc:Choice>
          <mc:Fallback>
            <p:pic>
              <p:nvPicPr>
                <p:cNvPr id="161" name="Freihand 160">
                  <a:extLst>
                    <a:ext uri="{FF2B5EF4-FFF2-40B4-BE49-F238E27FC236}">
                      <a16:creationId xmlns:a16="http://schemas.microsoft.com/office/drawing/2014/main" id="{EAFF1061-D577-33AC-0405-BB04D14BDFEB}"/>
                    </a:ext>
                  </a:extLst>
                </p:cNvPr>
                <p:cNvPicPr/>
                <p:nvPr/>
              </p:nvPicPr>
              <p:blipFill>
                <a:blip r:embed="rId224"/>
                <a:stretch>
                  <a:fillRect/>
                </a:stretch>
              </p:blipFill>
              <p:spPr>
                <a:xfrm>
                  <a:off x="5893595" y="5370508"/>
                  <a:ext cx="109440" cy="451800"/>
                </a:xfrm>
                <a:prstGeom prst="rect">
                  <a:avLst/>
                </a:prstGeom>
              </p:spPr>
            </p:pic>
          </mc:Fallback>
        </mc:AlternateContent>
      </p:grpSp>
      <p:grpSp>
        <p:nvGrpSpPr>
          <p:cNvPr id="165" name="Gruppieren 164">
            <a:extLst>
              <a:ext uri="{FF2B5EF4-FFF2-40B4-BE49-F238E27FC236}">
                <a16:creationId xmlns:a16="http://schemas.microsoft.com/office/drawing/2014/main" id="{991A819C-3AFF-46B2-141C-B403DB03DDC2}"/>
              </a:ext>
            </a:extLst>
          </p:cNvPr>
          <p:cNvGrpSpPr/>
          <p:nvPr/>
        </p:nvGrpSpPr>
        <p:grpSpPr>
          <a:xfrm>
            <a:off x="5818715" y="3796948"/>
            <a:ext cx="422280" cy="288360"/>
            <a:chOff x="5818715" y="3796948"/>
            <a:chExt cx="422280" cy="288360"/>
          </a:xfrm>
        </p:grpSpPr>
        <mc:AlternateContent xmlns:mc="http://schemas.openxmlformats.org/markup-compatibility/2006">
          <mc:Choice xmlns:p14="http://schemas.microsoft.com/office/powerpoint/2010/main" Requires="p14">
            <p:contentPart p14:bwMode="auto" r:id="rId225">
              <p14:nvContentPartPr>
                <p14:cNvPr id="163" name="Freihand 162">
                  <a:extLst>
                    <a:ext uri="{FF2B5EF4-FFF2-40B4-BE49-F238E27FC236}">
                      <a16:creationId xmlns:a16="http://schemas.microsoft.com/office/drawing/2014/main" id="{F092A984-555B-21B7-E3B8-9D36914CCB04}"/>
                    </a:ext>
                  </a:extLst>
                </p14:cNvPr>
                <p14:cNvContentPartPr/>
                <p14:nvPr/>
              </p14:nvContentPartPr>
              <p14:xfrm>
                <a:off x="5818715" y="3903148"/>
                <a:ext cx="246240" cy="115560"/>
              </p14:xfrm>
            </p:contentPart>
          </mc:Choice>
          <mc:Fallback>
            <p:pic>
              <p:nvPicPr>
                <p:cNvPr id="163" name="Freihand 162">
                  <a:extLst>
                    <a:ext uri="{FF2B5EF4-FFF2-40B4-BE49-F238E27FC236}">
                      <a16:creationId xmlns:a16="http://schemas.microsoft.com/office/drawing/2014/main" id="{F092A984-555B-21B7-E3B8-9D36914CCB04}"/>
                    </a:ext>
                  </a:extLst>
                </p:cNvPr>
                <p:cNvPicPr/>
                <p:nvPr/>
              </p:nvPicPr>
              <p:blipFill>
                <a:blip r:embed="rId226"/>
                <a:stretch>
                  <a:fillRect/>
                </a:stretch>
              </p:blipFill>
              <p:spPr>
                <a:xfrm>
                  <a:off x="5809715" y="3894148"/>
                  <a:ext cx="263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4" name="Freihand 163">
                  <a:extLst>
                    <a:ext uri="{FF2B5EF4-FFF2-40B4-BE49-F238E27FC236}">
                      <a16:creationId xmlns:a16="http://schemas.microsoft.com/office/drawing/2014/main" id="{01C9B4AE-EE69-3BE2-05B8-5BB106CFE85C}"/>
                    </a:ext>
                  </a:extLst>
                </p14:cNvPr>
                <p14:cNvContentPartPr/>
                <p14:nvPr/>
              </p14:nvContentPartPr>
              <p14:xfrm>
                <a:off x="5826995" y="3796948"/>
                <a:ext cx="414000" cy="288360"/>
              </p14:xfrm>
            </p:contentPart>
          </mc:Choice>
          <mc:Fallback>
            <p:pic>
              <p:nvPicPr>
                <p:cNvPr id="164" name="Freihand 163">
                  <a:extLst>
                    <a:ext uri="{FF2B5EF4-FFF2-40B4-BE49-F238E27FC236}">
                      <a16:creationId xmlns:a16="http://schemas.microsoft.com/office/drawing/2014/main" id="{01C9B4AE-EE69-3BE2-05B8-5BB106CFE85C}"/>
                    </a:ext>
                  </a:extLst>
                </p:cNvPr>
                <p:cNvPicPr/>
                <p:nvPr/>
              </p:nvPicPr>
              <p:blipFill>
                <a:blip r:embed="rId228"/>
                <a:stretch>
                  <a:fillRect/>
                </a:stretch>
              </p:blipFill>
              <p:spPr>
                <a:xfrm>
                  <a:off x="5817995" y="3788308"/>
                  <a:ext cx="431640" cy="306000"/>
                </a:xfrm>
                <a:prstGeom prst="rect">
                  <a:avLst/>
                </a:prstGeom>
              </p:spPr>
            </p:pic>
          </mc:Fallback>
        </mc:AlternateContent>
      </p:grpSp>
      <p:grpSp>
        <p:nvGrpSpPr>
          <p:cNvPr id="211" name="Gruppieren 210">
            <a:extLst>
              <a:ext uri="{FF2B5EF4-FFF2-40B4-BE49-F238E27FC236}">
                <a16:creationId xmlns:a16="http://schemas.microsoft.com/office/drawing/2014/main" id="{D62CEE87-3F53-ABC2-3100-BD3DD4F40445}"/>
              </a:ext>
            </a:extLst>
          </p:cNvPr>
          <p:cNvGrpSpPr/>
          <p:nvPr/>
        </p:nvGrpSpPr>
        <p:grpSpPr>
          <a:xfrm>
            <a:off x="6490475" y="1553068"/>
            <a:ext cx="4709160" cy="2162520"/>
            <a:chOff x="6490475" y="1553068"/>
            <a:chExt cx="4709160" cy="2162520"/>
          </a:xfrm>
        </p:grpSpPr>
        <mc:AlternateContent xmlns:mc="http://schemas.openxmlformats.org/markup-compatibility/2006">
          <mc:Choice xmlns:p14="http://schemas.microsoft.com/office/powerpoint/2010/main" Requires="p14">
            <p:contentPart p14:bwMode="auto" r:id="rId229">
              <p14:nvContentPartPr>
                <p14:cNvPr id="166" name="Freihand 165">
                  <a:extLst>
                    <a:ext uri="{FF2B5EF4-FFF2-40B4-BE49-F238E27FC236}">
                      <a16:creationId xmlns:a16="http://schemas.microsoft.com/office/drawing/2014/main" id="{F8A2B0C6-0586-1A3E-B04C-A67AB927BE8F}"/>
                    </a:ext>
                  </a:extLst>
                </p14:cNvPr>
                <p14:cNvContentPartPr/>
                <p14:nvPr/>
              </p14:nvContentPartPr>
              <p14:xfrm>
                <a:off x="6546635" y="3482308"/>
                <a:ext cx="75240" cy="200880"/>
              </p14:xfrm>
            </p:contentPart>
          </mc:Choice>
          <mc:Fallback>
            <p:pic>
              <p:nvPicPr>
                <p:cNvPr id="166" name="Freihand 165">
                  <a:extLst>
                    <a:ext uri="{FF2B5EF4-FFF2-40B4-BE49-F238E27FC236}">
                      <a16:creationId xmlns:a16="http://schemas.microsoft.com/office/drawing/2014/main" id="{F8A2B0C6-0586-1A3E-B04C-A67AB927BE8F}"/>
                    </a:ext>
                  </a:extLst>
                </p:cNvPr>
                <p:cNvPicPr/>
                <p:nvPr/>
              </p:nvPicPr>
              <p:blipFill>
                <a:blip r:embed="rId230"/>
                <a:stretch>
                  <a:fillRect/>
                </a:stretch>
              </p:blipFill>
              <p:spPr>
                <a:xfrm>
                  <a:off x="6537635" y="3473308"/>
                  <a:ext cx="92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7" name="Freihand 166">
                  <a:extLst>
                    <a:ext uri="{FF2B5EF4-FFF2-40B4-BE49-F238E27FC236}">
                      <a16:creationId xmlns:a16="http://schemas.microsoft.com/office/drawing/2014/main" id="{8A480B6A-125B-24C4-8522-B862ED68F654}"/>
                    </a:ext>
                  </a:extLst>
                </p14:cNvPr>
                <p14:cNvContentPartPr/>
                <p14:nvPr/>
              </p14:nvContentPartPr>
              <p14:xfrm>
                <a:off x="6490475" y="3384028"/>
                <a:ext cx="178200" cy="331560"/>
              </p14:xfrm>
            </p:contentPart>
          </mc:Choice>
          <mc:Fallback>
            <p:pic>
              <p:nvPicPr>
                <p:cNvPr id="167" name="Freihand 166">
                  <a:extLst>
                    <a:ext uri="{FF2B5EF4-FFF2-40B4-BE49-F238E27FC236}">
                      <a16:creationId xmlns:a16="http://schemas.microsoft.com/office/drawing/2014/main" id="{8A480B6A-125B-24C4-8522-B862ED68F654}"/>
                    </a:ext>
                  </a:extLst>
                </p:cNvPr>
                <p:cNvPicPr/>
                <p:nvPr/>
              </p:nvPicPr>
              <p:blipFill>
                <a:blip r:embed="rId232"/>
                <a:stretch>
                  <a:fillRect/>
                </a:stretch>
              </p:blipFill>
              <p:spPr>
                <a:xfrm>
                  <a:off x="6481475" y="3375388"/>
                  <a:ext cx="1958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8" name="Freihand 167">
                  <a:extLst>
                    <a:ext uri="{FF2B5EF4-FFF2-40B4-BE49-F238E27FC236}">
                      <a16:creationId xmlns:a16="http://schemas.microsoft.com/office/drawing/2014/main" id="{98A5E890-298F-EED7-1BC6-0466A306B82E}"/>
                    </a:ext>
                  </a:extLst>
                </p14:cNvPr>
                <p14:cNvContentPartPr/>
                <p14:nvPr/>
              </p14:nvContentPartPr>
              <p14:xfrm>
                <a:off x="6669395" y="3435868"/>
                <a:ext cx="156240" cy="95760"/>
              </p14:xfrm>
            </p:contentPart>
          </mc:Choice>
          <mc:Fallback>
            <p:pic>
              <p:nvPicPr>
                <p:cNvPr id="168" name="Freihand 167">
                  <a:extLst>
                    <a:ext uri="{FF2B5EF4-FFF2-40B4-BE49-F238E27FC236}">
                      <a16:creationId xmlns:a16="http://schemas.microsoft.com/office/drawing/2014/main" id="{98A5E890-298F-EED7-1BC6-0466A306B82E}"/>
                    </a:ext>
                  </a:extLst>
                </p:cNvPr>
                <p:cNvPicPr/>
                <p:nvPr/>
              </p:nvPicPr>
              <p:blipFill>
                <a:blip r:embed="rId234"/>
                <a:stretch>
                  <a:fillRect/>
                </a:stretch>
              </p:blipFill>
              <p:spPr>
                <a:xfrm>
                  <a:off x="6660755" y="3427228"/>
                  <a:ext cx="173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9" name="Freihand 168">
                  <a:extLst>
                    <a:ext uri="{FF2B5EF4-FFF2-40B4-BE49-F238E27FC236}">
                      <a16:creationId xmlns:a16="http://schemas.microsoft.com/office/drawing/2014/main" id="{8BBB0E72-1761-F5F6-AEE1-761BCBCA2A53}"/>
                    </a:ext>
                  </a:extLst>
                </p14:cNvPr>
                <p14:cNvContentPartPr/>
                <p14:nvPr/>
              </p14:nvContentPartPr>
              <p14:xfrm>
                <a:off x="6920675" y="3311308"/>
                <a:ext cx="120960" cy="154800"/>
              </p14:xfrm>
            </p:contentPart>
          </mc:Choice>
          <mc:Fallback>
            <p:pic>
              <p:nvPicPr>
                <p:cNvPr id="169" name="Freihand 168">
                  <a:extLst>
                    <a:ext uri="{FF2B5EF4-FFF2-40B4-BE49-F238E27FC236}">
                      <a16:creationId xmlns:a16="http://schemas.microsoft.com/office/drawing/2014/main" id="{8BBB0E72-1761-F5F6-AEE1-761BCBCA2A53}"/>
                    </a:ext>
                  </a:extLst>
                </p:cNvPr>
                <p:cNvPicPr/>
                <p:nvPr/>
              </p:nvPicPr>
              <p:blipFill>
                <a:blip r:embed="rId236"/>
                <a:stretch>
                  <a:fillRect/>
                </a:stretch>
              </p:blipFill>
              <p:spPr>
                <a:xfrm>
                  <a:off x="6912035" y="3302668"/>
                  <a:ext cx="1386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0" name="Freihand 169">
                  <a:extLst>
                    <a:ext uri="{FF2B5EF4-FFF2-40B4-BE49-F238E27FC236}">
                      <a16:creationId xmlns:a16="http://schemas.microsoft.com/office/drawing/2014/main" id="{809AF2A2-16EA-5E6A-CEA1-1B99A4609ED6}"/>
                    </a:ext>
                  </a:extLst>
                </p14:cNvPr>
                <p14:cNvContentPartPr/>
                <p14:nvPr/>
              </p14:nvContentPartPr>
              <p14:xfrm>
                <a:off x="7052795" y="3215908"/>
                <a:ext cx="118080" cy="158760"/>
              </p14:xfrm>
            </p:contentPart>
          </mc:Choice>
          <mc:Fallback>
            <p:pic>
              <p:nvPicPr>
                <p:cNvPr id="170" name="Freihand 169">
                  <a:extLst>
                    <a:ext uri="{FF2B5EF4-FFF2-40B4-BE49-F238E27FC236}">
                      <a16:creationId xmlns:a16="http://schemas.microsoft.com/office/drawing/2014/main" id="{809AF2A2-16EA-5E6A-CEA1-1B99A4609ED6}"/>
                    </a:ext>
                  </a:extLst>
                </p:cNvPr>
                <p:cNvPicPr/>
                <p:nvPr/>
              </p:nvPicPr>
              <p:blipFill>
                <a:blip r:embed="rId238"/>
                <a:stretch>
                  <a:fillRect/>
                </a:stretch>
              </p:blipFill>
              <p:spPr>
                <a:xfrm>
                  <a:off x="7043795" y="3206908"/>
                  <a:ext cx="135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 name="Freihand 170">
                  <a:extLst>
                    <a:ext uri="{FF2B5EF4-FFF2-40B4-BE49-F238E27FC236}">
                      <a16:creationId xmlns:a16="http://schemas.microsoft.com/office/drawing/2014/main" id="{9D863849-C57E-DE14-BF59-39DE5ED4550A}"/>
                    </a:ext>
                  </a:extLst>
                </p14:cNvPr>
                <p14:cNvContentPartPr/>
                <p14:nvPr/>
              </p14:nvContentPartPr>
              <p14:xfrm>
                <a:off x="7192475" y="3165148"/>
                <a:ext cx="111960" cy="122760"/>
              </p14:xfrm>
            </p:contentPart>
          </mc:Choice>
          <mc:Fallback>
            <p:pic>
              <p:nvPicPr>
                <p:cNvPr id="171" name="Freihand 170">
                  <a:extLst>
                    <a:ext uri="{FF2B5EF4-FFF2-40B4-BE49-F238E27FC236}">
                      <a16:creationId xmlns:a16="http://schemas.microsoft.com/office/drawing/2014/main" id="{9D863849-C57E-DE14-BF59-39DE5ED4550A}"/>
                    </a:ext>
                  </a:extLst>
                </p:cNvPr>
                <p:cNvPicPr/>
                <p:nvPr/>
              </p:nvPicPr>
              <p:blipFill>
                <a:blip r:embed="rId240"/>
                <a:stretch>
                  <a:fillRect/>
                </a:stretch>
              </p:blipFill>
              <p:spPr>
                <a:xfrm>
                  <a:off x="7183475" y="3156148"/>
                  <a:ext cx="129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2" name="Freihand 171">
                  <a:extLst>
                    <a:ext uri="{FF2B5EF4-FFF2-40B4-BE49-F238E27FC236}">
                      <a16:creationId xmlns:a16="http://schemas.microsoft.com/office/drawing/2014/main" id="{A39B6B54-CC29-50F1-0E2C-388A234C988D}"/>
                    </a:ext>
                  </a:extLst>
                </p14:cNvPr>
                <p14:cNvContentPartPr/>
                <p14:nvPr/>
              </p14:nvContentPartPr>
              <p14:xfrm>
                <a:off x="7313075" y="3079828"/>
                <a:ext cx="103320" cy="144360"/>
              </p14:xfrm>
            </p:contentPart>
          </mc:Choice>
          <mc:Fallback>
            <p:pic>
              <p:nvPicPr>
                <p:cNvPr id="172" name="Freihand 171">
                  <a:extLst>
                    <a:ext uri="{FF2B5EF4-FFF2-40B4-BE49-F238E27FC236}">
                      <a16:creationId xmlns:a16="http://schemas.microsoft.com/office/drawing/2014/main" id="{A39B6B54-CC29-50F1-0E2C-388A234C988D}"/>
                    </a:ext>
                  </a:extLst>
                </p:cNvPr>
                <p:cNvPicPr/>
                <p:nvPr/>
              </p:nvPicPr>
              <p:blipFill>
                <a:blip r:embed="rId242"/>
                <a:stretch>
                  <a:fillRect/>
                </a:stretch>
              </p:blipFill>
              <p:spPr>
                <a:xfrm>
                  <a:off x="7304075" y="3070828"/>
                  <a:ext cx="120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3" name="Freihand 172">
                  <a:extLst>
                    <a:ext uri="{FF2B5EF4-FFF2-40B4-BE49-F238E27FC236}">
                      <a16:creationId xmlns:a16="http://schemas.microsoft.com/office/drawing/2014/main" id="{443E6F86-F3DD-4EF6-2C64-4C61D3855773}"/>
                    </a:ext>
                  </a:extLst>
                </p14:cNvPr>
                <p14:cNvContentPartPr/>
                <p14:nvPr/>
              </p14:nvContentPartPr>
              <p14:xfrm>
                <a:off x="7472915" y="2964268"/>
                <a:ext cx="82440" cy="167760"/>
              </p14:xfrm>
            </p:contentPart>
          </mc:Choice>
          <mc:Fallback>
            <p:pic>
              <p:nvPicPr>
                <p:cNvPr id="173" name="Freihand 172">
                  <a:extLst>
                    <a:ext uri="{FF2B5EF4-FFF2-40B4-BE49-F238E27FC236}">
                      <a16:creationId xmlns:a16="http://schemas.microsoft.com/office/drawing/2014/main" id="{443E6F86-F3DD-4EF6-2C64-4C61D3855773}"/>
                    </a:ext>
                  </a:extLst>
                </p:cNvPr>
                <p:cNvPicPr/>
                <p:nvPr/>
              </p:nvPicPr>
              <p:blipFill>
                <a:blip r:embed="rId244"/>
                <a:stretch>
                  <a:fillRect/>
                </a:stretch>
              </p:blipFill>
              <p:spPr>
                <a:xfrm>
                  <a:off x="7463915" y="2955628"/>
                  <a:ext cx="100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4" name="Freihand 173">
                  <a:extLst>
                    <a:ext uri="{FF2B5EF4-FFF2-40B4-BE49-F238E27FC236}">
                      <a16:creationId xmlns:a16="http://schemas.microsoft.com/office/drawing/2014/main" id="{BAC28604-D10F-57D5-CA41-5B3EF87A11A6}"/>
                    </a:ext>
                  </a:extLst>
                </p14:cNvPr>
                <p14:cNvContentPartPr/>
                <p14:nvPr/>
              </p14:nvContentPartPr>
              <p14:xfrm>
                <a:off x="7719875" y="2795428"/>
                <a:ext cx="140760" cy="171000"/>
              </p14:xfrm>
            </p:contentPart>
          </mc:Choice>
          <mc:Fallback>
            <p:pic>
              <p:nvPicPr>
                <p:cNvPr id="174" name="Freihand 173">
                  <a:extLst>
                    <a:ext uri="{FF2B5EF4-FFF2-40B4-BE49-F238E27FC236}">
                      <a16:creationId xmlns:a16="http://schemas.microsoft.com/office/drawing/2014/main" id="{BAC28604-D10F-57D5-CA41-5B3EF87A11A6}"/>
                    </a:ext>
                  </a:extLst>
                </p:cNvPr>
                <p:cNvPicPr/>
                <p:nvPr/>
              </p:nvPicPr>
              <p:blipFill>
                <a:blip r:embed="rId246"/>
                <a:stretch>
                  <a:fillRect/>
                </a:stretch>
              </p:blipFill>
              <p:spPr>
                <a:xfrm>
                  <a:off x="7710875" y="2786788"/>
                  <a:ext cx="158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5" name="Freihand 174">
                  <a:extLst>
                    <a:ext uri="{FF2B5EF4-FFF2-40B4-BE49-F238E27FC236}">
                      <a16:creationId xmlns:a16="http://schemas.microsoft.com/office/drawing/2014/main" id="{02DDA906-4E5E-8768-E9E2-2DE60F8690C8}"/>
                    </a:ext>
                  </a:extLst>
                </p14:cNvPr>
                <p14:cNvContentPartPr/>
                <p14:nvPr/>
              </p14:nvContentPartPr>
              <p14:xfrm>
                <a:off x="7896275" y="2769508"/>
                <a:ext cx="152280" cy="84600"/>
              </p14:xfrm>
            </p:contentPart>
          </mc:Choice>
          <mc:Fallback>
            <p:pic>
              <p:nvPicPr>
                <p:cNvPr id="175" name="Freihand 174">
                  <a:extLst>
                    <a:ext uri="{FF2B5EF4-FFF2-40B4-BE49-F238E27FC236}">
                      <a16:creationId xmlns:a16="http://schemas.microsoft.com/office/drawing/2014/main" id="{02DDA906-4E5E-8768-E9E2-2DE60F8690C8}"/>
                    </a:ext>
                  </a:extLst>
                </p:cNvPr>
                <p:cNvPicPr/>
                <p:nvPr/>
              </p:nvPicPr>
              <p:blipFill>
                <a:blip r:embed="rId248"/>
                <a:stretch>
                  <a:fillRect/>
                </a:stretch>
              </p:blipFill>
              <p:spPr>
                <a:xfrm>
                  <a:off x="7887275" y="2760868"/>
                  <a:ext cx="169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6" name="Freihand 175">
                  <a:extLst>
                    <a:ext uri="{FF2B5EF4-FFF2-40B4-BE49-F238E27FC236}">
                      <a16:creationId xmlns:a16="http://schemas.microsoft.com/office/drawing/2014/main" id="{67C8A6B1-4071-9270-253D-8FD37B00D894}"/>
                    </a:ext>
                  </a:extLst>
                </p14:cNvPr>
                <p14:cNvContentPartPr/>
                <p14:nvPr/>
              </p14:nvContentPartPr>
              <p14:xfrm>
                <a:off x="8295515" y="2580868"/>
                <a:ext cx="102600" cy="331560"/>
              </p14:xfrm>
            </p:contentPart>
          </mc:Choice>
          <mc:Fallback>
            <p:pic>
              <p:nvPicPr>
                <p:cNvPr id="176" name="Freihand 175">
                  <a:extLst>
                    <a:ext uri="{FF2B5EF4-FFF2-40B4-BE49-F238E27FC236}">
                      <a16:creationId xmlns:a16="http://schemas.microsoft.com/office/drawing/2014/main" id="{67C8A6B1-4071-9270-253D-8FD37B00D894}"/>
                    </a:ext>
                  </a:extLst>
                </p:cNvPr>
                <p:cNvPicPr/>
                <p:nvPr/>
              </p:nvPicPr>
              <p:blipFill>
                <a:blip r:embed="rId250"/>
                <a:stretch>
                  <a:fillRect/>
                </a:stretch>
              </p:blipFill>
              <p:spPr>
                <a:xfrm>
                  <a:off x="8286515" y="2572228"/>
                  <a:ext cx="1202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7" name="Freihand 176">
                  <a:extLst>
                    <a:ext uri="{FF2B5EF4-FFF2-40B4-BE49-F238E27FC236}">
                      <a16:creationId xmlns:a16="http://schemas.microsoft.com/office/drawing/2014/main" id="{991CA091-1794-2563-207B-B985685300EF}"/>
                    </a:ext>
                  </a:extLst>
                </p14:cNvPr>
                <p14:cNvContentPartPr/>
                <p14:nvPr/>
              </p14:nvContentPartPr>
              <p14:xfrm>
                <a:off x="8421155" y="2357308"/>
                <a:ext cx="516600" cy="275400"/>
              </p14:xfrm>
            </p:contentPart>
          </mc:Choice>
          <mc:Fallback>
            <p:pic>
              <p:nvPicPr>
                <p:cNvPr id="177" name="Freihand 176">
                  <a:extLst>
                    <a:ext uri="{FF2B5EF4-FFF2-40B4-BE49-F238E27FC236}">
                      <a16:creationId xmlns:a16="http://schemas.microsoft.com/office/drawing/2014/main" id="{991CA091-1794-2563-207B-B985685300EF}"/>
                    </a:ext>
                  </a:extLst>
                </p:cNvPr>
                <p:cNvPicPr/>
                <p:nvPr/>
              </p:nvPicPr>
              <p:blipFill>
                <a:blip r:embed="rId252"/>
                <a:stretch>
                  <a:fillRect/>
                </a:stretch>
              </p:blipFill>
              <p:spPr>
                <a:xfrm>
                  <a:off x="8412515" y="2348668"/>
                  <a:ext cx="5342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8" name="Freihand 177">
                  <a:extLst>
                    <a:ext uri="{FF2B5EF4-FFF2-40B4-BE49-F238E27FC236}">
                      <a16:creationId xmlns:a16="http://schemas.microsoft.com/office/drawing/2014/main" id="{7D99307C-4F00-6163-A79D-4E6AF5C36EBB}"/>
                    </a:ext>
                  </a:extLst>
                </p14:cNvPr>
                <p14:cNvContentPartPr/>
                <p14:nvPr/>
              </p14:nvContentPartPr>
              <p14:xfrm>
                <a:off x="8983115" y="2024308"/>
                <a:ext cx="267120" cy="298440"/>
              </p14:xfrm>
            </p:contentPart>
          </mc:Choice>
          <mc:Fallback>
            <p:pic>
              <p:nvPicPr>
                <p:cNvPr id="178" name="Freihand 177">
                  <a:extLst>
                    <a:ext uri="{FF2B5EF4-FFF2-40B4-BE49-F238E27FC236}">
                      <a16:creationId xmlns:a16="http://schemas.microsoft.com/office/drawing/2014/main" id="{7D99307C-4F00-6163-A79D-4E6AF5C36EBB}"/>
                    </a:ext>
                  </a:extLst>
                </p:cNvPr>
                <p:cNvPicPr/>
                <p:nvPr/>
              </p:nvPicPr>
              <p:blipFill>
                <a:blip r:embed="rId254"/>
                <a:stretch>
                  <a:fillRect/>
                </a:stretch>
              </p:blipFill>
              <p:spPr>
                <a:xfrm>
                  <a:off x="8974475" y="2015308"/>
                  <a:ext cx="28476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9" name="Freihand 178">
                  <a:extLst>
                    <a:ext uri="{FF2B5EF4-FFF2-40B4-BE49-F238E27FC236}">
                      <a16:creationId xmlns:a16="http://schemas.microsoft.com/office/drawing/2014/main" id="{D9CD47AF-E987-D015-5488-5DD402DE5B42}"/>
                    </a:ext>
                  </a:extLst>
                </p14:cNvPr>
                <p14:cNvContentPartPr/>
                <p14:nvPr/>
              </p14:nvContentPartPr>
              <p14:xfrm>
                <a:off x="9430235" y="1905868"/>
                <a:ext cx="357840" cy="272520"/>
              </p14:xfrm>
            </p:contentPart>
          </mc:Choice>
          <mc:Fallback>
            <p:pic>
              <p:nvPicPr>
                <p:cNvPr id="179" name="Freihand 178">
                  <a:extLst>
                    <a:ext uri="{FF2B5EF4-FFF2-40B4-BE49-F238E27FC236}">
                      <a16:creationId xmlns:a16="http://schemas.microsoft.com/office/drawing/2014/main" id="{D9CD47AF-E987-D015-5488-5DD402DE5B42}"/>
                    </a:ext>
                  </a:extLst>
                </p:cNvPr>
                <p:cNvPicPr/>
                <p:nvPr/>
              </p:nvPicPr>
              <p:blipFill>
                <a:blip r:embed="rId256"/>
                <a:stretch>
                  <a:fillRect/>
                </a:stretch>
              </p:blipFill>
              <p:spPr>
                <a:xfrm>
                  <a:off x="9421595" y="1896868"/>
                  <a:ext cx="3754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0" name="Freihand 179">
                  <a:extLst>
                    <a:ext uri="{FF2B5EF4-FFF2-40B4-BE49-F238E27FC236}">
                      <a16:creationId xmlns:a16="http://schemas.microsoft.com/office/drawing/2014/main" id="{97201E56-F1E2-224D-722F-3155AE0C83F7}"/>
                    </a:ext>
                  </a:extLst>
                </p14:cNvPr>
                <p14:cNvContentPartPr/>
                <p14:nvPr/>
              </p14:nvContentPartPr>
              <p14:xfrm>
                <a:off x="9876635" y="1839268"/>
                <a:ext cx="122040" cy="97920"/>
              </p14:xfrm>
            </p:contentPart>
          </mc:Choice>
          <mc:Fallback>
            <p:pic>
              <p:nvPicPr>
                <p:cNvPr id="180" name="Freihand 179">
                  <a:extLst>
                    <a:ext uri="{FF2B5EF4-FFF2-40B4-BE49-F238E27FC236}">
                      <a16:creationId xmlns:a16="http://schemas.microsoft.com/office/drawing/2014/main" id="{97201E56-F1E2-224D-722F-3155AE0C83F7}"/>
                    </a:ext>
                  </a:extLst>
                </p:cNvPr>
                <p:cNvPicPr/>
                <p:nvPr/>
              </p:nvPicPr>
              <p:blipFill>
                <a:blip r:embed="rId258"/>
                <a:stretch>
                  <a:fillRect/>
                </a:stretch>
              </p:blipFill>
              <p:spPr>
                <a:xfrm>
                  <a:off x="9867635" y="1830628"/>
                  <a:ext cx="139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1" name="Freihand 180">
                  <a:extLst>
                    <a:ext uri="{FF2B5EF4-FFF2-40B4-BE49-F238E27FC236}">
                      <a16:creationId xmlns:a16="http://schemas.microsoft.com/office/drawing/2014/main" id="{C48E3A9F-2FFF-F34F-05A7-E65AFEFECD6F}"/>
                    </a:ext>
                  </a:extLst>
                </p14:cNvPr>
                <p14:cNvContentPartPr/>
                <p14:nvPr/>
              </p14:nvContentPartPr>
              <p14:xfrm>
                <a:off x="10074995" y="1651708"/>
                <a:ext cx="174240" cy="211680"/>
              </p14:xfrm>
            </p:contentPart>
          </mc:Choice>
          <mc:Fallback>
            <p:pic>
              <p:nvPicPr>
                <p:cNvPr id="181" name="Freihand 180">
                  <a:extLst>
                    <a:ext uri="{FF2B5EF4-FFF2-40B4-BE49-F238E27FC236}">
                      <a16:creationId xmlns:a16="http://schemas.microsoft.com/office/drawing/2014/main" id="{C48E3A9F-2FFF-F34F-05A7-E65AFEFECD6F}"/>
                    </a:ext>
                  </a:extLst>
                </p:cNvPr>
                <p:cNvPicPr/>
                <p:nvPr/>
              </p:nvPicPr>
              <p:blipFill>
                <a:blip r:embed="rId260"/>
                <a:stretch>
                  <a:fillRect/>
                </a:stretch>
              </p:blipFill>
              <p:spPr>
                <a:xfrm>
                  <a:off x="10066355" y="1643068"/>
                  <a:ext cx="191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2" name="Freihand 181">
                  <a:extLst>
                    <a:ext uri="{FF2B5EF4-FFF2-40B4-BE49-F238E27FC236}">
                      <a16:creationId xmlns:a16="http://schemas.microsoft.com/office/drawing/2014/main" id="{44FCD497-6A39-8DA0-2234-193497E7C0BC}"/>
                    </a:ext>
                  </a:extLst>
                </p14:cNvPr>
                <p14:cNvContentPartPr/>
                <p14:nvPr/>
              </p14:nvContentPartPr>
              <p14:xfrm>
                <a:off x="10228715" y="1567828"/>
                <a:ext cx="3240" cy="6840"/>
              </p14:xfrm>
            </p:contentPart>
          </mc:Choice>
          <mc:Fallback>
            <p:pic>
              <p:nvPicPr>
                <p:cNvPr id="182" name="Freihand 181">
                  <a:extLst>
                    <a:ext uri="{FF2B5EF4-FFF2-40B4-BE49-F238E27FC236}">
                      <a16:creationId xmlns:a16="http://schemas.microsoft.com/office/drawing/2014/main" id="{44FCD497-6A39-8DA0-2234-193497E7C0BC}"/>
                    </a:ext>
                  </a:extLst>
                </p:cNvPr>
                <p:cNvPicPr/>
                <p:nvPr/>
              </p:nvPicPr>
              <p:blipFill>
                <a:blip r:embed="rId262"/>
                <a:stretch>
                  <a:fillRect/>
                </a:stretch>
              </p:blipFill>
              <p:spPr>
                <a:xfrm>
                  <a:off x="10219715" y="1559188"/>
                  <a:ext cx="20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3" name="Freihand 182">
                  <a:extLst>
                    <a:ext uri="{FF2B5EF4-FFF2-40B4-BE49-F238E27FC236}">
                      <a16:creationId xmlns:a16="http://schemas.microsoft.com/office/drawing/2014/main" id="{88F2F4F2-A16C-3D17-5270-B20B586DEC86}"/>
                    </a:ext>
                  </a:extLst>
                </p14:cNvPr>
                <p14:cNvContentPartPr/>
                <p14:nvPr/>
              </p14:nvContentPartPr>
              <p14:xfrm>
                <a:off x="10352915" y="1553068"/>
                <a:ext cx="298800" cy="235080"/>
              </p14:xfrm>
            </p:contentPart>
          </mc:Choice>
          <mc:Fallback>
            <p:pic>
              <p:nvPicPr>
                <p:cNvPr id="183" name="Freihand 182">
                  <a:extLst>
                    <a:ext uri="{FF2B5EF4-FFF2-40B4-BE49-F238E27FC236}">
                      <a16:creationId xmlns:a16="http://schemas.microsoft.com/office/drawing/2014/main" id="{88F2F4F2-A16C-3D17-5270-B20B586DEC86}"/>
                    </a:ext>
                  </a:extLst>
                </p:cNvPr>
                <p:cNvPicPr/>
                <p:nvPr/>
              </p:nvPicPr>
              <p:blipFill>
                <a:blip r:embed="rId264"/>
                <a:stretch>
                  <a:fillRect/>
                </a:stretch>
              </p:blipFill>
              <p:spPr>
                <a:xfrm>
                  <a:off x="10344275" y="1544428"/>
                  <a:ext cx="3164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6" name="Freihand 185">
                  <a:extLst>
                    <a:ext uri="{FF2B5EF4-FFF2-40B4-BE49-F238E27FC236}">
                      <a16:creationId xmlns:a16="http://schemas.microsoft.com/office/drawing/2014/main" id="{D414B2B7-932A-F129-46A7-61DEF48D8162}"/>
                    </a:ext>
                  </a:extLst>
                </p14:cNvPr>
                <p14:cNvContentPartPr/>
                <p14:nvPr/>
              </p14:nvContentPartPr>
              <p14:xfrm>
                <a:off x="10618235" y="1591948"/>
                <a:ext cx="189000" cy="98640"/>
              </p14:xfrm>
            </p:contentPart>
          </mc:Choice>
          <mc:Fallback>
            <p:pic>
              <p:nvPicPr>
                <p:cNvPr id="186" name="Freihand 185">
                  <a:extLst>
                    <a:ext uri="{FF2B5EF4-FFF2-40B4-BE49-F238E27FC236}">
                      <a16:creationId xmlns:a16="http://schemas.microsoft.com/office/drawing/2014/main" id="{D414B2B7-932A-F129-46A7-61DEF48D8162}"/>
                    </a:ext>
                  </a:extLst>
                </p:cNvPr>
                <p:cNvPicPr/>
                <p:nvPr/>
              </p:nvPicPr>
              <p:blipFill>
                <a:blip r:embed="rId266"/>
                <a:stretch>
                  <a:fillRect/>
                </a:stretch>
              </p:blipFill>
              <p:spPr>
                <a:xfrm>
                  <a:off x="10609595" y="1582948"/>
                  <a:ext cx="206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8" name="Freihand 187">
                  <a:extLst>
                    <a:ext uri="{FF2B5EF4-FFF2-40B4-BE49-F238E27FC236}">
                      <a16:creationId xmlns:a16="http://schemas.microsoft.com/office/drawing/2014/main" id="{1A1F9DB0-C5D6-5C23-8FD5-83523EDDFC87}"/>
                    </a:ext>
                  </a:extLst>
                </p14:cNvPr>
                <p14:cNvContentPartPr/>
                <p14:nvPr/>
              </p14:nvContentPartPr>
              <p14:xfrm>
                <a:off x="7683155" y="3346228"/>
                <a:ext cx="144000" cy="212400"/>
              </p14:xfrm>
            </p:contentPart>
          </mc:Choice>
          <mc:Fallback>
            <p:pic>
              <p:nvPicPr>
                <p:cNvPr id="188" name="Freihand 187">
                  <a:extLst>
                    <a:ext uri="{FF2B5EF4-FFF2-40B4-BE49-F238E27FC236}">
                      <a16:creationId xmlns:a16="http://schemas.microsoft.com/office/drawing/2014/main" id="{1A1F9DB0-C5D6-5C23-8FD5-83523EDDFC87}"/>
                    </a:ext>
                  </a:extLst>
                </p:cNvPr>
                <p:cNvPicPr/>
                <p:nvPr/>
              </p:nvPicPr>
              <p:blipFill>
                <a:blip r:embed="rId268"/>
                <a:stretch>
                  <a:fillRect/>
                </a:stretch>
              </p:blipFill>
              <p:spPr>
                <a:xfrm>
                  <a:off x="7674155" y="3337228"/>
                  <a:ext cx="161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9" name="Freihand 188">
                  <a:extLst>
                    <a:ext uri="{FF2B5EF4-FFF2-40B4-BE49-F238E27FC236}">
                      <a16:creationId xmlns:a16="http://schemas.microsoft.com/office/drawing/2014/main" id="{DFB0614A-BC86-CFBE-78C4-ED1295B95623}"/>
                    </a:ext>
                  </a:extLst>
                </p14:cNvPr>
                <p14:cNvContentPartPr/>
                <p14:nvPr/>
              </p14:nvContentPartPr>
              <p14:xfrm>
                <a:off x="7820675" y="3219148"/>
                <a:ext cx="248760" cy="239040"/>
              </p14:xfrm>
            </p:contentPart>
          </mc:Choice>
          <mc:Fallback>
            <p:pic>
              <p:nvPicPr>
                <p:cNvPr id="189" name="Freihand 188">
                  <a:extLst>
                    <a:ext uri="{FF2B5EF4-FFF2-40B4-BE49-F238E27FC236}">
                      <a16:creationId xmlns:a16="http://schemas.microsoft.com/office/drawing/2014/main" id="{DFB0614A-BC86-CFBE-78C4-ED1295B95623}"/>
                    </a:ext>
                  </a:extLst>
                </p:cNvPr>
                <p:cNvPicPr/>
                <p:nvPr/>
              </p:nvPicPr>
              <p:blipFill>
                <a:blip r:embed="rId270"/>
                <a:stretch>
                  <a:fillRect/>
                </a:stretch>
              </p:blipFill>
              <p:spPr>
                <a:xfrm>
                  <a:off x="7811675" y="3210508"/>
                  <a:ext cx="2664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0" name="Freihand 189">
                  <a:extLst>
                    <a:ext uri="{FF2B5EF4-FFF2-40B4-BE49-F238E27FC236}">
                      <a16:creationId xmlns:a16="http://schemas.microsoft.com/office/drawing/2014/main" id="{C43E4C24-A0A2-F3DE-CEC0-3334261559E3}"/>
                    </a:ext>
                  </a:extLst>
                </p14:cNvPr>
                <p14:cNvContentPartPr/>
                <p14:nvPr/>
              </p14:nvContentPartPr>
              <p14:xfrm>
                <a:off x="8052515" y="3128428"/>
                <a:ext cx="10440" cy="52200"/>
              </p14:xfrm>
            </p:contentPart>
          </mc:Choice>
          <mc:Fallback>
            <p:pic>
              <p:nvPicPr>
                <p:cNvPr id="190" name="Freihand 189">
                  <a:extLst>
                    <a:ext uri="{FF2B5EF4-FFF2-40B4-BE49-F238E27FC236}">
                      <a16:creationId xmlns:a16="http://schemas.microsoft.com/office/drawing/2014/main" id="{C43E4C24-A0A2-F3DE-CEC0-3334261559E3}"/>
                    </a:ext>
                  </a:extLst>
                </p:cNvPr>
                <p:cNvPicPr/>
                <p:nvPr/>
              </p:nvPicPr>
              <p:blipFill>
                <a:blip r:embed="rId272"/>
                <a:stretch>
                  <a:fillRect/>
                </a:stretch>
              </p:blipFill>
              <p:spPr>
                <a:xfrm>
                  <a:off x="8043875" y="3119428"/>
                  <a:ext cx="28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1" name="Freihand 190">
                  <a:extLst>
                    <a:ext uri="{FF2B5EF4-FFF2-40B4-BE49-F238E27FC236}">
                      <a16:creationId xmlns:a16="http://schemas.microsoft.com/office/drawing/2014/main" id="{FFFCB3C0-7E78-2B3A-0FD6-F6DC42EF8D71}"/>
                    </a:ext>
                  </a:extLst>
                </p14:cNvPr>
                <p14:cNvContentPartPr/>
                <p14:nvPr/>
              </p14:nvContentPartPr>
              <p14:xfrm>
                <a:off x="8110835" y="3054268"/>
                <a:ext cx="207720" cy="346320"/>
              </p14:xfrm>
            </p:contentPart>
          </mc:Choice>
          <mc:Fallback>
            <p:pic>
              <p:nvPicPr>
                <p:cNvPr id="191" name="Freihand 190">
                  <a:extLst>
                    <a:ext uri="{FF2B5EF4-FFF2-40B4-BE49-F238E27FC236}">
                      <a16:creationId xmlns:a16="http://schemas.microsoft.com/office/drawing/2014/main" id="{FFFCB3C0-7E78-2B3A-0FD6-F6DC42EF8D71}"/>
                    </a:ext>
                  </a:extLst>
                </p:cNvPr>
                <p:cNvPicPr/>
                <p:nvPr/>
              </p:nvPicPr>
              <p:blipFill>
                <a:blip r:embed="rId274"/>
                <a:stretch>
                  <a:fillRect/>
                </a:stretch>
              </p:blipFill>
              <p:spPr>
                <a:xfrm>
                  <a:off x="8102195" y="3045628"/>
                  <a:ext cx="22536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2" name="Freihand 191">
                  <a:extLst>
                    <a:ext uri="{FF2B5EF4-FFF2-40B4-BE49-F238E27FC236}">
                      <a16:creationId xmlns:a16="http://schemas.microsoft.com/office/drawing/2014/main" id="{78D76553-6786-92BA-CEBE-97B6136FE0DB}"/>
                    </a:ext>
                  </a:extLst>
                </p14:cNvPr>
                <p14:cNvContentPartPr/>
                <p14:nvPr/>
              </p14:nvContentPartPr>
              <p14:xfrm>
                <a:off x="8328995" y="3095308"/>
                <a:ext cx="115920" cy="141840"/>
              </p14:xfrm>
            </p:contentPart>
          </mc:Choice>
          <mc:Fallback>
            <p:pic>
              <p:nvPicPr>
                <p:cNvPr id="192" name="Freihand 191">
                  <a:extLst>
                    <a:ext uri="{FF2B5EF4-FFF2-40B4-BE49-F238E27FC236}">
                      <a16:creationId xmlns:a16="http://schemas.microsoft.com/office/drawing/2014/main" id="{78D76553-6786-92BA-CEBE-97B6136FE0DB}"/>
                    </a:ext>
                  </a:extLst>
                </p:cNvPr>
                <p:cNvPicPr/>
                <p:nvPr/>
              </p:nvPicPr>
              <p:blipFill>
                <a:blip r:embed="rId276"/>
                <a:stretch>
                  <a:fillRect/>
                </a:stretch>
              </p:blipFill>
              <p:spPr>
                <a:xfrm>
                  <a:off x="8320355" y="3086668"/>
                  <a:ext cx="133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3" name="Freihand 192">
                  <a:extLst>
                    <a:ext uri="{FF2B5EF4-FFF2-40B4-BE49-F238E27FC236}">
                      <a16:creationId xmlns:a16="http://schemas.microsoft.com/office/drawing/2014/main" id="{46ACF6DF-3041-A0FD-D145-8CF6E6B55CA3}"/>
                    </a:ext>
                  </a:extLst>
                </p14:cNvPr>
                <p14:cNvContentPartPr/>
                <p14:nvPr/>
              </p14:nvContentPartPr>
              <p14:xfrm>
                <a:off x="8592155" y="2836108"/>
                <a:ext cx="334800" cy="281160"/>
              </p14:xfrm>
            </p:contentPart>
          </mc:Choice>
          <mc:Fallback>
            <p:pic>
              <p:nvPicPr>
                <p:cNvPr id="193" name="Freihand 192">
                  <a:extLst>
                    <a:ext uri="{FF2B5EF4-FFF2-40B4-BE49-F238E27FC236}">
                      <a16:creationId xmlns:a16="http://schemas.microsoft.com/office/drawing/2014/main" id="{46ACF6DF-3041-A0FD-D145-8CF6E6B55CA3}"/>
                    </a:ext>
                  </a:extLst>
                </p:cNvPr>
                <p:cNvPicPr/>
                <p:nvPr/>
              </p:nvPicPr>
              <p:blipFill>
                <a:blip r:embed="rId278"/>
                <a:stretch>
                  <a:fillRect/>
                </a:stretch>
              </p:blipFill>
              <p:spPr>
                <a:xfrm>
                  <a:off x="8583155" y="2827468"/>
                  <a:ext cx="3524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5" name="Freihand 194">
                  <a:extLst>
                    <a:ext uri="{FF2B5EF4-FFF2-40B4-BE49-F238E27FC236}">
                      <a16:creationId xmlns:a16="http://schemas.microsoft.com/office/drawing/2014/main" id="{E59147E3-E593-C5B0-E4B1-FBFFB994C489}"/>
                    </a:ext>
                  </a:extLst>
                </p14:cNvPr>
                <p14:cNvContentPartPr/>
                <p14:nvPr/>
              </p14:nvContentPartPr>
              <p14:xfrm>
                <a:off x="9219275" y="2781748"/>
                <a:ext cx="128880" cy="121680"/>
              </p14:xfrm>
            </p:contentPart>
          </mc:Choice>
          <mc:Fallback>
            <p:pic>
              <p:nvPicPr>
                <p:cNvPr id="195" name="Freihand 194">
                  <a:extLst>
                    <a:ext uri="{FF2B5EF4-FFF2-40B4-BE49-F238E27FC236}">
                      <a16:creationId xmlns:a16="http://schemas.microsoft.com/office/drawing/2014/main" id="{E59147E3-E593-C5B0-E4B1-FBFFB994C489}"/>
                    </a:ext>
                  </a:extLst>
                </p:cNvPr>
                <p:cNvPicPr/>
                <p:nvPr/>
              </p:nvPicPr>
              <p:blipFill>
                <a:blip r:embed="rId280"/>
                <a:stretch>
                  <a:fillRect/>
                </a:stretch>
              </p:blipFill>
              <p:spPr>
                <a:xfrm>
                  <a:off x="9210275" y="2773108"/>
                  <a:ext cx="146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6" name="Freihand 195">
                  <a:extLst>
                    <a:ext uri="{FF2B5EF4-FFF2-40B4-BE49-F238E27FC236}">
                      <a16:creationId xmlns:a16="http://schemas.microsoft.com/office/drawing/2014/main" id="{4E0A3592-9DF2-9870-99BC-9537F0982888}"/>
                    </a:ext>
                  </a:extLst>
                </p14:cNvPr>
                <p14:cNvContentPartPr/>
                <p14:nvPr/>
              </p14:nvContentPartPr>
              <p14:xfrm>
                <a:off x="9076355" y="2685988"/>
                <a:ext cx="72720" cy="42840"/>
              </p14:xfrm>
            </p:contentPart>
          </mc:Choice>
          <mc:Fallback>
            <p:pic>
              <p:nvPicPr>
                <p:cNvPr id="196" name="Freihand 195">
                  <a:extLst>
                    <a:ext uri="{FF2B5EF4-FFF2-40B4-BE49-F238E27FC236}">
                      <a16:creationId xmlns:a16="http://schemas.microsoft.com/office/drawing/2014/main" id="{4E0A3592-9DF2-9870-99BC-9537F0982888}"/>
                    </a:ext>
                  </a:extLst>
                </p:cNvPr>
                <p:cNvPicPr/>
                <p:nvPr/>
              </p:nvPicPr>
              <p:blipFill>
                <a:blip r:embed="rId282"/>
                <a:stretch>
                  <a:fillRect/>
                </a:stretch>
              </p:blipFill>
              <p:spPr>
                <a:xfrm>
                  <a:off x="9067715" y="2676988"/>
                  <a:ext cx="90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7" name="Freihand 196">
                  <a:extLst>
                    <a:ext uri="{FF2B5EF4-FFF2-40B4-BE49-F238E27FC236}">
                      <a16:creationId xmlns:a16="http://schemas.microsoft.com/office/drawing/2014/main" id="{7C985483-C461-3E21-B7F0-F14A2A0143A8}"/>
                    </a:ext>
                  </a:extLst>
                </p14:cNvPr>
                <p14:cNvContentPartPr/>
                <p14:nvPr/>
              </p14:nvContentPartPr>
              <p14:xfrm>
                <a:off x="9213155" y="2608228"/>
                <a:ext cx="85320" cy="211320"/>
              </p14:xfrm>
            </p:contentPart>
          </mc:Choice>
          <mc:Fallback>
            <p:pic>
              <p:nvPicPr>
                <p:cNvPr id="197" name="Freihand 196">
                  <a:extLst>
                    <a:ext uri="{FF2B5EF4-FFF2-40B4-BE49-F238E27FC236}">
                      <a16:creationId xmlns:a16="http://schemas.microsoft.com/office/drawing/2014/main" id="{7C985483-C461-3E21-B7F0-F14A2A0143A8}"/>
                    </a:ext>
                  </a:extLst>
                </p:cNvPr>
                <p:cNvPicPr/>
                <p:nvPr/>
              </p:nvPicPr>
              <p:blipFill>
                <a:blip r:embed="rId284"/>
                <a:stretch>
                  <a:fillRect/>
                </a:stretch>
              </p:blipFill>
              <p:spPr>
                <a:xfrm>
                  <a:off x="9204155" y="2599228"/>
                  <a:ext cx="102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8" name="Freihand 197">
                  <a:extLst>
                    <a:ext uri="{FF2B5EF4-FFF2-40B4-BE49-F238E27FC236}">
                      <a16:creationId xmlns:a16="http://schemas.microsoft.com/office/drawing/2014/main" id="{891C1EF4-56A3-C5DA-2600-906700F38228}"/>
                    </a:ext>
                  </a:extLst>
                </p14:cNvPr>
                <p14:cNvContentPartPr/>
                <p14:nvPr/>
              </p14:nvContentPartPr>
              <p14:xfrm>
                <a:off x="9024155" y="2525068"/>
                <a:ext cx="247320" cy="183960"/>
              </p14:xfrm>
            </p:contentPart>
          </mc:Choice>
          <mc:Fallback>
            <p:pic>
              <p:nvPicPr>
                <p:cNvPr id="198" name="Freihand 197">
                  <a:extLst>
                    <a:ext uri="{FF2B5EF4-FFF2-40B4-BE49-F238E27FC236}">
                      <a16:creationId xmlns:a16="http://schemas.microsoft.com/office/drawing/2014/main" id="{891C1EF4-56A3-C5DA-2600-906700F38228}"/>
                    </a:ext>
                  </a:extLst>
                </p:cNvPr>
                <p:cNvPicPr/>
                <p:nvPr/>
              </p:nvPicPr>
              <p:blipFill>
                <a:blip r:embed="rId286"/>
                <a:stretch>
                  <a:fillRect/>
                </a:stretch>
              </p:blipFill>
              <p:spPr>
                <a:xfrm>
                  <a:off x="9015155" y="2516068"/>
                  <a:ext cx="264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9" name="Freihand 198">
                  <a:extLst>
                    <a:ext uri="{FF2B5EF4-FFF2-40B4-BE49-F238E27FC236}">
                      <a16:creationId xmlns:a16="http://schemas.microsoft.com/office/drawing/2014/main" id="{1B342CBC-0218-18E7-7BA3-846B70F04390}"/>
                    </a:ext>
                  </a:extLst>
                </p14:cNvPr>
                <p14:cNvContentPartPr/>
                <p14:nvPr/>
              </p14:nvContentPartPr>
              <p14:xfrm>
                <a:off x="9323315" y="2480428"/>
                <a:ext cx="366840" cy="261720"/>
              </p14:xfrm>
            </p:contentPart>
          </mc:Choice>
          <mc:Fallback>
            <p:pic>
              <p:nvPicPr>
                <p:cNvPr id="199" name="Freihand 198">
                  <a:extLst>
                    <a:ext uri="{FF2B5EF4-FFF2-40B4-BE49-F238E27FC236}">
                      <a16:creationId xmlns:a16="http://schemas.microsoft.com/office/drawing/2014/main" id="{1B342CBC-0218-18E7-7BA3-846B70F04390}"/>
                    </a:ext>
                  </a:extLst>
                </p:cNvPr>
                <p:cNvPicPr/>
                <p:nvPr/>
              </p:nvPicPr>
              <p:blipFill>
                <a:blip r:embed="rId288"/>
                <a:stretch>
                  <a:fillRect/>
                </a:stretch>
              </p:blipFill>
              <p:spPr>
                <a:xfrm>
                  <a:off x="9314675" y="2471428"/>
                  <a:ext cx="3844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0" name="Freihand 199">
                  <a:extLst>
                    <a:ext uri="{FF2B5EF4-FFF2-40B4-BE49-F238E27FC236}">
                      <a16:creationId xmlns:a16="http://schemas.microsoft.com/office/drawing/2014/main" id="{2BB8E890-9F29-1179-0943-FA388618B174}"/>
                    </a:ext>
                  </a:extLst>
                </p14:cNvPr>
                <p14:cNvContentPartPr/>
                <p14:nvPr/>
              </p14:nvContentPartPr>
              <p14:xfrm>
                <a:off x="9789875" y="2328868"/>
                <a:ext cx="159120" cy="182160"/>
              </p14:xfrm>
            </p:contentPart>
          </mc:Choice>
          <mc:Fallback>
            <p:pic>
              <p:nvPicPr>
                <p:cNvPr id="200" name="Freihand 199">
                  <a:extLst>
                    <a:ext uri="{FF2B5EF4-FFF2-40B4-BE49-F238E27FC236}">
                      <a16:creationId xmlns:a16="http://schemas.microsoft.com/office/drawing/2014/main" id="{2BB8E890-9F29-1179-0943-FA388618B174}"/>
                    </a:ext>
                  </a:extLst>
                </p:cNvPr>
                <p:cNvPicPr/>
                <p:nvPr/>
              </p:nvPicPr>
              <p:blipFill>
                <a:blip r:embed="rId290"/>
                <a:stretch>
                  <a:fillRect/>
                </a:stretch>
              </p:blipFill>
              <p:spPr>
                <a:xfrm>
                  <a:off x="9781235" y="2319868"/>
                  <a:ext cx="176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1" name="Freihand 200">
                  <a:extLst>
                    <a:ext uri="{FF2B5EF4-FFF2-40B4-BE49-F238E27FC236}">
                      <a16:creationId xmlns:a16="http://schemas.microsoft.com/office/drawing/2014/main" id="{5C13CBA1-A73F-C98D-6462-8E8EC8FDFD50}"/>
                    </a:ext>
                  </a:extLst>
                </p14:cNvPr>
                <p14:cNvContentPartPr/>
                <p14:nvPr/>
              </p14:nvContentPartPr>
              <p14:xfrm>
                <a:off x="9944675" y="2178388"/>
                <a:ext cx="433080" cy="285120"/>
              </p14:xfrm>
            </p:contentPart>
          </mc:Choice>
          <mc:Fallback>
            <p:pic>
              <p:nvPicPr>
                <p:cNvPr id="201" name="Freihand 200">
                  <a:extLst>
                    <a:ext uri="{FF2B5EF4-FFF2-40B4-BE49-F238E27FC236}">
                      <a16:creationId xmlns:a16="http://schemas.microsoft.com/office/drawing/2014/main" id="{5C13CBA1-A73F-C98D-6462-8E8EC8FDFD50}"/>
                    </a:ext>
                  </a:extLst>
                </p:cNvPr>
                <p:cNvPicPr/>
                <p:nvPr/>
              </p:nvPicPr>
              <p:blipFill>
                <a:blip r:embed="rId292"/>
                <a:stretch>
                  <a:fillRect/>
                </a:stretch>
              </p:blipFill>
              <p:spPr>
                <a:xfrm>
                  <a:off x="9936035" y="2169748"/>
                  <a:ext cx="4507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2" name="Freihand 201">
                  <a:extLst>
                    <a:ext uri="{FF2B5EF4-FFF2-40B4-BE49-F238E27FC236}">
                      <a16:creationId xmlns:a16="http://schemas.microsoft.com/office/drawing/2014/main" id="{95CB2CBD-8BBD-4637-DDD0-55033893635B}"/>
                    </a:ext>
                  </a:extLst>
                </p14:cNvPr>
                <p14:cNvContentPartPr/>
                <p14:nvPr/>
              </p14:nvContentPartPr>
              <p14:xfrm>
                <a:off x="10483235" y="1954828"/>
                <a:ext cx="160560" cy="261720"/>
              </p14:xfrm>
            </p:contentPart>
          </mc:Choice>
          <mc:Fallback>
            <p:pic>
              <p:nvPicPr>
                <p:cNvPr id="202" name="Freihand 201">
                  <a:extLst>
                    <a:ext uri="{FF2B5EF4-FFF2-40B4-BE49-F238E27FC236}">
                      <a16:creationId xmlns:a16="http://schemas.microsoft.com/office/drawing/2014/main" id="{95CB2CBD-8BBD-4637-DDD0-55033893635B}"/>
                    </a:ext>
                  </a:extLst>
                </p:cNvPr>
                <p:cNvPicPr/>
                <p:nvPr/>
              </p:nvPicPr>
              <p:blipFill>
                <a:blip r:embed="rId294"/>
                <a:stretch>
                  <a:fillRect/>
                </a:stretch>
              </p:blipFill>
              <p:spPr>
                <a:xfrm>
                  <a:off x="10474595" y="1945828"/>
                  <a:ext cx="1782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3" name="Freihand 202">
                  <a:extLst>
                    <a:ext uri="{FF2B5EF4-FFF2-40B4-BE49-F238E27FC236}">
                      <a16:creationId xmlns:a16="http://schemas.microsoft.com/office/drawing/2014/main" id="{DC9DA5F7-34CA-DB3B-D53E-02497A1CBE60}"/>
                    </a:ext>
                  </a:extLst>
                </p14:cNvPr>
                <p14:cNvContentPartPr/>
                <p14:nvPr/>
              </p14:nvContentPartPr>
              <p14:xfrm>
                <a:off x="10635515" y="2003068"/>
                <a:ext cx="99000" cy="139320"/>
              </p14:xfrm>
            </p:contentPart>
          </mc:Choice>
          <mc:Fallback>
            <p:pic>
              <p:nvPicPr>
                <p:cNvPr id="203" name="Freihand 202">
                  <a:extLst>
                    <a:ext uri="{FF2B5EF4-FFF2-40B4-BE49-F238E27FC236}">
                      <a16:creationId xmlns:a16="http://schemas.microsoft.com/office/drawing/2014/main" id="{DC9DA5F7-34CA-DB3B-D53E-02497A1CBE60}"/>
                    </a:ext>
                  </a:extLst>
                </p:cNvPr>
                <p:cNvPicPr/>
                <p:nvPr/>
              </p:nvPicPr>
              <p:blipFill>
                <a:blip r:embed="rId296"/>
                <a:stretch>
                  <a:fillRect/>
                </a:stretch>
              </p:blipFill>
              <p:spPr>
                <a:xfrm>
                  <a:off x="10626875" y="1994428"/>
                  <a:ext cx="116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4" name="Freihand 203">
                  <a:extLst>
                    <a:ext uri="{FF2B5EF4-FFF2-40B4-BE49-F238E27FC236}">
                      <a16:creationId xmlns:a16="http://schemas.microsoft.com/office/drawing/2014/main" id="{D759651A-937F-28CA-8D54-2DD3377DB728}"/>
                    </a:ext>
                  </a:extLst>
                </p14:cNvPr>
                <p14:cNvContentPartPr/>
                <p14:nvPr/>
              </p14:nvContentPartPr>
              <p14:xfrm>
                <a:off x="10847555" y="1806148"/>
                <a:ext cx="352080" cy="248760"/>
              </p14:xfrm>
            </p:contentPart>
          </mc:Choice>
          <mc:Fallback>
            <p:pic>
              <p:nvPicPr>
                <p:cNvPr id="204" name="Freihand 203">
                  <a:extLst>
                    <a:ext uri="{FF2B5EF4-FFF2-40B4-BE49-F238E27FC236}">
                      <a16:creationId xmlns:a16="http://schemas.microsoft.com/office/drawing/2014/main" id="{D759651A-937F-28CA-8D54-2DD3377DB728}"/>
                    </a:ext>
                  </a:extLst>
                </p:cNvPr>
                <p:cNvPicPr/>
                <p:nvPr/>
              </p:nvPicPr>
              <p:blipFill>
                <a:blip r:embed="rId298"/>
                <a:stretch>
                  <a:fillRect/>
                </a:stretch>
              </p:blipFill>
              <p:spPr>
                <a:xfrm>
                  <a:off x="10838555" y="1797148"/>
                  <a:ext cx="3697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6" name="Freihand 205">
                  <a:extLst>
                    <a:ext uri="{FF2B5EF4-FFF2-40B4-BE49-F238E27FC236}">
                      <a16:creationId xmlns:a16="http://schemas.microsoft.com/office/drawing/2014/main" id="{BA897891-2036-E24B-2AE5-3D177C508EA8}"/>
                    </a:ext>
                  </a:extLst>
                </p14:cNvPr>
                <p14:cNvContentPartPr/>
                <p14:nvPr/>
              </p14:nvContentPartPr>
              <p14:xfrm>
                <a:off x="9779075" y="2842948"/>
                <a:ext cx="245520" cy="213120"/>
              </p14:xfrm>
            </p:contentPart>
          </mc:Choice>
          <mc:Fallback>
            <p:pic>
              <p:nvPicPr>
                <p:cNvPr id="206" name="Freihand 205">
                  <a:extLst>
                    <a:ext uri="{FF2B5EF4-FFF2-40B4-BE49-F238E27FC236}">
                      <a16:creationId xmlns:a16="http://schemas.microsoft.com/office/drawing/2014/main" id="{BA897891-2036-E24B-2AE5-3D177C508EA8}"/>
                    </a:ext>
                  </a:extLst>
                </p:cNvPr>
                <p:cNvPicPr/>
                <p:nvPr/>
              </p:nvPicPr>
              <p:blipFill>
                <a:blip r:embed="rId300"/>
                <a:stretch>
                  <a:fillRect/>
                </a:stretch>
              </p:blipFill>
              <p:spPr>
                <a:xfrm>
                  <a:off x="9770075" y="2834308"/>
                  <a:ext cx="2631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7" name="Freihand 206">
                  <a:extLst>
                    <a:ext uri="{FF2B5EF4-FFF2-40B4-BE49-F238E27FC236}">
                      <a16:creationId xmlns:a16="http://schemas.microsoft.com/office/drawing/2014/main" id="{C284FA82-739E-F47A-1594-53077442BD37}"/>
                    </a:ext>
                  </a:extLst>
                </p14:cNvPr>
                <p14:cNvContentPartPr/>
                <p14:nvPr/>
              </p14:nvContentPartPr>
              <p14:xfrm>
                <a:off x="9954395" y="2748268"/>
                <a:ext cx="95040" cy="61920"/>
              </p14:xfrm>
            </p:contentPart>
          </mc:Choice>
          <mc:Fallback>
            <p:pic>
              <p:nvPicPr>
                <p:cNvPr id="207" name="Freihand 206">
                  <a:extLst>
                    <a:ext uri="{FF2B5EF4-FFF2-40B4-BE49-F238E27FC236}">
                      <a16:creationId xmlns:a16="http://schemas.microsoft.com/office/drawing/2014/main" id="{C284FA82-739E-F47A-1594-53077442BD37}"/>
                    </a:ext>
                  </a:extLst>
                </p:cNvPr>
                <p:cNvPicPr/>
                <p:nvPr/>
              </p:nvPicPr>
              <p:blipFill>
                <a:blip r:embed="rId302"/>
                <a:stretch>
                  <a:fillRect/>
                </a:stretch>
              </p:blipFill>
              <p:spPr>
                <a:xfrm>
                  <a:off x="9945395" y="2739268"/>
                  <a:ext cx="112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9" name="Freihand 208">
                  <a:extLst>
                    <a:ext uri="{FF2B5EF4-FFF2-40B4-BE49-F238E27FC236}">
                      <a16:creationId xmlns:a16="http://schemas.microsoft.com/office/drawing/2014/main" id="{3F02939D-8274-CBD9-8DA8-C13C9A8AD671}"/>
                    </a:ext>
                  </a:extLst>
                </p14:cNvPr>
                <p14:cNvContentPartPr/>
                <p14:nvPr/>
              </p14:nvContentPartPr>
              <p14:xfrm>
                <a:off x="10064915" y="2517868"/>
                <a:ext cx="343080" cy="542520"/>
              </p14:xfrm>
            </p:contentPart>
          </mc:Choice>
          <mc:Fallback>
            <p:pic>
              <p:nvPicPr>
                <p:cNvPr id="209" name="Freihand 208">
                  <a:extLst>
                    <a:ext uri="{FF2B5EF4-FFF2-40B4-BE49-F238E27FC236}">
                      <a16:creationId xmlns:a16="http://schemas.microsoft.com/office/drawing/2014/main" id="{3F02939D-8274-CBD9-8DA8-C13C9A8AD671}"/>
                    </a:ext>
                  </a:extLst>
                </p:cNvPr>
                <p:cNvPicPr/>
                <p:nvPr/>
              </p:nvPicPr>
              <p:blipFill>
                <a:blip r:embed="rId304"/>
                <a:stretch>
                  <a:fillRect/>
                </a:stretch>
              </p:blipFill>
              <p:spPr>
                <a:xfrm>
                  <a:off x="10056275" y="2509228"/>
                  <a:ext cx="36072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0" name="Freihand 209">
                  <a:extLst>
                    <a:ext uri="{FF2B5EF4-FFF2-40B4-BE49-F238E27FC236}">
                      <a16:creationId xmlns:a16="http://schemas.microsoft.com/office/drawing/2014/main" id="{19A53D71-305E-D246-8C71-58821686A867}"/>
                    </a:ext>
                  </a:extLst>
                </p14:cNvPr>
                <p14:cNvContentPartPr/>
                <p14:nvPr/>
              </p14:nvContentPartPr>
              <p14:xfrm>
                <a:off x="10437515" y="2379988"/>
                <a:ext cx="99000" cy="371880"/>
              </p14:xfrm>
            </p:contentPart>
          </mc:Choice>
          <mc:Fallback>
            <p:pic>
              <p:nvPicPr>
                <p:cNvPr id="210" name="Freihand 209">
                  <a:extLst>
                    <a:ext uri="{FF2B5EF4-FFF2-40B4-BE49-F238E27FC236}">
                      <a16:creationId xmlns:a16="http://schemas.microsoft.com/office/drawing/2014/main" id="{19A53D71-305E-D246-8C71-58821686A867}"/>
                    </a:ext>
                  </a:extLst>
                </p:cNvPr>
                <p:cNvPicPr/>
                <p:nvPr/>
              </p:nvPicPr>
              <p:blipFill>
                <a:blip r:embed="rId306"/>
                <a:stretch>
                  <a:fillRect/>
                </a:stretch>
              </p:blipFill>
              <p:spPr>
                <a:xfrm>
                  <a:off x="10428515" y="2371348"/>
                  <a:ext cx="116640" cy="38952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FC8AA31F-A825-0B35-CE51-A41E8D065FDA}"/>
                  </a:ext>
                </a:extLst>
              </p14:cNvPr>
              <p14:cNvContentPartPr/>
              <p14:nvPr/>
            </p14:nvContentPartPr>
            <p14:xfrm>
              <a:off x="4808195" y="526708"/>
              <a:ext cx="781560" cy="540720"/>
            </p14:xfrm>
          </p:contentPart>
        </mc:Choice>
        <mc:Fallback>
          <p:pic>
            <p:nvPicPr>
              <p:cNvPr id="3" name="Freihand 2">
                <a:extLst>
                  <a:ext uri="{FF2B5EF4-FFF2-40B4-BE49-F238E27FC236}">
                    <a16:creationId xmlns:a16="http://schemas.microsoft.com/office/drawing/2014/main" id="{FC8AA31F-A825-0B35-CE51-A41E8D065FDA}"/>
                  </a:ext>
                </a:extLst>
              </p:cNvPr>
              <p:cNvPicPr/>
              <p:nvPr/>
            </p:nvPicPr>
            <p:blipFill>
              <a:blip r:embed="rId4"/>
              <a:stretch>
                <a:fillRect/>
              </a:stretch>
            </p:blipFill>
            <p:spPr>
              <a:xfrm>
                <a:off x="4799555" y="518068"/>
                <a:ext cx="799200" cy="558360"/>
              </a:xfrm>
              <a:prstGeom prst="rect">
                <a:avLst/>
              </a:prstGeom>
            </p:spPr>
          </p:pic>
        </mc:Fallback>
      </mc:AlternateContent>
      <p:grpSp>
        <p:nvGrpSpPr>
          <p:cNvPr id="15" name="Gruppieren 14">
            <a:extLst>
              <a:ext uri="{FF2B5EF4-FFF2-40B4-BE49-F238E27FC236}">
                <a16:creationId xmlns:a16="http://schemas.microsoft.com/office/drawing/2014/main" id="{9A17236A-C80D-4343-2EF7-95AD72860EB5}"/>
              </a:ext>
            </a:extLst>
          </p:cNvPr>
          <p:cNvGrpSpPr/>
          <p:nvPr/>
        </p:nvGrpSpPr>
        <p:grpSpPr>
          <a:xfrm>
            <a:off x="2875355" y="138628"/>
            <a:ext cx="3179160" cy="2941920"/>
            <a:chOff x="2875355" y="138628"/>
            <a:chExt cx="3179160" cy="294192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02FBD2D-9FFE-D813-855E-64855C55B9F8}"/>
                    </a:ext>
                  </a:extLst>
                </p14:cNvPr>
                <p14:cNvContentPartPr/>
                <p14:nvPr/>
              </p14:nvContentPartPr>
              <p14:xfrm>
                <a:off x="2875355" y="1161748"/>
                <a:ext cx="2379240" cy="1918800"/>
              </p14:xfrm>
            </p:contentPart>
          </mc:Choice>
          <mc:Fallback>
            <p:pic>
              <p:nvPicPr>
                <p:cNvPr id="5" name="Freihand 4">
                  <a:extLst>
                    <a:ext uri="{FF2B5EF4-FFF2-40B4-BE49-F238E27FC236}">
                      <a16:creationId xmlns:a16="http://schemas.microsoft.com/office/drawing/2014/main" id="{D02FBD2D-9FFE-D813-855E-64855C55B9F8}"/>
                    </a:ext>
                  </a:extLst>
                </p:cNvPr>
                <p:cNvPicPr/>
                <p:nvPr/>
              </p:nvPicPr>
              <p:blipFill>
                <a:blip r:embed="rId6"/>
                <a:stretch>
                  <a:fillRect/>
                </a:stretch>
              </p:blipFill>
              <p:spPr>
                <a:xfrm>
                  <a:off x="2866715" y="1153108"/>
                  <a:ext cx="2396880" cy="193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CBFE387-79AB-42DC-4630-1BEA50FE9A77}"/>
                    </a:ext>
                  </a:extLst>
                </p14:cNvPr>
                <p14:cNvContentPartPr/>
                <p14:nvPr/>
              </p14:nvContentPartPr>
              <p14:xfrm>
                <a:off x="5571035" y="138628"/>
                <a:ext cx="483480" cy="572400"/>
              </p14:xfrm>
            </p:contentPart>
          </mc:Choice>
          <mc:Fallback>
            <p:pic>
              <p:nvPicPr>
                <p:cNvPr id="7" name="Freihand 6">
                  <a:extLst>
                    <a:ext uri="{FF2B5EF4-FFF2-40B4-BE49-F238E27FC236}">
                      <a16:creationId xmlns:a16="http://schemas.microsoft.com/office/drawing/2014/main" id="{5CBFE387-79AB-42DC-4630-1BEA50FE9A77}"/>
                    </a:ext>
                  </a:extLst>
                </p:cNvPr>
                <p:cNvPicPr/>
                <p:nvPr/>
              </p:nvPicPr>
              <p:blipFill>
                <a:blip r:embed="rId8"/>
                <a:stretch>
                  <a:fillRect/>
                </a:stretch>
              </p:blipFill>
              <p:spPr>
                <a:xfrm>
                  <a:off x="5562395" y="129628"/>
                  <a:ext cx="501120" cy="590040"/>
                </a:xfrm>
                <a:prstGeom prst="rect">
                  <a:avLst/>
                </a:prstGeom>
              </p:spPr>
            </p:pic>
          </mc:Fallback>
        </mc:AlternateContent>
      </p:grpSp>
      <p:grpSp>
        <p:nvGrpSpPr>
          <p:cNvPr id="25" name="Gruppieren 24">
            <a:extLst>
              <a:ext uri="{FF2B5EF4-FFF2-40B4-BE49-F238E27FC236}">
                <a16:creationId xmlns:a16="http://schemas.microsoft.com/office/drawing/2014/main" id="{575ED2B0-25A0-2283-258B-764187650341}"/>
              </a:ext>
            </a:extLst>
          </p:cNvPr>
          <p:cNvGrpSpPr/>
          <p:nvPr/>
        </p:nvGrpSpPr>
        <p:grpSpPr>
          <a:xfrm>
            <a:off x="6463115" y="201268"/>
            <a:ext cx="1328040" cy="357840"/>
            <a:chOff x="6463115" y="201268"/>
            <a:chExt cx="1328040" cy="357840"/>
          </a:xfrm>
        </p:grpSpPr>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45357D0D-41BC-C64F-E89D-C40C322CB2A2}"/>
                    </a:ext>
                  </a:extLst>
                </p14:cNvPr>
                <p14:cNvContentPartPr/>
                <p14:nvPr/>
              </p14:nvContentPartPr>
              <p14:xfrm>
                <a:off x="6463115" y="201268"/>
                <a:ext cx="190440" cy="321480"/>
              </p14:xfrm>
            </p:contentPart>
          </mc:Choice>
          <mc:Fallback>
            <p:pic>
              <p:nvPicPr>
                <p:cNvPr id="17" name="Freihand 16">
                  <a:extLst>
                    <a:ext uri="{FF2B5EF4-FFF2-40B4-BE49-F238E27FC236}">
                      <a16:creationId xmlns:a16="http://schemas.microsoft.com/office/drawing/2014/main" id="{45357D0D-41BC-C64F-E89D-C40C322CB2A2}"/>
                    </a:ext>
                  </a:extLst>
                </p:cNvPr>
                <p:cNvPicPr/>
                <p:nvPr/>
              </p:nvPicPr>
              <p:blipFill>
                <a:blip r:embed="rId10"/>
                <a:stretch>
                  <a:fillRect/>
                </a:stretch>
              </p:blipFill>
              <p:spPr>
                <a:xfrm>
                  <a:off x="6454115" y="192268"/>
                  <a:ext cx="20808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96D785C6-D7A8-1E22-84E9-66157F94D06E}"/>
                    </a:ext>
                  </a:extLst>
                </p14:cNvPr>
                <p14:cNvContentPartPr/>
                <p14:nvPr/>
              </p14:nvContentPartPr>
              <p14:xfrm>
                <a:off x="6695315" y="478468"/>
                <a:ext cx="128880" cy="80640"/>
              </p14:xfrm>
            </p:contentPart>
          </mc:Choice>
          <mc:Fallback>
            <p:pic>
              <p:nvPicPr>
                <p:cNvPr id="18" name="Freihand 17">
                  <a:extLst>
                    <a:ext uri="{FF2B5EF4-FFF2-40B4-BE49-F238E27FC236}">
                      <a16:creationId xmlns:a16="http://schemas.microsoft.com/office/drawing/2014/main" id="{96D785C6-D7A8-1E22-84E9-66157F94D06E}"/>
                    </a:ext>
                  </a:extLst>
                </p:cNvPr>
                <p:cNvPicPr/>
                <p:nvPr/>
              </p:nvPicPr>
              <p:blipFill>
                <a:blip r:embed="rId12"/>
                <a:stretch>
                  <a:fillRect/>
                </a:stretch>
              </p:blipFill>
              <p:spPr>
                <a:xfrm>
                  <a:off x="6686315" y="469468"/>
                  <a:ext cx="146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19D184CE-3DFB-F153-7375-B73F034B2C00}"/>
                    </a:ext>
                  </a:extLst>
                </p14:cNvPr>
                <p14:cNvContentPartPr/>
                <p14:nvPr/>
              </p14:nvContentPartPr>
              <p14:xfrm>
                <a:off x="6978995" y="266788"/>
                <a:ext cx="299520" cy="177840"/>
              </p14:xfrm>
            </p:contentPart>
          </mc:Choice>
          <mc:Fallback>
            <p:pic>
              <p:nvPicPr>
                <p:cNvPr id="20" name="Freihand 19">
                  <a:extLst>
                    <a:ext uri="{FF2B5EF4-FFF2-40B4-BE49-F238E27FC236}">
                      <a16:creationId xmlns:a16="http://schemas.microsoft.com/office/drawing/2014/main" id="{19D184CE-3DFB-F153-7375-B73F034B2C00}"/>
                    </a:ext>
                  </a:extLst>
                </p:cNvPr>
                <p:cNvPicPr/>
                <p:nvPr/>
              </p:nvPicPr>
              <p:blipFill>
                <a:blip r:embed="rId14"/>
                <a:stretch>
                  <a:fillRect/>
                </a:stretch>
              </p:blipFill>
              <p:spPr>
                <a:xfrm>
                  <a:off x="6970355" y="257788"/>
                  <a:ext cx="317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CBF70DB3-E91B-6FB6-7D86-98CE188CBFB2}"/>
                    </a:ext>
                  </a:extLst>
                </p14:cNvPr>
                <p14:cNvContentPartPr/>
                <p14:nvPr/>
              </p14:nvContentPartPr>
              <p14:xfrm>
                <a:off x="7461395" y="202708"/>
                <a:ext cx="203760" cy="294840"/>
              </p14:xfrm>
            </p:contentPart>
          </mc:Choice>
          <mc:Fallback>
            <p:pic>
              <p:nvPicPr>
                <p:cNvPr id="23" name="Freihand 22">
                  <a:extLst>
                    <a:ext uri="{FF2B5EF4-FFF2-40B4-BE49-F238E27FC236}">
                      <a16:creationId xmlns:a16="http://schemas.microsoft.com/office/drawing/2014/main" id="{CBF70DB3-E91B-6FB6-7D86-98CE188CBFB2}"/>
                    </a:ext>
                  </a:extLst>
                </p:cNvPr>
                <p:cNvPicPr/>
                <p:nvPr/>
              </p:nvPicPr>
              <p:blipFill>
                <a:blip r:embed="rId16"/>
                <a:stretch>
                  <a:fillRect/>
                </a:stretch>
              </p:blipFill>
              <p:spPr>
                <a:xfrm>
                  <a:off x="7452755" y="194068"/>
                  <a:ext cx="2214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71BCD30A-EB9D-3182-260C-FB1C73F55787}"/>
                    </a:ext>
                  </a:extLst>
                </p14:cNvPr>
                <p14:cNvContentPartPr/>
                <p14:nvPr/>
              </p14:nvContentPartPr>
              <p14:xfrm>
                <a:off x="7657955" y="396388"/>
                <a:ext cx="133200" cy="158040"/>
              </p14:xfrm>
            </p:contentPart>
          </mc:Choice>
          <mc:Fallback>
            <p:pic>
              <p:nvPicPr>
                <p:cNvPr id="24" name="Freihand 23">
                  <a:extLst>
                    <a:ext uri="{FF2B5EF4-FFF2-40B4-BE49-F238E27FC236}">
                      <a16:creationId xmlns:a16="http://schemas.microsoft.com/office/drawing/2014/main" id="{71BCD30A-EB9D-3182-260C-FB1C73F55787}"/>
                    </a:ext>
                  </a:extLst>
                </p:cNvPr>
                <p:cNvPicPr/>
                <p:nvPr/>
              </p:nvPicPr>
              <p:blipFill>
                <a:blip r:embed="rId18"/>
                <a:stretch>
                  <a:fillRect/>
                </a:stretch>
              </p:blipFill>
              <p:spPr>
                <a:xfrm>
                  <a:off x="7649315" y="387388"/>
                  <a:ext cx="150840" cy="175680"/>
                </a:xfrm>
                <a:prstGeom prst="rect">
                  <a:avLst/>
                </a:prstGeom>
              </p:spPr>
            </p:pic>
          </mc:Fallback>
        </mc:AlternateContent>
      </p:grpSp>
      <p:grpSp>
        <p:nvGrpSpPr>
          <p:cNvPr id="32" name="Gruppieren 31">
            <a:extLst>
              <a:ext uri="{FF2B5EF4-FFF2-40B4-BE49-F238E27FC236}">
                <a16:creationId xmlns:a16="http://schemas.microsoft.com/office/drawing/2014/main" id="{D95C6757-14F8-C09A-DE03-5BB7A9171F30}"/>
              </a:ext>
            </a:extLst>
          </p:cNvPr>
          <p:cNvGrpSpPr/>
          <p:nvPr/>
        </p:nvGrpSpPr>
        <p:grpSpPr>
          <a:xfrm>
            <a:off x="8292275" y="131068"/>
            <a:ext cx="1257480" cy="389160"/>
            <a:chOff x="8292275" y="131068"/>
            <a:chExt cx="1257480" cy="389160"/>
          </a:xfrm>
        </p:grpSpPr>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0E0C4315-B5F0-311A-3135-D6D8E9053C2A}"/>
                    </a:ext>
                  </a:extLst>
                </p14:cNvPr>
                <p14:cNvContentPartPr/>
                <p14:nvPr/>
              </p14:nvContentPartPr>
              <p14:xfrm>
                <a:off x="8292275" y="152668"/>
                <a:ext cx="200160" cy="333360"/>
              </p14:xfrm>
            </p:contentPart>
          </mc:Choice>
          <mc:Fallback>
            <p:pic>
              <p:nvPicPr>
                <p:cNvPr id="26" name="Freihand 25">
                  <a:extLst>
                    <a:ext uri="{FF2B5EF4-FFF2-40B4-BE49-F238E27FC236}">
                      <a16:creationId xmlns:a16="http://schemas.microsoft.com/office/drawing/2014/main" id="{0E0C4315-B5F0-311A-3135-D6D8E9053C2A}"/>
                    </a:ext>
                  </a:extLst>
                </p:cNvPr>
                <p:cNvPicPr/>
                <p:nvPr/>
              </p:nvPicPr>
              <p:blipFill>
                <a:blip r:embed="rId20"/>
                <a:stretch>
                  <a:fillRect/>
                </a:stretch>
              </p:blipFill>
              <p:spPr>
                <a:xfrm>
                  <a:off x="8283635" y="143668"/>
                  <a:ext cx="2178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4C875455-0B2F-A438-288F-89173B3B66DF}"/>
                    </a:ext>
                  </a:extLst>
                </p14:cNvPr>
                <p14:cNvContentPartPr/>
                <p14:nvPr/>
              </p14:nvContentPartPr>
              <p14:xfrm>
                <a:off x="8544995" y="369748"/>
                <a:ext cx="128160" cy="119520"/>
              </p14:xfrm>
            </p:contentPart>
          </mc:Choice>
          <mc:Fallback>
            <p:pic>
              <p:nvPicPr>
                <p:cNvPr id="27" name="Freihand 26">
                  <a:extLst>
                    <a:ext uri="{FF2B5EF4-FFF2-40B4-BE49-F238E27FC236}">
                      <a16:creationId xmlns:a16="http://schemas.microsoft.com/office/drawing/2014/main" id="{4C875455-0B2F-A438-288F-89173B3B66DF}"/>
                    </a:ext>
                  </a:extLst>
                </p:cNvPr>
                <p:cNvPicPr/>
                <p:nvPr/>
              </p:nvPicPr>
              <p:blipFill>
                <a:blip r:embed="rId22"/>
                <a:stretch>
                  <a:fillRect/>
                </a:stretch>
              </p:blipFill>
              <p:spPr>
                <a:xfrm>
                  <a:off x="8536355" y="360748"/>
                  <a:ext cx="145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CBB452C0-E8E5-EEF2-76CE-A32B58C13E91}"/>
                    </a:ext>
                  </a:extLst>
                </p14:cNvPr>
                <p14:cNvContentPartPr/>
                <p14:nvPr/>
              </p14:nvContentPartPr>
              <p14:xfrm>
                <a:off x="8802395" y="210628"/>
                <a:ext cx="214560" cy="164160"/>
              </p14:xfrm>
            </p:contentPart>
          </mc:Choice>
          <mc:Fallback>
            <p:pic>
              <p:nvPicPr>
                <p:cNvPr id="29" name="Freihand 28">
                  <a:extLst>
                    <a:ext uri="{FF2B5EF4-FFF2-40B4-BE49-F238E27FC236}">
                      <a16:creationId xmlns:a16="http://schemas.microsoft.com/office/drawing/2014/main" id="{CBB452C0-E8E5-EEF2-76CE-A32B58C13E91}"/>
                    </a:ext>
                  </a:extLst>
                </p:cNvPr>
                <p:cNvPicPr/>
                <p:nvPr/>
              </p:nvPicPr>
              <p:blipFill>
                <a:blip r:embed="rId24"/>
                <a:stretch>
                  <a:fillRect/>
                </a:stretch>
              </p:blipFill>
              <p:spPr>
                <a:xfrm>
                  <a:off x="8793755" y="201988"/>
                  <a:ext cx="232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E1208B18-E84D-FC77-37D0-BA1BEE8C95C6}"/>
                    </a:ext>
                  </a:extLst>
                </p14:cNvPr>
                <p14:cNvContentPartPr/>
                <p14:nvPr/>
              </p14:nvContentPartPr>
              <p14:xfrm>
                <a:off x="9181835" y="131068"/>
                <a:ext cx="209520" cy="301320"/>
              </p14:xfrm>
            </p:contentPart>
          </mc:Choice>
          <mc:Fallback>
            <p:pic>
              <p:nvPicPr>
                <p:cNvPr id="30" name="Freihand 29">
                  <a:extLst>
                    <a:ext uri="{FF2B5EF4-FFF2-40B4-BE49-F238E27FC236}">
                      <a16:creationId xmlns:a16="http://schemas.microsoft.com/office/drawing/2014/main" id="{E1208B18-E84D-FC77-37D0-BA1BEE8C95C6}"/>
                    </a:ext>
                  </a:extLst>
                </p:cNvPr>
                <p:cNvPicPr/>
                <p:nvPr/>
              </p:nvPicPr>
              <p:blipFill>
                <a:blip r:embed="rId26"/>
                <a:stretch>
                  <a:fillRect/>
                </a:stretch>
              </p:blipFill>
              <p:spPr>
                <a:xfrm>
                  <a:off x="9173195" y="122068"/>
                  <a:ext cx="2271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8A9B1B07-181A-EDB2-B33F-B6E18001D6B1}"/>
                    </a:ext>
                  </a:extLst>
                </p14:cNvPr>
                <p14:cNvContentPartPr/>
                <p14:nvPr/>
              </p14:nvContentPartPr>
              <p14:xfrm>
                <a:off x="9433115" y="336628"/>
                <a:ext cx="116640" cy="183600"/>
              </p14:xfrm>
            </p:contentPart>
          </mc:Choice>
          <mc:Fallback>
            <p:pic>
              <p:nvPicPr>
                <p:cNvPr id="31" name="Freihand 30">
                  <a:extLst>
                    <a:ext uri="{FF2B5EF4-FFF2-40B4-BE49-F238E27FC236}">
                      <a16:creationId xmlns:a16="http://schemas.microsoft.com/office/drawing/2014/main" id="{8A9B1B07-181A-EDB2-B33F-B6E18001D6B1}"/>
                    </a:ext>
                  </a:extLst>
                </p:cNvPr>
                <p:cNvPicPr/>
                <p:nvPr/>
              </p:nvPicPr>
              <p:blipFill>
                <a:blip r:embed="rId28"/>
                <a:stretch>
                  <a:fillRect/>
                </a:stretch>
              </p:blipFill>
              <p:spPr>
                <a:xfrm>
                  <a:off x="9424115" y="327988"/>
                  <a:ext cx="134280" cy="20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136" name="Freihand 135">
                <a:extLst>
                  <a:ext uri="{FF2B5EF4-FFF2-40B4-BE49-F238E27FC236}">
                    <a16:creationId xmlns:a16="http://schemas.microsoft.com/office/drawing/2014/main" id="{0A037EB2-3F09-127E-4603-994285F4E429}"/>
                  </a:ext>
                </a:extLst>
              </p14:cNvPr>
              <p14:cNvContentPartPr/>
              <p14:nvPr/>
            </p14:nvContentPartPr>
            <p14:xfrm>
              <a:off x="4082435" y="4217068"/>
              <a:ext cx="19440" cy="180000"/>
            </p14:xfrm>
          </p:contentPart>
        </mc:Choice>
        <mc:Fallback>
          <p:pic>
            <p:nvPicPr>
              <p:cNvPr id="136" name="Freihand 135">
                <a:extLst>
                  <a:ext uri="{FF2B5EF4-FFF2-40B4-BE49-F238E27FC236}">
                    <a16:creationId xmlns:a16="http://schemas.microsoft.com/office/drawing/2014/main" id="{0A037EB2-3F09-127E-4603-994285F4E429}"/>
                  </a:ext>
                </a:extLst>
              </p:cNvPr>
              <p:cNvPicPr/>
              <p:nvPr/>
            </p:nvPicPr>
            <p:blipFill>
              <a:blip r:embed="rId30"/>
              <a:stretch>
                <a:fillRect/>
              </a:stretch>
            </p:blipFill>
            <p:spPr>
              <a:xfrm>
                <a:off x="4073435" y="4208428"/>
                <a:ext cx="37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8" name="Freihand 137">
                <a:extLst>
                  <a:ext uri="{FF2B5EF4-FFF2-40B4-BE49-F238E27FC236}">
                    <a16:creationId xmlns:a16="http://schemas.microsoft.com/office/drawing/2014/main" id="{B3F3A9F7-0817-57C0-1175-9CBEC8816F8C}"/>
                  </a:ext>
                </a:extLst>
              </p14:cNvPr>
              <p14:cNvContentPartPr/>
              <p14:nvPr/>
            </p14:nvContentPartPr>
            <p14:xfrm>
              <a:off x="482075" y="2012788"/>
              <a:ext cx="198360" cy="458280"/>
            </p14:xfrm>
          </p:contentPart>
        </mc:Choice>
        <mc:Fallback>
          <p:pic>
            <p:nvPicPr>
              <p:cNvPr id="138" name="Freihand 137">
                <a:extLst>
                  <a:ext uri="{FF2B5EF4-FFF2-40B4-BE49-F238E27FC236}">
                    <a16:creationId xmlns:a16="http://schemas.microsoft.com/office/drawing/2014/main" id="{B3F3A9F7-0817-57C0-1175-9CBEC8816F8C}"/>
                  </a:ext>
                </a:extLst>
              </p:cNvPr>
              <p:cNvPicPr/>
              <p:nvPr/>
            </p:nvPicPr>
            <p:blipFill>
              <a:blip r:embed="rId32"/>
              <a:stretch>
                <a:fillRect/>
              </a:stretch>
            </p:blipFill>
            <p:spPr>
              <a:xfrm>
                <a:off x="473075" y="2004148"/>
                <a:ext cx="21600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8" name="Freihand 247">
                <a:extLst>
                  <a:ext uri="{FF2B5EF4-FFF2-40B4-BE49-F238E27FC236}">
                    <a16:creationId xmlns:a16="http://schemas.microsoft.com/office/drawing/2014/main" id="{4FBC7E2E-F0D1-1338-F5E8-A4217D26AE10}"/>
                  </a:ext>
                </a:extLst>
              </p14:cNvPr>
              <p14:cNvContentPartPr/>
              <p14:nvPr/>
            </p14:nvContentPartPr>
            <p14:xfrm>
              <a:off x="1734875" y="5224348"/>
              <a:ext cx="524160" cy="236520"/>
            </p14:xfrm>
          </p:contentPart>
        </mc:Choice>
        <mc:Fallback>
          <p:pic>
            <p:nvPicPr>
              <p:cNvPr id="248" name="Freihand 247">
                <a:extLst>
                  <a:ext uri="{FF2B5EF4-FFF2-40B4-BE49-F238E27FC236}">
                    <a16:creationId xmlns:a16="http://schemas.microsoft.com/office/drawing/2014/main" id="{4FBC7E2E-F0D1-1338-F5E8-A4217D26AE10}"/>
                  </a:ext>
                </a:extLst>
              </p:cNvPr>
              <p:cNvPicPr/>
              <p:nvPr/>
            </p:nvPicPr>
            <p:blipFill>
              <a:blip r:embed="rId34"/>
              <a:stretch>
                <a:fillRect/>
              </a:stretch>
            </p:blipFill>
            <p:spPr>
              <a:xfrm>
                <a:off x="1725875" y="5215708"/>
                <a:ext cx="541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9" name="Freihand 258">
                <a:extLst>
                  <a:ext uri="{FF2B5EF4-FFF2-40B4-BE49-F238E27FC236}">
                    <a16:creationId xmlns:a16="http://schemas.microsoft.com/office/drawing/2014/main" id="{0AE70E03-C82D-5CB4-11B1-5485BF9ADF7D}"/>
                  </a:ext>
                </a:extLst>
              </p14:cNvPr>
              <p14:cNvContentPartPr/>
              <p14:nvPr/>
            </p14:nvContentPartPr>
            <p14:xfrm>
              <a:off x="4884515" y="5238388"/>
              <a:ext cx="1002240" cy="800640"/>
            </p14:xfrm>
          </p:contentPart>
        </mc:Choice>
        <mc:Fallback>
          <p:pic>
            <p:nvPicPr>
              <p:cNvPr id="259" name="Freihand 258">
                <a:extLst>
                  <a:ext uri="{FF2B5EF4-FFF2-40B4-BE49-F238E27FC236}">
                    <a16:creationId xmlns:a16="http://schemas.microsoft.com/office/drawing/2014/main" id="{0AE70E03-C82D-5CB4-11B1-5485BF9ADF7D}"/>
                  </a:ext>
                </a:extLst>
              </p:cNvPr>
              <p:cNvPicPr/>
              <p:nvPr/>
            </p:nvPicPr>
            <p:blipFill>
              <a:blip r:embed="rId36"/>
              <a:stretch>
                <a:fillRect/>
              </a:stretch>
            </p:blipFill>
            <p:spPr>
              <a:xfrm>
                <a:off x="4875875" y="5229748"/>
                <a:ext cx="1019880" cy="818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0" name="Freihand 339">
                <a:extLst>
                  <a:ext uri="{FF2B5EF4-FFF2-40B4-BE49-F238E27FC236}">
                    <a16:creationId xmlns:a16="http://schemas.microsoft.com/office/drawing/2014/main" id="{67B8DC2C-5902-742D-0F86-40E2F7A9889D}"/>
                  </a:ext>
                </a:extLst>
              </p14:cNvPr>
              <p14:cNvContentPartPr/>
              <p14:nvPr/>
            </p14:nvContentPartPr>
            <p14:xfrm>
              <a:off x="9958355" y="3231748"/>
              <a:ext cx="2103480" cy="887040"/>
            </p14:xfrm>
          </p:contentPart>
        </mc:Choice>
        <mc:Fallback>
          <p:pic>
            <p:nvPicPr>
              <p:cNvPr id="340" name="Freihand 339">
                <a:extLst>
                  <a:ext uri="{FF2B5EF4-FFF2-40B4-BE49-F238E27FC236}">
                    <a16:creationId xmlns:a16="http://schemas.microsoft.com/office/drawing/2014/main" id="{67B8DC2C-5902-742D-0F86-40E2F7A9889D}"/>
                  </a:ext>
                </a:extLst>
              </p:cNvPr>
              <p:cNvPicPr/>
              <p:nvPr/>
            </p:nvPicPr>
            <p:blipFill>
              <a:blip r:embed="rId38"/>
              <a:stretch>
                <a:fillRect/>
              </a:stretch>
            </p:blipFill>
            <p:spPr>
              <a:xfrm>
                <a:off x="9949355" y="3222748"/>
                <a:ext cx="2121120" cy="904680"/>
              </a:xfrm>
              <a:prstGeom prst="rect">
                <a:avLst/>
              </a:prstGeom>
            </p:spPr>
          </p:pic>
        </mc:Fallback>
      </mc:AlternateContent>
      <p:grpSp>
        <p:nvGrpSpPr>
          <p:cNvPr id="343" name="Gruppieren 342">
            <a:extLst>
              <a:ext uri="{FF2B5EF4-FFF2-40B4-BE49-F238E27FC236}">
                <a16:creationId xmlns:a16="http://schemas.microsoft.com/office/drawing/2014/main" id="{0F861BE2-E799-78AE-8476-2F10757299BB}"/>
              </a:ext>
            </a:extLst>
          </p:cNvPr>
          <p:cNvGrpSpPr/>
          <p:nvPr/>
        </p:nvGrpSpPr>
        <p:grpSpPr>
          <a:xfrm>
            <a:off x="279035" y="1280908"/>
            <a:ext cx="11882880" cy="5397480"/>
            <a:chOff x="279035" y="1280908"/>
            <a:chExt cx="11882880" cy="5397480"/>
          </a:xfrm>
        </p:grpSpPr>
        <mc:AlternateContent xmlns:mc="http://schemas.openxmlformats.org/markup-compatibility/2006">
          <mc:Choice xmlns:p14="http://schemas.microsoft.com/office/powerpoint/2010/main" Requires="p14">
            <p:contentPart p14:bwMode="auto" r:id="rId39">
              <p14:nvContentPartPr>
                <p14:cNvPr id="68" name="Freihand 67">
                  <a:extLst>
                    <a:ext uri="{FF2B5EF4-FFF2-40B4-BE49-F238E27FC236}">
                      <a16:creationId xmlns:a16="http://schemas.microsoft.com/office/drawing/2014/main" id="{0F296EAB-D15D-7E71-5975-D2B68A164A61}"/>
                    </a:ext>
                  </a:extLst>
                </p14:cNvPr>
                <p14:cNvContentPartPr/>
                <p14:nvPr/>
              </p14:nvContentPartPr>
              <p14:xfrm>
                <a:off x="672155" y="1941148"/>
                <a:ext cx="1519560" cy="101880"/>
              </p14:xfrm>
            </p:contentPart>
          </mc:Choice>
          <mc:Fallback>
            <p:pic>
              <p:nvPicPr>
                <p:cNvPr id="68" name="Freihand 67">
                  <a:extLst>
                    <a:ext uri="{FF2B5EF4-FFF2-40B4-BE49-F238E27FC236}">
                      <a16:creationId xmlns:a16="http://schemas.microsoft.com/office/drawing/2014/main" id="{0F296EAB-D15D-7E71-5975-D2B68A164A61}"/>
                    </a:ext>
                  </a:extLst>
                </p:cNvPr>
                <p:cNvPicPr/>
                <p:nvPr/>
              </p:nvPicPr>
              <p:blipFill>
                <a:blip r:embed="rId40"/>
                <a:stretch>
                  <a:fillRect/>
                </a:stretch>
              </p:blipFill>
              <p:spPr>
                <a:xfrm>
                  <a:off x="663515" y="1932508"/>
                  <a:ext cx="1537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9" name="Freihand 138">
                  <a:extLst>
                    <a:ext uri="{FF2B5EF4-FFF2-40B4-BE49-F238E27FC236}">
                      <a16:creationId xmlns:a16="http://schemas.microsoft.com/office/drawing/2014/main" id="{1618BFEF-8DB4-A7EA-50FA-7A4AD971305F}"/>
                    </a:ext>
                  </a:extLst>
                </p14:cNvPr>
                <p14:cNvContentPartPr/>
                <p14:nvPr/>
              </p14:nvContentPartPr>
              <p14:xfrm>
                <a:off x="313955" y="4971268"/>
                <a:ext cx="181440" cy="334800"/>
              </p14:xfrm>
            </p:contentPart>
          </mc:Choice>
          <mc:Fallback>
            <p:pic>
              <p:nvPicPr>
                <p:cNvPr id="139" name="Freihand 138">
                  <a:extLst>
                    <a:ext uri="{FF2B5EF4-FFF2-40B4-BE49-F238E27FC236}">
                      <a16:creationId xmlns:a16="http://schemas.microsoft.com/office/drawing/2014/main" id="{1618BFEF-8DB4-A7EA-50FA-7A4AD971305F}"/>
                    </a:ext>
                  </a:extLst>
                </p:cNvPr>
                <p:cNvPicPr/>
                <p:nvPr/>
              </p:nvPicPr>
              <p:blipFill>
                <a:blip r:embed="rId42"/>
                <a:stretch>
                  <a:fillRect/>
                </a:stretch>
              </p:blipFill>
              <p:spPr>
                <a:xfrm>
                  <a:off x="305315" y="4962628"/>
                  <a:ext cx="19908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0" name="Freihand 139">
                  <a:extLst>
                    <a:ext uri="{FF2B5EF4-FFF2-40B4-BE49-F238E27FC236}">
                      <a16:creationId xmlns:a16="http://schemas.microsoft.com/office/drawing/2014/main" id="{976A0E19-A603-33D8-9DCB-1BE1542121D1}"/>
                    </a:ext>
                  </a:extLst>
                </p14:cNvPr>
                <p14:cNvContentPartPr/>
                <p14:nvPr/>
              </p14:nvContentPartPr>
              <p14:xfrm>
                <a:off x="672155" y="4977748"/>
                <a:ext cx="34560" cy="288000"/>
              </p14:xfrm>
            </p:contentPart>
          </mc:Choice>
          <mc:Fallback>
            <p:pic>
              <p:nvPicPr>
                <p:cNvPr id="140" name="Freihand 139">
                  <a:extLst>
                    <a:ext uri="{FF2B5EF4-FFF2-40B4-BE49-F238E27FC236}">
                      <a16:creationId xmlns:a16="http://schemas.microsoft.com/office/drawing/2014/main" id="{976A0E19-A603-33D8-9DCB-1BE1542121D1}"/>
                    </a:ext>
                  </a:extLst>
                </p:cNvPr>
                <p:cNvPicPr/>
                <p:nvPr/>
              </p:nvPicPr>
              <p:blipFill>
                <a:blip r:embed="rId44"/>
                <a:stretch>
                  <a:fillRect/>
                </a:stretch>
              </p:blipFill>
              <p:spPr>
                <a:xfrm>
                  <a:off x="663515" y="4968748"/>
                  <a:ext cx="522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1" name="Freihand 140">
                  <a:extLst>
                    <a:ext uri="{FF2B5EF4-FFF2-40B4-BE49-F238E27FC236}">
                      <a16:creationId xmlns:a16="http://schemas.microsoft.com/office/drawing/2014/main" id="{39E44EB7-20CB-87E7-9569-64FD5C6E9FC7}"/>
                    </a:ext>
                  </a:extLst>
                </p14:cNvPr>
                <p14:cNvContentPartPr/>
                <p14:nvPr/>
              </p14:nvContentPartPr>
              <p14:xfrm>
                <a:off x="559475" y="4814668"/>
                <a:ext cx="195120" cy="273960"/>
              </p14:xfrm>
            </p:contentPart>
          </mc:Choice>
          <mc:Fallback>
            <p:pic>
              <p:nvPicPr>
                <p:cNvPr id="141" name="Freihand 140">
                  <a:extLst>
                    <a:ext uri="{FF2B5EF4-FFF2-40B4-BE49-F238E27FC236}">
                      <a16:creationId xmlns:a16="http://schemas.microsoft.com/office/drawing/2014/main" id="{39E44EB7-20CB-87E7-9569-64FD5C6E9FC7}"/>
                    </a:ext>
                  </a:extLst>
                </p:cNvPr>
                <p:cNvPicPr/>
                <p:nvPr/>
              </p:nvPicPr>
              <p:blipFill>
                <a:blip r:embed="rId46"/>
                <a:stretch>
                  <a:fillRect/>
                </a:stretch>
              </p:blipFill>
              <p:spPr>
                <a:xfrm>
                  <a:off x="550835" y="4806028"/>
                  <a:ext cx="2127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3" name="Freihand 142">
                  <a:extLst>
                    <a:ext uri="{FF2B5EF4-FFF2-40B4-BE49-F238E27FC236}">
                      <a16:creationId xmlns:a16="http://schemas.microsoft.com/office/drawing/2014/main" id="{61FDF5B0-BA1C-A926-3CC1-5A15AFBF4D38}"/>
                    </a:ext>
                  </a:extLst>
                </p14:cNvPr>
                <p14:cNvContentPartPr/>
                <p14:nvPr/>
              </p14:nvContentPartPr>
              <p14:xfrm>
                <a:off x="1018835" y="5142988"/>
                <a:ext cx="243360" cy="12600"/>
              </p14:xfrm>
            </p:contentPart>
          </mc:Choice>
          <mc:Fallback>
            <p:pic>
              <p:nvPicPr>
                <p:cNvPr id="143" name="Freihand 142">
                  <a:extLst>
                    <a:ext uri="{FF2B5EF4-FFF2-40B4-BE49-F238E27FC236}">
                      <a16:creationId xmlns:a16="http://schemas.microsoft.com/office/drawing/2014/main" id="{61FDF5B0-BA1C-A926-3CC1-5A15AFBF4D38}"/>
                    </a:ext>
                  </a:extLst>
                </p:cNvPr>
                <p:cNvPicPr/>
                <p:nvPr/>
              </p:nvPicPr>
              <p:blipFill>
                <a:blip r:embed="rId48"/>
                <a:stretch>
                  <a:fillRect/>
                </a:stretch>
              </p:blipFill>
              <p:spPr>
                <a:xfrm>
                  <a:off x="1010195" y="5133988"/>
                  <a:ext cx="261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4" name="Freihand 143">
                  <a:extLst>
                    <a:ext uri="{FF2B5EF4-FFF2-40B4-BE49-F238E27FC236}">
                      <a16:creationId xmlns:a16="http://schemas.microsoft.com/office/drawing/2014/main" id="{8B35A61A-2593-4668-09C1-490C5B1B2136}"/>
                    </a:ext>
                  </a:extLst>
                </p14:cNvPr>
                <p14:cNvContentPartPr/>
                <p14:nvPr/>
              </p14:nvContentPartPr>
              <p14:xfrm>
                <a:off x="1311515" y="5020228"/>
                <a:ext cx="142920" cy="244800"/>
              </p14:xfrm>
            </p:contentPart>
          </mc:Choice>
          <mc:Fallback>
            <p:pic>
              <p:nvPicPr>
                <p:cNvPr id="144" name="Freihand 143">
                  <a:extLst>
                    <a:ext uri="{FF2B5EF4-FFF2-40B4-BE49-F238E27FC236}">
                      <a16:creationId xmlns:a16="http://schemas.microsoft.com/office/drawing/2014/main" id="{8B35A61A-2593-4668-09C1-490C5B1B2136}"/>
                    </a:ext>
                  </a:extLst>
                </p:cNvPr>
                <p:cNvPicPr/>
                <p:nvPr/>
              </p:nvPicPr>
              <p:blipFill>
                <a:blip r:embed="rId50"/>
                <a:stretch>
                  <a:fillRect/>
                </a:stretch>
              </p:blipFill>
              <p:spPr>
                <a:xfrm>
                  <a:off x="1302875" y="5011228"/>
                  <a:ext cx="1605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50" name="Freihand 149">
                  <a:extLst>
                    <a:ext uri="{FF2B5EF4-FFF2-40B4-BE49-F238E27FC236}">
                      <a16:creationId xmlns:a16="http://schemas.microsoft.com/office/drawing/2014/main" id="{8250232B-6265-6E13-AE44-0E2D302E406F}"/>
                    </a:ext>
                  </a:extLst>
                </p14:cNvPr>
                <p14:cNvContentPartPr/>
                <p14:nvPr/>
              </p14:nvContentPartPr>
              <p14:xfrm>
                <a:off x="2309435" y="5098708"/>
                <a:ext cx="205200" cy="18000"/>
              </p14:xfrm>
            </p:contentPart>
          </mc:Choice>
          <mc:Fallback>
            <p:pic>
              <p:nvPicPr>
                <p:cNvPr id="150" name="Freihand 149">
                  <a:extLst>
                    <a:ext uri="{FF2B5EF4-FFF2-40B4-BE49-F238E27FC236}">
                      <a16:creationId xmlns:a16="http://schemas.microsoft.com/office/drawing/2014/main" id="{8250232B-6265-6E13-AE44-0E2D302E406F}"/>
                    </a:ext>
                  </a:extLst>
                </p:cNvPr>
                <p:cNvPicPr/>
                <p:nvPr/>
              </p:nvPicPr>
              <p:blipFill>
                <a:blip r:embed="rId52"/>
                <a:stretch>
                  <a:fillRect/>
                </a:stretch>
              </p:blipFill>
              <p:spPr>
                <a:xfrm>
                  <a:off x="2300795" y="5090068"/>
                  <a:ext cx="222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1" name="Freihand 150">
                  <a:extLst>
                    <a:ext uri="{FF2B5EF4-FFF2-40B4-BE49-F238E27FC236}">
                      <a16:creationId xmlns:a16="http://schemas.microsoft.com/office/drawing/2014/main" id="{6062CD20-81D7-9197-B9AD-4D8A08735BCB}"/>
                    </a:ext>
                  </a:extLst>
                </p14:cNvPr>
                <p14:cNvContentPartPr/>
                <p14:nvPr/>
              </p14:nvContentPartPr>
              <p14:xfrm>
                <a:off x="2508515" y="5009788"/>
                <a:ext cx="143640" cy="202320"/>
              </p14:xfrm>
            </p:contentPart>
          </mc:Choice>
          <mc:Fallback>
            <p:pic>
              <p:nvPicPr>
                <p:cNvPr id="151" name="Freihand 150">
                  <a:extLst>
                    <a:ext uri="{FF2B5EF4-FFF2-40B4-BE49-F238E27FC236}">
                      <a16:creationId xmlns:a16="http://schemas.microsoft.com/office/drawing/2014/main" id="{6062CD20-81D7-9197-B9AD-4D8A08735BCB}"/>
                    </a:ext>
                  </a:extLst>
                </p:cNvPr>
                <p:cNvPicPr/>
                <p:nvPr/>
              </p:nvPicPr>
              <p:blipFill>
                <a:blip r:embed="rId54"/>
                <a:stretch>
                  <a:fillRect/>
                </a:stretch>
              </p:blipFill>
              <p:spPr>
                <a:xfrm>
                  <a:off x="2499515" y="5000788"/>
                  <a:ext cx="161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5" name="Freihand 144">
                  <a:extLst>
                    <a:ext uri="{FF2B5EF4-FFF2-40B4-BE49-F238E27FC236}">
                      <a16:creationId xmlns:a16="http://schemas.microsoft.com/office/drawing/2014/main" id="{7531E7FF-0E43-7B25-BE11-A41831623D13}"/>
                    </a:ext>
                  </a:extLst>
                </p14:cNvPr>
                <p14:cNvContentPartPr/>
                <p14:nvPr/>
              </p14:nvContentPartPr>
              <p14:xfrm>
                <a:off x="1701035" y="5074948"/>
                <a:ext cx="177840" cy="237600"/>
              </p14:xfrm>
            </p:contentPart>
          </mc:Choice>
          <mc:Fallback>
            <p:pic>
              <p:nvPicPr>
                <p:cNvPr id="145" name="Freihand 144">
                  <a:extLst>
                    <a:ext uri="{FF2B5EF4-FFF2-40B4-BE49-F238E27FC236}">
                      <a16:creationId xmlns:a16="http://schemas.microsoft.com/office/drawing/2014/main" id="{7531E7FF-0E43-7B25-BE11-A41831623D13}"/>
                    </a:ext>
                  </a:extLst>
                </p:cNvPr>
                <p:cNvPicPr/>
                <p:nvPr/>
              </p:nvPicPr>
              <p:blipFill>
                <a:blip r:embed="rId56"/>
                <a:stretch>
                  <a:fillRect/>
                </a:stretch>
              </p:blipFill>
              <p:spPr>
                <a:xfrm>
                  <a:off x="1692395" y="5066308"/>
                  <a:ext cx="1954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7" name="Freihand 146">
                  <a:extLst>
                    <a:ext uri="{FF2B5EF4-FFF2-40B4-BE49-F238E27FC236}">
                      <a16:creationId xmlns:a16="http://schemas.microsoft.com/office/drawing/2014/main" id="{D7E4376E-53CC-D0D7-823D-AED81ADBF8BC}"/>
                    </a:ext>
                  </a:extLst>
                </p14:cNvPr>
                <p14:cNvContentPartPr/>
                <p14:nvPr/>
              </p14:nvContentPartPr>
              <p14:xfrm>
                <a:off x="2078675" y="5002588"/>
                <a:ext cx="20880" cy="193320"/>
              </p14:xfrm>
            </p:contentPart>
          </mc:Choice>
          <mc:Fallback>
            <p:pic>
              <p:nvPicPr>
                <p:cNvPr id="147" name="Freihand 146">
                  <a:extLst>
                    <a:ext uri="{FF2B5EF4-FFF2-40B4-BE49-F238E27FC236}">
                      <a16:creationId xmlns:a16="http://schemas.microsoft.com/office/drawing/2014/main" id="{D7E4376E-53CC-D0D7-823D-AED81ADBF8BC}"/>
                    </a:ext>
                  </a:extLst>
                </p:cNvPr>
                <p:cNvPicPr/>
                <p:nvPr/>
              </p:nvPicPr>
              <p:blipFill>
                <a:blip r:embed="rId58"/>
                <a:stretch>
                  <a:fillRect/>
                </a:stretch>
              </p:blipFill>
              <p:spPr>
                <a:xfrm>
                  <a:off x="2069675" y="4993588"/>
                  <a:ext cx="38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48" name="Freihand 147">
                  <a:extLst>
                    <a:ext uri="{FF2B5EF4-FFF2-40B4-BE49-F238E27FC236}">
                      <a16:creationId xmlns:a16="http://schemas.microsoft.com/office/drawing/2014/main" id="{B03EA150-4152-95B5-B372-51D16C44318F}"/>
                    </a:ext>
                  </a:extLst>
                </p14:cNvPr>
                <p14:cNvContentPartPr/>
                <p14:nvPr/>
              </p14:nvContentPartPr>
              <p14:xfrm>
                <a:off x="2004155" y="4871188"/>
                <a:ext cx="207000" cy="158760"/>
              </p14:xfrm>
            </p:contentPart>
          </mc:Choice>
          <mc:Fallback>
            <p:pic>
              <p:nvPicPr>
                <p:cNvPr id="148" name="Freihand 147">
                  <a:extLst>
                    <a:ext uri="{FF2B5EF4-FFF2-40B4-BE49-F238E27FC236}">
                      <a16:creationId xmlns:a16="http://schemas.microsoft.com/office/drawing/2014/main" id="{B03EA150-4152-95B5-B372-51D16C44318F}"/>
                    </a:ext>
                  </a:extLst>
                </p:cNvPr>
                <p:cNvPicPr/>
                <p:nvPr/>
              </p:nvPicPr>
              <p:blipFill>
                <a:blip r:embed="rId60"/>
                <a:stretch>
                  <a:fillRect/>
                </a:stretch>
              </p:blipFill>
              <p:spPr>
                <a:xfrm>
                  <a:off x="1995515" y="4862188"/>
                  <a:ext cx="224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7" name="Freihand 66">
                  <a:extLst>
                    <a:ext uri="{FF2B5EF4-FFF2-40B4-BE49-F238E27FC236}">
                      <a16:creationId xmlns:a16="http://schemas.microsoft.com/office/drawing/2014/main" id="{3F271272-8739-B257-A8E3-9F81458E2E8A}"/>
                    </a:ext>
                  </a:extLst>
                </p14:cNvPr>
                <p14:cNvContentPartPr/>
                <p14:nvPr/>
              </p14:nvContentPartPr>
              <p14:xfrm>
                <a:off x="2495915" y="1984708"/>
                <a:ext cx="579600" cy="59040"/>
              </p14:xfrm>
            </p:contentPart>
          </mc:Choice>
          <mc:Fallback>
            <p:pic>
              <p:nvPicPr>
                <p:cNvPr id="67" name="Freihand 66">
                  <a:extLst>
                    <a:ext uri="{FF2B5EF4-FFF2-40B4-BE49-F238E27FC236}">
                      <a16:creationId xmlns:a16="http://schemas.microsoft.com/office/drawing/2014/main" id="{3F271272-8739-B257-A8E3-9F81458E2E8A}"/>
                    </a:ext>
                  </a:extLst>
                </p:cNvPr>
                <p:cNvPicPr/>
                <p:nvPr/>
              </p:nvPicPr>
              <p:blipFill>
                <a:blip r:embed="rId62"/>
                <a:stretch>
                  <a:fillRect/>
                </a:stretch>
              </p:blipFill>
              <p:spPr>
                <a:xfrm>
                  <a:off x="2486915" y="1976068"/>
                  <a:ext cx="597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2" name="Freihand 91">
                  <a:extLst>
                    <a:ext uri="{FF2B5EF4-FFF2-40B4-BE49-F238E27FC236}">
                      <a16:creationId xmlns:a16="http://schemas.microsoft.com/office/drawing/2014/main" id="{87C7B9FA-C22D-6027-1905-21138D760F19}"/>
                    </a:ext>
                  </a:extLst>
                </p14:cNvPr>
                <p14:cNvContentPartPr/>
                <p14:nvPr/>
              </p14:nvContentPartPr>
              <p14:xfrm>
                <a:off x="8576675" y="1569628"/>
                <a:ext cx="177120" cy="425880"/>
              </p14:xfrm>
            </p:contentPart>
          </mc:Choice>
          <mc:Fallback>
            <p:pic>
              <p:nvPicPr>
                <p:cNvPr id="92" name="Freihand 91">
                  <a:extLst>
                    <a:ext uri="{FF2B5EF4-FFF2-40B4-BE49-F238E27FC236}">
                      <a16:creationId xmlns:a16="http://schemas.microsoft.com/office/drawing/2014/main" id="{87C7B9FA-C22D-6027-1905-21138D760F19}"/>
                    </a:ext>
                  </a:extLst>
                </p:cNvPr>
                <p:cNvPicPr/>
                <p:nvPr/>
              </p:nvPicPr>
              <p:blipFill>
                <a:blip r:embed="rId64"/>
                <a:stretch>
                  <a:fillRect/>
                </a:stretch>
              </p:blipFill>
              <p:spPr>
                <a:xfrm>
                  <a:off x="8567675" y="1560988"/>
                  <a:ext cx="19476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3" name="Freihand 92">
                  <a:extLst>
                    <a:ext uri="{FF2B5EF4-FFF2-40B4-BE49-F238E27FC236}">
                      <a16:creationId xmlns:a16="http://schemas.microsoft.com/office/drawing/2014/main" id="{982D5DD6-F40A-C43A-3EE5-07FA709BD825}"/>
                    </a:ext>
                  </a:extLst>
                </p14:cNvPr>
                <p14:cNvContentPartPr/>
                <p14:nvPr/>
              </p14:nvContentPartPr>
              <p14:xfrm>
                <a:off x="8591075" y="1546948"/>
                <a:ext cx="37800" cy="18000"/>
              </p14:xfrm>
            </p:contentPart>
          </mc:Choice>
          <mc:Fallback>
            <p:pic>
              <p:nvPicPr>
                <p:cNvPr id="93" name="Freihand 92">
                  <a:extLst>
                    <a:ext uri="{FF2B5EF4-FFF2-40B4-BE49-F238E27FC236}">
                      <a16:creationId xmlns:a16="http://schemas.microsoft.com/office/drawing/2014/main" id="{982D5DD6-F40A-C43A-3EE5-07FA709BD825}"/>
                    </a:ext>
                  </a:extLst>
                </p:cNvPr>
                <p:cNvPicPr/>
                <p:nvPr/>
              </p:nvPicPr>
              <p:blipFill>
                <a:blip r:embed="rId66"/>
                <a:stretch>
                  <a:fillRect/>
                </a:stretch>
              </p:blipFill>
              <p:spPr>
                <a:xfrm>
                  <a:off x="8582075" y="1537948"/>
                  <a:ext cx="55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4" name="Freihand 93">
                  <a:extLst>
                    <a:ext uri="{FF2B5EF4-FFF2-40B4-BE49-F238E27FC236}">
                      <a16:creationId xmlns:a16="http://schemas.microsoft.com/office/drawing/2014/main" id="{D7152E05-2500-AD0C-9D2C-FC360CC1D9DA}"/>
                    </a:ext>
                  </a:extLst>
                </p14:cNvPr>
                <p14:cNvContentPartPr/>
                <p14:nvPr/>
              </p14:nvContentPartPr>
              <p14:xfrm>
                <a:off x="8928755" y="1594828"/>
                <a:ext cx="296280" cy="191160"/>
              </p14:xfrm>
            </p:contentPart>
          </mc:Choice>
          <mc:Fallback>
            <p:pic>
              <p:nvPicPr>
                <p:cNvPr id="94" name="Freihand 93">
                  <a:extLst>
                    <a:ext uri="{FF2B5EF4-FFF2-40B4-BE49-F238E27FC236}">
                      <a16:creationId xmlns:a16="http://schemas.microsoft.com/office/drawing/2014/main" id="{D7152E05-2500-AD0C-9D2C-FC360CC1D9DA}"/>
                    </a:ext>
                  </a:extLst>
                </p:cNvPr>
                <p:cNvPicPr/>
                <p:nvPr/>
              </p:nvPicPr>
              <p:blipFill>
                <a:blip r:embed="rId68"/>
                <a:stretch>
                  <a:fillRect/>
                </a:stretch>
              </p:blipFill>
              <p:spPr>
                <a:xfrm>
                  <a:off x="8919755" y="1586188"/>
                  <a:ext cx="313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5" name="Freihand 94">
                  <a:extLst>
                    <a:ext uri="{FF2B5EF4-FFF2-40B4-BE49-F238E27FC236}">
                      <a16:creationId xmlns:a16="http://schemas.microsoft.com/office/drawing/2014/main" id="{08555446-8089-4BA1-D376-9A2A5B2DC8D0}"/>
                    </a:ext>
                  </a:extLst>
                </p14:cNvPr>
                <p14:cNvContentPartPr/>
                <p14:nvPr/>
              </p14:nvContentPartPr>
              <p14:xfrm>
                <a:off x="9486395" y="1452268"/>
                <a:ext cx="80280" cy="249840"/>
              </p14:xfrm>
            </p:contentPart>
          </mc:Choice>
          <mc:Fallback>
            <p:pic>
              <p:nvPicPr>
                <p:cNvPr id="95" name="Freihand 94">
                  <a:extLst>
                    <a:ext uri="{FF2B5EF4-FFF2-40B4-BE49-F238E27FC236}">
                      <a16:creationId xmlns:a16="http://schemas.microsoft.com/office/drawing/2014/main" id="{08555446-8089-4BA1-D376-9A2A5B2DC8D0}"/>
                    </a:ext>
                  </a:extLst>
                </p:cNvPr>
                <p:cNvPicPr/>
                <p:nvPr/>
              </p:nvPicPr>
              <p:blipFill>
                <a:blip r:embed="rId70"/>
                <a:stretch>
                  <a:fillRect/>
                </a:stretch>
              </p:blipFill>
              <p:spPr>
                <a:xfrm>
                  <a:off x="9477395" y="1443268"/>
                  <a:ext cx="979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6" name="Freihand 95">
                  <a:extLst>
                    <a:ext uri="{FF2B5EF4-FFF2-40B4-BE49-F238E27FC236}">
                      <a16:creationId xmlns:a16="http://schemas.microsoft.com/office/drawing/2014/main" id="{FC536FF6-3716-D5D4-5F02-47E2B19D5ED4}"/>
                    </a:ext>
                  </a:extLst>
                </p14:cNvPr>
                <p14:cNvContentPartPr/>
                <p14:nvPr/>
              </p14:nvContentPartPr>
              <p14:xfrm>
                <a:off x="9587555" y="1565308"/>
                <a:ext cx="194040" cy="119160"/>
              </p14:xfrm>
            </p:contentPart>
          </mc:Choice>
          <mc:Fallback>
            <p:pic>
              <p:nvPicPr>
                <p:cNvPr id="96" name="Freihand 95">
                  <a:extLst>
                    <a:ext uri="{FF2B5EF4-FFF2-40B4-BE49-F238E27FC236}">
                      <a16:creationId xmlns:a16="http://schemas.microsoft.com/office/drawing/2014/main" id="{FC536FF6-3716-D5D4-5F02-47E2B19D5ED4}"/>
                    </a:ext>
                  </a:extLst>
                </p:cNvPr>
                <p:cNvPicPr/>
                <p:nvPr/>
              </p:nvPicPr>
              <p:blipFill>
                <a:blip r:embed="rId72"/>
                <a:stretch>
                  <a:fillRect/>
                </a:stretch>
              </p:blipFill>
              <p:spPr>
                <a:xfrm>
                  <a:off x="9578915" y="1556308"/>
                  <a:ext cx="211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7" name="Freihand 96">
                  <a:extLst>
                    <a:ext uri="{FF2B5EF4-FFF2-40B4-BE49-F238E27FC236}">
                      <a16:creationId xmlns:a16="http://schemas.microsoft.com/office/drawing/2014/main" id="{BAD99A15-EEAF-21DB-4BAE-1AB34EA570CC}"/>
                    </a:ext>
                  </a:extLst>
                </p14:cNvPr>
                <p14:cNvContentPartPr/>
                <p14:nvPr/>
              </p14:nvContentPartPr>
              <p14:xfrm>
                <a:off x="9895355" y="1458028"/>
                <a:ext cx="108360" cy="183240"/>
              </p14:xfrm>
            </p:contentPart>
          </mc:Choice>
          <mc:Fallback>
            <p:pic>
              <p:nvPicPr>
                <p:cNvPr id="97" name="Freihand 96">
                  <a:extLst>
                    <a:ext uri="{FF2B5EF4-FFF2-40B4-BE49-F238E27FC236}">
                      <a16:creationId xmlns:a16="http://schemas.microsoft.com/office/drawing/2014/main" id="{BAD99A15-EEAF-21DB-4BAE-1AB34EA570CC}"/>
                    </a:ext>
                  </a:extLst>
                </p:cNvPr>
                <p:cNvPicPr/>
                <p:nvPr/>
              </p:nvPicPr>
              <p:blipFill>
                <a:blip r:embed="rId74"/>
                <a:stretch>
                  <a:fillRect/>
                </a:stretch>
              </p:blipFill>
              <p:spPr>
                <a:xfrm>
                  <a:off x="9886715" y="1449388"/>
                  <a:ext cx="126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8" name="Freihand 97">
                  <a:extLst>
                    <a:ext uri="{FF2B5EF4-FFF2-40B4-BE49-F238E27FC236}">
                      <a16:creationId xmlns:a16="http://schemas.microsoft.com/office/drawing/2014/main" id="{1AE178F4-8179-6714-E156-7D5AD2F6F73E}"/>
                    </a:ext>
                  </a:extLst>
                </p14:cNvPr>
                <p14:cNvContentPartPr/>
                <p14:nvPr/>
              </p14:nvContentPartPr>
              <p14:xfrm>
                <a:off x="9960155" y="1621828"/>
                <a:ext cx="62640" cy="29160"/>
              </p14:xfrm>
            </p:contentPart>
          </mc:Choice>
          <mc:Fallback>
            <p:pic>
              <p:nvPicPr>
                <p:cNvPr id="98" name="Freihand 97">
                  <a:extLst>
                    <a:ext uri="{FF2B5EF4-FFF2-40B4-BE49-F238E27FC236}">
                      <a16:creationId xmlns:a16="http://schemas.microsoft.com/office/drawing/2014/main" id="{1AE178F4-8179-6714-E156-7D5AD2F6F73E}"/>
                    </a:ext>
                  </a:extLst>
                </p:cNvPr>
                <p:cNvPicPr/>
                <p:nvPr/>
              </p:nvPicPr>
              <p:blipFill>
                <a:blip r:embed="rId76"/>
                <a:stretch>
                  <a:fillRect/>
                </a:stretch>
              </p:blipFill>
              <p:spPr>
                <a:xfrm>
                  <a:off x="9951515" y="1613188"/>
                  <a:ext cx="80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9" name="Freihand 98">
                  <a:extLst>
                    <a:ext uri="{FF2B5EF4-FFF2-40B4-BE49-F238E27FC236}">
                      <a16:creationId xmlns:a16="http://schemas.microsoft.com/office/drawing/2014/main" id="{4C08B315-702F-A354-9238-CACB03756366}"/>
                    </a:ext>
                  </a:extLst>
                </p14:cNvPr>
                <p14:cNvContentPartPr/>
                <p14:nvPr/>
              </p14:nvContentPartPr>
              <p14:xfrm>
                <a:off x="10130075" y="1524268"/>
                <a:ext cx="247680" cy="70920"/>
              </p14:xfrm>
            </p:contentPart>
          </mc:Choice>
          <mc:Fallback>
            <p:pic>
              <p:nvPicPr>
                <p:cNvPr id="99" name="Freihand 98">
                  <a:extLst>
                    <a:ext uri="{FF2B5EF4-FFF2-40B4-BE49-F238E27FC236}">
                      <a16:creationId xmlns:a16="http://schemas.microsoft.com/office/drawing/2014/main" id="{4C08B315-702F-A354-9238-CACB03756366}"/>
                    </a:ext>
                  </a:extLst>
                </p:cNvPr>
                <p:cNvPicPr/>
                <p:nvPr/>
              </p:nvPicPr>
              <p:blipFill>
                <a:blip r:embed="rId78"/>
                <a:stretch>
                  <a:fillRect/>
                </a:stretch>
              </p:blipFill>
              <p:spPr>
                <a:xfrm>
                  <a:off x="10121075" y="1515628"/>
                  <a:ext cx="265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2" name="Freihand 101">
                  <a:extLst>
                    <a:ext uri="{FF2B5EF4-FFF2-40B4-BE49-F238E27FC236}">
                      <a16:creationId xmlns:a16="http://schemas.microsoft.com/office/drawing/2014/main" id="{51EF275E-905C-2B72-6304-C5D501F2EB9D}"/>
                    </a:ext>
                  </a:extLst>
                </p14:cNvPr>
                <p14:cNvContentPartPr/>
                <p14:nvPr/>
              </p14:nvContentPartPr>
              <p14:xfrm>
                <a:off x="10474235" y="1370548"/>
                <a:ext cx="236880" cy="352800"/>
              </p14:xfrm>
            </p:contentPart>
          </mc:Choice>
          <mc:Fallback>
            <p:pic>
              <p:nvPicPr>
                <p:cNvPr id="102" name="Freihand 101">
                  <a:extLst>
                    <a:ext uri="{FF2B5EF4-FFF2-40B4-BE49-F238E27FC236}">
                      <a16:creationId xmlns:a16="http://schemas.microsoft.com/office/drawing/2014/main" id="{51EF275E-905C-2B72-6304-C5D501F2EB9D}"/>
                    </a:ext>
                  </a:extLst>
                </p:cNvPr>
                <p:cNvPicPr/>
                <p:nvPr/>
              </p:nvPicPr>
              <p:blipFill>
                <a:blip r:embed="rId80"/>
                <a:stretch>
                  <a:fillRect/>
                </a:stretch>
              </p:blipFill>
              <p:spPr>
                <a:xfrm>
                  <a:off x="10465235" y="1361908"/>
                  <a:ext cx="2545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3" name="Freihand 102">
                  <a:extLst>
                    <a:ext uri="{FF2B5EF4-FFF2-40B4-BE49-F238E27FC236}">
                      <a16:creationId xmlns:a16="http://schemas.microsoft.com/office/drawing/2014/main" id="{B97D2432-6C69-12DD-73A1-C67D836B4253}"/>
                    </a:ext>
                  </a:extLst>
                </p14:cNvPr>
                <p14:cNvContentPartPr/>
                <p14:nvPr/>
              </p14:nvContentPartPr>
              <p14:xfrm>
                <a:off x="10875275" y="1295668"/>
                <a:ext cx="298080" cy="202320"/>
              </p14:xfrm>
            </p:contentPart>
          </mc:Choice>
          <mc:Fallback>
            <p:pic>
              <p:nvPicPr>
                <p:cNvPr id="103" name="Freihand 102">
                  <a:extLst>
                    <a:ext uri="{FF2B5EF4-FFF2-40B4-BE49-F238E27FC236}">
                      <a16:creationId xmlns:a16="http://schemas.microsoft.com/office/drawing/2014/main" id="{B97D2432-6C69-12DD-73A1-C67D836B4253}"/>
                    </a:ext>
                  </a:extLst>
                </p:cNvPr>
                <p:cNvPicPr/>
                <p:nvPr/>
              </p:nvPicPr>
              <p:blipFill>
                <a:blip r:embed="rId82"/>
                <a:stretch>
                  <a:fillRect/>
                </a:stretch>
              </p:blipFill>
              <p:spPr>
                <a:xfrm>
                  <a:off x="10866635" y="1286668"/>
                  <a:ext cx="315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5" name="Freihand 104">
                  <a:extLst>
                    <a:ext uri="{FF2B5EF4-FFF2-40B4-BE49-F238E27FC236}">
                      <a16:creationId xmlns:a16="http://schemas.microsoft.com/office/drawing/2014/main" id="{DA9F7761-C08F-3C14-C3AD-0E40801F5462}"/>
                    </a:ext>
                  </a:extLst>
                </p14:cNvPr>
                <p14:cNvContentPartPr/>
                <p14:nvPr/>
              </p14:nvContentPartPr>
              <p14:xfrm>
                <a:off x="11329595" y="1280908"/>
                <a:ext cx="333720" cy="209880"/>
              </p14:xfrm>
            </p:contentPart>
          </mc:Choice>
          <mc:Fallback>
            <p:pic>
              <p:nvPicPr>
                <p:cNvPr id="105" name="Freihand 104">
                  <a:extLst>
                    <a:ext uri="{FF2B5EF4-FFF2-40B4-BE49-F238E27FC236}">
                      <a16:creationId xmlns:a16="http://schemas.microsoft.com/office/drawing/2014/main" id="{DA9F7761-C08F-3C14-C3AD-0E40801F5462}"/>
                    </a:ext>
                  </a:extLst>
                </p:cNvPr>
                <p:cNvPicPr/>
                <p:nvPr/>
              </p:nvPicPr>
              <p:blipFill>
                <a:blip r:embed="rId84"/>
                <a:stretch>
                  <a:fillRect/>
                </a:stretch>
              </p:blipFill>
              <p:spPr>
                <a:xfrm>
                  <a:off x="11320955" y="1272268"/>
                  <a:ext cx="351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7" name="Freihand 106">
                  <a:extLst>
                    <a:ext uri="{FF2B5EF4-FFF2-40B4-BE49-F238E27FC236}">
                      <a16:creationId xmlns:a16="http://schemas.microsoft.com/office/drawing/2014/main" id="{8A66B0B1-F460-6EE6-5AF8-BB81E8178B24}"/>
                    </a:ext>
                  </a:extLst>
                </p14:cNvPr>
                <p14:cNvContentPartPr/>
                <p14:nvPr/>
              </p14:nvContentPartPr>
              <p14:xfrm>
                <a:off x="8862515" y="2090548"/>
                <a:ext cx="133200" cy="274320"/>
              </p14:xfrm>
            </p:contentPart>
          </mc:Choice>
          <mc:Fallback>
            <p:pic>
              <p:nvPicPr>
                <p:cNvPr id="107" name="Freihand 106">
                  <a:extLst>
                    <a:ext uri="{FF2B5EF4-FFF2-40B4-BE49-F238E27FC236}">
                      <a16:creationId xmlns:a16="http://schemas.microsoft.com/office/drawing/2014/main" id="{8A66B0B1-F460-6EE6-5AF8-BB81E8178B24}"/>
                    </a:ext>
                  </a:extLst>
                </p:cNvPr>
                <p:cNvPicPr/>
                <p:nvPr/>
              </p:nvPicPr>
              <p:blipFill>
                <a:blip r:embed="rId86"/>
                <a:stretch>
                  <a:fillRect/>
                </a:stretch>
              </p:blipFill>
              <p:spPr>
                <a:xfrm>
                  <a:off x="8853875" y="2081908"/>
                  <a:ext cx="1508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8" name="Freihand 107">
                  <a:extLst>
                    <a:ext uri="{FF2B5EF4-FFF2-40B4-BE49-F238E27FC236}">
                      <a16:creationId xmlns:a16="http://schemas.microsoft.com/office/drawing/2014/main" id="{29863213-2798-75D0-5C8B-089E243ABA9F}"/>
                    </a:ext>
                  </a:extLst>
                </p14:cNvPr>
                <p14:cNvContentPartPr/>
                <p14:nvPr/>
              </p14:nvContentPartPr>
              <p14:xfrm>
                <a:off x="9021995" y="2021788"/>
                <a:ext cx="327960" cy="151920"/>
              </p14:xfrm>
            </p:contentPart>
          </mc:Choice>
          <mc:Fallback>
            <p:pic>
              <p:nvPicPr>
                <p:cNvPr id="108" name="Freihand 107">
                  <a:extLst>
                    <a:ext uri="{FF2B5EF4-FFF2-40B4-BE49-F238E27FC236}">
                      <a16:creationId xmlns:a16="http://schemas.microsoft.com/office/drawing/2014/main" id="{29863213-2798-75D0-5C8B-089E243ABA9F}"/>
                    </a:ext>
                  </a:extLst>
                </p:cNvPr>
                <p:cNvPicPr/>
                <p:nvPr/>
              </p:nvPicPr>
              <p:blipFill>
                <a:blip r:embed="rId88"/>
                <a:stretch>
                  <a:fillRect/>
                </a:stretch>
              </p:blipFill>
              <p:spPr>
                <a:xfrm>
                  <a:off x="9012995" y="2013148"/>
                  <a:ext cx="345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9" name="Freihand 108">
                  <a:extLst>
                    <a:ext uri="{FF2B5EF4-FFF2-40B4-BE49-F238E27FC236}">
                      <a16:creationId xmlns:a16="http://schemas.microsoft.com/office/drawing/2014/main" id="{7B4CB5A2-ED9C-1FF5-8D2E-913C6214D6C6}"/>
                    </a:ext>
                  </a:extLst>
                </p14:cNvPr>
                <p14:cNvContentPartPr/>
                <p14:nvPr/>
              </p14:nvContentPartPr>
              <p14:xfrm>
                <a:off x="9511595" y="1954108"/>
                <a:ext cx="146880" cy="130320"/>
              </p14:xfrm>
            </p:contentPart>
          </mc:Choice>
          <mc:Fallback>
            <p:pic>
              <p:nvPicPr>
                <p:cNvPr id="109" name="Freihand 108">
                  <a:extLst>
                    <a:ext uri="{FF2B5EF4-FFF2-40B4-BE49-F238E27FC236}">
                      <a16:creationId xmlns:a16="http://schemas.microsoft.com/office/drawing/2014/main" id="{7B4CB5A2-ED9C-1FF5-8D2E-913C6214D6C6}"/>
                    </a:ext>
                  </a:extLst>
                </p:cNvPr>
                <p:cNvPicPr/>
                <p:nvPr/>
              </p:nvPicPr>
              <p:blipFill>
                <a:blip r:embed="rId90"/>
                <a:stretch>
                  <a:fillRect/>
                </a:stretch>
              </p:blipFill>
              <p:spPr>
                <a:xfrm>
                  <a:off x="9502955" y="1945468"/>
                  <a:ext cx="164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0" name="Freihand 109">
                  <a:extLst>
                    <a:ext uri="{FF2B5EF4-FFF2-40B4-BE49-F238E27FC236}">
                      <a16:creationId xmlns:a16="http://schemas.microsoft.com/office/drawing/2014/main" id="{F9E611D8-3F67-0C3C-75C8-AD49BBB93E0B}"/>
                    </a:ext>
                  </a:extLst>
                </p14:cNvPr>
                <p14:cNvContentPartPr/>
                <p14:nvPr/>
              </p14:nvContentPartPr>
              <p14:xfrm>
                <a:off x="9681515" y="1960228"/>
                <a:ext cx="333000" cy="78840"/>
              </p14:xfrm>
            </p:contentPart>
          </mc:Choice>
          <mc:Fallback>
            <p:pic>
              <p:nvPicPr>
                <p:cNvPr id="110" name="Freihand 109">
                  <a:extLst>
                    <a:ext uri="{FF2B5EF4-FFF2-40B4-BE49-F238E27FC236}">
                      <a16:creationId xmlns:a16="http://schemas.microsoft.com/office/drawing/2014/main" id="{F9E611D8-3F67-0C3C-75C8-AD49BBB93E0B}"/>
                    </a:ext>
                  </a:extLst>
                </p:cNvPr>
                <p:cNvPicPr/>
                <p:nvPr/>
              </p:nvPicPr>
              <p:blipFill>
                <a:blip r:embed="rId92"/>
                <a:stretch>
                  <a:fillRect/>
                </a:stretch>
              </p:blipFill>
              <p:spPr>
                <a:xfrm>
                  <a:off x="9672875" y="1951228"/>
                  <a:ext cx="350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1" name="Freihand 110">
                  <a:extLst>
                    <a:ext uri="{FF2B5EF4-FFF2-40B4-BE49-F238E27FC236}">
                      <a16:creationId xmlns:a16="http://schemas.microsoft.com/office/drawing/2014/main" id="{7C522DAC-FE41-58F8-02F2-46F88193327E}"/>
                    </a:ext>
                  </a:extLst>
                </p14:cNvPr>
                <p14:cNvContentPartPr/>
                <p14:nvPr/>
              </p14:nvContentPartPr>
              <p14:xfrm>
                <a:off x="10032875" y="1901188"/>
                <a:ext cx="275760" cy="99360"/>
              </p14:xfrm>
            </p:contentPart>
          </mc:Choice>
          <mc:Fallback>
            <p:pic>
              <p:nvPicPr>
                <p:cNvPr id="111" name="Freihand 110">
                  <a:extLst>
                    <a:ext uri="{FF2B5EF4-FFF2-40B4-BE49-F238E27FC236}">
                      <a16:creationId xmlns:a16="http://schemas.microsoft.com/office/drawing/2014/main" id="{7C522DAC-FE41-58F8-02F2-46F88193327E}"/>
                    </a:ext>
                  </a:extLst>
                </p:cNvPr>
                <p:cNvPicPr/>
                <p:nvPr/>
              </p:nvPicPr>
              <p:blipFill>
                <a:blip r:embed="rId94"/>
                <a:stretch>
                  <a:fillRect/>
                </a:stretch>
              </p:blipFill>
              <p:spPr>
                <a:xfrm>
                  <a:off x="10024235" y="1892548"/>
                  <a:ext cx="293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2" name="Freihand 111">
                  <a:extLst>
                    <a:ext uri="{FF2B5EF4-FFF2-40B4-BE49-F238E27FC236}">
                      <a16:creationId xmlns:a16="http://schemas.microsoft.com/office/drawing/2014/main" id="{AF25BFBD-1BA0-EE31-34B2-21686126ACF1}"/>
                    </a:ext>
                  </a:extLst>
                </p14:cNvPr>
                <p14:cNvContentPartPr/>
                <p14:nvPr/>
              </p14:nvContentPartPr>
              <p14:xfrm>
                <a:off x="10359395" y="1873108"/>
                <a:ext cx="115920" cy="110160"/>
              </p14:xfrm>
            </p:contentPart>
          </mc:Choice>
          <mc:Fallback>
            <p:pic>
              <p:nvPicPr>
                <p:cNvPr id="112" name="Freihand 111">
                  <a:extLst>
                    <a:ext uri="{FF2B5EF4-FFF2-40B4-BE49-F238E27FC236}">
                      <a16:creationId xmlns:a16="http://schemas.microsoft.com/office/drawing/2014/main" id="{AF25BFBD-1BA0-EE31-34B2-21686126ACF1}"/>
                    </a:ext>
                  </a:extLst>
                </p:cNvPr>
                <p:cNvPicPr/>
                <p:nvPr/>
              </p:nvPicPr>
              <p:blipFill>
                <a:blip r:embed="rId96"/>
                <a:stretch>
                  <a:fillRect/>
                </a:stretch>
              </p:blipFill>
              <p:spPr>
                <a:xfrm>
                  <a:off x="10350395" y="1864468"/>
                  <a:ext cx="133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3" name="Freihand 112">
                  <a:extLst>
                    <a:ext uri="{FF2B5EF4-FFF2-40B4-BE49-F238E27FC236}">
                      <a16:creationId xmlns:a16="http://schemas.microsoft.com/office/drawing/2014/main" id="{7173AE0A-4E7C-6833-1E1E-8433B8D5CD8E}"/>
                    </a:ext>
                  </a:extLst>
                </p14:cNvPr>
                <p14:cNvContentPartPr/>
                <p14:nvPr/>
              </p14:nvContentPartPr>
              <p14:xfrm>
                <a:off x="10511315" y="1774468"/>
                <a:ext cx="329400" cy="178920"/>
              </p14:xfrm>
            </p:contentPart>
          </mc:Choice>
          <mc:Fallback>
            <p:pic>
              <p:nvPicPr>
                <p:cNvPr id="113" name="Freihand 112">
                  <a:extLst>
                    <a:ext uri="{FF2B5EF4-FFF2-40B4-BE49-F238E27FC236}">
                      <a16:creationId xmlns:a16="http://schemas.microsoft.com/office/drawing/2014/main" id="{7173AE0A-4E7C-6833-1E1E-8433B8D5CD8E}"/>
                    </a:ext>
                  </a:extLst>
                </p:cNvPr>
                <p:cNvPicPr/>
                <p:nvPr/>
              </p:nvPicPr>
              <p:blipFill>
                <a:blip r:embed="rId98"/>
                <a:stretch>
                  <a:fillRect/>
                </a:stretch>
              </p:blipFill>
              <p:spPr>
                <a:xfrm>
                  <a:off x="10502315" y="1765828"/>
                  <a:ext cx="3470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4" name="Freihand 113">
                  <a:extLst>
                    <a:ext uri="{FF2B5EF4-FFF2-40B4-BE49-F238E27FC236}">
                      <a16:creationId xmlns:a16="http://schemas.microsoft.com/office/drawing/2014/main" id="{41C545CB-E00F-0A51-9337-9ABB7772D775}"/>
                    </a:ext>
                  </a:extLst>
                </p14:cNvPr>
                <p14:cNvContentPartPr/>
                <p14:nvPr/>
              </p14:nvContentPartPr>
              <p14:xfrm>
                <a:off x="10859795" y="1706068"/>
                <a:ext cx="234720" cy="324360"/>
              </p14:xfrm>
            </p:contentPart>
          </mc:Choice>
          <mc:Fallback>
            <p:pic>
              <p:nvPicPr>
                <p:cNvPr id="114" name="Freihand 113">
                  <a:extLst>
                    <a:ext uri="{FF2B5EF4-FFF2-40B4-BE49-F238E27FC236}">
                      <a16:creationId xmlns:a16="http://schemas.microsoft.com/office/drawing/2014/main" id="{41C545CB-E00F-0A51-9337-9ABB7772D775}"/>
                    </a:ext>
                  </a:extLst>
                </p:cNvPr>
                <p:cNvPicPr/>
                <p:nvPr/>
              </p:nvPicPr>
              <p:blipFill>
                <a:blip r:embed="rId100"/>
                <a:stretch>
                  <a:fillRect/>
                </a:stretch>
              </p:blipFill>
              <p:spPr>
                <a:xfrm>
                  <a:off x="10851155" y="1697428"/>
                  <a:ext cx="2523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5" name="Freihand 114">
                  <a:extLst>
                    <a:ext uri="{FF2B5EF4-FFF2-40B4-BE49-F238E27FC236}">
                      <a16:creationId xmlns:a16="http://schemas.microsoft.com/office/drawing/2014/main" id="{B9955629-F783-BF85-4749-A3C8F8CEB128}"/>
                    </a:ext>
                  </a:extLst>
                </p14:cNvPr>
                <p14:cNvContentPartPr/>
                <p14:nvPr/>
              </p14:nvContentPartPr>
              <p14:xfrm>
                <a:off x="11191355" y="1747468"/>
                <a:ext cx="209880" cy="102960"/>
              </p14:xfrm>
            </p:contentPart>
          </mc:Choice>
          <mc:Fallback>
            <p:pic>
              <p:nvPicPr>
                <p:cNvPr id="115" name="Freihand 114">
                  <a:extLst>
                    <a:ext uri="{FF2B5EF4-FFF2-40B4-BE49-F238E27FC236}">
                      <a16:creationId xmlns:a16="http://schemas.microsoft.com/office/drawing/2014/main" id="{B9955629-F783-BF85-4749-A3C8F8CEB128}"/>
                    </a:ext>
                  </a:extLst>
                </p:cNvPr>
                <p:cNvPicPr/>
                <p:nvPr/>
              </p:nvPicPr>
              <p:blipFill>
                <a:blip r:embed="rId102"/>
                <a:stretch>
                  <a:fillRect/>
                </a:stretch>
              </p:blipFill>
              <p:spPr>
                <a:xfrm>
                  <a:off x="11182355" y="1738828"/>
                  <a:ext cx="227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7" name="Freihand 116">
                  <a:extLst>
                    <a:ext uri="{FF2B5EF4-FFF2-40B4-BE49-F238E27FC236}">
                      <a16:creationId xmlns:a16="http://schemas.microsoft.com/office/drawing/2014/main" id="{E4A6CEDB-7BCA-EE3B-BEA6-8D18DDBA19A3}"/>
                    </a:ext>
                  </a:extLst>
                </p14:cNvPr>
                <p14:cNvContentPartPr/>
                <p14:nvPr/>
              </p14:nvContentPartPr>
              <p14:xfrm>
                <a:off x="11421395" y="1569988"/>
                <a:ext cx="254160" cy="224280"/>
              </p14:xfrm>
            </p:contentPart>
          </mc:Choice>
          <mc:Fallback>
            <p:pic>
              <p:nvPicPr>
                <p:cNvPr id="117" name="Freihand 116">
                  <a:extLst>
                    <a:ext uri="{FF2B5EF4-FFF2-40B4-BE49-F238E27FC236}">
                      <a16:creationId xmlns:a16="http://schemas.microsoft.com/office/drawing/2014/main" id="{E4A6CEDB-7BCA-EE3B-BEA6-8D18DDBA19A3}"/>
                    </a:ext>
                  </a:extLst>
                </p:cNvPr>
                <p:cNvPicPr/>
                <p:nvPr/>
              </p:nvPicPr>
              <p:blipFill>
                <a:blip r:embed="rId104"/>
                <a:stretch>
                  <a:fillRect/>
                </a:stretch>
              </p:blipFill>
              <p:spPr>
                <a:xfrm>
                  <a:off x="11412395" y="1560988"/>
                  <a:ext cx="2718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8" name="Freihand 117">
                  <a:extLst>
                    <a:ext uri="{FF2B5EF4-FFF2-40B4-BE49-F238E27FC236}">
                      <a16:creationId xmlns:a16="http://schemas.microsoft.com/office/drawing/2014/main" id="{6FFC71C7-32D9-43C6-232F-EEBC643A8853}"/>
                    </a:ext>
                  </a:extLst>
                </p14:cNvPr>
                <p14:cNvContentPartPr/>
                <p14:nvPr/>
              </p14:nvContentPartPr>
              <p14:xfrm>
                <a:off x="11629475" y="1764748"/>
                <a:ext cx="35640" cy="23040"/>
              </p14:xfrm>
            </p:contentPart>
          </mc:Choice>
          <mc:Fallback>
            <p:pic>
              <p:nvPicPr>
                <p:cNvPr id="118" name="Freihand 117">
                  <a:extLst>
                    <a:ext uri="{FF2B5EF4-FFF2-40B4-BE49-F238E27FC236}">
                      <a16:creationId xmlns:a16="http://schemas.microsoft.com/office/drawing/2014/main" id="{6FFC71C7-32D9-43C6-232F-EEBC643A8853}"/>
                    </a:ext>
                  </a:extLst>
                </p:cNvPr>
                <p:cNvPicPr/>
                <p:nvPr/>
              </p:nvPicPr>
              <p:blipFill>
                <a:blip r:embed="rId106"/>
                <a:stretch>
                  <a:fillRect/>
                </a:stretch>
              </p:blipFill>
              <p:spPr>
                <a:xfrm>
                  <a:off x="11620475" y="1755748"/>
                  <a:ext cx="53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9" name="Freihand 118">
                  <a:extLst>
                    <a:ext uri="{FF2B5EF4-FFF2-40B4-BE49-F238E27FC236}">
                      <a16:creationId xmlns:a16="http://schemas.microsoft.com/office/drawing/2014/main" id="{EA5DCAF5-B2D5-70A6-3669-9A0294B50A0E}"/>
                    </a:ext>
                  </a:extLst>
                </p14:cNvPr>
                <p14:cNvContentPartPr/>
                <p14:nvPr/>
              </p14:nvContentPartPr>
              <p14:xfrm>
                <a:off x="11724515" y="1551988"/>
                <a:ext cx="186840" cy="206640"/>
              </p14:xfrm>
            </p:contentPart>
          </mc:Choice>
          <mc:Fallback>
            <p:pic>
              <p:nvPicPr>
                <p:cNvPr id="119" name="Freihand 118">
                  <a:extLst>
                    <a:ext uri="{FF2B5EF4-FFF2-40B4-BE49-F238E27FC236}">
                      <a16:creationId xmlns:a16="http://schemas.microsoft.com/office/drawing/2014/main" id="{EA5DCAF5-B2D5-70A6-3669-9A0294B50A0E}"/>
                    </a:ext>
                  </a:extLst>
                </p:cNvPr>
                <p:cNvPicPr/>
                <p:nvPr/>
              </p:nvPicPr>
              <p:blipFill>
                <a:blip r:embed="rId108"/>
                <a:stretch>
                  <a:fillRect/>
                </a:stretch>
              </p:blipFill>
              <p:spPr>
                <a:xfrm>
                  <a:off x="11715875" y="1542988"/>
                  <a:ext cx="204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1" name="Freihand 120">
                  <a:extLst>
                    <a:ext uri="{FF2B5EF4-FFF2-40B4-BE49-F238E27FC236}">
                      <a16:creationId xmlns:a16="http://schemas.microsoft.com/office/drawing/2014/main" id="{C099A307-AB8C-AC83-1997-5F5A3E925F45}"/>
                    </a:ext>
                  </a:extLst>
                </p14:cNvPr>
                <p14:cNvContentPartPr/>
                <p14:nvPr/>
              </p14:nvContentPartPr>
              <p14:xfrm>
                <a:off x="8916515" y="2441548"/>
                <a:ext cx="339840" cy="181800"/>
              </p14:xfrm>
            </p:contentPart>
          </mc:Choice>
          <mc:Fallback>
            <p:pic>
              <p:nvPicPr>
                <p:cNvPr id="121" name="Freihand 120">
                  <a:extLst>
                    <a:ext uri="{FF2B5EF4-FFF2-40B4-BE49-F238E27FC236}">
                      <a16:creationId xmlns:a16="http://schemas.microsoft.com/office/drawing/2014/main" id="{C099A307-AB8C-AC83-1997-5F5A3E925F45}"/>
                    </a:ext>
                  </a:extLst>
                </p:cNvPr>
                <p:cNvPicPr/>
                <p:nvPr/>
              </p:nvPicPr>
              <p:blipFill>
                <a:blip r:embed="rId110"/>
                <a:stretch>
                  <a:fillRect/>
                </a:stretch>
              </p:blipFill>
              <p:spPr>
                <a:xfrm>
                  <a:off x="8907875" y="2432548"/>
                  <a:ext cx="357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2" name="Freihand 121">
                  <a:extLst>
                    <a:ext uri="{FF2B5EF4-FFF2-40B4-BE49-F238E27FC236}">
                      <a16:creationId xmlns:a16="http://schemas.microsoft.com/office/drawing/2014/main" id="{BFFF810A-03D0-CD05-F21E-87E12767F4F7}"/>
                    </a:ext>
                  </a:extLst>
                </p14:cNvPr>
                <p14:cNvContentPartPr/>
                <p14:nvPr/>
              </p14:nvContentPartPr>
              <p14:xfrm>
                <a:off x="9302435" y="2295028"/>
                <a:ext cx="194400" cy="228960"/>
              </p14:xfrm>
            </p:contentPart>
          </mc:Choice>
          <mc:Fallback>
            <p:pic>
              <p:nvPicPr>
                <p:cNvPr id="122" name="Freihand 121">
                  <a:extLst>
                    <a:ext uri="{FF2B5EF4-FFF2-40B4-BE49-F238E27FC236}">
                      <a16:creationId xmlns:a16="http://schemas.microsoft.com/office/drawing/2014/main" id="{BFFF810A-03D0-CD05-F21E-87E12767F4F7}"/>
                    </a:ext>
                  </a:extLst>
                </p:cNvPr>
                <p:cNvPicPr/>
                <p:nvPr/>
              </p:nvPicPr>
              <p:blipFill>
                <a:blip r:embed="rId112"/>
                <a:stretch>
                  <a:fillRect/>
                </a:stretch>
              </p:blipFill>
              <p:spPr>
                <a:xfrm>
                  <a:off x="9293435" y="2286388"/>
                  <a:ext cx="212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23" name="Freihand 122">
                  <a:extLst>
                    <a:ext uri="{FF2B5EF4-FFF2-40B4-BE49-F238E27FC236}">
                      <a16:creationId xmlns:a16="http://schemas.microsoft.com/office/drawing/2014/main" id="{2A290F91-A073-DE2C-7EE6-70ECF1C4E77F}"/>
                    </a:ext>
                  </a:extLst>
                </p14:cNvPr>
                <p14:cNvContentPartPr/>
                <p14:nvPr/>
              </p14:nvContentPartPr>
              <p14:xfrm>
                <a:off x="9249875" y="2228068"/>
                <a:ext cx="15840" cy="10800"/>
              </p14:xfrm>
            </p:contentPart>
          </mc:Choice>
          <mc:Fallback>
            <p:pic>
              <p:nvPicPr>
                <p:cNvPr id="123" name="Freihand 122">
                  <a:extLst>
                    <a:ext uri="{FF2B5EF4-FFF2-40B4-BE49-F238E27FC236}">
                      <a16:creationId xmlns:a16="http://schemas.microsoft.com/office/drawing/2014/main" id="{2A290F91-A073-DE2C-7EE6-70ECF1C4E77F}"/>
                    </a:ext>
                  </a:extLst>
                </p:cNvPr>
                <p:cNvPicPr/>
                <p:nvPr/>
              </p:nvPicPr>
              <p:blipFill>
                <a:blip r:embed="rId114"/>
                <a:stretch>
                  <a:fillRect/>
                </a:stretch>
              </p:blipFill>
              <p:spPr>
                <a:xfrm>
                  <a:off x="9241235" y="2219068"/>
                  <a:ext cx="33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24" name="Freihand 123">
                  <a:extLst>
                    <a:ext uri="{FF2B5EF4-FFF2-40B4-BE49-F238E27FC236}">
                      <a16:creationId xmlns:a16="http://schemas.microsoft.com/office/drawing/2014/main" id="{D5F8628E-1E1C-FD89-6DF6-180022BCCE64}"/>
                    </a:ext>
                  </a:extLst>
                </p14:cNvPr>
                <p14:cNvContentPartPr/>
                <p14:nvPr/>
              </p14:nvContentPartPr>
              <p14:xfrm>
                <a:off x="9561275" y="2182708"/>
                <a:ext cx="401760" cy="290880"/>
              </p14:xfrm>
            </p:contentPart>
          </mc:Choice>
          <mc:Fallback>
            <p:pic>
              <p:nvPicPr>
                <p:cNvPr id="124" name="Freihand 123">
                  <a:extLst>
                    <a:ext uri="{FF2B5EF4-FFF2-40B4-BE49-F238E27FC236}">
                      <a16:creationId xmlns:a16="http://schemas.microsoft.com/office/drawing/2014/main" id="{D5F8628E-1E1C-FD89-6DF6-180022BCCE64}"/>
                    </a:ext>
                  </a:extLst>
                </p:cNvPr>
                <p:cNvPicPr/>
                <p:nvPr/>
              </p:nvPicPr>
              <p:blipFill>
                <a:blip r:embed="rId116"/>
                <a:stretch>
                  <a:fillRect/>
                </a:stretch>
              </p:blipFill>
              <p:spPr>
                <a:xfrm>
                  <a:off x="9552275" y="2173708"/>
                  <a:ext cx="4194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5" name="Freihand 124">
                  <a:extLst>
                    <a:ext uri="{FF2B5EF4-FFF2-40B4-BE49-F238E27FC236}">
                      <a16:creationId xmlns:a16="http://schemas.microsoft.com/office/drawing/2014/main" id="{CF309555-BABF-E36D-70C2-7C35D5FD5102}"/>
                    </a:ext>
                  </a:extLst>
                </p14:cNvPr>
                <p14:cNvContentPartPr/>
                <p14:nvPr/>
              </p14:nvContentPartPr>
              <p14:xfrm>
                <a:off x="10161035" y="2281708"/>
                <a:ext cx="228240" cy="72720"/>
              </p14:xfrm>
            </p:contentPart>
          </mc:Choice>
          <mc:Fallback>
            <p:pic>
              <p:nvPicPr>
                <p:cNvPr id="125" name="Freihand 124">
                  <a:extLst>
                    <a:ext uri="{FF2B5EF4-FFF2-40B4-BE49-F238E27FC236}">
                      <a16:creationId xmlns:a16="http://schemas.microsoft.com/office/drawing/2014/main" id="{CF309555-BABF-E36D-70C2-7C35D5FD5102}"/>
                    </a:ext>
                  </a:extLst>
                </p:cNvPr>
                <p:cNvPicPr/>
                <p:nvPr/>
              </p:nvPicPr>
              <p:blipFill>
                <a:blip r:embed="rId118"/>
                <a:stretch>
                  <a:fillRect/>
                </a:stretch>
              </p:blipFill>
              <p:spPr>
                <a:xfrm>
                  <a:off x="10152035" y="2272708"/>
                  <a:ext cx="245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6" name="Freihand 125">
                  <a:extLst>
                    <a:ext uri="{FF2B5EF4-FFF2-40B4-BE49-F238E27FC236}">
                      <a16:creationId xmlns:a16="http://schemas.microsoft.com/office/drawing/2014/main" id="{73229E7D-0BD2-BEEF-9E3E-AC0787BDE7C4}"/>
                    </a:ext>
                  </a:extLst>
                </p14:cNvPr>
                <p14:cNvContentPartPr/>
                <p14:nvPr/>
              </p14:nvContentPartPr>
              <p14:xfrm>
                <a:off x="10445435" y="2061748"/>
                <a:ext cx="294120" cy="246600"/>
              </p14:xfrm>
            </p:contentPart>
          </mc:Choice>
          <mc:Fallback>
            <p:pic>
              <p:nvPicPr>
                <p:cNvPr id="126" name="Freihand 125">
                  <a:extLst>
                    <a:ext uri="{FF2B5EF4-FFF2-40B4-BE49-F238E27FC236}">
                      <a16:creationId xmlns:a16="http://schemas.microsoft.com/office/drawing/2014/main" id="{73229E7D-0BD2-BEEF-9E3E-AC0787BDE7C4}"/>
                    </a:ext>
                  </a:extLst>
                </p:cNvPr>
                <p:cNvPicPr/>
                <p:nvPr/>
              </p:nvPicPr>
              <p:blipFill>
                <a:blip r:embed="rId120"/>
                <a:stretch>
                  <a:fillRect/>
                </a:stretch>
              </p:blipFill>
              <p:spPr>
                <a:xfrm>
                  <a:off x="10436435" y="2052748"/>
                  <a:ext cx="3117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7" name="Freihand 126">
                  <a:extLst>
                    <a:ext uri="{FF2B5EF4-FFF2-40B4-BE49-F238E27FC236}">
                      <a16:creationId xmlns:a16="http://schemas.microsoft.com/office/drawing/2014/main" id="{D9928B42-7F56-B6AA-5937-741A622FB91D}"/>
                    </a:ext>
                  </a:extLst>
                </p14:cNvPr>
                <p14:cNvContentPartPr/>
                <p14:nvPr/>
              </p14:nvContentPartPr>
              <p14:xfrm>
                <a:off x="10760795" y="2112508"/>
                <a:ext cx="123480" cy="133200"/>
              </p14:xfrm>
            </p:contentPart>
          </mc:Choice>
          <mc:Fallback>
            <p:pic>
              <p:nvPicPr>
                <p:cNvPr id="127" name="Freihand 126">
                  <a:extLst>
                    <a:ext uri="{FF2B5EF4-FFF2-40B4-BE49-F238E27FC236}">
                      <a16:creationId xmlns:a16="http://schemas.microsoft.com/office/drawing/2014/main" id="{D9928B42-7F56-B6AA-5937-741A622FB91D}"/>
                    </a:ext>
                  </a:extLst>
                </p:cNvPr>
                <p:cNvPicPr/>
                <p:nvPr/>
              </p:nvPicPr>
              <p:blipFill>
                <a:blip r:embed="rId122"/>
                <a:stretch>
                  <a:fillRect/>
                </a:stretch>
              </p:blipFill>
              <p:spPr>
                <a:xfrm>
                  <a:off x="10752155" y="2103868"/>
                  <a:ext cx="141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9" name="Freihand 128">
                  <a:extLst>
                    <a:ext uri="{FF2B5EF4-FFF2-40B4-BE49-F238E27FC236}">
                      <a16:creationId xmlns:a16="http://schemas.microsoft.com/office/drawing/2014/main" id="{6C385C6B-BCA0-2C3D-6D57-7FD4D6208078}"/>
                    </a:ext>
                  </a:extLst>
                </p14:cNvPr>
                <p14:cNvContentPartPr/>
                <p14:nvPr/>
              </p14:nvContentPartPr>
              <p14:xfrm>
                <a:off x="10839635" y="2013868"/>
                <a:ext cx="121680" cy="252000"/>
              </p14:xfrm>
            </p:contentPart>
          </mc:Choice>
          <mc:Fallback>
            <p:pic>
              <p:nvPicPr>
                <p:cNvPr id="129" name="Freihand 128">
                  <a:extLst>
                    <a:ext uri="{FF2B5EF4-FFF2-40B4-BE49-F238E27FC236}">
                      <a16:creationId xmlns:a16="http://schemas.microsoft.com/office/drawing/2014/main" id="{6C385C6B-BCA0-2C3D-6D57-7FD4D6208078}"/>
                    </a:ext>
                  </a:extLst>
                </p:cNvPr>
                <p:cNvPicPr/>
                <p:nvPr/>
              </p:nvPicPr>
              <p:blipFill>
                <a:blip r:embed="rId124"/>
                <a:stretch>
                  <a:fillRect/>
                </a:stretch>
              </p:blipFill>
              <p:spPr>
                <a:xfrm>
                  <a:off x="10830635" y="2005228"/>
                  <a:ext cx="1393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0" name="Freihand 129">
                  <a:extLst>
                    <a:ext uri="{FF2B5EF4-FFF2-40B4-BE49-F238E27FC236}">
                      <a16:creationId xmlns:a16="http://schemas.microsoft.com/office/drawing/2014/main" id="{B75575A4-4D1D-53E3-0949-4C2499FBBAAA}"/>
                    </a:ext>
                  </a:extLst>
                </p14:cNvPr>
                <p14:cNvContentPartPr/>
                <p14:nvPr/>
              </p14:nvContentPartPr>
              <p14:xfrm>
                <a:off x="11089475" y="2064628"/>
                <a:ext cx="102600" cy="152280"/>
              </p14:xfrm>
            </p:contentPart>
          </mc:Choice>
          <mc:Fallback>
            <p:pic>
              <p:nvPicPr>
                <p:cNvPr id="130" name="Freihand 129">
                  <a:extLst>
                    <a:ext uri="{FF2B5EF4-FFF2-40B4-BE49-F238E27FC236}">
                      <a16:creationId xmlns:a16="http://schemas.microsoft.com/office/drawing/2014/main" id="{B75575A4-4D1D-53E3-0949-4C2499FBBAAA}"/>
                    </a:ext>
                  </a:extLst>
                </p:cNvPr>
                <p:cNvPicPr/>
                <p:nvPr/>
              </p:nvPicPr>
              <p:blipFill>
                <a:blip r:embed="rId126"/>
                <a:stretch>
                  <a:fillRect/>
                </a:stretch>
              </p:blipFill>
              <p:spPr>
                <a:xfrm>
                  <a:off x="11080835" y="2055988"/>
                  <a:ext cx="120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1" name="Freihand 130">
                  <a:extLst>
                    <a:ext uri="{FF2B5EF4-FFF2-40B4-BE49-F238E27FC236}">
                      <a16:creationId xmlns:a16="http://schemas.microsoft.com/office/drawing/2014/main" id="{75681969-E0BC-EEB5-1005-E27084E2A105}"/>
                    </a:ext>
                  </a:extLst>
                </p14:cNvPr>
                <p14:cNvContentPartPr/>
                <p14:nvPr/>
              </p14:nvContentPartPr>
              <p14:xfrm>
                <a:off x="11196755" y="1958068"/>
                <a:ext cx="230400" cy="221760"/>
              </p14:xfrm>
            </p:contentPart>
          </mc:Choice>
          <mc:Fallback>
            <p:pic>
              <p:nvPicPr>
                <p:cNvPr id="131" name="Freihand 130">
                  <a:extLst>
                    <a:ext uri="{FF2B5EF4-FFF2-40B4-BE49-F238E27FC236}">
                      <a16:creationId xmlns:a16="http://schemas.microsoft.com/office/drawing/2014/main" id="{75681969-E0BC-EEB5-1005-E27084E2A105}"/>
                    </a:ext>
                  </a:extLst>
                </p:cNvPr>
                <p:cNvPicPr/>
                <p:nvPr/>
              </p:nvPicPr>
              <p:blipFill>
                <a:blip r:embed="rId128"/>
                <a:stretch>
                  <a:fillRect/>
                </a:stretch>
              </p:blipFill>
              <p:spPr>
                <a:xfrm>
                  <a:off x="11188115" y="1949428"/>
                  <a:ext cx="2480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2" name="Freihand 131">
                  <a:extLst>
                    <a:ext uri="{FF2B5EF4-FFF2-40B4-BE49-F238E27FC236}">
                      <a16:creationId xmlns:a16="http://schemas.microsoft.com/office/drawing/2014/main" id="{14D9532F-EF0E-0CD9-86F6-00C231AF38F3}"/>
                    </a:ext>
                  </a:extLst>
                </p14:cNvPr>
                <p14:cNvContentPartPr/>
                <p14:nvPr/>
              </p14:nvContentPartPr>
              <p14:xfrm>
                <a:off x="11492675" y="2005228"/>
                <a:ext cx="104400" cy="105120"/>
              </p14:xfrm>
            </p:contentPart>
          </mc:Choice>
          <mc:Fallback>
            <p:pic>
              <p:nvPicPr>
                <p:cNvPr id="132" name="Freihand 131">
                  <a:extLst>
                    <a:ext uri="{FF2B5EF4-FFF2-40B4-BE49-F238E27FC236}">
                      <a16:creationId xmlns:a16="http://schemas.microsoft.com/office/drawing/2014/main" id="{14D9532F-EF0E-0CD9-86F6-00C231AF38F3}"/>
                    </a:ext>
                  </a:extLst>
                </p:cNvPr>
                <p:cNvPicPr/>
                <p:nvPr/>
              </p:nvPicPr>
              <p:blipFill>
                <a:blip r:embed="rId130"/>
                <a:stretch>
                  <a:fillRect/>
                </a:stretch>
              </p:blipFill>
              <p:spPr>
                <a:xfrm>
                  <a:off x="11484035" y="1996588"/>
                  <a:ext cx="122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3" name="Freihand 132">
                  <a:extLst>
                    <a:ext uri="{FF2B5EF4-FFF2-40B4-BE49-F238E27FC236}">
                      <a16:creationId xmlns:a16="http://schemas.microsoft.com/office/drawing/2014/main" id="{9A3E1832-994C-7606-4A9A-988F8D04E9A6}"/>
                    </a:ext>
                  </a:extLst>
                </p14:cNvPr>
                <p14:cNvContentPartPr/>
                <p14:nvPr/>
              </p14:nvContentPartPr>
              <p14:xfrm>
                <a:off x="11414915" y="1996228"/>
                <a:ext cx="85680" cy="112680"/>
              </p14:xfrm>
            </p:contentPart>
          </mc:Choice>
          <mc:Fallback>
            <p:pic>
              <p:nvPicPr>
                <p:cNvPr id="133" name="Freihand 132">
                  <a:extLst>
                    <a:ext uri="{FF2B5EF4-FFF2-40B4-BE49-F238E27FC236}">
                      <a16:creationId xmlns:a16="http://schemas.microsoft.com/office/drawing/2014/main" id="{9A3E1832-994C-7606-4A9A-988F8D04E9A6}"/>
                    </a:ext>
                  </a:extLst>
                </p:cNvPr>
                <p:cNvPicPr/>
                <p:nvPr/>
              </p:nvPicPr>
              <p:blipFill>
                <a:blip r:embed="rId132"/>
                <a:stretch>
                  <a:fillRect/>
                </a:stretch>
              </p:blipFill>
              <p:spPr>
                <a:xfrm>
                  <a:off x="11406275" y="1987228"/>
                  <a:ext cx="103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4" name="Freihand 133">
                  <a:extLst>
                    <a:ext uri="{FF2B5EF4-FFF2-40B4-BE49-F238E27FC236}">
                      <a16:creationId xmlns:a16="http://schemas.microsoft.com/office/drawing/2014/main" id="{77B580F3-5BB8-E00A-07A0-8A565F61B09D}"/>
                    </a:ext>
                  </a:extLst>
                </p14:cNvPr>
                <p14:cNvContentPartPr/>
                <p14:nvPr/>
              </p14:nvContentPartPr>
              <p14:xfrm>
                <a:off x="11685635" y="1812988"/>
                <a:ext cx="27360" cy="306720"/>
              </p14:xfrm>
            </p:contentPart>
          </mc:Choice>
          <mc:Fallback>
            <p:pic>
              <p:nvPicPr>
                <p:cNvPr id="134" name="Freihand 133">
                  <a:extLst>
                    <a:ext uri="{FF2B5EF4-FFF2-40B4-BE49-F238E27FC236}">
                      <a16:creationId xmlns:a16="http://schemas.microsoft.com/office/drawing/2014/main" id="{77B580F3-5BB8-E00A-07A0-8A565F61B09D}"/>
                    </a:ext>
                  </a:extLst>
                </p:cNvPr>
                <p:cNvPicPr/>
                <p:nvPr/>
              </p:nvPicPr>
              <p:blipFill>
                <a:blip r:embed="rId134"/>
                <a:stretch>
                  <a:fillRect/>
                </a:stretch>
              </p:blipFill>
              <p:spPr>
                <a:xfrm>
                  <a:off x="11676635" y="1804348"/>
                  <a:ext cx="450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5" name="Freihand 34">
                  <a:extLst>
                    <a:ext uri="{FF2B5EF4-FFF2-40B4-BE49-F238E27FC236}">
                      <a16:creationId xmlns:a16="http://schemas.microsoft.com/office/drawing/2014/main" id="{3ABA5F59-1078-1F13-EE73-5742232FF5BB}"/>
                    </a:ext>
                  </a:extLst>
                </p14:cNvPr>
                <p14:cNvContentPartPr/>
                <p14:nvPr/>
              </p14:nvContentPartPr>
              <p14:xfrm>
                <a:off x="5603075" y="2828548"/>
                <a:ext cx="25200" cy="206280"/>
              </p14:xfrm>
            </p:contentPart>
          </mc:Choice>
          <mc:Fallback>
            <p:pic>
              <p:nvPicPr>
                <p:cNvPr id="35" name="Freihand 34">
                  <a:extLst>
                    <a:ext uri="{FF2B5EF4-FFF2-40B4-BE49-F238E27FC236}">
                      <a16:creationId xmlns:a16="http://schemas.microsoft.com/office/drawing/2014/main" id="{3ABA5F59-1078-1F13-EE73-5742232FF5BB}"/>
                    </a:ext>
                  </a:extLst>
                </p:cNvPr>
                <p:cNvPicPr/>
                <p:nvPr/>
              </p:nvPicPr>
              <p:blipFill>
                <a:blip r:embed="rId136"/>
                <a:stretch>
                  <a:fillRect/>
                </a:stretch>
              </p:blipFill>
              <p:spPr>
                <a:xfrm>
                  <a:off x="5594435" y="2819908"/>
                  <a:ext cx="42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6" name="Freihand 35">
                  <a:extLst>
                    <a:ext uri="{FF2B5EF4-FFF2-40B4-BE49-F238E27FC236}">
                      <a16:creationId xmlns:a16="http://schemas.microsoft.com/office/drawing/2014/main" id="{FAF61775-C61B-9B59-B54B-E9BDBAB31FAA}"/>
                    </a:ext>
                  </a:extLst>
                </p14:cNvPr>
                <p14:cNvContentPartPr/>
                <p14:nvPr/>
              </p14:nvContentPartPr>
              <p14:xfrm>
                <a:off x="5505155" y="2790028"/>
                <a:ext cx="214560" cy="230760"/>
              </p14:xfrm>
            </p:contentPart>
          </mc:Choice>
          <mc:Fallback>
            <p:pic>
              <p:nvPicPr>
                <p:cNvPr id="36" name="Freihand 35">
                  <a:extLst>
                    <a:ext uri="{FF2B5EF4-FFF2-40B4-BE49-F238E27FC236}">
                      <a16:creationId xmlns:a16="http://schemas.microsoft.com/office/drawing/2014/main" id="{FAF61775-C61B-9B59-B54B-E9BDBAB31FAA}"/>
                    </a:ext>
                  </a:extLst>
                </p:cNvPr>
                <p:cNvPicPr/>
                <p:nvPr/>
              </p:nvPicPr>
              <p:blipFill>
                <a:blip r:embed="rId138"/>
                <a:stretch>
                  <a:fillRect/>
                </a:stretch>
              </p:blipFill>
              <p:spPr>
                <a:xfrm>
                  <a:off x="5496155" y="2781388"/>
                  <a:ext cx="2322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7" name="Freihand 36">
                  <a:extLst>
                    <a:ext uri="{FF2B5EF4-FFF2-40B4-BE49-F238E27FC236}">
                      <a16:creationId xmlns:a16="http://schemas.microsoft.com/office/drawing/2014/main" id="{76C391B9-A472-5E7B-5490-5EE53C3025FF}"/>
                    </a:ext>
                  </a:extLst>
                </p14:cNvPr>
                <p14:cNvContentPartPr/>
                <p14:nvPr/>
              </p14:nvContentPartPr>
              <p14:xfrm>
                <a:off x="5790275" y="2743588"/>
                <a:ext cx="127080" cy="253800"/>
              </p14:xfrm>
            </p:contentPart>
          </mc:Choice>
          <mc:Fallback>
            <p:pic>
              <p:nvPicPr>
                <p:cNvPr id="37" name="Freihand 36">
                  <a:extLst>
                    <a:ext uri="{FF2B5EF4-FFF2-40B4-BE49-F238E27FC236}">
                      <a16:creationId xmlns:a16="http://schemas.microsoft.com/office/drawing/2014/main" id="{76C391B9-A472-5E7B-5490-5EE53C3025FF}"/>
                    </a:ext>
                  </a:extLst>
                </p:cNvPr>
                <p:cNvPicPr/>
                <p:nvPr/>
              </p:nvPicPr>
              <p:blipFill>
                <a:blip r:embed="rId140"/>
                <a:stretch>
                  <a:fillRect/>
                </a:stretch>
              </p:blipFill>
              <p:spPr>
                <a:xfrm>
                  <a:off x="5781275" y="2734948"/>
                  <a:ext cx="1447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8" name="Freihand 37">
                  <a:extLst>
                    <a:ext uri="{FF2B5EF4-FFF2-40B4-BE49-F238E27FC236}">
                      <a16:creationId xmlns:a16="http://schemas.microsoft.com/office/drawing/2014/main" id="{A3426AAB-556A-F307-0DDB-2BB137F69ECA}"/>
                    </a:ext>
                  </a:extLst>
                </p14:cNvPr>
                <p14:cNvContentPartPr/>
                <p14:nvPr/>
              </p14:nvContentPartPr>
              <p14:xfrm>
                <a:off x="5939315" y="2692468"/>
                <a:ext cx="178920" cy="313560"/>
              </p14:xfrm>
            </p:contentPart>
          </mc:Choice>
          <mc:Fallback>
            <p:pic>
              <p:nvPicPr>
                <p:cNvPr id="38" name="Freihand 37">
                  <a:extLst>
                    <a:ext uri="{FF2B5EF4-FFF2-40B4-BE49-F238E27FC236}">
                      <a16:creationId xmlns:a16="http://schemas.microsoft.com/office/drawing/2014/main" id="{A3426AAB-556A-F307-0DDB-2BB137F69ECA}"/>
                    </a:ext>
                  </a:extLst>
                </p:cNvPr>
                <p:cNvPicPr/>
                <p:nvPr/>
              </p:nvPicPr>
              <p:blipFill>
                <a:blip r:embed="rId142"/>
                <a:stretch>
                  <a:fillRect/>
                </a:stretch>
              </p:blipFill>
              <p:spPr>
                <a:xfrm>
                  <a:off x="5930315" y="2683828"/>
                  <a:ext cx="1965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9" name="Freihand 38">
                  <a:extLst>
                    <a:ext uri="{FF2B5EF4-FFF2-40B4-BE49-F238E27FC236}">
                      <a16:creationId xmlns:a16="http://schemas.microsoft.com/office/drawing/2014/main" id="{0805A4D4-87CA-653D-8831-2D4BBE81B27B}"/>
                    </a:ext>
                  </a:extLst>
                </p14:cNvPr>
                <p14:cNvContentPartPr/>
                <p14:nvPr/>
              </p14:nvContentPartPr>
              <p14:xfrm>
                <a:off x="6147395" y="2751508"/>
                <a:ext cx="182520" cy="270720"/>
              </p14:xfrm>
            </p:contentPart>
          </mc:Choice>
          <mc:Fallback>
            <p:pic>
              <p:nvPicPr>
                <p:cNvPr id="39" name="Freihand 38">
                  <a:extLst>
                    <a:ext uri="{FF2B5EF4-FFF2-40B4-BE49-F238E27FC236}">
                      <a16:creationId xmlns:a16="http://schemas.microsoft.com/office/drawing/2014/main" id="{0805A4D4-87CA-653D-8831-2D4BBE81B27B}"/>
                    </a:ext>
                  </a:extLst>
                </p:cNvPr>
                <p:cNvPicPr/>
                <p:nvPr/>
              </p:nvPicPr>
              <p:blipFill>
                <a:blip r:embed="rId144"/>
                <a:stretch>
                  <a:fillRect/>
                </a:stretch>
              </p:blipFill>
              <p:spPr>
                <a:xfrm>
                  <a:off x="6138395" y="2742508"/>
                  <a:ext cx="2001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0" name="Freihand 39">
                  <a:extLst>
                    <a:ext uri="{FF2B5EF4-FFF2-40B4-BE49-F238E27FC236}">
                      <a16:creationId xmlns:a16="http://schemas.microsoft.com/office/drawing/2014/main" id="{B1157F61-B149-9FE8-BA40-373146BA53E4}"/>
                    </a:ext>
                  </a:extLst>
                </p14:cNvPr>
                <p14:cNvContentPartPr/>
                <p14:nvPr/>
              </p14:nvContentPartPr>
              <p14:xfrm>
                <a:off x="6370235" y="2924308"/>
                <a:ext cx="114120" cy="114480"/>
              </p14:xfrm>
            </p:contentPart>
          </mc:Choice>
          <mc:Fallback>
            <p:pic>
              <p:nvPicPr>
                <p:cNvPr id="40" name="Freihand 39">
                  <a:extLst>
                    <a:ext uri="{FF2B5EF4-FFF2-40B4-BE49-F238E27FC236}">
                      <a16:creationId xmlns:a16="http://schemas.microsoft.com/office/drawing/2014/main" id="{B1157F61-B149-9FE8-BA40-373146BA53E4}"/>
                    </a:ext>
                  </a:extLst>
                </p:cNvPr>
                <p:cNvPicPr/>
                <p:nvPr/>
              </p:nvPicPr>
              <p:blipFill>
                <a:blip r:embed="rId146"/>
                <a:stretch>
                  <a:fillRect/>
                </a:stretch>
              </p:blipFill>
              <p:spPr>
                <a:xfrm>
                  <a:off x="6361595" y="2915308"/>
                  <a:ext cx="131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1" name="Freihand 40">
                  <a:extLst>
                    <a:ext uri="{FF2B5EF4-FFF2-40B4-BE49-F238E27FC236}">
                      <a16:creationId xmlns:a16="http://schemas.microsoft.com/office/drawing/2014/main" id="{B142E1EF-16EB-37A9-7B83-9FCDFDE23932}"/>
                    </a:ext>
                  </a:extLst>
                </p14:cNvPr>
                <p14:cNvContentPartPr/>
                <p14:nvPr/>
              </p14:nvContentPartPr>
              <p14:xfrm>
                <a:off x="6500195" y="2718388"/>
                <a:ext cx="133920" cy="383400"/>
              </p14:xfrm>
            </p:contentPart>
          </mc:Choice>
          <mc:Fallback>
            <p:pic>
              <p:nvPicPr>
                <p:cNvPr id="41" name="Freihand 40">
                  <a:extLst>
                    <a:ext uri="{FF2B5EF4-FFF2-40B4-BE49-F238E27FC236}">
                      <a16:creationId xmlns:a16="http://schemas.microsoft.com/office/drawing/2014/main" id="{B142E1EF-16EB-37A9-7B83-9FCDFDE23932}"/>
                    </a:ext>
                  </a:extLst>
                </p:cNvPr>
                <p:cNvPicPr/>
                <p:nvPr/>
              </p:nvPicPr>
              <p:blipFill>
                <a:blip r:embed="rId148"/>
                <a:stretch>
                  <a:fillRect/>
                </a:stretch>
              </p:blipFill>
              <p:spPr>
                <a:xfrm>
                  <a:off x="6491555" y="2709748"/>
                  <a:ext cx="15156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3" name="Freihand 32">
                  <a:extLst>
                    <a:ext uri="{FF2B5EF4-FFF2-40B4-BE49-F238E27FC236}">
                      <a16:creationId xmlns:a16="http://schemas.microsoft.com/office/drawing/2014/main" id="{52B02597-9E5E-7465-E2E4-2FA2DF8D5BF9}"/>
                    </a:ext>
                  </a:extLst>
                </p14:cNvPr>
                <p14:cNvContentPartPr/>
                <p14:nvPr/>
              </p14:nvContentPartPr>
              <p14:xfrm>
                <a:off x="4205555" y="2899108"/>
                <a:ext cx="428040" cy="75960"/>
              </p14:xfrm>
            </p:contentPart>
          </mc:Choice>
          <mc:Fallback>
            <p:pic>
              <p:nvPicPr>
                <p:cNvPr id="33" name="Freihand 32">
                  <a:extLst>
                    <a:ext uri="{FF2B5EF4-FFF2-40B4-BE49-F238E27FC236}">
                      <a16:creationId xmlns:a16="http://schemas.microsoft.com/office/drawing/2014/main" id="{52B02597-9E5E-7465-E2E4-2FA2DF8D5BF9}"/>
                    </a:ext>
                  </a:extLst>
                </p:cNvPr>
                <p:cNvPicPr/>
                <p:nvPr/>
              </p:nvPicPr>
              <p:blipFill>
                <a:blip r:embed="rId150"/>
                <a:stretch>
                  <a:fillRect/>
                </a:stretch>
              </p:blipFill>
              <p:spPr>
                <a:xfrm>
                  <a:off x="4196915" y="2890468"/>
                  <a:ext cx="445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4" name="Freihand 33">
                  <a:extLst>
                    <a:ext uri="{FF2B5EF4-FFF2-40B4-BE49-F238E27FC236}">
                      <a16:creationId xmlns:a16="http://schemas.microsoft.com/office/drawing/2014/main" id="{1612B63C-F3CB-7395-1D6A-676AE8407852}"/>
                    </a:ext>
                  </a:extLst>
                </p14:cNvPr>
                <p14:cNvContentPartPr/>
                <p14:nvPr/>
              </p14:nvContentPartPr>
              <p14:xfrm>
                <a:off x="4610555" y="2806948"/>
                <a:ext cx="127800" cy="194400"/>
              </p14:xfrm>
            </p:contentPart>
          </mc:Choice>
          <mc:Fallback>
            <p:pic>
              <p:nvPicPr>
                <p:cNvPr id="34" name="Freihand 33">
                  <a:extLst>
                    <a:ext uri="{FF2B5EF4-FFF2-40B4-BE49-F238E27FC236}">
                      <a16:creationId xmlns:a16="http://schemas.microsoft.com/office/drawing/2014/main" id="{1612B63C-F3CB-7395-1D6A-676AE8407852}"/>
                    </a:ext>
                  </a:extLst>
                </p:cNvPr>
                <p:cNvPicPr/>
                <p:nvPr/>
              </p:nvPicPr>
              <p:blipFill>
                <a:blip r:embed="rId152"/>
                <a:stretch>
                  <a:fillRect/>
                </a:stretch>
              </p:blipFill>
              <p:spPr>
                <a:xfrm>
                  <a:off x="4601915" y="2798308"/>
                  <a:ext cx="145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5" name="Freihand 44">
                  <a:extLst>
                    <a:ext uri="{FF2B5EF4-FFF2-40B4-BE49-F238E27FC236}">
                      <a16:creationId xmlns:a16="http://schemas.microsoft.com/office/drawing/2014/main" id="{62E355BA-C1A2-8123-C519-5894461BD13D}"/>
                    </a:ext>
                  </a:extLst>
                </p14:cNvPr>
                <p14:cNvContentPartPr/>
                <p14:nvPr/>
              </p14:nvContentPartPr>
              <p14:xfrm>
                <a:off x="4004675" y="2047348"/>
                <a:ext cx="3600" cy="204120"/>
              </p14:xfrm>
            </p:contentPart>
          </mc:Choice>
          <mc:Fallback>
            <p:pic>
              <p:nvPicPr>
                <p:cNvPr id="45" name="Freihand 44">
                  <a:extLst>
                    <a:ext uri="{FF2B5EF4-FFF2-40B4-BE49-F238E27FC236}">
                      <a16:creationId xmlns:a16="http://schemas.microsoft.com/office/drawing/2014/main" id="{62E355BA-C1A2-8123-C519-5894461BD13D}"/>
                    </a:ext>
                  </a:extLst>
                </p:cNvPr>
                <p:cNvPicPr/>
                <p:nvPr/>
              </p:nvPicPr>
              <p:blipFill>
                <a:blip r:embed="rId154"/>
                <a:stretch>
                  <a:fillRect/>
                </a:stretch>
              </p:blipFill>
              <p:spPr>
                <a:xfrm>
                  <a:off x="3995675" y="2038348"/>
                  <a:ext cx="212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6" name="Freihand 45">
                  <a:extLst>
                    <a:ext uri="{FF2B5EF4-FFF2-40B4-BE49-F238E27FC236}">
                      <a16:creationId xmlns:a16="http://schemas.microsoft.com/office/drawing/2014/main" id="{C176FCEE-EA97-4469-3421-7CC435F49702}"/>
                    </a:ext>
                  </a:extLst>
                </p14:cNvPr>
                <p14:cNvContentPartPr/>
                <p14:nvPr/>
              </p14:nvContentPartPr>
              <p14:xfrm>
                <a:off x="4012955" y="2467828"/>
                <a:ext cx="50040" cy="644040"/>
              </p14:xfrm>
            </p:contentPart>
          </mc:Choice>
          <mc:Fallback>
            <p:pic>
              <p:nvPicPr>
                <p:cNvPr id="46" name="Freihand 45">
                  <a:extLst>
                    <a:ext uri="{FF2B5EF4-FFF2-40B4-BE49-F238E27FC236}">
                      <a16:creationId xmlns:a16="http://schemas.microsoft.com/office/drawing/2014/main" id="{C176FCEE-EA97-4469-3421-7CC435F49702}"/>
                    </a:ext>
                  </a:extLst>
                </p:cNvPr>
                <p:cNvPicPr/>
                <p:nvPr/>
              </p:nvPicPr>
              <p:blipFill>
                <a:blip r:embed="rId156"/>
                <a:stretch>
                  <a:fillRect/>
                </a:stretch>
              </p:blipFill>
              <p:spPr>
                <a:xfrm>
                  <a:off x="4003955" y="2458828"/>
                  <a:ext cx="6768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2" name="Freihand 61">
                  <a:extLst>
                    <a:ext uri="{FF2B5EF4-FFF2-40B4-BE49-F238E27FC236}">
                      <a16:creationId xmlns:a16="http://schemas.microsoft.com/office/drawing/2014/main" id="{ADA0202E-578E-A628-2A00-D81E6071C729}"/>
                    </a:ext>
                  </a:extLst>
                </p14:cNvPr>
                <p14:cNvContentPartPr/>
                <p14:nvPr/>
              </p14:nvContentPartPr>
              <p14:xfrm>
                <a:off x="3372875" y="2027548"/>
                <a:ext cx="563040" cy="398160"/>
              </p14:xfrm>
            </p:contentPart>
          </mc:Choice>
          <mc:Fallback>
            <p:pic>
              <p:nvPicPr>
                <p:cNvPr id="62" name="Freihand 61">
                  <a:extLst>
                    <a:ext uri="{FF2B5EF4-FFF2-40B4-BE49-F238E27FC236}">
                      <a16:creationId xmlns:a16="http://schemas.microsoft.com/office/drawing/2014/main" id="{ADA0202E-578E-A628-2A00-D81E6071C729}"/>
                    </a:ext>
                  </a:extLst>
                </p:cNvPr>
                <p:cNvPicPr/>
                <p:nvPr/>
              </p:nvPicPr>
              <p:blipFill>
                <a:blip r:embed="rId158"/>
                <a:stretch>
                  <a:fillRect/>
                </a:stretch>
              </p:blipFill>
              <p:spPr>
                <a:xfrm>
                  <a:off x="3364235" y="2018908"/>
                  <a:ext cx="58068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3" name="Freihand 62">
                  <a:extLst>
                    <a:ext uri="{FF2B5EF4-FFF2-40B4-BE49-F238E27FC236}">
                      <a16:creationId xmlns:a16="http://schemas.microsoft.com/office/drawing/2014/main" id="{1BDFCB15-2413-A3C4-95A7-8062FE04BA51}"/>
                    </a:ext>
                  </a:extLst>
                </p14:cNvPr>
                <p14:cNvContentPartPr/>
                <p14:nvPr/>
              </p14:nvContentPartPr>
              <p14:xfrm>
                <a:off x="3893075" y="1976068"/>
                <a:ext cx="128160" cy="95400"/>
              </p14:xfrm>
            </p:contentPart>
          </mc:Choice>
          <mc:Fallback>
            <p:pic>
              <p:nvPicPr>
                <p:cNvPr id="63" name="Freihand 62">
                  <a:extLst>
                    <a:ext uri="{FF2B5EF4-FFF2-40B4-BE49-F238E27FC236}">
                      <a16:creationId xmlns:a16="http://schemas.microsoft.com/office/drawing/2014/main" id="{1BDFCB15-2413-A3C4-95A7-8062FE04BA51}"/>
                    </a:ext>
                  </a:extLst>
                </p:cNvPr>
                <p:cNvPicPr/>
                <p:nvPr/>
              </p:nvPicPr>
              <p:blipFill>
                <a:blip r:embed="rId160"/>
                <a:stretch>
                  <a:fillRect/>
                </a:stretch>
              </p:blipFill>
              <p:spPr>
                <a:xfrm>
                  <a:off x="3884075" y="1967428"/>
                  <a:ext cx="145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5" name="Freihand 64">
                  <a:extLst>
                    <a:ext uri="{FF2B5EF4-FFF2-40B4-BE49-F238E27FC236}">
                      <a16:creationId xmlns:a16="http://schemas.microsoft.com/office/drawing/2014/main" id="{579F8AC5-9B71-09F7-A463-420CC48B6A56}"/>
                    </a:ext>
                  </a:extLst>
                </p14:cNvPr>
                <p14:cNvContentPartPr/>
                <p14:nvPr/>
              </p14:nvContentPartPr>
              <p14:xfrm>
                <a:off x="3771395" y="1979308"/>
                <a:ext cx="199800" cy="18720"/>
              </p14:xfrm>
            </p:contentPart>
          </mc:Choice>
          <mc:Fallback>
            <p:pic>
              <p:nvPicPr>
                <p:cNvPr id="65" name="Freihand 64">
                  <a:extLst>
                    <a:ext uri="{FF2B5EF4-FFF2-40B4-BE49-F238E27FC236}">
                      <a16:creationId xmlns:a16="http://schemas.microsoft.com/office/drawing/2014/main" id="{579F8AC5-9B71-09F7-A463-420CC48B6A56}"/>
                    </a:ext>
                  </a:extLst>
                </p:cNvPr>
                <p:cNvPicPr/>
                <p:nvPr/>
              </p:nvPicPr>
              <p:blipFill>
                <a:blip r:embed="rId162"/>
                <a:stretch>
                  <a:fillRect/>
                </a:stretch>
              </p:blipFill>
              <p:spPr>
                <a:xfrm>
                  <a:off x="3762755" y="1970308"/>
                  <a:ext cx="217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6" name="Freihand 65">
                  <a:extLst>
                    <a:ext uri="{FF2B5EF4-FFF2-40B4-BE49-F238E27FC236}">
                      <a16:creationId xmlns:a16="http://schemas.microsoft.com/office/drawing/2014/main" id="{72DE7512-35C6-079E-65F9-8646D49918FD}"/>
                    </a:ext>
                  </a:extLst>
                </p14:cNvPr>
                <p14:cNvContentPartPr/>
                <p14:nvPr/>
              </p14:nvContentPartPr>
              <p14:xfrm>
                <a:off x="3333995" y="2000548"/>
                <a:ext cx="54360" cy="5400"/>
              </p14:xfrm>
            </p:contentPart>
          </mc:Choice>
          <mc:Fallback>
            <p:pic>
              <p:nvPicPr>
                <p:cNvPr id="66" name="Freihand 65">
                  <a:extLst>
                    <a:ext uri="{FF2B5EF4-FFF2-40B4-BE49-F238E27FC236}">
                      <a16:creationId xmlns:a16="http://schemas.microsoft.com/office/drawing/2014/main" id="{72DE7512-35C6-079E-65F9-8646D49918FD}"/>
                    </a:ext>
                  </a:extLst>
                </p:cNvPr>
                <p:cNvPicPr/>
                <p:nvPr/>
              </p:nvPicPr>
              <p:blipFill>
                <a:blip r:embed="rId164"/>
                <a:stretch>
                  <a:fillRect/>
                </a:stretch>
              </p:blipFill>
              <p:spPr>
                <a:xfrm>
                  <a:off x="3324995" y="1991548"/>
                  <a:ext cx="72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1" name="Freihand 70">
                  <a:extLst>
                    <a:ext uri="{FF2B5EF4-FFF2-40B4-BE49-F238E27FC236}">
                      <a16:creationId xmlns:a16="http://schemas.microsoft.com/office/drawing/2014/main" id="{3FD08BCA-6382-F057-AC23-5C2772FD1BA6}"/>
                    </a:ext>
                  </a:extLst>
                </p14:cNvPr>
                <p14:cNvContentPartPr/>
                <p14:nvPr/>
              </p14:nvContentPartPr>
              <p14:xfrm>
                <a:off x="3428675" y="2401588"/>
                <a:ext cx="326520" cy="26640"/>
              </p14:xfrm>
            </p:contentPart>
          </mc:Choice>
          <mc:Fallback>
            <p:pic>
              <p:nvPicPr>
                <p:cNvPr id="71" name="Freihand 70">
                  <a:extLst>
                    <a:ext uri="{FF2B5EF4-FFF2-40B4-BE49-F238E27FC236}">
                      <a16:creationId xmlns:a16="http://schemas.microsoft.com/office/drawing/2014/main" id="{3FD08BCA-6382-F057-AC23-5C2772FD1BA6}"/>
                    </a:ext>
                  </a:extLst>
                </p:cNvPr>
                <p:cNvPicPr/>
                <p:nvPr/>
              </p:nvPicPr>
              <p:blipFill>
                <a:blip r:embed="rId166"/>
                <a:stretch>
                  <a:fillRect/>
                </a:stretch>
              </p:blipFill>
              <p:spPr>
                <a:xfrm>
                  <a:off x="3420035" y="2392588"/>
                  <a:ext cx="344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72" name="Freihand 71">
                  <a:extLst>
                    <a:ext uri="{FF2B5EF4-FFF2-40B4-BE49-F238E27FC236}">
                      <a16:creationId xmlns:a16="http://schemas.microsoft.com/office/drawing/2014/main" id="{CDB197B7-BB27-5528-AE53-6A5722336A91}"/>
                    </a:ext>
                  </a:extLst>
                </p14:cNvPr>
                <p14:cNvContentPartPr/>
                <p14:nvPr/>
              </p14:nvContentPartPr>
              <p14:xfrm>
                <a:off x="3890915" y="2408068"/>
                <a:ext cx="135360" cy="16920"/>
              </p14:xfrm>
            </p:contentPart>
          </mc:Choice>
          <mc:Fallback>
            <p:pic>
              <p:nvPicPr>
                <p:cNvPr id="72" name="Freihand 71">
                  <a:extLst>
                    <a:ext uri="{FF2B5EF4-FFF2-40B4-BE49-F238E27FC236}">
                      <a16:creationId xmlns:a16="http://schemas.microsoft.com/office/drawing/2014/main" id="{CDB197B7-BB27-5528-AE53-6A5722336A91}"/>
                    </a:ext>
                  </a:extLst>
                </p:cNvPr>
                <p:cNvPicPr/>
                <p:nvPr/>
              </p:nvPicPr>
              <p:blipFill>
                <a:blip r:embed="rId168"/>
                <a:stretch>
                  <a:fillRect/>
                </a:stretch>
              </p:blipFill>
              <p:spPr>
                <a:xfrm>
                  <a:off x="3882275" y="2399428"/>
                  <a:ext cx="153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3" name="Freihand 72">
                  <a:extLst>
                    <a:ext uri="{FF2B5EF4-FFF2-40B4-BE49-F238E27FC236}">
                      <a16:creationId xmlns:a16="http://schemas.microsoft.com/office/drawing/2014/main" id="{83621AC8-F1E4-2B20-C379-4942E7F82A42}"/>
                    </a:ext>
                  </a:extLst>
                </p14:cNvPr>
                <p14:cNvContentPartPr/>
                <p14:nvPr/>
              </p14:nvContentPartPr>
              <p14:xfrm>
                <a:off x="4228235" y="2422468"/>
                <a:ext cx="303840" cy="30240"/>
              </p14:xfrm>
            </p:contentPart>
          </mc:Choice>
          <mc:Fallback>
            <p:pic>
              <p:nvPicPr>
                <p:cNvPr id="73" name="Freihand 72">
                  <a:extLst>
                    <a:ext uri="{FF2B5EF4-FFF2-40B4-BE49-F238E27FC236}">
                      <a16:creationId xmlns:a16="http://schemas.microsoft.com/office/drawing/2014/main" id="{83621AC8-F1E4-2B20-C379-4942E7F82A42}"/>
                    </a:ext>
                  </a:extLst>
                </p:cNvPr>
                <p:cNvPicPr/>
                <p:nvPr/>
              </p:nvPicPr>
              <p:blipFill>
                <a:blip r:embed="rId170"/>
                <a:stretch>
                  <a:fillRect/>
                </a:stretch>
              </p:blipFill>
              <p:spPr>
                <a:xfrm>
                  <a:off x="4219595" y="2413828"/>
                  <a:ext cx="321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4" name="Freihand 73">
                  <a:extLst>
                    <a:ext uri="{FF2B5EF4-FFF2-40B4-BE49-F238E27FC236}">
                      <a16:creationId xmlns:a16="http://schemas.microsoft.com/office/drawing/2014/main" id="{78D5FA8D-7560-1BFC-8991-DFD197EDE594}"/>
                    </a:ext>
                  </a:extLst>
                </p14:cNvPr>
                <p14:cNvContentPartPr/>
                <p14:nvPr/>
              </p14:nvContentPartPr>
              <p14:xfrm>
                <a:off x="4514075" y="2338588"/>
                <a:ext cx="44280" cy="216360"/>
              </p14:xfrm>
            </p:contentPart>
          </mc:Choice>
          <mc:Fallback>
            <p:pic>
              <p:nvPicPr>
                <p:cNvPr id="74" name="Freihand 73">
                  <a:extLst>
                    <a:ext uri="{FF2B5EF4-FFF2-40B4-BE49-F238E27FC236}">
                      <a16:creationId xmlns:a16="http://schemas.microsoft.com/office/drawing/2014/main" id="{78D5FA8D-7560-1BFC-8991-DFD197EDE594}"/>
                    </a:ext>
                  </a:extLst>
                </p:cNvPr>
                <p:cNvPicPr/>
                <p:nvPr/>
              </p:nvPicPr>
              <p:blipFill>
                <a:blip r:embed="rId172"/>
                <a:stretch>
                  <a:fillRect/>
                </a:stretch>
              </p:blipFill>
              <p:spPr>
                <a:xfrm>
                  <a:off x="4505435" y="2329948"/>
                  <a:ext cx="61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5" name="Freihand 74">
                  <a:extLst>
                    <a:ext uri="{FF2B5EF4-FFF2-40B4-BE49-F238E27FC236}">
                      <a16:creationId xmlns:a16="http://schemas.microsoft.com/office/drawing/2014/main" id="{430A46B2-D6A5-C28D-51B8-874515647A45}"/>
                    </a:ext>
                  </a:extLst>
                </p14:cNvPr>
                <p14:cNvContentPartPr/>
                <p14:nvPr/>
              </p14:nvContentPartPr>
              <p14:xfrm>
                <a:off x="3354515" y="2307268"/>
                <a:ext cx="74520" cy="257400"/>
              </p14:xfrm>
            </p:contentPart>
          </mc:Choice>
          <mc:Fallback>
            <p:pic>
              <p:nvPicPr>
                <p:cNvPr id="75" name="Freihand 74">
                  <a:extLst>
                    <a:ext uri="{FF2B5EF4-FFF2-40B4-BE49-F238E27FC236}">
                      <a16:creationId xmlns:a16="http://schemas.microsoft.com/office/drawing/2014/main" id="{430A46B2-D6A5-C28D-51B8-874515647A45}"/>
                    </a:ext>
                  </a:extLst>
                </p:cNvPr>
                <p:cNvPicPr/>
                <p:nvPr/>
              </p:nvPicPr>
              <p:blipFill>
                <a:blip r:embed="rId174"/>
                <a:stretch>
                  <a:fillRect/>
                </a:stretch>
              </p:blipFill>
              <p:spPr>
                <a:xfrm>
                  <a:off x="3345875" y="2298268"/>
                  <a:ext cx="921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7" name="Freihand 76">
                  <a:extLst>
                    <a:ext uri="{FF2B5EF4-FFF2-40B4-BE49-F238E27FC236}">
                      <a16:creationId xmlns:a16="http://schemas.microsoft.com/office/drawing/2014/main" id="{73589FD0-6B47-A0A7-53DD-747290A79980}"/>
                    </a:ext>
                  </a:extLst>
                </p14:cNvPr>
                <p14:cNvContentPartPr/>
                <p14:nvPr/>
              </p14:nvContentPartPr>
              <p14:xfrm>
                <a:off x="3437315" y="2491228"/>
                <a:ext cx="608400" cy="180360"/>
              </p14:xfrm>
            </p:contentPart>
          </mc:Choice>
          <mc:Fallback>
            <p:pic>
              <p:nvPicPr>
                <p:cNvPr id="77" name="Freihand 76">
                  <a:extLst>
                    <a:ext uri="{FF2B5EF4-FFF2-40B4-BE49-F238E27FC236}">
                      <a16:creationId xmlns:a16="http://schemas.microsoft.com/office/drawing/2014/main" id="{73589FD0-6B47-A0A7-53DD-747290A79980}"/>
                    </a:ext>
                  </a:extLst>
                </p:cNvPr>
                <p:cNvPicPr/>
                <p:nvPr/>
              </p:nvPicPr>
              <p:blipFill>
                <a:blip r:embed="rId176"/>
                <a:stretch>
                  <a:fillRect/>
                </a:stretch>
              </p:blipFill>
              <p:spPr>
                <a:xfrm>
                  <a:off x="3428315" y="2482588"/>
                  <a:ext cx="626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8" name="Freihand 77">
                  <a:extLst>
                    <a:ext uri="{FF2B5EF4-FFF2-40B4-BE49-F238E27FC236}">
                      <a16:creationId xmlns:a16="http://schemas.microsoft.com/office/drawing/2014/main" id="{FE79CEA0-4881-9672-98A9-B608615724A7}"/>
                    </a:ext>
                  </a:extLst>
                </p14:cNvPr>
                <p14:cNvContentPartPr/>
                <p14:nvPr/>
              </p14:nvContentPartPr>
              <p14:xfrm>
                <a:off x="4067675" y="2539468"/>
                <a:ext cx="411840" cy="132120"/>
              </p14:xfrm>
            </p:contentPart>
          </mc:Choice>
          <mc:Fallback>
            <p:pic>
              <p:nvPicPr>
                <p:cNvPr id="78" name="Freihand 77">
                  <a:extLst>
                    <a:ext uri="{FF2B5EF4-FFF2-40B4-BE49-F238E27FC236}">
                      <a16:creationId xmlns:a16="http://schemas.microsoft.com/office/drawing/2014/main" id="{FE79CEA0-4881-9672-98A9-B608615724A7}"/>
                    </a:ext>
                  </a:extLst>
                </p:cNvPr>
                <p:cNvPicPr/>
                <p:nvPr/>
              </p:nvPicPr>
              <p:blipFill>
                <a:blip r:embed="rId178"/>
                <a:stretch>
                  <a:fillRect/>
                </a:stretch>
              </p:blipFill>
              <p:spPr>
                <a:xfrm>
                  <a:off x="4058675" y="2530468"/>
                  <a:ext cx="429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9" name="Freihand 78">
                  <a:extLst>
                    <a:ext uri="{FF2B5EF4-FFF2-40B4-BE49-F238E27FC236}">
                      <a16:creationId xmlns:a16="http://schemas.microsoft.com/office/drawing/2014/main" id="{97931F33-E48A-5979-FAAF-B5A258C6AABA}"/>
                    </a:ext>
                  </a:extLst>
                </p14:cNvPr>
                <p14:cNvContentPartPr/>
                <p14:nvPr/>
              </p14:nvContentPartPr>
              <p14:xfrm>
                <a:off x="4181435" y="2273428"/>
                <a:ext cx="1545480" cy="485640"/>
              </p14:xfrm>
            </p:contentPart>
          </mc:Choice>
          <mc:Fallback>
            <p:pic>
              <p:nvPicPr>
                <p:cNvPr id="79" name="Freihand 78">
                  <a:extLst>
                    <a:ext uri="{FF2B5EF4-FFF2-40B4-BE49-F238E27FC236}">
                      <a16:creationId xmlns:a16="http://schemas.microsoft.com/office/drawing/2014/main" id="{97931F33-E48A-5979-FAAF-B5A258C6AABA}"/>
                    </a:ext>
                  </a:extLst>
                </p:cNvPr>
                <p:cNvPicPr/>
                <p:nvPr/>
              </p:nvPicPr>
              <p:blipFill>
                <a:blip r:embed="rId180"/>
                <a:stretch>
                  <a:fillRect/>
                </a:stretch>
              </p:blipFill>
              <p:spPr>
                <a:xfrm>
                  <a:off x="4172435" y="2264428"/>
                  <a:ext cx="156312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0" name="Freihand 79">
                  <a:extLst>
                    <a:ext uri="{FF2B5EF4-FFF2-40B4-BE49-F238E27FC236}">
                      <a16:creationId xmlns:a16="http://schemas.microsoft.com/office/drawing/2014/main" id="{331142EA-B506-75C4-3B7F-9C5A804E5600}"/>
                    </a:ext>
                  </a:extLst>
                </p14:cNvPr>
                <p14:cNvContentPartPr/>
                <p14:nvPr/>
              </p14:nvContentPartPr>
              <p14:xfrm>
                <a:off x="6173315" y="2028988"/>
                <a:ext cx="37440" cy="189360"/>
              </p14:xfrm>
            </p:contentPart>
          </mc:Choice>
          <mc:Fallback>
            <p:pic>
              <p:nvPicPr>
                <p:cNvPr id="80" name="Freihand 79">
                  <a:extLst>
                    <a:ext uri="{FF2B5EF4-FFF2-40B4-BE49-F238E27FC236}">
                      <a16:creationId xmlns:a16="http://schemas.microsoft.com/office/drawing/2014/main" id="{331142EA-B506-75C4-3B7F-9C5A804E5600}"/>
                    </a:ext>
                  </a:extLst>
                </p:cNvPr>
                <p:cNvPicPr/>
                <p:nvPr/>
              </p:nvPicPr>
              <p:blipFill>
                <a:blip r:embed="rId182"/>
                <a:stretch>
                  <a:fillRect/>
                </a:stretch>
              </p:blipFill>
              <p:spPr>
                <a:xfrm>
                  <a:off x="6164675" y="2020348"/>
                  <a:ext cx="55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1" name="Freihand 80">
                  <a:extLst>
                    <a:ext uri="{FF2B5EF4-FFF2-40B4-BE49-F238E27FC236}">
                      <a16:creationId xmlns:a16="http://schemas.microsoft.com/office/drawing/2014/main" id="{03D44304-E214-BB1C-814C-E1435A3456C9}"/>
                    </a:ext>
                  </a:extLst>
                </p14:cNvPr>
                <p14:cNvContentPartPr/>
                <p14:nvPr/>
              </p14:nvContentPartPr>
              <p14:xfrm>
                <a:off x="6097355" y="2017108"/>
                <a:ext cx="193320" cy="187200"/>
              </p14:xfrm>
            </p:contentPart>
          </mc:Choice>
          <mc:Fallback>
            <p:pic>
              <p:nvPicPr>
                <p:cNvPr id="81" name="Freihand 80">
                  <a:extLst>
                    <a:ext uri="{FF2B5EF4-FFF2-40B4-BE49-F238E27FC236}">
                      <a16:creationId xmlns:a16="http://schemas.microsoft.com/office/drawing/2014/main" id="{03D44304-E214-BB1C-814C-E1435A3456C9}"/>
                    </a:ext>
                  </a:extLst>
                </p:cNvPr>
                <p:cNvPicPr/>
                <p:nvPr/>
              </p:nvPicPr>
              <p:blipFill>
                <a:blip r:embed="rId184"/>
                <a:stretch>
                  <a:fillRect/>
                </a:stretch>
              </p:blipFill>
              <p:spPr>
                <a:xfrm>
                  <a:off x="6088715" y="2008108"/>
                  <a:ext cx="210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2" name="Freihand 81">
                  <a:extLst>
                    <a:ext uri="{FF2B5EF4-FFF2-40B4-BE49-F238E27FC236}">
                      <a16:creationId xmlns:a16="http://schemas.microsoft.com/office/drawing/2014/main" id="{277506F7-E11D-F1CC-26D8-5C2D54E2A2C2}"/>
                    </a:ext>
                  </a:extLst>
                </p14:cNvPr>
                <p14:cNvContentPartPr/>
                <p14:nvPr/>
              </p14:nvContentPartPr>
              <p14:xfrm>
                <a:off x="6305075" y="2049868"/>
                <a:ext cx="214560" cy="84240"/>
              </p14:xfrm>
            </p:contentPart>
          </mc:Choice>
          <mc:Fallback>
            <p:pic>
              <p:nvPicPr>
                <p:cNvPr id="82" name="Freihand 81">
                  <a:extLst>
                    <a:ext uri="{FF2B5EF4-FFF2-40B4-BE49-F238E27FC236}">
                      <a16:creationId xmlns:a16="http://schemas.microsoft.com/office/drawing/2014/main" id="{277506F7-E11D-F1CC-26D8-5C2D54E2A2C2}"/>
                    </a:ext>
                  </a:extLst>
                </p:cNvPr>
                <p:cNvPicPr/>
                <p:nvPr/>
              </p:nvPicPr>
              <p:blipFill>
                <a:blip r:embed="rId186"/>
                <a:stretch>
                  <a:fillRect/>
                </a:stretch>
              </p:blipFill>
              <p:spPr>
                <a:xfrm>
                  <a:off x="6296435" y="2041228"/>
                  <a:ext cx="232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3" name="Freihand 82">
                  <a:extLst>
                    <a:ext uri="{FF2B5EF4-FFF2-40B4-BE49-F238E27FC236}">
                      <a16:creationId xmlns:a16="http://schemas.microsoft.com/office/drawing/2014/main" id="{F9EF61DB-90F2-94E3-A847-378BDB3D3D1A}"/>
                    </a:ext>
                  </a:extLst>
                </p14:cNvPr>
                <p14:cNvContentPartPr/>
                <p14:nvPr/>
              </p14:nvContentPartPr>
              <p14:xfrm>
                <a:off x="6626195" y="2021068"/>
                <a:ext cx="92160" cy="100440"/>
              </p14:xfrm>
            </p:contentPart>
          </mc:Choice>
          <mc:Fallback>
            <p:pic>
              <p:nvPicPr>
                <p:cNvPr id="83" name="Freihand 82">
                  <a:extLst>
                    <a:ext uri="{FF2B5EF4-FFF2-40B4-BE49-F238E27FC236}">
                      <a16:creationId xmlns:a16="http://schemas.microsoft.com/office/drawing/2014/main" id="{F9EF61DB-90F2-94E3-A847-378BDB3D3D1A}"/>
                    </a:ext>
                  </a:extLst>
                </p:cNvPr>
                <p:cNvPicPr/>
                <p:nvPr/>
              </p:nvPicPr>
              <p:blipFill>
                <a:blip r:embed="rId188"/>
                <a:stretch>
                  <a:fillRect/>
                </a:stretch>
              </p:blipFill>
              <p:spPr>
                <a:xfrm>
                  <a:off x="6617195" y="2012428"/>
                  <a:ext cx="109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84" name="Freihand 83">
                  <a:extLst>
                    <a:ext uri="{FF2B5EF4-FFF2-40B4-BE49-F238E27FC236}">
                      <a16:creationId xmlns:a16="http://schemas.microsoft.com/office/drawing/2014/main" id="{BDA9110A-112F-1DBE-0C85-8FD47EDB0C20}"/>
                    </a:ext>
                  </a:extLst>
                </p14:cNvPr>
                <p14:cNvContentPartPr/>
                <p14:nvPr/>
              </p14:nvContentPartPr>
              <p14:xfrm>
                <a:off x="6761195" y="1982188"/>
                <a:ext cx="226800" cy="114840"/>
              </p14:xfrm>
            </p:contentPart>
          </mc:Choice>
          <mc:Fallback>
            <p:pic>
              <p:nvPicPr>
                <p:cNvPr id="84" name="Freihand 83">
                  <a:extLst>
                    <a:ext uri="{FF2B5EF4-FFF2-40B4-BE49-F238E27FC236}">
                      <a16:creationId xmlns:a16="http://schemas.microsoft.com/office/drawing/2014/main" id="{BDA9110A-112F-1DBE-0C85-8FD47EDB0C20}"/>
                    </a:ext>
                  </a:extLst>
                </p:cNvPr>
                <p:cNvPicPr/>
                <p:nvPr/>
              </p:nvPicPr>
              <p:blipFill>
                <a:blip r:embed="rId190"/>
                <a:stretch>
                  <a:fillRect/>
                </a:stretch>
              </p:blipFill>
              <p:spPr>
                <a:xfrm>
                  <a:off x="6752555" y="1973188"/>
                  <a:ext cx="244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5" name="Freihand 84">
                  <a:extLst>
                    <a:ext uri="{FF2B5EF4-FFF2-40B4-BE49-F238E27FC236}">
                      <a16:creationId xmlns:a16="http://schemas.microsoft.com/office/drawing/2014/main" id="{17F54AF8-88AB-E6D5-15F0-AD1D2D8413C9}"/>
                    </a:ext>
                  </a:extLst>
                </p14:cNvPr>
                <p14:cNvContentPartPr/>
                <p14:nvPr/>
              </p14:nvContentPartPr>
              <p14:xfrm>
                <a:off x="7036595" y="1976068"/>
                <a:ext cx="140400" cy="61560"/>
              </p14:xfrm>
            </p:contentPart>
          </mc:Choice>
          <mc:Fallback>
            <p:pic>
              <p:nvPicPr>
                <p:cNvPr id="85" name="Freihand 84">
                  <a:extLst>
                    <a:ext uri="{FF2B5EF4-FFF2-40B4-BE49-F238E27FC236}">
                      <a16:creationId xmlns:a16="http://schemas.microsoft.com/office/drawing/2014/main" id="{17F54AF8-88AB-E6D5-15F0-AD1D2D8413C9}"/>
                    </a:ext>
                  </a:extLst>
                </p:cNvPr>
                <p:cNvPicPr/>
                <p:nvPr/>
              </p:nvPicPr>
              <p:blipFill>
                <a:blip r:embed="rId192"/>
                <a:stretch>
                  <a:fillRect/>
                </a:stretch>
              </p:blipFill>
              <p:spPr>
                <a:xfrm>
                  <a:off x="7027595" y="1967428"/>
                  <a:ext cx="158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6" name="Freihand 85">
                  <a:extLst>
                    <a:ext uri="{FF2B5EF4-FFF2-40B4-BE49-F238E27FC236}">
                      <a16:creationId xmlns:a16="http://schemas.microsoft.com/office/drawing/2014/main" id="{3B6EE34B-45F2-AD4C-943B-A33A634D5B61}"/>
                    </a:ext>
                  </a:extLst>
                </p14:cNvPr>
                <p14:cNvContentPartPr/>
                <p14:nvPr/>
              </p14:nvContentPartPr>
              <p14:xfrm>
                <a:off x="7203275" y="1931068"/>
                <a:ext cx="107280" cy="97920"/>
              </p14:xfrm>
            </p:contentPart>
          </mc:Choice>
          <mc:Fallback>
            <p:pic>
              <p:nvPicPr>
                <p:cNvPr id="86" name="Freihand 85">
                  <a:extLst>
                    <a:ext uri="{FF2B5EF4-FFF2-40B4-BE49-F238E27FC236}">
                      <a16:creationId xmlns:a16="http://schemas.microsoft.com/office/drawing/2014/main" id="{3B6EE34B-45F2-AD4C-943B-A33A634D5B61}"/>
                    </a:ext>
                  </a:extLst>
                </p:cNvPr>
                <p:cNvPicPr/>
                <p:nvPr/>
              </p:nvPicPr>
              <p:blipFill>
                <a:blip r:embed="rId194"/>
                <a:stretch>
                  <a:fillRect/>
                </a:stretch>
              </p:blipFill>
              <p:spPr>
                <a:xfrm>
                  <a:off x="7194635" y="1922068"/>
                  <a:ext cx="124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87" name="Freihand 86">
                  <a:extLst>
                    <a:ext uri="{FF2B5EF4-FFF2-40B4-BE49-F238E27FC236}">
                      <a16:creationId xmlns:a16="http://schemas.microsoft.com/office/drawing/2014/main" id="{7CF8D1CF-A666-8592-D80D-C3FBD91F79F7}"/>
                    </a:ext>
                  </a:extLst>
                </p14:cNvPr>
                <p14:cNvContentPartPr/>
                <p14:nvPr/>
              </p14:nvContentPartPr>
              <p14:xfrm>
                <a:off x="7354115" y="1893628"/>
                <a:ext cx="141120" cy="142200"/>
              </p14:xfrm>
            </p:contentPart>
          </mc:Choice>
          <mc:Fallback>
            <p:pic>
              <p:nvPicPr>
                <p:cNvPr id="87" name="Freihand 86">
                  <a:extLst>
                    <a:ext uri="{FF2B5EF4-FFF2-40B4-BE49-F238E27FC236}">
                      <a16:creationId xmlns:a16="http://schemas.microsoft.com/office/drawing/2014/main" id="{7CF8D1CF-A666-8592-D80D-C3FBD91F79F7}"/>
                    </a:ext>
                  </a:extLst>
                </p:cNvPr>
                <p:cNvPicPr/>
                <p:nvPr/>
              </p:nvPicPr>
              <p:blipFill>
                <a:blip r:embed="rId196"/>
                <a:stretch>
                  <a:fillRect/>
                </a:stretch>
              </p:blipFill>
              <p:spPr>
                <a:xfrm>
                  <a:off x="7345115" y="1884988"/>
                  <a:ext cx="158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8" name="Freihand 87">
                  <a:extLst>
                    <a:ext uri="{FF2B5EF4-FFF2-40B4-BE49-F238E27FC236}">
                      <a16:creationId xmlns:a16="http://schemas.microsoft.com/office/drawing/2014/main" id="{3EF283CE-3D02-CE91-7362-6FB3C74B2166}"/>
                    </a:ext>
                  </a:extLst>
                </p14:cNvPr>
                <p14:cNvContentPartPr/>
                <p14:nvPr/>
              </p14:nvContentPartPr>
              <p14:xfrm>
                <a:off x="7726715" y="1747108"/>
                <a:ext cx="226440" cy="360720"/>
              </p14:xfrm>
            </p:contentPart>
          </mc:Choice>
          <mc:Fallback>
            <p:pic>
              <p:nvPicPr>
                <p:cNvPr id="88" name="Freihand 87">
                  <a:extLst>
                    <a:ext uri="{FF2B5EF4-FFF2-40B4-BE49-F238E27FC236}">
                      <a16:creationId xmlns:a16="http://schemas.microsoft.com/office/drawing/2014/main" id="{3EF283CE-3D02-CE91-7362-6FB3C74B2166}"/>
                    </a:ext>
                  </a:extLst>
                </p:cNvPr>
                <p:cNvPicPr/>
                <p:nvPr/>
              </p:nvPicPr>
              <p:blipFill>
                <a:blip r:embed="rId198"/>
                <a:stretch>
                  <a:fillRect/>
                </a:stretch>
              </p:blipFill>
              <p:spPr>
                <a:xfrm>
                  <a:off x="7718075" y="1738468"/>
                  <a:ext cx="24408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1" name="Freihand 90">
                  <a:extLst>
                    <a:ext uri="{FF2B5EF4-FFF2-40B4-BE49-F238E27FC236}">
                      <a16:creationId xmlns:a16="http://schemas.microsoft.com/office/drawing/2014/main" id="{6767C923-4CBE-D12A-80D6-5F96206ECC7E}"/>
                    </a:ext>
                  </a:extLst>
                </p14:cNvPr>
                <p14:cNvContentPartPr/>
                <p14:nvPr/>
              </p14:nvContentPartPr>
              <p14:xfrm>
                <a:off x="8178155" y="1766548"/>
                <a:ext cx="137880" cy="245160"/>
              </p14:xfrm>
            </p:contentPart>
          </mc:Choice>
          <mc:Fallback>
            <p:pic>
              <p:nvPicPr>
                <p:cNvPr id="91" name="Freihand 90">
                  <a:extLst>
                    <a:ext uri="{FF2B5EF4-FFF2-40B4-BE49-F238E27FC236}">
                      <a16:creationId xmlns:a16="http://schemas.microsoft.com/office/drawing/2014/main" id="{6767C923-4CBE-D12A-80D6-5F96206ECC7E}"/>
                    </a:ext>
                  </a:extLst>
                </p:cNvPr>
                <p:cNvPicPr/>
                <p:nvPr/>
              </p:nvPicPr>
              <p:blipFill>
                <a:blip r:embed="rId200"/>
                <a:stretch>
                  <a:fillRect/>
                </a:stretch>
              </p:blipFill>
              <p:spPr>
                <a:xfrm>
                  <a:off x="8169515" y="1757908"/>
                  <a:ext cx="1555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50" name="Freihand 249">
                  <a:extLst>
                    <a:ext uri="{FF2B5EF4-FFF2-40B4-BE49-F238E27FC236}">
                      <a16:creationId xmlns:a16="http://schemas.microsoft.com/office/drawing/2014/main" id="{8A4858AE-A70F-890E-EB83-FADD95048D8F}"/>
                    </a:ext>
                  </a:extLst>
                </p14:cNvPr>
                <p14:cNvContentPartPr/>
                <p14:nvPr/>
              </p14:nvContentPartPr>
              <p14:xfrm>
                <a:off x="3424355" y="2431468"/>
                <a:ext cx="1055160" cy="42120"/>
              </p14:xfrm>
            </p:contentPart>
          </mc:Choice>
          <mc:Fallback>
            <p:pic>
              <p:nvPicPr>
                <p:cNvPr id="250" name="Freihand 249">
                  <a:extLst>
                    <a:ext uri="{FF2B5EF4-FFF2-40B4-BE49-F238E27FC236}">
                      <a16:creationId xmlns:a16="http://schemas.microsoft.com/office/drawing/2014/main" id="{8A4858AE-A70F-890E-EB83-FADD95048D8F}"/>
                    </a:ext>
                  </a:extLst>
                </p:cNvPr>
                <p:cNvPicPr/>
                <p:nvPr/>
              </p:nvPicPr>
              <p:blipFill>
                <a:blip r:embed="rId202"/>
                <a:stretch>
                  <a:fillRect/>
                </a:stretch>
              </p:blipFill>
              <p:spPr>
                <a:xfrm>
                  <a:off x="3415355" y="2422468"/>
                  <a:ext cx="1072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52" name="Freihand 251">
                  <a:extLst>
                    <a:ext uri="{FF2B5EF4-FFF2-40B4-BE49-F238E27FC236}">
                      <a16:creationId xmlns:a16="http://schemas.microsoft.com/office/drawing/2014/main" id="{70868480-8727-49F7-0AE8-37A2FDD51393}"/>
                    </a:ext>
                  </a:extLst>
                </p14:cNvPr>
                <p14:cNvContentPartPr/>
                <p14:nvPr/>
              </p14:nvContentPartPr>
              <p14:xfrm>
                <a:off x="4501115" y="2350468"/>
                <a:ext cx="50760" cy="176040"/>
              </p14:xfrm>
            </p:contentPart>
          </mc:Choice>
          <mc:Fallback>
            <p:pic>
              <p:nvPicPr>
                <p:cNvPr id="252" name="Freihand 251">
                  <a:extLst>
                    <a:ext uri="{FF2B5EF4-FFF2-40B4-BE49-F238E27FC236}">
                      <a16:creationId xmlns:a16="http://schemas.microsoft.com/office/drawing/2014/main" id="{70868480-8727-49F7-0AE8-37A2FDD51393}"/>
                    </a:ext>
                  </a:extLst>
                </p:cNvPr>
                <p:cNvPicPr/>
                <p:nvPr/>
              </p:nvPicPr>
              <p:blipFill>
                <a:blip r:embed="rId204"/>
                <a:stretch>
                  <a:fillRect/>
                </a:stretch>
              </p:blipFill>
              <p:spPr>
                <a:xfrm>
                  <a:off x="4492115" y="2341468"/>
                  <a:ext cx="684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53" name="Freihand 252">
                  <a:extLst>
                    <a:ext uri="{FF2B5EF4-FFF2-40B4-BE49-F238E27FC236}">
                      <a16:creationId xmlns:a16="http://schemas.microsoft.com/office/drawing/2014/main" id="{93061666-693D-4CB6-0737-68229B7062DB}"/>
                    </a:ext>
                  </a:extLst>
                </p14:cNvPr>
                <p14:cNvContentPartPr/>
                <p14:nvPr/>
              </p14:nvContentPartPr>
              <p14:xfrm>
                <a:off x="4016555" y="2015668"/>
                <a:ext cx="519120" cy="492480"/>
              </p14:xfrm>
            </p:contentPart>
          </mc:Choice>
          <mc:Fallback>
            <p:pic>
              <p:nvPicPr>
                <p:cNvPr id="253" name="Freihand 252">
                  <a:extLst>
                    <a:ext uri="{FF2B5EF4-FFF2-40B4-BE49-F238E27FC236}">
                      <a16:creationId xmlns:a16="http://schemas.microsoft.com/office/drawing/2014/main" id="{93061666-693D-4CB6-0737-68229B7062DB}"/>
                    </a:ext>
                  </a:extLst>
                </p:cNvPr>
                <p:cNvPicPr/>
                <p:nvPr/>
              </p:nvPicPr>
              <p:blipFill>
                <a:blip r:embed="rId206"/>
                <a:stretch>
                  <a:fillRect/>
                </a:stretch>
              </p:blipFill>
              <p:spPr>
                <a:xfrm>
                  <a:off x="4007555" y="2007028"/>
                  <a:ext cx="53676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54" name="Freihand 253">
                  <a:extLst>
                    <a:ext uri="{FF2B5EF4-FFF2-40B4-BE49-F238E27FC236}">
                      <a16:creationId xmlns:a16="http://schemas.microsoft.com/office/drawing/2014/main" id="{BEAB0261-BDA7-C940-67C4-5FCE8FEBCFFF}"/>
                    </a:ext>
                  </a:extLst>
                </p14:cNvPr>
                <p14:cNvContentPartPr/>
                <p14:nvPr/>
              </p14:nvContentPartPr>
              <p14:xfrm>
                <a:off x="3960395" y="1990468"/>
                <a:ext cx="131040" cy="86040"/>
              </p14:xfrm>
            </p:contentPart>
          </mc:Choice>
          <mc:Fallback>
            <p:pic>
              <p:nvPicPr>
                <p:cNvPr id="254" name="Freihand 253">
                  <a:extLst>
                    <a:ext uri="{FF2B5EF4-FFF2-40B4-BE49-F238E27FC236}">
                      <a16:creationId xmlns:a16="http://schemas.microsoft.com/office/drawing/2014/main" id="{BEAB0261-BDA7-C940-67C4-5FCE8FEBCFFF}"/>
                    </a:ext>
                  </a:extLst>
                </p:cNvPr>
                <p:cNvPicPr/>
                <p:nvPr/>
              </p:nvPicPr>
              <p:blipFill>
                <a:blip r:embed="rId208"/>
                <a:stretch>
                  <a:fillRect/>
                </a:stretch>
              </p:blipFill>
              <p:spPr>
                <a:xfrm>
                  <a:off x="3951395" y="1981468"/>
                  <a:ext cx="148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56" name="Freihand 255">
                  <a:extLst>
                    <a:ext uri="{FF2B5EF4-FFF2-40B4-BE49-F238E27FC236}">
                      <a16:creationId xmlns:a16="http://schemas.microsoft.com/office/drawing/2014/main" id="{19B4CE4C-5269-D105-B520-6C437E022DBD}"/>
                    </a:ext>
                  </a:extLst>
                </p14:cNvPr>
                <p14:cNvContentPartPr/>
                <p14:nvPr/>
              </p14:nvContentPartPr>
              <p14:xfrm>
                <a:off x="3487715" y="2187028"/>
                <a:ext cx="145800" cy="203760"/>
              </p14:xfrm>
            </p:contentPart>
          </mc:Choice>
          <mc:Fallback>
            <p:pic>
              <p:nvPicPr>
                <p:cNvPr id="256" name="Freihand 255">
                  <a:extLst>
                    <a:ext uri="{FF2B5EF4-FFF2-40B4-BE49-F238E27FC236}">
                      <a16:creationId xmlns:a16="http://schemas.microsoft.com/office/drawing/2014/main" id="{19B4CE4C-5269-D105-B520-6C437E022DBD}"/>
                    </a:ext>
                  </a:extLst>
                </p:cNvPr>
                <p:cNvPicPr/>
                <p:nvPr/>
              </p:nvPicPr>
              <p:blipFill>
                <a:blip r:embed="rId210"/>
                <a:stretch>
                  <a:fillRect/>
                </a:stretch>
              </p:blipFill>
              <p:spPr>
                <a:xfrm>
                  <a:off x="3479075" y="2178388"/>
                  <a:ext cx="163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57" name="Freihand 256">
                  <a:extLst>
                    <a:ext uri="{FF2B5EF4-FFF2-40B4-BE49-F238E27FC236}">
                      <a16:creationId xmlns:a16="http://schemas.microsoft.com/office/drawing/2014/main" id="{3A6B9357-4F5D-6B9F-165D-AD5EA5E625A4}"/>
                    </a:ext>
                  </a:extLst>
                </p14:cNvPr>
                <p14:cNvContentPartPr/>
                <p14:nvPr/>
              </p14:nvContentPartPr>
              <p14:xfrm>
                <a:off x="3646835" y="2059228"/>
                <a:ext cx="154440" cy="176400"/>
              </p14:xfrm>
            </p:contentPart>
          </mc:Choice>
          <mc:Fallback>
            <p:pic>
              <p:nvPicPr>
                <p:cNvPr id="257" name="Freihand 256">
                  <a:extLst>
                    <a:ext uri="{FF2B5EF4-FFF2-40B4-BE49-F238E27FC236}">
                      <a16:creationId xmlns:a16="http://schemas.microsoft.com/office/drawing/2014/main" id="{3A6B9357-4F5D-6B9F-165D-AD5EA5E625A4}"/>
                    </a:ext>
                  </a:extLst>
                </p:cNvPr>
                <p:cNvPicPr/>
                <p:nvPr/>
              </p:nvPicPr>
              <p:blipFill>
                <a:blip r:embed="rId212"/>
                <a:stretch>
                  <a:fillRect/>
                </a:stretch>
              </p:blipFill>
              <p:spPr>
                <a:xfrm>
                  <a:off x="3638195" y="2050588"/>
                  <a:ext cx="172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7" name="Freihand 46">
                  <a:extLst>
                    <a:ext uri="{FF2B5EF4-FFF2-40B4-BE49-F238E27FC236}">
                      <a16:creationId xmlns:a16="http://schemas.microsoft.com/office/drawing/2014/main" id="{E1057CFA-FD8F-0979-6423-59EF55B01AD0}"/>
                    </a:ext>
                  </a:extLst>
                </p14:cNvPr>
                <p14:cNvContentPartPr/>
                <p14:nvPr/>
              </p14:nvContentPartPr>
              <p14:xfrm>
                <a:off x="4067675" y="3268828"/>
                <a:ext cx="40320" cy="1005840"/>
              </p14:xfrm>
            </p:contentPart>
          </mc:Choice>
          <mc:Fallback>
            <p:pic>
              <p:nvPicPr>
                <p:cNvPr id="47" name="Freihand 46">
                  <a:extLst>
                    <a:ext uri="{FF2B5EF4-FFF2-40B4-BE49-F238E27FC236}">
                      <a16:creationId xmlns:a16="http://schemas.microsoft.com/office/drawing/2014/main" id="{E1057CFA-FD8F-0979-6423-59EF55B01AD0}"/>
                    </a:ext>
                  </a:extLst>
                </p:cNvPr>
                <p:cNvPicPr/>
                <p:nvPr/>
              </p:nvPicPr>
              <p:blipFill>
                <a:blip r:embed="rId214"/>
                <a:stretch>
                  <a:fillRect/>
                </a:stretch>
              </p:blipFill>
              <p:spPr>
                <a:xfrm>
                  <a:off x="4059035" y="3260188"/>
                  <a:ext cx="57960" cy="1023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 name="Freihand 47">
                  <a:extLst>
                    <a:ext uri="{FF2B5EF4-FFF2-40B4-BE49-F238E27FC236}">
                      <a16:creationId xmlns:a16="http://schemas.microsoft.com/office/drawing/2014/main" id="{BDE9254C-B914-7393-7A62-A9A9FA137089}"/>
                    </a:ext>
                  </a:extLst>
                </p14:cNvPr>
                <p14:cNvContentPartPr/>
                <p14:nvPr/>
              </p14:nvContentPartPr>
              <p14:xfrm>
                <a:off x="4042115" y="4562308"/>
                <a:ext cx="78120" cy="79200"/>
              </p14:xfrm>
            </p:contentPart>
          </mc:Choice>
          <mc:Fallback>
            <p:pic>
              <p:nvPicPr>
                <p:cNvPr id="48" name="Freihand 47">
                  <a:extLst>
                    <a:ext uri="{FF2B5EF4-FFF2-40B4-BE49-F238E27FC236}">
                      <a16:creationId xmlns:a16="http://schemas.microsoft.com/office/drawing/2014/main" id="{BDE9254C-B914-7393-7A62-A9A9FA137089}"/>
                    </a:ext>
                  </a:extLst>
                </p:cNvPr>
                <p:cNvPicPr/>
                <p:nvPr/>
              </p:nvPicPr>
              <p:blipFill>
                <a:blip r:embed="rId216"/>
                <a:stretch>
                  <a:fillRect/>
                </a:stretch>
              </p:blipFill>
              <p:spPr>
                <a:xfrm>
                  <a:off x="4033115" y="4553308"/>
                  <a:ext cx="95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9" name="Freihand 48">
                  <a:extLst>
                    <a:ext uri="{FF2B5EF4-FFF2-40B4-BE49-F238E27FC236}">
                      <a16:creationId xmlns:a16="http://schemas.microsoft.com/office/drawing/2014/main" id="{C6AF0D08-D855-1827-9747-47D1C03F3F6A}"/>
                    </a:ext>
                  </a:extLst>
                </p14:cNvPr>
                <p14:cNvContentPartPr/>
                <p14:nvPr/>
              </p14:nvContentPartPr>
              <p14:xfrm>
                <a:off x="4032755" y="4515148"/>
                <a:ext cx="112680" cy="268560"/>
              </p14:xfrm>
            </p:contentPart>
          </mc:Choice>
          <mc:Fallback>
            <p:pic>
              <p:nvPicPr>
                <p:cNvPr id="49" name="Freihand 48">
                  <a:extLst>
                    <a:ext uri="{FF2B5EF4-FFF2-40B4-BE49-F238E27FC236}">
                      <a16:creationId xmlns:a16="http://schemas.microsoft.com/office/drawing/2014/main" id="{C6AF0D08-D855-1827-9747-47D1C03F3F6A}"/>
                    </a:ext>
                  </a:extLst>
                </p:cNvPr>
                <p:cNvPicPr/>
                <p:nvPr/>
              </p:nvPicPr>
              <p:blipFill>
                <a:blip r:embed="rId218"/>
                <a:stretch>
                  <a:fillRect/>
                </a:stretch>
              </p:blipFill>
              <p:spPr>
                <a:xfrm>
                  <a:off x="4023755" y="4506508"/>
                  <a:ext cx="1303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0" name="Freihand 49">
                  <a:extLst>
                    <a:ext uri="{FF2B5EF4-FFF2-40B4-BE49-F238E27FC236}">
                      <a16:creationId xmlns:a16="http://schemas.microsoft.com/office/drawing/2014/main" id="{29600D66-25B2-DA1F-589A-8C8AD5E0B6C7}"/>
                    </a:ext>
                  </a:extLst>
                </p14:cNvPr>
                <p14:cNvContentPartPr/>
                <p14:nvPr/>
              </p14:nvContentPartPr>
              <p14:xfrm>
                <a:off x="4165955" y="4442428"/>
                <a:ext cx="75960" cy="183240"/>
              </p14:xfrm>
            </p:contentPart>
          </mc:Choice>
          <mc:Fallback>
            <p:pic>
              <p:nvPicPr>
                <p:cNvPr id="50" name="Freihand 49">
                  <a:extLst>
                    <a:ext uri="{FF2B5EF4-FFF2-40B4-BE49-F238E27FC236}">
                      <a16:creationId xmlns:a16="http://schemas.microsoft.com/office/drawing/2014/main" id="{29600D66-25B2-DA1F-589A-8C8AD5E0B6C7}"/>
                    </a:ext>
                  </a:extLst>
                </p:cNvPr>
                <p:cNvPicPr/>
                <p:nvPr/>
              </p:nvPicPr>
              <p:blipFill>
                <a:blip r:embed="rId220"/>
                <a:stretch>
                  <a:fillRect/>
                </a:stretch>
              </p:blipFill>
              <p:spPr>
                <a:xfrm>
                  <a:off x="4156955" y="4433788"/>
                  <a:ext cx="93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1" name="Freihand 50">
                  <a:extLst>
                    <a:ext uri="{FF2B5EF4-FFF2-40B4-BE49-F238E27FC236}">
                      <a16:creationId xmlns:a16="http://schemas.microsoft.com/office/drawing/2014/main" id="{82949B4C-7522-679E-1142-DE8775D111B6}"/>
                    </a:ext>
                  </a:extLst>
                </p14:cNvPr>
                <p14:cNvContentPartPr/>
                <p14:nvPr/>
              </p14:nvContentPartPr>
              <p14:xfrm>
                <a:off x="3944915" y="4515508"/>
                <a:ext cx="148680" cy="165960"/>
              </p14:xfrm>
            </p:contentPart>
          </mc:Choice>
          <mc:Fallback>
            <p:pic>
              <p:nvPicPr>
                <p:cNvPr id="51" name="Freihand 50">
                  <a:extLst>
                    <a:ext uri="{FF2B5EF4-FFF2-40B4-BE49-F238E27FC236}">
                      <a16:creationId xmlns:a16="http://schemas.microsoft.com/office/drawing/2014/main" id="{82949B4C-7522-679E-1142-DE8775D111B6}"/>
                    </a:ext>
                  </a:extLst>
                </p:cNvPr>
                <p:cNvPicPr/>
                <p:nvPr/>
              </p:nvPicPr>
              <p:blipFill>
                <a:blip r:embed="rId222"/>
                <a:stretch>
                  <a:fillRect/>
                </a:stretch>
              </p:blipFill>
              <p:spPr>
                <a:xfrm>
                  <a:off x="3936275" y="4506508"/>
                  <a:ext cx="166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2" name="Freihand 51">
                  <a:extLst>
                    <a:ext uri="{FF2B5EF4-FFF2-40B4-BE49-F238E27FC236}">
                      <a16:creationId xmlns:a16="http://schemas.microsoft.com/office/drawing/2014/main" id="{E4D5D350-17F8-93EE-1746-71E968CAFA14}"/>
                    </a:ext>
                  </a:extLst>
                </p14:cNvPr>
                <p14:cNvContentPartPr/>
                <p14:nvPr/>
              </p14:nvContentPartPr>
              <p14:xfrm>
                <a:off x="4311395" y="4389508"/>
                <a:ext cx="115200" cy="313200"/>
              </p14:xfrm>
            </p:contentPart>
          </mc:Choice>
          <mc:Fallback>
            <p:pic>
              <p:nvPicPr>
                <p:cNvPr id="52" name="Freihand 51">
                  <a:extLst>
                    <a:ext uri="{FF2B5EF4-FFF2-40B4-BE49-F238E27FC236}">
                      <a16:creationId xmlns:a16="http://schemas.microsoft.com/office/drawing/2014/main" id="{E4D5D350-17F8-93EE-1746-71E968CAFA14}"/>
                    </a:ext>
                  </a:extLst>
                </p:cNvPr>
                <p:cNvPicPr/>
                <p:nvPr/>
              </p:nvPicPr>
              <p:blipFill>
                <a:blip r:embed="rId224"/>
                <a:stretch>
                  <a:fillRect/>
                </a:stretch>
              </p:blipFill>
              <p:spPr>
                <a:xfrm>
                  <a:off x="4302395" y="4380868"/>
                  <a:ext cx="13284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5" name="Freihand 54">
                  <a:extLst>
                    <a:ext uri="{FF2B5EF4-FFF2-40B4-BE49-F238E27FC236}">
                      <a16:creationId xmlns:a16="http://schemas.microsoft.com/office/drawing/2014/main" id="{2D3B2DD1-55BD-8641-9274-15B9326E005A}"/>
                    </a:ext>
                  </a:extLst>
                </p14:cNvPr>
                <p14:cNvContentPartPr/>
                <p14:nvPr/>
              </p14:nvContentPartPr>
              <p14:xfrm>
                <a:off x="4490315" y="4459708"/>
                <a:ext cx="137880" cy="231840"/>
              </p14:xfrm>
            </p:contentPart>
          </mc:Choice>
          <mc:Fallback>
            <p:pic>
              <p:nvPicPr>
                <p:cNvPr id="55" name="Freihand 54">
                  <a:extLst>
                    <a:ext uri="{FF2B5EF4-FFF2-40B4-BE49-F238E27FC236}">
                      <a16:creationId xmlns:a16="http://schemas.microsoft.com/office/drawing/2014/main" id="{2D3B2DD1-55BD-8641-9274-15B9326E005A}"/>
                    </a:ext>
                  </a:extLst>
                </p:cNvPr>
                <p:cNvPicPr/>
                <p:nvPr/>
              </p:nvPicPr>
              <p:blipFill>
                <a:blip r:embed="rId226"/>
                <a:stretch>
                  <a:fillRect/>
                </a:stretch>
              </p:blipFill>
              <p:spPr>
                <a:xfrm>
                  <a:off x="4481315" y="4450708"/>
                  <a:ext cx="1555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6" name="Freihand 55">
                  <a:extLst>
                    <a:ext uri="{FF2B5EF4-FFF2-40B4-BE49-F238E27FC236}">
                      <a16:creationId xmlns:a16="http://schemas.microsoft.com/office/drawing/2014/main" id="{73650B55-379A-137D-9FFD-D4FC39FF9004}"/>
                    </a:ext>
                  </a:extLst>
                </p14:cNvPr>
                <p14:cNvContentPartPr/>
                <p14:nvPr/>
              </p14:nvContentPartPr>
              <p14:xfrm>
                <a:off x="4676795" y="4604788"/>
                <a:ext cx="107640" cy="132840"/>
              </p14:xfrm>
            </p:contentPart>
          </mc:Choice>
          <mc:Fallback>
            <p:pic>
              <p:nvPicPr>
                <p:cNvPr id="56" name="Freihand 55">
                  <a:extLst>
                    <a:ext uri="{FF2B5EF4-FFF2-40B4-BE49-F238E27FC236}">
                      <a16:creationId xmlns:a16="http://schemas.microsoft.com/office/drawing/2014/main" id="{73650B55-379A-137D-9FFD-D4FC39FF9004}"/>
                    </a:ext>
                  </a:extLst>
                </p:cNvPr>
                <p:cNvPicPr/>
                <p:nvPr/>
              </p:nvPicPr>
              <p:blipFill>
                <a:blip r:embed="rId228"/>
                <a:stretch>
                  <a:fillRect/>
                </a:stretch>
              </p:blipFill>
              <p:spPr>
                <a:xfrm>
                  <a:off x="4668155" y="4595788"/>
                  <a:ext cx="125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7" name="Freihand 56">
                  <a:extLst>
                    <a:ext uri="{FF2B5EF4-FFF2-40B4-BE49-F238E27FC236}">
                      <a16:creationId xmlns:a16="http://schemas.microsoft.com/office/drawing/2014/main" id="{7A4B42B6-73C0-6774-CCC3-E70E63FF79B1}"/>
                    </a:ext>
                  </a:extLst>
                </p14:cNvPr>
                <p14:cNvContentPartPr/>
                <p14:nvPr/>
              </p14:nvContentPartPr>
              <p14:xfrm>
                <a:off x="4813955" y="4439188"/>
                <a:ext cx="94680" cy="369720"/>
              </p14:xfrm>
            </p:contentPart>
          </mc:Choice>
          <mc:Fallback>
            <p:pic>
              <p:nvPicPr>
                <p:cNvPr id="57" name="Freihand 56">
                  <a:extLst>
                    <a:ext uri="{FF2B5EF4-FFF2-40B4-BE49-F238E27FC236}">
                      <a16:creationId xmlns:a16="http://schemas.microsoft.com/office/drawing/2014/main" id="{7A4B42B6-73C0-6774-CCC3-E70E63FF79B1}"/>
                    </a:ext>
                  </a:extLst>
                </p:cNvPr>
                <p:cNvPicPr/>
                <p:nvPr/>
              </p:nvPicPr>
              <p:blipFill>
                <a:blip r:embed="rId230"/>
                <a:stretch>
                  <a:fillRect/>
                </a:stretch>
              </p:blipFill>
              <p:spPr>
                <a:xfrm>
                  <a:off x="4805315" y="4430548"/>
                  <a:ext cx="11232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9" name="Freihand 58">
                  <a:extLst>
                    <a:ext uri="{FF2B5EF4-FFF2-40B4-BE49-F238E27FC236}">
                      <a16:creationId xmlns:a16="http://schemas.microsoft.com/office/drawing/2014/main" id="{3A02F5E1-D0AC-FD0E-F310-2406CD3428B2}"/>
                    </a:ext>
                  </a:extLst>
                </p14:cNvPr>
                <p14:cNvContentPartPr/>
                <p14:nvPr/>
              </p14:nvContentPartPr>
              <p14:xfrm>
                <a:off x="3562955" y="4214548"/>
                <a:ext cx="207000" cy="18000"/>
              </p14:xfrm>
            </p:contentPart>
          </mc:Choice>
          <mc:Fallback>
            <p:pic>
              <p:nvPicPr>
                <p:cNvPr id="59" name="Freihand 58">
                  <a:extLst>
                    <a:ext uri="{FF2B5EF4-FFF2-40B4-BE49-F238E27FC236}">
                      <a16:creationId xmlns:a16="http://schemas.microsoft.com/office/drawing/2014/main" id="{3A02F5E1-D0AC-FD0E-F310-2406CD3428B2}"/>
                    </a:ext>
                  </a:extLst>
                </p:cNvPr>
                <p:cNvPicPr/>
                <p:nvPr/>
              </p:nvPicPr>
              <p:blipFill>
                <a:blip r:embed="rId232"/>
                <a:stretch>
                  <a:fillRect/>
                </a:stretch>
              </p:blipFill>
              <p:spPr>
                <a:xfrm>
                  <a:off x="3554315" y="4205548"/>
                  <a:ext cx="224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0" name="Freihand 59">
                  <a:extLst>
                    <a:ext uri="{FF2B5EF4-FFF2-40B4-BE49-F238E27FC236}">
                      <a16:creationId xmlns:a16="http://schemas.microsoft.com/office/drawing/2014/main" id="{3CACA710-912F-0180-6B4A-A70A6C019E4A}"/>
                    </a:ext>
                  </a:extLst>
                </p14:cNvPr>
                <p14:cNvContentPartPr/>
                <p14:nvPr/>
              </p14:nvContentPartPr>
              <p14:xfrm>
                <a:off x="3785795" y="4136068"/>
                <a:ext cx="144000" cy="174240"/>
              </p14:xfrm>
            </p:contentPart>
          </mc:Choice>
          <mc:Fallback>
            <p:pic>
              <p:nvPicPr>
                <p:cNvPr id="60" name="Freihand 59">
                  <a:extLst>
                    <a:ext uri="{FF2B5EF4-FFF2-40B4-BE49-F238E27FC236}">
                      <a16:creationId xmlns:a16="http://schemas.microsoft.com/office/drawing/2014/main" id="{3CACA710-912F-0180-6B4A-A70A6C019E4A}"/>
                    </a:ext>
                  </a:extLst>
                </p:cNvPr>
                <p:cNvPicPr/>
                <p:nvPr/>
              </p:nvPicPr>
              <p:blipFill>
                <a:blip r:embed="rId234"/>
                <a:stretch>
                  <a:fillRect/>
                </a:stretch>
              </p:blipFill>
              <p:spPr>
                <a:xfrm>
                  <a:off x="3776795" y="4127068"/>
                  <a:ext cx="161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3" name="Freihand 152">
                  <a:extLst>
                    <a:ext uri="{FF2B5EF4-FFF2-40B4-BE49-F238E27FC236}">
                      <a16:creationId xmlns:a16="http://schemas.microsoft.com/office/drawing/2014/main" id="{10D432D4-A520-DF0F-A3A0-F4E1ED0FAEAD}"/>
                    </a:ext>
                  </a:extLst>
                </p14:cNvPr>
                <p14:cNvContentPartPr/>
                <p14:nvPr/>
              </p14:nvContentPartPr>
              <p14:xfrm>
                <a:off x="2807315" y="5033188"/>
                <a:ext cx="182160" cy="131040"/>
              </p14:xfrm>
            </p:contentPart>
          </mc:Choice>
          <mc:Fallback>
            <p:pic>
              <p:nvPicPr>
                <p:cNvPr id="153" name="Freihand 152">
                  <a:extLst>
                    <a:ext uri="{FF2B5EF4-FFF2-40B4-BE49-F238E27FC236}">
                      <a16:creationId xmlns:a16="http://schemas.microsoft.com/office/drawing/2014/main" id="{10D432D4-A520-DF0F-A3A0-F4E1ED0FAEAD}"/>
                    </a:ext>
                  </a:extLst>
                </p:cNvPr>
                <p:cNvPicPr/>
                <p:nvPr/>
              </p:nvPicPr>
              <p:blipFill>
                <a:blip r:embed="rId236"/>
                <a:stretch>
                  <a:fillRect/>
                </a:stretch>
              </p:blipFill>
              <p:spPr>
                <a:xfrm>
                  <a:off x="2798315" y="5024548"/>
                  <a:ext cx="199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4" name="Freihand 153">
                  <a:extLst>
                    <a:ext uri="{FF2B5EF4-FFF2-40B4-BE49-F238E27FC236}">
                      <a16:creationId xmlns:a16="http://schemas.microsoft.com/office/drawing/2014/main" id="{FD95B13F-0A5F-654A-F08F-DE7F32D2C520}"/>
                    </a:ext>
                  </a:extLst>
                </p14:cNvPr>
                <p14:cNvContentPartPr/>
                <p14:nvPr/>
              </p14:nvContentPartPr>
              <p14:xfrm>
                <a:off x="2950235" y="4922668"/>
                <a:ext cx="5400" cy="14040"/>
              </p14:xfrm>
            </p:contentPart>
          </mc:Choice>
          <mc:Fallback>
            <p:pic>
              <p:nvPicPr>
                <p:cNvPr id="154" name="Freihand 153">
                  <a:extLst>
                    <a:ext uri="{FF2B5EF4-FFF2-40B4-BE49-F238E27FC236}">
                      <a16:creationId xmlns:a16="http://schemas.microsoft.com/office/drawing/2014/main" id="{FD95B13F-0A5F-654A-F08F-DE7F32D2C520}"/>
                    </a:ext>
                  </a:extLst>
                </p:cNvPr>
                <p:cNvPicPr/>
                <p:nvPr/>
              </p:nvPicPr>
              <p:blipFill>
                <a:blip r:embed="rId238"/>
                <a:stretch>
                  <a:fillRect/>
                </a:stretch>
              </p:blipFill>
              <p:spPr>
                <a:xfrm>
                  <a:off x="2941595" y="4913668"/>
                  <a:ext cx="23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5" name="Freihand 154">
                  <a:extLst>
                    <a:ext uri="{FF2B5EF4-FFF2-40B4-BE49-F238E27FC236}">
                      <a16:creationId xmlns:a16="http://schemas.microsoft.com/office/drawing/2014/main" id="{4D9715A6-8744-41E8-4D58-2D47DB3495EE}"/>
                    </a:ext>
                  </a:extLst>
                </p14:cNvPr>
                <p14:cNvContentPartPr/>
                <p14:nvPr/>
              </p14:nvContentPartPr>
              <p14:xfrm>
                <a:off x="3064715" y="4983508"/>
                <a:ext cx="99000" cy="148680"/>
              </p14:xfrm>
            </p:contentPart>
          </mc:Choice>
          <mc:Fallback>
            <p:pic>
              <p:nvPicPr>
                <p:cNvPr id="155" name="Freihand 154">
                  <a:extLst>
                    <a:ext uri="{FF2B5EF4-FFF2-40B4-BE49-F238E27FC236}">
                      <a16:creationId xmlns:a16="http://schemas.microsoft.com/office/drawing/2014/main" id="{4D9715A6-8744-41E8-4D58-2D47DB3495EE}"/>
                    </a:ext>
                  </a:extLst>
                </p:cNvPr>
                <p:cNvPicPr/>
                <p:nvPr/>
              </p:nvPicPr>
              <p:blipFill>
                <a:blip r:embed="rId240"/>
                <a:stretch>
                  <a:fillRect/>
                </a:stretch>
              </p:blipFill>
              <p:spPr>
                <a:xfrm>
                  <a:off x="3056075" y="4974868"/>
                  <a:ext cx="116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6" name="Freihand 155">
                  <a:extLst>
                    <a:ext uri="{FF2B5EF4-FFF2-40B4-BE49-F238E27FC236}">
                      <a16:creationId xmlns:a16="http://schemas.microsoft.com/office/drawing/2014/main" id="{44BD5A04-1970-DCD6-A960-E9708CC7E6AF}"/>
                    </a:ext>
                  </a:extLst>
                </p14:cNvPr>
                <p14:cNvContentPartPr/>
                <p14:nvPr/>
              </p14:nvContentPartPr>
              <p14:xfrm>
                <a:off x="3183155" y="4980268"/>
                <a:ext cx="345960" cy="152640"/>
              </p14:xfrm>
            </p:contentPart>
          </mc:Choice>
          <mc:Fallback>
            <p:pic>
              <p:nvPicPr>
                <p:cNvPr id="156" name="Freihand 155">
                  <a:extLst>
                    <a:ext uri="{FF2B5EF4-FFF2-40B4-BE49-F238E27FC236}">
                      <a16:creationId xmlns:a16="http://schemas.microsoft.com/office/drawing/2014/main" id="{44BD5A04-1970-DCD6-A960-E9708CC7E6AF}"/>
                    </a:ext>
                  </a:extLst>
                </p:cNvPr>
                <p:cNvPicPr/>
                <p:nvPr/>
              </p:nvPicPr>
              <p:blipFill>
                <a:blip r:embed="rId242"/>
                <a:stretch>
                  <a:fillRect/>
                </a:stretch>
              </p:blipFill>
              <p:spPr>
                <a:xfrm>
                  <a:off x="3174155" y="4971628"/>
                  <a:ext cx="363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7" name="Freihand 156">
                  <a:extLst>
                    <a:ext uri="{FF2B5EF4-FFF2-40B4-BE49-F238E27FC236}">
                      <a16:creationId xmlns:a16="http://schemas.microsoft.com/office/drawing/2014/main" id="{46F343AB-626B-E96E-C046-63E61D62105F}"/>
                    </a:ext>
                  </a:extLst>
                </p14:cNvPr>
                <p14:cNvContentPartPr/>
                <p14:nvPr/>
              </p14:nvContentPartPr>
              <p14:xfrm>
                <a:off x="3565115" y="4966588"/>
                <a:ext cx="204120" cy="146520"/>
              </p14:xfrm>
            </p:contentPart>
          </mc:Choice>
          <mc:Fallback>
            <p:pic>
              <p:nvPicPr>
                <p:cNvPr id="157" name="Freihand 156">
                  <a:extLst>
                    <a:ext uri="{FF2B5EF4-FFF2-40B4-BE49-F238E27FC236}">
                      <a16:creationId xmlns:a16="http://schemas.microsoft.com/office/drawing/2014/main" id="{46F343AB-626B-E96E-C046-63E61D62105F}"/>
                    </a:ext>
                  </a:extLst>
                </p:cNvPr>
                <p:cNvPicPr/>
                <p:nvPr/>
              </p:nvPicPr>
              <p:blipFill>
                <a:blip r:embed="rId244"/>
                <a:stretch>
                  <a:fillRect/>
                </a:stretch>
              </p:blipFill>
              <p:spPr>
                <a:xfrm>
                  <a:off x="3556475" y="4957948"/>
                  <a:ext cx="221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8" name="Freihand 157">
                  <a:extLst>
                    <a:ext uri="{FF2B5EF4-FFF2-40B4-BE49-F238E27FC236}">
                      <a16:creationId xmlns:a16="http://schemas.microsoft.com/office/drawing/2014/main" id="{B2B81F57-DC35-7416-D25B-660AD77F1EA4}"/>
                    </a:ext>
                  </a:extLst>
                </p14:cNvPr>
                <p14:cNvContentPartPr/>
                <p14:nvPr/>
              </p14:nvContentPartPr>
              <p14:xfrm>
                <a:off x="3928715" y="4957228"/>
                <a:ext cx="186480" cy="167040"/>
              </p14:xfrm>
            </p:contentPart>
          </mc:Choice>
          <mc:Fallback>
            <p:pic>
              <p:nvPicPr>
                <p:cNvPr id="158" name="Freihand 157">
                  <a:extLst>
                    <a:ext uri="{FF2B5EF4-FFF2-40B4-BE49-F238E27FC236}">
                      <a16:creationId xmlns:a16="http://schemas.microsoft.com/office/drawing/2014/main" id="{B2B81F57-DC35-7416-D25B-660AD77F1EA4}"/>
                    </a:ext>
                  </a:extLst>
                </p:cNvPr>
                <p:cNvPicPr/>
                <p:nvPr/>
              </p:nvPicPr>
              <p:blipFill>
                <a:blip r:embed="rId246"/>
                <a:stretch>
                  <a:fillRect/>
                </a:stretch>
              </p:blipFill>
              <p:spPr>
                <a:xfrm>
                  <a:off x="3919715" y="4948588"/>
                  <a:ext cx="204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9" name="Freihand 158">
                  <a:extLst>
                    <a:ext uri="{FF2B5EF4-FFF2-40B4-BE49-F238E27FC236}">
                      <a16:creationId xmlns:a16="http://schemas.microsoft.com/office/drawing/2014/main" id="{963F3594-E58F-E95B-1B6E-64C508202A88}"/>
                    </a:ext>
                  </a:extLst>
                </p14:cNvPr>
                <p14:cNvContentPartPr/>
                <p14:nvPr/>
              </p14:nvContentPartPr>
              <p14:xfrm>
                <a:off x="4191515" y="4988188"/>
                <a:ext cx="446040" cy="227880"/>
              </p14:xfrm>
            </p:contentPart>
          </mc:Choice>
          <mc:Fallback>
            <p:pic>
              <p:nvPicPr>
                <p:cNvPr id="159" name="Freihand 158">
                  <a:extLst>
                    <a:ext uri="{FF2B5EF4-FFF2-40B4-BE49-F238E27FC236}">
                      <a16:creationId xmlns:a16="http://schemas.microsoft.com/office/drawing/2014/main" id="{963F3594-E58F-E95B-1B6E-64C508202A88}"/>
                    </a:ext>
                  </a:extLst>
                </p:cNvPr>
                <p:cNvPicPr/>
                <p:nvPr/>
              </p:nvPicPr>
              <p:blipFill>
                <a:blip r:embed="rId248"/>
                <a:stretch>
                  <a:fillRect/>
                </a:stretch>
              </p:blipFill>
              <p:spPr>
                <a:xfrm>
                  <a:off x="4182875" y="4979188"/>
                  <a:ext cx="4636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1" name="Freihand 160">
                  <a:extLst>
                    <a:ext uri="{FF2B5EF4-FFF2-40B4-BE49-F238E27FC236}">
                      <a16:creationId xmlns:a16="http://schemas.microsoft.com/office/drawing/2014/main" id="{A3ECBC78-9CAF-0DE0-F4D9-556A523FF297}"/>
                    </a:ext>
                  </a:extLst>
                </p14:cNvPr>
                <p14:cNvContentPartPr/>
                <p14:nvPr/>
              </p14:nvContentPartPr>
              <p14:xfrm>
                <a:off x="4794155" y="4918348"/>
                <a:ext cx="119880" cy="128880"/>
              </p14:xfrm>
            </p:contentPart>
          </mc:Choice>
          <mc:Fallback>
            <p:pic>
              <p:nvPicPr>
                <p:cNvPr id="161" name="Freihand 160">
                  <a:extLst>
                    <a:ext uri="{FF2B5EF4-FFF2-40B4-BE49-F238E27FC236}">
                      <a16:creationId xmlns:a16="http://schemas.microsoft.com/office/drawing/2014/main" id="{A3ECBC78-9CAF-0DE0-F4D9-556A523FF297}"/>
                    </a:ext>
                  </a:extLst>
                </p:cNvPr>
                <p:cNvPicPr/>
                <p:nvPr/>
              </p:nvPicPr>
              <p:blipFill>
                <a:blip r:embed="rId250"/>
                <a:stretch>
                  <a:fillRect/>
                </a:stretch>
              </p:blipFill>
              <p:spPr>
                <a:xfrm>
                  <a:off x="4785155" y="4909348"/>
                  <a:ext cx="137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2" name="Freihand 161">
                  <a:extLst>
                    <a:ext uri="{FF2B5EF4-FFF2-40B4-BE49-F238E27FC236}">
                      <a16:creationId xmlns:a16="http://schemas.microsoft.com/office/drawing/2014/main" id="{9CAAFEF3-8D23-1BCE-F8B4-B13AD7887052}"/>
                    </a:ext>
                  </a:extLst>
                </p14:cNvPr>
                <p14:cNvContentPartPr/>
                <p14:nvPr/>
              </p14:nvContentPartPr>
              <p14:xfrm>
                <a:off x="4928075" y="4946788"/>
                <a:ext cx="276480" cy="64080"/>
              </p14:xfrm>
            </p:contentPart>
          </mc:Choice>
          <mc:Fallback>
            <p:pic>
              <p:nvPicPr>
                <p:cNvPr id="162" name="Freihand 161">
                  <a:extLst>
                    <a:ext uri="{FF2B5EF4-FFF2-40B4-BE49-F238E27FC236}">
                      <a16:creationId xmlns:a16="http://schemas.microsoft.com/office/drawing/2014/main" id="{9CAAFEF3-8D23-1BCE-F8B4-B13AD7887052}"/>
                    </a:ext>
                  </a:extLst>
                </p:cNvPr>
                <p:cNvPicPr/>
                <p:nvPr/>
              </p:nvPicPr>
              <p:blipFill>
                <a:blip r:embed="rId252"/>
                <a:stretch>
                  <a:fillRect/>
                </a:stretch>
              </p:blipFill>
              <p:spPr>
                <a:xfrm>
                  <a:off x="4919435" y="4937788"/>
                  <a:ext cx="294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3" name="Freihand 162">
                  <a:extLst>
                    <a:ext uri="{FF2B5EF4-FFF2-40B4-BE49-F238E27FC236}">
                      <a16:creationId xmlns:a16="http://schemas.microsoft.com/office/drawing/2014/main" id="{990E4264-BA0E-1AF6-15A7-0E63439BB763}"/>
                    </a:ext>
                  </a:extLst>
                </p14:cNvPr>
                <p14:cNvContentPartPr/>
                <p14:nvPr/>
              </p14:nvContentPartPr>
              <p14:xfrm>
                <a:off x="5283395" y="4951468"/>
                <a:ext cx="256680" cy="78120"/>
              </p14:xfrm>
            </p:contentPart>
          </mc:Choice>
          <mc:Fallback>
            <p:pic>
              <p:nvPicPr>
                <p:cNvPr id="163" name="Freihand 162">
                  <a:extLst>
                    <a:ext uri="{FF2B5EF4-FFF2-40B4-BE49-F238E27FC236}">
                      <a16:creationId xmlns:a16="http://schemas.microsoft.com/office/drawing/2014/main" id="{990E4264-BA0E-1AF6-15A7-0E63439BB763}"/>
                    </a:ext>
                  </a:extLst>
                </p:cNvPr>
                <p:cNvPicPr/>
                <p:nvPr/>
              </p:nvPicPr>
              <p:blipFill>
                <a:blip r:embed="rId254"/>
                <a:stretch>
                  <a:fillRect/>
                </a:stretch>
              </p:blipFill>
              <p:spPr>
                <a:xfrm>
                  <a:off x="5274755" y="4942828"/>
                  <a:ext cx="274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4" name="Freihand 163">
                  <a:extLst>
                    <a:ext uri="{FF2B5EF4-FFF2-40B4-BE49-F238E27FC236}">
                      <a16:creationId xmlns:a16="http://schemas.microsoft.com/office/drawing/2014/main" id="{42B58848-5DF1-1D16-DA64-6CCF438130C6}"/>
                    </a:ext>
                  </a:extLst>
                </p14:cNvPr>
                <p14:cNvContentPartPr/>
                <p14:nvPr/>
              </p14:nvContentPartPr>
              <p14:xfrm>
                <a:off x="5557355" y="4901068"/>
                <a:ext cx="86400" cy="107640"/>
              </p14:xfrm>
            </p:contentPart>
          </mc:Choice>
          <mc:Fallback>
            <p:pic>
              <p:nvPicPr>
                <p:cNvPr id="164" name="Freihand 163">
                  <a:extLst>
                    <a:ext uri="{FF2B5EF4-FFF2-40B4-BE49-F238E27FC236}">
                      <a16:creationId xmlns:a16="http://schemas.microsoft.com/office/drawing/2014/main" id="{42B58848-5DF1-1D16-DA64-6CCF438130C6}"/>
                    </a:ext>
                  </a:extLst>
                </p:cNvPr>
                <p:cNvPicPr/>
                <p:nvPr/>
              </p:nvPicPr>
              <p:blipFill>
                <a:blip r:embed="rId256"/>
                <a:stretch>
                  <a:fillRect/>
                </a:stretch>
              </p:blipFill>
              <p:spPr>
                <a:xfrm>
                  <a:off x="5548355" y="4892428"/>
                  <a:ext cx="104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5" name="Freihand 164">
                  <a:extLst>
                    <a:ext uri="{FF2B5EF4-FFF2-40B4-BE49-F238E27FC236}">
                      <a16:creationId xmlns:a16="http://schemas.microsoft.com/office/drawing/2014/main" id="{DEC8C53F-0DDB-8A78-B787-D82BE5C89DB9}"/>
                    </a:ext>
                  </a:extLst>
                </p14:cNvPr>
                <p14:cNvContentPartPr/>
                <p14:nvPr/>
              </p14:nvContentPartPr>
              <p14:xfrm>
                <a:off x="5876315" y="4898908"/>
                <a:ext cx="213840" cy="106200"/>
              </p14:xfrm>
            </p:contentPart>
          </mc:Choice>
          <mc:Fallback>
            <p:pic>
              <p:nvPicPr>
                <p:cNvPr id="165" name="Freihand 164">
                  <a:extLst>
                    <a:ext uri="{FF2B5EF4-FFF2-40B4-BE49-F238E27FC236}">
                      <a16:creationId xmlns:a16="http://schemas.microsoft.com/office/drawing/2014/main" id="{DEC8C53F-0DDB-8A78-B787-D82BE5C89DB9}"/>
                    </a:ext>
                  </a:extLst>
                </p:cNvPr>
                <p:cNvPicPr/>
                <p:nvPr/>
              </p:nvPicPr>
              <p:blipFill>
                <a:blip r:embed="rId258"/>
                <a:stretch>
                  <a:fillRect/>
                </a:stretch>
              </p:blipFill>
              <p:spPr>
                <a:xfrm>
                  <a:off x="5867675" y="4890268"/>
                  <a:ext cx="231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6" name="Freihand 165">
                  <a:extLst>
                    <a:ext uri="{FF2B5EF4-FFF2-40B4-BE49-F238E27FC236}">
                      <a16:creationId xmlns:a16="http://schemas.microsoft.com/office/drawing/2014/main" id="{C29FBDAB-633D-8D06-4787-A5479A9EE9B2}"/>
                    </a:ext>
                  </a:extLst>
                </p14:cNvPr>
                <p14:cNvContentPartPr/>
                <p14:nvPr/>
              </p14:nvContentPartPr>
              <p14:xfrm>
                <a:off x="6073595" y="4796308"/>
                <a:ext cx="23400" cy="49320"/>
              </p14:xfrm>
            </p:contentPart>
          </mc:Choice>
          <mc:Fallback>
            <p:pic>
              <p:nvPicPr>
                <p:cNvPr id="166" name="Freihand 165">
                  <a:extLst>
                    <a:ext uri="{FF2B5EF4-FFF2-40B4-BE49-F238E27FC236}">
                      <a16:creationId xmlns:a16="http://schemas.microsoft.com/office/drawing/2014/main" id="{C29FBDAB-633D-8D06-4787-A5479A9EE9B2}"/>
                    </a:ext>
                  </a:extLst>
                </p:cNvPr>
                <p:cNvPicPr/>
                <p:nvPr/>
              </p:nvPicPr>
              <p:blipFill>
                <a:blip r:embed="rId260"/>
                <a:stretch>
                  <a:fillRect/>
                </a:stretch>
              </p:blipFill>
              <p:spPr>
                <a:xfrm>
                  <a:off x="6064955" y="4787668"/>
                  <a:ext cx="41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7" name="Freihand 166">
                  <a:extLst>
                    <a:ext uri="{FF2B5EF4-FFF2-40B4-BE49-F238E27FC236}">
                      <a16:creationId xmlns:a16="http://schemas.microsoft.com/office/drawing/2014/main" id="{CB880478-17C2-7CFA-A998-47F7472D4B99}"/>
                    </a:ext>
                  </a:extLst>
                </p14:cNvPr>
                <p14:cNvContentPartPr/>
                <p14:nvPr/>
              </p14:nvContentPartPr>
              <p14:xfrm>
                <a:off x="6148115" y="4898908"/>
                <a:ext cx="141840" cy="73080"/>
              </p14:xfrm>
            </p:contentPart>
          </mc:Choice>
          <mc:Fallback>
            <p:pic>
              <p:nvPicPr>
                <p:cNvPr id="167" name="Freihand 166">
                  <a:extLst>
                    <a:ext uri="{FF2B5EF4-FFF2-40B4-BE49-F238E27FC236}">
                      <a16:creationId xmlns:a16="http://schemas.microsoft.com/office/drawing/2014/main" id="{CB880478-17C2-7CFA-A998-47F7472D4B99}"/>
                    </a:ext>
                  </a:extLst>
                </p:cNvPr>
                <p:cNvPicPr/>
                <p:nvPr/>
              </p:nvPicPr>
              <p:blipFill>
                <a:blip r:embed="rId262"/>
                <a:stretch>
                  <a:fillRect/>
                </a:stretch>
              </p:blipFill>
              <p:spPr>
                <a:xfrm>
                  <a:off x="6139115" y="4890268"/>
                  <a:ext cx="159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8" name="Freihand 167">
                  <a:extLst>
                    <a:ext uri="{FF2B5EF4-FFF2-40B4-BE49-F238E27FC236}">
                      <a16:creationId xmlns:a16="http://schemas.microsoft.com/office/drawing/2014/main" id="{401F54E7-C251-CF63-BC7D-B5F31B6DCBC7}"/>
                    </a:ext>
                  </a:extLst>
                </p14:cNvPr>
                <p14:cNvContentPartPr/>
                <p14:nvPr/>
              </p14:nvContentPartPr>
              <p14:xfrm>
                <a:off x="6452675" y="4741228"/>
                <a:ext cx="150480" cy="195480"/>
              </p14:xfrm>
            </p:contentPart>
          </mc:Choice>
          <mc:Fallback>
            <p:pic>
              <p:nvPicPr>
                <p:cNvPr id="168" name="Freihand 167">
                  <a:extLst>
                    <a:ext uri="{FF2B5EF4-FFF2-40B4-BE49-F238E27FC236}">
                      <a16:creationId xmlns:a16="http://schemas.microsoft.com/office/drawing/2014/main" id="{401F54E7-C251-CF63-BC7D-B5F31B6DCBC7}"/>
                    </a:ext>
                  </a:extLst>
                </p:cNvPr>
                <p:cNvPicPr/>
                <p:nvPr/>
              </p:nvPicPr>
              <p:blipFill>
                <a:blip r:embed="rId264"/>
                <a:stretch>
                  <a:fillRect/>
                </a:stretch>
              </p:blipFill>
              <p:spPr>
                <a:xfrm>
                  <a:off x="6443675" y="4732588"/>
                  <a:ext cx="168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9" name="Freihand 168">
                  <a:extLst>
                    <a:ext uri="{FF2B5EF4-FFF2-40B4-BE49-F238E27FC236}">
                      <a16:creationId xmlns:a16="http://schemas.microsoft.com/office/drawing/2014/main" id="{DE9F7393-60DE-3227-5C30-6D00875C9A3A}"/>
                    </a:ext>
                  </a:extLst>
                </p14:cNvPr>
                <p14:cNvContentPartPr/>
                <p14:nvPr/>
              </p14:nvContentPartPr>
              <p14:xfrm>
                <a:off x="6639515" y="4697308"/>
                <a:ext cx="253080" cy="266400"/>
              </p14:xfrm>
            </p:contentPart>
          </mc:Choice>
          <mc:Fallback>
            <p:pic>
              <p:nvPicPr>
                <p:cNvPr id="169" name="Freihand 168">
                  <a:extLst>
                    <a:ext uri="{FF2B5EF4-FFF2-40B4-BE49-F238E27FC236}">
                      <a16:creationId xmlns:a16="http://schemas.microsoft.com/office/drawing/2014/main" id="{DE9F7393-60DE-3227-5C30-6D00875C9A3A}"/>
                    </a:ext>
                  </a:extLst>
                </p:cNvPr>
                <p:cNvPicPr/>
                <p:nvPr/>
              </p:nvPicPr>
              <p:blipFill>
                <a:blip r:embed="rId266"/>
                <a:stretch>
                  <a:fillRect/>
                </a:stretch>
              </p:blipFill>
              <p:spPr>
                <a:xfrm>
                  <a:off x="6630515" y="4688308"/>
                  <a:ext cx="2707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0" name="Freihand 169">
                  <a:extLst>
                    <a:ext uri="{FF2B5EF4-FFF2-40B4-BE49-F238E27FC236}">
                      <a16:creationId xmlns:a16="http://schemas.microsoft.com/office/drawing/2014/main" id="{E25AF2B5-DA88-5227-5992-999F4F8D2F0B}"/>
                    </a:ext>
                  </a:extLst>
                </p14:cNvPr>
                <p14:cNvContentPartPr/>
                <p14:nvPr/>
              </p14:nvContentPartPr>
              <p14:xfrm>
                <a:off x="6916715" y="4897108"/>
                <a:ext cx="51480" cy="84240"/>
              </p14:xfrm>
            </p:contentPart>
          </mc:Choice>
          <mc:Fallback>
            <p:pic>
              <p:nvPicPr>
                <p:cNvPr id="170" name="Freihand 169">
                  <a:extLst>
                    <a:ext uri="{FF2B5EF4-FFF2-40B4-BE49-F238E27FC236}">
                      <a16:creationId xmlns:a16="http://schemas.microsoft.com/office/drawing/2014/main" id="{E25AF2B5-DA88-5227-5992-999F4F8D2F0B}"/>
                    </a:ext>
                  </a:extLst>
                </p:cNvPr>
                <p:cNvPicPr/>
                <p:nvPr/>
              </p:nvPicPr>
              <p:blipFill>
                <a:blip r:embed="rId268"/>
                <a:stretch>
                  <a:fillRect/>
                </a:stretch>
              </p:blipFill>
              <p:spPr>
                <a:xfrm>
                  <a:off x="6908075" y="4888468"/>
                  <a:ext cx="69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1" name="Freihand 170">
                  <a:extLst>
                    <a:ext uri="{FF2B5EF4-FFF2-40B4-BE49-F238E27FC236}">
                      <a16:creationId xmlns:a16="http://schemas.microsoft.com/office/drawing/2014/main" id="{912FA2F2-4365-B9B0-660E-7FED50FC7717}"/>
                    </a:ext>
                  </a:extLst>
                </p14:cNvPr>
                <p14:cNvContentPartPr/>
                <p14:nvPr/>
              </p14:nvContentPartPr>
              <p14:xfrm>
                <a:off x="7088795" y="4691188"/>
                <a:ext cx="34560" cy="247320"/>
              </p14:xfrm>
            </p:contentPart>
          </mc:Choice>
          <mc:Fallback>
            <p:pic>
              <p:nvPicPr>
                <p:cNvPr id="171" name="Freihand 170">
                  <a:extLst>
                    <a:ext uri="{FF2B5EF4-FFF2-40B4-BE49-F238E27FC236}">
                      <a16:creationId xmlns:a16="http://schemas.microsoft.com/office/drawing/2014/main" id="{912FA2F2-4365-B9B0-660E-7FED50FC7717}"/>
                    </a:ext>
                  </a:extLst>
                </p:cNvPr>
                <p:cNvPicPr/>
                <p:nvPr/>
              </p:nvPicPr>
              <p:blipFill>
                <a:blip r:embed="rId270"/>
                <a:stretch>
                  <a:fillRect/>
                </a:stretch>
              </p:blipFill>
              <p:spPr>
                <a:xfrm>
                  <a:off x="7079795" y="4682188"/>
                  <a:ext cx="522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2" name="Freihand 171">
                  <a:extLst>
                    <a:ext uri="{FF2B5EF4-FFF2-40B4-BE49-F238E27FC236}">
                      <a16:creationId xmlns:a16="http://schemas.microsoft.com/office/drawing/2014/main" id="{DD43B68E-8B45-E96A-17B5-24117599B799}"/>
                    </a:ext>
                  </a:extLst>
                </p14:cNvPr>
                <p14:cNvContentPartPr/>
                <p14:nvPr/>
              </p14:nvContentPartPr>
              <p14:xfrm>
                <a:off x="6810515" y="4581028"/>
                <a:ext cx="146520" cy="136080"/>
              </p14:xfrm>
            </p:contentPart>
          </mc:Choice>
          <mc:Fallback>
            <p:pic>
              <p:nvPicPr>
                <p:cNvPr id="172" name="Freihand 171">
                  <a:extLst>
                    <a:ext uri="{FF2B5EF4-FFF2-40B4-BE49-F238E27FC236}">
                      <a16:creationId xmlns:a16="http://schemas.microsoft.com/office/drawing/2014/main" id="{DD43B68E-8B45-E96A-17B5-24117599B799}"/>
                    </a:ext>
                  </a:extLst>
                </p:cNvPr>
                <p:cNvPicPr/>
                <p:nvPr/>
              </p:nvPicPr>
              <p:blipFill>
                <a:blip r:embed="rId272"/>
                <a:stretch>
                  <a:fillRect/>
                </a:stretch>
              </p:blipFill>
              <p:spPr>
                <a:xfrm>
                  <a:off x="6801515" y="4572028"/>
                  <a:ext cx="164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3" name="Freihand 172">
                  <a:extLst>
                    <a:ext uri="{FF2B5EF4-FFF2-40B4-BE49-F238E27FC236}">
                      <a16:creationId xmlns:a16="http://schemas.microsoft.com/office/drawing/2014/main" id="{F85DDAEC-13AF-C5D7-BE90-E4253AB1219E}"/>
                    </a:ext>
                  </a:extLst>
                </p14:cNvPr>
                <p14:cNvContentPartPr/>
                <p14:nvPr/>
              </p14:nvContentPartPr>
              <p14:xfrm>
                <a:off x="6734195" y="4698388"/>
                <a:ext cx="90720" cy="67680"/>
              </p14:xfrm>
            </p:contentPart>
          </mc:Choice>
          <mc:Fallback>
            <p:pic>
              <p:nvPicPr>
                <p:cNvPr id="173" name="Freihand 172">
                  <a:extLst>
                    <a:ext uri="{FF2B5EF4-FFF2-40B4-BE49-F238E27FC236}">
                      <a16:creationId xmlns:a16="http://schemas.microsoft.com/office/drawing/2014/main" id="{F85DDAEC-13AF-C5D7-BE90-E4253AB1219E}"/>
                    </a:ext>
                  </a:extLst>
                </p:cNvPr>
                <p:cNvPicPr/>
                <p:nvPr/>
              </p:nvPicPr>
              <p:blipFill>
                <a:blip r:embed="rId274"/>
                <a:stretch>
                  <a:fillRect/>
                </a:stretch>
              </p:blipFill>
              <p:spPr>
                <a:xfrm>
                  <a:off x="6725555" y="4689388"/>
                  <a:ext cx="108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 name="Freihand 173">
                  <a:extLst>
                    <a:ext uri="{FF2B5EF4-FFF2-40B4-BE49-F238E27FC236}">
                      <a16:creationId xmlns:a16="http://schemas.microsoft.com/office/drawing/2014/main" id="{1289C9E6-550D-1280-E3A9-03F29A7E9242}"/>
                    </a:ext>
                  </a:extLst>
                </p14:cNvPr>
                <p14:cNvContentPartPr/>
                <p14:nvPr/>
              </p14:nvContentPartPr>
              <p14:xfrm>
                <a:off x="6982955" y="4471948"/>
                <a:ext cx="82800" cy="131040"/>
              </p14:xfrm>
            </p:contentPart>
          </mc:Choice>
          <mc:Fallback>
            <p:pic>
              <p:nvPicPr>
                <p:cNvPr id="174" name="Freihand 173">
                  <a:extLst>
                    <a:ext uri="{FF2B5EF4-FFF2-40B4-BE49-F238E27FC236}">
                      <a16:creationId xmlns:a16="http://schemas.microsoft.com/office/drawing/2014/main" id="{1289C9E6-550D-1280-E3A9-03F29A7E9242}"/>
                    </a:ext>
                  </a:extLst>
                </p:cNvPr>
                <p:cNvPicPr/>
                <p:nvPr/>
              </p:nvPicPr>
              <p:blipFill>
                <a:blip r:embed="rId276"/>
                <a:stretch>
                  <a:fillRect/>
                </a:stretch>
              </p:blipFill>
              <p:spPr>
                <a:xfrm>
                  <a:off x="6974315" y="4462948"/>
                  <a:ext cx="100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5" name="Freihand 174">
                  <a:extLst>
                    <a:ext uri="{FF2B5EF4-FFF2-40B4-BE49-F238E27FC236}">
                      <a16:creationId xmlns:a16="http://schemas.microsoft.com/office/drawing/2014/main" id="{24872BAF-D2A4-148F-7A73-0585413824E8}"/>
                    </a:ext>
                  </a:extLst>
                </p14:cNvPr>
                <p14:cNvContentPartPr/>
                <p14:nvPr/>
              </p14:nvContentPartPr>
              <p14:xfrm>
                <a:off x="7159715" y="4640428"/>
                <a:ext cx="106560" cy="409680"/>
              </p14:xfrm>
            </p:contentPart>
          </mc:Choice>
          <mc:Fallback>
            <p:pic>
              <p:nvPicPr>
                <p:cNvPr id="175" name="Freihand 174">
                  <a:extLst>
                    <a:ext uri="{FF2B5EF4-FFF2-40B4-BE49-F238E27FC236}">
                      <a16:creationId xmlns:a16="http://schemas.microsoft.com/office/drawing/2014/main" id="{24872BAF-D2A4-148F-7A73-0585413824E8}"/>
                    </a:ext>
                  </a:extLst>
                </p:cNvPr>
                <p:cNvPicPr/>
                <p:nvPr/>
              </p:nvPicPr>
              <p:blipFill>
                <a:blip r:embed="rId278"/>
                <a:stretch>
                  <a:fillRect/>
                </a:stretch>
              </p:blipFill>
              <p:spPr>
                <a:xfrm>
                  <a:off x="7151075" y="4631428"/>
                  <a:ext cx="1242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8" name="Freihand 177">
                  <a:extLst>
                    <a:ext uri="{FF2B5EF4-FFF2-40B4-BE49-F238E27FC236}">
                      <a16:creationId xmlns:a16="http://schemas.microsoft.com/office/drawing/2014/main" id="{3BD4D929-C2BC-DD25-2C72-4371AA55DBD0}"/>
                    </a:ext>
                  </a:extLst>
                </p14:cNvPr>
                <p14:cNvContentPartPr/>
                <p14:nvPr/>
              </p14:nvContentPartPr>
              <p14:xfrm>
                <a:off x="7496315" y="4919788"/>
                <a:ext cx="364320" cy="451440"/>
              </p14:xfrm>
            </p:contentPart>
          </mc:Choice>
          <mc:Fallback>
            <p:pic>
              <p:nvPicPr>
                <p:cNvPr id="178" name="Freihand 177">
                  <a:extLst>
                    <a:ext uri="{FF2B5EF4-FFF2-40B4-BE49-F238E27FC236}">
                      <a16:creationId xmlns:a16="http://schemas.microsoft.com/office/drawing/2014/main" id="{3BD4D929-C2BC-DD25-2C72-4371AA55DBD0}"/>
                    </a:ext>
                  </a:extLst>
                </p:cNvPr>
                <p:cNvPicPr/>
                <p:nvPr/>
              </p:nvPicPr>
              <p:blipFill>
                <a:blip r:embed="rId280"/>
                <a:stretch>
                  <a:fillRect/>
                </a:stretch>
              </p:blipFill>
              <p:spPr>
                <a:xfrm>
                  <a:off x="7487675" y="4911148"/>
                  <a:ext cx="38196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9" name="Freihand 178">
                  <a:extLst>
                    <a:ext uri="{FF2B5EF4-FFF2-40B4-BE49-F238E27FC236}">
                      <a16:creationId xmlns:a16="http://schemas.microsoft.com/office/drawing/2014/main" id="{12A152FA-743D-D27D-A705-92E1C4918C74}"/>
                    </a:ext>
                  </a:extLst>
                </p14:cNvPr>
                <p14:cNvContentPartPr/>
                <p14:nvPr/>
              </p14:nvContentPartPr>
              <p14:xfrm>
                <a:off x="7360955" y="5208148"/>
                <a:ext cx="182520" cy="242640"/>
              </p14:xfrm>
            </p:contentPart>
          </mc:Choice>
          <mc:Fallback>
            <p:pic>
              <p:nvPicPr>
                <p:cNvPr id="179" name="Freihand 178">
                  <a:extLst>
                    <a:ext uri="{FF2B5EF4-FFF2-40B4-BE49-F238E27FC236}">
                      <a16:creationId xmlns:a16="http://schemas.microsoft.com/office/drawing/2014/main" id="{12A152FA-743D-D27D-A705-92E1C4918C74}"/>
                    </a:ext>
                  </a:extLst>
                </p:cNvPr>
                <p:cNvPicPr/>
                <p:nvPr/>
              </p:nvPicPr>
              <p:blipFill>
                <a:blip r:embed="rId282"/>
                <a:stretch>
                  <a:fillRect/>
                </a:stretch>
              </p:blipFill>
              <p:spPr>
                <a:xfrm>
                  <a:off x="7352315" y="5199508"/>
                  <a:ext cx="200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1" name="Freihand 180">
                  <a:extLst>
                    <a:ext uri="{FF2B5EF4-FFF2-40B4-BE49-F238E27FC236}">
                      <a16:creationId xmlns:a16="http://schemas.microsoft.com/office/drawing/2014/main" id="{8D3621A6-A393-0561-B708-EE7024A7C748}"/>
                    </a:ext>
                  </a:extLst>
                </p14:cNvPr>
                <p14:cNvContentPartPr/>
                <p14:nvPr/>
              </p14:nvContentPartPr>
              <p14:xfrm>
                <a:off x="7008515" y="5375188"/>
                <a:ext cx="89640" cy="200520"/>
              </p14:xfrm>
            </p:contentPart>
          </mc:Choice>
          <mc:Fallback>
            <p:pic>
              <p:nvPicPr>
                <p:cNvPr id="181" name="Freihand 180">
                  <a:extLst>
                    <a:ext uri="{FF2B5EF4-FFF2-40B4-BE49-F238E27FC236}">
                      <a16:creationId xmlns:a16="http://schemas.microsoft.com/office/drawing/2014/main" id="{8D3621A6-A393-0561-B708-EE7024A7C748}"/>
                    </a:ext>
                  </a:extLst>
                </p:cNvPr>
                <p:cNvPicPr/>
                <p:nvPr/>
              </p:nvPicPr>
              <p:blipFill>
                <a:blip r:embed="rId284"/>
                <a:stretch>
                  <a:fillRect/>
                </a:stretch>
              </p:blipFill>
              <p:spPr>
                <a:xfrm>
                  <a:off x="6999515" y="5366548"/>
                  <a:ext cx="1072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2" name="Freihand 181">
                  <a:extLst>
                    <a:ext uri="{FF2B5EF4-FFF2-40B4-BE49-F238E27FC236}">
                      <a16:creationId xmlns:a16="http://schemas.microsoft.com/office/drawing/2014/main" id="{5EEF5C58-12F0-CD39-24E9-2A0443FF78F9}"/>
                    </a:ext>
                  </a:extLst>
                </p14:cNvPr>
                <p14:cNvContentPartPr/>
                <p14:nvPr/>
              </p14:nvContentPartPr>
              <p14:xfrm>
                <a:off x="7063235" y="5186908"/>
                <a:ext cx="10440" cy="19080"/>
              </p14:xfrm>
            </p:contentPart>
          </mc:Choice>
          <mc:Fallback>
            <p:pic>
              <p:nvPicPr>
                <p:cNvPr id="182" name="Freihand 181">
                  <a:extLst>
                    <a:ext uri="{FF2B5EF4-FFF2-40B4-BE49-F238E27FC236}">
                      <a16:creationId xmlns:a16="http://schemas.microsoft.com/office/drawing/2014/main" id="{5EEF5C58-12F0-CD39-24E9-2A0443FF78F9}"/>
                    </a:ext>
                  </a:extLst>
                </p:cNvPr>
                <p:cNvPicPr/>
                <p:nvPr/>
              </p:nvPicPr>
              <p:blipFill>
                <a:blip r:embed="rId286"/>
                <a:stretch>
                  <a:fillRect/>
                </a:stretch>
              </p:blipFill>
              <p:spPr>
                <a:xfrm>
                  <a:off x="7054595" y="5178268"/>
                  <a:ext cx="28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3" name="Freihand 182">
                  <a:extLst>
                    <a:ext uri="{FF2B5EF4-FFF2-40B4-BE49-F238E27FC236}">
                      <a16:creationId xmlns:a16="http://schemas.microsoft.com/office/drawing/2014/main" id="{475F0A0D-D5CB-6D0E-53E3-AE581974F0E3}"/>
                    </a:ext>
                  </a:extLst>
                </p14:cNvPr>
                <p14:cNvContentPartPr/>
                <p14:nvPr/>
              </p14:nvContentPartPr>
              <p14:xfrm>
                <a:off x="7179875" y="5346748"/>
                <a:ext cx="35640" cy="206280"/>
              </p14:xfrm>
            </p:contentPart>
          </mc:Choice>
          <mc:Fallback>
            <p:pic>
              <p:nvPicPr>
                <p:cNvPr id="183" name="Freihand 182">
                  <a:extLst>
                    <a:ext uri="{FF2B5EF4-FFF2-40B4-BE49-F238E27FC236}">
                      <a16:creationId xmlns:a16="http://schemas.microsoft.com/office/drawing/2014/main" id="{475F0A0D-D5CB-6D0E-53E3-AE581974F0E3}"/>
                    </a:ext>
                  </a:extLst>
                </p:cNvPr>
                <p:cNvPicPr/>
                <p:nvPr/>
              </p:nvPicPr>
              <p:blipFill>
                <a:blip r:embed="rId288"/>
                <a:stretch>
                  <a:fillRect/>
                </a:stretch>
              </p:blipFill>
              <p:spPr>
                <a:xfrm>
                  <a:off x="7170875" y="5338108"/>
                  <a:ext cx="53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4" name="Freihand 183">
                  <a:extLst>
                    <a:ext uri="{FF2B5EF4-FFF2-40B4-BE49-F238E27FC236}">
                      <a16:creationId xmlns:a16="http://schemas.microsoft.com/office/drawing/2014/main" id="{6E5CD652-6810-6DF5-3AF0-6D97331A17D6}"/>
                    </a:ext>
                  </a:extLst>
                </p14:cNvPr>
                <p14:cNvContentPartPr/>
                <p14:nvPr/>
              </p14:nvContentPartPr>
              <p14:xfrm>
                <a:off x="7146755" y="5166028"/>
                <a:ext cx="160200" cy="129240"/>
              </p14:xfrm>
            </p:contentPart>
          </mc:Choice>
          <mc:Fallback>
            <p:pic>
              <p:nvPicPr>
                <p:cNvPr id="184" name="Freihand 183">
                  <a:extLst>
                    <a:ext uri="{FF2B5EF4-FFF2-40B4-BE49-F238E27FC236}">
                      <a16:creationId xmlns:a16="http://schemas.microsoft.com/office/drawing/2014/main" id="{6E5CD652-6810-6DF5-3AF0-6D97331A17D6}"/>
                    </a:ext>
                  </a:extLst>
                </p:cNvPr>
                <p:cNvPicPr/>
                <p:nvPr/>
              </p:nvPicPr>
              <p:blipFill>
                <a:blip r:embed="rId290"/>
                <a:stretch>
                  <a:fillRect/>
                </a:stretch>
              </p:blipFill>
              <p:spPr>
                <a:xfrm>
                  <a:off x="7137755" y="5157388"/>
                  <a:ext cx="177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6" name="Freihand 185">
                  <a:extLst>
                    <a:ext uri="{FF2B5EF4-FFF2-40B4-BE49-F238E27FC236}">
                      <a16:creationId xmlns:a16="http://schemas.microsoft.com/office/drawing/2014/main" id="{7B1FE970-EE11-2013-F457-B81CD5782259}"/>
                    </a:ext>
                  </a:extLst>
                </p14:cNvPr>
                <p14:cNvContentPartPr/>
                <p14:nvPr/>
              </p14:nvContentPartPr>
              <p14:xfrm>
                <a:off x="7071155" y="5776228"/>
                <a:ext cx="8640" cy="7920"/>
              </p14:xfrm>
            </p:contentPart>
          </mc:Choice>
          <mc:Fallback>
            <p:pic>
              <p:nvPicPr>
                <p:cNvPr id="186" name="Freihand 185">
                  <a:extLst>
                    <a:ext uri="{FF2B5EF4-FFF2-40B4-BE49-F238E27FC236}">
                      <a16:creationId xmlns:a16="http://schemas.microsoft.com/office/drawing/2014/main" id="{7B1FE970-EE11-2013-F457-B81CD5782259}"/>
                    </a:ext>
                  </a:extLst>
                </p:cNvPr>
                <p:cNvPicPr/>
                <p:nvPr/>
              </p:nvPicPr>
              <p:blipFill>
                <a:blip r:embed="rId292"/>
                <a:stretch>
                  <a:fillRect/>
                </a:stretch>
              </p:blipFill>
              <p:spPr>
                <a:xfrm>
                  <a:off x="7062155" y="5767228"/>
                  <a:ext cx="26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7" name="Freihand 186">
                  <a:extLst>
                    <a:ext uri="{FF2B5EF4-FFF2-40B4-BE49-F238E27FC236}">
                      <a16:creationId xmlns:a16="http://schemas.microsoft.com/office/drawing/2014/main" id="{3204AD67-99DB-1135-DD86-F72352E7EA0C}"/>
                    </a:ext>
                  </a:extLst>
                </p14:cNvPr>
                <p14:cNvContentPartPr/>
                <p14:nvPr/>
              </p14:nvContentPartPr>
              <p14:xfrm>
                <a:off x="7005995" y="5636908"/>
                <a:ext cx="198720" cy="209880"/>
              </p14:xfrm>
            </p:contentPart>
          </mc:Choice>
          <mc:Fallback>
            <p:pic>
              <p:nvPicPr>
                <p:cNvPr id="187" name="Freihand 186">
                  <a:extLst>
                    <a:ext uri="{FF2B5EF4-FFF2-40B4-BE49-F238E27FC236}">
                      <a16:creationId xmlns:a16="http://schemas.microsoft.com/office/drawing/2014/main" id="{3204AD67-99DB-1135-DD86-F72352E7EA0C}"/>
                    </a:ext>
                  </a:extLst>
                </p:cNvPr>
                <p:cNvPicPr/>
                <p:nvPr/>
              </p:nvPicPr>
              <p:blipFill>
                <a:blip r:embed="rId294"/>
                <a:stretch>
                  <a:fillRect/>
                </a:stretch>
              </p:blipFill>
              <p:spPr>
                <a:xfrm>
                  <a:off x="6997355" y="5627908"/>
                  <a:ext cx="216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8" name="Freihand 187">
                  <a:extLst>
                    <a:ext uri="{FF2B5EF4-FFF2-40B4-BE49-F238E27FC236}">
                      <a16:creationId xmlns:a16="http://schemas.microsoft.com/office/drawing/2014/main" id="{DF64EC65-CEC4-3767-389A-E69CC6FA67D0}"/>
                    </a:ext>
                  </a:extLst>
                </p14:cNvPr>
                <p14:cNvContentPartPr/>
                <p14:nvPr/>
              </p14:nvContentPartPr>
              <p14:xfrm>
                <a:off x="7285715" y="5547988"/>
                <a:ext cx="169920" cy="196560"/>
              </p14:xfrm>
            </p:contentPart>
          </mc:Choice>
          <mc:Fallback>
            <p:pic>
              <p:nvPicPr>
                <p:cNvPr id="188" name="Freihand 187">
                  <a:extLst>
                    <a:ext uri="{FF2B5EF4-FFF2-40B4-BE49-F238E27FC236}">
                      <a16:creationId xmlns:a16="http://schemas.microsoft.com/office/drawing/2014/main" id="{DF64EC65-CEC4-3767-389A-E69CC6FA67D0}"/>
                    </a:ext>
                  </a:extLst>
                </p:cNvPr>
                <p:cNvPicPr/>
                <p:nvPr/>
              </p:nvPicPr>
              <p:blipFill>
                <a:blip r:embed="rId296"/>
                <a:stretch>
                  <a:fillRect/>
                </a:stretch>
              </p:blipFill>
              <p:spPr>
                <a:xfrm>
                  <a:off x="7277075" y="5538988"/>
                  <a:ext cx="187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9" name="Freihand 188">
                  <a:extLst>
                    <a:ext uri="{FF2B5EF4-FFF2-40B4-BE49-F238E27FC236}">
                      <a16:creationId xmlns:a16="http://schemas.microsoft.com/office/drawing/2014/main" id="{D46791EF-7D25-1CCB-79FC-72DFF0D12EBB}"/>
                    </a:ext>
                  </a:extLst>
                </p14:cNvPr>
                <p14:cNvContentPartPr/>
                <p14:nvPr/>
              </p14:nvContentPartPr>
              <p14:xfrm>
                <a:off x="7090955" y="5887468"/>
                <a:ext cx="187560" cy="109080"/>
              </p14:xfrm>
            </p:contentPart>
          </mc:Choice>
          <mc:Fallback>
            <p:pic>
              <p:nvPicPr>
                <p:cNvPr id="189" name="Freihand 188">
                  <a:extLst>
                    <a:ext uri="{FF2B5EF4-FFF2-40B4-BE49-F238E27FC236}">
                      <a16:creationId xmlns:a16="http://schemas.microsoft.com/office/drawing/2014/main" id="{D46791EF-7D25-1CCB-79FC-72DFF0D12EBB}"/>
                    </a:ext>
                  </a:extLst>
                </p:cNvPr>
                <p:cNvPicPr/>
                <p:nvPr/>
              </p:nvPicPr>
              <p:blipFill>
                <a:blip r:embed="rId298"/>
                <a:stretch>
                  <a:fillRect/>
                </a:stretch>
              </p:blipFill>
              <p:spPr>
                <a:xfrm>
                  <a:off x="7082315" y="5878468"/>
                  <a:ext cx="205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0" name="Freihand 189">
                  <a:extLst>
                    <a:ext uri="{FF2B5EF4-FFF2-40B4-BE49-F238E27FC236}">
                      <a16:creationId xmlns:a16="http://schemas.microsoft.com/office/drawing/2014/main" id="{226E01EC-B0C1-1039-D0E9-B08F22D926A7}"/>
                    </a:ext>
                  </a:extLst>
                </p14:cNvPr>
                <p14:cNvContentPartPr/>
                <p14:nvPr/>
              </p14:nvContentPartPr>
              <p14:xfrm>
                <a:off x="7310195" y="5869828"/>
                <a:ext cx="190440" cy="83160"/>
              </p14:xfrm>
            </p:contentPart>
          </mc:Choice>
          <mc:Fallback>
            <p:pic>
              <p:nvPicPr>
                <p:cNvPr id="190" name="Freihand 189">
                  <a:extLst>
                    <a:ext uri="{FF2B5EF4-FFF2-40B4-BE49-F238E27FC236}">
                      <a16:creationId xmlns:a16="http://schemas.microsoft.com/office/drawing/2014/main" id="{226E01EC-B0C1-1039-D0E9-B08F22D926A7}"/>
                    </a:ext>
                  </a:extLst>
                </p:cNvPr>
                <p:cNvPicPr/>
                <p:nvPr/>
              </p:nvPicPr>
              <p:blipFill>
                <a:blip r:embed="rId300"/>
                <a:stretch>
                  <a:fillRect/>
                </a:stretch>
              </p:blipFill>
              <p:spPr>
                <a:xfrm>
                  <a:off x="7301555" y="5861188"/>
                  <a:ext cx="208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1" name="Freihand 190">
                  <a:extLst>
                    <a:ext uri="{FF2B5EF4-FFF2-40B4-BE49-F238E27FC236}">
                      <a16:creationId xmlns:a16="http://schemas.microsoft.com/office/drawing/2014/main" id="{21DDFF13-FA70-0E02-5226-5DD7A1DA0406}"/>
                    </a:ext>
                  </a:extLst>
                </p14:cNvPr>
                <p14:cNvContentPartPr/>
                <p14:nvPr/>
              </p14:nvContentPartPr>
              <p14:xfrm>
                <a:off x="7568315" y="5761828"/>
                <a:ext cx="130680" cy="192240"/>
              </p14:xfrm>
            </p:contentPart>
          </mc:Choice>
          <mc:Fallback>
            <p:pic>
              <p:nvPicPr>
                <p:cNvPr id="191" name="Freihand 190">
                  <a:extLst>
                    <a:ext uri="{FF2B5EF4-FFF2-40B4-BE49-F238E27FC236}">
                      <a16:creationId xmlns:a16="http://schemas.microsoft.com/office/drawing/2014/main" id="{21DDFF13-FA70-0E02-5226-5DD7A1DA0406}"/>
                    </a:ext>
                  </a:extLst>
                </p:cNvPr>
                <p:cNvPicPr/>
                <p:nvPr/>
              </p:nvPicPr>
              <p:blipFill>
                <a:blip r:embed="rId302"/>
                <a:stretch>
                  <a:fillRect/>
                </a:stretch>
              </p:blipFill>
              <p:spPr>
                <a:xfrm>
                  <a:off x="7559315" y="5753188"/>
                  <a:ext cx="1483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2" name="Freihand 191">
                  <a:extLst>
                    <a:ext uri="{FF2B5EF4-FFF2-40B4-BE49-F238E27FC236}">
                      <a16:creationId xmlns:a16="http://schemas.microsoft.com/office/drawing/2014/main" id="{06ABD40E-AF96-38DD-47CD-586CA2856468}"/>
                    </a:ext>
                  </a:extLst>
                </p14:cNvPr>
                <p14:cNvContentPartPr/>
                <p14:nvPr/>
              </p14:nvContentPartPr>
              <p14:xfrm>
                <a:off x="7785395" y="5676868"/>
                <a:ext cx="154440" cy="127080"/>
              </p14:xfrm>
            </p:contentPart>
          </mc:Choice>
          <mc:Fallback>
            <p:pic>
              <p:nvPicPr>
                <p:cNvPr id="192" name="Freihand 191">
                  <a:extLst>
                    <a:ext uri="{FF2B5EF4-FFF2-40B4-BE49-F238E27FC236}">
                      <a16:creationId xmlns:a16="http://schemas.microsoft.com/office/drawing/2014/main" id="{06ABD40E-AF96-38DD-47CD-586CA2856468}"/>
                    </a:ext>
                  </a:extLst>
                </p:cNvPr>
                <p:cNvPicPr/>
                <p:nvPr/>
              </p:nvPicPr>
              <p:blipFill>
                <a:blip r:embed="rId304"/>
                <a:stretch>
                  <a:fillRect/>
                </a:stretch>
              </p:blipFill>
              <p:spPr>
                <a:xfrm>
                  <a:off x="7776755" y="5668228"/>
                  <a:ext cx="172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3" name="Freihand 192">
                  <a:extLst>
                    <a:ext uri="{FF2B5EF4-FFF2-40B4-BE49-F238E27FC236}">
                      <a16:creationId xmlns:a16="http://schemas.microsoft.com/office/drawing/2014/main" id="{3AA0DE89-A5F2-5FE0-5AEA-98DA414BE2D4}"/>
                    </a:ext>
                  </a:extLst>
                </p14:cNvPr>
                <p14:cNvContentPartPr/>
                <p14:nvPr/>
              </p14:nvContentPartPr>
              <p14:xfrm>
                <a:off x="7959995" y="5655268"/>
                <a:ext cx="106200" cy="75600"/>
              </p14:xfrm>
            </p:contentPart>
          </mc:Choice>
          <mc:Fallback>
            <p:pic>
              <p:nvPicPr>
                <p:cNvPr id="193" name="Freihand 192">
                  <a:extLst>
                    <a:ext uri="{FF2B5EF4-FFF2-40B4-BE49-F238E27FC236}">
                      <a16:creationId xmlns:a16="http://schemas.microsoft.com/office/drawing/2014/main" id="{3AA0DE89-A5F2-5FE0-5AEA-98DA414BE2D4}"/>
                    </a:ext>
                  </a:extLst>
                </p:cNvPr>
                <p:cNvPicPr/>
                <p:nvPr/>
              </p:nvPicPr>
              <p:blipFill>
                <a:blip r:embed="rId306"/>
                <a:stretch>
                  <a:fillRect/>
                </a:stretch>
              </p:blipFill>
              <p:spPr>
                <a:xfrm>
                  <a:off x="7951355" y="5646628"/>
                  <a:ext cx="123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4" name="Freihand 193">
                  <a:extLst>
                    <a:ext uri="{FF2B5EF4-FFF2-40B4-BE49-F238E27FC236}">
                      <a16:creationId xmlns:a16="http://schemas.microsoft.com/office/drawing/2014/main" id="{B954A4F6-81F4-CA5B-177E-23934D92DE07}"/>
                    </a:ext>
                  </a:extLst>
                </p14:cNvPr>
                <p14:cNvContentPartPr/>
                <p14:nvPr/>
              </p14:nvContentPartPr>
              <p14:xfrm>
                <a:off x="8057555" y="5463028"/>
                <a:ext cx="147600" cy="209520"/>
              </p14:xfrm>
            </p:contentPart>
          </mc:Choice>
          <mc:Fallback>
            <p:pic>
              <p:nvPicPr>
                <p:cNvPr id="194" name="Freihand 193">
                  <a:extLst>
                    <a:ext uri="{FF2B5EF4-FFF2-40B4-BE49-F238E27FC236}">
                      <a16:creationId xmlns:a16="http://schemas.microsoft.com/office/drawing/2014/main" id="{B954A4F6-81F4-CA5B-177E-23934D92DE07}"/>
                    </a:ext>
                  </a:extLst>
                </p:cNvPr>
                <p:cNvPicPr/>
                <p:nvPr/>
              </p:nvPicPr>
              <p:blipFill>
                <a:blip r:embed="rId308"/>
                <a:stretch>
                  <a:fillRect/>
                </a:stretch>
              </p:blipFill>
              <p:spPr>
                <a:xfrm>
                  <a:off x="8048555" y="5454388"/>
                  <a:ext cx="165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5" name="Freihand 194">
                  <a:extLst>
                    <a:ext uri="{FF2B5EF4-FFF2-40B4-BE49-F238E27FC236}">
                      <a16:creationId xmlns:a16="http://schemas.microsoft.com/office/drawing/2014/main" id="{A422BB2A-DA1B-F71B-1C26-53A8280529B9}"/>
                    </a:ext>
                  </a:extLst>
                </p14:cNvPr>
                <p14:cNvContentPartPr/>
                <p14:nvPr/>
              </p14:nvContentPartPr>
              <p14:xfrm>
                <a:off x="8164835" y="5590468"/>
                <a:ext cx="57600" cy="90000"/>
              </p14:xfrm>
            </p:contentPart>
          </mc:Choice>
          <mc:Fallback>
            <p:pic>
              <p:nvPicPr>
                <p:cNvPr id="195" name="Freihand 194">
                  <a:extLst>
                    <a:ext uri="{FF2B5EF4-FFF2-40B4-BE49-F238E27FC236}">
                      <a16:creationId xmlns:a16="http://schemas.microsoft.com/office/drawing/2014/main" id="{A422BB2A-DA1B-F71B-1C26-53A8280529B9}"/>
                    </a:ext>
                  </a:extLst>
                </p:cNvPr>
                <p:cNvPicPr/>
                <p:nvPr/>
              </p:nvPicPr>
              <p:blipFill>
                <a:blip r:embed="rId310"/>
                <a:stretch>
                  <a:fillRect/>
                </a:stretch>
              </p:blipFill>
              <p:spPr>
                <a:xfrm>
                  <a:off x="8156195" y="5581468"/>
                  <a:ext cx="75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6" name="Freihand 195">
                  <a:extLst>
                    <a:ext uri="{FF2B5EF4-FFF2-40B4-BE49-F238E27FC236}">
                      <a16:creationId xmlns:a16="http://schemas.microsoft.com/office/drawing/2014/main" id="{845E8238-389B-B1BA-E17F-E746BAED9A83}"/>
                    </a:ext>
                  </a:extLst>
                </p14:cNvPr>
                <p14:cNvContentPartPr/>
                <p14:nvPr/>
              </p14:nvContentPartPr>
              <p14:xfrm>
                <a:off x="8233955" y="5509468"/>
                <a:ext cx="96840" cy="154440"/>
              </p14:xfrm>
            </p:contentPart>
          </mc:Choice>
          <mc:Fallback>
            <p:pic>
              <p:nvPicPr>
                <p:cNvPr id="196" name="Freihand 195">
                  <a:extLst>
                    <a:ext uri="{FF2B5EF4-FFF2-40B4-BE49-F238E27FC236}">
                      <a16:creationId xmlns:a16="http://schemas.microsoft.com/office/drawing/2014/main" id="{845E8238-389B-B1BA-E17F-E746BAED9A83}"/>
                    </a:ext>
                  </a:extLst>
                </p:cNvPr>
                <p:cNvPicPr/>
                <p:nvPr/>
              </p:nvPicPr>
              <p:blipFill>
                <a:blip r:embed="rId312"/>
                <a:stretch>
                  <a:fillRect/>
                </a:stretch>
              </p:blipFill>
              <p:spPr>
                <a:xfrm>
                  <a:off x="8224955" y="5500468"/>
                  <a:ext cx="114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8" name="Freihand 197">
                  <a:extLst>
                    <a:ext uri="{FF2B5EF4-FFF2-40B4-BE49-F238E27FC236}">
                      <a16:creationId xmlns:a16="http://schemas.microsoft.com/office/drawing/2014/main" id="{E8BEDCD2-3A06-8A92-3CB3-DD5CA5735918}"/>
                    </a:ext>
                  </a:extLst>
                </p14:cNvPr>
                <p14:cNvContentPartPr/>
                <p14:nvPr/>
              </p14:nvContentPartPr>
              <p14:xfrm>
                <a:off x="6035435" y="5500468"/>
                <a:ext cx="672480" cy="152640"/>
              </p14:xfrm>
            </p:contentPart>
          </mc:Choice>
          <mc:Fallback>
            <p:pic>
              <p:nvPicPr>
                <p:cNvPr id="198" name="Freihand 197">
                  <a:extLst>
                    <a:ext uri="{FF2B5EF4-FFF2-40B4-BE49-F238E27FC236}">
                      <a16:creationId xmlns:a16="http://schemas.microsoft.com/office/drawing/2014/main" id="{E8BEDCD2-3A06-8A92-3CB3-DD5CA5735918}"/>
                    </a:ext>
                  </a:extLst>
                </p:cNvPr>
                <p:cNvPicPr/>
                <p:nvPr/>
              </p:nvPicPr>
              <p:blipFill>
                <a:blip r:embed="rId314"/>
                <a:stretch>
                  <a:fillRect/>
                </a:stretch>
              </p:blipFill>
              <p:spPr>
                <a:xfrm>
                  <a:off x="6026795" y="5491828"/>
                  <a:ext cx="690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9" name="Freihand 198">
                  <a:extLst>
                    <a:ext uri="{FF2B5EF4-FFF2-40B4-BE49-F238E27FC236}">
                      <a16:creationId xmlns:a16="http://schemas.microsoft.com/office/drawing/2014/main" id="{CC9B45C2-FC7D-F098-3F49-B715ADAD1CDB}"/>
                    </a:ext>
                  </a:extLst>
                </p14:cNvPr>
                <p14:cNvContentPartPr/>
                <p14:nvPr/>
              </p14:nvContentPartPr>
              <p14:xfrm>
                <a:off x="5795315" y="5501188"/>
                <a:ext cx="353160" cy="272520"/>
              </p14:xfrm>
            </p:contentPart>
          </mc:Choice>
          <mc:Fallback>
            <p:pic>
              <p:nvPicPr>
                <p:cNvPr id="199" name="Freihand 198">
                  <a:extLst>
                    <a:ext uri="{FF2B5EF4-FFF2-40B4-BE49-F238E27FC236}">
                      <a16:creationId xmlns:a16="http://schemas.microsoft.com/office/drawing/2014/main" id="{CC9B45C2-FC7D-F098-3F49-B715ADAD1CDB}"/>
                    </a:ext>
                  </a:extLst>
                </p:cNvPr>
                <p:cNvPicPr/>
                <p:nvPr/>
              </p:nvPicPr>
              <p:blipFill>
                <a:blip r:embed="rId316"/>
                <a:stretch>
                  <a:fillRect/>
                </a:stretch>
              </p:blipFill>
              <p:spPr>
                <a:xfrm>
                  <a:off x="5786315" y="5492188"/>
                  <a:ext cx="3708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1" name="Freihand 200">
                  <a:extLst>
                    <a:ext uri="{FF2B5EF4-FFF2-40B4-BE49-F238E27FC236}">
                      <a16:creationId xmlns:a16="http://schemas.microsoft.com/office/drawing/2014/main" id="{175601DA-2D5E-38A2-9046-5FE34B9765E7}"/>
                    </a:ext>
                  </a:extLst>
                </p14:cNvPr>
                <p14:cNvContentPartPr/>
                <p14:nvPr/>
              </p14:nvContentPartPr>
              <p14:xfrm>
                <a:off x="5142275" y="5670748"/>
                <a:ext cx="28440" cy="261360"/>
              </p14:xfrm>
            </p:contentPart>
          </mc:Choice>
          <mc:Fallback>
            <p:pic>
              <p:nvPicPr>
                <p:cNvPr id="201" name="Freihand 200">
                  <a:extLst>
                    <a:ext uri="{FF2B5EF4-FFF2-40B4-BE49-F238E27FC236}">
                      <a16:creationId xmlns:a16="http://schemas.microsoft.com/office/drawing/2014/main" id="{175601DA-2D5E-38A2-9046-5FE34B9765E7}"/>
                    </a:ext>
                  </a:extLst>
                </p:cNvPr>
                <p:cNvPicPr/>
                <p:nvPr/>
              </p:nvPicPr>
              <p:blipFill>
                <a:blip r:embed="rId318"/>
                <a:stretch>
                  <a:fillRect/>
                </a:stretch>
              </p:blipFill>
              <p:spPr>
                <a:xfrm>
                  <a:off x="5133635" y="5661748"/>
                  <a:ext cx="460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2" name="Freihand 201">
                  <a:extLst>
                    <a:ext uri="{FF2B5EF4-FFF2-40B4-BE49-F238E27FC236}">
                      <a16:creationId xmlns:a16="http://schemas.microsoft.com/office/drawing/2014/main" id="{1CA7FAF1-20AA-7F9F-9D25-A187EE8ED3A4}"/>
                    </a:ext>
                  </a:extLst>
                </p14:cNvPr>
                <p14:cNvContentPartPr/>
                <p14:nvPr/>
              </p14:nvContentPartPr>
              <p14:xfrm>
                <a:off x="5032835" y="5571028"/>
                <a:ext cx="188640" cy="334440"/>
              </p14:xfrm>
            </p:contentPart>
          </mc:Choice>
          <mc:Fallback>
            <p:pic>
              <p:nvPicPr>
                <p:cNvPr id="202" name="Freihand 201">
                  <a:extLst>
                    <a:ext uri="{FF2B5EF4-FFF2-40B4-BE49-F238E27FC236}">
                      <a16:creationId xmlns:a16="http://schemas.microsoft.com/office/drawing/2014/main" id="{1CA7FAF1-20AA-7F9F-9D25-A187EE8ED3A4}"/>
                    </a:ext>
                  </a:extLst>
                </p:cNvPr>
                <p:cNvPicPr/>
                <p:nvPr/>
              </p:nvPicPr>
              <p:blipFill>
                <a:blip r:embed="rId320"/>
                <a:stretch>
                  <a:fillRect/>
                </a:stretch>
              </p:blipFill>
              <p:spPr>
                <a:xfrm>
                  <a:off x="5023835" y="5562388"/>
                  <a:ext cx="2062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3" name="Freihand 202">
                  <a:extLst>
                    <a:ext uri="{FF2B5EF4-FFF2-40B4-BE49-F238E27FC236}">
                      <a16:creationId xmlns:a16="http://schemas.microsoft.com/office/drawing/2014/main" id="{B3DD3326-E5B9-5B81-2DC8-1BBC92E7D2F5}"/>
                    </a:ext>
                  </a:extLst>
                </p14:cNvPr>
                <p14:cNvContentPartPr/>
                <p14:nvPr/>
              </p14:nvContentPartPr>
              <p14:xfrm>
                <a:off x="5274395" y="5590828"/>
                <a:ext cx="110880" cy="257760"/>
              </p14:xfrm>
            </p:contentPart>
          </mc:Choice>
          <mc:Fallback>
            <p:pic>
              <p:nvPicPr>
                <p:cNvPr id="203" name="Freihand 202">
                  <a:extLst>
                    <a:ext uri="{FF2B5EF4-FFF2-40B4-BE49-F238E27FC236}">
                      <a16:creationId xmlns:a16="http://schemas.microsoft.com/office/drawing/2014/main" id="{B3DD3326-E5B9-5B81-2DC8-1BBC92E7D2F5}"/>
                    </a:ext>
                  </a:extLst>
                </p:cNvPr>
                <p:cNvPicPr/>
                <p:nvPr/>
              </p:nvPicPr>
              <p:blipFill>
                <a:blip r:embed="rId322"/>
                <a:stretch>
                  <a:fillRect/>
                </a:stretch>
              </p:blipFill>
              <p:spPr>
                <a:xfrm>
                  <a:off x="5265395" y="5582188"/>
                  <a:ext cx="1285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4" name="Freihand 203">
                  <a:extLst>
                    <a:ext uri="{FF2B5EF4-FFF2-40B4-BE49-F238E27FC236}">
                      <a16:creationId xmlns:a16="http://schemas.microsoft.com/office/drawing/2014/main" id="{90FCF1F6-29B5-35D2-0480-F779D0C1FB6D}"/>
                    </a:ext>
                  </a:extLst>
                </p14:cNvPr>
                <p14:cNvContentPartPr/>
                <p14:nvPr/>
              </p14:nvContentPartPr>
              <p14:xfrm>
                <a:off x="5460515" y="5679748"/>
                <a:ext cx="37440" cy="117000"/>
              </p14:xfrm>
            </p:contentPart>
          </mc:Choice>
          <mc:Fallback>
            <p:pic>
              <p:nvPicPr>
                <p:cNvPr id="204" name="Freihand 203">
                  <a:extLst>
                    <a:ext uri="{FF2B5EF4-FFF2-40B4-BE49-F238E27FC236}">
                      <a16:creationId xmlns:a16="http://schemas.microsoft.com/office/drawing/2014/main" id="{90FCF1F6-29B5-35D2-0480-F779D0C1FB6D}"/>
                    </a:ext>
                  </a:extLst>
                </p:cNvPr>
                <p:cNvPicPr/>
                <p:nvPr/>
              </p:nvPicPr>
              <p:blipFill>
                <a:blip r:embed="rId324"/>
                <a:stretch>
                  <a:fillRect/>
                </a:stretch>
              </p:blipFill>
              <p:spPr>
                <a:xfrm>
                  <a:off x="5451515" y="5670748"/>
                  <a:ext cx="55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5" name="Freihand 204">
                  <a:extLst>
                    <a:ext uri="{FF2B5EF4-FFF2-40B4-BE49-F238E27FC236}">
                      <a16:creationId xmlns:a16="http://schemas.microsoft.com/office/drawing/2014/main" id="{722A1720-6474-3041-EC7D-2614C9D62BB2}"/>
                    </a:ext>
                  </a:extLst>
                </p14:cNvPr>
                <p14:cNvContentPartPr/>
                <p14:nvPr/>
              </p14:nvContentPartPr>
              <p14:xfrm>
                <a:off x="5447555" y="5554108"/>
                <a:ext cx="8640" cy="10440"/>
              </p14:xfrm>
            </p:contentPart>
          </mc:Choice>
          <mc:Fallback>
            <p:pic>
              <p:nvPicPr>
                <p:cNvPr id="205" name="Freihand 204">
                  <a:extLst>
                    <a:ext uri="{FF2B5EF4-FFF2-40B4-BE49-F238E27FC236}">
                      <a16:creationId xmlns:a16="http://schemas.microsoft.com/office/drawing/2014/main" id="{722A1720-6474-3041-EC7D-2614C9D62BB2}"/>
                    </a:ext>
                  </a:extLst>
                </p:cNvPr>
                <p:cNvPicPr/>
                <p:nvPr/>
              </p:nvPicPr>
              <p:blipFill>
                <a:blip r:embed="rId326"/>
                <a:stretch>
                  <a:fillRect/>
                </a:stretch>
              </p:blipFill>
              <p:spPr>
                <a:xfrm>
                  <a:off x="5438915" y="5545108"/>
                  <a:ext cx="26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6" name="Freihand 205">
                  <a:extLst>
                    <a:ext uri="{FF2B5EF4-FFF2-40B4-BE49-F238E27FC236}">
                      <a16:creationId xmlns:a16="http://schemas.microsoft.com/office/drawing/2014/main" id="{F656AC48-BA4D-BD43-7993-685AC11F44B4}"/>
                    </a:ext>
                  </a:extLst>
                </p14:cNvPr>
                <p14:cNvContentPartPr/>
                <p14:nvPr/>
              </p14:nvContentPartPr>
              <p14:xfrm>
                <a:off x="5530355" y="5502268"/>
                <a:ext cx="71640" cy="348840"/>
              </p14:xfrm>
            </p:contentPart>
          </mc:Choice>
          <mc:Fallback>
            <p:pic>
              <p:nvPicPr>
                <p:cNvPr id="206" name="Freihand 205">
                  <a:extLst>
                    <a:ext uri="{FF2B5EF4-FFF2-40B4-BE49-F238E27FC236}">
                      <a16:creationId xmlns:a16="http://schemas.microsoft.com/office/drawing/2014/main" id="{F656AC48-BA4D-BD43-7993-685AC11F44B4}"/>
                    </a:ext>
                  </a:extLst>
                </p:cNvPr>
                <p:cNvPicPr/>
                <p:nvPr/>
              </p:nvPicPr>
              <p:blipFill>
                <a:blip r:embed="rId328"/>
                <a:stretch>
                  <a:fillRect/>
                </a:stretch>
              </p:blipFill>
              <p:spPr>
                <a:xfrm>
                  <a:off x="5521715" y="5493628"/>
                  <a:ext cx="8928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8" name="Freihand 207">
                  <a:extLst>
                    <a:ext uri="{FF2B5EF4-FFF2-40B4-BE49-F238E27FC236}">
                      <a16:creationId xmlns:a16="http://schemas.microsoft.com/office/drawing/2014/main" id="{968A0160-5E44-1C93-D849-99BB3DE4E8DB}"/>
                    </a:ext>
                  </a:extLst>
                </p14:cNvPr>
                <p14:cNvContentPartPr/>
                <p14:nvPr/>
              </p14:nvContentPartPr>
              <p14:xfrm>
                <a:off x="5667515" y="5452948"/>
                <a:ext cx="20520" cy="312840"/>
              </p14:xfrm>
            </p:contentPart>
          </mc:Choice>
          <mc:Fallback>
            <p:pic>
              <p:nvPicPr>
                <p:cNvPr id="208" name="Freihand 207">
                  <a:extLst>
                    <a:ext uri="{FF2B5EF4-FFF2-40B4-BE49-F238E27FC236}">
                      <a16:creationId xmlns:a16="http://schemas.microsoft.com/office/drawing/2014/main" id="{968A0160-5E44-1C93-D849-99BB3DE4E8DB}"/>
                    </a:ext>
                  </a:extLst>
                </p:cNvPr>
                <p:cNvPicPr/>
                <p:nvPr/>
              </p:nvPicPr>
              <p:blipFill>
                <a:blip r:embed="rId330"/>
                <a:stretch>
                  <a:fillRect/>
                </a:stretch>
              </p:blipFill>
              <p:spPr>
                <a:xfrm>
                  <a:off x="5658875" y="5444308"/>
                  <a:ext cx="381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9" name="Freihand 208">
                  <a:extLst>
                    <a:ext uri="{FF2B5EF4-FFF2-40B4-BE49-F238E27FC236}">
                      <a16:creationId xmlns:a16="http://schemas.microsoft.com/office/drawing/2014/main" id="{290326AB-E08B-DD95-2BC0-1B721486BAF7}"/>
                    </a:ext>
                  </a:extLst>
                </p14:cNvPr>
                <p14:cNvContentPartPr/>
                <p14:nvPr/>
              </p14:nvContentPartPr>
              <p14:xfrm>
                <a:off x="5631875" y="5643748"/>
                <a:ext cx="160200" cy="239040"/>
              </p14:xfrm>
            </p:contentPart>
          </mc:Choice>
          <mc:Fallback>
            <p:pic>
              <p:nvPicPr>
                <p:cNvPr id="209" name="Freihand 208">
                  <a:extLst>
                    <a:ext uri="{FF2B5EF4-FFF2-40B4-BE49-F238E27FC236}">
                      <a16:creationId xmlns:a16="http://schemas.microsoft.com/office/drawing/2014/main" id="{290326AB-E08B-DD95-2BC0-1B721486BAF7}"/>
                    </a:ext>
                  </a:extLst>
                </p:cNvPr>
                <p:cNvPicPr/>
                <p:nvPr/>
              </p:nvPicPr>
              <p:blipFill>
                <a:blip r:embed="rId332"/>
                <a:stretch>
                  <a:fillRect/>
                </a:stretch>
              </p:blipFill>
              <p:spPr>
                <a:xfrm>
                  <a:off x="5622875" y="5635108"/>
                  <a:ext cx="1778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 name="Freihand 210">
                  <a:extLst>
                    <a:ext uri="{FF2B5EF4-FFF2-40B4-BE49-F238E27FC236}">
                      <a16:creationId xmlns:a16="http://schemas.microsoft.com/office/drawing/2014/main" id="{A7E0C995-4B78-9E1B-8DC8-FC86D74CEA9F}"/>
                    </a:ext>
                  </a:extLst>
                </p14:cNvPr>
                <p14:cNvContentPartPr/>
                <p14:nvPr/>
              </p14:nvContentPartPr>
              <p14:xfrm>
                <a:off x="4920875" y="6105988"/>
                <a:ext cx="40680" cy="196560"/>
              </p14:xfrm>
            </p:contentPart>
          </mc:Choice>
          <mc:Fallback>
            <p:pic>
              <p:nvPicPr>
                <p:cNvPr id="211" name="Freihand 210">
                  <a:extLst>
                    <a:ext uri="{FF2B5EF4-FFF2-40B4-BE49-F238E27FC236}">
                      <a16:creationId xmlns:a16="http://schemas.microsoft.com/office/drawing/2014/main" id="{A7E0C995-4B78-9E1B-8DC8-FC86D74CEA9F}"/>
                    </a:ext>
                  </a:extLst>
                </p:cNvPr>
                <p:cNvPicPr/>
                <p:nvPr/>
              </p:nvPicPr>
              <p:blipFill>
                <a:blip r:embed="rId334"/>
                <a:stretch>
                  <a:fillRect/>
                </a:stretch>
              </p:blipFill>
              <p:spPr>
                <a:xfrm>
                  <a:off x="4912235" y="6097348"/>
                  <a:ext cx="58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2" name="Freihand 211">
                  <a:extLst>
                    <a:ext uri="{FF2B5EF4-FFF2-40B4-BE49-F238E27FC236}">
                      <a16:creationId xmlns:a16="http://schemas.microsoft.com/office/drawing/2014/main" id="{36A69192-D86D-704F-C955-87436456263A}"/>
                    </a:ext>
                  </a:extLst>
                </p14:cNvPr>
                <p14:cNvContentPartPr/>
                <p14:nvPr/>
              </p14:nvContentPartPr>
              <p14:xfrm>
                <a:off x="4861835" y="6083668"/>
                <a:ext cx="166680" cy="212400"/>
              </p14:xfrm>
            </p:contentPart>
          </mc:Choice>
          <mc:Fallback>
            <p:pic>
              <p:nvPicPr>
                <p:cNvPr id="212" name="Freihand 211">
                  <a:extLst>
                    <a:ext uri="{FF2B5EF4-FFF2-40B4-BE49-F238E27FC236}">
                      <a16:creationId xmlns:a16="http://schemas.microsoft.com/office/drawing/2014/main" id="{36A69192-D86D-704F-C955-87436456263A}"/>
                    </a:ext>
                  </a:extLst>
                </p:cNvPr>
                <p:cNvPicPr/>
                <p:nvPr/>
              </p:nvPicPr>
              <p:blipFill>
                <a:blip r:embed="rId336"/>
                <a:stretch>
                  <a:fillRect/>
                </a:stretch>
              </p:blipFill>
              <p:spPr>
                <a:xfrm>
                  <a:off x="4853195" y="6074668"/>
                  <a:ext cx="184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3" name="Freihand 212">
                  <a:extLst>
                    <a:ext uri="{FF2B5EF4-FFF2-40B4-BE49-F238E27FC236}">
                      <a16:creationId xmlns:a16="http://schemas.microsoft.com/office/drawing/2014/main" id="{49F20354-1A07-635D-71BA-4D00BC069062}"/>
                    </a:ext>
                  </a:extLst>
                </p14:cNvPr>
                <p14:cNvContentPartPr/>
                <p14:nvPr/>
              </p14:nvContentPartPr>
              <p14:xfrm>
                <a:off x="5004035" y="6154228"/>
                <a:ext cx="137160" cy="141120"/>
              </p14:xfrm>
            </p:contentPart>
          </mc:Choice>
          <mc:Fallback>
            <p:pic>
              <p:nvPicPr>
                <p:cNvPr id="213" name="Freihand 212">
                  <a:extLst>
                    <a:ext uri="{FF2B5EF4-FFF2-40B4-BE49-F238E27FC236}">
                      <a16:creationId xmlns:a16="http://schemas.microsoft.com/office/drawing/2014/main" id="{49F20354-1A07-635D-71BA-4D00BC069062}"/>
                    </a:ext>
                  </a:extLst>
                </p:cNvPr>
                <p:cNvPicPr/>
                <p:nvPr/>
              </p:nvPicPr>
              <p:blipFill>
                <a:blip r:embed="rId338"/>
                <a:stretch>
                  <a:fillRect/>
                </a:stretch>
              </p:blipFill>
              <p:spPr>
                <a:xfrm>
                  <a:off x="4995395" y="6145228"/>
                  <a:ext cx="154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4" name="Freihand 213">
                  <a:extLst>
                    <a:ext uri="{FF2B5EF4-FFF2-40B4-BE49-F238E27FC236}">
                      <a16:creationId xmlns:a16="http://schemas.microsoft.com/office/drawing/2014/main" id="{90992327-B4D1-3907-72A2-5475DDF13F18}"/>
                    </a:ext>
                  </a:extLst>
                </p14:cNvPr>
                <p14:cNvContentPartPr/>
                <p14:nvPr/>
              </p14:nvContentPartPr>
              <p14:xfrm>
                <a:off x="5187275" y="6134788"/>
                <a:ext cx="227880" cy="145440"/>
              </p14:xfrm>
            </p:contentPart>
          </mc:Choice>
          <mc:Fallback>
            <p:pic>
              <p:nvPicPr>
                <p:cNvPr id="214" name="Freihand 213">
                  <a:extLst>
                    <a:ext uri="{FF2B5EF4-FFF2-40B4-BE49-F238E27FC236}">
                      <a16:creationId xmlns:a16="http://schemas.microsoft.com/office/drawing/2014/main" id="{90992327-B4D1-3907-72A2-5475DDF13F18}"/>
                    </a:ext>
                  </a:extLst>
                </p:cNvPr>
                <p:cNvPicPr/>
                <p:nvPr/>
              </p:nvPicPr>
              <p:blipFill>
                <a:blip r:embed="rId340"/>
                <a:stretch>
                  <a:fillRect/>
                </a:stretch>
              </p:blipFill>
              <p:spPr>
                <a:xfrm>
                  <a:off x="5178275" y="6126148"/>
                  <a:ext cx="245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5" name="Freihand 214">
                  <a:extLst>
                    <a:ext uri="{FF2B5EF4-FFF2-40B4-BE49-F238E27FC236}">
                      <a16:creationId xmlns:a16="http://schemas.microsoft.com/office/drawing/2014/main" id="{5DD4B384-2EF8-2055-D887-07DD0292AEA3}"/>
                    </a:ext>
                  </a:extLst>
                </p14:cNvPr>
                <p14:cNvContentPartPr/>
                <p14:nvPr/>
              </p14:nvContentPartPr>
              <p14:xfrm>
                <a:off x="5405795" y="6085828"/>
                <a:ext cx="129960" cy="134640"/>
              </p14:xfrm>
            </p:contentPart>
          </mc:Choice>
          <mc:Fallback>
            <p:pic>
              <p:nvPicPr>
                <p:cNvPr id="215" name="Freihand 214">
                  <a:extLst>
                    <a:ext uri="{FF2B5EF4-FFF2-40B4-BE49-F238E27FC236}">
                      <a16:creationId xmlns:a16="http://schemas.microsoft.com/office/drawing/2014/main" id="{5DD4B384-2EF8-2055-D887-07DD0292AEA3}"/>
                    </a:ext>
                  </a:extLst>
                </p:cNvPr>
                <p:cNvPicPr/>
                <p:nvPr/>
              </p:nvPicPr>
              <p:blipFill>
                <a:blip r:embed="rId342"/>
                <a:stretch>
                  <a:fillRect/>
                </a:stretch>
              </p:blipFill>
              <p:spPr>
                <a:xfrm>
                  <a:off x="5397155" y="6077188"/>
                  <a:ext cx="147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6" name="Freihand 215">
                  <a:extLst>
                    <a:ext uri="{FF2B5EF4-FFF2-40B4-BE49-F238E27FC236}">
                      <a16:creationId xmlns:a16="http://schemas.microsoft.com/office/drawing/2014/main" id="{C758B314-F014-A943-39A5-44EBE8C9490C}"/>
                    </a:ext>
                  </a:extLst>
                </p14:cNvPr>
                <p14:cNvContentPartPr/>
                <p14:nvPr/>
              </p14:nvContentPartPr>
              <p14:xfrm>
                <a:off x="5506235" y="5975668"/>
                <a:ext cx="90000" cy="200520"/>
              </p14:xfrm>
            </p:contentPart>
          </mc:Choice>
          <mc:Fallback>
            <p:pic>
              <p:nvPicPr>
                <p:cNvPr id="216" name="Freihand 215">
                  <a:extLst>
                    <a:ext uri="{FF2B5EF4-FFF2-40B4-BE49-F238E27FC236}">
                      <a16:creationId xmlns:a16="http://schemas.microsoft.com/office/drawing/2014/main" id="{C758B314-F014-A943-39A5-44EBE8C9490C}"/>
                    </a:ext>
                  </a:extLst>
                </p:cNvPr>
                <p:cNvPicPr/>
                <p:nvPr/>
              </p:nvPicPr>
              <p:blipFill>
                <a:blip r:embed="rId344"/>
                <a:stretch>
                  <a:fillRect/>
                </a:stretch>
              </p:blipFill>
              <p:spPr>
                <a:xfrm>
                  <a:off x="5497595" y="5966668"/>
                  <a:ext cx="1076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8" name="Freihand 217">
                  <a:extLst>
                    <a:ext uri="{FF2B5EF4-FFF2-40B4-BE49-F238E27FC236}">
                      <a16:creationId xmlns:a16="http://schemas.microsoft.com/office/drawing/2014/main" id="{9C946819-7814-47C9-0040-440C991926C9}"/>
                    </a:ext>
                  </a:extLst>
                </p14:cNvPr>
                <p14:cNvContentPartPr/>
                <p14:nvPr/>
              </p14:nvContentPartPr>
              <p14:xfrm>
                <a:off x="5640515" y="6017428"/>
                <a:ext cx="228600" cy="101160"/>
              </p14:xfrm>
            </p:contentPart>
          </mc:Choice>
          <mc:Fallback>
            <p:pic>
              <p:nvPicPr>
                <p:cNvPr id="218" name="Freihand 217">
                  <a:extLst>
                    <a:ext uri="{FF2B5EF4-FFF2-40B4-BE49-F238E27FC236}">
                      <a16:creationId xmlns:a16="http://schemas.microsoft.com/office/drawing/2014/main" id="{9C946819-7814-47C9-0040-440C991926C9}"/>
                    </a:ext>
                  </a:extLst>
                </p:cNvPr>
                <p:cNvPicPr/>
                <p:nvPr/>
              </p:nvPicPr>
              <p:blipFill>
                <a:blip r:embed="rId346"/>
                <a:stretch>
                  <a:fillRect/>
                </a:stretch>
              </p:blipFill>
              <p:spPr>
                <a:xfrm>
                  <a:off x="5631515" y="6008788"/>
                  <a:ext cx="246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9" name="Freihand 218">
                  <a:extLst>
                    <a:ext uri="{FF2B5EF4-FFF2-40B4-BE49-F238E27FC236}">
                      <a16:creationId xmlns:a16="http://schemas.microsoft.com/office/drawing/2014/main" id="{132A74BE-5C41-5A20-F557-39C13D8B03F9}"/>
                    </a:ext>
                  </a:extLst>
                </p14:cNvPr>
                <p14:cNvContentPartPr/>
                <p14:nvPr/>
              </p14:nvContentPartPr>
              <p14:xfrm>
                <a:off x="5884955" y="5831668"/>
                <a:ext cx="236880" cy="243360"/>
              </p14:xfrm>
            </p:contentPart>
          </mc:Choice>
          <mc:Fallback>
            <p:pic>
              <p:nvPicPr>
                <p:cNvPr id="219" name="Freihand 218">
                  <a:extLst>
                    <a:ext uri="{FF2B5EF4-FFF2-40B4-BE49-F238E27FC236}">
                      <a16:creationId xmlns:a16="http://schemas.microsoft.com/office/drawing/2014/main" id="{132A74BE-5C41-5A20-F557-39C13D8B03F9}"/>
                    </a:ext>
                  </a:extLst>
                </p:cNvPr>
                <p:cNvPicPr/>
                <p:nvPr/>
              </p:nvPicPr>
              <p:blipFill>
                <a:blip r:embed="rId348"/>
                <a:stretch>
                  <a:fillRect/>
                </a:stretch>
              </p:blipFill>
              <p:spPr>
                <a:xfrm>
                  <a:off x="5876315" y="5822668"/>
                  <a:ext cx="2545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0" name="Freihand 219">
                  <a:extLst>
                    <a:ext uri="{FF2B5EF4-FFF2-40B4-BE49-F238E27FC236}">
                      <a16:creationId xmlns:a16="http://schemas.microsoft.com/office/drawing/2014/main" id="{743C7740-B013-FD21-08B1-089A39B44BBF}"/>
                    </a:ext>
                  </a:extLst>
                </p14:cNvPr>
                <p14:cNvContentPartPr/>
                <p14:nvPr/>
              </p14:nvContentPartPr>
              <p14:xfrm>
                <a:off x="4946435" y="6404788"/>
                <a:ext cx="169560" cy="193320"/>
              </p14:xfrm>
            </p:contentPart>
          </mc:Choice>
          <mc:Fallback>
            <p:pic>
              <p:nvPicPr>
                <p:cNvPr id="220" name="Freihand 219">
                  <a:extLst>
                    <a:ext uri="{FF2B5EF4-FFF2-40B4-BE49-F238E27FC236}">
                      <a16:creationId xmlns:a16="http://schemas.microsoft.com/office/drawing/2014/main" id="{743C7740-B013-FD21-08B1-089A39B44BBF}"/>
                    </a:ext>
                  </a:extLst>
                </p:cNvPr>
                <p:cNvPicPr/>
                <p:nvPr/>
              </p:nvPicPr>
              <p:blipFill>
                <a:blip r:embed="rId350"/>
                <a:stretch>
                  <a:fillRect/>
                </a:stretch>
              </p:blipFill>
              <p:spPr>
                <a:xfrm>
                  <a:off x="4937435" y="6396148"/>
                  <a:ext cx="187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0221DA94-0BA5-D6AF-8CE2-37A2B8AC661F}"/>
                    </a:ext>
                  </a:extLst>
                </p14:cNvPr>
                <p14:cNvContentPartPr/>
                <p14:nvPr/>
              </p14:nvContentPartPr>
              <p14:xfrm>
                <a:off x="5127515" y="6425668"/>
                <a:ext cx="70920" cy="143640"/>
              </p14:xfrm>
            </p:contentPart>
          </mc:Choice>
          <mc:Fallback>
            <p:pic>
              <p:nvPicPr>
                <p:cNvPr id="221" name="Freihand 220">
                  <a:extLst>
                    <a:ext uri="{FF2B5EF4-FFF2-40B4-BE49-F238E27FC236}">
                      <a16:creationId xmlns:a16="http://schemas.microsoft.com/office/drawing/2014/main" id="{0221DA94-0BA5-D6AF-8CE2-37A2B8AC661F}"/>
                    </a:ext>
                  </a:extLst>
                </p:cNvPr>
                <p:cNvPicPr/>
                <p:nvPr/>
              </p:nvPicPr>
              <p:blipFill>
                <a:blip r:embed="rId352"/>
                <a:stretch>
                  <a:fillRect/>
                </a:stretch>
              </p:blipFill>
              <p:spPr>
                <a:xfrm>
                  <a:off x="5118875" y="6417028"/>
                  <a:ext cx="88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2" name="Freihand 221">
                  <a:extLst>
                    <a:ext uri="{FF2B5EF4-FFF2-40B4-BE49-F238E27FC236}">
                      <a16:creationId xmlns:a16="http://schemas.microsoft.com/office/drawing/2014/main" id="{95504E87-7845-AB20-63EE-5B165C7785C1}"/>
                    </a:ext>
                  </a:extLst>
                </p14:cNvPr>
                <p14:cNvContentPartPr/>
                <p14:nvPr/>
              </p14:nvContentPartPr>
              <p14:xfrm>
                <a:off x="5251715" y="6422788"/>
                <a:ext cx="68040" cy="105480"/>
              </p14:xfrm>
            </p:contentPart>
          </mc:Choice>
          <mc:Fallback>
            <p:pic>
              <p:nvPicPr>
                <p:cNvPr id="222" name="Freihand 221">
                  <a:extLst>
                    <a:ext uri="{FF2B5EF4-FFF2-40B4-BE49-F238E27FC236}">
                      <a16:creationId xmlns:a16="http://schemas.microsoft.com/office/drawing/2014/main" id="{95504E87-7845-AB20-63EE-5B165C7785C1}"/>
                    </a:ext>
                  </a:extLst>
                </p:cNvPr>
                <p:cNvPicPr/>
                <p:nvPr/>
              </p:nvPicPr>
              <p:blipFill>
                <a:blip r:embed="rId354"/>
                <a:stretch>
                  <a:fillRect/>
                </a:stretch>
              </p:blipFill>
              <p:spPr>
                <a:xfrm>
                  <a:off x="5242715" y="6414148"/>
                  <a:ext cx="85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3" name="Freihand 222">
                  <a:extLst>
                    <a:ext uri="{FF2B5EF4-FFF2-40B4-BE49-F238E27FC236}">
                      <a16:creationId xmlns:a16="http://schemas.microsoft.com/office/drawing/2014/main" id="{4A1BC1DE-5930-B6F4-F0C7-C7DF3AD8828B}"/>
                    </a:ext>
                  </a:extLst>
                </p14:cNvPr>
                <p14:cNvContentPartPr/>
                <p14:nvPr/>
              </p14:nvContentPartPr>
              <p14:xfrm>
                <a:off x="5374475" y="6376708"/>
                <a:ext cx="159480" cy="124920"/>
              </p14:xfrm>
            </p:contentPart>
          </mc:Choice>
          <mc:Fallback>
            <p:pic>
              <p:nvPicPr>
                <p:cNvPr id="223" name="Freihand 222">
                  <a:extLst>
                    <a:ext uri="{FF2B5EF4-FFF2-40B4-BE49-F238E27FC236}">
                      <a16:creationId xmlns:a16="http://schemas.microsoft.com/office/drawing/2014/main" id="{4A1BC1DE-5930-B6F4-F0C7-C7DF3AD8828B}"/>
                    </a:ext>
                  </a:extLst>
                </p:cNvPr>
                <p:cNvPicPr/>
                <p:nvPr/>
              </p:nvPicPr>
              <p:blipFill>
                <a:blip r:embed="rId356"/>
                <a:stretch>
                  <a:fillRect/>
                </a:stretch>
              </p:blipFill>
              <p:spPr>
                <a:xfrm>
                  <a:off x="5365835" y="6367708"/>
                  <a:ext cx="177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4" name="Freihand 223">
                  <a:extLst>
                    <a:ext uri="{FF2B5EF4-FFF2-40B4-BE49-F238E27FC236}">
                      <a16:creationId xmlns:a16="http://schemas.microsoft.com/office/drawing/2014/main" id="{FCBFF6AF-EDE3-137D-6E34-535DBB8EBCAA}"/>
                    </a:ext>
                  </a:extLst>
                </p14:cNvPr>
                <p14:cNvContentPartPr/>
                <p14:nvPr/>
              </p14:nvContentPartPr>
              <p14:xfrm>
                <a:off x="5543315" y="6351148"/>
                <a:ext cx="72360" cy="84600"/>
              </p14:xfrm>
            </p:contentPart>
          </mc:Choice>
          <mc:Fallback>
            <p:pic>
              <p:nvPicPr>
                <p:cNvPr id="224" name="Freihand 223">
                  <a:extLst>
                    <a:ext uri="{FF2B5EF4-FFF2-40B4-BE49-F238E27FC236}">
                      <a16:creationId xmlns:a16="http://schemas.microsoft.com/office/drawing/2014/main" id="{FCBFF6AF-EDE3-137D-6E34-535DBB8EBCAA}"/>
                    </a:ext>
                  </a:extLst>
                </p:cNvPr>
                <p:cNvPicPr/>
                <p:nvPr/>
              </p:nvPicPr>
              <p:blipFill>
                <a:blip r:embed="rId358"/>
                <a:stretch>
                  <a:fillRect/>
                </a:stretch>
              </p:blipFill>
              <p:spPr>
                <a:xfrm>
                  <a:off x="5534675" y="6342508"/>
                  <a:ext cx="90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5" name="Freihand 224">
                  <a:extLst>
                    <a:ext uri="{FF2B5EF4-FFF2-40B4-BE49-F238E27FC236}">
                      <a16:creationId xmlns:a16="http://schemas.microsoft.com/office/drawing/2014/main" id="{01611787-8544-F9EA-AFE4-125E80D2556B}"/>
                    </a:ext>
                  </a:extLst>
                </p14:cNvPr>
                <p14:cNvContentPartPr/>
                <p14:nvPr/>
              </p14:nvContentPartPr>
              <p14:xfrm>
                <a:off x="5634035" y="6302188"/>
                <a:ext cx="58320" cy="129240"/>
              </p14:xfrm>
            </p:contentPart>
          </mc:Choice>
          <mc:Fallback>
            <p:pic>
              <p:nvPicPr>
                <p:cNvPr id="225" name="Freihand 224">
                  <a:extLst>
                    <a:ext uri="{FF2B5EF4-FFF2-40B4-BE49-F238E27FC236}">
                      <a16:creationId xmlns:a16="http://schemas.microsoft.com/office/drawing/2014/main" id="{01611787-8544-F9EA-AFE4-125E80D2556B}"/>
                    </a:ext>
                  </a:extLst>
                </p:cNvPr>
                <p:cNvPicPr/>
                <p:nvPr/>
              </p:nvPicPr>
              <p:blipFill>
                <a:blip r:embed="rId360"/>
                <a:stretch>
                  <a:fillRect/>
                </a:stretch>
              </p:blipFill>
              <p:spPr>
                <a:xfrm>
                  <a:off x="5625395" y="6293548"/>
                  <a:ext cx="75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6" name="Freihand 225">
                  <a:extLst>
                    <a:ext uri="{FF2B5EF4-FFF2-40B4-BE49-F238E27FC236}">
                      <a16:creationId xmlns:a16="http://schemas.microsoft.com/office/drawing/2014/main" id="{06F6E08C-FE4B-8955-181D-48A51F9A93D1}"/>
                    </a:ext>
                  </a:extLst>
                </p14:cNvPr>
                <p14:cNvContentPartPr/>
                <p14:nvPr/>
              </p14:nvContentPartPr>
              <p14:xfrm>
                <a:off x="5703875" y="6285268"/>
                <a:ext cx="110520" cy="118440"/>
              </p14:xfrm>
            </p:contentPart>
          </mc:Choice>
          <mc:Fallback>
            <p:pic>
              <p:nvPicPr>
                <p:cNvPr id="226" name="Freihand 225">
                  <a:extLst>
                    <a:ext uri="{FF2B5EF4-FFF2-40B4-BE49-F238E27FC236}">
                      <a16:creationId xmlns:a16="http://schemas.microsoft.com/office/drawing/2014/main" id="{06F6E08C-FE4B-8955-181D-48A51F9A93D1}"/>
                    </a:ext>
                  </a:extLst>
                </p:cNvPr>
                <p:cNvPicPr/>
                <p:nvPr/>
              </p:nvPicPr>
              <p:blipFill>
                <a:blip r:embed="rId362"/>
                <a:stretch>
                  <a:fillRect/>
                </a:stretch>
              </p:blipFill>
              <p:spPr>
                <a:xfrm>
                  <a:off x="5695235" y="6276268"/>
                  <a:ext cx="128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7" name="Freihand 226">
                  <a:extLst>
                    <a:ext uri="{FF2B5EF4-FFF2-40B4-BE49-F238E27FC236}">
                      <a16:creationId xmlns:a16="http://schemas.microsoft.com/office/drawing/2014/main" id="{3B87EA42-1193-AF95-A0D0-445109768BC6}"/>
                    </a:ext>
                  </a:extLst>
                </p14:cNvPr>
                <p14:cNvContentPartPr/>
                <p14:nvPr/>
              </p14:nvContentPartPr>
              <p14:xfrm>
                <a:off x="5817275" y="6260068"/>
                <a:ext cx="73080" cy="126720"/>
              </p14:xfrm>
            </p:contentPart>
          </mc:Choice>
          <mc:Fallback>
            <p:pic>
              <p:nvPicPr>
                <p:cNvPr id="227" name="Freihand 226">
                  <a:extLst>
                    <a:ext uri="{FF2B5EF4-FFF2-40B4-BE49-F238E27FC236}">
                      <a16:creationId xmlns:a16="http://schemas.microsoft.com/office/drawing/2014/main" id="{3B87EA42-1193-AF95-A0D0-445109768BC6}"/>
                    </a:ext>
                  </a:extLst>
                </p:cNvPr>
                <p:cNvPicPr/>
                <p:nvPr/>
              </p:nvPicPr>
              <p:blipFill>
                <a:blip r:embed="rId364"/>
                <a:stretch>
                  <a:fillRect/>
                </a:stretch>
              </p:blipFill>
              <p:spPr>
                <a:xfrm>
                  <a:off x="5808635" y="6251068"/>
                  <a:ext cx="90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8" name="Freihand 227">
                  <a:extLst>
                    <a:ext uri="{FF2B5EF4-FFF2-40B4-BE49-F238E27FC236}">
                      <a16:creationId xmlns:a16="http://schemas.microsoft.com/office/drawing/2014/main" id="{FF8AD29A-3F3B-32AC-6349-FC16D1FD66DC}"/>
                    </a:ext>
                  </a:extLst>
                </p14:cNvPr>
                <p14:cNvContentPartPr/>
                <p14:nvPr/>
              </p14:nvContentPartPr>
              <p14:xfrm>
                <a:off x="5582195" y="6417028"/>
                <a:ext cx="164520" cy="261360"/>
              </p14:xfrm>
            </p:contentPart>
          </mc:Choice>
          <mc:Fallback>
            <p:pic>
              <p:nvPicPr>
                <p:cNvPr id="228" name="Freihand 227">
                  <a:extLst>
                    <a:ext uri="{FF2B5EF4-FFF2-40B4-BE49-F238E27FC236}">
                      <a16:creationId xmlns:a16="http://schemas.microsoft.com/office/drawing/2014/main" id="{FF8AD29A-3F3B-32AC-6349-FC16D1FD66DC}"/>
                    </a:ext>
                  </a:extLst>
                </p:cNvPr>
                <p:cNvPicPr/>
                <p:nvPr/>
              </p:nvPicPr>
              <p:blipFill>
                <a:blip r:embed="rId366"/>
                <a:stretch>
                  <a:fillRect/>
                </a:stretch>
              </p:blipFill>
              <p:spPr>
                <a:xfrm>
                  <a:off x="5573555" y="6408028"/>
                  <a:ext cx="1821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9" name="Freihand 228">
                  <a:extLst>
                    <a:ext uri="{FF2B5EF4-FFF2-40B4-BE49-F238E27FC236}">
                      <a16:creationId xmlns:a16="http://schemas.microsoft.com/office/drawing/2014/main" id="{0BCAE288-D4D7-9800-28D6-68C09EF40521}"/>
                    </a:ext>
                  </a:extLst>
                </p14:cNvPr>
                <p14:cNvContentPartPr/>
                <p14:nvPr/>
              </p14:nvContentPartPr>
              <p14:xfrm>
                <a:off x="5868755" y="6386428"/>
                <a:ext cx="250920" cy="216720"/>
              </p14:xfrm>
            </p:contentPart>
          </mc:Choice>
          <mc:Fallback>
            <p:pic>
              <p:nvPicPr>
                <p:cNvPr id="229" name="Freihand 228">
                  <a:extLst>
                    <a:ext uri="{FF2B5EF4-FFF2-40B4-BE49-F238E27FC236}">
                      <a16:creationId xmlns:a16="http://schemas.microsoft.com/office/drawing/2014/main" id="{0BCAE288-D4D7-9800-28D6-68C09EF40521}"/>
                    </a:ext>
                  </a:extLst>
                </p:cNvPr>
                <p:cNvPicPr/>
                <p:nvPr/>
              </p:nvPicPr>
              <p:blipFill>
                <a:blip r:embed="rId368"/>
                <a:stretch>
                  <a:fillRect/>
                </a:stretch>
              </p:blipFill>
              <p:spPr>
                <a:xfrm>
                  <a:off x="5859755" y="6377428"/>
                  <a:ext cx="2685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0" name="Freihand 229">
                  <a:extLst>
                    <a:ext uri="{FF2B5EF4-FFF2-40B4-BE49-F238E27FC236}">
                      <a16:creationId xmlns:a16="http://schemas.microsoft.com/office/drawing/2014/main" id="{3D08C39D-ED81-5AA3-3AF0-12917E14D461}"/>
                    </a:ext>
                  </a:extLst>
                </p14:cNvPr>
                <p14:cNvContentPartPr/>
                <p14:nvPr/>
              </p14:nvContentPartPr>
              <p14:xfrm>
                <a:off x="6177635" y="6420628"/>
                <a:ext cx="389160" cy="120240"/>
              </p14:xfrm>
            </p:contentPart>
          </mc:Choice>
          <mc:Fallback>
            <p:pic>
              <p:nvPicPr>
                <p:cNvPr id="230" name="Freihand 229">
                  <a:extLst>
                    <a:ext uri="{FF2B5EF4-FFF2-40B4-BE49-F238E27FC236}">
                      <a16:creationId xmlns:a16="http://schemas.microsoft.com/office/drawing/2014/main" id="{3D08C39D-ED81-5AA3-3AF0-12917E14D461}"/>
                    </a:ext>
                  </a:extLst>
                </p:cNvPr>
                <p:cNvPicPr/>
                <p:nvPr/>
              </p:nvPicPr>
              <p:blipFill>
                <a:blip r:embed="rId370"/>
                <a:stretch>
                  <a:fillRect/>
                </a:stretch>
              </p:blipFill>
              <p:spPr>
                <a:xfrm>
                  <a:off x="6168635" y="6411628"/>
                  <a:ext cx="406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1" name="Freihand 230">
                  <a:extLst>
                    <a:ext uri="{FF2B5EF4-FFF2-40B4-BE49-F238E27FC236}">
                      <a16:creationId xmlns:a16="http://schemas.microsoft.com/office/drawing/2014/main" id="{15520182-0876-4223-D778-61C6FA73533E}"/>
                    </a:ext>
                  </a:extLst>
                </p14:cNvPr>
                <p14:cNvContentPartPr/>
                <p14:nvPr/>
              </p14:nvContentPartPr>
              <p14:xfrm>
                <a:off x="6599915" y="6411988"/>
                <a:ext cx="143640" cy="78480"/>
              </p14:xfrm>
            </p:contentPart>
          </mc:Choice>
          <mc:Fallback>
            <p:pic>
              <p:nvPicPr>
                <p:cNvPr id="231" name="Freihand 230">
                  <a:extLst>
                    <a:ext uri="{FF2B5EF4-FFF2-40B4-BE49-F238E27FC236}">
                      <a16:creationId xmlns:a16="http://schemas.microsoft.com/office/drawing/2014/main" id="{15520182-0876-4223-D778-61C6FA73533E}"/>
                    </a:ext>
                  </a:extLst>
                </p:cNvPr>
                <p:cNvPicPr/>
                <p:nvPr/>
              </p:nvPicPr>
              <p:blipFill>
                <a:blip r:embed="rId372"/>
                <a:stretch>
                  <a:fillRect/>
                </a:stretch>
              </p:blipFill>
              <p:spPr>
                <a:xfrm>
                  <a:off x="6591275" y="6402988"/>
                  <a:ext cx="161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2" name="Freihand 231">
                  <a:extLst>
                    <a:ext uri="{FF2B5EF4-FFF2-40B4-BE49-F238E27FC236}">
                      <a16:creationId xmlns:a16="http://schemas.microsoft.com/office/drawing/2014/main" id="{A59A926A-5181-BD30-AC9B-4DF8EA509DEF}"/>
                    </a:ext>
                  </a:extLst>
                </p14:cNvPr>
                <p14:cNvContentPartPr/>
                <p14:nvPr/>
              </p14:nvContentPartPr>
              <p14:xfrm>
                <a:off x="6786755" y="6403708"/>
                <a:ext cx="51840" cy="65160"/>
              </p14:xfrm>
            </p:contentPart>
          </mc:Choice>
          <mc:Fallback>
            <p:pic>
              <p:nvPicPr>
                <p:cNvPr id="232" name="Freihand 231">
                  <a:extLst>
                    <a:ext uri="{FF2B5EF4-FFF2-40B4-BE49-F238E27FC236}">
                      <a16:creationId xmlns:a16="http://schemas.microsoft.com/office/drawing/2014/main" id="{A59A926A-5181-BD30-AC9B-4DF8EA509DEF}"/>
                    </a:ext>
                  </a:extLst>
                </p:cNvPr>
                <p:cNvPicPr/>
                <p:nvPr/>
              </p:nvPicPr>
              <p:blipFill>
                <a:blip r:embed="rId374"/>
                <a:stretch>
                  <a:fillRect/>
                </a:stretch>
              </p:blipFill>
              <p:spPr>
                <a:xfrm>
                  <a:off x="6778115" y="6395068"/>
                  <a:ext cx="69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3" name="Freihand 232">
                  <a:extLst>
                    <a:ext uri="{FF2B5EF4-FFF2-40B4-BE49-F238E27FC236}">
                      <a16:creationId xmlns:a16="http://schemas.microsoft.com/office/drawing/2014/main" id="{58CB243F-1A76-1B13-0A67-112E2B7E6955}"/>
                    </a:ext>
                  </a:extLst>
                </p14:cNvPr>
                <p14:cNvContentPartPr/>
                <p14:nvPr/>
              </p14:nvContentPartPr>
              <p14:xfrm>
                <a:off x="6885395" y="6245668"/>
                <a:ext cx="192600" cy="196560"/>
              </p14:xfrm>
            </p:contentPart>
          </mc:Choice>
          <mc:Fallback>
            <p:pic>
              <p:nvPicPr>
                <p:cNvPr id="233" name="Freihand 232">
                  <a:extLst>
                    <a:ext uri="{FF2B5EF4-FFF2-40B4-BE49-F238E27FC236}">
                      <a16:creationId xmlns:a16="http://schemas.microsoft.com/office/drawing/2014/main" id="{58CB243F-1A76-1B13-0A67-112E2B7E6955}"/>
                    </a:ext>
                  </a:extLst>
                </p:cNvPr>
                <p:cNvPicPr/>
                <p:nvPr/>
              </p:nvPicPr>
              <p:blipFill>
                <a:blip r:embed="rId376"/>
                <a:stretch>
                  <a:fillRect/>
                </a:stretch>
              </p:blipFill>
              <p:spPr>
                <a:xfrm>
                  <a:off x="6876395" y="6237028"/>
                  <a:ext cx="2102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4" name="Freihand 233">
                  <a:extLst>
                    <a:ext uri="{FF2B5EF4-FFF2-40B4-BE49-F238E27FC236}">
                      <a16:creationId xmlns:a16="http://schemas.microsoft.com/office/drawing/2014/main" id="{0655CB9B-BCE3-3ACB-97A0-E27040630152}"/>
                    </a:ext>
                  </a:extLst>
                </p14:cNvPr>
                <p14:cNvContentPartPr/>
                <p14:nvPr/>
              </p14:nvContentPartPr>
              <p14:xfrm>
                <a:off x="7154315" y="6188068"/>
                <a:ext cx="212760" cy="326520"/>
              </p14:xfrm>
            </p:contentPart>
          </mc:Choice>
          <mc:Fallback>
            <p:pic>
              <p:nvPicPr>
                <p:cNvPr id="234" name="Freihand 233">
                  <a:extLst>
                    <a:ext uri="{FF2B5EF4-FFF2-40B4-BE49-F238E27FC236}">
                      <a16:creationId xmlns:a16="http://schemas.microsoft.com/office/drawing/2014/main" id="{0655CB9B-BCE3-3ACB-97A0-E27040630152}"/>
                    </a:ext>
                  </a:extLst>
                </p:cNvPr>
                <p:cNvPicPr/>
                <p:nvPr/>
              </p:nvPicPr>
              <p:blipFill>
                <a:blip r:embed="rId378"/>
                <a:stretch>
                  <a:fillRect/>
                </a:stretch>
              </p:blipFill>
              <p:spPr>
                <a:xfrm>
                  <a:off x="7145675" y="6179428"/>
                  <a:ext cx="23040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5" name="Freihand 234">
                  <a:extLst>
                    <a:ext uri="{FF2B5EF4-FFF2-40B4-BE49-F238E27FC236}">
                      <a16:creationId xmlns:a16="http://schemas.microsoft.com/office/drawing/2014/main" id="{C99EA80C-9B8D-2E63-BA08-08D565F1B40B}"/>
                    </a:ext>
                  </a:extLst>
                </p14:cNvPr>
                <p14:cNvContentPartPr/>
                <p14:nvPr/>
              </p14:nvContentPartPr>
              <p14:xfrm>
                <a:off x="7497035" y="6220828"/>
                <a:ext cx="155160" cy="113040"/>
              </p14:xfrm>
            </p:contentPart>
          </mc:Choice>
          <mc:Fallback>
            <p:pic>
              <p:nvPicPr>
                <p:cNvPr id="235" name="Freihand 234">
                  <a:extLst>
                    <a:ext uri="{FF2B5EF4-FFF2-40B4-BE49-F238E27FC236}">
                      <a16:creationId xmlns:a16="http://schemas.microsoft.com/office/drawing/2014/main" id="{C99EA80C-9B8D-2E63-BA08-08D565F1B40B}"/>
                    </a:ext>
                  </a:extLst>
                </p:cNvPr>
                <p:cNvPicPr/>
                <p:nvPr/>
              </p:nvPicPr>
              <p:blipFill>
                <a:blip r:embed="rId380"/>
                <a:stretch>
                  <a:fillRect/>
                </a:stretch>
              </p:blipFill>
              <p:spPr>
                <a:xfrm>
                  <a:off x="7488395" y="6211828"/>
                  <a:ext cx="172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6" name="Freihand 235">
                  <a:extLst>
                    <a:ext uri="{FF2B5EF4-FFF2-40B4-BE49-F238E27FC236}">
                      <a16:creationId xmlns:a16="http://schemas.microsoft.com/office/drawing/2014/main" id="{B75A83BC-AEAF-2EE7-EE5F-37A7159918FC}"/>
                    </a:ext>
                  </a:extLst>
                </p14:cNvPr>
                <p14:cNvContentPartPr/>
                <p14:nvPr/>
              </p14:nvContentPartPr>
              <p14:xfrm>
                <a:off x="7687115" y="6173668"/>
                <a:ext cx="91800" cy="106920"/>
              </p14:xfrm>
            </p:contentPart>
          </mc:Choice>
          <mc:Fallback>
            <p:pic>
              <p:nvPicPr>
                <p:cNvPr id="236" name="Freihand 235">
                  <a:extLst>
                    <a:ext uri="{FF2B5EF4-FFF2-40B4-BE49-F238E27FC236}">
                      <a16:creationId xmlns:a16="http://schemas.microsoft.com/office/drawing/2014/main" id="{B75A83BC-AEAF-2EE7-EE5F-37A7159918FC}"/>
                    </a:ext>
                  </a:extLst>
                </p:cNvPr>
                <p:cNvPicPr/>
                <p:nvPr/>
              </p:nvPicPr>
              <p:blipFill>
                <a:blip r:embed="rId382"/>
                <a:stretch>
                  <a:fillRect/>
                </a:stretch>
              </p:blipFill>
              <p:spPr>
                <a:xfrm>
                  <a:off x="7678475" y="6165028"/>
                  <a:ext cx="109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7" name="Freihand 236">
                  <a:extLst>
                    <a:ext uri="{FF2B5EF4-FFF2-40B4-BE49-F238E27FC236}">
                      <a16:creationId xmlns:a16="http://schemas.microsoft.com/office/drawing/2014/main" id="{0904E471-8167-756B-C545-02F0294B2777}"/>
                    </a:ext>
                  </a:extLst>
                </p14:cNvPr>
                <p14:cNvContentPartPr/>
                <p14:nvPr/>
              </p14:nvContentPartPr>
              <p14:xfrm>
                <a:off x="7810595" y="6018508"/>
                <a:ext cx="77040" cy="209520"/>
              </p14:xfrm>
            </p:contentPart>
          </mc:Choice>
          <mc:Fallback>
            <p:pic>
              <p:nvPicPr>
                <p:cNvPr id="237" name="Freihand 236">
                  <a:extLst>
                    <a:ext uri="{FF2B5EF4-FFF2-40B4-BE49-F238E27FC236}">
                      <a16:creationId xmlns:a16="http://schemas.microsoft.com/office/drawing/2014/main" id="{0904E471-8167-756B-C545-02F0294B2777}"/>
                    </a:ext>
                  </a:extLst>
                </p:cNvPr>
                <p:cNvPicPr/>
                <p:nvPr/>
              </p:nvPicPr>
              <p:blipFill>
                <a:blip r:embed="rId384"/>
                <a:stretch>
                  <a:fillRect/>
                </a:stretch>
              </p:blipFill>
              <p:spPr>
                <a:xfrm>
                  <a:off x="7801955" y="6009868"/>
                  <a:ext cx="946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8" name="Freihand 237">
                  <a:extLst>
                    <a:ext uri="{FF2B5EF4-FFF2-40B4-BE49-F238E27FC236}">
                      <a16:creationId xmlns:a16="http://schemas.microsoft.com/office/drawing/2014/main" id="{DBC7AD9B-2DE4-F729-001A-F0C7BD46F504}"/>
                    </a:ext>
                  </a:extLst>
                </p14:cNvPr>
                <p14:cNvContentPartPr/>
                <p14:nvPr/>
              </p14:nvContentPartPr>
              <p14:xfrm>
                <a:off x="7861355" y="6201028"/>
                <a:ext cx="70920" cy="59400"/>
              </p14:xfrm>
            </p:contentPart>
          </mc:Choice>
          <mc:Fallback>
            <p:pic>
              <p:nvPicPr>
                <p:cNvPr id="238" name="Freihand 237">
                  <a:extLst>
                    <a:ext uri="{FF2B5EF4-FFF2-40B4-BE49-F238E27FC236}">
                      <a16:creationId xmlns:a16="http://schemas.microsoft.com/office/drawing/2014/main" id="{DBC7AD9B-2DE4-F729-001A-F0C7BD46F504}"/>
                    </a:ext>
                  </a:extLst>
                </p:cNvPr>
                <p:cNvPicPr/>
                <p:nvPr/>
              </p:nvPicPr>
              <p:blipFill>
                <a:blip r:embed="rId386"/>
                <a:stretch>
                  <a:fillRect/>
                </a:stretch>
              </p:blipFill>
              <p:spPr>
                <a:xfrm>
                  <a:off x="7852355" y="6192028"/>
                  <a:ext cx="88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9" name="Freihand 238">
                  <a:extLst>
                    <a:ext uri="{FF2B5EF4-FFF2-40B4-BE49-F238E27FC236}">
                      <a16:creationId xmlns:a16="http://schemas.microsoft.com/office/drawing/2014/main" id="{BAB1F728-8535-EE8C-01BA-737BAC4BCE41}"/>
                    </a:ext>
                  </a:extLst>
                </p14:cNvPr>
                <p14:cNvContentPartPr/>
                <p14:nvPr/>
              </p14:nvContentPartPr>
              <p14:xfrm>
                <a:off x="7928675" y="5955508"/>
                <a:ext cx="167400" cy="235800"/>
              </p14:xfrm>
            </p:contentPart>
          </mc:Choice>
          <mc:Fallback>
            <p:pic>
              <p:nvPicPr>
                <p:cNvPr id="239" name="Freihand 238">
                  <a:extLst>
                    <a:ext uri="{FF2B5EF4-FFF2-40B4-BE49-F238E27FC236}">
                      <a16:creationId xmlns:a16="http://schemas.microsoft.com/office/drawing/2014/main" id="{BAB1F728-8535-EE8C-01BA-737BAC4BCE41}"/>
                    </a:ext>
                  </a:extLst>
                </p:cNvPr>
                <p:cNvPicPr/>
                <p:nvPr/>
              </p:nvPicPr>
              <p:blipFill>
                <a:blip r:embed="rId388"/>
                <a:stretch>
                  <a:fillRect/>
                </a:stretch>
              </p:blipFill>
              <p:spPr>
                <a:xfrm>
                  <a:off x="7920035" y="5946508"/>
                  <a:ext cx="185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0" name="Freihand 239">
                  <a:extLst>
                    <a:ext uri="{FF2B5EF4-FFF2-40B4-BE49-F238E27FC236}">
                      <a16:creationId xmlns:a16="http://schemas.microsoft.com/office/drawing/2014/main" id="{4C8523C3-DDC3-0B29-73BA-A7FE127B1DF4}"/>
                    </a:ext>
                  </a:extLst>
                </p14:cNvPr>
                <p14:cNvContentPartPr/>
                <p14:nvPr/>
              </p14:nvContentPartPr>
              <p14:xfrm>
                <a:off x="4385555" y="5803588"/>
                <a:ext cx="268560" cy="77400"/>
              </p14:xfrm>
            </p:contentPart>
          </mc:Choice>
          <mc:Fallback>
            <p:pic>
              <p:nvPicPr>
                <p:cNvPr id="240" name="Freihand 239">
                  <a:extLst>
                    <a:ext uri="{FF2B5EF4-FFF2-40B4-BE49-F238E27FC236}">
                      <a16:creationId xmlns:a16="http://schemas.microsoft.com/office/drawing/2014/main" id="{4C8523C3-DDC3-0B29-73BA-A7FE127B1DF4}"/>
                    </a:ext>
                  </a:extLst>
                </p:cNvPr>
                <p:cNvPicPr/>
                <p:nvPr/>
              </p:nvPicPr>
              <p:blipFill>
                <a:blip r:embed="rId390"/>
                <a:stretch>
                  <a:fillRect/>
                </a:stretch>
              </p:blipFill>
              <p:spPr>
                <a:xfrm>
                  <a:off x="4376915" y="5794948"/>
                  <a:ext cx="286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1" name="Freihand 240">
                  <a:extLst>
                    <a:ext uri="{FF2B5EF4-FFF2-40B4-BE49-F238E27FC236}">
                      <a16:creationId xmlns:a16="http://schemas.microsoft.com/office/drawing/2014/main" id="{CF6FA675-EACB-59FC-D256-387CB02CFE6B}"/>
                    </a:ext>
                  </a:extLst>
                </p14:cNvPr>
                <p14:cNvContentPartPr/>
                <p14:nvPr/>
              </p14:nvContentPartPr>
              <p14:xfrm>
                <a:off x="4165595" y="5729788"/>
                <a:ext cx="423360" cy="231480"/>
              </p14:xfrm>
            </p:contentPart>
          </mc:Choice>
          <mc:Fallback>
            <p:pic>
              <p:nvPicPr>
                <p:cNvPr id="241" name="Freihand 240">
                  <a:extLst>
                    <a:ext uri="{FF2B5EF4-FFF2-40B4-BE49-F238E27FC236}">
                      <a16:creationId xmlns:a16="http://schemas.microsoft.com/office/drawing/2014/main" id="{CF6FA675-EACB-59FC-D256-387CB02CFE6B}"/>
                    </a:ext>
                  </a:extLst>
                </p:cNvPr>
                <p:cNvPicPr/>
                <p:nvPr/>
              </p:nvPicPr>
              <p:blipFill>
                <a:blip r:embed="rId392"/>
                <a:stretch>
                  <a:fillRect/>
                </a:stretch>
              </p:blipFill>
              <p:spPr>
                <a:xfrm>
                  <a:off x="4156955" y="5721148"/>
                  <a:ext cx="441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4" name="Freihand 243">
                  <a:extLst>
                    <a:ext uri="{FF2B5EF4-FFF2-40B4-BE49-F238E27FC236}">
                      <a16:creationId xmlns:a16="http://schemas.microsoft.com/office/drawing/2014/main" id="{5CA0CF7F-832A-752F-BF9E-3652FAE62406}"/>
                    </a:ext>
                  </a:extLst>
                </p14:cNvPr>
                <p14:cNvContentPartPr/>
                <p14:nvPr/>
              </p14:nvContentPartPr>
              <p14:xfrm>
                <a:off x="3480155" y="5872348"/>
                <a:ext cx="192240" cy="268920"/>
              </p14:xfrm>
            </p:contentPart>
          </mc:Choice>
          <mc:Fallback>
            <p:pic>
              <p:nvPicPr>
                <p:cNvPr id="244" name="Freihand 243">
                  <a:extLst>
                    <a:ext uri="{FF2B5EF4-FFF2-40B4-BE49-F238E27FC236}">
                      <a16:creationId xmlns:a16="http://schemas.microsoft.com/office/drawing/2014/main" id="{5CA0CF7F-832A-752F-BF9E-3652FAE62406}"/>
                    </a:ext>
                  </a:extLst>
                </p:cNvPr>
                <p:cNvPicPr/>
                <p:nvPr/>
              </p:nvPicPr>
              <p:blipFill>
                <a:blip r:embed="rId394"/>
                <a:stretch>
                  <a:fillRect/>
                </a:stretch>
              </p:blipFill>
              <p:spPr>
                <a:xfrm>
                  <a:off x="3471155" y="5863348"/>
                  <a:ext cx="2098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5" name="Freihand 244">
                  <a:extLst>
                    <a:ext uri="{FF2B5EF4-FFF2-40B4-BE49-F238E27FC236}">
                      <a16:creationId xmlns:a16="http://schemas.microsoft.com/office/drawing/2014/main" id="{D38D3245-B2B0-1000-8A90-0B0A9A0A9645}"/>
                    </a:ext>
                  </a:extLst>
                </p14:cNvPr>
                <p14:cNvContentPartPr/>
                <p14:nvPr/>
              </p14:nvContentPartPr>
              <p14:xfrm>
                <a:off x="3817115" y="5783068"/>
                <a:ext cx="29520" cy="269280"/>
              </p14:xfrm>
            </p:contentPart>
          </mc:Choice>
          <mc:Fallback>
            <p:pic>
              <p:nvPicPr>
                <p:cNvPr id="245" name="Freihand 244">
                  <a:extLst>
                    <a:ext uri="{FF2B5EF4-FFF2-40B4-BE49-F238E27FC236}">
                      <a16:creationId xmlns:a16="http://schemas.microsoft.com/office/drawing/2014/main" id="{D38D3245-B2B0-1000-8A90-0B0A9A0A9645}"/>
                    </a:ext>
                  </a:extLst>
                </p:cNvPr>
                <p:cNvPicPr/>
                <p:nvPr/>
              </p:nvPicPr>
              <p:blipFill>
                <a:blip r:embed="rId396"/>
                <a:stretch>
                  <a:fillRect/>
                </a:stretch>
              </p:blipFill>
              <p:spPr>
                <a:xfrm>
                  <a:off x="3808475" y="5774428"/>
                  <a:ext cx="471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6" name="Freihand 245">
                  <a:extLst>
                    <a:ext uri="{FF2B5EF4-FFF2-40B4-BE49-F238E27FC236}">
                      <a16:creationId xmlns:a16="http://schemas.microsoft.com/office/drawing/2014/main" id="{EC2937A9-6D9D-4F02-315F-6F8F2A7AE061}"/>
                    </a:ext>
                  </a:extLst>
                </p14:cNvPr>
                <p14:cNvContentPartPr/>
                <p14:nvPr/>
              </p14:nvContentPartPr>
              <p14:xfrm>
                <a:off x="3740435" y="5956228"/>
                <a:ext cx="218160" cy="151560"/>
              </p14:xfrm>
            </p:contentPart>
          </mc:Choice>
          <mc:Fallback>
            <p:pic>
              <p:nvPicPr>
                <p:cNvPr id="246" name="Freihand 245">
                  <a:extLst>
                    <a:ext uri="{FF2B5EF4-FFF2-40B4-BE49-F238E27FC236}">
                      <a16:creationId xmlns:a16="http://schemas.microsoft.com/office/drawing/2014/main" id="{EC2937A9-6D9D-4F02-315F-6F8F2A7AE061}"/>
                    </a:ext>
                  </a:extLst>
                </p:cNvPr>
                <p:cNvPicPr/>
                <p:nvPr/>
              </p:nvPicPr>
              <p:blipFill>
                <a:blip r:embed="rId398"/>
                <a:stretch>
                  <a:fillRect/>
                </a:stretch>
              </p:blipFill>
              <p:spPr>
                <a:xfrm>
                  <a:off x="3731795" y="5947588"/>
                  <a:ext cx="235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1" name="Freihand 260">
                  <a:extLst>
                    <a:ext uri="{FF2B5EF4-FFF2-40B4-BE49-F238E27FC236}">
                      <a16:creationId xmlns:a16="http://schemas.microsoft.com/office/drawing/2014/main" id="{8BA07FAE-AAEE-6E3D-637E-2D3F2C13D4ED}"/>
                    </a:ext>
                  </a:extLst>
                </p14:cNvPr>
                <p14:cNvContentPartPr/>
                <p14:nvPr/>
              </p14:nvContentPartPr>
              <p14:xfrm>
                <a:off x="5635115" y="3699388"/>
                <a:ext cx="1557360" cy="1531440"/>
              </p14:xfrm>
            </p:contentPart>
          </mc:Choice>
          <mc:Fallback>
            <p:pic>
              <p:nvPicPr>
                <p:cNvPr id="261" name="Freihand 260">
                  <a:extLst>
                    <a:ext uri="{FF2B5EF4-FFF2-40B4-BE49-F238E27FC236}">
                      <a16:creationId xmlns:a16="http://schemas.microsoft.com/office/drawing/2014/main" id="{8BA07FAE-AAEE-6E3D-637E-2D3F2C13D4ED}"/>
                    </a:ext>
                  </a:extLst>
                </p:cNvPr>
                <p:cNvPicPr/>
                <p:nvPr/>
              </p:nvPicPr>
              <p:blipFill>
                <a:blip r:embed="rId400"/>
                <a:stretch>
                  <a:fillRect/>
                </a:stretch>
              </p:blipFill>
              <p:spPr>
                <a:xfrm>
                  <a:off x="5626115" y="3690748"/>
                  <a:ext cx="1575000" cy="1549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2" name="Freihand 261">
                  <a:extLst>
                    <a:ext uri="{FF2B5EF4-FFF2-40B4-BE49-F238E27FC236}">
                      <a16:creationId xmlns:a16="http://schemas.microsoft.com/office/drawing/2014/main" id="{37D4A763-1A6B-F3F4-6898-C0E9181176EF}"/>
                    </a:ext>
                  </a:extLst>
                </p14:cNvPr>
                <p14:cNvContentPartPr/>
                <p14:nvPr/>
              </p14:nvContentPartPr>
              <p14:xfrm>
                <a:off x="5587235" y="5010148"/>
                <a:ext cx="351360" cy="234000"/>
              </p14:xfrm>
            </p:contentPart>
          </mc:Choice>
          <mc:Fallback>
            <p:pic>
              <p:nvPicPr>
                <p:cNvPr id="262" name="Freihand 261">
                  <a:extLst>
                    <a:ext uri="{FF2B5EF4-FFF2-40B4-BE49-F238E27FC236}">
                      <a16:creationId xmlns:a16="http://schemas.microsoft.com/office/drawing/2014/main" id="{37D4A763-1A6B-F3F4-6898-C0E9181176EF}"/>
                    </a:ext>
                  </a:extLst>
                </p:cNvPr>
                <p:cNvPicPr/>
                <p:nvPr/>
              </p:nvPicPr>
              <p:blipFill>
                <a:blip r:embed="rId402"/>
                <a:stretch>
                  <a:fillRect/>
                </a:stretch>
              </p:blipFill>
              <p:spPr>
                <a:xfrm>
                  <a:off x="5578595" y="5001148"/>
                  <a:ext cx="369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4" name="Freihand 263">
                  <a:extLst>
                    <a:ext uri="{FF2B5EF4-FFF2-40B4-BE49-F238E27FC236}">
                      <a16:creationId xmlns:a16="http://schemas.microsoft.com/office/drawing/2014/main" id="{8E1E7B72-6034-200A-2F38-872FEDAEBA51}"/>
                    </a:ext>
                  </a:extLst>
                </p14:cNvPr>
                <p14:cNvContentPartPr/>
                <p14:nvPr/>
              </p14:nvContentPartPr>
              <p14:xfrm>
                <a:off x="7537715" y="3195748"/>
                <a:ext cx="253440" cy="280440"/>
              </p14:xfrm>
            </p:contentPart>
          </mc:Choice>
          <mc:Fallback>
            <p:pic>
              <p:nvPicPr>
                <p:cNvPr id="264" name="Freihand 263">
                  <a:extLst>
                    <a:ext uri="{FF2B5EF4-FFF2-40B4-BE49-F238E27FC236}">
                      <a16:creationId xmlns:a16="http://schemas.microsoft.com/office/drawing/2014/main" id="{8E1E7B72-6034-200A-2F38-872FEDAEBA51}"/>
                    </a:ext>
                  </a:extLst>
                </p:cNvPr>
                <p:cNvPicPr/>
                <p:nvPr/>
              </p:nvPicPr>
              <p:blipFill>
                <a:blip r:embed="rId404"/>
                <a:stretch>
                  <a:fillRect/>
                </a:stretch>
              </p:blipFill>
              <p:spPr>
                <a:xfrm>
                  <a:off x="7528715" y="3186748"/>
                  <a:ext cx="2710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5" name="Freihand 264">
                  <a:extLst>
                    <a:ext uri="{FF2B5EF4-FFF2-40B4-BE49-F238E27FC236}">
                      <a16:creationId xmlns:a16="http://schemas.microsoft.com/office/drawing/2014/main" id="{389B9BB1-7ABF-7558-2F9B-2CF2C3B5D9BA}"/>
                    </a:ext>
                  </a:extLst>
                </p14:cNvPr>
                <p14:cNvContentPartPr/>
                <p14:nvPr/>
              </p14:nvContentPartPr>
              <p14:xfrm>
                <a:off x="7787555" y="3195748"/>
                <a:ext cx="95760" cy="55440"/>
              </p14:xfrm>
            </p:contentPart>
          </mc:Choice>
          <mc:Fallback>
            <p:pic>
              <p:nvPicPr>
                <p:cNvPr id="265" name="Freihand 264">
                  <a:extLst>
                    <a:ext uri="{FF2B5EF4-FFF2-40B4-BE49-F238E27FC236}">
                      <a16:creationId xmlns:a16="http://schemas.microsoft.com/office/drawing/2014/main" id="{389B9BB1-7ABF-7558-2F9B-2CF2C3B5D9BA}"/>
                    </a:ext>
                  </a:extLst>
                </p:cNvPr>
                <p:cNvPicPr/>
                <p:nvPr/>
              </p:nvPicPr>
              <p:blipFill>
                <a:blip r:embed="rId406"/>
                <a:stretch>
                  <a:fillRect/>
                </a:stretch>
              </p:blipFill>
              <p:spPr>
                <a:xfrm>
                  <a:off x="7778555" y="3186748"/>
                  <a:ext cx="113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6" name="Freihand 265">
                  <a:extLst>
                    <a:ext uri="{FF2B5EF4-FFF2-40B4-BE49-F238E27FC236}">
                      <a16:creationId xmlns:a16="http://schemas.microsoft.com/office/drawing/2014/main" id="{E834FC86-59F9-FB4D-A480-386F1160507A}"/>
                    </a:ext>
                  </a:extLst>
                </p14:cNvPr>
                <p14:cNvContentPartPr/>
                <p14:nvPr/>
              </p14:nvContentPartPr>
              <p14:xfrm>
                <a:off x="7846955" y="3238588"/>
                <a:ext cx="109800" cy="118080"/>
              </p14:xfrm>
            </p:contentPart>
          </mc:Choice>
          <mc:Fallback>
            <p:pic>
              <p:nvPicPr>
                <p:cNvPr id="266" name="Freihand 265">
                  <a:extLst>
                    <a:ext uri="{FF2B5EF4-FFF2-40B4-BE49-F238E27FC236}">
                      <a16:creationId xmlns:a16="http://schemas.microsoft.com/office/drawing/2014/main" id="{E834FC86-59F9-FB4D-A480-386F1160507A}"/>
                    </a:ext>
                  </a:extLst>
                </p:cNvPr>
                <p:cNvPicPr/>
                <p:nvPr/>
              </p:nvPicPr>
              <p:blipFill>
                <a:blip r:embed="rId408"/>
                <a:stretch>
                  <a:fillRect/>
                </a:stretch>
              </p:blipFill>
              <p:spPr>
                <a:xfrm>
                  <a:off x="7837955" y="3229588"/>
                  <a:ext cx="127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7" name="Freihand 266">
                  <a:extLst>
                    <a:ext uri="{FF2B5EF4-FFF2-40B4-BE49-F238E27FC236}">
                      <a16:creationId xmlns:a16="http://schemas.microsoft.com/office/drawing/2014/main" id="{128B2499-574A-1CEE-81F9-4D351ECBF1AC}"/>
                    </a:ext>
                  </a:extLst>
                </p14:cNvPr>
                <p14:cNvContentPartPr/>
                <p14:nvPr/>
              </p14:nvContentPartPr>
              <p14:xfrm>
                <a:off x="8159075" y="3180628"/>
                <a:ext cx="187920" cy="89280"/>
              </p14:xfrm>
            </p:contentPart>
          </mc:Choice>
          <mc:Fallback>
            <p:pic>
              <p:nvPicPr>
                <p:cNvPr id="267" name="Freihand 266">
                  <a:extLst>
                    <a:ext uri="{FF2B5EF4-FFF2-40B4-BE49-F238E27FC236}">
                      <a16:creationId xmlns:a16="http://schemas.microsoft.com/office/drawing/2014/main" id="{128B2499-574A-1CEE-81F9-4D351ECBF1AC}"/>
                    </a:ext>
                  </a:extLst>
                </p:cNvPr>
                <p:cNvPicPr/>
                <p:nvPr/>
              </p:nvPicPr>
              <p:blipFill>
                <a:blip r:embed="rId410"/>
                <a:stretch>
                  <a:fillRect/>
                </a:stretch>
              </p:blipFill>
              <p:spPr>
                <a:xfrm>
                  <a:off x="8150075" y="3171628"/>
                  <a:ext cx="205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8" name="Freihand 267">
                  <a:extLst>
                    <a:ext uri="{FF2B5EF4-FFF2-40B4-BE49-F238E27FC236}">
                      <a16:creationId xmlns:a16="http://schemas.microsoft.com/office/drawing/2014/main" id="{945D24F5-020C-27CD-27CC-FBBC2492815B}"/>
                    </a:ext>
                  </a:extLst>
                </p14:cNvPr>
                <p14:cNvContentPartPr/>
                <p14:nvPr/>
              </p14:nvContentPartPr>
              <p14:xfrm>
                <a:off x="8457515" y="3109708"/>
                <a:ext cx="73080" cy="147240"/>
              </p14:xfrm>
            </p:contentPart>
          </mc:Choice>
          <mc:Fallback>
            <p:pic>
              <p:nvPicPr>
                <p:cNvPr id="268" name="Freihand 267">
                  <a:extLst>
                    <a:ext uri="{FF2B5EF4-FFF2-40B4-BE49-F238E27FC236}">
                      <a16:creationId xmlns:a16="http://schemas.microsoft.com/office/drawing/2014/main" id="{945D24F5-020C-27CD-27CC-FBBC2492815B}"/>
                    </a:ext>
                  </a:extLst>
                </p:cNvPr>
                <p:cNvPicPr/>
                <p:nvPr/>
              </p:nvPicPr>
              <p:blipFill>
                <a:blip r:embed="rId412"/>
                <a:stretch>
                  <a:fillRect/>
                </a:stretch>
              </p:blipFill>
              <p:spPr>
                <a:xfrm>
                  <a:off x="8448875" y="3101068"/>
                  <a:ext cx="90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9" name="Freihand 268">
                  <a:extLst>
                    <a:ext uri="{FF2B5EF4-FFF2-40B4-BE49-F238E27FC236}">
                      <a16:creationId xmlns:a16="http://schemas.microsoft.com/office/drawing/2014/main" id="{C787AA90-EA53-287C-2F3C-E877D18E6217}"/>
                    </a:ext>
                  </a:extLst>
                </p14:cNvPr>
                <p14:cNvContentPartPr/>
                <p14:nvPr/>
              </p14:nvContentPartPr>
              <p14:xfrm>
                <a:off x="8562635" y="3114028"/>
                <a:ext cx="254880" cy="84240"/>
              </p14:xfrm>
            </p:contentPart>
          </mc:Choice>
          <mc:Fallback>
            <p:pic>
              <p:nvPicPr>
                <p:cNvPr id="269" name="Freihand 268">
                  <a:extLst>
                    <a:ext uri="{FF2B5EF4-FFF2-40B4-BE49-F238E27FC236}">
                      <a16:creationId xmlns:a16="http://schemas.microsoft.com/office/drawing/2014/main" id="{C787AA90-EA53-287C-2F3C-E877D18E6217}"/>
                    </a:ext>
                  </a:extLst>
                </p:cNvPr>
                <p:cNvPicPr/>
                <p:nvPr/>
              </p:nvPicPr>
              <p:blipFill>
                <a:blip r:embed="rId414"/>
                <a:stretch>
                  <a:fillRect/>
                </a:stretch>
              </p:blipFill>
              <p:spPr>
                <a:xfrm>
                  <a:off x="8553635" y="3105388"/>
                  <a:ext cx="272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0" name="Freihand 269">
                  <a:extLst>
                    <a:ext uri="{FF2B5EF4-FFF2-40B4-BE49-F238E27FC236}">
                      <a16:creationId xmlns:a16="http://schemas.microsoft.com/office/drawing/2014/main" id="{496518CE-B236-E22B-DA37-C3EC3085B201}"/>
                    </a:ext>
                  </a:extLst>
                </p14:cNvPr>
                <p14:cNvContentPartPr/>
                <p14:nvPr/>
              </p14:nvContentPartPr>
              <p14:xfrm>
                <a:off x="8882315" y="3017188"/>
                <a:ext cx="118440" cy="155520"/>
              </p14:xfrm>
            </p:contentPart>
          </mc:Choice>
          <mc:Fallback>
            <p:pic>
              <p:nvPicPr>
                <p:cNvPr id="270" name="Freihand 269">
                  <a:extLst>
                    <a:ext uri="{FF2B5EF4-FFF2-40B4-BE49-F238E27FC236}">
                      <a16:creationId xmlns:a16="http://schemas.microsoft.com/office/drawing/2014/main" id="{496518CE-B236-E22B-DA37-C3EC3085B201}"/>
                    </a:ext>
                  </a:extLst>
                </p:cNvPr>
                <p:cNvPicPr/>
                <p:nvPr/>
              </p:nvPicPr>
              <p:blipFill>
                <a:blip r:embed="rId416"/>
                <a:stretch>
                  <a:fillRect/>
                </a:stretch>
              </p:blipFill>
              <p:spPr>
                <a:xfrm>
                  <a:off x="8873315" y="3008548"/>
                  <a:ext cx="136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3" name="Freihand 272">
                  <a:extLst>
                    <a:ext uri="{FF2B5EF4-FFF2-40B4-BE49-F238E27FC236}">
                      <a16:creationId xmlns:a16="http://schemas.microsoft.com/office/drawing/2014/main" id="{B21B7302-1EE3-A843-BD62-6CD93F6BCFB9}"/>
                    </a:ext>
                  </a:extLst>
                </p14:cNvPr>
                <p14:cNvContentPartPr/>
                <p14:nvPr/>
              </p14:nvContentPartPr>
              <p14:xfrm>
                <a:off x="9174995" y="2951668"/>
                <a:ext cx="164520" cy="102600"/>
              </p14:xfrm>
            </p:contentPart>
          </mc:Choice>
          <mc:Fallback>
            <p:pic>
              <p:nvPicPr>
                <p:cNvPr id="273" name="Freihand 272">
                  <a:extLst>
                    <a:ext uri="{FF2B5EF4-FFF2-40B4-BE49-F238E27FC236}">
                      <a16:creationId xmlns:a16="http://schemas.microsoft.com/office/drawing/2014/main" id="{B21B7302-1EE3-A843-BD62-6CD93F6BCFB9}"/>
                    </a:ext>
                  </a:extLst>
                </p:cNvPr>
                <p:cNvPicPr/>
                <p:nvPr/>
              </p:nvPicPr>
              <p:blipFill>
                <a:blip r:embed="rId418"/>
                <a:stretch>
                  <a:fillRect/>
                </a:stretch>
              </p:blipFill>
              <p:spPr>
                <a:xfrm>
                  <a:off x="9166355" y="2942668"/>
                  <a:ext cx="182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4" name="Freihand 273">
                  <a:extLst>
                    <a:ext uri="{FF2B5EF4-FFF2-40B4-BE49-F238E27FC236}">
                      <a16:creationId xmlns:a16="http://schemas.microsoft.com/office/drawing/2014/main" id="{3838793B-46C8-B8A7-26B3-3FF5BA397BF5}"/>
                    </a:ext>
                  </a:extLst>
                </p14:cNvPr>
                <p14:cNvContentPartPr/>
                <p14:nvPr/>
              </p14:nvContentPartPr>
              <p14:xfrm>
                <a:off x="9293075" y="2811988"/>
                <a:ext cx="5400" cy="46800"/>
              </p14:xfrm>
            </p:contentPart>
          </mc:Choice>
          <mc:Fallback>
            <p:pic>
              <p:nvPicPr>
                <p:cNvPr id="274" name="Freihand 273">
                  <a:extLst>
                    <a:ext uri="{FF2B5EF4-FFF2-40B4-BE49-F238E27FC236}">
                      <a16:creationId xmlns:a16="http://schemas.microsoft.com/office/drawing/2014/main" id="{3838793B-46C8-B8A7-26B3-3FF5BA397BF5}"/>
                    </a:ext>
                  </a:extLst>
                </p:cNvPr>
                <p:cNvPicPr/>
                <p:nvPr/>
              </p:nvPicPr>
              <p:blipFill>
                <a:blip r:embed="rId420"/>
                <a:stretch>
                  <a:fillRect/>
                </a:stretch>
              </p:blipFill>
              <p:spPr>
                <a:xfrm>
                  <a:off x="9284075" y="2803348"/>
                  <a:ext cx="23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5" name="Freihand 274">
                  <a:extLst>
                    <a:ext uri="{FF2B5EF4-FFF2-40B4-BE49-F238E27FC236}">
                      <a16:creationId xmlns:a16="http://schemas.microsoft.com/office/drawing/2014/main" id="{6B43B605-0837-71D8-CDAE-2DC3800B7884}"/>
                    </a:ext>
                  </a:extLst>
                </p14:cNvPr>
                <p14:cNvContentPartPr/>
                <p14:nvPr/>
              </p14:nvContentPartPr>
              <p14:xfrm>
                <a:off x="9398195" y="2885788"/>
                <a:ext cx="97920" cy="88920"/>
              </p14:xfrm>
            </p:contentPart>
          </mc:Choice>
          <mc:Fallback>
            <p:pic>
              <p:nvPicPr>
                <p:cNvPr id="275" name="Freihand 274">
                  <a:extLst>
                    <a:ext uri="{FF2B5EF4-FFF2-40B4-BE49-F238E27FC236}">
                      <a16:creationId xmlns:a16="http://schemas.microsoft.com/office/drawing/2014/main" id="{6B43B605-0837-71D8-CDAE-2DC3800B7884}"/>
                    </a:ext>
                  </a:extLst>
                </p:cNvPr>
                <p:cNvPicPr/>
                <p:nvPr/>
              </p:nvPicPr>
              <p:blipFill>
                <a:blip r:embed="rId422"/>
                <a:stretch>
                  <a:fillRect/>
                </a:stretch>
              </p:blipFill>
              <p:spPr>
                <a:xfrm>
                  <a:off x="9389195" y="2876788"/>
                  <a:ext cx="115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6" name="Freihand 275">
                  <a:extLst>
                    <a:ext uri="{FF2B5EF4-FFF2-40B4-BE49-F238E27FC236}">
                      <a16:creationId xmlns:a16="http://schemas.microsoft.com/office/drawing/2014/main" id="{D0191A7A-6E33-001E-1047-9D8401A14E61}"/>
                    </a:ext>
                  </a:extLst>
                </p14:cNvPr>
                <p14:cNvContentPartPr/>
                <p14:nvPr/>
              </p14:nvContentPartPr>
              <p14:xfrm>
                <a:off x="9548675" y="2813428"/>
                <a:ext cx="153360" cy="138960"/>
              </p14:xfrm>
            </p:contentPart>
          </mc:Choice>
          <mc:Fallback>
            <p:pic>
              <p:nvPicPr>
                <p:cNvPr id="276" name="Freihand 275">
                  <a:extLst>
                    <a:ext uri="{FF2B5EF4-FFF2-40B4-BE49-F238E27FC236}">
                      <a16:creationId xmlns:a16="http://schemas.microsoft.com/office/drawing/2014/main" id="{D0191A7A-6E33-001E-1047-9D8401A14E61}"/>
                    </a:ext>
                  </a:extLst>
                </p:cNvPr>
                <p:cNvPicPr/>
                <p:nvPr/>
              </p:nvPicPr>
              <p:blipFill>
                <a:blip r:embed="rId424"/>
                <a:stretch>
                  <a:fillRect/>
                </a:stretch>
              </p:blipFill>
              <p:spPr>
                <a:xfrm>
                  <a:off x="9540035" y="2804428"/>
                  <a:ext cx="171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7" name="Freihand 276">
                  <a:extLst>
                    <a:ext uri="{FF2B5EF4-FFF2-40B4-BE49-F238E27FC236}">
                      <a16:creationId xmlns:a16="http://schemas.microsoft.com/office/drawing/2014/main" id="{DDB3B009-4654-D58C-C01D-7D098B7E9A94}"/>
                    </a:ext>
                  </a:extLst>
                </p14:cNvPr>
                <p14:cNvContentPartPr/>
                <p14:nvPr/>
              </p14:nvContentPartPr>
              <p14:xfrm>
                <a:off x="9723635" y="2788228"/>
                <a:ext cx="87120" cy="128520"/>
              </p14:xfrm>
            </p:contentPart>
          </mc:Choice>
          <mc:Fallback>
            <p:pic>
              <p:nvPicPr>
                <p:cNvPr id="277" name="Freihand 276">
                  <a:extLst>
                    <a:ext uri="{FF2B5EF4-FFF2-40B4-BE49-F238E27FC236}">
                      <a16:creationId xmlns:a16="http://schemas.microsoft.com/office/drawing/2014/main" id="{DDB3B009-4654-D58C-C01D-7D098B7E9A94}"/>
                    </a:ext>
                  </a:extLst>
                </p:cNvPr>
                <p:cNvPicPr/>
                <p:nvPr/>
              </p:nvPicPr>
              <p:blipFill>
                <a:blip r:embed="rId426"/>
                <a:stretch>
                  <a:fillRect/>
                </a:stretch>
              </p:blipFill>
              <p:spPr>
                <a:xfrm>
                  <a:off x="9714995" y="2779588"/>
                  <a:ext cx="104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8" name="Freihand 277">
                  <a:extLst>
                    <a:ext uri="{FF2B5EF4-FFF2-40B4-BE49-F238E27FC236}">
                      <a16:creationId xmlns:a16="http://schemas.microsoft.com/office/drawing/2014/main" id="{284F9A79-BCA6-8B0E-FCA8-51722E9FDA87}"/>
                    </a:ext>
                  </a:extLst>
                </p14:cNvPr>
                <p14:cNvContentPartPr/>
                <p14:nvPr/>
              </p14:nvContentPartPr>
              <p14:xfrm>
                <a:off x="9744515" y="2770228"/>
                <a:ext cx="151560" cy="136080"/>
              </p14:xfrm>
            </p:contentPart>
          </mc:Choice>
          <mc:Fallback>
            <p:pic>
              <p:nvPicPr>
                <p:cNvPr id="278" name="Freihand 277">
                  <a:extLst>
                    <a:ext uri="{FF2B5EF4-FFF2-40B4-BE49-F238E27FC236}">
                      <a16:creationId xmlns:a16="http://schemas.microsoft.com/office/drawing/2014/main" id="{284F9A79-BCA6-8B0E-FCA8-51722E9FDA87}"/>
                    </a:ext>
                  </a:extLst>
                </p:cNvPr>
                <p:cNvPicPr/>
                <p:nvPr/>
              </p:nvPicPr>
              <p:blipFill>
                <a:blip r:embed="rId428"/>
                <a:stretch>
                  <a:fillRect/>
                </a:stretch>
              </p:blipFill>
              <p:spPr>
                <a:xfrm>
                  <a:off x="9735875" y="2761588"/>
                  <a:ext cx="169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9" name="Freihand 278">
                  <a:extLst>
                    <a:ext uri="{FF2B5EF4-FFF2-40B4-BE49-F238E27FC236}">
                      <a16:creationId xmlns:a16="http://schemas.microsoft.com/office/drawing/2014/main" id="{8635D3CB-C33E-ABC6-0015-2D1700CCB0F7}"/>
                    </a:ext>
                  </a:extLst>
                </p14:cNvPr>
                <p14:cNvContentPartPr/>
                <p14:nvPr/>
              </p14:nvContentPartPr>
              <p14:xfrm>
                <a:off x="9902915" y="2754748"/>
                <a:ext cx="73800" cy="119880"/>
              </p14:xfrm>
            </p:contentPart>
          </mc:Choice>
          <mc:Fallback>
            <p:pic>
              <p:nvPicPr>
                <p:cNvPr id="279" name="Freihand 278">
                  <a:extLst>
                    <a:ext uri="{FF2B5EF4-FFF2-40B4-BE49-F238E27FC236}">
                      <a16:creationId xmlns:a16="http://schemas.microsoft.com/office/drawing/2014/main" id="{8635D3CB-C33E-ABC6-0015-2D1700CCB0F7}"/>
                    </a:ext>
                  </a:extLst>
                </p:cNvPr>
                <p:cNvPicPr/>
                <p:nvPr/>
              </p:nvPicPr>
              <p:blipFill>
                <a:blip r:embed="rId430"/>
                <a:stretch>
                  <a:fillRect/>
                </a:stretch>
              </p:blipFill>
              <p:spPr>
                <a:xfrm>
                  <a:off x="9894275" y="2745748"/>
                  <a:ext cx="91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0" name="Freihand 279">
                  <a:extLst>
                    <a:ext uri="{FF2B5EF4-FFF2-40B4-BE49-F238E27FC236}">
                      <a16:creationId xmlns:a16="http://schemas.microsoft.com/office/drawing/2014/main" id="{8F69CB22-9722-F7E3-9195-F3F3B9121265}"/>
                    </a:ext>
                  </a:extLst>
                </p14:cNvPr>
                <p14:cNvContentPartPr/>
                <p14:nvPr/>
              </p14:nvContentPartPr>
              <p14:xfrm>
                <a:off x="9987155" y="2692468"/>
                <a:ext cx="143640" cy="140400"/>
              </p14:xfrm>
            </p:contentPart>
          </mc:Choice>
          <mc:Fallback>
            <p:pic>
              <p:nvPicPr>
                <p:cNvPr id="280" name="Freihand 279">
                  <a:extLst>
                    <a:ext uri="{FF2B5EF4-FFF2-40B4-BE49-F238E27FC236}">
                      <a16:creationId xmlns:a16="http://schemas.microsoft.com/office/drawing/2014/main" id="{8F69CB22-9722-F7E3-9195-F3F3B9121265}"/>
                    </a:ext>
                  </a:extLst>
                </p:cNvPr>
                <p:cNvPicPr/>
                <p:nvPr/>
              </p:nvPicPr>
              <p:blipFill>
                <a:blip r:embed="rId432"/>
                <a:stretch>
                  <a:fillRect/>
                </a:stretch>
              </p:blipFill>
              <p:spPr>
                <a:xfrm>
                  <a:off x="9978515" y="2683828"/>
                  <a:ext cx="161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2" name="Freihand 281">
                  <a:extLst>
                    <a:ext uri="{FF2B5EF4-FFF2-40B4-BE49-F238E27FC236}">
                      <a16:creationId xmlns:a16="http://schemas.microsoft.com/office/drawing/2014/main" id="{6A9B9423-A2CA-C1E2-C102-63F9302DD81A}"/>
                    </a:ext>
                  </a:extLst>
                </p14:cNvPr>
                <p14:cNvContentPartPr/>
                <p14:nvPr/>
              </p14:nvContentPartPr>
              <p14:xfrm>
                <a:off x="10276595" y="2584468"/>
                <a:ext cx="199800" cy="298800"/>
              </p14:xfrm>
            </p:contentPart>
          </mc:Choice>
          <mc:Fallback>
            <p:pic>
              <p:nvPicPr>
                <p:cNvPr id="282" name="Freihand 281">
                  <a:extLst>
                    <a:ext uri="{FF2B5EF4-FFF2-40B4-BE49-F238E27FC236}">
                      <a16:creationId xmlns:a16="http://schemas.microsoft.com/office/drawing/2014/main" id="{6A9B9423-A2CA-C1E2-C102-63F9302DD81A}"/>
                    </a:ext>
                  </a:extLst>
                </p:cNvPr>
                <p:cNvPicPr/>
                <p:nvPr/>
              </p:nvPicPr>
              <p:blipFill>
                <a:blip r:embed="rId434"/>
                <a:stretch>
                  <a:fillRect/>
                </a:stretch>
              </p:blipFill>
              <p:spPr>
                <a:xfrm>
                  <a:off x="10267595" y="2575468"/>
                  <a:ext cx="2174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3" name="Freihand 282">
                  <a:extLst>
                    <a:ext uri="{FF2B5EF4-FFF2-40B4-BE49-F238E27FC236}">
                      <a16:creationId xmlns:a16="http://schemas.microsoft.com/office/drawing/2014/main" id="{035A8B2E-EADE-6CED-4A1F-37ED2B0F051D}"/>
                    </a:ext>
                  </a:extLst>
                </p14:cNvPr>
                <p14:cNvContentPartPr/>
                <p14:nvPr/>
              </p14:nvContentPartPr>
              <p14:xfrm>
                <a:off x="10554155" y="2614708"/>
                <a:ext cx="189720" cy="252360"/>
              </p14:xfrm>
            </p:contentPart>
          </mc:Choice>
          <mc:Fallback>
            <p:pic>
              <p:nvPicPr>
                <p:cNvPr id="283" name="Freihand 282">
                  <a:extLst>
                    <a:ext uri="{FF2B5EF4-FFF2-40B4-BE49-F238E27FC236}">
                      <a16:creationId xmlns:a16="http://schemas.microsoft.com/office/drawing/2014/main" id="{035A8B2E-EADE-6CED-4A1F-37ED2B0F051D}"/>
                    </a:ext>
                  </a:extLst>
                </p:cNvPr>
                <p:cNvPicPr/>
                <p:nvPr/>
              </p:nvPicPr>
              <p:blipFill>
                <a:blip r:embed="rId436"/>
                <a:stretch>
                  <a:fillRect/>
                </a:stretch>
              </p:blipFill>
              <p:spPr>
                <a:xfrm>
                  <a:off x="10545515" y="2606068"/>
                  <a:ext cx="2073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4" name="Freihand 283">
                  <a:extLst>
                    <a:ext uri="{FF2B5EF4-FFF2-40B4-BE49-F238E27FC236}">
                      <a16:creationId xmlns:a16="http://schemas.microsoft.com/office/drawing/2014/main" id="{BA961891-84F4-D81F-AEA5-BDAFD0EE537E}"/>
                    </a:ext>
                  </a:extLst>
                </p14:cNvPr>
                <p14:cNvContentPartPr/>
                <p14:nvPr/>
              </p14:nvContentPartPr>
              <p14:xfrm>
                <a:off x="10735595" y="2338948"/>
                <a:ext cx="853920" cy="356400"/>
              </p14:xfrm>
            </p:contentPart>
          </mc:Choice>
          <mc:Fallback>
            <p:pic>
              <p:nvPicPr>
                <p:cNvPr id="284" name="Freihand 283">
                  <a:extLst>
                    <a:ext uri="{FF2B5EF4-FFF2-40B4-BE49-F238E27FC236}">
                      <a16:creationId xmlns:a16="http://schemas.microsoft.com/office/drawing/2014/main" id="{BA961891-84F4-D81F-AEA5-BDAFD0EE537E}"/>
                    </a:ext>
                  </a:extLst>
                </p:cNvPr>
                <p:cNvPicPr/>
                <p:nvPr/>
              </p:nvPicPr>
              <p:blipFill>
                <a:blip r:embed="rId438"/>
                <a:stretch>
                  <a:fillRect/>
                </a:stretch>
              </p:blipFill>
              <p:spPr>
                <a:xfrm>
                  <a:off x="10726595" y="2330308"/>
                  <a:ext cx="87156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6" name="Freihand 285">
                  <a:extLst>
                    <a:ext uri="{FF2B5EF4-FFF2-40B4-BE49-F238E27FC236}">
                      <a16:creationId xmlns:a16="http://schemas.microsoft.com/office/drawing/2014/main" id="{416AAE46-C23F-006D-8FA2-91A4984B1F2E}"/>
                    </a:ext>
                  </a:extLst>
                </p14:cNvPr>
                <p14:cNvContentPartPr/>
                <p14:nvPr/>
              </p14:nvContentPartPr>
              <p14:xfrm>
                <a:off x="8138555" y="3417508"/>
                <a:ext cx="270360" cy="180000"/>
              </p14:xfrm>
            </p:contentPart>
          </mc:Choice>
          <mc:Fallback>
            <p:pic>
              <p:nvPicPr>
                <p:cNvPr id="286" name="Freihand 285">
                  <a:extLst>
                    <a:ext uri="{FF2B5EF4-FFF2-40B4-BE49-F238E27FC236}">
                      <a16:creationId xmlns:a16="http://schemas.microsoft.com/office/drawing/2014/main" id="{416AAE46-C23F-006D-8FA2-91A4984B1F2E}"/>
                    </a:ext>
                  </a:extLst>
                </p:cNvPr>
                <p:cNvPicPr/>
                <p:nvPr/>
              </p:nvPicPr>
              <p:blipFill>
                <a:blip r:embed="rId440"/>
                <a:stretch>
                  <a:fillRect/>
                </a:stretch>
              </p:blipFill>
              <p:spPr>
                <a:xfrm>
                  <a:off x="8129555" y="3408868"/>
                  <a:ext cx="288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7" name="Freihand 286">
                  <a:extLst>
                    <a:ext uri="{FF2B5EF4-FFF2-40B4-BE49-F238E27FC236}">
                      <a16:creationId xmlns:a16="http://schemas.microsoft.com/office/drawing/2014/main" id="{69BB454E-1A98-F29D-EFF4-E1D6A3826A10}"/>
                    </a:ext>
                  </a:extLst>
                </p14:cNvPr>
                <p14:cNvContentPartPr/>
                <p14:nvPr/>
              </p14:nvContentPartPr>
              <p14:xfrm>
                <a:off x="8304515" y="3468988"/>
                <a:ext cx="133560" cy="61560"/>
              </p14:xfrm>
            </p:contentPart>
          </mc:Choice>
          <mc:Fallback>
            <p:pic>
              <p:nvPicPr>
                <p:cNvPr id="287" name="Freihand 286">
                  <a:extLst>
                    <a:ext uri="{FF2B5EF4-FFF2-40B4-BE49-F238E27FC236}">
                      <a16:creationId xmlns:a16="http://schemas.microsoft.com/office/drawing/2014/main" id="{69BB454E-1A98-F29D-EFF4-E1D6A3826A10}"/>
                    </a:ext>
                  </a:extLst>
                </p:cNvPr>
                <p:cNvPicPr/>
                <p:nvPr/>
              </p:nvPicPr>
              <p:blipFill>
                <a:blip r:embed="rId442"/>
                <a:stretch>
                  <a:fillRect/>
                </a:stretch>
              </p:blipFill>
              <p:spPr>
                <a:xfrm>
                  <a:off x="8295515" y="3459988"/>
                  <a:ext cx="151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8" name="Freihand 287">
                  <a:extLst>
                    <a:ext uri="{FF2B5EF4-FFF2-40B4-BE49-F238E27FC236}">
                      <a16:creationId xmlns:a16="http://schemas.microsoft.com/office/drawing/2014/main" id="{85A67D69-C4D9-4D44-8B63-D947A6C5E7DE}"/>
                    </a:ext>
                  </a:extLst>
                </p14:cNvPr>
                <p14:cNvContentPartPr/>
                <p14:nvPr/>
              </p14:nvContentPartPr>
              <p14:xfrm>
                <a:off x="8510795" y="3400948"/>
                <a:ext cx="90720" cy="230040"/>
              </p14:xfrm>
            </p:contentPart>
          </mc:Choice>
          <mc:Fallback>
            <p:pic>
              <p:nvPicPr>
                <p:cNvPr id="288" name="Freihand 287">
                  <a:extLst>
                    <a:ext uri="{FF2B5EF4-FFF2-40B4-BE49-F238E27FC236}">
                      <a16:creationId xmlns:a16="http://schemas.microsoft.com/office/drawing/2014/main" id="{85A67D69-C4D9-4D44-8B63-D947A6C5E7DE}"/>
                    </a:ext>
                  </a:extLst>
                </p:cNvPr>
                <p:cNvPicPr/>
                <p:nvPr/>
              </p:nvPicPr>
              <p:blipFill>
                <a:blip r:embed="rId444"/>
                <a:stretch>
                  <a:fillRect/>
                </a:stretch>
              </p:blipFill>
              <p:spPr>
                <a:xfrm>
                  <a:off x="8501795" y="3391948"/>
                  <a:ext cx="108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9" name="Freihand 288">
                  <a:extLst>
                    <a:ext uri="{FF2B5EF4-FFF2-40B4-BE49-F238E27FC236}">
                      <a16:creationId xmlns:a16="http://schemas.microsoft.com/office/drawing/2014/main" id="{ABA78208-8F7D-6454-C021-6927D9D014AB}"/>
                    </a:ext>
                  </a:extLst>
                </p14:cNvPr>
                <p14:cNvContentPartPr/>
                <p14:nvPr/>
              </p14:nvContentPartPr>
              <p14:xfrm>
                <a:off x="8679635" y="3387628"/>
                <a:ext cx="132480" cy="84600"/>
              </p14:xfrm>
            </p:contentPart>
          </mc:Choice>
          <mc:Fallback>
            <p:pic>
              <p:nvPicPr>
                <p:cNvPr id="289" name="Freihand 288">
                  <a:extLst>
                    <a:ext uri="{FF2B5EF4-FFF2-40B4-BE49-F238E27FC236}">
                      <a16:creationId xmlns:a16="http://schemas.microsoft.com/office/drawing/2014/main" id="{ABA78208-8F7D-6454-C021-6927D9D014AB}"/>
                    </a:ext>
                  </a:extLst>
                </p:cNvPr>
                <p:cNvPicPr/>
                <p:nvPr/>
              </p:nvPicPr>
              <p:blipFill>
                <a:blip r:embed="rId446"/>
                <a:stretch>
                  <a:fillRect/>
                </a:stretch>
              </p:blipFill>
              <p:spPr>
                <a:xfrm>
                  <a:off x="8670995" y="3378988"/>
                  <a:ext cx="150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0" name="Freihand 289">
                  <a:extLst>
                    <a:ext uri="{FF2B5EF4-FFF2-40B4-BE49-F238E27FC236}">
                      <a16:creationId xmlns:a16="http://schemas.microsoft.com/office/drawing/2014/main" id="{39CDB4CD-CB77-9867-54E2-F9064FE6B326}"/>
                    </a:ext>
                  </a:extLst>
                </p14:cNvPr>
                <p14:cNvContentPartPr/>
                <p14:nvPr/>
              </p14:nvContentPartPr>
              <p14:xfrm>
                <a:off x="8869715" y="3207628"/>
                <a:ext cx="586800" cy="216000"/>
              </p14:xfrm>
            </p:contentPart>
          </mc:Choice>
          <mc:Fallback>
            <p:pic>
              <p:nvPicPr>
                <p:cNvPr id="290" name="Freihand 289">
                  <a:extLst>
                    <a:ext uri="{FF2B5EF4-FFF2-40B4-BE49-F238E27FC236}">
                      <a16:creationId xmlns:a16="http://schemas.microsoft.com/office/drawing/2014/main" id="{39CDB4CD-CB77-9867-54E2-F9064FE6B326}"/>
                    </a:ext>
                  </a:extLst>
                </p:cNvPr>
                <p:cNvPicPr/>
                <p:nvPr/>
              </p:nvPicPr>
              <p:blipFill>
                <a:blip r:embed="rId448"/>
                <a:stretch>
                  <a:fillRect/>
                </a:stretch>
              </p:blipFill>
              <p:spPr>
                <a:xfrm>
                  <a:off x="8860715" y="3198988"/>
                  <a:ext cx="604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1" name="Freihand 290">
                  <a:extLst>
                    <a:ext uri="{FF2B5EF4-FFF2-40B4-BE49-F238E27FC236}">
                      <a16:creationId xmlns:a16="http://schemas.microsoft.com/office/drawing/2014/main" id="{A6BCA1E5-13DE-10D7-4B8D-D3DE0042B6C3}"/>
                    </a:ext>
                  </a:extLst>
                </p14:cNvPr>
                <p14:cNvContentPartPr/>
                <p14:nvPr/>
              </p14:nvContentPartPr>
              <p14:xfrm>
                <a:off x="9066635" y="3146068"/>
                <a:ext cx="66960" cy="7560"/>
              </p14:xfrm>
            </p:contentPart>
          </mc:Choice>
          <mc:Fallback>
            <p:pic>
              <p:nvPicPr>
                <p:cNvPr id="291" name="Freihand 290">
                  <a:extLst>
                    <a:ext uri="{FF2B5EF4-FFF2-40B4-BE49-F238E27FC236}">
                      <a16:creationId xmlns:a16="http://schemas.microsoft.com/office/drawing/2014/main" id="{A6BCA1E5-13DE-10D7-4B8D-D3DE0042B6C3}"/>
                    </a:ext>
                  </a:extLst>
                </p:cNvPr>
                <p:cNvPicPr/>
                <p:nvPr/>
              </p:nvPicPr>
              <p:blipFill>
                <a:blip r:embed="rId450"/>
                <a:stretch>
                  <a:fillRect/>
                </a:stretch>
              </p:blipFill>
              <p:spPr>
                <a:xfrm>
                  <a:off x="9057635" y="3137068"/>
                  <a:ext cx="84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2" name="Freihand 291">
                  <a:extLst>
                    <a:ext uri="{FF2B5EF4-FFF2-40B4-BE49-F238E27FC236}">
                      <a16:creationId xmlns:a16="http://schemas.microsoft.com/office/drawing/2014/main" id="{CCA405C2-DE4A-98E8-6DA7-E0990233EB7B}"/>
                    </a:ext>
                  </a:extLst>
                </p14:cNvPr>
                <p14:cNvContentPartPr/>
                <p14:nvPr/>
              </p14:nvContentPartPr>
              <p14:xfrm>
                <a:off x="9474155" y="3174148"/>
                <a:ext cx="105840" cy="112680"/>
              </p14:xfrm>
            </p:contentPart>
          </mc:Choice>
          <mc:Fallback>
            <p:pic>
              <p:nvPicPr>
                <p:cNvPr id="292" name="Freihand 291">
                  <a:extLst>
                    <a:ext uri="{FF2B5EF4-FFF2-40B4-BE49-F238E27FC236}">
                      <a16:creationId xmlns:a16="http://schemas.microsoft.com/office/drawing/2014/main" id="{CCA405C2-DE4A-98E8-6DA7-E0990233EB7B}"/>
                    </a:ext>
                  </a:extLst>
                </p:cNvPr>
                <p:cNvPicPr/>
                <p:nvPr/>
              </p:nvPicPr>
              <p:blipFill>
                <a:blip r:embed="rId452"/>
                <a:stretch>
                  <a:fillRect/>
                </a:stretch>
              </p:blipFill>
              <p:spPr>
                <a:xfrm>
                  <a:off x="9465155" y="3165508"/>
                  <a:ext cx="123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3" name="Freihand 292">
                  <a:extLst>
                    <a:ext uri="{FF2B5EF4-FFF2-40B4-BE49-F238E27FC236}">
                      <a16:creationId xmlns:a16="http://schemas.microsoft.com/office/drawing/2014/main" id="{F8B8C438-E4D6-C6F4-0719-52CA04EB0136}"/>
                    </a:ext>
                  </a:extLst>
                </p14:cNvPr>
                <p14:cNvContentPartPr/>
                <p14:nvPr/>
              </p14:nvContentPartPr>
              <p14:xfrm>
                <a:off x="279035" y="5391748"/>
                <a:ext cx="609120" cy="114120"/>
              </p14:xfrm>
            </p:contentPart>
          </mc:Choice>
          <mc:Fallback>
            <p:pic>
              <p:nvPicPr>
                <p:cNvPr id="293" name="Freihand 292">
                  <a:extLst>
                    <a:ext uri="{FF2B5EF4-FFF2-40B4-BE49-F238E27FC236}">
                      <a16:creationId xmlns:a16="http://schemas.microsoft.com/office/drawing/2014/main" id="{F8B8C438-E4D6-C6F4-0719-52CA04EB0136}"/>
                    </a:ext>
                  </a:extLst>
                </p:cNvPr>
                <p:cNvPicPr/>
                <p:nvPr/>
              </p:nvPicPr>
              <p:blipFill>
                <a:blip r:embed="rId454"/>
                <a:stretch>
                  <a:fillRect/>
                </a:stretch>
              </p:blipFill>
              <p:spPr>
                <a:xfrm>
                  <a:off x="270035" y="5383108"/>
                  <a:ext cx="626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5" name="Freihand 294">
                  <a:extLst>
                    <a:ext uri="{FF2B5EF4-FFF2-40B4-BE49-F238E27FC236}">
                      <a16:creationId xmlns:a16="http://schemas.microsoft.com/office/drawing/2014/main" id="{FEB7D2FD-CCA9-D012-2FBD-51F57A4983FC}"/>
                    </a:ext>
                  </a:extLst>
                </p14:cNvPr>
                <p14:cNvContentPartPr/>
                <p14:nvPr/>
              </p14:nvContentPartPr>
              <p14:xfrm>
                <a:off x="9805355" y="3129148"/>
                <a:ext cx="131040" cy="176760"/>
              </p14:xfrm>
            </p:contentPart>
          </mc:Choice>
          <mc:Fallback>
            <p:pic>
              <p:nvPicPr>
                <p:cNvPr id="295" name="Freihand 294">
                  <a:extLst>
                    <a:ext uri="{FF2B5EF4-FFF2-40B4-BE49-F238E27FC236}">
                      <a16:creationId xmlns:a16="http://schemas.microsoft.com/office/drawing/2014/main" id="{FEB7D2FD-CCA9-D012-2FBD-51F57A4983FC}"/>
                    </a:ext>
                  </a:extLst>
                </p:cNvPr>
                <p:cNvPicPr/>
                <p:nvPr/>
              </p:nvPicPr>
              <p:blipFill>
                <a:blip r:embed="rId456"/>
                <a:stretch>
                  <a:fillRect/>
                </a:stretch>
              </p:blipFill>
              <p:spPr>
                <a:xfrm>
                  <a:off x="9796715" y="3120508"/>
                  <a:ext cx="148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6" name="Freihand 295">
                  <a:extLst>
                    <a:ext uri="{FF2B5EF4-FFF2-40B4-BE49-F238E27FC236}">
                      <a16:creationId xmlns:a16="http://schemas.microsoft.com/office/drawing/2014/main" id="{2D734D55-4DE0-D0EE-14EF-4C93DED49D1A}"/>
                    </a:ext>
                  </a:extLst>
                </p14:cNvPr>
                <p14:cNvContentPartPr/>
                <p14:nvPr/>
              </p14:nvContentPartPr>
              <p14:xfrm>
                <a:off x="9958355" y="3088828"/>
                <a:ext cx="74520" cy="152640"/>
              </p14:xfrm>
            </p:contentPart>
          </mc:Choice>
          <mc:Fallback>
            <p:pic>
              <p:nvPicPr>
                <p:cNvPr id="296" name="Freihand 295">
                  <a:extLst>
                    <a:ext uri="{FF2B5EF4-FFF2-40B4-BE49-F238E27FC236}">
                      <a16:creationId xmlns:a16="http://schemas.microsoft.com/office/drawing/2014/main" id="{2D734D55-4DE0-D0EE-14EF-4C93DED49D1A}"/>
                    </a:ext>
                  </a:extLst>
                </p:cNvPr>
                <p:cNvPicPr/>
                <p:nvPr/>
              </p:nvPicPr>
              <p:blipFill>
                <a:blip r:embed="rId458"/>
                <a:stretch>
                  <a:fillRect/>
                </a:stretch>
              </p:blipFill>
              <p:spPr>
                <a:xfrm>
                  <a:off x="9949355" y="3079828"/>
                  <a:ext cx="92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7" name="Freihand 296">
                  <a:extLst>
                    <a:ext uri="{FF2B5EF4-FFF2-40B4-BE49-F238E27FC236}">
                      <a16:creationId xmlns:a16="http://schemas.microsoft.com/office/drawing/2014/main" id="{A69EBCB0-2FD7-D727-AD42-10C4097A782E}"/>
                    </a:ext>
                  </a:extLst>
                </p14:cNvPr>
                <p14:cNvContentPartPr/>
                <p14:nvPr/>
              </p14:nvContentPartPr>
              <p14:xfrm>
                <a:off x="10063475" y="3015748"/>
                <a:ext cx="345240" cy="184680"/>
              </p14:xfrm>
            </p:contentPart>
          </mc:Choice>
          <mc:Fallback>
            <p:pic>
              <p:nvPicPr>
                <p:cNvPr id="297" name="Freihand 296">
                  <a:extLst>
                    <a:ext uri="{FF2B5EF4-FFF2-40B4-BE49-F238E27FC236}">
                      <a16:creationId xmlns:a16="http://schemas.microsoft.com/office/drawing/2014/main" id="{A69EBCB0-2FD7-D727-AD42-10C4097A782E}"/>
                    </a:ext>
                  </a:extLst>
                </p:cNvPr>
                <p:cNvPicPr/>
                <p:nvPr/>
              </p:nvPicPr>
              <p:blipFill>
                <a:blip r:embed="rId460"/>
                <a:stretch>
                  <a:fillRect/>
                </a:stretch>
              </p:blipFill>
              <p:spPr>
                <a:xfrm>
                  <a:off x="10054475" y="3007108"/>
                  <a:ext cx="362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8" name="Freihand 297">
                  <a:extLst>
                    <a:ext uri="{FF2B5EF4-FFF2-40B4-BE49-F238E27FC236}">
                      <a16:creationId xmlns:a16="http://schemas.microsoft.com/office/drawing/2014/main" id="{A46F7F3D-5D28-8A0E-8E4B-A2CD48305A36}"/>
                    </a:ext>
                  </a:extLst>
                </p14:cNvPr>
                <p14:cNvContentPartPr/>
                <p14:nvPr/>
              </p14:nvContentPartPr>
              <p14:xfrm>
                <a:off x="10461275" y="2990908"/>
                <a:ext cx="92880" cy="110880"/>
              </p14:xfrm>
            </p:contentPart>
          </mc:Choice>
          <mc:Fallback>
            <p:pic>
              <p:nvPicPr>
                <p:cNvPr id="298" name="Freihand 297">
                  <a:extLst>
                    <a:ext uri="{FF2B5EF4-FFF2-40B4-BE49-F238E27FC236}">
                      <a16:creationId xmlns:a16="http://schemas.microsoft.com/office/drawing/2014/main" id="{A46F7F3D-5D28-8A0E-8E4B-A2CD48305A36}"/>
                    </a:ext>
                  </a:extLst>
                </p:cNvPr>
                <p:cNvPicPr/>
                <p:nvPr/>
              </p:nvPicPr>
              <p:blipFill>
                <a:blip r:embed="rId462"/>
                <a:stretch>
                  <a:fillRect/>
                </a:stretch>
              </p:blipFill>
              <p:spPr>
                <a:xfrm>
                  <a:off x="10452635" y="2982268"/>
                  <a:ext cx="110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9" name="Freihand 298">
                  <a:extLst>
                    <a:ext uri="{FF2B5EF4-FFF2-40B4-BE49-F238E27FC236}">
                      <a16:creationId xmlns:a16="http://schemas.microsoft.com/office/drawing/2014/main" id="{F71CC6E6-441A-7655-1B4B-0A9D738C1646}"/>
                    </a:ext>
                  </a:extLst>
                </p14:cNvPr>
                <p14:cNvContentPartPr/>
                <p14:nvPr/>
              </p14:nvContentPartPr>
              <p14:xfrm>
                <a:off x="10568195" y="2958508"/>
                <a:ext cx="120600" cy="114480"/>
              </p14:xfrm>
            </p:contentPart>
          </mc:Choice>
          <mc:Fallback>
            <p:pic>
              <p:nvPicPr>
                <p:cNvPr id="299" name="Freihand 298">
                  <a:extLst>
                    <a:ext uri="{FF2B5EF4-FFF2-40B4-BE49-F238E27FC236}">
                      <a16:creationId xmlns:a16="http://schemas.microsoft.com/office/drawing/2014/main" id="{F71CC6E6-441A-7655-1B4B-0A9D738C1646}"/>
                    </a:ext>
                  </a:extLst>
                </p:cNvPr>
                <p:cNvPicPr/>
                <p:nvPr/>
              </p:nvPicPr>
              <p:blipFill>
                <a:blip r:embed="rId464"/>
                <a:stretch>
                  <a:fillRect/>
                </a:stretch>
              </p:blipFill>
              <p:spPr>
                <a:xfrm>
                  <a:off x="10559195" y="2949508"/>
                  <a:ext cx="138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0" name="Freihand 299">
                  <a:extLst>
                    <a:ext uri="{FF2B5EF4-FFF2-40B4-BE49-F238E27FC236}">
                      <a16:creationId xmlns:a16="http://schemas.microsoft.com/office/drawing/2014/main" id="{C8A02DCD-B6C7-B779-F648-65D8EE658B0E}"/>
                    </a:ext>
                  </a:extLst>
                </p14:cNvPr>
                <p14:cNvContentPartPr/>
                <p14:nvPr/>
              </p14:nvContentPartPr>
              <p14:xfrm>
                <a:off x="10729115" y="2930428"/>
                <a:ext cx="86760" cy="93600"/>
              </p14:xfrm>
            </p:contentPart>
          </mc:Choice>
          <mc:Fallback>
            <p:pic>
              <p:nvPicPr>
                <p:cNvPr id="300" name="Freihand 299">
                  <a:extLst>
                    <a:ext uri="{FF2B5EF4-FFF2-40B4-BE49-F238E27FC236}">
                      <a16:creationId xmlns:a16="http://schemas.microsoft.com/office/drawing/2014/main" id="{C8A02DCD-B6C7-B779-F648-65D8EE658B0E}"/>
                    </a:ext>
                  </a:extLst>
                </p:cNvPr>
                <p:cNvPicPr/>
                <p:nvPr/>
              </p:nvPicPr>
              <p:blipFill>
                <a:blip r:embed="rId466"/>
                <a:stretch>
                  <a:fillRect/>
                </a:stretch>
              </p:blipFill>
              <p:spPr>
                <a:xfrm>
                  <a:off x="10720475" y="2921788"/>
                  <a:ext cx="104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1" name="Freihand 300">
                  <a:extLst>
                    <a:ext uri="{FF2B5EF4-FFF2-40B4-BE49-F238E27FC236}">
                      <a16:creationId xmlns:a16="http://schemas.microsoft.com/office/drawing/2014/main" id="{5D072009-BBCB-789C-D4C7-1B9038666302}"/>
                    </a:ext>
                  </a:extLst>
                </p14:cNvPr>
                <p14:cNvContentPartPr/>
                <p14:nvPr/>
              </p14:nvContentPartPr>
              <p14:xfrm>
                <a:off x="10973915" y="2840788"/>
                <a:ext cx="104760" cy="145080"/>
              </p14:xfrm>
            </p:contentPart>
          </mc:Choice>
          <mc:Fallback>
            <p:pic>
              <p:nvPicPr>
                <p:cNvPr id="301" name="Freihand 300">
                  <a:extLst>
                    <a:ext uri="{FF2B5EF4-FFF2-40B4-BE49-F238E27FC236}">
                      <a16:creationId xmlns:a16="http://schemas.microsoft.com/office/drawing/2014/main" id="{5D072009-BBCB-789C-D4C7-1B9038666302}"/>
                    </a:ext>
                  </a:extLst>
                </p:cNvPr>
                <p:cNvPicPr/>
                <p:nvPr/>
              </p:nvPicPr>
              <p:blipFill>
                <a:blip r:embed="rId468"/>
                <a:stretch>
                  <a:fillRect/>
                </a:stretch>
              </p:blipFill>
              <p:spPr>
                <a:xfrm>
                  <a:off x="10965275" y="2831788"/>
                  <a:ext cx="122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2" name="Freihand 301">
                  <a:extLst>
                    <a:ext uri="{FF2B5EF4-FFF2-40B4-BE49-F238E27FC236}">
                      <a16:creationId xmlns:a16="http://schemas.microsoft.com/office/drawing/2014/main" id="{D6C5E63A-565A-0900-665C-48AE1A57891B}"/>
                    </a:ext>
                  </a:extLst>
                </p14:cNvPr>
                <p14:cNvContentPartPr/>
                <p14:nvPr/>
              </p14:nvContentPartPr>
              <p14:xfrm>
                <a:off x="11162555" y="2765908"/>
                <a:ext cx="58320" cy="198720"/>
              </p14:xfrm>
            </p:contentPart>
          </mc:Choice>
          <mc:Fallback>
            <p:pic>
              <p:nvPicPr>
                <p:cNvPr id="302" name="Freihand 301">
                  <a:extLst>
                    <a:ext uri="{FF2B5EF4-FFF2-40B4-BE49-F238E27FC236}">
                      <a16:creationId xmlns:a16="http://schemas.microsoft.com/office/drawing/2014/main" id="{D6C5E63A-565A-0900-665C-48AE1A57891B}"/>
                    </a:ext>
                  </a:extLst>
                </p:cNvPr>
                <p:cNvPicPr/>
                <p:nvPr/>
              </p:nvPicPr>
              <p:blipFill>
                <a:blip r:embed="rId470"/>
                <a:stretch>
                  <a:fillRect/>
                </a:stretch>
              </p:blipFill>
              <p:spPr>
                <a:xfrm>
                  <a:off x="11153915" y="2756908"/>
                  <a:ext cx="759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3" name="Freihand 302">
                  <a:extLst>
                    <a:ext uri="{FF2B5EF4-FFF2-40B4-BE49-F238E27FC236}">
                      <a16:creationId xmlns:a16="http://schemas.microsoft.com/office/drawing/2014/main" id="{B9865D75-CF93-942C-85E2-2C2A4EF83C65}"/>
                    </a:ext>
                  </a:extLst>
                </p14:cNvPr>
                <p14:cNvContentPartPr/>
                <p14:nvPr/>
              </p14:nvContentPartPr>
              <p14:xfrm>
                <a:off x="11239955" y="2815948"/>
                <a:ext cx="149760" cy="95760"/>
              </p14:xfrm>
            </p:contentPart>
          </mc:Choice>
          <mc:Fallback>
            <p:pic>
              <p:nvPicPr>
                <p:cNvPr id="303" name="Freihand 302">
                  <a:extLst>
                    <a:ext uri="{FF2B5EF4-FFF2-40B4-BE49-F238E27FC236}">
                      <a16:creationId xmlns:a16="http://schemas.microsoft.com/office/drawing/2014/main" id="{B9865D75-CF93-942C-85E2-2C2A4EF83C65}"/>
                    </a:ext>
                  </a:extLst>
                </p:cNvPr>
                <p:cNvPicPr/>
                <p:nvPr/>
              </p:nvPicPr>
              <p:blipFill>
                <a:blip r:embed="rId472"/>
                <a:stretch>
                  <a:fillRect/>
                </a:stretch>
              </p:blipFill>
              <p:spPr>
                <a:xfrm>
                  <a:off x="11230955" y="2807308"/>
                  <a:ext cx="167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4" name="Freihand 303">
                  <a:extLst>
                    <a:ext uri="{FF2B5EF4-FFF2-40B4-BE49-F238E27FC236}">
                      <a16:creationId xmlns:a16="http://schemas.microsoft.com/office/drawing/2014/main" id="{5CFC439C-2459-72B9-A837-2F4DA4C5CE50}"/>
                    </a:ext>
                  </a:extLst>
                </p14:cNvPr>
                <p14:cNvContentPartPr/>
                <p14:nvPr/>
              </p14:nvContentPartPr>
              <p14:xfrm>
                <a:off x="11544155" y="2658988"/>
                <a:ext cx="236520" cy="204120"/>
              </p14:xfrm>
            </p:contentPart>
          </mc:Choice>
          <mc:Fallback>
            <p:pic>
              <p:nvPicPr>
                <p:cNvPr id="304" name="Freihand 303">
                  <a:extLst>
                    <a:ext uri="{FF2B5EF4-FFF2-40B4-BE49-F238E27FC236}">
                      <a16:creationId xmlns:a16="http://schemas.microsoft.com/office/drawing/2014/main" id="{5CFC439C-2459-72B9-A837-2F4DA4C5CE50}"/>
                    </a:ext>
                  </a:extLst>
                </p:cNvPr>
                <p:cNvPicPr/>
                <p:nvPr/>
              </p:nvPicPr>
              <p:blipFill>
                <a:blip r:embed="rId474"/>
                <a:stretch>
                  <a:fillRect/>
                </a:stretch>
              </p:blipFill>
              <p:spPr>
                <a:xfrm>
                  <a:off x="11535155" y="2649988"/>
                  <a:ext cx="254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5" name="Freihand 304">
                  <a:extLst>
                    <a:ext uri="{FF2B5EF4-FFF2-40B4-BE49-F238E27FC236}">
                      <a16:creationId xmlns:a16="http://schemas.microsoft.com/office/drawing/2014/main" id="{7DF0117A-F30E-21BF-D780-D799D2998EF2}"/>
                    </a:ext>
                  </a:extLst>
                </p14:cNvPr>
                <p14:cNvContentPartPr/>
                <p14:nvPr/>
              </p14:nvContentPartPr>
              <p14:xfrm>
                <a:off x="8085995" y="3782548"/>
                <a:ext cx="239760" cy="117000"/>
              </p14:xfrm>
            </p:contentPart>
          </mc:Choice>
          <mc:Fallback>
            <p:pic>
              <p:nvPicPr>
                <p:cNvPr id="305" name="Freihand 304">
                  <a:extLst>
                    <a:ext uri="{FF2B5EF4-FFF2-40B4-BE49-F238E27FC236}">
                      <a16:creationId xmlns:a16="http://schemas.microsoft.com/office/drawing/2014/main" id="{7DF0117A-F30E-21BF-D780-D799D2998EF2}"/>
                    </a:ext>
                  </a:extLst>
                </p:cNvPr>
                <p:cNvPicPr/>
                <p:nvPr/>
              </p:nvPicPr>
              <p:blipFill>
                <a:blip r:embed="rId476"/>
                <a:stretch>
                  <a:fillRect/>
                </a:stretch>
              </p:blipFill>
              <p:spPr>
                <a:xfrm>
                  <a:off x="8077355" y="3773548"/>
                  <a:ext cx="257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6" name="Freihand 305">
                  <a:extLst>
                    <a:ext uri="{FF2B5EF4-FFF2-40B4-BE49-F238E27FC236}">
                      <a16:creationId xmlns:a16="http://schemas.microsoft.com/office/drawing/2014/main" id="{A8E61C2A-B8BD-1202-8D5D-B4AB2CCFB88D}"/>
                    </a:ext>
                  </a:extLst>
                </p14:cNvPr>
                <p14:cNvContentPartPr/>
                <p14:nvPr/>
              </p14:nvContentPartPr>
              <p14:xfrm>
                <a:off x="8404235" y="3628108"/>
                <a:ext cx="311760" cy="182520"/>
              </p14:xfrm>
            </p:contentPart>
          </mc:Choice>
          <mc:Fallback>
            <p:pic>
              <p:nvPicPr>
                <p:cNvPr id="306" name="Freihand 305">
                  <a:extLst>
                    <a:ext uri="{FF2B5EF4-FFF2-40B4-BE49-F238E27FC236}">
                      <a16:creationId xmlns:a16="http://schemas.microsoft.com/office/drawing/2014/main" id="{A8E61C2A-B8BD-1202-8D5D-B4AB2CCFB88D}"/>
                    </a:ext>
                  </a:extLst>
                </p:cNvPr>
                <p:cNvPicPr/>
                <p:nvPr/>
              </p:nvPicPr>
              <p:blipFill>
                <a:blip r:embed="rId478"/>
                <a:stretch>
                  <a:fillRect/>
                </a:stretch>
              </p:blipFill>
              <p:spPr>
                <a:xfrm>
                  <a:off x="8395235" y="3619468"/>
                  <a:ext cx="329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7" name="Freihand 306">
                  <a:extLst>
                    <a:ext uri="{FF2B5EF4-FFF2-40B4-BE49-F238E27FC236}">
                      <a16:creationId xmlns:a16="http://schemas.microsoft.com/office/drawing/2014/main" id="{3C8779CC-FCA7-6A7A-E639-46D52DECA7A8}"/>
                    </a:ext>
                  </a:extLst>
                </p14:cNvPr>
                <p14:cNvContentPartPr/>
                <p14:nvPr/>
              </p14:nvContentPartPr>
              <p14:xfrm>
                <a:off x="8720675" y="3646828"/>
                <a:ext cx="91440" cy="90360"/>
              </p14:xfrm>
            </p:contentPart>
          </mc:Choice>
          <mc:Fallback>
            <p:pic>
              <p:nvPicPr>
                <p:cNvPr id="307" name="Freihand 306">
                  <a:extLst>
                    <a:ext uri="{FF2B5EF4-FFF2-40B4-BE49-F238E27FC236}">
                      <a16:creationId xmlns:a16="http://schemas.microsoft.com/office/drawing/2014/main" id="{3C8779CC-FCA7-6A7A-E639-46D52DECA7A8}"/>
                    </a:ext>
                  </a:extLst>
                </p:cNvPr>
                <p:cNvPicPr/>
                <p:nvPr/>
              </p:nvPicPr>
              <p:blipFill>
                <a:blip r:embed="rId480"/>
                <a:stretch>
                  <a:fillRect/>
                </a:stretch>
              </p:blipFill>
              <p:spPr>
                <a:xfrm>
                  <a:off x="8712035" y="3638188"/>
                  <a:ext cx="109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8" name="Freihand 307">
                  <a:extLst>
                    <a:ext uri="{FF2B5EF4-FFF2-40B4-BE49-F238E27FC236}">
                      <a16:creationId xmlns:a16="http://schemas.microsoft.com/office/drawing/2014/main" id="{BBA45FE9-D64E-434D-3827-F63FB8A0E204}"/>
                    </a:ext>
                  </a:extLst>
                </p14:cNvPr>
                <p14:cNvContentPartPr/>
                <p14:nvPr/>
              </p14:nvContentPartPr>
              <p14:xfrm>
                <a:off x="8785115" y="3547108"/>
                <a:ext cx="92520" cy="147600"/>
              </p14:xfrm>
            </p:contentPart>
          </mc:Choice>
          <mc:Fallback>
            <p:pic>
              <p:nvPicPr>
                <p:cNvPr id="308" name="Freihand 307">
                  <a:extLst>
                    <a:ext uri="{FF2B5EF4-FFF2-40B4-BE49-F238E27FC236}">
                      <a16:creationId xmlns:a16="http://schemas.microsoft.com/office/drawing/2014/main" id="{BBA45FE9-D64E-434D-3827-F63FB8A0E204}"/>
                    </a:ext>
                  </a:extLst>
                </p:cNvPr>
                <p:cNvPicPr/>
                <p:nvPr/>
              </p:nvPicPr>
              <p:blipFill>
                <a:blip r:embed="rId482"/>
                <a:stretch>
                  <a:fillRect/>
                </a:stretch>
              </p:blipFill>
              <p:spPr>
                <a:xfrm>
                  <a:off x="8776475" y="3538468"/>
                  <a:ext cx="110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9" name="Freihand 308">
                  <a:extLst>
                    <a:ext uri="{FF2B5EF4-FFF2-40B4-BE49-F238E27FC236}">
                      <a16:creationId xmlns:a16="http://schemas.microsoft.com/office/drawing/2014/main" id="{8180A3D4-E8E5-D4C1-2F19-137D31E6CEDB}"/>
                    </a:ext>
                  </a:extLst>
                </p14:cNvPr>
                <p14:cNvContentPartPr/>
                <p14:nvPr/>
              </p14:nvContentPartPr>
              <p14:xfrm>
                <a:off x="9023795" y="3475828"/>
                <a:ext cx="402840" cy="225360"/>
              </p14:xfrm>
            </p:contentPart>
          </mc:Choice>
          <mc:Fallback>
            <p:pic>
              <p:nvPicPr>
                <p:cNvPr id="309" name="Freihand 308">
                  <a:extLst>
                    <a:ext uri="{FF2B5EF4-FFF2-40B4-BE49-F238E27FC236}">
                      <a16:creationId xmlns:a16="http://schemas.microsoft.com/office/drawing/2014/main" id="{8180A3D4-E8E5-D4C1-2F19-137D31E6CEDB}"/>
                    </a:ext>
                  </a:extLst>
                </p:cNvPr>
                <p:cNvPicPr/>
                <p:nvPr/>
              </p:nvPicPr>
              <p:blipFill>
                <a:blip r:embed="rId484"/>
                <a:stretch>
                  <a:fillRect/>
                </a:stretch>
              </p:blipFill>
              <p:spPr>
                <a:xfrm>
                  <a:off x="9015155" y="3466828"/>
                  <a:ext cx="4204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0" name="Freihand 309">
                  <a:extLst>
                    <a:ext uri="{FF2B5EF4-FFF2-40B4-BE49-F238E27FC236}">
                      <a16:creationId xmlns:a16="http://schemas.microsoft.com/office/drawing/2014/main" id="{123B0622-BB18-C675-117B-58C163168A32}"/>
                    </a:ext>
                  </a:extLst>
                </p14:cNvPr>
                <p14:cNvContentPartPr/>
                <p14:nvPr/>
              </p14:nvContentPartPr>
              <p14:xfrm>
                <a:off x="9555155" y="3295468"/>
                <a:ext cx="392400" cy="334800"/>
              </p14:xfrm>
            </p:contentPart>
          </mc:Choice>
          <mc:Fallback>
            <p:pic>
              <p:nvPicPr>
                <p:cNvPr id="310" name="Freihand 309">
                  <a:extLst>
                    <a:ext uri="{FF2B5EF4-FFF2-40B4-BE49-F238E27FC236}">
                      <a16:creationId xmlns:a16="http://schemas.microsoft.com/office/drawing/2014/main" id="{123B0622-BB18-C675-117B-58C163168A32}"/>
                    </a:ext>
                  </a:extLst>
                </p:cNvPr>
                <p:cNvPicPr/>
                <p:nvPr/>
              </p:nvPicPr>
              <p:blipFill>
                <a:blip r:embed="rId486"/>
                <a:stretch>
                  <a:fillRect/>
                </a:stretch>
              </p:blipFill>
              <p:spPr>
                <a:xfrm>
                  <a:off x="9546515" y="3286828"/>
                  <a:ext cx="4100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1" name="Freihand 310">
                  <a:extLst>
                    <a:ext uri="{FF2B5EF4-FFF2-40B4-BE49-F238E27FC236}">
                      <a16:creationId xmlns:a16="http://schemas.microsoft.com/office/drawing/2014/main" id="{58EEA8BE-206B-D168-410B-3B9E9CE0FB1C}"/>
                    </a:ext>
                  </a:extLst>
                </p14:cNvPr>
                <p14:cNvContentPartPr/>
                <p14:nvPr/>
              </p14:nvContentPartPr>
              <p14:xfrm>
                <a:off x="9914435" y="3379708"/>
                <a:ext cx="127800" cy="118800"/>
              </p14:xfrm>
            </p:contentPart>
          </mc:Choice>
          <mc:Fallback>
            <p:pic>
              <p:nvPicPr>
                <p:cNvPr id="311" name="Freihand 310">
                  <a:extLst>
                    <a:ext uri="{FF2B5EF4-FFF2-40B4-BE49-F238E27FC236}">
                      <a16:creationId xmlns:a16="http://schemas.microsoft.com/office/drawing/2014/main" id="{58EEA8BE-206B-D168-410B-3B9E9CE0FB1C}"/>
                    </a:ext>
                  </a:extLst>
                </p:cNvPr>
                <p:cNvPicPr/>
                <p:nvPr/>
              </p:nvPicPr>
              <p:blipFill>
                <a:blip r:embed="rId488"/>
                <a:stretch>
                  <a:fillRect/>
                </a:stretch>
              </p:blipFill>
              <p:spPr>
                <a:xfrm>
                  <a:off x="9905795" y="3370708"/>
                  <a:ext cx="145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2" name="Freihand 311">
                  <a:extLst>
                    <a:ext uri="{FF2B5EF4-FFF2-40B4-BE49-F238E27FC236}">
                      <a16:creationId xmlns:a16="http://schemas.microsoft.com/office/drawing/2014/main" id="{4ECE556D-22C3-4826-7E14-0349661C7E6E}"/>
                    </a:ext>
                  </a:extLst>
                </p14:cNvPr>
                <p14:cNvContentPartPr/>
                <p14:nvPr/>
              </p14:nvContentPartPr>
              <p14:xfrm>
                <a:off x="10072475" y="3242188"/>
                <a:ext cx="245880" cy="225000"/>
              </p14:xfrm>
            </p:contentPart>
          </mc:Choice>
          <mc:Fallback>
            <p:pic>
              <p:nvPicPr>
                <p:cNvPr id="312" name="Freihand 311">
                  <a:extLst>
                    <a:ext uri="{FF2B5EF4-FFF2-40B4-BE49-F238E27FC236}">
                      <a16:creationId xmlns:a16="http://schemas.microsoft.com/office/drawing/2014/main" id="{4ECE556D-22C3-4826-7E14-0349661C7E6E}"/>
                    </a:ext>
                  </a:extLst>
                </p:cNvPr>
                <p:cNvPicPr/>
                <p:nvPr/>
              </p:nvPicPr>
              <p:blipFill>
                <a:blip r:embed="rId490"/>
                <a:stretch>
                  <a:fillRect/>
                </a:stretch>
              </p:blipFill>
              <p:spPr>
                <a:xfrm>
                  <a:off x="10063475" y="3233548"/>
                  <a:ext cx="2635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4" name="Freihand 313">
                  <a:extLst>
                    <a:ext uri="{FF2B5EF4-FFF2-40B4-BE49-F238E27FC236}">
                      <a16:creationId xmlns:a16="http://schemas.microsoft.com/office/drawing/2014/main" id="{00C6C32A-C453-242A-E413-AB18DD27EAFA}"/>
                    </a:ext>
                  </a:extLst>
                </p14:cNvPr>
                <p14:cNvContentPartPr/>
                <p14:nvPr/>
              </p14:nvContentPartPr>
              <p14:xfrm>
                <a:off x="10473155" y="3270988"/>
                <a:ext cx="70200" cy="227520"/>
              </p14:xfrm>
            </p:contentPart>
          </mc:Choice>
          <mc:Fallback>
            <p:pic>
              <p:nvPicPr>
                <p:cNvPr id="314" name="Freihand 313">
                  <a:extLst>
                    <a:ext uri="{FF2B5EF4-FFF2-40B4-BE49-F238E27FC236}">
                      <a16:creationId xmlns:a16="http://schemas.microsoft.com/office/drawing/2014/main" id="{00C6C32A-C453-242A-E413-AB18DD27EAFA}"/>
                    </a:ext>
                  </a:extLst>
                </p:cNvPr>
                <p:cNvPicPr/>
                <p:nvPr/>
              </p:nvPicPr>
              <p:blipFill>
                <a:blip r:embed="rId492"/>
                <a:stretch>
                  <a:fillRect/>
                </a:stretch>
              </p:blipFill>
              <p:spPr>
                <a:xfrm>
                  <a:off x="10464515" y="3261988"/>
                  <a:ext cx="878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5" name="Freihand 314">
                  <a:extLst>
                    <a:ext uri="{FF2B5EF4-FFF2-40B4-BE49-F238E27FC236}">
                      <a16:creationId xmlns:a16="http://schemas.microsoft.com/office/drawing/2014/main" id="{6D26ECD8-76D9-CC8E-E8C6-75305B64DB81}"/>
                    </a:ext>
                  </a:extLst>
                </p14:cNvPr>
                <p14:cNvContentPartPr/>
                <p14:nvPr/>
              </p14:nvContentPartPr>
              <p14:xfrm>
                <a:off x="10584035" y="3205468"/>
                <a:ext cx="325080" cy="170640"/>
              </p14:xfrm>
            </p:contentPart>
          </mc:Choice>
          <mc:Fallback>
            <p:pic>
              <p:nvPicPr>
                <p:cNvPr id="315" name="Freihand 314">
                  <a:extLst>
                    <a:ext uri="{FF2B5EF4-FFF2-40B4-BE49-F238E27FC236}">
                      <a16:creationId xmlns:a16="http://schemas.microsoft.com/office/drawing/2014/main" id="{6D26ECD8-76D9-CC8E-E8C6-75305B64DB81}"/>
                    </a:ext>
                  </a:extLst>
                </p:cNvPr>
                <p:cNvPicPr/>
                <p:nvPr/>
              </p:nvPicPr>
              <p:blipFill>
                <a:blip r:embed="rId494"/>
                <a:stretch>
                  <a:fillRect/>
                </a:stretch>
              </p:blipFill>
              <p:spPr>
                <a:xfrm>
                  <a:off x="10575035" y="3196828"/>
                  <a:ext cx="342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6" name="Freihand 315">
                  <a:extLst>
                    <a:ext uri="{FF2B5EF4-FFF2-40B4-BE49-F238E27FC236}">
                      <a16:creationId xmlns:a16="http://schemas.microsoft.com/office/drawing/2014/main" id="{4CF739D6-3850-F43A-7A99-637A4AA28BB9}"/>
                    </a:ext>
                  </a:extLst>
                </p14:cNvPr>
                <p14:cNvContentPartPr/>
                <p14:nvPr/>
              </p14:nvContentPartPr>
              <p14:xfrm>
                <a:off x="10815515" y="3157588"/>
                <a:ext cx="26640" cy="11520"/>
              </p14:xfrm>
            </p:contentPart>
          </mc:Choice>
          <mc:Fallback>
            <p:pic>
              <p:nvPicPr>
                <p:cNvPr id="316" name="Freihand 315">
                  <a:extLst>
                    <a:ext uri="{FF2B5EF4-FFF2-40B4-BE49-F238E27FC236}">
                      <a16:creationId xmlns:a16="http://schemas.microsoft.com/office/drawing/2014/main" id="{4CF739D6-3850-F43A-7A99-637A4AA28BB9}"/>
                    </a:ext>
                  </a:extLst>
                </p:cNvPr>
                <p:cNvPicPr/>
                <p:nvPr/>
              </p:nvPicPr>
              <p:blipFill>
                <a:blip r:embed="rId496"/>
                <a:stretch>
                  <a:fillRect/>
                </a:stretch>
              </p:blipFill>
              <p:spPr>
                <a:xfrm>
                  <a:off x="10806875" y="3148588"/>
                  <a:ext cx="44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7" name="Freihand 316">
                  <a:extLst>
                    <a:ext uri="{FF2B5EF4-FFF2-40B4-BE49-F238E27FC236}">
                      <a16:creationId xmlns:a16="http://schemas.microsoft.com/office/drawing/2014/main" id="{080C1881-770E-4161-83DD-897762774EDB}"/>
                    </a:ext>
                  </a:extLst>
                </p14:cNvPr>
                <p14:cNvContentPartPr/>
                <p14:nvPr/>
              </p14:nvContentPartPr>
              <p14:xfrm>
                <a:off x="10910915" y="3084508"/>
                <a:ext cx="349560" cy="186840"/>
              </p14:xfrm>
            </p:contentPart>
          </mc:Choice>
          <mc:Fallback>
            <p:pic>
              <p:nvPicPr>
                <p:cNvPr id="317" name="Freihand 316">
                  <a:extLst>
                    <a:ext uri="{FF2B5EF4-FFF2-40B4-BE49-F238E27FC236}">
                      <a16:creationId xmlns:a16="http://schemas.microsoft.com/office/drawing/2014/main" id="{080C1881-770E-4161-83DD-897762774EDB}"/>
                    </a:ext>
                  </a:extLst>
                </p:cNvPr>
                <p:cNvPicPr/>
                <p:nvPr/>
              </p:nvPicPr>
              <p:blipFill>
                <a:blip r:embed="rId498"/>
                <a:stretch>
                  <a:fillRect/>
                </a:stretch>
              </p:blipFill>
              <p:spPr>
                <a:xfrm>
                  <a:off x="10902275" y="3075508"/>
                  <a:ext cx="3672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8" name="Freihand 317">
                  <a:extLst>
                    <a:ext uri="{FF2B5EF4-FFF2-40B4-BE49-F238E27FC236}">
                      <a16:creationId xmlns:a16="http://schemas.microsoft.com/office/drawing/2014/main" id="{84013EA2-0C29-F85C-4D60-CD211E1C2A0C}"/>
                    </a:ext>
                  </a:extLst>
                </p14:cNvPr>
                <p14:cNvContentPartPr/>
                <p14:nvPr/>
              </p14:nvContentPartPr>
              <p14:xfrm>
                <a:off x="8717075" y="3926188"/>
                <a:ext cx="58320" cy="111240"/>
              </p14:xfrm>
            </p:contentPart>
          </mc:Choice>
          <mc:Fallback>
            <p:pic>
              <p:nvPicPr>
                <p:cNvPr id="318" name="Freihand 317">
                  <a:extLst>
                    <a:ext uri="{FF2B5EF4-FFF2-40B4-BE49-F238E27FC236}">
                      <a16:creationId xmlns:a16="http://schemas.microsoft.com/office/drawing/2014/main" id="{84013EA2-0C29-F85C-4D60-CD211E1C2A0C}"/>
                    </a:ext>
                  </a:extLst>
                </p:cNvPr>
                <p:cNvPicPr/>
                <p:nvPr/>
              </p:nvPicPr>
              <p:blipFill>
                <a:blip r:embed="rId500"/>
                <a:stretch>
                  <a:fillRect/>
                </a:stretch>
              </p:blipFill>
              <p:spPr>
                <a:xfrm>
                  <a:off x="8708435" y="3917548"/>
                  <a:ext cx="75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9" name="Freihand 318">
                  <a:extLst>
                    <a:ext uri="{FF2B5EF4-FFF2-40B4-BE49-F238E27FC236}">
                      <a16:creationId xmlns:a16="http://schemas.microsoft.com/office/drawing/2014/main" id="{C4D3617F-5741-D846-A1C7-6971BA31A9C7}"/>
                    </a:ext>
                  </a:extLst>
                </p14:cNvPr>
                <p14:cNvContentPartPr/>
                <p14:nvPr/>
              </p14:nvContentPartPr>
              <p14:xfrm>
                <a:off x="8592155" y="3861388"/>
                <a:ext cx="245520" cy="214560"/>
              </p14:xfrm>
            </p:contentPart>
          </mc:Choice>
          <mc:Fallback>
            <p:pic>
              <p:nvPicPr>
                <p:cNvPr id="319" name="Freihand 318">
                  <a:extLst>
                    <a:ext uri="{FF2B5EF4-FFF2-40B4-BE49-F238E27FC236}">
                      <a16:creationId xmlns:a16="http://schemas.microsoft.com/office/drawing/2014/main" id="{C4D3617F-5741-D846-A1C7-6971BA31A9C7}"/>
                    </a:ext>
                  </a:extLst>
                </p:cNvPr>
                <p:cNvPicPr/>
                <p:nvPr/>
              </p:nvPicPr>
              <p:blipFill>
                <a:blip r:embed="rId502"/>
                <a:stretch>
                  <a:fillRect/>
                </a:stretch>
              </p:blipFill>
              <p:spPr>
                <a:xfrm>
                  <a:off x="8583155" y="3852388"/>
                  <a:ext cx="263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0" name="Freihand 319">
                  <a:extLst>
                    <a:ext uri="{FF2B5EF4-FFF2-40B4-BE49-F238E27FC236}">
                      <a16:creationId xmlns:a16="http://schemas.microsoft.com/office/drawing/2014/main" id="{63135A7E-1813-6D14-B1C6-1A72E945804F}"/>
                    </a:ext>
                  </a:extLst>
                </p14:cNvPr>
                <p14:cNvContentPartPr/>
                <p14:nvPr/>
              </p14:nvContentPartPr>
              <p14:xfrm>
                <a:off x="8836595" y="3913948"/>
                <a:ext cx="140400" cy="78480"/>
              </p14:xfrm>
            </p:contentPart>
          </mc:Choice>
          <mc:Fallback>
            <p:pic>
              <p:nvPicPr>
                <p:cNvPr id="320" name="Freihand 319">
                  <a:extLst>
                    <a:ext uri="{FF2B5EF4-FFF2-40B4-BE49-F238E27FC236}">
                      <a16:creationId xmlns:a16="http://schemas.microsoft.com/office/drawing/2014/main" id="{63135A7E-1813-6D14-B1C6-1A72E945804F}"/>
                    </a:ext>
                  </a:extLst>
                </p:cNvPr>
                <p:cNvPicPr/>
                <p:nvPr/>
              </p:nvPicPr>
              <p:blipFill>
                <a:blip r:embed="rId504"/>
                <a:stretch>
                  <a:fillRect/>
                </a:stretch>
              </p:blipFill>
              <p:spPr>
                <a:xfrm>
                  <a:off x="8827955" y="3905308"/>
                  <a:ext cx="158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1" name="Freihand 320">
                  <a:extLst>
                    <a:ext uri="{FF2B5EF4-FFF2-40B4-BE49-F238E27FC236}">
                      <a16:creationId xmlns:a16="http://schemas.microsoft.com/office/drawing/2014/main" id="{3C9C92D4-FEF7-8BE4-D564-227740CBA3DF}"/>
                    </a:ext>
                  </a:extLst>
                </p14:cNvPr>
                <p14:cNvContentPartPr/>
                <p14:nvPr/>
              </p14:nvContentPartPr>
              <p14:xfrm>
                <a:off x="9015875" y="3823228"/>
                <a:ext cx="239040" cy="143280"/>
              </p14:xfrm>
            </p:contentPart>
          </mc:Choice>
          <mc:Fallback>
            <p:pic>
              <p:nvPicPr>
                <p:cNvPr id="321" name="Freihand 320">
                  <a:extLst>
                    <a:ext uri="{FF2B5EF4-FFF2-40B4-BE49-F238E27FC236}">
                      <a16:creationId xmlns:a16="http://schemas.microsoft.com/office/drawing/2014/main" id="{3C9C92D4-FEF7-8BE4-D564-227740CBA3DF}"/>
                    </a:ext>
                  </a:extLst>
                </p:cNvPr>
                <p:cNvPicPr/>
                <p:nvPr/>
              </p:nvPicPr>
              <p:blipFill>
                <a:blip r:embed="rId506"/>
                <a:stretch>
                  <a:fillRect/>
                </a:stretch>
              </p:blipFill>
              <p:spPr>
                <a:xfrm>
                  <a:off x="9006875" y="3814228"/>
                  <a:ext cx="256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2" name="Freihand 321">
                  <a:extLst>
                    <a:ext uri="{FF2B5EF4-FFF2-40B4-BE49-F238E27FC236}">
                      <a16:creationId xmlns:a16="http://schemas.microsoft.com/office/drawing/2014/main" id="{AA2F9C80-9B6D-0BF4-A4A6-7B4C258D1667}"/>
                    </a:ext>
                  </a:extLst>
                </p14:cNvPr>
                <p14:cNvContentPartPr/>
                <p14:nvPr/>
              </p14:nvContentPartPr>
              <p14:xfrm>
                <a:off x="9226115" y="3783988"/>
                <a:ext cx="113400" cy="148320"/>
              </p14:xfrm>
            </p:contentPart>
          </mc:Choice>
          <mc:Fallback>
            <p:pic>
              <p:nvPicPr>
                <p:cNvPr id="322" name="Freihand 321">
                  <a:extLst>
                    <a:ext uri="{FF2B5EF4-FFF2-40B4-BE49-F238E27FC236}">
                      <a16:creationId xmlns:a16="http://schemas.microsoft.com/office/drawing/2014/main" id="{AA2F9C80-9B6D-0BF4-A4A6-7B4C258D1667}"/>
                    </a:ext>
                  </a:extLst>
                </p:cNvPr>
                <p:cNvPicPr/>
                <p:nvPr/>
              </p:nvPicPr>
              <p:blipFill>
                <a:blip r:embed="rId508"/>
                <a:stretch>
                  <a:fillRect/>
                </a:stretch>
              </p:blipFill>
              <p:spPr>
                <a:xfrm>
                  <a:off x="9217115" y="3775348"/>
                  <a:ext cx="131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3" name="Freihand 322">
                  <a:extLst>
                    <a:ext uri="{FF2B5EF4-FFF2-40B4-BE49-F238E27FC236}">
                      <a16:creationId xmlns:a16="http://schemas.microsoft.com/office/drawing/2014/main" id="{2B19675F-4D7F-1D1D-7D4F-A5B11F349229}"/>
                    </a:ext>
                  </a:extLst>
                </p14:cNvPr>
                <p14:cNvContentPartPr/>
                <p14:nvPr/>
              </p14:nvContentPartPr>
              <p14:xfrm>
                <a:off x="9306395" y="3710188"/>
                <a:ext cx="385920" cy="195840"/>
              </p14:xfrm>
            </p:contentPart>
          </mc:Choice>
          <mc:Fallback>
            <p:pic>
              <p:nvPicPr>
                <p:cNvPr id="323" name="Freihand 322">
                  <a:extLst>
                    <a:ext uri="{FF2B5EF4-FFF2-40B4-BE49-F238E27FC236}">
                      <a16:creationId xmlns:a16="http://schemas.microsoft.com/office/drawing/2014/main" id="{2B19675F-4D7F-1D1D-7D4F-A5B11F349229}"/>
                    </a:ext>
                  </a:extLst>
                </p:cNvPr>
                <p:cNvPicPr/>
                <p:nvPr/>
              </p:nvPicPr>
              <p:blipFill>
                <a:blip r:embed="rId510"/>
                <a:stretch>
                  <a:fillRect/>
                </a:stretch>
              </p:blipFill>
              <p:spPr>
                <a:xfrm>
                  <a:off x="9297755" y="3701548"/>
                  <a:ext cx="403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4" name="Freihand 323">
                  <a:extLst>
                    <a:ext uri="{FF2B5EF4-FFF2-40B4-BE49-F238E27FC236}">
                      <a16:creationId xmlns:a16="http://schemas.microsoft.com/office/drawing/2014/main" id="{6445A9B8-EBCE-59CE-831E-9A7E67DCE673}"/>
                    </a:ext>
                  </a:extLst>
                </p14:cNvPr>
                <p14:cNvContentPartPr/>
                <p14:nvPr/>
              </p14:nvContentPartPr>
              <p14:xfrm>
                <a:off x="9756395" y="3654028"/>
                <a:ext cx="408600" cy="186840"/>
              </p14:xfrm>
            </p:contentPart>
          </mc:Choice>
          <mc:Fallback>
            <p:pic>
              <p:nvPicPr>
                <p:cNvPr id="324" name="Freihand 323">
                  <a:extLst>
                    <a:ext uri="{FF2B5EF4-FFF2-40B4-BE49-F238E27FC236}">
                      <a16:creationId xmlns:a16="http://schemas.microsoft.com/office/drawing/2014/main" id="{6445A9B8-EBCE-59CE-831E-9A7E67DCE673}"/>
                    </a:ext>
                  </a:extLst>
                </p:cNvPr>
                <p:cNvPicPr/>
                <p:nvPr/>
              </p:nvPicPr>
              <p:blipFill>
                <a:blip r:embed="rId512"/>
                <a:stretch>
                  <a:fillRect/>
                </a:stretch>
              </p:blipFill>
              <p:spPr>
                <a:xfrm>
                  <a:off x="9747755" y="3645028"/>
                  <a:ext cx="426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6" name="Freihand 325">
                  <a:extLst>
                    <a:ext uri="{FF2B5EF4-FFF2-40B4-BE49-F238E27FC236}">
                      <a16:creationId xmlns:a16="http://schemas.microsoft.com/office/drawing/2014/main" id="{0B18A58C-64C4-FE8D-46B0-205EFB9D2615}"/>
                    </a:ext>
                  </a:extLst>
                </p14:cNvPr>
                <p14:cNvContentPartPr/>
                <p14:nvPr/>
              </p14:nvContentPartPr>
              <p14:xfrm>
                <a:off x="9654515" y="3980188"/>
                <a:ext cx="222840" cy="66600"/>
              </p14:xfrm>
            </p:contentPart>
          </mc:Choice>
          <mc:Fallback>
            <p:pic>
              <p:nvPicPr>
                <p:cNvPr id="326" name="Freihand 325">
                  <a:extLst>
                    <a:ext uri="{FF2B5EF4-FFF2-40B4-BE49-F238E27FC236}">
                      <a16:creationId xmlns:a16="http://schemas.microsoft.com/office/drawing/2014/main" id="{0B18A58C-64C4-FE8D-46B0-205EFB9D2615}"/>
                    </a:ext>
                  </a:extLst>
                </p:cNvPr>
                <p:cNvPicPr/>
                <p:nvPr/>
              </p:nvPicPr>
              <p:blipFill>
                <a:blip r:embed="rId514"/>
                <a:stretch>
                  <a:fillRect/>
                </a:stretch>
              </p:blipFill>
              <p:spPr>
                <a:xfrm>
                  <a:off x="9645515" y="3971548"/>
                  <a:ext cx="240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7" name="Freihand 326">
                  <a:extLst>
                    <a:ext uri="{FF2B5EF4-FFF2-40B4-BE49-F238E27FC236}">
                      <a16:creationId xmlns:a16="http://schemas.microsoft.com/office/drawing/2014/main" id="{889815B2-713E-0F65-64F7-5DFBA15B11C8}"/>
                    </a:ext>
                  </a:extLst>
                </p14:cNvPr>
                <p14:cNvContentPartPr/>
                <p14:nvPr/>
              </p14:nvContentPartPr>
              <p14:xfrm>
                <a:off x="9679715" y="3922948"/>
                <a:ext cx="290160" cy="181800"/>
              </p14:xfrm>
            </p:contentPart>
          </mc:Choice>
          <mc:Fallback>
            <p:pic>
              <p:nvPicPr>
                <p:cNvPr id="327" name="Freihand 326">
                  <a:extLst>
                    <a:ext uri="{FF2B5EF4-FFF2-40B4-BE49-F238E27FC236}">
                      <a16:creationId xmlns:a16="http://schemas.microsoft.com/office/drawing/2014/main" id="{889815B2-713E-0F65-64F7-5DFBA15B11C8}"/>
                    </a:ext>
                  </a:extLst>
                </p:cNvPr>
                <p:cNvPicPr/>
                <p:nvPr/>
              </p:nvPicPr>
              <p:blipFill>
                <a:blip r:embed="rId516"/>
                <a:stretch>
                  <a:fillRect/>
                </a:stretch>
              </p:blipFill>
              <p:spPr>
                <a:xfrm>
                  <a:off x="9671075" y="3914308"/>
                  <a:ext cx="307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9" name="Freihand 328">
                  <a:extLst>
                    <a:ext uri="{FF2B5EF4-FFF2-40B4-BE49-F238E27FC236}">
                      <a16:creationId xmlns:a16="http://schemas.microsoft.com/office/drawing/2014/main" id="{B64910B5-A137-B336-2A43-BE4E9D173E3A}"/>
                    </a:ext>
                  </a:extLst>
                </p14:cNvPr>
                <p14:cNvContentPartPr/>
                <p14:nvPr/>
              </p14:nvContentPartPr>
              <p14:xfrm>
                <a:off x="10111355" y="3873988"/>
                <a:ext cx="87840" cy="128520"/>
              </p14:xfrm>
            </p:contentPart>
          </mc:Choice>
          <mc:Fallback>
            <p:pic>
              <p:nvPicPr>
                <p:cNvPr id="329" name="Freihand 328">
                  <a:extLst>
                    <a:ext uri="{FF2B5EF4-FFF2-40B4-BE49-F238E27FC236}">
                      <a16:creationId xmlns:a16="http://schemas.microsoft.com/office/drawing/2014/main" id="{B64910B5-A137-B336-2A43-BE4E9D173E3A}"/>
                    </a:ext>
                  </a:extLst>
                </p:cNvPr>
                <p:cNvPicPr/>
                <p:nvPr/>
              </p:nvPicPr>
              <p:blipFill>
                <a:blip r:embed="rId518"/>
                <a:stretch>
                  <a:fillRect/>
                </a:stretch>
              </p:blipFill>
              <p:spPr>
                <a:xfrm>
                  <a:off x="10102355" y="3865348"/>
                  <a:ext cx="105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0" name="Freihand 329">
                  <a:extLst>
                    <a:ext uri="{FF2B5EF4-FFF2-40B4-BE49-F238E27FC236}">
                      <a16:creationId xmlns:a16="http://schemas.microsoft.com/office/drawing/2014/main" id="{F9AAE5C5-5982-0680-47D2-980EEA2AD0FD}"/>
                    </a:ext>
                  </a:extLst>
                </p14:cNvPr>
                <p14:cNvContentPartPr/>
                <p14:nvPr/>
              </p14:nvContentPartPr>
              <p14:xfrm>
                <a:off x="10280915" y="3824308"/>
                <a:ext cx="123120" cy="165960"/>
              </p14:xfrm>
            </p:contentPart>
          </mc:Choice>
          <mc:Fallback>
            <p:pic>
              <p:nvPicPr>
                <p:cNvPr id="330" name="Freihand 329">
                  <a:extLst>
                    <a:ext uri="{FF2B5EF4-FFF2-40B4-BE49-F238E27FC236}">
                      <a16:creationId xmlns:a16="http://schemas.microsoft.com/office/drawing/2014/main" id="{F9AAE5C5-5982-0680-47D2-980EEA2AD0FD}"/>
                    </a:ext>
                  </a:extLst>
                </p:cNvPr>
                <p:cNvPicPr/>
                <p:nvPr/>
              </p:nvPicPr>
              <p:blipFill>
                <a:blip r:embed="rId520"/>
                <a:stretch>
                  <a:fillRect/>
                </a:stretch>
              </p:blipFill>
              <p:spPr>
                <a:xfrm>
                  <a:off x="10272275" y="3815308"/>
                  <a:ext cx="140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1" name="Freihand 330">
                  <a:extLst>
                    <a:ext uri="{FF2B5EF4-FFF2-40B4-BE49-F238E27FC236}">
                      <a16:creationId xmlns:a16="http://schemas.microsoft.com/office/drawing/2014/main" id="{4EC89A63-7D60-0B75-7286-EFFD956FCED4}"/>
                    </a:ext>
                  </a:extLst>
                </p14:cNvPr>
                <p14:cNvContentPartPr/>
                <p14:nvPr/>
              </p14:nvContentPartPr>
              <p14:xfrm>
                <a:off x="10407635" y="3751228"/>
                <a:ext cx="331920" cy="176760"/>
              </p14:xfrm>
            </p:contentPart>
          </mc:Choice>
          <mc:Fallback>
            <p:pic>
              <p:nvPicPr>
                <p:cNvPr id="331" name="Freihand 330">
                  <a:extLst>
                    <a:ext uri="{FF2B5EF4-FFF2-40B4-BE49-F238E27FC236}">
                      <a16:creationId xmlns:a16="http://schemas.microsoft.com/office/drawing/2014/main" id="{4EC89A63-7D60-0B75-7286-EFFD956FCED4}"/>
                    </a:ext>
                  </a:extLst>
                </p:cNvPr>
                <p:cNvPicPr/>
                <p:nvPr/>
              </p:nvPicPr>
              <p:blipFill>
                <a:blip r:embed="rId522"/>
                <a:stretch>
                  <a:fillRect/>
                </a:stretch>
              </p:blipFill>
              <p:spPr>
                <a:xfrm>
                  <a:off x="10398635" y="3742588"/>
                  <a:ext cx="349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2" name="Freihand 331">
                  <a:extLst>
                    <a:ext uri="{FF2B5EF4-FFF2-40B4-BE49-F238E27FC236}">
                      <a16:creationId xmlns:a16="http://schemas.microsoft.com/office/drawing/2014/main" id="{AA14C7FE-4AC5-0148-EFA2-8E2560FA6EF0}"/>
                    </a:ext>
                  </a:extLst>
                </p14:cNvPr>
                <p14:cNvContentPartPr/>
                <p14:nvPr/>
              </p14:nvContentPartPr>
              <p14:xfrm>
                <a:off x="10775915" y="3616588"/>
                <a:ext cx="434160" cy="190800"/>
              </p14:xfrm>
            </p:contentPart>
          </mc:Choice>
          <mc:Fallback>
            <p:pic>
              <p:nvPicPr>
                <p:cNvPr id="332" name="Freihand 331">
                  <a:extLst>
                    <a:ext uri="{FF2B5EF4-FFF2-40B4-BE49-F238E27FC236}">
                      <a16:creationId xmlns:a16="http://schemas.microsoft.com/office/drawing/2014/main" id="{AA14C7FE-4AC5-0148-EFA2-8E2560FA6EF0}"/>
                    </a:ext>
                  </a:extLst>
                </p:cNvPr>
                <p:cNvPicPr/>
                <p:nvPr/>
              </p:nvPicPr>
              <p:blipFill>
                <a:blip r:embed="rId524"/>
                <a:stretch>
                  <a:fillRect/>
                </a:stretch>
              </p:blipFill>
              <p:spPr>
                <a:xfrm>
                  <a:off x="10766915" y="3607588"/>
                  <a:ext cx="451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3" name="Freihand 332">
                  <a:extLst>
                    <a:ext uri="{FF2B5EF4-FFF2-40B4-BE49-F238E27FC236}">
                      <a16:creationId xmlns:a16="http://schemas.microsoft.com/office/drawing/2014/main" id="{1F586CEA-0523-96F6-1B64-D7E2755F929C}"/>
                    </a:ext>
                  </a:extLst>
                </p14:cNvPr>
                <p14:cNvContentPartPr/>
                <p14:nvPr/>
              </p14:nvContentPartPr>
              <p14:xfrm>
                <a:off x="11196035" y="3547468"/>
                <a:ext cx="191520" cy="338040"/>
              </p14:xfrm>
            </p:contentPart>
          </mc:Choice>
          <mc:Fallback>
            <p:pic>
              <p:nvPicPr>
                <p:cNvPr id="333" name="Freihand 332">
                  <a:extLst>
                    <a:ext uri="{FF2B5EF4-FFF2-40B4-BE49-F238E27FC236}">
                      <a16:creationId xmlns:a16="http://schemas.microsoft.com/office/drawing/2014/main" id="{1F586CEA-0523-96F6-1B64-D7E2755F929C}"/>
                    </a:ext>
                  </a:extLst>
                </p:cNvPr>
                <p:cNvPicPr/>
                <p:nvPr/>
              </p:nvPicPr>
              <p:blipFill>
                <a:blip r:embed="rId526"/>
                <a:stretch>
                  <a:fillRect/>
                </a:stretch>
              </p:blipFill>
              <p:spPr>
                <a:xfrm>
                  <a:off x="11187395" y="3538468"/>
                  <a:ext cx="209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4" name="Freihand 333">
                  <a:extLst>
                    <a:ext uri="{FF2B5EF4-FFF2-40B4-BE49-F238E27FC236}">
                      <a16:creationId xmlns:a16="http://schemas.microsoft.com/office/drawing/2014/main" id="{5708B7AA-F845-ADAB-3EA2-F087B65A2D38}"/>
                    </a:ext>
                  </a:extLst>
                </p14:cNvPr>
                <p14:cNvContentPartPr/>
                <p14:nvPr/>
              </p14:nvContentPartPr>
              <p14:xfrm>
                <a:off x="11206835" y="3437668"/>
                <a:ext cx="26640" cy="7920"/>
              </p14:xfrm>
            </p:contentPart>
          </mc:Choice>
          <mc:Fallback>
            <p:pic>
              <p:nvPicPr>
                <p:cNvPr id="334" name="Freihand 333">
                  <a:extLst>
                    <a:ext uri="{FF2B5EF4-FFF2-40B4-BE49-F238E27FC236}">
                      <a16:creationId xmlns:a16="http://schemas.microsoft.com/office/drawing/2014/main" id="{5708B7AA-F845-ADAB-3EA2-F087B65A2D38}"/>
                    </a:ext>
                  </a:extLst>
                </p:cNvPr>
                <p:cNvPicPr/>
                <p:nvPr/>
              </p:nvPicPr>
              <p:blipFill>
                <a:blip r:embed="rId528"/>
                <a:stretch>
                  <a:fillRect/>
                </a:stretch>
              </p:blipFill>
              <p:spPr>
                <a:xfrm>
                  <a:off x="11197835" y="3428668"/>
                  <a:ext cx="44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5" name="Freihand 334">
                  <a:extLst>
                    <a:ext uri="{FF2B5EF4-FFF2-40B4-BE49-F238E27FC236}">
                      <a16:creationId xmlns:a16="http://schemas.microsoft.com/office/drawing/2014/main" id="{56FE92B4-9D65-A3C2-7907-5DA53A3098EC}"/>
                    </a:ext>
                  </a:extLst>
                </p14:cNvPr>
                <p14:cNvContentPartPr/>
                <p14:nvPr/>
              </p14:nvContentPartPr>
              <p14:xfrm>
                <a:off x="11549915" y="3263428"/>
                <a:ext cx="443520" cy="390960"/>
              </p14:xfrm>
            </p:contentPart>
          </mc:Choice>
          <mc:Fallback>
            <p:pic>
              <p:nvPicPr>
                <p:cNvPr id="335" name="Freihand 334">
                  <a:extLst>
                    <a:ext uri="{FF2B5EF4-FFF2-40B4-BE49-F238E27FC236}">
                      <a16:creationId xmlns:a16="http://schemas.microsoft.com/office/drawing/2014/main" id="{56FE92B4-9D65-A3C2-7907-5DA53A3098EC}"/>
                    </a:ext>
                  </a:extLst>
                </p:cNvPr>
                <p:cNvPicPr/>
                <p:nvPr/>
              </p:nvPicPr>
              <p:blipFill>
                <a:blip r:embed="rId530"/>
                <a:stretch>
                  <a:fillRect/>
                </a:stretch>
              </p:blipFill>
              <p:spPr>
                <a:xfrm>
                  <a:off x="11541275" y="3254428"/>
                  <a:ext cx="46116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6" name="Freihand 335">
                  <a:extLst>
                    <a:ext uri="{FF2B5EF4-FFF2-40B4-BE49-F238E27FC236}">
                      <a16:creationId xmlns:a16="http://schemas.microsoft.com/office/drawing/2014/main" id="{A1478FB0-D2A3-A266-04DD-BF5FD25F06FB}"/>
                    </a:ext>
                  </a:extLst>
                </p14:cNvPr>
                <p14:cNvContentPartPr/>
                <p14:nvPr/>
              </p14:nvContentPartPr>
              <p14:xfrm>
                <a:off x="10987595" y="3731068"/>
                <a:ext cx="493560" cy="348480"/>
              </p14:xfrm>
            </p:contentPart>
          </mc:Choice>
          <mc:Fallback>
            <p:pic>
              <p:nvPicPr>
                <p:cNvPr id="336" name="Freihand 335">
                  <a:extLst>
                    <a:ext uri="{FF2B5EF4-FFF2-40B4-BE49-F238E27FC236}">
                      <a16:creationId xmlns:a16="http://schemas.microsoft.com/office/drawing/2014/main" id="{A1478FB0-D2A3-A266-04DD-BF5FD25F06FB}"/>
                    </a:ext>
                  </a:extLst>
                </p:cNvPr>
                <p:cNvPicPr/>
                <p:nvPr/>
              </p:nvPicPr>
              <p:blipFill>
                <a:blip r:embed="rId532"/>
                <a:stretch>
                  <a:fillRect/>
                </a:stretch>
              </p:blipFill>
              <p:spPr>
                <a:xfrm>
                  <a:off x="10978595" y="3722068"/>
                  <a:ext cx="5112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7" name="Freihand 336">
                  <a:extLst>
                    <a:ext uri="{FF2B5EF4-FFF2-40B4-BE49-F238E27FC236}">
                      <a16:creationId xmlns:a16="http://schemas.microsoft.com/office/drawing/2014/main" id="{57BAAEDA-1A31-3716-C743-22C2B1F43BF0}"/>
                    </a:ext>
                  </a:extLst>
                </p14:cNvPr>
                <p14:cNvContentPartPr/>
                <p14:nvPr/>
              </p14:nvContentPartPr>
              <p14:xfrm>
                <a:off x="11526515" y="3708388"/>
                <a:ext cx="314280" cy="233280"/>
              </p14:xfrm>
            </p:contentPart>
          </mc:Choice>
          <mc:Fallback>
            <p:pic>
              <p:nvPicPr>
                <p:cNvPr id="337" name="Freihand 336">
                  <a:extLst>
                    <a:ext uri="{FF2B5EF4-FFF2-40B4-BE49-F238E27FC236}">
                      <a16:creationId xmlns:a16="http://schemas.microsoft.com/office/drawing/2014/main" id="{57BAAEDA-1A31-3716-C743-22C2B1F43BF0}"/>
                    </a:ext>
                  </a:extLst>
                </p:cNvPr>
                <p:cNvPicPr/>
                <p:nvPr/>
              </p:nvPicPr>
              <p:blipFill>
                <a:blip r:embed="rId534"/>
                <a:stretch>
                  <a:fillRect/>
                </a:stretch>
              </p:blipFill>
              <p:spPr>
                <a:xfrm>
                  <a:off x="11517515" y="3699388"/>
                  <a:ext cx="3319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8" name="Freihand 337">
                  <a:extLst>
                    <a:ext uri="{FF2B5EF4-FFF2-40B4-BE49-F238E27FC236}">
                      <a16:creationId xmlns:a16="http://schemas.microsoft.com/office/drawing/2014/main" id="{260FB1FF-5BB5-B351-36BB-D62BA62D533B}"/>
                    </a:ext>
                  </a:extLst>
                </p14:cNvPr>
                <p14:cNvContentPartPr/>
                <p14:nvPr/>
              </p14:nvContentPartPr>
              <p14:xfrm>
                <a:off x="11006675" y="3971548"/>
                <a:ext cx="946440" cy="236880"/>
              </p14:xfrm>
            </p:contentPart>
          </mc:Choice>
          <mc:Fallback>
            <p:pic>
              <p:nvPicPr>
                <p:cNvPr id="338" name="Freihand 337">
                  <a:extLst>
                    <a:ext uri="{FF2B5EF4-FFF2-40B4-BE49-F238E27FC236}">
                      <a16:creationId xmlns:a16="http://schemas.microsoft.com/office/drawing/2014/main" id="{260FB1FF-5BB5-B351-36BB-D62BA62D533B}"/>
                    </a:ext>
                  </a:extLst>
                </p:cNvPr>
                <p:cNvPicPr/>
                <p:nvPr/>
              </p:nvPicPr>
              <p:blipFill>
                <a:blip r:embed="rId536"/>
                <a:stretch>
                  <a:fillRect/>
                </a:stretch>
              </p:blipFill>
              <p:spPr>
                <a:xfrm>
                  <a:off x="10998035" y="3962548"/>
                  <a:ext cx="9640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2" name="Freihand 341">
                  <a:extLst>
                    <a:ext uri="{FF2B5EF4-FFF2-40B4-BE49-F238E27FC236}">
                      <a16:creationId xmlns:a16="http://schemas.microsoft.com/office/drawing/2014/main" id="{F2E8E7D9-C7B9-618A-51C2-1F63DD28E0A6}"/>
                    </a:ext>
                  </a:extLst>
                </p14:cNvPr>
                <p14:cNvContentPartPr/>
                <p14:nvPr/>
              </p14:nvContentPartPr>
              <p14:xfrm>
                <a:off x="10066355" y="3260188"/>
                <a:ext cx="2095560" cy="963720"/>
              </p14:xfrm>
            </p:contentPart>
          </mc:Choice>
          <mc:Fallback>
            <p:pic>
              <p:nvPicPr>
                <p:cNvPr id="342" name="Freihand 341">
                  <a:extLst>
                    <a:ext uri="{FF2B5EF4-FFF2-40B4-BE49-F238E27FC236}">
                      <a16:creationId xmlns:a16="http://schemas.microsoft.com/office/drawing/2014/main" id="{F2E8E7D9-C7B9-618A-51C2-1F63DD28E0A6}"/>
                    </a:ext>
                  </a:extLst>
                </p:cNvPr>
                <p:cNvPicPr/>
                <p:nvPr/>
              </p:nvPicPr>
              <p:blipFill>
                <a:blip r:embed="rId538"/>
                <a:stretch>
                  <a:fillRect/>
                </a:stretch>
              </p:blipFill>
              <p:spPr>
                <a:xfrm>
                  <a:off x="10057715" y="3251188"/>
                  <a:ext cx="2113200" cy="98136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50AAE31F-DB23-64DE-899F-4CA652397A20}"/>
                  </a:ext>
                </a:extLst>
              </p14:cNvPr>
              <p14:cNvContentPartPr/>
              <p14:nvPr/>
            </p14:nvContentPartPr>
            <p14:xfrm>
              <a:off x="7961435" y="335188"/>
              <a:ext cx="1151640" cy="70200"/>
            </p14:xfrm>
          </p:contentPart>
        </mc:Choice>
        <mc:Fallback>
          <p:pic>
            <p:nvPicPr>
              <p:cNvPr id="2" name="Freihand 1">
                <a:extLst>
                  <a:ext uri="{FF2B5EF4-FFF2-40B4-BE49-F238E27FC236}">
                    <a16:creationId xmlns:a16="http://schemas.microsoft.com/office/drawing/2014/main" id="{50AAE31F-DB23-64DE-899F-4CA652397A20}"/>
                  </a:ext>
                </a:extLst>
              </p:cNvPr>
              <p:cNvPicPr/>
              <p:nvPr/>
            </p:nvPicPr>
            <p:blipFill>
              <a:blip r:embed="rId10"/>
              <a:stretch>
                <a:fillRect/>
              </a:stretch>
            </p:blipFill>
            <p:spPr>
              <a:xfrm>
                <a:off x="7952795" y="326548"/>
                <a:ext cx="1169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B0FB83A8-47DF-1BB8-BCF2-56A6DECCCA11}"/>
                  </a:ext>
                </a:extLst>
              </p14:cNvPr>
              <p14:cNvContentPartPr/>
              <p14:nvPr/>
            </p14:nvContentPartPr>
            <p14:xfrm>
              <a:off x="7901675" y="32788"/>
              <a:ext cx="1041840" cy="465120"/>
            </p14:xfrm>
          </p:contentPart>
        </mc:Choice>
        <mc:Fallback>
          <p:pic>
            <p:nvPicPr>
              <p:cNvPr id="3" name="Freihand 2">
                <a:extLst>
                  <a:ext uri="{FF2B5EF4-FFF2-40B4-BE49-F238E27FC236}">
                    <a16:creationId xmlns:a16="http://schemas.microsoft.com/office/drawing/2014/main" id="{B0FB83A8-47DF-1BB8-BCF2-56A6DECCCA11}"/>
                  </a:ext>
                </a:extLst>
              </p:cNvPr>
              <p:cNvPicPr/>
              <p:nvPr/>
            </p:nvPicPr>
            <p:blipFill>
              <a:blip r:embed="rId12"/>
              <a:stretch>
                <a:fillRect/>
              </a:stretch>
            </p:blipFill>
            <p:spPr>
              <a:xfrm>
                <a:off x="7892675" y="24148"/>
                <a:ext cx="105948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Freihand 20">
                <a:extLst>
                  <a:ext uri="{FF2B5EF4-FFF2-40B4-BE49-F238E27FC236}">
                    <a16:creationId xmlns:a16="http://schemas.microsoft.com/office/drawing/2014/main" id="{326B2355-1E62-F286-1393-2993255B0DE9}"/>
                  </a:ext>
                </a:extLst>
              </p14:cNvPr>
              <p14:cNvContentPartPr/>
              <p14:nvPr/>
            </p14:nvContentPartPr>
            <p14:xfrm>
              <a:off x="1659635" y="592588"/>
              <a:ext cx="342720" cy="410760"/>
            </p14:xfrm>
          </p:contentPart>
        </mc:Choice>
        <mc:Fallback>
          <p:pic>
            <p:nvPicPr>
              <p:cNvPr id="21" name="Freihand 20">
                <a:extLst>
                  <a:ext uri="{FF2B5EF4-FFF2-40B4-BE49-F238E27FC236}">
                    <a16:creationId xmlns:a16="http://schemas.microsoft.com/office/drawing/2014/main" id="{326B2355-1E62-F286-1393-2993255B0DE9}"/>
                  </a:ext>
                </a:extLst>
              </p:cNvPr>
              <p:cNvPicPr/>
              <p:nvPr/>
            </p:nvPicPr>
            <p:blipFill>
              <a:blip r:embed="rId14"/>
              <a:stretch>
                <a:fillRect/>
              </a:stretch>
            </p:blipFill>
            <p:spPr>
              <a:xfrm>
                <a:off x="1650635" y="583588"/>
                <a:ext cx="36036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Freihand 21">
                <a:extLst>
                  <a:ext uri="{FF2B5EF4-FFF2-40B4-BE49-F238E27FC236}">
                    <a16:creationId xmlns:a16="http://schemas.microsoft.com/office/drawing/2014/main" id="{46F14F88-A4B6-5FCE-31E8-FAE281B60481}"/>
                  </a:ext>
                </a:extLst>
              </p14:cNvPr>
              <p14:cNvContentPartPr/>
              <p14:nvPr/>
            </p14:nvContentPartPr>
            <p14:xfrm>
              <a:off x="7934435" y="311068"/>
              <a:ext cx="1014480" cy="120240"/>
            </p14:xfrm>
          </p:contentPart>
        </mc:Choice>
        <mc:Fallback>
          <p:pic>
            <p:nvPicPr>
              <p:cNvPr id="22" name="Freihand 21">
                <a:extLst>
                  <a:ext uri="{FF2B5EF4-FFF2-40B4-BE49-F238E27FC236}">
                    <a16:creationId xmlns:a16="http://schemas.microsoft.com/office/drawing/2014/main" id="{46F14F88-A4B6-5FCE-31E8-FAE281B60481}"/>
                  </a:ext>
                </a:extLst>
              </p:cNvPr>
              <p:cNvPicPr/>
              <p:nvPr/>
            </p:nvPicPr>
            <p:blipFill>
              <a:blip r:embed="rId16"/>
              <a:stretch>
                <a:fillRect/>
              </a:stretch>
            </p:blipFill>
            <p:spPr>
              <a:xfrm>
                <a:off x="7925795" y="302068"/>
                <a:ext cx="1032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E591BDBB-C856-70A7-C651-DDFEB1C5EC1A}"/>
                  </a:ext>
                </a:extLst>
              </p14:cNvPr>
              <p14:cNvContentPartPr/>
              <p14:nvPr/>
            </p14:nvContentPartPr>
            <p14:xfrm>
              <a:off x="1940435" y="3725668"/>
              <a:ext cx="24120" cy="191160"/>
            </p14:xfrm>
          </p:contentPart>
        </mc:Choice>
        <mc:Fallback>
          <p:pic>
            <p:nvPicPr>
              <p:cNvPr id="23" name="Freihand 22">
                <a:extLst>
                  <a:ext uri="{FF2B5EF4-FFF2-40B4-BE49-F238E27FC236}">
                    <a16:creationId xmlns:a16="http://schemas.microsoft.com/office/drawing/2014/main" id="{E591BDBB-C856-70A7-C651-DDFEB1C5EC1A}"/>
                  </a:ext>
                </a:extLst>
              </p:cNvPr>
              <p:cNvPicPr/>
              <p:nvPr/>
            </p:nvPicPr>
            <p:blipFill>
              <a:blip r:embed="rId18"/>
              <a:stretch>
                <a:fillRect/>
              </a:stretch>
            </p:blipFill>
            <p:spPr>
              <a:xfrm>
                <a:off x="1931435" y="3717028"/>
                <a:ext cx="41760" cy="208800"/>
              </a:xfrm>
              <a:prstGeom prst="rect">
                <a:avLst/>
              </a:prstGeom>
            </p:spPr>
          </p:pic>
        </mc:Fallback>
      </mc:AlternateContent>
      <p:grpSp>
        <p:nvGrpSpPr>
          <p:cNvPr id="39" name="Gruppieren 38">
            <a:extLst>
              <a:ext uri="{FF2B5EF4-FFF2-40B4-BE49-F238E27FC236}">
                <a16:creationId xmlns:a16="http://schemas.microsoft.com/office/drawing/2014/main" id="{F2C7678E-3BE2-5BA2-59DE-F2BB76489882}"/>
              </a:ext>
            </a:extLst>
          </p:cNvPr>
          <p:cNvGrpSpPr/>
          <p:nvPr/>
        </p:nvGrpSpPr>
        <p:grpSpPr>
          <a:xfrm>
            <a:off x="2270195" y="467668"/>
            <a:ext cx="2040480" cy="3692520"/>
            <a:chOff x="2270195" y="467668"/>
            <a:chExt cx="2040480" cy="3692520"/>
          </a:xfrm>
        </p:grpSpPr>
        <mc:AlternateContent xmlns:mc="http://schemas.openxmlformats.org/markup-compatibility/2006">
          <mc:Choice xmlns:p14="http://schemas.microsoft.com/office/powerpoint/2010/main" Requires="p14">
            <p:contentPart p14:bwMode="auto" r:id="rId19">
              <p14:nvContentPartPr>
                <p14:cNvPr id="4" name="Freihand 3">
                  <a:extLst>
                    <a:ext uri="{FF2B5EF4-FFF2-40B4-BE49-F238E27FC236}">
                      <a16:creationId xmlns:a16="http://schemas.microsoft.com/office/drawing/2014/main" id="{FB077721-1EA6-19CA-EF83-AD6D1921D6C7}"/>
                    </a:ext>
                  </a:extLst>
                </p14:cNvPr>
                <p14:cNvContentPartPr/>
                <p14:nvPr/>
              </p14:nvContentPartPr>
              <p14:xfrm>
                <a:off x="2486555" y="558388"/>
                <a:ext cx="210240" cy="152280"/>
              </p14:xfrm>
            </p:contentPart>
          </mc:Choice>
          <mc:Fallback>
            <p:pic>
              <p:nvPicPr>
                <p:cNvPr id="4" name="Freihand 3">
                  <a:extLst>
                    <a:ext uri="{FF2B5EF4-FFF2-40B4-BE49-F238E27FC236}">
                      <a16:creationId xmlns:a16="http://schemas.microsoft.com/office/drawing/2014/main" id="{FB077721-1EA6-19CA-EF83-AD6D1921D6C7}"/>
                    </a:ext>
                  </a:extLst>
                </p:cNvPr>
                <p:cNvPicPr/>
                <p:nvPr/>
              </p:nvPicPr>
              <p:blipFill>
                <a:blip r:embed="rId20"/>
                <a:stretch>
                  <a:fillRect/>
                </a:stretch>
              </p:blipFill>
              <p:spPr>
                <a:xfrm>
                  <a:off x="2477555" y="549388"/>
                  <a:ext cx="227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 name="Freihand 4">
                  <a:extLst>
                    <a:ext uri="{FF2B5EF4-FFF2-40B4-BE49-F238E27FC236}">
                      <a16:creationId xmlns:a16="http://schemas.microsoft.com/office/drawing/2014/main" id="{71AFD6E8-95E4-3726-37AA-918FE10CC5F9}"/>
                    </a:ext>
                  </a:extLst>
                </p14:cNvPr>
                <p14:cNvContentPartPr/>
                <p14:nvPr/>
              </p14:nvContentPartPr>
              <p14:xfrm>
                <a:off x="2749355" y="572788"/>
                <a:ext cx="257760" cy="122040"/>
              </p14:xfrm>
            </p:contentPart>
          </mc:Choice>
          <mc:Fallback>
            <p:pic>
              <p:nvPicPr>
                <p:cNvPr id="5" name="Freihand 4">
                  <a:extLst>
                    <a:ext uri="{FF2B5EF4-FFF2-40B4-BE49-F238E27FC236}">
                      <a16:creationId xmlns:a16="http://schemas.microsoft.com/office/drawing/2014/main" id="{71AFD6E8-95E4-3726-37AA-918FE10CC5F9}"/>
                    </a:ext>
                  </a:extLst>
                </p:cNvPr>
                <p:cNvPicPr/>
                <p:nvPr/>
              </p:nvPicPr>
              <p:blipFill>
                <a:blip r:embed="rId22"/>
                <a:stretch>
                  <a:fillRect/>
                </a:stretch>
              </p:blipFill>
              <p:spPr>
                <a:xfrm>
                  <a:off x="2740355" y="564148"/>
                  <a:ext cx="275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790181B0-99A5-2B75-9CE7-49F18E7CD247}"/>
                    </a:ext>
                  </a:extLst>
                </p14:cNvPr>
                <p14:cNvContentPartPr/>
                <p14:nvPr/>
              </p14:nvContentPartPr>
              <p14:xfrm>
                <a:off x="3070115" y="589708"/>
                <a:ext cx="230400" cy="234360"/>
              </p14:xfrm>
            </p:contentPart>
          </mc:Choice>
          <mc:Fallback>
            <p:pic>
              <p:nvPicPr>
                <p:cNvPr id="10" name="Freihand 9">
                  <a:extLst>
                    <a:ext uri="{FF2B5EF4-FFF2-40B4-BE49-F238E27FC236}">
                      <a16:creationId xmlns:a16="http://schemas.microsoft.com/office/drawing/2014/main" id="{790181B0-99A5-2B75-9CE7-49F18E7CD247}"/>
                    </a:ext>
                  </a:extLst>
                </p:cNvPr>
                <p:cNvPicPr/>
                <p:nvPr/>
              </p:nvPicPr>
              <p:blipFill>
                <a:blip r:embed="rId24"/>
                <a:stretch>
                  <a:fillRect/>
                </a:stretch>
              </p:blipFill>
              <p:spPr>
                <a:xfrm>
                  <a:off x="3061115" y="580708"/>
                  <a:ext cx="2480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1D3C1756-149F-FCB3-6FE8-F7FE51FAF54D}"/>
                    </a:ext>
                  </a:extLst>
                </p14:cNvPr>
                <p14:cNvContentPartPr/>
                <p14:nvPr/>
              </p14:nvContentPartPr>
              <p14:xfrm>
                <a:off x="3469355" y="591868"/>
                <a:ext cx="184320" cy="89640"/>
              </p14:xfrm>
            </p:contentPart>
          </mc:Choice>
          <mc:Fallback>
            <p:pic>
              <p:nvPicPr>
                <p:cNvPr id="14" name="Freihand 13">
                  <a:extLst>
                    <a:ext uri="{FF2B5EF4-FFF2-40B4-BE49-F238E27FC236}">
                      <a16:creationId xmlns:a16="http://schemas.microsoft.com/office/drawing/2014/main" id="{1D3C1756-149F-FCB3-6FE8-F7FE51FAF54D}"/>
                    </a:ext>
                  </a:extLst>
                </p:cNvPr>
                <p:cNvPicPr/>
                <p:nvPr/>
              </p:nvPicPr>
              <p:blipFill>
                <a:blip r:embed="rId26"/>
                <a:stretch>
                  <a:fillRect/>
                </a:stretch>
              </p:blipFill>
              <p:spPr>
                <a:xfrm>
                  <a:off x="3460715" y="583228"/>
                  <a:ext cx="201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682D50DC-CD2C-B77B-789F-1BFBA09A2F90}"/>
                    </a:ext>
                  </a:extLst>
                </p14:cNvPr>
                <p14:cNvContentPartPr/>
                <p14:nvPr/>
              </p14:nvContentPartPr>
              <p14:xfrm>
                <a:off x="3703715" y="508708"/>
                <a:ext cx="280080" cy="160200"/>
              </p14:xfrm>
            </p:contentPart>
          </mc:Choice>
          <mc:Fallback>
            <p:pic>
              <p:nvPicPr>
                <p:cNvPr id="15" name="Freihand 14">
                  <a:extLst>
                    <a:ext uri="{FF2B5EF4-FFF2-40B4-BE49-F238E27FC236}">
                      <a16:creationId xmlns:a16="http://schemas.microsoft.com/office/drawing/2014/main" id="{682D50DC-CD2C-B77B-789F-1BFBA09A2F90}"/>
                    </a:ext>
                  </a:extLst>
                </p:cNvPr>
                <p:cNvPicPr/>
                <p:nvPr/>
              </p:nvPicPr>
              <p:blipFill>
                <a:blip r:embed="rId28"/>
                <a:stretch>
                  <a:fillRect/>
                </a:stretch>
              </p:blipFill>
              <p:spPr>
                <a:xfrm>
                  <a:off x="3694715" y="499708"/>
                  <a:ext cx="297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BC75CBC9-8843-A905-23F7-AD9E21A6BE2B}"/>
                    </a:ext>
                  </a:extLst>
                </p14:cNvPr>
                <p14:cNvContentPartPr/>
                <p14:nvPr/>
              </p14:nvContentPartPr>
              <p14:xfrm>
                <a:off x="3954275" y="640108"/>
                <a:ext cx="46800" cy="68760"/>
              </p14:xfrm>
            </p:contentPart>
          </mc:Choice>
          <mc:Fallback>
            <p:pic>
              <p:nvPicPr>
                <p:cNvPr id="18" name="Freihand 17">
                  <a:extLst>
                    <a:ext uri="{FF2B5EF4-FFF2-40B4-BE49-F238E27FC236}">
                      <a16:creationId xmlns:a16="http://schemas.microsoft.com/office/drawing/2014/main" id="{BC75CBC9-8843-A905-23F7-AD9E21A6BE2B}"/>
                    </a:ext>
                  </a:extLst>
                </p:cNvPr>
                <p:cNvPicPr/>
                <p:nvPr/>
              </p:nvPicPr>
              <p:blipFill>
                <a:blip r:embed="rId30"/>
                <a:stretch>
                  <a:fillRect/>
                </a:stretch>
              </p:blipFill>
              <p:spPr>
                <a:xfrm>
                  <a:off x="3945635" y="631108"/>
                  <a:ext cx="64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C8006461-2414-522E-D5C8-DA5995DAC02C}"/>
                    </a:ext>
                  </a:extLst>
                </p14:cNvPr>
                <p14:cNvContentPartPr/>
                <p14:nvPr/>
              </p14:nvContentPartPr>
              <p14:xfrm>
                <a:off x="4037435" y="467668"/>
                <a:ext cx="273240" cy="244440"/>
              </p14:xfrm>
            </p:contentPart>
          </mc:Choice>
          <mc:Fallback>
            <p:pic>
              <p:nvPicPr>
                <p:cNvPr id="19" name="Freihand 18">
                  <a:extLst>
                    <a:ext uri="{FF2B5EF4-FFF2-40B4-BE49-F238E27FC236}">
                      <a16:creationId xmlns:a16="http://schemas.microsoft.com/office/drawing/2014/main" id="{C8006461-2414-522E-D5C8-DA5995DAC02C}"/>
                    </a:ext>
                  </a:extLst>
                </p:cNvPr>
                <p:cNvPicPr/>
                <p:nvPr/>
              </p:nvPicPr>
              <p:blipFill>
                <a:blip r:embed="rId32"/>
                <a:stretch>
                  <a:fillRect/>
                </a:stretch>
              </p:blipFill>
              <p:spPr>
                <a:xfrm>
                  <a:off x="4028795" y="459028"/>
                  <a:ext cx="2908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AE767420-5A4B-8177-CF14-BC58F84D12CD}"/>
                    </a:ext>
                  </a:extLst>
                </p14:cNvPr>
                <p14:cNvContentPartPr/>
                <p14:nvPr/>
              </p14:nvContentPartPr>
              <p14:xfrm>
                <a:off x="2466035" y="1045108"/>
                <a:ext cx="55440" cy="3115080"/>
              </p14:xfrm>
            </p:contentPart>
          </mc:Choice>
          <mc:Fallback>
            <p:pic>
              <p:nvPicPr>
                <p:cNvPr id="27" name="Freihand 26">
                  <a:extLst>
                    <a:ext uri="{FF2B5EF4-FFF2-40B4-BE49-F238E27FC236}">
                      <a16:creationId xmlns:a16="http://schemas.microsoft.com/office/drawing/2014/main" id="{AE767420-5A4B-8177-CF14-BC58F84D12CD}"/>
                    </a:ext>
                  </a:extLst>
                </p:cNvPr>
                <p:cNvPicPr/>
                <p:nvPr/>
              </p:nvPicPr>
              <p:blipFill>
                <a:blip r:embed="rId34"/>
                <a:stretch>
                  <a:fillRect/>
                </a:stretch>
              </p:blipFill>
              <p:spPr>
                <a:xfrm>
                  <a:off x="2457035" y="1036108"/>
                  <a:ext cx="73080" cy="3132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0C63487F-B714-45B2-AB12-53E898FD246D}"/>
                    </a:ext>
                  </a:extLst>
                </p14:cNvPr>
                <p14:cNvContentPartPr/>
                <p14:nvPr/>
              </p14:nvContentPartPr>
              <p14:xfrm>
                <a:off x="2270195" y="776188"/>
                <a:ext cx="144720" cy="185040"/>
              </p14:xfrm>
            </p:contentPart>
          </mc:Choice>
          <mc:Fallback>
            <p:pic>
              <p:nvPicPr>
                <p:cNvPr id="29" name="Freihand 28">
                  <a:extLst>
                    <a:ext uri="{FF2B5EF4-FFF2-40B4-BE49-F238E27FC236}">
                      <a16:creationId xmlns:a16="http://schemas.microsoft.com/office/drawing/2014/main" id="{0C63487F-B714-45B2-AB12-53E898FD246D}"/>
                    </a:ext>
                  </a:extLst>
                </p:cNvPr>
                <p:cNvPicPr/>
                <p:nvPr/>
              </p:nvPicPr>
              <p:blipFill>
                <a:blip r:embed="rId36"/>
                <a:stretch>
                  <a:fillRect/>
                </a:stretch>
              </p:blipFill>
              <p:spPr>
                <a:xfrm>
                  <a:off x="2261195" y="767188"/>
                  <a:ext cx="162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49BC75D7-5345-B82C-CE28-7DF5AE04A5E5}"/>
                    </a:ext>
                  </a:extLst>
                </p14:cNvPr>
                <p14:cNvContentPartPr/>
                <p14:nvPr/>
              </p14:nvContentPartPr>
              <p14:xfrm>
                <a:off x="2280275" y="920908"/>
                <a:ext cx="145440" cy="29160"/>
              </p14:xfrm>
            </p:contentPart>
          </mc:Choice>
          <mc:Fallback>
            <p:pic>
              <p:nvPicPr>
                <p:cNvPr id="30" name="Freihand 29">
                  <a:extLst>
                    <a:ext uri="{FF2B5EF4-FFF2-40B4-BE49-F238E27FC236}">
                      <a16:creationId xmlns:a16="http://schemas.microsoft.com/office/drawing/2014/main" id="{49BC75D7-5345-B82C-CE28-7DF5AE04A5E5}"/>
                    </a:ext>
                  </a:extLst>
                </p:cNvPr>
                <p:cNvPicPr/>
                <p:nvPr/>
              </p:nvPicPr>
              <p:blipFill>
                <a:blip r:embed="rId38"/>
                <a:stretch>
                  <a:fillRect/>
                </a:stretch>
              </p:blipFill>
              <p:spPr>
                <a:xfrm>
                  <a:off x="2271635" y="912268"/>
                  <a:ext cx="1630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1E3780FB-51D6-B3BB-3672-23869A5DF064}"/>
                    </a:ext>
                  </a:extLst>
                </p14:cNvPr>
                <p14:cNvContentPartPr/>
                <p14:nvPr/>
              </p14:nvContentPartPr>
              <p14:xfrm>
                <a:off x="2475395" y="788428"/>
                <a:ext cx="86400" cy="163080"/>
              </p14:xfrm>
            </p:contentPart>
          </mc:Choice>
          <mc:Fallback>
            <p:pic>
              <p:nvPicPr>
                <p:cNvPr id="31" name="Freihand 30">
                  <a:extLst>
                    <a:ext uri="{FF2B5EF4-FFF2-40B4-BE49-F238E27FC236}">
                      <a16:creationId xmlns:a16="http://schemas.microsoft.com/office/drawing/2014/main" id="{1E3780FB-51D6-B3BB-3672-23869A5DF064}"/>
                    </a:ext>
                  </a:extLst>
                </p:cNvPr>
                <p:cNvPicPr/>
                <p:nvPr/>
              </p:nvPicPr>
              <p:blipFill>
                <a:blip r:embed="rId40"/>
                <a:stretch>
                  <a:fillRect/>
                </a:stretch>
              </p:blipFill>
              <p:spPr>
                <a:xfrm>
                  <a:off x="2466755" y="779428"/>
                  <a:ext cx="104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6351D71F-E6BF-2BAB-2A63-410DF9E185A8}"/>
                    </a:ext>
                  </a:extLst>
                </p14:cNvPr>
                <p14:cNvContentPartPr/>
                <p14:nvPr/>
              </p14:nvContentPartPr>
              <p14:xfrm>
                <a:off x="2643875" y="812548"/>
                <a:ext cx="74880" cy="112680"/>
              </p14:xfrm>
            </p:contentPart>
          </mc:Choice>
          <mc:Fallback>
            <p:pic>
              <p:nvPicPr>
                <p:cNvPr id="32" name="Freihand 31">
                  <a:extLst>
                    <a:ext uri="{FF2B5EF4-FFF2-40B4-BE49-F238E27FC236}">
                      <a16:creationId xmlns:a16="http://schemas.microsoft.com/office/drawing/2014/main" id="{6351D71F-E6BF-2BAB-2A63-410DF9E185A8}"/>
                    </a:ext>
                  </a:extLst>
                </p:cNvPr>
                <p:cNvPicPr/>
                <p:nvPr/>
              </p:nvPicPr>
              <p:blipFill>
                <a:blip r:embed="rId42"/>
                <a:stretch>
                  <a:fillRect/>
                </a:stretch>
              </p:blipFill>
              <p:spPr>
                <a:xfrm>
                  <a:off x="2635235" y="803548"/>
                  <a:ext cx="92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6897122F-5AA7-EB95-5F1E-A8F32923EFDB}"/>
                    </a:ext>
                  </a:extLst>
                </p14:cNvPr>
                <p14:cNvContentPartPr/>
                <p14:nvPr/>
              </p14:nvContentPartPr>
              <p14:xfrm>
                <a:off x="2763755" y="752788"/>
                <a:ext cx="135000" cy="149400"/>
              </p14:xfrm>
            </p:contentPart>
          </mc:Choice>
          <mc:Fallback>
            <p:pic>
              <p:nvPicPr>
                <p:cNvPr id="33" name="Freihand 32">
                  <a:extLst>
                    <a:ext uri="{FF2B5EF4-FFF2-40B4-BE49-F238E27FC236}">
                      <a16:creationId xmlns:a16="http://schemas.microsoft.com/office/drawing/2014/main" id="{6897122F-5AA7-EB95-5F1E-A8F32923EFDB}"/>
                    </a:ext>
                  </a:extLst>
                </p:cNvPr>
                <p:cNvPicPr/>
                <p:nvPr/>
              </p:nvPicPr>
              <p:blipFill>
                <a:blip r:embed="rId44"/>
                <a:stretch>
                  <a:fillRect/>
                </a:stretch>
              </p:blipFill>
              <p:spPr>
                <a:xfrm>
                  <a:off x="2755115" y="744148"/>
                  <a:ext cx="152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DBA9CCF4-3EB9-7E89-162A-A66268D850AE}"/>
                    </a:ext>
                  </a:extLst>
                </p14:cNvPr>
                <p14:cNvContentPartPr/>
                <p14:nvPr/>
              </p14:nvContentPartPr>
              <p14:xfrm>
                <a:off x="2286395" y="877708"/>
                <a:ext cx="781560" cy="241920"/>
              </p14:xfrm>
            </p:contentPart>
          </mc:Choice>
          <mc:Fallback>
            <p:pic>
              <p:nvPicPr>
                <p:cNvPr id="35" name="Freihand 34">
                  <a:extLst>
                    <a:ext uri="{FF2B5EF4-FFF2-40B4-BE49-F238E27FC236}">
                      <a16:creationId xmlns:a16="http://schemas.microsoft.com/office/drawing/2014/main" id="{DBA9CCF4-3EB9-7E89-162A-A66268D850AE}"/>
                    </a:ext>
                  </a:extLst>
                </p:cNvPr>
                <p:cNvPicPr/>
                <p:nvPr/>
              </p:nvPicPr>
              <p:blipFill>
                <a:blip r:embed="rId46"/>
                <a:stretch>
                  <a:fillRect/>
                </a:stretch>
              </p:blipFill>
              <p:spPr>
                <a:xfrm>
                  <a:off x="2277395" y="868708"/>
                  <a:ext cx="799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05377BF7-651C-8C30-8F9E-B999024B3B7F}"/>
                    </a:ext>
                  </a:extLst>
                </p14:cNvPr>
                <p14:cNvContentPartPr/>
                <p14:nvPr/>
              </p14:nvContentPartPr>
              <p14:xfrm>
                <a:off x="2770595" y="984988"/>
                <a:ext cx="175320" cy="241920"/>
              </p14:xfrm>
            </p:contentPart>
          </mc:Choice>
          <mc:Fallback>
            <p:pic>
              <p:nvPicPr>
                <p:cNvPr id="36" name="Freihand 35">
                  <a:extLst>
                    <a:ext uri="{FF2B5EF4-FFF2-40B4-BE49-F238E27FC236}">
                      <a16:creationId xmlns:a16="http://schemas.microsoft.com/office/drawing/2014/main" id="{05377BF7-651C-8C30-8F9E-B999024B3B7F}"/>
                    </a:ext>
                  </a:extLst>
                </p:cNvPr>
                <p:cNvPicPr/>
                <p:nvPr/>
              </p:nvPicPr>
              <p:blipFill>
                <a:blip r:embed="rId48"/>
                <a:stretch>
                  <a:fillRect/>
                </a:stretch>
              </p:blipFill>
              <p:spPr>
                <a:xfrm>
                  <a:off x="2761955" y="976348"/>
                  <a:ext cx="192960" cy="25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42" name="Freihand 41">
                <a:extLst>
                  <a:ext uri="{FF2B5EF4-FFF2-40B4-BE49-F238E27FC236}">
                    <a16:creationId xmlns:a16="http://schemas.microsoft.com/office/drawing/2014/main" id="{5C7D1E24-EC52-074A-81E8-5C43A021899B}"/>
                  </a:ext>
                </a:extLst>
              </p14:cNvPr>
              <p14:cNvContentPartPr/>
              <p14:nvPr/>
            </p14:nvContentPartPr>
            <p14:xfrm>
              <a:off x="4783715" y="3486628"/>
              <a:ext cx="81000" cy="298080"/>
            </p14:xfrm>
          </p:contentPart>
        </mc:Choice>
        <mc:Fallback>
          <p:pic>
            <p:nvPicPr>
              <p:cNvPr id="42" name="Freihand 41">
                <a:extLst>
                  <a:ext uri="{FF2B5EF4-FFF2-40B4-BE49-F238E27FC236}">
                    <a16:creationId xmlns:a16="http://schemas.microsoft.com/office/drawing/2014/main" id="{5C7D1E24-EC52-074A-81E8-5C43A021899B}"/>
                  </a:ext>
                </a:extLst>
              </p:cNvPr>
              <p:cNvPicPr/>
              <p:nvPr/>
            </p:nvPicPr>
            <p:blipFill>
              <a:blip r:embed="rId50"/>
              <a:stretch>
                <a:fillRect/>
              </a:stretch>
            </p:blipFill>
            <p:spPr>
              <a:xfrm>
                <a:off x="4774715" y="3477988"/>
                <a:ext cx="986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 name="Freihand 43">
                <a:extLst>
                  <a:ext uri="{FF2B5EF4-FFF2-40B4-BE49-F238E27FC236}">
                    <a16:creationId xmlns:a16="http://schemas.microsoft.com/office/drawing/2014/main" id="{C379ADA3-253D-5A6C-7500-E304AC93E120}"/>
                  </a:ext>
                </a:extLst>
              </p14:cNvPr>
              <p14:cNvContentPartPr/>
              <p14:nvPr/>
            </p14:nvContentPartPr>
            <p14:xfrm>
              <a:off x="4593635" y="3752308"/>
              <a:ext cx="163800" cy="23400"/>
            </p14:xfrm>
          </p:contentPart>
        </mc:Choice>
        <mc:Fallback>
          <p:pic>
            <p:nvPicPr>
              <p:cNvPr id="44" name="Freihand 43">
                <a:extLst>
                  <a:ext uri="{FF2B5EF4-FFF2-40B4-BE49-F238E27FC236}">
                    <a16:creationId xmlns:a16="http://schemas.microsoft.com/office/drawing/2014/main" id="{C379ADA3-253D-5A6C-7500-E304AC93E120}"/>
                  </a:ext>
                </a:extLst>
              </p:cNvPr>
              <p:cNvPicPr/>
              <p:nvPr/>
            </p:nvPicPr>
            <p:blipFill>
              <a:blip r:embed="rId52"/>
              <a:stretch>
                <a:fillRect/>
              </a:stretch>
            </p:blipFill>
            <p:spPr>
              <a:xfrm>
                <a:off x="4584995" y="3743308"/>
                <a:ext cx="181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C823A704-CA6D-9F73-6448-2FD6B9BE5245}"/>
                  </a:ext>
                </a:extLst>
              </p14:cNvPr>
              <p14:cNvContentPartPr/>
              <p14:nvPr/>
            </p14:nvContentPartPr>
            <p14:xfrm>
              <a:off x="7372115" y="3184588"/>
              <a:ext cx="17640" cy="611280"/>
            </p14:xfrm>
          </p:contentPart>
        </mc:Choice>
        <mc:Fallback>
          <p:pic>
            <p:nvPicPr>
              <p:cNvPr id="47" name="Freihand 46">
                <a:extLst>
                  <a:ext uri="{FF2B5EF4-FFF2-40B4-BE49-F238E27FC236}">
                    <a16:creationId xmlns:a16="http://schemas.microsoft.com/office/drawing/2014/main" id="{C823A704-CA6D-9F73-6448-2FD6B9BE5245}"/>
                  </a:ext>
                </a:extLst>
              </p:cNvPr>
              <p:cNvPicPr/>
              <p:nvPr/>
            </p:nvPicPr>
            <p:blipFill>
              <a:blip r:embed="rId54"/>
              <a:stretch>
                <a:fillRect/>
              </a:stretch>
            </p:blipFill>
            <p:spPr>
              <a:xfrm>
                <a:off x="7363115" y="3175588"/>
                <a:ext cx="3528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94F3438E-8C7E-C696-798E-745E3BD866F2}"/>
                  </a:ext>
                </a:extLst>
              </p14:cNvPr>
              <p14:cNvContentPartPr/>
              <p14:nvPr/>
            </p14:nvContentPartPr>
            <p14:xfrm>
              <a:off x="4568075" y="3771388"/>
              <a:ext cx="138600" cy="15480"/>
            </p14:xfrm>
          </p:contentPart>
        </mc:Choice>
        <mc:Fallback>
          <p:pic>
            <p:nvPicPr>
              <p:cNvPr id="48" name="Freihand 47">
                <a:extLst>
                  <a:ext uri="{FF2B5EF4-FFF2-40B4-BE49-F238E27FC236}">
                    <a16:creationId xmlns:a16="http://schemas.microsoft.com/office/drawing/2014/main" id="{94F3438E-8C7E-C696-798E-745E3BD866F2}"/>
                  </a:ext>
                </a:extLst>
              </p:cNvPr>
              <p:cNvPicPr/>
              <p:nvPr/>
            </p:nvPicPr>
            <p:blipFill>
              <a:blip r:embed="rId56"/>
              <a:stretch>
                <a:fillRect/>
              </a:stretch>
            </p:blipFill>
            <p:spPr>
              <a:xfrm>
                <a:off x="4559435" y="3762388"/>
                <a:ext cx="156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CD97AAC0-8212-4859-2819-F529604EE204}"/>
                  </a:ext>
                </a:extLst>
              </p14:cNvPr>
              <p14:cNvContentPartPr/>
              <p14:nvPr/>
            </p14:nvContentPartPr>
            <p14:xfrm>
              <a:off x="1917035" y="1930708"/>
              <a:ext cx="50400" cy="57240"/>
            </p14:xfrm>
          </p:contentPart>
        </mc:Choice>
        <mc:Fallback>
          <p:pic>
            <p:nvPicPr>
              <p:cNvPr id="49" name="Freihand 48">
                <a:extLst>
                  <a:ext uri="{FF2B5EF4-FFF2-40B4-BE49-F238E27FC236}">
                    <a16:creationId xmlns:a16="http://schemas.microsoft.com/office/drawing/2014/main" id="{CD97AAC0-8212-4859-2819-F529604EE204}"/>
                  </a:ext>
                </a:extLst>
              </p:cNvPr>
              <p:cNvPicPr/>
              <p:nvPr/>
            </p:nvPicPr>
            <p:blipFill>
              <a:blip r:embed="rId58"/>
              <a:stretch>
                <a:fillRect/>
              </a:stretch>
            </p:blipFill>
            <p:spPr>
              <a:xfrm>
                <a:off x="1908035" y="1922068"/>
                <a:ext cx="68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3" name="Freihand 62">
                <a:extLst>
                  <a:ext uri="{FF2B5EF4-FFF2-40B4-BE49-F238E27FC236}">
                    <a16:creationId xmlns:a16="http://schemas.microsoft.com/office/drawing/2014/main" id="{EBBA652F-969A-DB47-C6D9-0D291BADD106}"/>
                  </a:ext>
                </a:extLst>
              </p14:cNvPr>
              <p14:cNvContentPartPr/>
              <p14:nvPr/>
            </p14:nvContentPartPr>
            <p14:xfrm>
              <a:off x="2398715" y="2326708"/>
              <a:ext cx="64440" cy="11520"/>
            </p14:xfrm>
          </p:contentPart>
        </mc:Choice>
        <mc:Fallback>
          <p:pic>
            <p:nvPicPr>
              <p:cNvPr id="63" name="Freihand 62">
                <a:extLst>
                  <a:ext uri="{FF2B5EF4-FFF2-40B4-BE49-F238E27FC236}">
                    <a16:creationId xmlns:a16="http://schemas.microsoft.com/office/drawing/2014/main" id="{EBBA652F-969A-DB47-C6D9-0D291BADD106}"/>
                  </a:ext>
                </a:extLst>
              </p:cNvPr>
              <p:cNvPicPr/>
              <p:nvPr/>
            </p:nvPicPr>
            <p:blipFill>
              <a:blip r:embed="rId60"/>
              <a:stretch>
                <a:fillRect/>
              </a:stretch>
            </p:blipFill>
            <p:spPr>
              <a:xfrm>
                <a:off x="2390075" y="2317708"/>
                <a:ext cx="82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4" name="Freihand 63">
                <a:extLst>
                  <a:ext uri="{FF2B5EF4-FFF2-40B4-BE49-F238E27FC236}">
                    <a16:creationId xmlns:a16="http://schemas.microsoft.com/office/drawing/2014/main" id="{AA53A2AF-441E-2EC6-37B9-588434F6B310}"/>
                  </a:ext>
                </a:extLst>
              </p14:cNvPr>
              <p14:cNvContentPartPr/>
              <p14:nvPr/>
            </p14:nvContentPartPr>
            <p14:xfrm>
              <a:off x="1997675" y="2331748"/>
              <a:ext cx="129960" cy="3600"/>
            </p14:xfrm>
          </p:contentPart>
        </mc:Choice>
        <mc:Fallback>
          <p:pic>
            <p:nvPicPr>
              <p:cNvPr id="64" name="Freihand 63">
                <a:extLst>
                  <a:ext uri="{FF2B5EF4-FFF2-40B4-BE49-F238E27FC236}">
                    <a16:creationId xmlns:a16="http://schemas.microsoft.com/office/drawing/2014/main" id="{AA53A2AF-441E-2EC6-37B9-588434F6B310}"/>
                  </a:ext>
                </a:extLst>
              </p:cNvPr>
              <p:cNvPicPr/>
              <p:nvPr/>
            </p:nvPicPr>
            <p:blipFill>
              <a:blip r:embed="rId62"/>
              <a:stretch>
                <a:fillRect/>
              </a:stretch>
            </p:blipFill>
            <p:spPr>
              <a:xfrm>
                <a:off x="1988675" y="2322748"/>
                <a:ext cx="147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6" name="Freihand 75">
                <a:extLst>
                  <a:ext uri="{FF2B5EF4-FFF2-40B4-BE49-F238E27FC236}">
                    <a16:creationId xmlns:a16="http://schemas.microsoft.com/office/drawing/2014/main" id="{495F73E2-F1B8-57F6-C52A-BE834BD769CF}"/>
                  </a:ext>
                </a:extLst>
              </p14:cNvPr>
              <p14:cNvContentPartPr/>
              <p14:nvPr/>
            </p14:nvContentPartPr>
            <p14:xfrm>
              <a:off x="4589675" y="3756628"/>
              <a:ext cx="160920" cy="41760"/>
            </p14:xfrm>
          </p:contentPart>
        </mc:Choice>
        <mc:Fallback>
          <p:pic>
            <p:nvPicPr>
              <p:cNvPr id="76" name="Freihand 75">
                <a:extLst>
                  <a:ext uri="{FF2B5EF4-FFF2-40B4-BE49-F238E27FC236}">
                    <a16:creationId xmlns:a16="http://schemas.microsoft.com/office/drawing/2014/main" id="{495F73E2-F1B8-57F6-C52A-BE834BD769CF}"/>
                  </a:ext>
                </a:extLst>
              </p:cNvPr>
              <p:cNvPicPr/>
              <p:nvPr/>
            </p:nvPicPr>
            <p:blipFill>
              <a:blip r:embed="rId64"/>
              <a:stretch>
                <a:fillRect/>
              </a:stretch>
            </p:blipFill>
            <p:spPr>
              <a:xfrm>
                <a:off x="4580675" y="3747628"/>
                <a:ext cx="178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7" name="Freihand 76">
                <a:extLst>
                  <a:ext uri="{FF2B5EF4-FFF2-40B4-BE49-F238E27FC236}">
                    <a16:creationId xmlns:a16="http://schemas.microsoft.com/office/drawing/2014/main" id="{4ED3B952-04C5-D154-AC74-9D29B0E3CDDA}"/>
                  </a:ext>
                </a:extLst>
              </p14:cNvPr>
              <p14:cNvContentPartPr/>
              <p14:nvPr/>
            </p14:nvContentPartPr>
            <p14:xfrm>
              <a:off x="2496275" y="2317708"/>
              <a:ext cx="185400" cy="16200"/>
            </p14:xfrm>
          </p:contentPart>
        </mc:Choice>
        <mc:Fallback>
          <p:pic>
            <p:nvPicPr>
              <p:cNvPr id="77" name="Freihand 76">
                <a:extLst>
                  <a:ext uri="{FF2B5EF4-FFF2-40B4-BE49-F238E27FC236}">
                    <a16:creationId xmlns:a16="http://schemas.microsoft.com/office/drawing/2014/main" id="{4ED3B952-04C5-D154-AC74-9D29B0E3CDDA}"/>
                  </a:ext>
                </a:extLst>
              </p:cNvPr>
              <p:cNvPicPr/>
              <p:nvPr/>
            </p:nvPicPr>
            <p:blipFill>
              <a:blip r:embed="rId66"/>
              <a:stretch>
                <a:fillRect/>
              </a:stretch>
            </p:blipFill>
            <p:spPr>
              <a:xfrm>
                <a:off x="2487635" y="2309068"/>
                <a:ext cx="203040" cy="33840"/>
              </a:xfrm>
              <a:prstGeom prst="rect">
                <a:avLst/>
              </a:prstGeom>
            </p:spPr>
          </p:pic>
        </mc:Fallback>
      </mc:AlternateContent>
      <p:grpSp>
        <p:nvGrpSpPr>
          <p:cNvPr id="84" name="Gruppieren 83">
            <a:extLst>
              <a:ext uri="{FF2B5EF4-FFF2-40B4-BE49-F238E27FC236}">
                <a16:creationId xmlns:a16="http://schemas.microsoft.com/office/drawing/2014/main" id="{D36DA79E-F2CC-096A-989E-03ECE59983A3}"/>
              </a:ext>
            </a:extLst>
          </p:cNvPr>
          <p:cNvGrpSpPr/>
          <p:nvPr/>
        </p:nvGrpSpPr>
        <p:grpSpPr>
          <a:xfrm>
            <a:off x="2865635" y="2314108"/>
            <a:ext cx="1693080" cy="43920"/>
            <a:chOff x="2865635" y="2314108"/>
            <a:chExt cx="1693080" cy="43920"/>
          </a:xfrm>
        </p:grpSpPr>
        <mc:AlternateContent xmlns:mc="http://schemas.openxmlformats.org/markup-compatibility/2006">
          <mc:Choice xmlns:p14="http://schemas.microsoft.com/office/powerpoint/2010/main" Requires="p14">
            <p:contentPart p14:bwMode="auto" r:id="rId67">
              <p14:nvContentPartPr>
                <p14:cNvPr id="78" name="Freihand 77">
                  <a:extLst>
                    <a:ext uri="{FF2B5EF4-FFF2-40B4-BE49-F238E27FC236}">
                      <a16:creationId xmlns:a16="http://schemas.microsoft.com/office/drawing/2014/main" id="{FC35FAD6-A620-6B7F-8DBD-812C15B1249D}"/>
                    </a:ext>
                  </a:extLst>
                </p14:cNvPr>
                <p14:cNvContentPartPr/>
                <p14:nvPr/>
              </p14:nvContentPartPr>
              <p14:xfrm>
                <a:off x="2865635" y="2314108"/>
                <a:ext cx="451800" cy="17280"/>
              </p14:xfrm>
            </p:contentPart>
          </mc:Choice>
          <mc:Fallback>
            <p:pic>
              <p:nvPicPr>
                <p:cNvPr id="78" name="Freihand 77">
                  <a:extLst>
                    <a:ext uri="{FF2B5EF4-FFF2-40B4-BE49-F238E27FC236}">
                      <a16:creationId xmlns:a16="http://schemas.microsoft.com/office/drawing/2014/main" id="{FC35FAD6-A620-6B7F-8DBD-812C15B1249D}"/>
                    </a:ext>
                  </a:extLst>
                </p:cNvPr>
                <p:cNvPicPr/>
                <p:nvPr/>
              </p:nvPicPr>
              <p:blipFill>
                <a:blip r:embed="rId68"/>
                <a:stretch>
                  <a:fillRect/>
                </a:stretch>
              </p:blipFill>
              <p:spPr>
                <a:xfrm>
                  <a:off x="2856635" y="2305108"/>
                  <a:ext cx="469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9" name="Freihand 78">
                  <a:extLst>
                    <a:ext uri="{FF2B5EF4-FFF2-40B4-BE49-F238E27FC236}">
                      <a16:creationId xmlns:a16="http://schemas.microsoft.com/office/drawing/2014/main" id="{639C7A17-1A30-D178-BEA7-27C7E5383477}"/>
                    </a:ext>
                  </a:extLst>
                </p14:cNvPr>
                <p14:cNvContentPartPr/>
                <p14:nvPr/>
              </p14:nvContentPartPr>
              <p14:xfrm>
                <a:off x="3477275" y="2324548"/>
                <a:ext cx="672120" cy="7920"/>
              </p14:xfrm>
            </p:contentPart>
          </mc:Choice>
          <mc:Fallback>
            <p:pic>
              <p:nvPicPr>
                <p:cNvPr id="79" name="Freihand 78">
                  <a:extLst>
                    <a:ext uri="{FF2B5EF4-FFF2-40B4-BE49-F238E27FC236}">
                      <a16:creationId xmlns:a16="http://schemas.microsoft.com/office/drawing/2014/main" id="{639C7A17-1A30-D178-BEA7-27C7E5383477}"/>
                    </a:ext>
                  </a:extLst>
                </p:cNvPr>
                <p:cNvPicPr/>
                <p:nvPr/>
              </p:nvPicPr>
              <p:blipFill>
                <a:blip r:embed="rId70"/>
                <a:stretch>
                  <a:fillRect/>
                </a:stretch>
              </p:blipFill>
              <p:spPr>
                <a:xfrm>
                  <a:off x="3468275" y="2315548"/>
                  <a:ext cx="689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0" name="Freihand 79">
                  <a:extLst>
                    <a:ext uri="{FF2B5EF4-FFF2-40B4-BE49-F238E27FC236}">
                      <a16:creationId xmlns:a16="http://schemas.microsoft.com/office/drawing/2014/main" id="{51605A55-A5EB-DD62-F9D4-A322C848893D}"/>
                    </a:ext>
                  </a:extLst>
                </p14:cNvPr>
                <p14:cNvContentPartPr/>
                <p14:nvPr/>
              </p14:nvContentPartPr>
              <p14:xfrm>
                <a:off x="4292675" y="2331748"/>
                <a:ext cx="266040" cy="26280"/>
              </p14:xfrm>
            </p:contentPart>
          </mc:Choice>
          <mc:Fallback>
            <p:pic>
              <p:nvPicPr>
                <p:cNvPr id="80" name="Freihand 79">
                  <a:extLst>
                    <a:ext uri="{FF2B5EF4-FFF2-40B4-BE49-F238E27FC236}">
                      <a16:creationId xmlns:a16="http://schemas.microsoft.com/office/drawing/2014/main" id="{51605A55-A5EB-DD62-F9D4-A322C848893D}"/>
                    </a:ext>
                  </a:extLst>
                </p:cNvPr>
                <p:cNvPicPr/>
                <p:nvPr/>
              </p:nvPicPr>
              <p:blipFill>
                <a:blip r:embed="rId72"/>
                <a:stretch>
                  <a:fillRect/>
                </a:stretch>
              </p:blipFill>
              <p:spPr>
                <a:xfrm>
                  <a:off x="4284035" y="2322748"/>
                  <a:ext cx="283680" cy="43920"/>
                </a:xfrm>
                <a:prstGeom prst="rect">
                  <a:avLst/>
                </a:prstGeom>
              </p:spPr>
            </p:pic>
          </mc:Fallback>
        </mc:AlternateContent>
      </p:grpSp>
      <p:grpSp>
        <p:nvGrpSpPr>
          <p:cNvPr id="124" name="Gruppieren 123">
            <a:extLst>
              <a:ext uri="{FF2B5EF4-FFF2-40B4-BE49-F238E27FC236}">
                <a16:creationId xmlns:a16="http://schemas.microsoft.com/office/drawing/2014/main" id="{DD8EED39-D425-1750-64FA-B84CA4FA1511}"/>
              </a:ext>
            </a:extLst>
          </p:cNvPr>
          <p:cNvGrpSpPr/>
          <p:nvPr/>
        </p:nvGrpSpPr>
        <p:grpSpPr>
          <a:xfrm>
            <a:off x="4856075" y="1028188"/>
            <a:ext cx="4370040" cy="1869120"/>
            <a:chOff x="4856075" y="1028188"/>
            <a:chExt cx="4370040" cy="1869120"/>
          </a:xfrm>
        </p:grpSpPr>
        <mc:AlternateContent xmlns:mc="http://schemas.openxmlformats.org/markup-compatibility/2006">
          <mc:Choice xmlns:p14="http://schemas.microsoft.com/office/powerpoint/2010/main" Requires="p14">
            <p:contentPart p14:bwMode="auto" r:id="rId73">
              <p14:nvContentPartPr>
                <p14:cNvPr id="109" name="Freihand 108">
                  <a:extLst>
                    <a:ext uri="{FF2B5EF4-FFF2-40B4-BE49-F238E27FC236}">
                      <a16:creationId xmlns:a16="http://schemas.microsoft.com/office/drawing/2014/main" id="{CE859693-9C86-72BF-C700-C9B136FAC84E}"/>
                    </a:ext>
                  </a:extLst>
                </p14:cNvPr>
                <p14:cNvContentPartPr/>
                <p14:nvPr/>
              </p14:nvContentPartPr>
              <p14:xfrm>
                <a:off x="8271755" y="1119988"/>
                <a:ext cx="46800" cy="83160"/>
              </p14:xfrm>
            </p:contentPart>
          </mc:Choice>
          <mc:Fallback>
            <p:pic>
              <p:nvPicPr>
                <p:cNvPr id="109" name="Freihand 108">
                  <a:extLst>
                    <a:ext uri="{FF2B5EF4-FFF2-40B4-BE49-F238E27FC236}">
                      <a16:creationId xmlns:a16="http://schemas.microsoft.com/office/drawing/2014/main" id="{CE859693-9C86-72BF-C700-C9B136FAC84E}"/>
                    </a:ext>
                  </a:extLst>
                </p:cNvPr>
                <p:cNvPicPr/>
                <p:nvPr/>
              </p:nvPicPr>
              <p:blipFill>
                <a:blip r:embed="rId74"/>
                <a:stretch>
                  <a:fillRect/>
                </a:stretch>
              </p:blipFill>
              <p:spPr>
                <a:xfrm>
                  <a:off x="8263115" y="1110988"/>
                  <a:ext cx="64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0" name="Freihand 109">
                  <a:extLst>
                    <a:ext uri="{FF2B5EF4-FFF2-40B4-BE49-F238E27FC236}">
                      <a16:creationId xmlns:a16="http://schemas.microsoft.com/office/drawing/2014/main" id="{2BF698E7-92AE-54FA-CAB3-320AC1CEDE69}"/>
                    </a:ext>
                  </a:extLst>
                </p14:cNvPr>
                <p14:cNvContentPartPr/>
                <p14:nvPr/>
              </p14:nvContentPartPr>
              <p14:xfrm>
                <a:off x="8442755" y="1028188"/>
                <a:ext cx="36360" cy="21960"/>
              </p14:xfrm>
            </p:contentPart>
          </mc:Choice>
          <mc:Fallback>
            <p:pic>
              <p:nvPicPr>
                <p:cNvPr id="110" name="Freihand 109">
                  <a:extLst>
                    <a:ext uri="{FF2B5EF4-FFF2-40B4-BE49-F238E27FC236}">
                      <a16:creationId xmlns:a16="http://schemas.microsoft.com/office/drawing/2014/main" id="{2BF698E7-92AE-54FA-CAB3-320AC1CEDE69}"/>
                    </a:ext>
                  </a:extLst>
                </p:cNvPr>
                <p:cNvPicPr/>
                <p:nvPr/>
              </p:nvPicPr>
              <p:blipFill>
                <a:blip r:embed="rId76"/>
                <a:stretch>
                  <a:fillRect/>
                </a:stretch>
              </p:blipFill>
              <p:spPr>
                <a:xfrm>
                  <a:off x="8434115" y="1019188"/>
                  <a:ext cx="54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6" name="Freihand 105">
                  <a:extLst>
                    <a:ext uri="{FF2B5EF4-FFF2-40B4-BE49-F238E27FC236}">
                      <a16:creationId xmlns:a16="http://schemas.microsoft.com/office/drawing/2014/main" id="{18D6164B-D0BE-2808-D7BD-3674B6517716}"/>
                    </a:ext>
                  </a:extLst>
                </p14:cNvPr>
                <p14:cNvContentPartPr/>
                <p14:nvPr/>
              </p14:nvContentPartPr>
              <p14:xfrm>
                <a:off x="7629875" y="1681588"/>
                <a:ext cx="37800" cy="80280"/>
              </p14:xfrm>
            </p:contentPart>
          </mc:Choice>
          <mc:Fallback>
            <p:pic>
              <p:nvPicPr>
                <p:cNvPr id="106" name="Freihand 105">
                  <a:extLst>
                    <a:ext uri="{FF2B5EF4-FFF2-40B4-BE49-F238E27FC236}">
                      <a16:creationId xmlns:a16="http://schemas.microsoft.com/office/drawing/2014/main" id="{18D6164B-D0BE-2808-D7BD-3674B6517716}"/>
                    </a:ext>
                  </a:extLst>
                </p:cNvPr>
                <p:cNvPicPr/>
                <p:nvPr/>
              </p:nvPicPr>
              <p:blipFill>
                <a:blip r:embed="rId78"/>
                <a:stretch>
                  <a:fillRect/>
                </a:stretch>
              </p:blipFill>
              <p:spPr>
                <a:xfrm>
                  <a:off x="7620875" y="1672588"/>
                  <a:ext cx="55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7" name="Freihand 106">
                  <a:extLst>
                    <a:ext uri="{FF2B5EF4-FFF2-40B4-BE49-F238E27FC236}">
                      <a16:creationId xmlns:a16="http://schemas.microsoft.com/office/drawing/2014/main" id="{F05A4E42-D56A-419F-274F-3A393FCCD01A}"/>
                    </a:ext>
                  </a:extLst>
                </p14:cNvPr>
                <p14:cNvContentPartPr/>
                <p14:nvPr/>
              </p14:nvContentPartPr>
              <p14:xfrm>
                <a:off x="7852715" y="1497628"/>
                <a:ext cx="32400" cy="39600"/>
              </p14:xfrm>
            </p:contentPart>
          </mc:Choice>
          <mc:Fallback>
            <p:pic>
              <p:nvPicPr>
                <p:cNvPr id="107" name="Freihand 106">
                  <a:extLst>
                    <a:ext uri="{FF2B5EF4-FFF2-40B4-BE49-F238E27FC236}">
                      <a16:creationId xmlns:a16="http://schemas.microsoft.com/office/drawing/2014/main" id="{F05A4E42-D56A-419F-274F-3A393FCCD01A}"/>
                    </a:ext>
                  </a:extLst>
                </p:cNvPr>
                <p:cNvPicPr/>
                <p:nvPr/>
              </p:nvPicPr>
              <p:blipFill>
                <a:blip r:embed="rId80"/>
                <a:stretch>
                  <a:fillRect/>
                </a:stretch>
              </p:blipFill>
              <p:spPr>
                <a:xfrm>
                  <a:off x="7844075" y="1488988"/>
                  <a:ext cx="500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8" name="Freihand 107">
                  <a:extLst>
                    <a:ext uri="{FF2B5EF4-FFF2-40B4-BE49-F238E27FC236}">
                      <a16:creationId xmlns:a16="http://schemas.microsoft.com/office/drawing/2014/main" id="{50CA8B43-9A6D-E2BD-4E72-C8C35E02A4C1}"/>
                    </a:ext>
                  </a:extLst>
                </p14:cNvPr>
                <p14:cNvContentPartPr/>
                <p14:nvPr/>
              </p14:nvContentPartPr>
              <p14:xfrm>
                <a:off x="8046755" y="1309708"/>
                <a:ext cx="38160" cy="60120"/>
              </p14:xfrm>
            </p:contentPart>
          </mc:Choice>
          <mc:Fallback>
            <p:pic>
              <p:nvPicPr>
                <p:cNvPr id="108" name="Freihand 107">
                  <a:extLst>
                    <a:ext uri="{FF2B5EF4-FFF2-40B4-BE49-F238E27FC236}">
                      <a16:creationId xmlns:a16="http://schemas.microsoft.com/office/drawing/2014/main" id="{50CA8B43-9A6D-E2BD-4E72-C8C35E02A4C1}"/>
                    </a:ext>
                  </a:extLst>
                </p:cNvPr>
                <p:cNvPicPr/>
                <p:nvPr/>
              </p:nvPicPr>
              <p:blipFill>
                <a:blip r:embed="rId82"/>
                <a:stretch>
                  <a:fillRect/>
                </a:stretch>
              </p:blipFill>
              <p:spPr>
                <a:xfrm>
                  <a:off x="8037755" y="1300708"/>
                  <a:ext cx="55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045F0385-086C-1637-5649-2283EE2F0EC5}"/>
                    </a:ext>
                  </a:extLst>
                </p14:cNvPr>
                <p14:cNvContentPartPr/>
                <p14:nvPr/>
              </p14:nvContentPartPr>
              <p14:xfrm>
                <a:off x="7377515" y="2008108"/>
                <a:ext cx="10440" cy="134280"/>
              </p14:xfrm>
            </p:contentPart>
          </mc:Choice>
          <mc:Fallback>
            <p:pic>
              <p:nvPicPr>
                <p:cNvPr id="45" name="Freihand 44">
                  <a:extLst>
                    <a:ext uri="{FF2B5EF4-FFF2-40B4-BE49-F238E27FC236}">
                      <a16:creationId xmlns:a16="http://schemas.microsoft.com/office/drawing/2014/main" id="{045F0385-086C-1637-5649-2283EE2F0EC5}"/>
                    </a:ext>
                  </a:extLst>
                </p:cNvPr>
                <p:cNvPicPr/>
                <p:nvPr/>
              </p:nvPicPr>
              <p:blipFill>
                <a:blip r:embed="rId84"/>
                <a:stretch>
                  <a:fillRect/>
                </a:stretch>
              </p:blipFill>
              <p:spPr>
                <a:xfrm>
                  <a:off x="7368515" y="1999468"/>
                  <a:ext cx="28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45D26484-C813-7158-B49E-CA6139AAD1AF}"/>
                    </a:ext>
                  </a:extLst>
                </p14:cNvPr>
                <p14:cNvContentPartPr/>
                <p14:nvPr/>
              </p14:nvContentPartPr>
              <p14:xfrm>
                <a:off x="7381475" y="2387908"/>
                <a:ext cx="23040" cy="509400"/>
              </p14:xfrm>
            </p:contentPart>
          </mc:Choice>
          <mc:Fallback>
            <p:pic>
              <p:nvPicPr>
                <p:cNvPr id="46" name="Freihand 45">
                  <a:extLst>
                    <a:ext uri="{FF2B5EF4-FFF2-40B4-BE49-F238E27FC236}">
                      <a16:creationId xmlns:a16="http://schemas.microsoft.com/office/drawing/2014/main" id="{45D26484-C813-7158-B49E-CA6139AAD1AF}"/>
                    </a:ext>
                  </a:extLst>
                </p:cNvPr>
                <p:cNvPicPr/>
                <p:nvPr/>
              </p:nvPicPr>
              <p:blipFill>
                <a:blip r:embed="rId86"/>
                <a:stretch>
                  <a:fillRect/>
                </a:stretch>
              </p:blipFill>
              <p:spPr>
                <a:xfrm>
                  <a:off x="7372475" y="2378908"/>
                  <a:ext cx="4068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5487FFFD-229E-BA3E-695B-2F2E837A0944}"/>
                    </a:ext>
                  </a:extLst>
                </p14:cNvPr>
                <p14:cNvContentPartPr/>
                <p14:nvPr/>
              </p14:nvContentPartPr>
              <p14:xfrm>
                <a:off x="7340075" y="1964188"/>
                <a:ext cx="51840" cy="51840"/>
              </p14:xfrm>
            </p:contentPart>
          </mc:Choice>
          <mc:Fallback>
            <p:pic>
              <p:nvPicPr>
                <p:cNvPr id="50" name="Freihand 49">
                  <a:extLst>
                    <a:ext uri="{FF2B5EF4-FFF2-40B4-BE49-F238E27FC236}">
                      <a16:creationId xmlns:a16="http://schemas.microsoft.com/office/drawing/2014/main" id="{5487FFFD-229E-BA3E-695B-2F2E837A0944}"/>
                    </a:ext>
                  </a:extLst>
                </p:cNvPr>
                <p:cNvPicPr/>
                <p:nvPr/>
              </p:nvPicPr>
              <p:blipFill>
                <a:blip r:embed="rId88"/>
                <a:stretch>
                  <a:fillRect/>
                </a:stretch>
              </p:blipFill>
              <p:spPr>
                <a:xfrm>
                  <a:off x="7331075" y="1955188"/>
                  <a:ext cx="69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DC23BC1E-FCD5-6B39-B0D3-FD0C6B427D5A}"/>
                    </a:ext>
                  </a:extLst>
                </p14:cNvPr>
                <p14:cNvContentPartPr/>
                <p14:nvPr/>
              </p14:nvContentPartPr>
              <p14:xfrm>
                <a:off x="5361155" y="1856908"/>
                <a:ext cx="87480" cy="208080"/>
              </p14:xfrm>
            </p:contentPart>
          </mc:Choice>
          <mc:Fallback>
            <p:pic>
              <p:nvPicPr>
                <p:cNvPr id="51" name="Freihand 50">
                  <a:extLst>
                    <a:ext uri="{FF2B5EF4-FFF2-40B4-BE49-F238E27FC236}">
                      <a16:creationId xmlns:a16="http://schemas.microsoft.com/office/drawing/2014/main" id="{DC23BC1E-FCD5-6B39-B0D3-FD0C6B427D5A}"/>
                    </a:ext>
                  </a:extLst>
                </p:cNvPr>
                <p:cNvPicPr/>
                <p:nvPr/>
              </p:nvPicPr>
              <p:blipFill>
                <a:blip r:embed="rId90"/>
                <a:stretch>
                  <a:fillRect/>
                </a:stretch>
              </p:blipFill>
              <p:spPr>
                <a:xfrm>
                  <a:off x="5352155" y="1848268"/>
                  <a:ext cx="1051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9A6DA331-4687-4DAC-405D-267C095C1A42}"/>
                    </a:ext>
                  </a:extLst>
                </p14:cNvPr>
                <p14:cNvContentPartPr/>
                <p14:nvPr/>
              </p14:nvContentPartPr>
              <p14:xfrm>
                <a:off x="5363315" y="1821988"/>
                <a:ext cx="35640" cy="21240"/>
              </p14:xfrm>
            </p:contentPart>
          </mc:Choice>
          <mc:Fallback>
            <p:pic>
              <p:nvPicPr>
                <p:cNvPr id="52" name="Freihand 51">
                  <a:extLst>
                    <a:ext uri="{FF2B5EF4-FFF2-40B4-BE49-F238E27FC236}">
                      <a16:creationId xmlns:a16="http://schemas.microsoft.com/office/drawing/2014/main" id="{9A6DA331-4687-4DAC-405D-267C095C1A42}"/>
                    </a:ext>
                  </a:extLst>
                </p:cNvPr>
                <p:cNvPicPr/>
                <p:nvPr/>
              </p:nvPicPr>
              <p:blipFill>
                <a:blip r:embed="rId92"/>
                <a:stretch>
                  <a:fillRect/>
                </a:stretch>
              </p:blipFill>
              <p:spPr>
                <a:xfrm>
                  <a:off x="5354675" y="1812988"/>
                  <a:ext cx="53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B3D57FBA-7BE9-3938-6A4E-DCC073B01886}"/>
                    </a:ext>
                  </a:extLst>
                </p14:cNvPr>
                <p14:cNvContentPartPr/>
                <p14:nvPr/>
              </p14:nvContentPartPr>
              <p14:xfrm>
                <a:off x="5441435" y="2007028"/>
                <a:ext cx="86760" cy="124560"/>
              </p14:xfrm>
            </p:contentPart>
          </mc:Choice>
          <mc:Fallback>
            <p:pic>
              <p:nvPicPr>
                <p:cNvPr id="55" name="Freihand 54">
                  <a:extLst>
                    <a:ext uri="{FF2B5EF4-FFF2-40B4-BE49-F238E27FC236}">
                      <a16:creationId xmlns:a16="http://schemas.microsoft.com/office/drawing/2014/main" id="{B3D57FBA-7BE9-3938-6A4E-DCC073B01886}"/>
                    </a:ext>
                  </a:extLst>
                </p:cNvPr>
                <p:cNvPicPr/>
                <p:nvPr/>
              </p:nvPicPr>
              <p:blipFill>
                <a:blip r:embed="rId94"/>
                <a:stretch>
                  <a:fillRect/>
                </a:stretch>
              </p:blipFill>
              <p:spPr>
                <a:xfrm>
                  <a:off x="5432435" y="1998388"/>
                  <a:ext cx="104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F43BA5E9-BA76-59B4-C252-EC3FCA35E4B4}"/>
                    </a:ext>
                  </a:extLst>
                </p14:cNvPr>
                <p14:cNvContentPartPr/>
                <p14:nvPr/>
              </p14:nvContentPartPr>
              <p14:xfrm>
                <a:off x="5549075" y="1810468"/>
                <a:ext cx="52200" cy="245880"/>
              </p14:xfrm>
            </p:contentPart>
          </mc:Choice>
          <mc:Fallback>
            <p:pic>
              <p:nvPicPr>
                <p:cNvPr id="56" name="Freihand 55">
                  <a:extLst>
                    <a:ext uri="{FF2B5EF4-FFF2-40B4-BE49-F238E27FC236}">
                      <a16:creationId xmlns:a16="http://schemas.microsoft.com/office/drawing/2014/main" id="{F43BA5E9-BA76-59B4-C252-EC3FCA35E4B4}"/>
                    </a:ext>
                  </a:extLst>
                </p:cNvPr>
                <p:cNvPicPr/>
                <p:nvPr/>
              </p:nvPicPr>
              <p:blipFill>
                <a:blip r:embed="rId96"/>
                <a:stretch>
                  <a:fillRect/>
                </a:stretch>
              </p:blipFill>
              <p:spPr>
                <a:xfrm>
                  <a:off x="5540075" y="1801468"/>
                  <a:ext cx="69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B55FD6E3-9974-8F4D-91AA-9ABB3DE3A526}"/>
                    </a:ext>
                  </a:extLst>
                </p14:cNvPr>
                <p14:cNvContentPartPr/>
                <p14:nvPr/>
              </p14:nvContentPartPr>
              <p14:xfrm>
                <a:off x="5599835" y="1840708"/>
                <a:ext cx="83160" cy="188640"/>
              </p14:xfrm>
            </p:contentPart>
          </mc:Choice>
          <mc:Fallback>
            <p:pic>
              <p:nvPicPr>
                <p:cNvPr id="57" name="Freihand 56">
                  <a:extLst>
                    <a:ext uri="{FF2B5EF4-FFF2-40B4-BE49-F238E27FC236}">
                      <a16:creationId xmlns:a16="http://schemas.microsoft.com/office/drawing/2014/main" id="{B55FD6E3-9974-8F4D-91AA-9ABB3DE3A526}"/>
                    </a:ext>
                  </a:extLst>
                </p:cNvPr>
                <p:cNvPicPr/>
                <p:nvPr/>
              </p:nvPicPr>
              <p:blipFill>
                <a:blip r:embed="rId98"/>
                <a:stretch>
                  <a:fillRect/>
                </a:stretch>
              </p:blipFill>
              <p:spPr>
                <a:xfrm>
                  <a:off x="5591195" y="1832068"/>
                  <a:ext cx="100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D245FBAF-7D13-E407-A02D-8F64B95699A6}"/>
                    </a:ext>
                  </a:extLst>
                </p14:cNvPr>
                <p14:cNvContentPartPr/>
                <p14:nvPr/>
              </p14:nvContentPartPr>
              <p14:xfrm>
                <a:off x="5647355" y="1770148"/>
                <a:ext cx="73080" cy="367200"/>
              </p14:xfrm>
            </p:contentPart>
          </mc:Choice>
          <mc:Fallback>
            <p:pic>
              <p:nvPicPr>
                <p:cNvPr id="58" name="Freihand 57">
                  <a:extLst>
                    <a:ext uri="{FF2B5EF4-FFF2-40B4-BE49-F238E27FC236}">
                      <a16:creationId xmlns:a16="http://schemas.microsoft.com/office/drawing/2014/main" id="{D245FBAF-7D13-E407-A02D-8F64B95699A6}"/>
                    </a:ext>
                  </a:extLst>
                </p:cNvPr>
                <p:cNvPicPr/>
                <p:nvPr/>
              </p:nvPicPr>
              <p:blipFill>
                <a:blip r:embed="rId100"/>
                <a:stretch>
                  <a:fillRect/>
                </a:stretch>
              </p:blipFill>
              <p:spPr>
                <a:xfrm>
                  <a:off x="5638355" y="1761148"/>
                  <a:ext cx="9072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1" name="Freihand 80">
                  <a:extLst>
                    <a:ext uri="{FF2B5EF4-FFF2-40B4-BE49-F238E27FC236}">
                      <a16:creationId xmlns:a16="http://schemas.microsoft.com/office/drawing/2014/main" id="{4FC01B13-FAE3-541A-60D3-40D430ACF707}"/>
                    </a:ext>
                  </a:extLst>
                </p14:cNvPr>
                <p14:cNvContentPartPr/>
                <p14:nvPr/>
              </p14:nvContentPartPr>
              <p14:xfrm>
                <a:off x="4856075" y="2293948"/>
                <a:ext cx="281520" cy="18720"/>
              </p14:xfrm>
            </p:contentPart>
          </mc:Choice>
          <mc:Fallback>
            <p:pic>
              <p:nvPicPr>
                <p:cNvPr id="81" name="Freihand 80">
                  <a:extLst>
                    <a:ext uri="{FF2B5EF4-FFF2-40B4-BE49-F238E27FC236}">
                      <a16:creationId xmlns:a16="http://schemas.microsoft.com/office/drawing/2014/main" id="{4FC01B13-FAE3-541A-60D3-40D430ACF707}"/>
                    </a:ext>
                  </a:extLst>
                </p:cNvPr>
                <p:cNvPicPr/>
                <p:nvPr/>
              </p:nvPicPr>
              <p:blipFill>
                <a:blip r:embed="rId102"/>
                <a:stretch>
                  <a:fillRect/>
                </a:stretch>
              </p:blipFill>
              <p:spPr>
                <a:xfrm>
                  <a:off x="4847075" y="2285308"/>
                  <a:ext cx="299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2" name="Freihand 81">
                  <a:extLst>
                    <a:ext uri="{FF2B5EF4-FFF2-40B4-BE49-F238E27FC236}">
                      <a16:creationId xmlns:a16="http://schemas.microsoft.com/office/drawing/2014/main" id="{41E5E14E-65BD-8637-98F5-1B49D94F9974}"/>
                    </a:ext>
                  </a:extLst>
                </p14:cNvPr>
                <p14:cNvContentPartPr/>
                <p14:nvPr/>
              </p14:nvContentPartPr>
              <p14:xfrm>
                <a:off x="5276915" y="2283868"/>
                <a:ext cx="466560" cy="8640"/>
              </p14:xfrm>
            </p:contentPart>
          </mc:Choice>
          <mc:Fallback>
            <p:pic>
              <p:nvPicPr>
                <p:cNvPr id="82" name="Freihand 81">
                  <a:extLst>
                    <a:ext uri="{FF2B5EF4-FFF2-40B4-BE49-F238E27FC236}">
                      <a16:creationId xmlns:a16="http://schemas.microsoft.com/office/drawing/2014/main" id="{41E5E14E-65BD-8637-98F5-1B49D94F9974}"/>
                    </a:ext>
                  </a:extLst>
                </p:cNvPr>
                <p:cNvPicPr/>
                <p:nvPr/>
              </p:nvPicPr>
              <p:blipFill>
                <a:blip r:embed="rId104"/>
                <a:stretch>
                  <a:fillRect/>
                </a:stretch>
              </p:blipFill>
              <p:spPr>
                <a:xfrm>
                  <a:off x="5267915" y="2274868"/>
                  <a:ext cx="484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5" name="Freihand 84">
                  <a:extLst>
                    <a:ext uri="{FF2B5EF4-FFF2-40B4-BE49-F238E27FC236}">
                      <a16:creationId xmlns:a16="http://schemas.microsoft.com/office/drawing/2014/main" id="{7A7CB51D-434A-2FA6-1C9C-197C0454D81F}"/>
                    </a:ext>
                  </a:extLst>
                </p14:cNvPr>
                <p14:cNvContentPartPr/>
                <p14:nvPr/>
              </p14:nvContentPartPr>
              <p14:xfrm>
                <a:off x="5011595" y="2253628"/>
                <a:ext cx="86760" cy="177840"/>
              </p14:xfrm>
            </p:contentPart>
          </mc:Choice>
          <mc:Fallback>
            <p:pic>
              <p:nvPicPr>
                <p:cNvPr id="85" name="Freihand 84">
                  <a:extLst>
                    <a:ext uri="{FF2B5EF4-FFF2-40B4-BE49-F238E27FC236}">
                      <a16:creationId xmlns:a16="http://schemas.microsoft.com/office/drawing/2014/main" id="{7A7CB51D-434A-2FA6-1C9C-197C0454D81F}"/>
                    </a:ext>
                  </a:extLst>
                </p:cNvPr>
                <p:cNvPicPr/>
                <p:nvPr/>
              </p:nvPicPr>
              <p:blipFill>
                <a:blip r:embed="rId106"/>
                <a:stretch>
                  <a:fillRect/>
                </a:stretch>
              </p:blipFill>
              <p:spPr>
                <a:xfrm>
                  <a:off x="5002595" y="2244628"/>
                  <a:ext cx="104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6" name="Freihand 85">
                  <a:extLst>
                    <a:ext uri="{FF2B5EF4-FFF2-40B4-BE49-F238E27FC236}">
                      <a16:creationId xmlns:a16="http://schemas.microsoft.com/office/drawing/2014/main" id="{4C493864-670B-F236-D1E0-0A8D467DA40C}"/>
                    </a:ext>
                  </a:extLst>
                </p14:cNvPr>
                <p14:cNvContentPartPr/>
                <p14:nvPr/>
              </p14:nvContentPartPr>
              <p14:xfrm>
                <a:off x="5061275" y="2125108"/>
                <a:ext cx="24120" cy="26640"/>
              </p14:xfrm>
            </p:contentPart>
          </mc:Choice>
          <mc:Fallback>
            <p:pic>
              <p:nvPicPr>
                <p:cNvPr id="86" name="Freihand 85">
                  <a:extLst>
                    <a:ext uri="{FF2B5EF4-FFF2-40B4-BE49-F238E27FC236}">
                      <a16:creationId xmlns:a16="http://schemas.microsoft.com/office/drawing/2014/main" id="{4C493864-670B-F236-D1E0-0A8D467DA40C}"/>
                    </a:ext>
                  </a:extLst>
                </p:cNvPr>
                <p:cNvPicPr/>
                <p:nvPr/>
              </p:nvPicPr>
              <p:blipFill>
                <a:blip r:embed="rId108"/>
                <a:stretch>
                  <a:fillRect/>
                </a:stretch>
              </p:blipFill>
              <p:spPr>
                <a:xfrm>
                  <a:off x="5052635" y="2116108"/>
                  <a:ext cx="41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7" name="Freihand 86">
                  <a:extLst>
                    <a:ext uri="{FF2B5EF4-FFF2-40B4-BE49-F238E27FC236}">
                      <a16:creationId xmlns:a16="http://schemas.microsoft.com/office/drawing/2014/main" id="{C6008524-3370-3D17-174D-29327BAEA8C9}"/>
                    </a:ext>
                  </a:extLst>
                </p14:cNvPr>
                <p14:cNvContentPartPr/>
                <p14:nvPr/>
              </p14:nvContentPartPr>
              <p14:xfrm>
                <a:off x="5044355" y="2374948"/>
                <a:ext cx="99000" cy="134640"/>
              </p14:xfrm>
            </p:contentPart>
          </mc:Choice>
          <mc:Fallback>
            <p:pic>
              <p:nvPicPr>
                <p:cNvPr id="87" name="Freihand 86">
                  <a:extLst>
                    <a:ext uri="{FF2B5EF4-FFF2-40B4-BE49-F238E27FC236}">
                      <a16:creationId xmlns:a16="http://schemas.microsoft.com/office/drawing/2014/main" id="{C6008524-3370-3D17-174D-29327BAEA8C9}"/>
                    </a:ext>
                  </a:extLst>
                </p:cNvPr>
                <p:cNvPicPr/>
                <p:nvPr/>
              </p:nvPicPr>
              <p:blipFill>
                <a:blip r:embed="rId110"/>
                <a:stretch>
                  <a:fillRect/>
                </a:stretch>
              </p:blipFill>
              <p:spPr>
                <a:xfrm>
                  <a:off x="5035715" y="2365948"/>
                  <a:ext cx="116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8" name="Freihand 87">
                  <a:extLst>
                    <a:ext uri="{FF2B5EF4-FFF2-40B4-BE49-F238E27FC236}">
                      <a16:creationId xmlns:a16="http://schemas.microsoft.com/office/drawing/2014/main" id="{B4D2F66F-0C12-22D8-EFB5-DAB43F655EBC}"/>
                    </a:ext>
                  </a:extLst>
                </p14:cNvPr>
                <p14:cNvContentPartPr/>
                <p14:nvPr/>
              </p14:nvContentPartPr>
              <p14:xfrm>
                <a:off x="5183675" y="2205388"/>
                <a:ext cx="82080" cy="213480"/>
              </p14:xfrm>
            </p:contentPart>
          </mc:Choice>
          <mc:Fallback>
            <p:pic>
              <p:nvPicPr>
                <p:cNvPr id="88" name="Freihand 87">
                  <a:extLst>
                    <a:ext uri="{FF2B5EF4-FFF2-40B4-BE49-F238E27FC236}">
                      <a16:creationId xmlns:a16="http://schemas.microsoft.com/office/drawing/2014/main" id="{B4D2F66F-0C12-22D8-EFB5-DAB43F655EBC}"/>
                    </a:ext>
                  </a:extLst>
                </p:cNvPr>
                <p:cNvPicPr/>
                <p:nvPr/>
              </p:nvPicPr>
              <p:blipFill>
                <a:blip r:embed="rId112"/>
                <a:stretch>
                  <a:fillRect/>
                </a:stretch>
              </p:blipFill>
              <p:spPr>
                <a:xfrm>
                  <a:off x="5175035" y="2196748"/>
                  <a:ext cx="997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9" name="Freihand 88">
                  <a:extLst>
                    <a:ext uri="{FF2B5EF4-FFF2-40B4-BE49-F238E27FC236}">
                      <a16:creationId xmlns:a16="http://schemas.microsoft.com/office/drawing/2014/main" id="{46F3E2CA-FDDC-1296-D27F-1C36D732129D}"/>
                    </a:ext>
                  </a:extLst>
                </p14:cNvPr>
                <p14:cNvContentPartPr/>
                <p14:nvPr/>
              </p14:nvContentPartPr>
              <p14:xfrm>
                <a:off x="5264675" y="2243188"/>
                <a:ext cx="124200" cy="138600"/>
              </p14:xfrm>
            </p:contentPart>
          </mc:Choice>
          <mc:Fallback>
            <p:pic>
              <p:nvPicPr>
                <p:cNvPr id="89" name="Freihand 88">
                  <a:extLst>
                    <a:ext uri="{FF2B5EF4-FFF2-40B4-BE49-F238E27FC236}">
                      <a16:creationId xmlns:a16="http://schemas.microsoft.com/office/drawing/2014/main" id="{46F3E2CA-FDDC-1296-D27F-1C36D732129D}"/>
                    </a:ext>
                  </a:extLst>
                </p:cNvPr>
                <p:cNvPicPr/>
                <p:nvPr/>
              </p:nvPicPr>
              <p:blipFill>
                <a:blip r:embed="rId114"/>
                <a:stretch>
                  <a:fillRect/>
                </a:stretch>
              </p:blipFill>
              <p:spPr>
                <a:xfrm>
                  <a:off x="5256035" y="2234188"/>
                  <a:ext cx="141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0" name="Freihand 89">
                  <a:extLst>
                    <a:ext uri="{FF2B5EF4-FFF2-40B4-BE49-F238E27FC236}">
                      <a16:creationId xmlns:a16="http://schemas.microsoft.com/office/drawing/2014/main" id="{EA25B698-2475-ED0D-D5AD-2D36AA7E438C}"/>
                    </a:ext>
                  </a:extLst>
                </p14:cNvPr>
                <p14:cNvContentPartPr/>
                <p14:nvPr/>
              </p14:nvContentPartPr>
              <p14:xfrm>
                <a:off x="5407955" y="2261188"/>
                <a:ext cx="109080" cy="99720"/>
              </p14:xfrm>
            </p:contentPart>
          </mc:Choice>
          <mc:Fallback>
            <p:pic>
              <p:nvPicPr>
                <p:cNvPr id="90" name="Freihand 89">
                  <a:extLst>
                    <a:ext uri="{FF2B5EF4-FFF2-40B4-BE49-F238E27FC236}">
                      <a16:creationId xmlns:a16="http://schemas.microsoft.com/office/drawing/2014/main" id="{EA25B698-2475-ED0D-D5AD-2D36AA7E438C}"/>
                    </a:ext>
                  </a:extLst>
                </p:cNvPr>
                <p:cNvPicPr/>
                <p:nvPr/>
              </p:nvPicPr>
              <p:blipFill>
                <a:blip r:embed="rId116"/>
                <a:stretch>
                  <a:fillRect/>
                </a:stretch>
              </p:blipFill>
              <p:spPr>
                <a:xfrm>
                  <a:off x="5399315" y="2252188"/>
                  <a:ext cx="126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1" name="Freihand 90">
                  <a:extLst>
                    <a:ext uri="{FF2B5EF4-FFF2-40B4-BE49-F238E27FC236}">
                      <a16:creationId xmlns:a16="http://schemas.microsoft.com/office/drawing/2014/main" id="{48A27453-92FD-E168-AC5B-D80F444742B2}"/>
                    </a:ext>
                  </a:extLst>
                </p14:cNvPr>
                <p14:cNvContentPartPr/>
                <p14:nvPr/>
              </p14:nvContentPartPr>
              <p14:xfrm>
                <a:off x="5532515" y="2219068"/>
                <a:ext cx="87480" cy="178200"/>
              </p14:xfrm>
            </p:contentPart>
          </mc:Choice>
          <mc:Fallback>
            <p:pic>
              <p:nvPicPr>
                <p:cNvPr id="91" name="Freihand 90">
                  <a:extLst>
                    <a:ext uri="{FF2B5EF4-FFF2-40B4-BE49-F238E27FC236}">
                      <a16:creationId xmlns:a16="http://schemas.microsoft.com/office/drawing/2014/main" id="{48A27453-92FD-E168-AC5B-D80F444742B2}"/>
                    </a:ext>
                  </a:extLst>
                </p:cNvPr>
                <p:cNvPicPr/>
                <p:nvPr/>
              </p:nvPicPr>
              <p:blipFill>
                <a:blip r:embed="rId118"/>
                <a:stretch>
                  <a:fillRect/>
                </a:stretch>
              </p:blipFill>
              <p:spPr>
                <a:xfrm>
                  <a:off x="5523875" y="2210428"/>
                  <a:ext cx="105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2" name="Freihand 91">
                  <a:extLst>
                    <a:ext uri="{FF2B5EF4-FFF2-40B4-BE49-F238E27FC236}">
                      <a16:creationId xmlns:a16="http://schemas.microsoft.com/office/drawing/2014/main" id="{556A58A7-0EC4-CE3E-CFD4-8F7EA47034B7}"/>
                    </a:ext>
                  </a:extLst>
                </p14:cNvPr>
                <p14:cNvContentPartPr/>
                <p14:nvPr/>
              </p14:nvContentPartPr>
              <p14:xfrm>
                <a:off x="5611715" y="2227708"/>
                <a:ext cx="59400" cy="145800"/>
              </p14:xfrm>
            </p:contentPart>
          </mc:Choice>
          <mc:Fallback>
            <p:pic>
              <p:nvPicPr>
                <p:cNvPr id="92" name="Freihand 91">
                  <a:extLst>
                    <a:ext uri="{FF2B5EF4-FFF2-40B4-BE49-F238E27FC236}">
                      <a16:creationId xmlns:a16="http://schemas.microsoft.com/office/drawing/2014/main" id="{556A58A7-0EC4-CE3E-CFD4-8F7EA47034B7}"/>
                    </a:ext>
                  </a:extLst>
                </p:cNvPr>
                <p:cNvPicPr/>
                <p:nvPr/>
              </p:nvPicPr>
              <p:blipFill>
                <a:blip r:embed="rId120"/>
                <a:stretch>
                  <a:fillRect/>
                </a:stretch>
              </p:blipFill>
              <p:spPr>
                <a:xfrm>
                  <a:off x="5603075" y="2219068"/>
                  <a:ext cx="77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3" name="Freihand 92">
                  <a:extLst>
                    <a:ext uri="{FF2B5EF4-FFF2-40B4-BE49-F238E27FC236}">
                      <a16:creationId xmlns:a16="http://schemas.microsoft.com/office/drawing/2014/main" id="{8473358C-9D75-D3F1-190B-BEC4C5C78A57}"/>
                    </a:ext>
                  </a:extLst>
                </p14:cNvPr>
                <p14:cNvContentPartPr/>
                <p14:nvPr/>
              </p14:nvContentPartPr>
              <p14:xfrm>
                <a:off x="5633315" y="2200348"/>
                <a:ext cx="73080" cy="282960"/>
              </p14:xfrm>
            </p:contentPart>
          </mc:Choice>
          <mc:Fallback>
            <p:pic>
              <p:nvPicPr>
                <p:cNvPr id="93" name="Freihand 92">
                  <a:extLst>
                    <a:ext uri="{FF2B5EF4-FFF2-40B4-BE49-F238E27FC236}">
                      <a16:creationId xmlns:a16="http://schemas.microsoft.com/office/drawing/2014/main" id="{8473358C-9D75-D3F1-190B-BEC4C5C78A57}"/>
                    </a:ext>
                  </a:extLst>
                </p:cNvPr>
                <p:cNvPicPr/>
                <p:nvPr/>
              </p:nvPicPr>
              <p:blipFill>
                <a:blip r:embed="rId122"/>
                <a:stretch>
                  <a:fillRect/>
                </a:stretch>
              </p:blipFill>
              <p:spPr>
                <a:xfrm>
                  <a:off x="5624675" y="2191708"/>
                  <a:ext cx="907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5" name="Freihand 94">
                  <a:extLst>
                    <a:ext uri="{FF2B5EF4-FFF2-40B4-BE49-F238E27FC236}">
                      <a16:creationId xmlns:a16="http://schemas.microsoft.com/office/drawing/2014/main" id="{90A91340-93E9-3CCD-E7A3-D100455BE1B7}"/>
                    </a:ext>
                  </a:extLst>
                </p14:cNvPr>
                <p14:cNvContentPartPr/>
                <p14:nvPr/>
              </p14:nvContentPartPr>
              <p14:xfrm>
                <a:off x="7378595" y="2275228"/>
                <a:ext cx="20880" cy="38520"/>
              </p14:xfrm>
            </p:contentPart>
          </mc:Choice>
          <mc:Fallback>
            <p:pic>
              <p:nvPicPr>
                <p:cNvPr id="95" name="Freihand 94">
                  <a:extLst>
                    <a:ext uri="{FF2B5EF4-FFF2-40B4-BE49-F238E27FC236}">
                      <a16:creationId xmlns:a16="http://schemas.microsoft.com/office/drawing/2014/main" id="{90A91340-93E9-3CCD-E7A3-D100455BE1B7}"/>
                    </a:ext>
                  </a:extLst>
                </p:cNvPr>
                <p:cNvPicPr/>
                <p:nvPr/>
              </p:nvPicPr>
              <p:blipFill>
                <a:blip r:embed="rId124"/>
                <a:stretch>
                  <a:fillRect/>
                </a:stretch>
              </p:blipFill>
              <p:spPr>
                <a:xfrm>
                  <a:off x="7369955" y="2266588"/>
                  <a:ext cx="38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6" name="Freihand 95">
                  <a:extLst>
                    <a:ext uri="{FF2B5EF4-FFF2-40B4-BE49-F238E27FC236}">
                      <a16:creationId xmlns:a16="http://schemas.microsoft.com/office/drawing/2014/main" id="{2D70E79F-D262-A453-2E44-C30A8B241911}"/>
                    </a:ext>
                  </a:extLst>
                </p14:cNvPr>
                <p14:cNvContentPartPr/>
                <p14:nvPr/>
              </p14:nvContentPartPr>
              <p14:xfrm>
                <a:off x="7338995" y="2304748"/>
                <a:ext cx="52560" cy="65160"/>
              </p14:xfrm>
            </p:contentPart>
          </mc:Choice>
          <mc:Fallback>
            <p:pic>
              <p:nvPicPr>
                <p:cNvPr id="96" name="Freihand 95">
                  <a:extLst>
                    <a:ext uri="{FF2B5EF4-FFF2-40B4-BE49-F238E27FC236}">
                      <a16:creationId xmlns:a16="http://schemas.microsoft.com/office/drawing/2014/main" id="{2D70E79F-D262-A453-2E44-C30A8B241911}"/>
                    </a:ext>
                  </a:extLst>
                </p:cNvPr>
                <p:cNvPicPr/>
                <p:nvPr/>
              </p:nvPicPr>
              <p:blipFill>
                <a:blip r:embed="rId126"/>
                <a:stretch>
                  <a:fillRect/>
                </a:stretch>
              </p:blipFill>
              <p:spPr>
                <a:xfrm>
                  <a:off x="7329995" y="2296108"/>
                  <a:ext cx="70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7" name="Freihand 96">
                  <a:extLst>
                    <a:ext uri="{FF2B5EF4-FFF2-40B4-BE49-F238E27FC236}">
                      <a16:creationId xmlns:a16="http://schemas.microsoft.com/office/drawing/2014/main" id="{92AB9FC7-C1F3-6130-C605-EB1CC0EA8F48}"/>
                    </a:ext>
                  </a:extLst>
                </p14:cNvPr>
                <p14:cNvContentPartPr/>
                <p14:nvPr/>
              </p14:nvContentPartPr>
              <p14:xfrm>
                <a:off x="5750315" y="2296828"/>
                <a:ext cx="91800" cy="16200"/>
              </p14:xfrm>
            </p:contentPart>
          </mc:Choice>
          <mc:Fallback>
            <p:pic>
              <p:nvPicPr>
                <p:cNvPr id="97" name="Freihand 96">
                  <a:extLst>
                    <a:ext uri="{FF2B5EF4-FFF2-40B4-BE49-F238E27FC236}">
                      <a16:creationId xmlns:a16="http://schemas.microsoft.com/office/drawing/2014/main" id="{92AB9FC7-C1F3-6130-C605-EB1CC0EA8F48}"/>
                    </a:ext>
                  </a:extLst>
                </p:cNvPr>
                <p:cNvPicPr/>
                <p:nvPr/>
              </p:nvPicPr>
              <p:blipFill>
                <a:blip r:embed="rId128"/>
                <a:stretch>
                  <a:fillRect/>
                </a:stretch>
              </p:blipFill>
              <p:spPr>
                <a:xfrm>
                  <a:off x="5741315" y="2288188"/>
                  <a:ext cx="109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8" name="Freihand 97">
                  <a:extLst>
                    <a:ext uri="{FF2B5EF4-FFF2-40B4-BE49-F238E27FC236}">
                      <a16:creationId xmlns:a16="http://schemas.microsoft.com/office/drawing/2014/main" id="{06255E39-D9E1-1CFA-BD65-2CAD122A1EEB}"/>
                    </a:ext>
                  </a:extLst>
                </p14:cNvPr>
                <p14:cNvContentPartPr/>
                <p14:nvPr/>
              </p14:nvContentPartPr>
              <p14:xfrm>
                <a:off x="5898635" y="2276308"/>
                <a:ext cx="778320" cy="17640"/>
              </p14:xfrm>
            </p:contentPart>
          </mc:Choice>
          <mc:Fallback>
            <p:pic>
              <p:nvPicPr>
                <p:cNvPr id="98" name="Freihand 97">
                  <a:extLst>
                    <a:ext uri="{FF2B5EF4-FFF2-40B4-BE49-F238E27FC236}">
                      <a16:creationId xmlns:a16="http://schemas.microsoft.com/office/drawing/2014/main" id="{06255E39-D9E1-1CFA-BD65-2CAD122A1EEB}"/>
                    </a:ext>
                  </a:extLst>
                </p:cNvPr>
                <p:cNvPicPr/>
                <p:nvPr/>
              </p:nvPicPr>
              <p:blipFill>
                <a:blip r:embed="rId130"/>
                <a:stretch>
                  <a:fillRect/>
                </a:stretch>
              </p:blipFill>
              <p:spPr>
                <a:xfrm>
                  <a:off x="5889635" y="2267668"/>
                  <a:ext cx="795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9" name="Freihand 98">
                  <a:extLst>
                    <a:ext uri="{FF2B5EF4-FFF2-40B4-BE49-F238E27FC236}">
                      <a16:creationId xmlns:a16="http://schemas.microsoft.com/office/drawing/2014/main" id="{D53E169A-5088-4500-4943-E881223C1C99}"/>
                    </a:ext>
                  </a:extLst>
                </p14:cNvPr>
                <p14:cNvContentPartPr/>
                <p14:nvPr/>
              </p14:nvContentPartPr>
              <p14:xfrm>
                <a:off x="6797195" y="2269468"/>
                <a:ext cx="524880" cy="17640"/>
              </p14:xfrm>
            </p:contentPart>
          </mc:Choice>
          <mc:Fallback>
            <p:pic>
              <p:nvPicPr>
                <p:cNvPr id="99" name="Freihand 98">
                  <a:extLst>
                    <a:ext uri="{FF2B5EF4-FFF2-40B4-BE49-F238E27FC236}">
                      <a16:creationId xmlns:a16="http://schemas.microsoft.com/office/drawing/2014/main" id="{D53E169A-5088-4500-4943-E881223C1C99}"/>
                    </a:ext>
                  </a:extLst>
                </p:cNvPr>
                <p:cNvPicPr/>
                <p:nvPr/>
              </p:nvPicPr>
              <p:blipFill>
                <a:blip r:embed="rId132"/>
                <a:stretch>
                  <a:fillRect/>
                </a:stretch>
              </p:blipFill>
              <p:spPr>
                <a:xfrm>
                  <a:off x="6788555" y="2260828"/>
                  <a:ext cx="542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0" name="Freihand 99">
                  <a:extLst>
                    <a:ext uri="{FF2B5EF4-FFF2-40B4-BE49-F238E27FC236}">
                      <a16:creationId xmlns:a16="http://schemas.microsoft.com/office/drawing/2014/main" id="{35AAAB02-55DB-A94C-BC51-0ABEFD87A744}"/>
                    </a:ext>
                  </a:extLst>
                </p14:cNvPr>
                <p14:cNvContentPartPr/>
                <p14:nvPr/>
              </p14:nvContentPartPr>
              <p14:xfrm>
                <a:off x="7282115" y="2287108"/>
                <a:ext cx="92160" cy="15120"/>
              </p14:xfrm>
            </p:contentPart>
          </mc:Choice>
          <mc:Fallback>
            <p:pic>
              <p:nvPicPr>
                <p:cNvPr id="100" name="Freihand 99">
                  <a:extLst>
                    <a:ext uri="{FF2B5EF4-FFF2-40B4-BE49-F238E27FC236}">
                      <a16:creationId xmlns:a16="http://schemas.microsoft.com/office/drawing/2014/main" id="{35AAAB02-55DB-A94C-BC51-0ABEFD87A744}"/>
                    </a:ext>
                  </a:extLst>
                </p:cNvPr>
                <p:cNvPicPr/>
                <p:nvPr/>
              </p:nvPicPr>
              <p:blipFill>
                <a:blip r:embed="rId134"/>
                <a:stretch>
                  <a:fillRect/>
                </a:stretch>
              </p:blipFill>
              <p:spPr>
                <a:xfrm>
                  <a:off x="7273475" y="2278108"/>
                  <a:ext cx="109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2" name="Freihand 101">
                  <a:extLst>
                    <a:ext uri="{FF2B5EF4-FFF2-40B4-BE49-F238E27FC236}">
                      <a16:creationId xmlns:a16="http://schemas.microsoft.com/office/drawing/2014/main" id="{24849300-EE03-62BF-F666-63DB57A19594}"/>
                    </a:ext>
                  </a:extLst>
                </p14:cNvPr>
                <p14:cNvContentPartPr/>
                <p14:nvPr/>
              </p14:nvContentPartPr>
              <p14:xfrm>
                <a:off x="7343315" y="1947628"/>
                <a:ext cx="27720" cy="61200"/>
              </p14:xfrm>
            </p:contentPart>
          </mc:Choice>
          <mc:Fallback>
            <p:pic>
              <p:nvPicPr>
                <p:cNvPr id="102" name="Freihand 101">
                  <a:extLst>
                    <a:ext uri="{FF2B5EF4-FFF2-40B4-BE49-F238E27FC236}">
                      <a16:creationId xmlns:a16="http://schemas.microsoft.com/office/drawing/2014/main" id="{24849300-EE03-62BF-F666-63DB57A19594}"/>
                    </a:ext>
                  </a:extLst>
                </p:cNvPr>
                <p:cNvPicPr/>
                <p:nvPr/>
              </p:nvPicPr>
              <p:blipFill>
                <a:blip r:embed="rId136"/>
                <a:stretch>
                  <a:fillRect/>
                </a:stretch>
              </p:blipFill>
              <p:spPr>
                <a:xfrm>
                  <a:off x="7334675" y="1938988"/>
                  <a:ext cx="45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3" name="Freihand 102">
                  <a:extLst>
                    <a:ext uri="{FF2B5EF4-FFF2-40B4-BE49-F238E27FC236}">
                      <a16:creationId xmlns:a16="http://schemas.microsoft.com/office/drawing/2014/main" id="{1A8744E0-5A62-7C89-A556-42997946F34D}"/>
                    </a:ext>
                  </a:extLst>
                </p14:cNvPr>
                <p14:cNvContentPartPr/>
                <p14:nvPr/>
              </p14:nvContentPartPr>
              <p14:xfrm>
                <a:off x="7425035" y="1956268"/>
                <a:ext cx="16200" cy="229680"/>
              </p14:xfrm>
            </p:contentPart>
          </mc:Choice>
          <mc:Fallback>
            <p:pic>
              <p:nvPicPr>
                <p:cNvPr id="103" name="Freihand 102">
                  <a:extLst>
                    <a:ext uri="{FF2B5EF4-FFF2-40B4-BE49-F238E27FC236}">
                      <a16:creationId xmlns:a16="http://schemas.microsoft.com/office/drawing/2014/main" id="{1A8744E0-5A62-7C89-A556-42997946F34D}"/>
                    </a:ext>
                  </a:extLst>
                </p:cNvPr>
                <p:cNvPicPr/>
                <p:nvPr/>
              </p:nvPicPr>
              <p:blipFill>
                <a:blip r:embed="rId138"/>
                <a:stretch>
                  <a:fillRect/>
                </a:stretch>
              </p:blipFill>
              <p:spPr>
                <a:xfrm>
                  <a:off x="7416035" y="1947628"/>
                  <a:ext cx="33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4" name="Freihand 103">
                  <a:extLst>
                    <a:ext uri="{FF2B5EF4-FFF2-40B4-BE49-F238E27FC236}">
                      <a16:creationId xmlns:a16="http://schemas.microsoft.com/office/drawing/2014/main" id="{74A3395A-D314-4C25-1FBA-CF56854AB4EF}"/>
                    </a:ext>
                  </a:extLst>
                </p14:cNvPr>
                <p14:cNvContentPartPr/>
                <p14:nvPr/>
              </p14:nvContentPartPr>
              <p14:xfrm>
                <a:off x="7372475" y="2108908"/>
                <a:ext cx="133560" cy="181440"/>
              </p14:xfrm>
            </p:contentPart>
          </mc:Choice>
          <mc:Fallback>
            <p:pic>
              <p:nvPicPr>
                <p:cNvPr id="104" name="Freihand 103">
                  <a:extLst>
                    <a:ext uri="{FF2B5EF4-FFF2-40B4-BE49-F238E27FC236}">
                      <a16:creationId xmlns:a16="http://schemas.microsoft.com/office/drawing/2014/main" id="{74A3395A-D314-4C25-1FBA-CF56854AB4EF}"/>
                    </a:ext>
                  </a:extLst>
                </p:cNvPr>
                <p:cNvPicPr/>
                <p:nvPr/>
              </p:nvPicPr>
              <p:blipFill>
                <a:blip r:embed="rId140"/>
                <a:stretch>
                  <a:fillRect/>
                </a:stretch>
              </p:blipFill>
              <p:spPr>
                <a:xfrm>
                  <a:off x="7363835" y="2100268"/>
                  <a:ext cx="151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2" name="Freihand 111">
                  <a:extLst>
                    <a:ext uri="{FF2B5EF4-FFF2-40B4-BE49-F238E27FC236}">
                      <a16:creationId xmlns:a16="http://schemas.microsoft.com/office/drawing/2014/main" id="{F6132427-2E18-F27C-7FC0-0855509B2764}"/>
                    </a:ext>
                  </a:extLst>
                </p14:cNvPr>
                <p14:cNvContentPartPr/>
                <p14:nvPr/>
              </p14:nvContentPartPr>
              <p14:xfrm>
                <a:off x="7650755" y="1774108"/>
                <a:ext cx="12600" cy="183240"/>
              </p14:xfrm>
            </p:contentPart>
          </mc:Choice>
          <mc:Fallback>
            <p:pic>
              <p:nvPicPr>
                <p:cNvPr id="112" name="Freihand 111">
                  <a:extLst>
                    <a:ext uri="{FF2B5EF4-FFF2-40B4-BE49-F238E27FC236}">
                      <a16:creationId xmlns:a16="http://schemas.microsoft.com/office/drawing/2014/main" id="{F6132427-2E18-F27C-7FC0-0855509B2764}"/>
                    </a:ext>
                  </a:extLst>
                </p:cNvPr>
                <p:cNvPicPr/>
                <p:nvPr/>
              </p:nvPicPr>
              <p:blipFill>
                <a:blip r:embed="rId142"/>
                <a:stretch>
                  <a:fillRect/>
                </a:stretch>
              </p:blipFill>
              <p:spPr>
                <a:xfrm>
                  <a:off x="7642115" y="1765108"/>
                  <a:ext cx="30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3" name="Freihand 112">
                  <a:extLst>
                    <a:ext uri="{FF2B5EF4-FFF2-40B4-BE49-F238E27FC236}">
                      <a16:creationId xmlns:a16="http://schemas.microsoft.com/office/drawing/2014/main" id="{BE5E7786-D667-1B02-0C07-76951056CCCC}"/>
                    </a:ext>
                  </a:extLst>
                </p14:cNvPr>
                <p14:cNvContentPartPr/>
                <p14:nvPr/>
              </p14:nvContentPartPr>
              <p14:xfrm>
                <a:off x="7616195" y="1902268"/>
                <a:ext cx="115920" cy="141840"/>
              </p14:xfrm>
            </p:contentPart>
          </mc:Choice>
          <mc:Fallback>
            <p:pic>
              <p:nvPicPr>
                <p:cNvPr id="113" name="Freihand 112">
                  <a:extLst>
                    <a:ext uri="{FF2B5EF4-FFF2-40B4-BE49-F238E27FC236}">
                      <a16:creationId xmlns:a16="http://schemas.microsoft.com/office/drawing/2014/main" id="{BE5E7786-D667-1B02-0C07-76951056CCCC}"/>
                    </a:ext>
                  </a:extLst>
                </p:cNvPr>
                <p:cNvPicPr/>
                <p:nvPr/>
              </p:nvPicPr>
              <p:blipFill>
                <a:blip r:embed="rId144"/>
                <a:stretch>
                  <a:fillRect/>
                </a:stretch>
              </p:blipFill>
              <p:spPr>
                <a:xfrm>
                  <a:off x="7607195" y="1893628"/>
                  <a:ext cx="133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 name="Freihand 114">
                  <a:extLst>
                    <a:ext uri="{FF2B5EF4-FFF2-40B4-BE49-F238E27FC236}">
                      <a16:creationId xmlns:a16="http://schemas.microsoft.com/office/drawing/2014/main" id="{9DD8130C-9547-39ED-C07F-E1501EFBD605}"/>
                    </a:ext>
                  </a:extLst>
                </p14:cNvPr>
                <p14:cNvContentPartPr/>
                <p14:nvPr/>
              </p14:nvContentPartPr>
              <p14:xfrm>
                <a:off x="7863515" y="1497268"/>
                <a:ext cx="57240" cy="244080"/>
              </p14:xfrm>
            </p:contentPart>
          </mc:Choice>
          <mc:Fallback>
            <p:pic>
              <p:nvPicPr>
                <p:cNvPr id="115" name="Freihand 114">
                  <a:extLst>
                    <a:ext uri="{FF2B5EF4-FFF2-40B4-BE49-F238E27FC236}">
                      <a16:creationId xmlns:a16="http://schemas.microsoft.com/office/drawing/2014/main" id="{9DD8130C-9547-39ED-C07F-E1501EFBD605}"/>
                    </a:ext>
                  </a:extLst>
                </p:cNvPr>
                <p:cNvPicPr/>
                <p:nvPr/>
              </p:nvPicPr>
              <p:blipFill>
                <a:blip r:embed="rId146"/>
                <a:stretch>
                  <a:fillRect/>
                </a:stretch>
              </p:blipFill>
              <p:spPr>
                <a:xfrm>
                  <a:off x="7854875" y="1488628"/>
                  <a:ext cx="748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6" name="Freihand 115">
                  <a:extLst>
                    <a:ext uri="{FF2B5EF4-FFF2-40B4-BE49-F238E27FC236}">
                      <a16:creationId xmlns:a16="http://schemas.microsoft.com/office/drawing/2014/main" id="{D64559BA-F895-B896-6056-953954D0F6CD}"/>
                    </a:ext>
                  </a:extLst>
                </p14:cNvPr>
                <p14:cNvContentPartPr/>
                <p14:nvPr/>
              </p14:nvContentPartPr>
              <p14:xfrm>
                <a:off x="7830395" y="1653868"/>
                <a:ext cx="123480" cy="129600"/>
              </p14:xfrm>
            </p:contentPart>
          </mc:Choice>
          <mc:Fallback>
            <p:pic>
              <p:nvPicPr>
                <p:cNvPr id="116" name="Freihand 115">
                  <a:extLst>
                    <a:ext uri="{FF2B5EF4-FFF2-40B4-BE49-F238E27FC236}">
                      <a16:creationId xmlns:a16="http://schemas.microsoft.com/office/drawing/2014/main" id="{D64559BA-F895-B896-6056-953954D0F6CD}"/>
                    </a:ext>
                  </a:extLst>
                </p:cNvPr>
                <p:cNvPicPr/>
                <p:nvPr/>
              </p:nvPicPr>
              <p:blipFill>
                <a:blip r:embed="rId148"/>
                <a:stretch>
                  <a:fillRect/>
                </a:stretch>
              </p:blipFill>
              <p:spPr>
                <a:xfrm>
                  <a:off x="7821395" y="1644868"/>
                  <a:ext cx="141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7" name="Freihand 116">
                  <a:extLst>
                    <a:ext uri="{FF2B5EF4-FFF2-40B4-BE49-F238E27FC236}">
                      <a16:creationId xmlns:a16="http://schemas.microsoft.com/office/drawing/2014/main" id="{27A74CF9-57E6-9637-141D-CCB5C1471AF5}"/>
                    </a:ext>
                  </a:extLst>
                </p14:cNvPr>
                <p14:cNvContentPartPr/>
                <p14:nvPr/>
              </p14:nvContentPartPr>
              <p14:xfrm>
                <a:off x="8067275" y="1303948"/>
                <a:ext cx="18000" cy="160200"/>
              </p14:xfrm>
            </p:contentPart>
          </mc:Choice>
          <mc:Fallback>
            <p:pic>
              <p:nvPicPr>
                <p:cNvPr id="117" name="Freihand 116">
                  <a:extLst>
                    <a:ext uri="{FF2B5EF4-FFF2-40B4-BE49-F238E27FC236}">
                      <a16:creationId xmlns:a16="http://schemas.microsoft.com/office/drawing/2014/main" id="{27A74CF9-57E6-9637-141D-CCB5C1471AF5}"/>
                    </a:ext>
                  </a:extLst>
                </p:cNvPr>
                <p:cNvPicPr/>
                <p:nvPr/>
              </p:nvPicPr>
              <p:blipFill>
                <a:blip r:embed="rId150"/>
                <a:stretch>
                  <a:fillRect/>
                </a:stretch>
              </p:blipFill>
              <p:spPr>
                <a:xfrm>
                  <a:off x="8058635" y="1294948"/>
                  <a:ext cx="35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8" name="Freihand 117">
                  <a:extLst>
                    <a:ext uri="{FF2B5EF4-FFF2-40B4-BE49-F238E27FC236}">
                      <a16:creationId xmlns:a16="http://schemas.microsoft.com/office/drawing/2014/main" id="{E4D30966-5F05-BA6E-0A83-F97BEA5ACBA4}"/>
                    </a:ext>
                  </a:extLst>
                </p14:cNvPr>
                <p14:cNvContentPartPr/>
                <p14:nvPr/>
              </p14:nvContentPartPr>
              <p14:xfrm>
                <a:off x="8030915" y="1443988"/>
                <a:ext cx="80280" cy="137880"/>
              </p14:xfrm>
            </p:contentPart>
          </mc:Choice>
          <mc:Fallback>
            <p:pic>
              <p:nvPicPr>
                <p:cNvPr id="118" name="Freihand 117">
                  <a:extLst>
                    <a:ext uri="{FF2B5EF4-FFF2-40B4-BE49-F238E27FC236}">
                      <a16:creationId xmlns:a16="http://schemas.microsoft.com/office/drawing/2014/main" id="{E4D30966-5F05-BA6E-0A83-F97BEA5ACBA4}"/>
                    </a:ext>
                  </a:extLst>
                </p:cNvPr>
                <p:cNvPicPr/>
                <p:nvPr/>
              </p:nvPicPr>
              <p:blipFill>
                <a:blip r:embed="rId152"/>
                <a:stretch>
                  <a:fillRect/>
                </a:stretch>
              </p:blipFill>
              <p:spPr>
                <a:xfrm>
                  <a:off x="8022275" y="1434988"/>
                  <a:ext cx="97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0" name="Freihand 119">
                  <a:extLst>
                    <a:ext uri="{FF2B5EF4-FFF2-40B4-BE49-F238E27FC236}">
                      <a16:creationId xmlns:a16="http://schemas.microsoft.com/office/drawing/2014/main" id="{CE6CBD80-206F-98CC-89F8-5BB10EBA71EC}"/>
                    </a:ext>
                  </a:extLst>
                </p14:cNvPr>
                <p14:cNvContentPartPr/>
                <p14:nvPr/>
              </p14:nvContentPartPr>
              <p14:xfrm>
                <a:off x="6866315" y="1350748"/>
                <a:ext cx="1618560" cy="1436040"/>
              </p14:xfrm>
            </p:contentPart>
          </mc:Choice>
          <mc:Fallback>
            <p:pic>
              <p:nvPicPr>
                <p:cNvPr id="120" name="Freihand 119">
                  <a:extLst>
                    <a:ext uri="{FF2B5EF4-FFF2-40B4-BE49-F238E27FC236}">
                      <a16:creationId xmlns:a16="http://schemas.microsoft.com/office/drawing/2014/main" id="{CE6CBD80-206F-98CC-89F8-5BB10EBA71EC}"/>
                    </a:ext>
                  </a:extLst>
                </p:cNvPr>
                <p:cNvPicPr/>
                <p:nvPr/>
              </p:nvPicPr>
              <p:blipFill>
                <a:blip r:embed="rId154"/>
                <a:stretch>
                  <a:fillRect/>
                </a:stretch>
              </p:blipFill>
              <p:spPr>
                <a:xfrm>
                  <a:off x="6857315" y="1342108"/>
                  <a:ext cx="1636200" cy="1453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1" name="Freihand 120">
                  <a:extLst>
                    <a:ext uri="{FF2B5EF4-FFF2-40B4-BE49-F238E27FC236}">
                      <a16:creationId xmlns:a16="http://schemas.microsoft.com/office/drawing/2014/main" id="{E8D3007F-1C82-1D52-E932-AA76E2F4AE5C}"/>
                    </a:ext>
                  </a:extLst>
                </p14:cNvPr>
                <p14:cNvContentPartPr/>
                <p14:nvPr/>
              </p14:nvContentPartPr>
              <p14:xfrm>
                <a:off x="8580995" y="1455508"/>
                <a:ext cx="167760" cy="200160"/>
              </p14:xfrm>
            </p:contentPart>
          </mc:Choice>
          <mc:Fallback>
            <p:pic>
              <p:nvPicPr>
                <p:cNvPr id="121" name="Freihand 120">
                  <a:extLst>
                    <a:ext uri="{FF2B5EF4-FFF2-40B4-BE49-F238E27FC236}">
                      <a16:creationId xmlns:a16="http://schemas.microsoft.com/office/drawing/2014/main" id="{E8D3007F-1C82-1D52-E932-AA76E2F4AE5C}"/>
                    </a:ext>
                  </a:extLst>
                </p:cNvPr>
                <p:cNvPicPr/>
                <p:nvPr/>
              </p:nvPicPr>
              <p:blipFill>
                <a:blip r:embed="rId156"/>
                <a:stretch>
                  <a:fillRect/>
                </a:stretch>
              </p:blipFill>
              <p:spPr>
                <a:xfrm>
                  <a:off x="8572355" y="1446868"/>
                  <a:ext cx="1854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2" name="Freihand 121">
                  <a:extLst>
                    <a:ext uri="{FF2B5EF4-FFF2-40B4-BE49-F238E27FC236}">
                      <a16:creationId xmlns:a16="http://schemas.microsoft.com/office/drawing/2014/main" id="{20E9540F-8DEF-F151-0CD7-5610DC5452EC}"/>
                    </a:ext>
                  </a:extLst>
                </p14:cNvPr>
                <p14:cNvContentPartPr/>
                <p14:nvPr/>
              </p14:nvContentPartPr>
              <p14:xfrm>
                <a:off x="8810675" y="1363708"/>
                <a:ext cx="174600" cy="213840"/>
              </p14:xfrm>
            </p:contentPart>
          </mc:Choice>
          <mc:Fallback>
            <p:pic>
              <p:nvPicPr>
                <p:cNvPr id="122" name="Freihand 121">
                  <a:extLst>
                    <a:ext uri="{FF2B5EF4-FFF2-40B4-BE49-F238E27FC236}">
                      <a16:creationId xmlns:a16="http://schemas.microsoft.com/office/drawing/2014/main" id="{20E9540F-8DEF-F151-0CD7-5610DC5452EC}"/>
                    </a:ext>
                  </a:extLst>
                </p:cNvPr>
                <p:cNvPicPr/>
                <p:nvPr/>
              </p:nvPicPr>
              <p:blipFill>
                <a:blip r:embed="rId158"/>
                <a:stretch>
                  <a:fillRect/>
                </a:stretch>
              </p:blipFill>
              <p:spPr>
                <a:xfrm>
                  <a:off x="8802035" y="1355068"/>
                  <a:ext cx="1922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3" name="Freihand 122">
                  <a:extLst>
                    <a:ext uri="{FF2B5EF4-FFF2-40B4-BE49-F238E27FC236}">
                      <a16:creationId xmlns:a16="http://schemas.microsoft.com/office/drawing/2014/main" id="{44ACFCF4-8DA3-DFCE-17B1-55A2D8874369}"/>
                    </a:ext>
                  </a:extLst>
                </p14:cNvPr>
                <p14:cNvContentPartPr/>
                <p14:nvPr/>
              </p14:nvContentPartPr>
              <p14:xfrm>
                <a:off x="9127835" y="1252468"/>
                <a:ext cx="98280" cy="298440"/>
              </p14:xfrm>
            </p:contentPart>
          </mc:Choice>
          <mc:Fallback>
            <p:pic>
              <p:nvPicPr>
                <p:cNvPr id="123" name="Freihand 122">
                  <a:extLst>
                    <a:ext uri="{FF2B5EF4-FFF2-40B4-BE49-F238E27FC236}">
                      <a16:creationId xmlns:a16="http://schemas.microsoft.com/office/drawing/2014/main" id="{44ACFCF4-8DA3-DFCE-17B1-55A2D8874369}"/>
                    </a:ext>
                  </a:extLst>
                </p:cNvPr>
                <p:cNvPicPr/>
                <p:nvPr/>
              </p:nvPicPr>
              <p:blipFill>
                <a:blip r:embed="rId160"/>
                <a:stretch>
                  <a:fillRect/>
                </a:stretch>
              </p:blipFill>
              <p:spPr>
                <a:xfrm>
                  <a:off x="9118835" y="1243468"/>
                  <a:ext cx="115920" cy="316080"/>
                </a:xfrm>
                <a:prstGeom prst="rect">
                  <a:avLst/>
                </a:prstGeom>
              </p:spPr>
            </p:pic>
          </mc:Fallback>
        </mc:AlternateContent>
      </p:grpSp>
      <p:grpSp>
        <p:nvGrpSpPr>
          <p:cNvPr id="135" name="Gruppieren 134">
            <a:extLst>
              <a:ext uri="{FF2B5EF4-FFF2-40B4-BE49-F238E27FC236}">
                <a16:creationId xmlns:a16="http://schemas.microsoft.com/office/drawing/2014/main" id="{2F49C3CF-00E5-C459-75CF-A472C11B343D}"/>
              </a:ext>
            </a:extLst>
          </p:cNvPr>
          <p:cNvGrpSpPr/>
          <p:nvPr/>
        </p:nvGrpSpPr>
        <p:grpSpPr>
          <a:xfrm>
            <a:off x="9300275" y="1041508"/>
            <a:ext cx="1054440" cy="431280"/>
            <a:chOff x="9300275" y="1041508"/>
            <a:chExt cx="1054440" cy="431280"/>
          </a:xfrm>
        </p:grpSpPr>
        <mc:AlternateContent xmlns:mc="http://schemas.openxmlformats.org/markup-compatibility/2006">
          <mc:Choice xmlns:p14="http://schemas.microsoft.com/office/powerpoint/2010/main" Requires="p14">
            <p:contentPart p14:bwMode="auto" r:id="rId161">
              <p14:nvContentPartPr>
                <p14:cNvPr id="125" name="Freihand 124">
                  <a:extLst>
                    <a:ext uri="{FF2B5EF4-FFF2-40B4-BE49-F238E27FC236}">
                      <a16:creationId xmlns:a16="http://schemas.microsoft.com/office/drawing/2014/main" id="{085C9172-756A-051C-84C8-14120C9EE57A}"/>
                    </a:ext>
                  </a:extLst>
                </p14:cNvPr>
                <p14:cNvContentPartPr/>
                <p14:nvPr/>
              </p14:nvContentPartPr>
              <p14:xfrm>
                <a:off x="9300275" y="1254988"/>
                <a:ext cx="135360" cy="208800"/>
              </p14:xfrm>
            </p:contentPart>
          </mc:Choice>
          <mc:Fallback>
            <p:pic>
              <p:nvPicPr>
                <p:cNvPr id="125" name="Freihand 124">
                  <a:extLst>
                    <a:ext uri="{FF2B5EF4-FFF2-40B4-BE49-F238E27FC236}">
                      <a16:creationId xmlns:a16="http://schemas.microsoft.com/office/drawing/2014/main" id="{085C9172-756A-051C-84C8-14120C9EE57A}"/>
                    </a:ext>
                  </a:extLst>
                </p:cNvPr>
                <p:cNvPicPr/>
                <p:nvPr/>
              </p:nvPicPr>
              <p:blipFill>
                <a:blip r:embed="rId162"/>
                <a:stretch>
                  <a:fillRect/>
                </a:stretch>
              </p:blipFill>
              <p:spPr>
                <a:xfrm>
                  <a:off x="9291635" y="1246348"/>
                  <a:ext cx="1530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6" name="Freihand 125">
                  <a:extLst>
                    <a:ext uri="{FF2B5EF4-FFF2-40B4-BE49-F238E27FC236}">
                      <a16:creationId xmlns:a16="http://schemas.microsoft.com/office/drawing/2014/main" id="{E1986C90-D33C-B3BC-C165-1AC66CD7DE11}"/>
                    </a:ext>
                  </a:extLst>
                </p14:cNvPr>
                <p14:cNvContentPartPr/>
                <p14:nvPr/>
              </p14:nvContentPartPr>
              <p14:xfrm>
                <a:off x="9558755" y="1299268"/>
                <a:ext cx="11880" cy="155520"/>
              </p14:xfrm>
            </p:contentPart>
          </mc:Choice>
          <mc:Fallback>
            <p:pic>
              <p:nvPicPr>
                <p:cNvPr id="126" name="Freihand 125">
                  <a:extLst>
                    <a:ext uri="{FF2B5EF4-FFF2-40B4-BE49-F238E27FC236}">
                      <a16:creationId xmlns:a16="http://schemas.microsoft.com/office/drawing/2014/main" id="{E1986C90-D33C-B3BC-C165-1AC66CD7DE11}"/>
                    </a:ext>
                  </a:extLst>
                </p:cNvPr>
                <p:cNvPicPr/>
                <p:nvPr/>
              </p:nvPicPr>
              <p:blipFill>
                <a:blip r:embed="rId164"/>
                <a:stretch>
                  <a:fillRect/>
                </a:stretch>
              </p:blipFill>
              <p:spPr>
                <a:xfrm>
                  <a:off x="9549755" y="1290628"/>
                  <a:ext cx="29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7" name="Freihand 126">
                  <a:extLst>
                    <a:ext uri="{FF2B5EF4-FFF2-40B4-BE49-F238E27FC236}">
                      <a16:creationId xmlns:a16="http://schemas.microsoft.com/office/drawing/2014/main" id="{7FB65F71-2081-9B9B-914A-0E6F01DF0AC1}"/>
                    </a:ext>
                  </a:extLst>
                </p14:cNvPr>
                <p14:cNvContentPartPr/>
                <p14:nvPr/>
              </p14:nvContentPartPr>
              <p14:xfrm>
                <a:off x="9514475" y="1332748"/>
                <a:ext cx="124920" cy="29520"/>
              </p14:xfrm>
            </p:contentPart>
          </mc:Choice>
          <mc:Fallback>
            <p:pic>
              <p:nvPicPr>
                <p:cNvPr id="127" name="Freihand 126">
                  <a:extLst>
                    <a:ext uri="{FF2B5EF4-FFF2-40B4-BE49-F238E27FC236}">
                      <a16:creationId xmlns:a16="http://schemas.microsoft.com/office/drawing/2014/main" id="{7FB65F71-2081-9B9B-914A-0E6F01DF0AC1}"/>
                    </a:ext>
                  </a:extLst>
                </p:cNvPr>
                <p:cNvPicPr/>
                <p:nvPr/>
              </p:nvPicPr>
              <p:blipFill>
                <a:blip r:embed="rId166"/>
                <a:stretch>
                  <a:fillRect/>
                </a:stretch>
              </p:blipFill>
              <p:spPr>
                <a:xfrm>
                  <a:off x="9505835" y="1323748"/>
                  <a:ext cx="142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8" name="Freihand 127">
                  <a:extLst>
                    <a:ext uri="{FF2B5EF4-FFF2-40B4-BE49-F238E27FC236}">
                      <a16:creationId xmlns:a16="http://schemas.microsoft.com/office/drawing/2014/main" id="{8C00C69F-D2E7-0983-2937-8F238CB409E8}"/>
                    </a:ext>
                  </a:extLst>
                </p14:cNvPr>
                <p14:cNvContentPartPr/>
                <p14:nvPr/>
              </p14:nvContentPartPr>
              <p14:xfrm>
                <a:off x="9712835" y="1239868"/>
                <a:ext cx="152640" cy="167040"/>
              </p14:xfrm>
            </p:contentPart>
          </mc:Choice>
          <mc:Fallback>
            <p:pic>
              <p:nvPicPr>
                <p:cNvPr id="128" name="Freihand 127">
                  <a:extLst>
                    <a:ext uri="{FF2B5EF4-FFF2-40B4-BE49-F238E27FC236}">
                      <a16:creationId xmlns:a16="http://schemas.microsoft.com/office/drawing/2014/main" id="{8C00C69F-D2E7-0983-2937-8F238CB409E8}"/>
                    </a:ext>
                  </a:extLst>
                </p:cNvPr>
                <p:cNvPicPr/>
                <p:nvPr/>
              </p:nvPicPr>
              <p:blipFill>
                <a:blip r:embed="rId168"/>
                <a:stretch>
                  <a:fillRect/>
                </a:stretch>
              </p:blipFill>
              <p:spPr>
                <a:xfrm>
                  <a:off x="9704195" y="1230868"/>
                  <a:ext cx="170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9" name="Freihand 128">
                  <a:extLst>
                    <a:ext uri="{FF2B5EF4-FFF2-40B4-BE49-F238E27FC236}">
                      <a16:creationId xmlns:a16="http://schemas.microsoft.com/office/drawing/2014/main" id="{FB8111F8-1507-7665-D4EF-BBC9889B7ED8}"/>
                    </a:ext>
                  </a:extLst>
                </p14:cNvPr>
                <p14:cNvContentPartPr/>
                <p14:nvPr/>
              </p14:nvContentPartPr>
              <p14:xfrm>
                <a:off x="9959435" y="1192708"/>
                <a:ext cx="132480" cy="190800"/>
              </p14:xfrm>
            </p:contentPart>
          </mc:Choice>
          <mc:Fallback>
            <p:pic>
              <p:nvPicPr>
                <p:cNvPr id="129" name="Freihand 128">
                  <a:extLst>
                    <a:ext uri="{FF2B5EF4-FFF2-40B4-BE49-F238E27FC236}">
                      <a16:creationId xmlns:a16="http://schemas.microsoft.com/office/drawing/2014/main" id="{FB8111F8-1507-7665-D4EF-BBC9889B7ED8}"/>
                    </a:ext>
                  </a:extLst>
                </p:cNvPr>
                <p:cNvPicPr/>
                <p:nvPr/>
              </p:nvPicPr>
              <p:blipFill>
                <a:blip r:embed="rId170"/>
                <a:stretch>
                  <a:fillRect/>
                </a:stretch>
              </p:blipFill>
              <p:spPr>
                <a:xfrm>
                  <a:off x="9950795" y="1183708"/>
                  <a:ext cx="150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1" name="Freihand 130">
                  <a:extLst>
                    <a:ext uri="{FF2B5EF4-FFF2-40B4-BE49-F238E27FC236}">
                      <a16:creationId xmlns:a16="http://schemas.microsoft.com/office/drawing/2014/main" id="{29D2CD31-72C1-7999-6966-38C866F1AAEB}"/>
                    </a:ext>
                  </a:extLst>
                </p14:cNvPr>
                <p14:cNvContentPartPr/>
                <p14:nvPr/>
              </p14:nvContentPartPr>
              <p14:xfrm>
                <a:off x="9969515" y="1218988"/>
                <a:ext cx="5400" cy="187200"/>
              </p14:xfrm>
            </p:contentPart>
          </mc:Choice>
          <mc:Fallback>
            <p:pic>
              <p:nvPicPr>
                <p:cNvPr id="131" name="Freihand 130">
                  <a:extLst>
                    <a:ext uri="{FF2B5EF4-FFF2-40B4-BE49-F238E27FC236}">
                      <a16:creationId xmlns:a16="http://schemas.microsoft.com/office/drawing/2014/main" id="{29D2CD31-72C1-7999-6966-38C866F1AAEB}"/>
                    </a:ext>
                  </a:extLst>
                </p:cNvPr>
                <p:cNvPicPr/>
                <p:nvPr/>
              </p:nvPicPr>
              <p:blipFill>
                <a:blip r:embed="rId172"/>
                <a:stretch>
                  <a:fillRect/>
                </a:stretch>
              </p:blipFill>
              <p:spPr>
                <a:xfrm>
                  <a:off x="9960875" y="1210348"/>
                  <a:ext cx="230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3" name="Freihand 132">
                  <a:extLst>
                    <a:ext uri="{FF2B5EF4-FFF2-40B4-BE49-F238E27FC236}">
                      <a16:creationId xmlns:a16="http://schemas.microsoft.com/office/drawing/2014/main" id="{7F2E631C-944E-2F12-E81B-D875BEC91494}"/>
                    </a:ext>
                  </a:extLst>
                </p14:cNvPr>
                <p14:cNvContentPartPr/>
                <p14:nvPr/>
              </p14:nvContentPartPr>
              <p14:xfrm>
                <a:off x="10054475" y="1162828"/>
                <a:ext cx="136440" cy="190440"/>
              </p14:xfrm>
            </p:contentPart>
          </mc:Choice>
          <mc:Fallback>
            <p:pic>
              <p:nvPicPr>
                <p:cNvPr id="133" name="Freihand 132">
                  <a:extLst>
                    <a:ext uri="{FF2B5EF4-FFF2-40B4-BE49-F238E27FC236}">
                      <a16:creationId xmlns:a16="http://schemas.microsoft.com/office/drawing/2014/main" id="{7F2E631C-944E-2F12-E81B-D875BEC91494}"/>
                    </a:ext>
                  </a:extLst>
                </p:cNvPr>
                <p:cNvPicPr/>
                <p:nvPr/>
              </p:nvPicPr>
              <p:blipFill>
                <a:blip r:embed="rId174"/>
                <a:stretch>
                  <a:fillRect/>
                </a:stretch>
              </p:blipFill>
              <p:spPr>
                <a:xfrm>
                  <a:off x="10045835" y="1154188"/>
                  <a:ext cx="154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4" name="Freihand 133">
                  <a:extLst>
                    <a:ext uri="{FF2B5EF4-FFF2-40B4-BE49-F238E27FC236}">
                      <a16:creationId xmlns:a16="http://schemas.microsoft.com/office/drawing/2014/main" id="{491F8493-86B8-231F-06FB-90B3B2ECD9F0}"/>
                    </a:ext>
                  </a:extLst>
                </p14:cNvPr>
                <p14:cNvContentPartPr/>
                <p14:nvPr/>
              </p14:nvContentPartPr>
              <p14:xfrm>
                <a:off x="10236995" y="1041508"/>
                <a:ext cx="117720" cy="431280"/>
              </p14:xfrm>
            </p:contentPart>
          </mc:Choice>
          <mc:Fallback>
            <p:pic>
              <p:nvPicPr>
                <p:cNvPr id="134" name="Freihand 133">
                  <a:extLst>
                    <a:ext uri="{FF2B5EF4-FFF2-40B4-BE49-F238E27FC236}">
                      <a16:creationId xmlns:a16="http://schemas.microsoft.com/office/drawing/2014/main" id="{491F8493-86B8-231F-06FB-90B3B2ECD9F0}"/>
                    </a:ext>
                  </a:extLst>
                </p:cNvPr>
                <p:cNvPicPr/>
                <p:nvPr/>
              </p:nvPicPr>
              <p:blipFill>
                <a:blip r:embed="rId176"/>
                <a:stretch>
                  <a:fillRect/>
                </a:stretch>
              </p:blipFill>
              <p:spPr>
                <a:xfrm>
                  <a:off x="10227995" y="1032868"/>
                  <a:ext cx="135360" cy="448920"/>
                </a:xfrm>
                <a:prstGeom prst="rect">
                  <a:avLst/>
                </a:prstGeom>
              </p:spPr>
            </p:pic>
          </mc:Fallback>
        </mc:AlternateContent>
      </p:grpSp>
      <p:grpSp>
        <p:nvGrpSpPr>
          <p:cNvPr id="138" name="Gruppieren 137">
            <a:extLst>
              <a:ext uri="{FF2B5EF4-FFF2-40B4-BE49-F238E27FC236}">
                <a16:creationId xmlns:a16="http://schemas.microsoft.com/office/drawing/2014/main" id="{C09E0F40-3E21-B5B5-1308-0EF91C7E4038}"/>
              </a:ext>
            </a:extLst>
          </p:cNvPr>
          <p:cNvGrpSpPr/>
          <p:nvPr/>
        </p:nvGrpSpPr>
        <p:grpSpPr>
          <a:xfrm>
            <a:off x="1082555" y="4316788"/>
            <a:ext cx="461520" cy="310320"/>
            <a:chOff x="1082555" y="4316788"/>
            <a:chExt cx="461520" cy="310320"/>
          </a:xfrm>
        </p:grpSpPr>
        <mc:AlternateContent xmlns:mc="http://schemas.openxmlformats.org/markup-compatibility/2006">
          <mc:Choice xmlns:p14="http://schemas.microsoft.com/office/powerpoint/2010/main" Requires="p14">
            <p:contentPart p14:bwMode="auto" r:id="rId177">
              <p14:nvContentPartPr>
                <p14:cNvPr id="136" name="Freihand 135">
                  <a:extLst>
                    <a:ext uri="{FF2B5EF4-FFF2-40B4-BE49-F238E27FC236}">
                      <a16:creationId xmlns:a16="http://schemas.microsoft.com/office/drawing/2014/main" id="{601115F3-DD56-F2E1-D8B8-3EA4B18F0D15}"/>
                    </a:ext>
                  </a:extLst>
                </p14:cNvPr>
                <p14:cNvContentPartPr/>
                <p14:nvPr/>
              </p14:nvContentPartPr>
              <p14:xfrm>
                <a:off x="1082555" y="4334428"/>
                <a:ext cx="206640" cy="292680"/>
              </p14:xfrm>
            </p:contentPart>
          </mc:Choice>
          <mc:Fallback>
            <p:pic>
              <p:nvPicPr>
                <p:cNvPr id="136" name="Freihand 135">
                  <a:extLst>
                    <a:ext uri="{FF2B5EF4-FFF2-40B4-BE49-F238E27FC236}">
                      <a16:creationId xmlns:a16="http://schemas.microsoft.com/office/drawing/2014/main" id="{601115F3-DD56-F2E1-D8B8-3EA4B18F0D15}"/>
                    </a:ext>
                  </a:extLst>
                </p:cNvPr>
                <p:cNvPicPr/>
                <p:nvPr/>
              </p:nvPicPr>
              <p:blipFill>
                <a:blip r:embed="rId178"/>
                <a:stretch>
                  <a:fillRect/>
                </a:stretch>
              </p:blipFill>
              <p:spPr>
                <a:xfrm>
                  <a:off x="1073555" y="4325788"/>
                  <a:ext cx="2242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7" name="Freihand 136">
                  <a:extLst>
                    <a:ext uri="{FF2B5EF4-FFF2-40B4-BE49-F238E27FC236}">
                      <a16:creationId xmlns:a16="http://schemas.microsoft.com/office/drawing/2014/main" id="{D36808F4-B679-852D-EBF1-A415D377594C}"/>
                    </a:ext>
                  </a:extLst>
                </p14:cNvPr>
                <p14:cNvContentPartPr/>
                <p14:nvPr/>
              </p14:nvContentPartPr>
              <p14:xfrm>
                <a:off x="1390715" y="4316788"/>
                <a:ext cx="153360" cy="263520"/>
              </p14:xfrm>
            </p:contentPart>
          </mc:Choice>
          <mc:Fallback>
            <p:pic>
              <p:nvPicPr>
                <p:cNvPr id="137" name="Freihand 136">
                  <a:extLst>
                    <a:ext uri="{FF2B5EF4-FFF2-40B4-BE49-F238E27FC236}">
                      <a16:creationId xmlns:a16="http://schemas.microsoft.com/office/drawing/2014/main" id="{D36808F4-B679-852D-EBF1-A415D377594C}"/>
                    </a:ext>
                  </a:extLst>
                </p:cNvPr>
                <p:cNvPicPr/>
                <p:nvPr/>
              </p:nvPicPr>
              <p:blipFill>
                <a:blip r:embed="rId180"/>
                <a:stretch>
                  <a:fillRect/>
                </a:stretch>
              </p:blipFill>
              <p:spPr>
                <a:xfrm>
                  <a:off x="1381715" y="4308148"/>
                  <a:ext cx="171000" cy="281160"/>
                </a:xfrm>
                <a:prstGeom prst="rect">
                  <a:avLst/>
                </a:prstGeom>
              </p:spPr>
            </p:pic>
          </mc:Fallback>
        </mc:AlternateContent>
      </p:grpSp>
      <p:grpSp>
        <p:nvGrpSpPr>
          <p:cNvPr id="153" name="Gruppieren 152">
            <a:extLst>
              <a:ext uri="{FF2B5EF4-FFF2-40B4-BE49-F238E27FC236}">
                <a16:creationId xmlns:a16="http://schemas.microsoft.com/office/drawing/2014/main" id="{AC68EEC9-0A8E-1FDE-E6F6-B7F8C3B5FC19}"/>
              </a:ext>
            </a:extLst>
          </p:cNvPr>
          <p:cNvGrpSpPr/>
          <p:nvPr/>
        </p:nvGrpSpPr>
        <p:grpSpPr>
          <a:xfrm>
            <a:off x="1865915" y="4244788"/>
            <a:ext cx="729360" cy="291600"/>
            <a:chOff x="1865915" y="4244788"/>
            <a:chExt cx="729360" cy="291600"/>
          </a:xfrm>
        </p:grpSpPr>
        <mc:AlternateContent xmlns:mc="http://schemas.openxmlformats.org/markup-compatibility/2006">
          <mc:Choice xmlns:p14="http://schemas.microsoft.com/office/powerpoint/2010/main" Requires="p14">
            <p:contentPart p14:bwMode="auto" r:id="rId181">
              <p14:nvContentPartPr>
                <p14:cNvPr id="139" name="Freihand 138">
                  <a:extLst>
                    <a:ext uri="{FF2B5EF4-FFF2-40B4-BE49-F238E27FC236}">
                      <a16:creationId xmlns:a16="http://schemas.microsoft.com/office/drawing/2014/main" id="{5450F393-1AB6-9AE5-480A-EBA237392A23}"/>
                    </a:ext>
                  </a:extLst>
                </p14:cNvPr>
                <p14:cNvContentPartPr/>
                <p14:nvPr/>
              </p14:nvContentPartPr>
              <p14:xfrm>
                <a:off x="1865915" y="4385908"/>
                <a:ext cx="105120" cy="150480"/>
              </p14:xfrm>
            </p:contentPart>
          </mc:Choice>
          <mc:Fallback>
            <p:pic>
              <p:nvPicPr>
                <p:cNvPr id="139" name="Freihand 138">
                  <a:extLst>
                    <a:ext uri="{FF2B5EF4-FFF2-40B4-BE49-F238E27FC236}">
                      <a16:creationId xmlns:a16="http://schemas.microsoft.com/office/drawing/2014/main" id="{5450F393-1AB6-9AE5-480A-EBA237392A23}"/>
                    </a:ext>
                  </a:extLst>
                </p:cNvPr>
                <p:cNvPicPr/>
                <p:nvPr/>
              </p:nvPicPr>
              <p:blipFill>
                <a:blip r:embed="rId182"/>
                <a:stretch>
                  <a:fillRect/>
                </a:stretch>
              </p:blipFill>
              <p:spPr>
                <a:xfrm>
                  <a:off x="1856915" y="4376908"/>
                  <a:ext cx="122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0" name="Freihand 139">
                  <a:extLst>
                    <a:ext uri="{FF2B5EF4-FFF2-40B4-BE49-F238E27FC236}">
                      <a16:creationId xmlns:a16="http://schemas.microsoft.com/office/drawing/2014/main" id="{650EC45E-AA94-8296-FB31-4410BA2312B7}"/>
                    </a:ext>
                  </a:extLst>
                </p14:cNvPr>
                <p14:cNvContentPartPr/>
                <p14:nvPr/>
              </p14:nvContentPartPr>
              <p14:xfrm>
                <a:off x="2029355" y="4244788"/>
                <a:ext cx="437400" cy="282960"/>
              </p14:xfrm>
            </p:contentPart>
          </mc:Choice>
          <mc:Fallback>
            <p:pic>
              <p:nvPicPr>
                <p:cNvPr id="140" name="Freihand 139">
                  <a:extLst>
                    <a:ext uri="{FF2B5EF4-FFF2-40B4-BE49-F238E27FC236}">
                      <a16:creationId xmlns:a16="http://schemas.microsoft.com/office/drawing/2014/main" id="{650EC45E-AA94-8296-FB31-4410BA2312B7}"/>
                    </a:ext>
                  </a:extLst>
                </p:cNvPr>
                <p:cNvPicPr/>
                <p:nvPr/>
              </p:nvPicPr>
              <p:blipFill>
                <a:blip r:embed="rId184"/>
                <a:stretch>
                  <a:fillRect/>
                </a:stretch>
              </p:blipFill>
              <p:spPr>
                <a:xfrm>
                  <a:off x="2020715" y="4236148"/>
                  <a:ext cx="4550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1" name="Freihand 140">
                  <a:extLst>
                    <a:ext uri="{FF2B5EF4-FFF2-40B4-BE49-F238E27FC236}">
                      <a16:creationId xmlns:a16="http://schemas.microsoft.com/office/drawing/2014/main" id="{89DBB045-8C5B-74DC-C0A9-7FF937F2B548}"/>
                    </a:ext>
                  </a:extLst>
                </p14:cNvPr>
                <p14:cNvContentPartPr/>
                <p14:nvPr/>
              </p14:nvContentPartPr>
              <p14:xfrm>
                <a:off x="2495555" y="4302028"/>
                <a:ext cx="99720" cy="151560"/>
              </p14:xfrm>
            </p:contentPart>
          </mc:Choice>
          <mc:Fallback>
            <p:pic>
              <p:nvPicPr>
                <p:cNvPr id="141" name="Freihand 140">
                  <a:extLst>
                    <a:ext uri="{FF2B5EF4-FFF2-40B4-BE49-F238E27FC236}">
                      <a16:creationId xmlns:a16="http://schemas.microsoft.com/office/drawing/2014/main" id="{89DBB045-8C5B-74DC-C0A9-7FF937F2B548}"/>
                    </a:ext>
                  </a:extLst>
                </p:cNvPr>
                <p:cNvPicPr/>
                <p:nvPr/>
              </p:nvPicPr>
              <p:blipFill>
                <a:blip r:embed="rId186"/>
                <a:stretch>
                  <a:fillRect/>
                </a:stretch>
              </p:blipFill>
              <p:spPr>
                <a:xfrm>
                  <a:off x="2486915" y="4293388"/>
                  <a:ext cx="117360" cy="169200"/>
                </a:xfrm>
                <a:prstGeom prst="rect">
                  <a:avLst/>
                </a:prstGeom>
              </p:spPr>
            </p:pic>
          </mc:Fallback>
        </mc:AlternateContent>
      </p:grpSp>
      <p:grpSp>
        <p:nvGrpSpPr>
          <p:cNvPr id="152" name="Gruppieren 151">
            <a:extLst>
              <a:ext uri="{FF2B5EF4-FFF2-40B4-BE49-F238E27FC236}">
                <a16:creationId xmlns:a16="http://schemas.microsoft.com/office/drawing/2014/main" id="{4287B233-6662-931F-CA7A-515742C29AB8}"/>
              </a:ext>
            </a:extLst>
          </p:cNvPr>
          <p:cNvGrpSpPr/>
          <p:nvPr/>
        </p:nvGrpSpPr>
        <p:grpSpPr>
          <a:xfrm>
            <a:off x="2774555" y="4234348"/>
            <a:ext cx="1567800" cy="203400"/>
            <a:chOff x="2774555" y="4234348"/>
            <a:chExt cx="1567800" cy="203400"/>
          </a:xfrm>
        </p:grpSpPr>
        <mc:AlternateContent xmlns:mc="http://schemas.openxmlformats.org/markup-compatibility/2006">
          <mc:Choice xmlns:p14="http://schemas.microsoft.com/office/powerpoint/2010/main" Requires="p14">
            <p:contentPart p14:bwMode="auto" r:id="rId187">
              <p14:nvContentPartPr>
                <p14:cNvPr id="142" name="Freihand 141">
                  <a:extLst>
                    <a:ext uri="{FF2B5EF4-FFF2-40B4-BE49-F238E27FC236}">
                      <a16:creationId xmlns:a16="http://schemas.microsoft.com/office/drawing/2014/main" id="{AD22A258-CA5E-2DC4-7422-D85A3D4341A3}"/>
                    </a:ext>
                  </a:extLst>
                </p14:cNvPr>
                <p14:cNvContentPartPr/>
                <p14:nvPr/>
              </p14:nvContentPartPr>
              <p14:xfrm>
                <a:off x="2774555" y="4234348"/>
                <a:ext cx="162360" cy="203400"/>
              </p14:xfrm>
            </p:contentPart>
          </mc:Choice>
          <mc:Fallback>
            <p:pic>
              <p:nvPicPr>
                <p:cNvPr id="142" name="Freihand 141">
                  <a:extLst>
                    <a:ext uri="{FF2B5EF4-FFF2-40B4-BE49-F238E27FC236}">
                      <a16:creationId xmlns:a16="http://schemas.microsoft.com/office/drawing/2014/main" id="{AD22A258-CA5E-2DC4-7422-D85A3D4341A3}"/>
                    </a:ext>
                  </a:extLst>
                </p:cNvPr>
                <p:cNvPicPr/>
                <p:nvPr/>
              </p:nvPicPr>
              <p:blipFill>
                <a:blip r:embed="rId188"/>
                <a:stretch>
                  <a:fillRect/>
                </a:stretch>
              </p:blipFill>
              <p:spPr>
                <a:xfrm>
                  <a:off x="2765915" y="4225708"/>
                  <a:ext cx="1800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3" name="Freihand 142">
                  <a:extLst>
                    <a:ext uri="{FF2B5EF4-FFF2-40B4-BE49-F238E27FC236}">
                      <a16:creationId xmlns:a16="http://schemas.microsoft.com/office/drawing/2014/main" id="{C978BFC9-6A74-B156-D171-F714D8063DE8}"/>
                    </a:ext>
                  </a:extLst>
                </p14:cNvPr>
                <p14:cNvContentPartPr/>
                <p14:nvPr/>
              </p14:nvContentPartPr>
              <p14:xfrm>
                <a:off x="2997035" y="4298428"/>
                <a:ext cx="520560" cy="125640"/>
              </p14:xfrm>
            </p:contentPart>
          </mc:Choice>
          <mc:Fallback>
            <p:pic>
              <p:nvPicPr>
                <p:cNvPr id="143" name="Freihand 142">
                  <a:extLst>
                    <a:ext uri="{FF2B5EF4-FFF2-40B4-BE49-F238E27FC236}">
                      <a16:creationId xmlns:a16="http://schemas.microsoft.com/office/drawing/2014/main" id="{C978BFC9-6A74-B156-D171-F714D8063DE8}"/>
                    </a:ext>
                  </a:extLst>
                </p:cNvPr>
                <p:cNvPicPr/>
                <p:nvPr/>
              </p:nvPicPr>
              <p:blipFill>
                <a:blip r:embed="rId190"/>
                <a:stretch>
                  <a:fillRect/>
                </a:stretch>
              </p:blipFill>
              <p:spPr>
                <a:xfrm>
                  <a:off x="2988395" y="4289428"/>
                  <a:ext cx="538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4" name="Freihand 143">
                  <a:extLst>
                    <a:ext uri="{FF2B5EF4-FFF2-40B4-BE49-F238E27FC236}">
                      <a16:creationId xmlns:a16="http://schemas.microsoft.com/office/drawing/2014/main" id="{F9C0B1A3-1BFB-16DA-67C0-560A6350BCE8}"/>
                    </a:ext>
                  </a:extLst>
                </p14:cNvPr>
                <p14:cNvContentPartPr/>
                <p14:nvPr/>
              </p14:nvContentPartPr>
              <p14:xfrm>
                <a:off x="3627035" y="4319308"/>
                <a:ext cx="168480" cy="111960"/>
              </p14:xfrm>
            </p:contentPart>
          </mc:Choice>
          <mc:Fallback>
            <p:pic>
              <p:nvPicPr>
                <p:cNvPr id="144" name="Freihand 143">
                  <a:extLst>
                    <a:ext uri="{FF2B5EF4-FFF2-40B4-BE49-F238E27FC236}">
                      <a16:creationId xmlns:a16="http://schemas.microsoft.com/office/drawing/2014/main" id="{F9C0B1A3-1BFB-16DA-67C0-560A6350BCE8}"/>
                    </a:ext>
                  </a:extLst>
                </p:cNvPr>
                <p:cNvPicPr/>
                <p:nvPr/>
              </p:nvPicPr>
              <p:blipFill>
                <a:blip r:embed="rId192"/>
                <a:stretch>
                  <a:fillRect/>
                </a:stretch>
              </p:blipFill>
              <p:spPr>
                <a:xfrm>
                  <a:off x="3618395" y="4310308"/>
                  <a:ext cx="186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5" name="Freihand 144">
                  <a:extLst>
                    <a:ext uri="{FF2B5EF4-FFF2-40B4-BE49-F238E27FC236}">
                      <a16:creationId xmlns:a16="http://schemas.microsoft.com/office/drawing/2014/main" id="{882B492C-3D61-B43C-69B2-8485B5D82BD0}"/>
                    </a:ext>
                  </a:extLst>
                </p14:cNvPr>
                <p14:cNvContentPartPr/>
                <p14:nvPr/>
              </p14:nvContentPartPr>
              <p14:xfrm>
                <a:off x="3863195" y="4338028"/>
                <a:ext cx="167040" cy="93600"/>
              </p14:xfrm>
            </p:contentPart>
          </mc:Choice>
          <mc:Fallback>
            <p:pic>
              <p:nvPicPr>
                <p:cNvPr id="145" name="Freihand 144">
                  <a:extLst>
                    <a:ext uri="{FF2B5EF4-FFF2-40B4-BE49-F238E27FC236}">
                      <a16:creationId xmlns:a16="http://schemas.microsoft.com/office/drawing/2014/main" id="{882B492C-3D61-B43C-69B2-8485B5D82BD0}"/>
                    </a:ext>
                  </a:extLst>
                </p:cNvPr>
                <p:cNvPicPr/>
                <p:nvPr/>
              </p:nvPicPr>
              <p:blipFill>
                <a:blip r:embed="rId194"/>
                <a:stretch>
                  <a:fillRect/>
                </a:stretch>
              </p:blipFill>
              <p:spPr>
                <a:xfrm>
                  <a:off x="3854555" y="4329028"/>
                  <a:ext cx="184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6" name="Freihand 145">
                  <a:extLst>
                    <a:ext uri="{FF2B5EF4-FFF2-40B4-BE49-F238E27FC236}">
                      <a16:creationId xmlns:a16="http://schemas.microsoft.com/office/drawing/2014/main" id="{4A4EF14D-568D-7375-4433-EAAC4365181C}"/>
                    </a:ext>
                  </a:extLst>
                </p14:cNvPr>
                <p14:cNvContentPartPr/>
                <p14:nvPr/>
              </p14:nvContentPartPr>
              <p14:xfrm>
                <a:off x="4078835" y="4256308"/>
                <a:ext cx="167040" cy="135360"/>
              </p14:xfrm>
            </p:contentPart>
          </mc:Choice>
          <mc:Fallback>
            <p:pic>
              <p:nvPicPr>
                <p:cNvPr id="146" name="Freihand 145">
                  <a:extLst>
                    <a:ext uri="{FF2B5EF4-FFF2-40B4-BE49-F238E27FC236}">
                      <a16:creationId xmlns:a16="http://schemas.microsoft.com/office/drawing/2014/main" id="{4A4EF14D-568D-7375-4433-EAAC4365181C}"/>
                    </a:ext>
                  </a:extLst>
                </p:cNvPr>
                <p:cNvPicPr/>
                <p:nvPr/>
              </p:nvPicPr>
              <p:blipFill>
                <a:blip r:embed="rId196"/>
                <a:stretch>
                  <a:fillRect/>
                </a:stretch>
              </p:blipFill>
              <p:spPr>
                <a:xfrm>
                  <a:off x="4069835" y="4247668"/>
                  <a:ext cx="184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7" name="Freihand 146">
                  <a:extLst>
                    <a:ext uri="{FF2B5EF4-FFF2-40B4-BE49-F238E27FC236}">
                      <a16:creationId xmlns:a16="http://schemas.microsoft.com/office/drawing/2014/main" id="{597B562A-DFA7-02F1-2A45-DFEBB23582D7}"/>
                    </a:ext>
                  </a:extLst>
                </p14:cNvPr>
                <p14:cNvContentPartPr/>
                <p14:nvPr/>
              </p14:nvContentPartPr>
              <p14:xfrm>
                <a:off x="4256315" y="4282228"/>
                <a:ext cx="86040" cy="99000"/>
              </p14:xfrm>
            </p:contentPart>
          </mc:Choice>
          <mc:Fallback>
            <p:pic>
              <p:nvPicPr>
                <p:cNvPr id="147" name="Freihand 146">
                  <a:extLst>
                    <a:ext uri="{FF2B5EF4-FFF2-40B4-BE49-F238E27FC236}">
                      <a16:creationId xmlns:a16="http://schemas.microsoft.com/office/drawing/2014/main" id="{597B562A-DFA7-02F1-2A45-DFEBB23582D7}"/>
                    </a:ext>
                  </a:extLst>
                </p:cNvPr>
                <p:cNvPicPr/>
                <p:nvPr/>
              </p:nvPicPr>
              <p:blipFill>
                <a:blip r:embed="rId198"/>
                <a:stretch>
                  <a:fillRect/>
                </a:stretch>
              </p:blipFill>
              <p:spPr>
                <a:xfrm>
                  <a:off x="4247675" y="4273228"/>
                  <a:ext cx="103680" cy="116640"/>
                </a:xfrm>
                <a:prstGeom prst="rect">
                  <a:avLst/>
                </a:prstGeom>
              </p:spPr>
            </p:pic>
          </mc:Fallback>
        </mc:AlternateContent>
      </p:grpSp>
      <p:grpSp>
        <p:nvGrpSpPr>
          <p:cNvPr id="151" name="Gruppieren 150">
            <a:extLst>
              <a:ext uri="{FF2B5EF4-FFF2-40B4-BE49-F238E27FC236}">
                <a16:creationId xmlns:a16="http://schemas.microsoft.com/office/drawing/2014/main" id="{38106F2A-2466-1C62-7D34-75E3140B9A03}"/>
              </a:ext>
            </a:extLst>
          </p:cNvPr>
          <p:cNvGrpSpPr/>
          <p:nvPr/>
        </p:nvGrpSpPr>
        <p:grpSpPr>
          <a:xfrm>
            <a:off x="4592195" y="4215628"/>
            <a:ext cx="709560" cy="254520"/>
            <a:chOff x="4592195" y="4215628"/>
            <a:chExt cx="709560" cy="254520"/>
          </a:xfrm>
        </p:grpSpPr>
        <mc:AlternateContent xmlns:mc="http://schemas.openxmlformats.org/markup-compatibility/2006">
          <mc:Choice xmlns:p14="http://schemas.microsoft.com/office/powerpoint/2010/main" Requires="p14">
            <p:contentPart p14:bwMode="auto" r:id="rId199">
              <p14:nvContentPartPr>
                <p14:cNvPr id="148" name="Freihand 147">
                  <a:extLst>
                    <a:ext uri="{FF2B5EF4-FFF2-40B4-BE49-F238E27FC236}">
                      <a16:creationId xmlns:a16="http://schemas.microsoft.com/office/drawing/2014/main" id="{82B04561-87BB-3B07-5A87-38837BF481DB}"/>
                    </a:ext>
                  </a:extLst>
                </p14:cNvPr>
                <p14:cNvContentPartPr/>
                <p14:nvPr/>
              </p14:nvContentPartPr>
              <p14:xfrm>
                <a:off x="4592195" y="4215628"/>
                <a:ext cx="100080" cy="254520"/>
              </p14:xfrm>
            </p:contentPart>
          </mc:Choice>
          <mc:Fallback>
            <p:pic>
              <p:nvPicPr>
                <p:cNvPr id="148" name="Freihand 147">
                  <a:extLst>
                    <a:ext uri="{FF2B5EF4-FFF2-40B4-BE49-F238E27FC236}">
                      <a16:creationId xmlns:a16="http://schemas.microsoft.com/office/drawing/2014/main" id="{82B04561-87BB-3B07-5A87-38837BF481DB}"/>
                    </a:ext>
                  </a:extLst>
                </p:cNvPr>
                <p:cNvPicPr/>
                <p:nvPr/>
              </p:nvPicPr>
              <p:blipFill>
                <a:blip r:embed="rId200"/>
                <a:stretch>
                  <a:fillRect/>
                </a:stretch>
              </p:blipFill>
              <p:spPr>
                <a:xfrm>
                  <a:off x="4583195" y="4206628"/>
                  <a:ext cx="1177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9" name="Freihand 148">
                  <a:extLst>
                    <a:ext uri="{FF2B5EF4-FFF2-40B4-BE49-F238E27FC236}">
                      <a16:creationId xmlns:a16="http://schemas.microsoft.com/office/drawing/2014/main" id="{33840DEA-4F29-5BFD-0244-82EC0F4BEC56}"/>
                    </a:ext>
                  </a:extLst>
                </p14:cNvPr>
                <p14:cNvContentPartPr/>
                <p14:nvPr/>
              </p14:nvContentPartPr>
              <p14:xfrm>
                <a:off x="4723595" y="4342708"/>
                <a:ext cx="114120" cy="93600"/>
              </p14:xfrm>
            </p:contentPart>
          </mc:Choice>
          <mc:Fallback>
            <p:pic>
              <p:nvPicPr>
                <p:cNvPr id="149" name="Freihand 148">
                  <a:extLst>
                    <a:ext uri="{FF2B5EF4-FFF2-40B4-BE49-F238E27FC236}">
                      <a16:creationId xmlns:a16="http://schemas.microsoft.com/office/drawing/2014/main" id="{33840DEA-4F29-5BFD-0244-82EC0F4BEC56}"/>
                    </a:ext>
                  </a:extLst>
                </p:cNvPr>
                <p:cNvPicPr/>
                <p:nvPr/>
              </p:nvPicPr>
              <p:blipFill>
                <a:blip r:embed="rId202"/>
                <a:stretch>
                  <a:fillRect/>
                </a:stretch>
              </p:blipFill>
              <p:spPr>
                <a:xfrm>
                  <a:off x="4714595" y="4334068"/>
                  <a:ext cx="131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0" name="Freihand 149">
                  <a:extLst>
                    <a:ext uri="{FF2B5EF4-FFF2-40B4-BE49-F238E27FC236}">
                      <a16:creationId xmlns:a16="http://schemas.microsoft.com/office/drawing/2014/main" id="{F19C6867-4F5B-2FFE-917C-57673F299D15}"/>
                    </a:ext>
                  </a:extLst>
                </p14:cNvPr>
                <p14:cNvContentPartPr/>
                <p14:nvPr/>
              </p14:nvContentPartPr>
              <p14:xfrm>
                <a:off x="4984955" y="4231468"/>
                <a:ext cx="316800" cy="217080"/>
              </p14:xfrm>
            </p:contentPart>
          </mc:Choice>
          <mc:Fallback>
            <p:pic>
              <p:nvPicPr>
                <p:cNvPr id="150" name="Freihand 149">
                  <a:extLst>
                    <a:ext uri="{FF2B5EF4-FFF2-40B4-BE49-F238E27FC236}">
                      <a16:creationId xmlns:a16="http://schemas.microsoft.com/office/drawing/2014/main" id="{F19C6867-4F5B-2FFE-917C-57673F299D15}"/>
                    </a:ext>
                  </a:extLst>
                </p:cNvPr>
                <p:cNvPicPr/>
                <p:nvPr/>
              </p:nvPicPr>
              <p:blipFill>
                <a:blip r:embed="rId204"/>
                <a:stretch>
                  <a:fillRect/>
                </a:stretch>
              </p:blipFill>
              <p:spPr>
                <a:xfrm>
                  <a:off x="4976315" y="4222828"/>
                  <a:ext cx="334440" cy="234720"/>
                </a:xfrm>
                <a:prstGeom prst="rect">
                  <a:avLst/>
                </a:prstGeom>
              </p:spPr>
            </p:pic>
          </mc:Fallback>
        </mc:AlternateContent>
      </p:grpSp>
      <p:grpSp>
        <p:nvGrpSpPr>
          <p:cNvPr id="163" name="Gruppieren 162">
            <a:extLst>
              <a:ext uri="{FF2B5EF4-FFF2-40B4-BE49-F238E27FC236}">
                <a16:creationId xmlns:a16="http://schemas.microsoft.com/office/drawing/2014/main" id="{4D1C6B77-302F-26E8-8F49-EBD61FCC3413}"/>
              </a:ext>
            </a:extLst>
          </p:cNvPr>
          <p:cNvGrpSpPr/>
          <p:nvPr/>
        </p:nvGrpSpPr>
        <p:grpSpPr>
          <a:xfrm>
            <a:off x="5580035" y="4165588"/>
            <a:ext cx="628200" cy="416880"/>
            <a:chOff x="5580035" y="4165588"/>
            <a:chExt cx="628200" cy="416880"/>
          </a:xfrm>
        </p:grpSpPr>
        <mc:AlternateContent xmlns:mc="http://schemas.openxmlformats.org/markup-compatibility/2006">
          <mc:Choice xmlns:p14="http://schemas.microsoft.com/office/powerpoint/2010/main" Requires="p14">
            <p:contentPart p14:bwMode="auto" r:id="rId205">
              <p14:nvContentPartPr>
                <p14:cNvPr id="154" name="Freihand 153">
                  <a:extLst>
                    <a:ext uri="{FF2B5EF4-FFF2-40B4-BE49-F238E27FC236}">
                      <a16:creationId xmlns:a16="http://schemas.microsoft.com/office/drawing/2014/main" id="{A3E6AA59-2A62-F2D8-1EDC-377693777063}"/>
                    </a:ext>
                  </a:extLst>
                </p14:cNvPr>
                <p14:cNvContentPartPr/>
                <p14:nvPr/>
              </p14:nvContentPartPr>
              <p14:xfrm>
                <a:off x="5580035" y="4272508"/>
                <a:ext cx="127080" cy="121320"/>
              </p14:xfrm>
            </p:contentPart>
          </mc:Choice>
          <mc:Fallback>
            <p:pic>
              <p:nvPicPr>
                <p:cNvPr id="154" name="Freihand 153">
                  <a:extLst>
                    <a:ext uri="{FF2B5EF4-FFF2-40B4-BE49-F238E27FC236}">
                      <a16:creationId xmlns:a16="http://schemas.microsoft.com/office/drawing/2014/main" id="{A3E6AA59-2A62-F2D8-1EDC-377693777063}"/>
                    </a:ext>
                  </a:extLst>
                </p:cNvPr>
                <p:cNvPicPr/>
                <p:nvPr/>
              </p:nvPicPr>
              <p:blipFill>
                <a:blip r:embed="rId206"/>
                <a:stretch>
                  <a:fillRect/>
                </a:stretch>
              </p:blipFill>
              <p:spPr>
                <a:xfrm>
                  <a:off x="5571395" y="4263868"/>
                  <a:ext cx="144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5" name="Freihand 154">
                  <a:extLst>
                    <a:ext uri="{FF2B5EF4-FFF2-40B4-BE49-F238E27FC236}">
                      <a16:creationId xmlns:a16="http://schemas.microsoft.com/office/drawing/2014/main" id="{DC900B87-B360-CF5A-77C8-13B9079093A1}"/>
                    </a:ext>
                  </a:extLst>
                </p14:cNvPr>
                <p14:cNvContentPartPr/>
                <p14:nvPr/>
              </p14:nvContentPartPr>
              <p14:xfrm>
                <a:off x="5743835" y="4278268"/>
                <a:ext cx="105120" cy="304200"/>
              </p14:xfrm>
            </p:contentPart>
          </mc:Choice>
          <mc:Fallback>
            <p:pic>
              <p:nvPicPr>
                <p:cNvPr id="155" name="Freihand 154">
                  <a:extLst>
                    <a:ext uri="{FF2B5EF4-FFF2-40B4-BE49-F238E27FC236}">
                      <a16:creationId xmlns:a16="http://schemas.microsoft.com/office/drawing/2014/main" id="{DC900B87-B360-CF5A-77C8-13B9079093A1}"/>
                    </a:ext>
                  </a:extLst>
                </p:cNvPr>
                <p:cNvPicPr/>
                <p:nvPr/>
              </p:nvPicPr>
              <p:blipFill>
                <a:blip r:embed="rId208"/>
                <a:stretch>
                  <a:fillRect/>
                </a:stretch>
              </p:blipFill>
              <p:spPr>
                <a:xfrm>
                  <a:off x="5735195" y="4269628"/>
                  <a:ext cx="1227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6" name="Freihand 155">
                  <a:extLst>
                    <a:ext uri="{FF2B5EF4-FFF2-40B4-BE49-F238E27FC236}">
                      <a16:creationId xmlns:a16="http://schemas.microsoft.com/office/drawing/2014/main" id="{7DE7592D-A51B-31B0-D1D2-66D5A0B08249}"/>
                    </a:ext>
                  </a:extLst>
                </p14:cNvPr>
                <p14:cNvContentPartPr/>
                <p14:nvPr/>
              </p14:nvContentPartPr>
              <p14:xfrm>
                <a:off x="5695595" y="4249468"/>
                <a:ext cx="46800" cy="74880"/>
              </p14:xfrm>
            </p:contentPart>
          </mc:Choice>
          <mc:Fallback>
            <p:pic>
              <p:nvPicPr>
                <p:cNvPr id="156" name="Freihand 155">
                  <a:extLst>
                    <a:ext uri="{FF2B5EF4-FFF2-40B4-BE49-F238E27FC236}">
                      <a16:creationId xmlns:a16="http://schemas.microsoft.com/office/drawing/2014/main" id="{7DE7592D-A51B-31B0-D1D2-66D5A0B08249}"/>
                    </a:ext>
                  </a:extLst>
                </p:cNvPr>
                <p:cNvPicPr/>
                <p:nvPr/>
              </p:nvPicPr>
              <p:blipFill>
                <a:blip r:embed="rId210"/>
                <a:stretch>
                  <a:fillRect/>
                </a:stretch>
              </p:blipFill>
              <p:spPr>
                <a:xfrm>
                  <a:off x="5686955" y="4240468"/>
                  <a:ext cx="64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7" name="Freihand 156">
                  <a:extLst>
                    <a:ext uri="{FF2B5EF4-FFF2-40B4-BE49-F238E27FC236}">
                      <a16:creationId xmlns:a16="http://schemas.microsoft.com/office/drawing/2014/main" id="{8E67A5F8-FAA2-E9FA-D525-2DA878E2FE3B}"/>
                    </a:ext>
                  </a:extLst>
                </p14:cNvPr>
                <p14:cNvContentPartPr/>
                <p14:nvPr/>
              </p14:nvContentPartPr>
              <p14:xfrm>
                <a:off x="5658875" y="4250188"/>
                <a:ext cx="23760" cy="157680"/>
              </p14:xfrm>
            </p:contentPart>
          </mc:Choice>
          <mc:Fallback>
            <p:pic>
              <p:nvPicPr>
                <p:cNvPr id="157" name="Freihand 156">
                  <a:extLst>
                    <a:ext uri="{FF2B5EF4-FFF2-40B4-BE49-F238E27FC236}">
                      <a16:creationId xmlns:a16="http://schemas.microsoft.com/office/drawing/2014/main" id="{8E67A5F8-FAA2-E9FA-D525-2DA878E2FE3B}"/>
                    </a:ext>
                  </a:extLst>
                </p:cNvPr>
                <p:cNvPicPr/>
                <p:nvPr/>
              </p:nvPicPr>
              <p:blipFill>
                <a:blip r:embed="rId212"/>
                <a:stretch>
                  <a:fillRect/>
                </a:stretch>
              </p:blipFill>
              <p:spPr>
                <a:xfrm>
                  <a:off x="5650235" y="4241548"/>
                  <a:ext cx="41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8" name="Freihand 157">
                  <a:extLst>
                    <a:ext uri="{FF2B5EF4-FFF2-40B4-BE49-F238E27FC236}">
                      <a16:creationId xmlns:a16="http://schemas.microsoft.com/office/drawing/2014/main" id="{DABF0FA8-18C8-BEE1-C8D0-3F95CB5ABDEE}"/>
                    </a:ext>
                  </a:extLst>
                </p14:cNvPr>
                <p14:cNvContentPartPr/>
                <p14:nvPr/>
              </p14:nvContentPartPr>
              <p14:xfrm>
                <a:off x="5870195" y="4165588"/>
                <a:ext cx="338040" cy="200160"/>
              </p14:xfrm>
            </p:contentPart>
          </mc:Choice>
          <mc:Fallback>
            <p:pic>
              <p:nvPicPr>
                <p:cNvPr id="158" name="Freihand 157">
                  <a:extLst>
                    <a:ext uri="{FF2B5EF4-FFF2-40B4-BE49-F238E27FC236}">
                      <a16:creationId xmlns:a16="http://schemas.microsoft.com/office/drawing/2014/main" id="{DABF0FA8-18C8-BEE1-C8D0-3F95CB5ABDEE}"/>
                    </a:ext>
                  </a:extLst>
                </p:cNvPr>
                <p:cNvPicPr/>
                <p:nvPr/>
              </p:nvPicPr>
              <p:blipFill>
                <a:blip r:embed="rId214"/>
                <a:stretch>
                  <a:fillRect/>
                </a:stretch>
              </p:blipFill>
              <p:spPr>
                <a:xfrm>
                  <a:off x="5861555" y="4156588"/>
                  <a:ext cx="355680" cy="217800"/>
                </a:xfrm>
                <a:prstGeom prst="rect">
                  <a:avLst/>
                </a:prstGeom>
              </p:spPr>
            </p:pic>
          </mc:Fallback>
        </mc:AlternateContent>
      </p:grpSp>
      <p:grpSp>
        <p:nvGrpSpPr>
          <p:cNvPr id="162" name="Gruppieren 161">
            <a:extLst>
              <a:ext uri="{FF2B5EF4-FFF2-40B4-BE49-F238E27FC236}">
                <a16:creationId xmlns:a16="http://schemas.microsoft.com/office/drawing/2014/main" id="{143F4C17-DA3F-51E4-027B-ABEC3B32FF33}"/>
              </a:ext>
            </a:extLst>
          </p:cNvPr>
          <p:cNvGrpSpPr/>
          <p:nvPr/>
        </p:nvGrpSpPr>
        <p:grpSpPr>
          <a:xfrm>
            <a:off x="2197475" y="4683268"/>
            <a:ext cx="303840" cy="338040"/>
            <a:chOff x="2197475" y="4683268"/>
            <a:chExt cx="303840" cy="338040"/>
          </a:xfrm>
        </p:grpSpPr>
        <mc:AlternateContent xmlns:mc="http://schemas.openxmlformats.org/markup-compatibility/2006">
          <mc:Choice xmlns:p14="http://schemas.microsoft.com/office/powerpoint/2010/main" Requires="p14">
            <p:contentPart p14:bwMode="auto" r:id="rId215">
              <p14:nvContentPartPr>
                <p14:cNvPr id="159" name="Freihand 158">
                  <a:extLst>
                    <a:ext uri="{FF2B5EF4-FFF2-40B4-BE49-F238E27FC236}">
                      <a16:creationId xmlns:a16="http://schemas.microsoft.com/office/drawing/2014/main" id="{E6E70730-04DE-38BD-7FF8-52D07CA18DA1}"/>
                    </a:ext>
                  </a:extLst>
                </p14:cNvPr>
                <p14:cNvContentPartPr/>
                <p14:nvPr/>
              </p14:nvContentPartPr>
              <p14:xfrm>
                <a:off x="2197475" y="4863268"/>
                <a:ext cx="166320" cy="129960"/>
              </p14:xfrm>
            </p:contentPart>
          </mc:Choice>
          <mc:Fallback>
            <p:pic>
              <p:nvPicPr>
                <p:cNvPr id="159" name="Freihand 158">
                  <a:extLst>
                    <a:ext uri="{FF2B5EF4-FFF2-40B4-BE49-F238E27FC236}">
                      <a16:creationId xmlns:a16="http://schemas.microsoft.com/office/drawing/2014/main" id="{E6E70730-04DE-38BD-7FF8-52D07CA18DA1}"/>
                    </a:ext>
                  </a:extLst>
                </p:cNvPr>
                <p:cNvPicPr/>
                <p:nvPr/>
              </p:nvPicPr>
              <p:blipFill>
                <a:blip r:embed="rId216"/>
                <a:stretch>
                  <a:fillRect/>
                </a:stretch>
              </p:blipFill>
              <p:spPr>
                <a:xfrm>
                  <a:off x="2188475" y="4854268"/>
                  <a:ext cx="183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0" name="Freihand 159">
                  <a:extLst>
                    <a:ext uri="{FF2B5EF4-FFF2-40B4-BE49-F238E27FC236}">
                      <a16:creationId xmlns:a16="http://schemas.microsoft.com/office/drawing/2014/main" id="{4BD1435B-F86E-6DFF-4077-6635F19EA88E}"/>
                    </a:ext>
                  </a:extLst>
                </p14:cNvPr>
                <p14:cNvContentPartPr/>
                <p14:nvPr/>
              </p14:nvContentPartPr>
              <p14:xfrm>
                <a:off x="2360555" y="4743028"/>
                <a:ext cx="140760" cy="278280"/>
              </p14:xfrm>
            </p:contentPart>
          </mc:Choice>
          <mc:Fallback>
            <p:pic>
              <p:nvPicPr>
                <p:cNvPr id="160" name="Freihand 159">
                  <a:extLst>
                    <a:ext uri="{FF2B5EF4-FFF2-40B4-BE49-F238E27FC236}">
                      <a16:creationId xmlns:a16="http://schemas.microsoft.com/office/drawing/2014/main" id="{4BD1435B-F86E-6DFF-4077-6635F19EA88E}"/>
                    </a:ext>
                  </a:extLst>
                </p:cNvPr>
                <p:cNvPicPr/>
                <p:nvPr/>
              </p:nvPicPr>
              <p:blipFill>
                <a:blip r:embed="rId218"/>
                <a:stretch>
                  <a:fillRect/>
                </a:stretch>
              </p:blipFill>
              <p:spPr>
                <a:xfrm>
                  <a:off x="2351555" y="4734028"/>
                  <a:ext cx="1584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1" name="Freihand 160">
                  <a:extLst>
                    <a:ext uri="{FF2B5EF4-FFF2-40B4-BE49-F238E27FC236}">
                      <a16:creationId xmlns:a16="http://schemas.microsoft.com/office/drawing/2014/main" id="{B5508629-C868-55C2-BE21-3C38601A2A2D}"/>
                    </a:ext>
                  </a:extLst>
                </p14:cNvPr>
                <p14:cNvContentPartPr/>
                <p14:nvPr/>
              </p14:nvContentPartPr>
              <p14:xfrm>
                <a:off x="2254355" y="4683268"/>
                <a:ext cx="31320" cy="11520"/>
              </p14:xfrm>
            </p:contentPart>
          </mc:Choice>
          <mc:Fallback>
            <p:pic>
              <p:nvPicPr>
                <p:cNvPr id="161" name="Freihand 160">
                  <a:extLst>
                    <a:ext uri="{FF2B5EF4-FFF2-40B4-BE49-F238E27FC236}">
                      <a16:creationId xmlns:a16="http://schemas.microsoft.com/office/drawing/2014/main" id="{B5508629-C868-55C2-BE21-3C38601A2A2D}"/>
                    </a:ext>
                  </a:extLst>
                </p:cNvPr>
                <p:cNvPicPr/>
                <p:nvPr/>
              </p:nvPicPr>
              <p:blipFill>
                <a:blip r:embed="rId220"/>
                <a:stretch>
                  <a:fillRect/>
                </a:stretch>
              </p:blipFill>
              <p:spPr>
                <a:xfrm>
                  <a:off x="2245715" y="4674628"/>
                  <a:ext cx="48960" cy="2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1">
            <p14:nvContentPartPr>
              <p14:cNvPr id="164" name="Freihand 163">
                <a:extLst>
                  <a:ext uri="{FF2B5EF4-FFF2-40B4-BE49-F238E27FC236}">
                    <a16:creationId xmlns:a16="http://schemas.microsoft.com/office/drawing/2014/main" id="{26852F12-4D60-6E25-54CD-163CAF4AB3F0}"/>
                  </a:ext>
                </a:extLst>
              </p14:cNvPr>
              <p14:cNvContentPartPr/>
              <p14:nvPr/>
            </p14:nvContentPartPr>
            <p14:xfrm>
              <a:off x="2913515" y="4750948"/>
              <a:ext cx="271800" cy="203400"/>
            </p14:xfrm>
          </p:contentPart>
        </mc:Choice>
        <mc:Fallback>
          <p:pic>
            <p:nvPicPr>
              <p:cNvPr id="164" name="Freihand 163">
                <a:extLst>
                  <a:ext uri="{FF2B5EF4-FFF2-40B4-BE49-F238E27FC236}">
                    <a16:creationId xmlns:a16="http://schemas.microsoft.com/office/drawing/2014/main" id="{26852F12-4D60-6E25-54CD-163CAF4AB3F0}"/>
                  </a:ext>
                </a:extLst>
              </p:cNvPr>
              <p:cNvPicPr/>
              <p:nvPr/>
            </p:nvPicPr>
            <p:blipFill>
              <a:blip r:embed="rId222"/>
              <a:stretch>
                <a:fillRect/>
              </a:stretch>
            </p:blipFill>
            <p:spPr>
              <a:xfrm>
                <a:off x="2904515" y="4741948"/>
                <a:ext cx="289440" cy="221040"/>
              </a:xfrm>
              <a:prstGeom prst="rect">
                <a:avLst/>
              </a:prstGeom>
            </p:spPr>
          </p:pic>
        </mc:Fallback>
      </mc:AlternateContent>
      <p:grpSp>
        <p:nvGrpSpPr>
          <p:cNvPr id="183" name="Gruppieren 182">
            <a:extLst>
              <a:ext uri="{FF2B5EF4-FFF2-40B4-BE49-F238E27FC236}">
                <a16:creationId xmlns:a16="http://schemas.microsoft.com/office/drawing/2014/main" id="{CD07C3C7-2767-03F7-3B41-9E1375C5CC4B}"/>
              </a:ext>
            </a:extLst>
          </p:cNvPr>
          <p:cNvGrpSpPr/>
          <p:nvPr/>
        </p:nvGrpSpPr>
        <p:grpSpPr>
          <a:xfrm>
            <a:off x="3483755" y="4707748"/>
            <a:ext cx="882720" cy="216720"/>
            <a:chOff x="3483755" y="4707748"/>
            <a:chExt cx="882720" cy="216720"/>
          </a:xfrm>
        </p:grpSpPr>
        <mc:AlternateContent xmlns:mc="http://schemas.openxmlformats.org/markup-compatibility/2006">
          <mc:Choice xmlns:p14="http://schemas.microsoft.com/office/powerpoint/2010/main" Requires="p14">
            <p:contentPart p14:bwMode="auto" r:id="rId223">
              <p14:nvContentPartPr>
                <p14:cNvPr id="165" name="Freihand 164">
                  <a:extLst>
                    <a:ext uri="{FF2B5EF4-FFF2-40B4-BE49-F238E27FC236}">
                      <a16:creationId xmlns:a16="http://schemas.microsoft.com/office/drawing/2014/main" id="{9AAB1CBB-DD0E-6637-2C11-78C4D829B504}"/>
                    </a:ext>
                  </a:extLst>
                </p14:cNvPr>
                <p14:cNvContentPartPr/>
                <p14:nvPr/>
              </p14:nvContentPartPr>
              <p14:xfrm>
                <a:off x="3483755" y="4813948"/>
                <a:ext cx="369360" cy="110520"/>
              </p14:xfrm>
            </p:contentPart>
          </mc:Choice>
          <mc:Fallback>
            <p:pic>
              <p:nvPicPr>
                <p:cNvPr id="165" name="Freihand 164">
                  <a:extLst>
                    <a:ext uri="{FF2B5EF4-FFF2-40B4-BE49-F238E27FC236}">
                      <a16:creationId xmlns:a16="http://schemas.microsoft.com/office/drawing/2014/main" id="{9AAB1CBB-DD0E-6637-2C11-78C4D829B504}"/>
                    </a:ext>
                  </a:extLst>
                </p:cNvPr>
                <p:cNvPicPr/>
                <p:nvPr/>
              </p:nvPicPr>
              <p:blipFill>
                <a:blip r:embed="rId224"/>
                <a:stretch>
                  <a:fillRect/>
                </a:stretch>
              </p:blipFill>
              <p:spPr>
                <a:xfrm>
                  <a:off x="3474755" y="4805308"/>
                  <a:ext cx="387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6" name="Freihand 165">
                  <a:extLst>
                    <a:ext uri="{FF2B5EF4-FFF2-40B4-BE49-F238E27FC236}">
                      <a16:creationId xmlns:a16="http://schemas.microsoft.com/office/drawing/2014/main" id="{6DBA1F5B-5B12-FCC8-210A-7E4C649E4DA1}"/>
                    </a:ext>
                  </a:extLst>
                </p14:cNvPr>
                <p14:cNvContentPartPr/>
                <p14:nvPr/>
              </p14:nvContentPartPr>
              <p14:xfrm>
                <a:off x="3935195" y="4707748"/>
                <a:ext cx="431280" cy="200880"/>
              </p14:xfrm>
            </p:contentPart>
          </mc:Choice>
          <mc:Fallback>
            <p:pic>
              <p:nvPicPr>
                <p:cNvPr id="166" name="Freihand 165">
                  <a:extLst>
                    <a:ext uri="{FF2B5EF4-FFF2-40B4-BE49-F238E27FC236}">
                      <a16:creationId xmlns:a16="http://schemas.microsoft.com/office/drawing/2014/main" id="{6DBA1F5B-5B12-FCC8-210A-7E4C649E4DA1}"/>
                    </a:ext>
                  </a:extLst>
                </p:cNvPr>
                <p:cNvPicPr/>
                <p:nvPr/>
              </p:nvPicPr>
              <p:blipFill>
                <a:blip r:embed="rId226"/>
                <a:stretch>
                  <a:fillRect/>
                </a:stretch>
              </p:blipFill>
              <p:spPr>
                <a:xfrm>
                  <a:off x="3926195" y="4698748"/>
                  <a:ext cx="448920" cy="21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167" name="Freihand 166">
                <a:extLst>
                  <a:ext uri="{FF2B5EF4-FFF2-40B4-BE49-F238E27FC236}">
                    <a16:creationId xmlns:a16="http://schemas.microsoft.com/office/drawing/2014/main" id="{97D75963-0331-81F8-DC0A-7A99DBE7C46E}"/>
                  </a:ext>
                </a:extLst>
              </p14:cNvPr>
              <p14:cNvContentPartPr/>
              <p14:nvPr/>
            </p14:nvContentPartPr>
            <p14:xfrm>
              <a:off x="4558355" y="4705948"/>
              <a:ext cx="274320" cy="279000"/>
            </p14:xfrm>
          </p:contentPart>
        </mc:Choice>
        <mc:Fallback>
          <p:pic>
            <p:nvPicPr>
              <p:cNvPr id="167" name="Freihand 166">
                <a:extLst>
                  <a:ext uri="{FF2B5EF4-FFF2-40B4-BE49-F238E27FC236}">
                    <a16:creationId xmlns:a16="http://schemas.microsoft.com/office/drawing/2014/main" id="{97D75963-0331-81F8-DC0A-7A99DBE7C46E}"/>
                  </a:ext>
                </a:extLst>
              </p:cNvPr>
              <p:cNvPicPr/>
              <p:nvPr/>
            </p:nvPicPr>
            <p:blipFill>
              <a:blip r:embed="rId228"/>
              <a:stretch>
                <a:fillRect/>
              </a:stretch>
            </p:blipFill>
            <p:spPr>
              <a:xfrm>
                <a:off x="4549715" y="4696948"/>
                <a:ext cx="291960" cy="296640"/>
              </a:xfrm>
              <a:prstGeom prst="rect">
                <a:avLst/>
              </a:prstGeom>
            </p:spPr>
          </p:pic>
        </mc:Fallback>
      </mc:AlternateContent>
      <p:grpSp>
        <p:nvGrpSpPr>
          <p:cNvPr id="182" name="Gruppieren 181">
            <a:extLst>
              <a:ext uri="{FF2B5EF4-FFF2-40B4-BE49-F238E27FC236}">
                <a16:creationId xmlns:a16="http://schemas.microsoft.com/office/drawing/2014/main" id="{BDD6221A-110E-2ED5-06C0-81B061360A91}"/>
              </a:ext>
            </a:extLst>
          </p:cNvPr>
          <p:cNvGrpSpPr/>
          <p:nvPr/>
        </p:nvGrpSpPr>
        <p:grpSpPr>
          <a:xfrm>
            <a:off x="5086835" y="4671388"/>
            <a:ext cx="819720" cy="333720"/>
            <a:chOff x="5086835" y="4671388"/>
            <a:chExt cx="819720" cy="333720"/>
          </a:xfrm>
        </p:grpSpPr>
        <mc:AlternateContent xmlns:mc="http://schemas.openxmlformats.org/markup-compatibility/2006">
          <mc:Choice xmlns:p14="http://schemas.microsoft.com/office/powerpoint/2010/main" Requires="p14">
            <p:contentPart p14:bwMode="auto" r:id="rId229">
              <p14:nvContentPartPr>
                <p14:cNvPr id="168" name="Freihand 167">
                  <a:extLst>
                    <a:ext uri="{FF2B5EF4-FFF2-40B4-BE49-F238E27FC236}">
                      <a16:creationId xmlns:a16="http://schemas.microsoft.com/office/drawing/2014/main" id="{DCEC190B-80D7-78AA-DB89-9F857BD144F7}"/>
                    </a:ext>
                  </a:extLst>
                </p14:cNvPr>
                <p14:cNvContentPartPr/>
                <p14:nvPr/>
              </p14:nvContentPartPr>
              <p14:xfrm>
                <a:off x="5086835" y="4671388"/>
                <a:ext cx="226080" cy="237240"/>
              </p14:xfrm>
            </p:contentPart>
          </mc:Choice>
          <mc:Fallback>
            <p:pic>
              <p:nvPicPr>
                <p:cNvPr id="168" name="Freihand 167">
                  <a:extLst>
                    <a:ext uri="{FF2B5EF4-FFF2-40B4-BE49-F238E27FC236}">
                      <a16:creationId xmlns:a16="http://schemas.microsoft.com/office/drawing/2014/main" id="{DCEC190B-80D7-78AA-DB89-9F857BD144F7}"/>
                    </a:ext>
                  </a:extLst>
                </p:cNvPr>
                <p:cNvPicPr/>
                <p:nvPr/>
              </p:nvPicPr>
              <p:blipFill>
                <a:blip r:embed="rId230"/>
                <a:stretch>
                  <a:fillRect/>
                </a:stretch>
              </p:blipFill>
              <p:spPr>
                <a:xfrm>
                  <a:off x="5078195" y="4662748"/>
                  <a:ext cx="243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9" name="Freihand 168">
                  <a:extLst>
                    <a:ext uri="{FF2B5EF4-FFF2-40B4-BE49-F238E27FC236}">
                      <a16:creationId xmlns:a16="http://schemas.microsoft.com/office/drawing/2014/main" id="{E27C0D7E-10B7-D667-F9CC-CEA4FA424739}"/>
                    </a:ext>
                  </a:extLst>
                </p14:cNvPr>
                <p14:cNvContentPartPr/>
                <p14:nvPr/>
              </p14:nvContentPartPr>
              <p14:xfrm>
                <a:off x="5388875" y="4757428"/>
                <a:ext cx="517680" cy="247680"/>
              </p14:xfrm>
            </p:contentPart>
          </mc:Choice>
          <mc:Fallback>
            <p:pic>
              <p:nvPicPr>
                <p:cNvPr id="169" name="Freihand 168">
                  <a:extLst>
                    <a:ext uri="{FF2B5EF4-FFF2-40B4-BE49-F238E27FC236}">
                      <a16:creationId xmlns:a16="http://schemas.microsoft.com/office/drawing/2014/main" id="{E27C0D7E-10B7-D667-F9CC-CEA4FA424739}"/>
                    </a:ext>
                  </a:extLst>
                </p:cNvPr>
                <p:cNvPicPr/>
                <p:nvPr/>
              </p:nvPicPr>
              <p:blipFill>
                <a:blip r:embed="rId232"/>
                <a:stretch>
                  <a:fillRect/>
                </a:stretch>
              </p:blipFill>
              <p:spPr>
                <a:xfrm>
                  <a:off x="5380235" y="4748788"/>
                  <a:ext cx="535320" cy="265320"/>
                </a:xfrm>
                <a:prstGeom prst="rect">
                  <a:avLst/>
                </a:prstGeom>
              </p:spPr>
            </p:pic>
          </mc:Fallback>
        </mc:AlternateContent>
      </p:grpSp>
      <p:grpSp>
        <p:nvGrpSpPr>
          <p:cNvPr id="181" name="Gruppieren 180">
            <a:extLst>
              <a:ext uri="{FF2B5EF4-FFF2-40B4-BE49-F238E27FC236}">
                <a16:creationId xmlns:a16="http://schemas.microsoft.com/office/drawing/2014/main" id="{9B95A791-F638-DC8F-8787-664C894FF4D3}"/>
              </a:ext>
            </a:extLst>
          </p:cNvPr>
          <p:cNvGrpSpPr/>
          <p:nvPr/>
        </p:nvGrpSpPr>
        <p:grpSpPr>
          <a:xfrm>
            <a:off x="6146315" y="4645828"/>
            <a:ext cx="262440" cy="241920"/>
            <a:chOff x="6146315" y="4645828"/>
            <a:chExt cx="262440" cy="241920"/>
          </a:xfrm>
        </p:grpSpPr>
        <mc:AlternateContent xmlns:mc="http://schemas.openxmlformats.org/markup-compatibility/2006">
          <mc:Choice xmlns:p14="http://schemas.microsoft.com/office/powerpoint/2010/main" Requires="p14">
            <p:contentPart p14:bwMode="auto" r:id="rId233">
              <p14:nvContentPartPr>
                <p14:cNvPr id="170" name="Freihand 169">
                  <a:extLst>
                    <a:ext uri="{FF2B5EF4-FFF2-40B4-BE49-F238E27FC236}">
                      <a16:creationId xmlns:a16="http://schemas.microsoft.com/office/drawing/2014/main" id="{EFB15DFD-07F6-F264-70F5-1F5E85345E31}"/>
                    </a:ext>
                  </a:extLst>
                </p14:cNvPr>
                <p14:cNvContentPartPr/>
                <p14:nvPr/>
              </p14:nvContentPartPr>
              <p14:xfrm>
                <a:off x="6146315" y="4749508"/>
                <a:ext cx="15840" cy="120960"/>
              </p14:xfrm>
            </p:contentPart>
          </mc:Choice>
          <mc:Fallback>
            <p:pic>
              <p:nvPicPr>
                <p:cNvPr id="170" name="Freihand 169">
                  <a:extLst>
                    <a:ext uri="{FF2B5EF4-FFF2-40B4-BE49-F238E27FC236}">
                      <a16:creationId xmlns:a16="http://schemas.microsoft.com/office/drawing/2014/main" id="{EFB15DFD-07F6-F264-70F5-1F5E85345E31}"/>
                    </a:ext>
                  </a:extLst>
                </p:cNvPr>
                <p:cNvPicPr/>
                <p:nvPr/>
              </p:nvPicPr>
              <p:blipFill>
                <a:blip r:embed="rId234"/>
                <a:stretch>
                  <a:fillRect/>
                </a:stretch>
              </p:blipFill>
              <p:spPr>
                <a:xfrm>
                  <a:off x="6137675" y="4740508"/>
                  <a:ext cx="33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1" name="Freihand 170">
                  <a:extLst>
                    <a:ext uri="{FF2B5EF4-FFF2-40B4-BE49-F238E27FC236}">
                      <a16:creationId xmlns:a16="http://schemas.microsoft.com/office/drawing/2014/main" id="{48F63CB3-62C9-0AD9-C114-876589B0A66F}"/>
                    </a:ext>
                  </a:extLst>
                </p14:cNvPr>
                <p14:cNvContentPartPr/>
                <p14:nvPr/>
              </p14:nvContentPartPr>
              <p14:xfrm>
                <a:off x="6172955" y="4645828"/>
                <a:ext cx="235800" cy="241920"/>
              </p14:xfrm>
            </p:contentPart>
          </mc:Choice>
          <mc:Fallback>
            <p:pic>
              <p:nvPicPr>
                <p:cNvPr id="171" name="Freihand 170">
                  <a:extLst>
                    <a:ext uri="{FF2B5EF4-FFF2-40B4-BE49-F238E27FC236}">
                      <a16:creationId xmlns:a16="http://schemas.microsoft.com/office/drawing/2014/main" id="{48F63CB3-62C9-0AD9-C114-876589B0A66F}"/>
                    </a:ext>
                  </a:extLst>
                </p:cNvPr>
                <p:cNvPicPr/>
                <p:nvPr/>
              </p:nvPicPr>
              <p:blipFill>
                <a:blip r:embed="rId236"/>
                <a:stretch>
                  <a:fillRect/>
                </a:stretch>
              </p:blipFill>
              <p:spPr>
                <a:xfrm>
                  <a:off x="6163955" y="4637188"/>
                  <a:ext cx="253440" cy="259560"/>
                </a:xfrm>
                <a:prstGeom prst="rect">
                  <a:avLst/>
                </a:prstGeom>
              </p:spPr>
            </p:pic>
          </mc:Fallback>
        </mc:AlternateContent>
      </p:grpSp>
      <p:grpSp>
        <p:nvGrpSpPr>
          <p:cNvPr id="180" name="Gruppieren 179">
            <a:extLst>
              <a:ext uri="{FF2B5EF4-FFF2-40B4-BE49-F238E27FC236}">
                <a16:creationId xmlns:a16="http://schemas.microsoft.com/office/drawing/2014/main" id="{83657B2D-4726-9FFD-5B12-6F8EB370CCB3}"/>
              </a:ext>
            </a:extLst>
          </p:cNvPr>
          <p:cNvGrpSpPr/>
          <p:nvPr/>
        </p:nvGrpSpPr>
        <p:grpSpPr>
          <a:xfrm>
            <a:off x="6641315" y="4411108"/>
            <a:ext cx="1697040" cy="439560"/>
            <a:chOff x="6641315" y="4411108"/>
            <a:chExt cx="1697040" cy="439560"/>
          </a:xfrm>
        </p:grpSpPr>
        <mc:AlternateContent xmlns:mc="http://schemas.openxmlformats.org/markup-compatibility/2006">
          <mc:Choice xmlns:p14="http://schemas.microsoft.com/office/powerpoint/2010/main" Requires="p14">
            <p:contentPart p14:bwMode="auto" r:id="rId237">
              <p14:nvContentPartPr>
                <p14:cNvPr id="172" name="Freihand 171">
                  <a:extLst>
                    <a:ext uri="{FF2B5EF4-FFF2-40B4-BE49-F238E27FC236}">
                      <a16:creationId xmlns:a16="http://schemas.microsoft.com/office/drawing/2014/main" id="{D43D4759-7504-B3EF-C0D5-286C718D1B7D}"/>
                    </a:ext>
                  </a:extLst>
                </p14:cNvPr>
                <p14:cNvContentPartPr/>
                <p14:nvPr/>
              </p14:nvContentPartPr>
              <p14:xfrm>
                <a:off x="6641315" y="4730788"/>
                <a:ext cx="272160" cy="117360"/>
              </p14:xfrm>
            </p:contentPart>
          </mc:Choice>
          <mc:Fallback>
            <p:pic>
              <p:nvPicPr>
                <p:cNvPr id="172" name="Freihand 171">
                  <a:extLst>
                    <a:ext uri="{FF2B5EF4-FFF2-40B4-BE49-F238E27FC236}">
                      <a16:creationId xmlns:a16="http://schemas.microsoft.com/office/drawing/2014/main" id="{D43D4759-7504-B3EF-C0D5-286C718D1B7D}"/>
                    </a:ext>
                  </a:extLst>
                </p:cNvPr>
                <p:cNvPicPr/>
                <p:nvPr/>
              </p:nvPicPr>
              <p:blipFill>
                <a:blip r:embed="rId238"/>
                <a:stretch>
                  <a:fillRect/>
                </a:stretch>
              </p:blipFill>
              <p:spPr>
                <a:xfrm>
                  <a:off x="6632675" y="4721788"/>
                  <a:ext cx="289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3" name="Freihand 172">
                  <a:extLst>
                    <a:ext uri="{FF2B5EF4-FFF2-40B4-BE49-F238E27FC236}">
                      <a16:creationId xmlns:a16="http://schemas.microsoft.com/office/drawing/2014/main" id="{B4DEF5C3-9BD6-EB35-5C45-F4A6121F0665}"/>
                    </a:ext>
                  </a:extLst>
                </p14:cNvPr>
                <p14:cNvContentPartPr/>
                <p14:nvPr/>
              </p14:nvContentPartPr>
              <p14:xfrm>
                <a:off x="6844715" y="4560508"/>
                <a:ext cx="32400" cy="64440"/>
              </p14:xfrm>
            </p:contentPart>
          </mc:Choice>
          <mc:Fallback>
            <p:pic>
              <p:nvPicPr>
                <p:cNvPr id="173" name="Freihand 172">
                  <a:extLst>
                    <a:ext uri="{FF2B5EF4-FFF2-40B4-BE49-F238E27FC236}">
                      <a16:creationId xmlns:a16="http://schemas.microsoft.com/office/drawing/2014/main" id="{B4DEF5C3-9BD6-EB35-5C45-F4A6121F0665}"/>
                    </a:ext>
                  </a:extLst>
                </p:cNvPr>
                <p:cNvPicPr/>
                <p:nvPr/>
              </p:nvPicPr>
              <p:blipFill>
                <a:blip r:embed="rId240"/>
                <a:stretch>
                  <a:fillRect/>
                </a:stretch>
              </p:blipFill>
              <p:spPr>
                <a:xfrm>
                  <a:off x="6835715" y="4551508"/>
                  <a:ext cx="50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4" name="Freihand 173">
                  <a:extLst>
                    <a:ext uri="{FF2B5EF4-FFF2-40B4-BE49-F238E27FC236}">
                      <a16:creationId xmlns:a16="http://schemas.microsoft.com/office/drawing/2014/main" id="{C1309D2C-90DA-9413-C649-2CA756962AFB}"/>
                    </a:ext>
                  </a:extLst>
                </p14:cNvPr>
                <p14:cNvContentPartPr/>
                <p14:nvPr/>
              </p14:nvContentPartPr>
              <p14:xfrm>
                <a:off x="7020395" y="4687948"/>
                <a:ext cx="176760" cy="125640"/>
              </p14:xfrm>
            </p:contentPart>
          </mc:Choice>
          <mc:Fallback>
            <p:pic>
              <p:nvPicPr>
                <p:cNvPr id="174" name="Freihand 173">
                  <a:extLst>
                    <a:ext uri="{FF2B5EF4-FFF2-40B4-BE49-F238E27FC236}">
                      <a16:creationId xmlns:a16="http://schemas.microsoft.com/office/drawing/2014/main" id="{C1309D2C-90DA-9413-C649-2CA756962AFB}"/>
                    </a:ext>
                  </a:extLst>
                </p:cNvPr>
                <p:cNvPicPr/>
                <p:nvPr/>
              </p:nvPicPr>
              <p:blipFill>
                <a:blip r:embed="rId242"/>
                <a:stretch>
                  <a:fillRect/>
                </a:stretch>
              </p:blipFill>
              <p:spPr>
                <a:xfrm>
                  <a:off x="7011395" y="4679308"/>
                  <a:ext cx="194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5" name="Freihand 174">
                  <a:extLst>
                    <a:ext uri="{FF2B5EF4-FFF2-40B4-BE49-F238E27FC236}">
                      <a16:creationId xmlns:a16="http://schemas.microsoft.com/office/drawing/2014/main" id="{A624D143-C37C-90D1-10EE-A1083B00FD50}"/>
                    </a:ext>
                  </a:extLst>
                </p14:cNvPr>
                <p14:cNvContentPartPr/>
                <p14:nvPr/>
              </p14:nvContentPartPr>
              <p14:xfrm>
                <a:off x="7197155" y="4672828"/>
                <a:ext cx="267120" cy="148320"/>
              </p14:xfrm>
            </p:contentPart>
          </mc:Choice>
          <mc:Fallback>
            <p:pic>
              <p:nvPicPr>
                <p:cNvPr id="175" name="Freihand 174">
                  <a:extLst>
                    <a:ext uri="{FF2B5EF4-FFF2-40B4-BE49-F238E27FC236}">
                      <a16:creationId xmlns:a16="http://schemas.microsoft.com/office/drawing/2014/main" id="{A624D143-C37C-90D1-10EE-A1083B00FD50}"/>
                    </a:ext>
                  </a:extLst>
                </p:cNvPr>
                <p:cNvPicPr/>
                <p:nvPr/>
              </p:nvPicPr>
              <p:blipFill>
                <a:blip r:embed="rId244"/>
                <a:stretch>
                  <a:fillRect/>
                </a:stretch>
              </p:blipFill>
              <p:spPr>
                <a:xfrm>
                  <a:off x="7188515" y="4664188"/>
                  <a:ext cx="284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6" name="Freihand 175">
                  <a:extLst>
                    <a:ext uri="{FF2B5EF4-FFF2-40B4-BE49-F238E27FC236}">
                      <a16:creationId xmlns:a16="http://schemas.microsoft.com/office/drawing/2014/main" id="{F182D42D-9F5E-0B40-5799-0B91DA1D0B55}"/>
                    </a:ext>
                  </a:extLst>
                </p14:cNvPr>
                <p14:cNvContentPartPr/>
                <p14:nvPr/>
              </p14:nvContentPartPr>
              <p14:xfrm>
                <a:off x="7474715" y="4645468"/>
                <a:ext cx="283320" cy="149760"/>
              </p14:xfrm>
            </p:contentPart>
          </mc:Choice>
          <mc:Fallback>
            <p:pic>
              <p:nvPicPr>
                <p:cNvPr id="176" name="Freihand 175">
                  <a:extLst>
                    <a:ext uri="{FF2B5EF4-FFF2-40B4-BE49-F238E27FC236}">
                      <a16:creationId xmlns:a16="http://schemas.microsoft.com/office/drawing/2014/main" id="{F182D42D-9F5E-0B40-5799-0B91DA1D0B55}"/>
                    </a:ext>
                  </a:extLst>
                </p:cNvPr>
                <p:cNvPicPr/>
                <p:nvPr/>
              </p:nvPicPr>
              <p:blipFill>
                <a:blip r:embed="rId246"/>
                <a:stretch>
                  <a:fillRect/>
                </a:stretch>
              </p:blipFill>
              <p:spPr>
                <a:xfrm>
                  <a:off x="7466075" y="4636828"/>
                  <a:ext cx="300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7" name="Freihand 176">
                  <a:extLst>
                    <a:ext uri="{FF2B5EF4-FFF2-40B4-BE49-F238E27FC236}">
                      <a16:creationId xmlns:a16="http://schemas.microsoft.com/office/drawing/2014/main" id="{47FACC90-91C5-087C-6B88-70D9647DE7E4}"/>
                    </a:ext>
                  </a:extLst>
                </p14:cNvPr>
                <p14:cNvContentPartPr/>
                <p14:nvPr/>
              </p14:nvContentPartPr>
              <p14:xfrm>
                <a:off x="7800875" y="4667428"/>
                <a:ext cx="92160" cy="104400"/>
              </p14:xfrm>
            </p:contentPart>
          </mc:Choice>
          <mc:Fallback>
            <p:pic>
              <p:nvPicPr>
                <p:cNvPr id="177" name="Freihand 176">
                  <a:extLst>
                    <a:ext uri="{FF2B5EF4-FFF2-40B4-BE49-F238E27FC236}">
                      <a16:creationId xmlns:a16="http://schemas.microsoft.com/office/drawing/2014/main" id="{47FACC90-91C5-087C-6B88-70D9647DE7E4}"/>
                    </a:ext>
                  </a:extLst>
                </p:cNvPr>
                <p:cNvPicPr/>
                <p:nvPr/>
              </p:nvPicPr>
              <p:blipFill>
                <a:blip r:embed="rId248"/>
                <a:stretch>
                  <a:fillRect/>
                </a:stretch>
              </p:blipFill>
              <p:spPr>
                <a:xfrm>
                  <a:off x="7791875" y="4658428"/>
                  <a:ext cx="109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8" name="Freihand 177">
                  <a:extLst>
                    <a:ext uri="{FF2B5EF4-FFF2-40B4-BE49-F238E27FC236}">
                      <a16:creationId xmlns:a16="http://schemas.microsoft.com/office/drawing/2014/main" id="{079503B1-3C9D-33D5-13B0-E908FD60DCC1}"/>
                    </a:ext>
                  </a:extLst>
                </p14:cNvPr>
                <p14:cNvContentPartPr/>
                <p14:nvPr/>
              </p14:nvContentPartPr>
              <p14:xfrm>
                <a:off x="7921835" y="4411108"/>
                <a:ext cx="416520" cy="344880"/>
              </p14:xfrm>
            </p:contentPart>
          </mc:Choice>
          <mc:Fallback>
            <p:pic>
              <p:nvPicPr>
                <p:cNvPr id="178" name="Freihand 177">
                  <a:extLst>
                    <a:ext uri="{FF2B5EF4-FFF2-40B4-BE49-F238E27FC236}">
                      <a16:creationId xmlns:a16="http://schemas.microsoft.com/office/drawing/2014/main" id="{079503B1-3C9D-33D5-13B0-E908FD60DCC1}"/>
                    </a:ext>
                  </a:extLst>
                </p:cNvPr>
                <p:cNvPicPr/>
                <p:nvPr/>
              </p:nvPicPr>
              <p:blipFill>
                <a:blip r:embed="rId250"/>
                <a:stretch>
                  <a:fillRect/>
                </a:stretch>
              </p:blipFill>
              <p:spPr>
                <a:xfrm>
                  <a:off x="7913195" y="4402468"/>
                  <a:ext cx="43416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9" name="Freihand 178">
                  <a:extLst>
                    <a:ext uri="{FF2B5EF4-FFF2-40B4-BE49-F238E27FC236}">
                      <a16:creationId xmlns:a16="http://schemas.microsoft.com/office/drawing/2014/main" id="{4CC29E8C-AD98-D69C-C4B6-62277A891556}"/>
                    </a:ext>
                  </a:extLst>
                </p14:cNvPr>
                <p14:cNvContentPartPr/>
                <p14:nvPr/>
              </p14:nvContentPartPr>
              <p14:xfrm>
                <a:off x="8269595" y="4803868"/>
                <a:ext cx="13680" cy="46800"/>
              </p14:xfrm>
            </p:contentPart>
          </mc:Choice>
          <mc:Fallback>
            <p:pic>
              <p:nvPicPr>
                <p:cNvPr id="179" name="Freihand 178">
                  <a:extLst>
                    <a:ext uri="{FF2B5EF4-FFF2-40B4-BE49-F238E27FC236}">
                      <a16:creationId xmlns:a16="http://schemas.microsoft.com/office/drawing/2014/main" id="{4CC29E8C-AD98-D69C-C4B6-62277A891556}"/>
                    </a:ext>
                  </a:extLst>
                </p:cNvPr>
                <p:cNvPicPr/>
                <p:nvPr/>
              </p:nvPicPr>
              <p:blipFill>
                <a:blip r:embed="rId252"/>
                <a:stretch>
                  <a:fillRect/>
                </a:stretch>
              </p:blipFill>
              <p:spPr>
                <a:xfrm>
                  <a:off x="8260955" y="4795228"/>
                  <a:ext cx="31320" cy="64440"/>
                </a:xfrm>
                <a:prstGeom prst="rect">
                  <a:avLst/>
                </a:prstGeom>
              </p:spPr>
            </p:pic>
          </mc:Fallback>
        </mc:AlternateContent>
      </p:grpSp>
      <p:grpSp>
        <p:nvGrpSpPr>
          <p:cNvPr id="185" name="Gruppieren 184">
            <a:extLst>
              <a:ext uri="{FF2B5EF4-FFF2-40B4-BE49-F238E27FC236}">
                <a16:creationId xmlns:a16="http://schemas.microsoft.com/office/drawing/2014/main" id="{4260362B-594D-9880-E4B3-BC1BA9E67A60}"/>
              </a:ext>
            </a:extLst>
          </p:cNvPr>
          <p:cNvGrpSpPr/>
          <p:nvPr/>
        </p:nvGrpSpPr>
        <p:grpSpPr>
          <a:xfrm>
            <a:off x="494315" y="2002348"/>
            <a:ext cx="1253160" cy="605880"/>
            <a:chOff x="494315" y="2002348"/>
            <a:chExt cx="1253160" cy="605880"/>
          </a:xfrm>
        </p:grpSpPr>
        <mc:AlternateContent xmlns:mc="http://schemas.openxmlformats.org/markup-compatibility/2006">
          <mc:Choice xmlns:p14="http://schemas.microsoft.com/office/powerpoint/2010/main" Requires="p14">
            <p:contentPart p14:bwMode="auto" r:id="rId253">
              <p14:nvContentPartPr>
                <p14:cNvPr id="60" name="Freihand 59">
                  <a:extLst>
                    <a:ext uri="{FF2B5EF4-FFF2-40B4-BE49-F238E27FC236}">
                      <a16:creationId xmlns:a16="http://schemas.microsoft.com/office/drawing/2014/main" id="{276A5A9E-CC2B-820F-1355-9349DE2AA7FD}"/>
                    </a:ext>
                  </a:extLst>
                </p14:cNvPr>
                <p14:cNvContentPartPr/>
                <p14:nvPr/>
              </p14:nvContentPartPr>
              <p14:xfrm>
                <a:off x="1067435" y="2002348"/>
                <a:ext cx="28080" cy="147600"/>
              </p14:xfrm>
            </p:contentPart>
          </mc:Choice>
          <mc:Fallback>
            <p:pic>
              <p:nvPicPr>
                <p:cNvPr id="60" name="Freihand 59">
                  <a:extLst>
                    <a:ext uri="{FF2B5EF4-FFF2-40B4-BE49-F238E27FC236}">
                      <a16:creationId xmlns:a16="http://schemas.microsoft.com/office/drawing/2014/main" id="{276A5A9E-CC2B-820F-1355-9349DE2AA7FD}"/>
                    </a:ext>
                  </a:extLst>
                </p:cNvPr>
                <p:cNvPicPr/>
                <p:nvPr/>
              </p:nvPicPr>
              <p:blipFill>
                <a:blip r:embed="rId254"/>
                <a:stretch>
                  <a:fillRect/>
                </a:stretch>
              </p:blipFill>
              <p:spPr>
                <a:xfrm>
                  <a:off x="1058435" y="1993348"/>
                  <a:ext cx="45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1" name="Freihand 60">
                  <a:extLst>
                    <a:ext uri="{FF2B5EF4-FFF2-40B4-BE49-F238E27FC236}">
                      <a16:creationId xmlns:a16="http://schemas.microsoft.com/office/drawing/2014/main" id="{5D052C07-C78C-C1B7-6DCF-35D20791B0EF}"/>
                    </a:ext>
                  </a:extLst>
                </p14:cNvPr>
                <p14:cNvContentPartPr/>
                <p14:nvPr/>
              </p14:nvContentPartPr>
              <p14:xfrm>
                <a:off x="1037195" y="2097388"/>
                <a:ext cx="117360" cy="143280"/>
              </p14:xfrm>
            </p:contentPart>
          </mc:Choice>
          <mc:Fallback>
            <p:pic>
              <p:nvPicPr>
                <p:cNvPr id="61" name="Freihand 60">
                  <a:extLst>
                    <a:ext uri="{FF2B5EF4-FFF2-40B4-BE49-F238E27FC236}">
                      <a16:creationId xmlns:a16="http://schemas.microsoft.com/office/drawing/2014/main" id="{5D052C07-C78C-C1B7-6DCF-35D20791B0EF}"/>
                    </a:ext>
                  </a:extLst>
                </p:cNvPr>
                <p:cNvPicPr/>
                <p:nvPr/>
              </p:nvPicPr>
              <p:blipFill>
                <a:blip r:embed="rId256"/>
                <a:stretch>
                  <a:fillRect/>
                </a:stretch>
              </p:blipFill>
              <p:spPr>
                <a:xfrm>
                  <a:off x="1028555" y="2088748"/>
                  <a:ext cx="135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65" name="Freihand 64">
                  <a:extLst>
                    <a:ext uri="{FF2B5EF4-FFF2-40B4-BE49-F238E27FC236}">
                      <a16:creationId xmlns:a16="http://schemas.microsoft.com/office/drawing/2014/main" id="{FD843446-3061-C16C-AB7E-FEBA037C97FE}"/>
                    </a:ext>
                  </a:extLst>
                </p14:cNvPr>
                <p14:cNvContentPartPr/>
                <p14:nvPr/>
              </p14:nvContentPartPr>
              <p14:xfrm>
                <a:off x="1251755" y="2350468"/>
                <a:ext cx="495720" cy="20880"/>
              </p14:xfrm>
            </p:contentPart>
          </mc:Choice>
          <mc:Fallback>
            <p:pic>
              <p:nvPicPr>
                <p:cNvPr id="65" name="Freihand 64">
                  <a:extLst>
                    <a:ext uri="{FF2B5EF4-FFF2-40B4-BE49-F238E27FC236}">
                      <a16:creationId xmlns:a16="http://schemas.microsoft.com/office/drawing/2014/main" id="{FD843446-3061-C16C-AB7E-FEBA037C97FE}"/>
                    </a:ext>
                  </a:extLst>
                </p:cNvPr>
                <p:cNvPicPr/>
                <p:nvPr/>
              </p:nvPicPr>
              <p:blipFill>
                <a:blip r:embed="rId258"/>
                <a:stretch>
                  <a:fillRect/>
                </a:stretch>
              </p:blipFill>
              <p:spPr>
                <a:xfrm>
                  <a:off x="1242755" y="2341468"/>
                  <a:ext cx="513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66" name="Freihand 65">
                  <a:extLst>
                    <a:ext uri="{FF2B5EF4-FFF2-40B4-BE49-F238E27FC236}">
                      <a16:creationId xmlns:a16="http://schemas.microsoft.com/office/drawing/2014/main" id="{B020A06B-3E7C-A996-BD69-0C59ED282409}"/>
                    </a:ext>
                  </a:extLst>
                </p14:cNvPr>
                <p14:cNvContentPartPr/>
                <p14:nvPr/>
              </p14:nvContentPartPr>
              <p14:xfrm>
                <a:off x="494315" y="2365228"/>
                <a:ext cx="45720" cy="142200"/>
              </p14:xfrm>
            </p:contentPart>
          </mc:Choice>
          <mc:Fallback>
            <p:pic>
              <p:nvPicPr>
                <p:cNvPr id="66" name="Freihand 65">
                  <a:extLst>
                    <a:ext uri="{FF2B5EF4-FFF2-40B4-BE49-F238E27FC236}">
                      <a16:creationId xmlns:a16="http://schemas.microsoft.com/office/drawing/2014/main" id="{B020A06B-3E7C-A996-BD69-0C59ED282409}"/>
                    </a:ext>
                  </a:extLst>
                </p:cNvPr>
                <p:cNvPicPr/>
                <p:nvPr/>
              </p:nvPicPr>
              <p:blipFill>
                <a:blip r:embed="rId260"/>
                <a:stretch>
                  <a:fillRect/>
                </a:stretch>
              </p:blipFill>
              <p:spPr>
                <a:xfrm>
                  <a:off x="485315" y="2356228"/>
                  <a:ext cx="63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67" name="Freihand 66">
                  <a:extLst>
                    <a:ext uri="{FF2B5EF4-FFF2-40B4-BE49-F238E27FC236}">
                      <a16:creationId xmlns:a16="http://schemas.microsoft.com/office/drawing/2014/main" id="{8CE12E30-8F08-2A64-A30E-911BFA6D9816}"/>
                    </a:ext>
                  </a:extLst>
                </p14:cNvPr>
                <p14:cNvContentPartPr/>
                <p14:nvPr/>
              </p14:nvContentPartPr>
              <p14:xfrm>
                <a:off x="497555" y="2275948"/>
                <a:ext cx="32760" cy="14040"/>
              </p14:xfrm>
            </p:contentPart>
          </mc:Choice>
          <mc:Fallback>
            <p:pic>
              <p:nvPicPr>
                <p:cNvPr id="67" name="Freihand 66">
                  <a:extLst>
                    <a:ext uri="{FF2B5EF4-FFF2-40B4-BE49-F238E27FC236}">
                      <a16:creationId xmlns:a16="http://schemas.microsoft.com/office/drawing/2014/main" id="{8CE12E30-8F08-2A64-A30E-911BFA6D9816}"/>
                    </a:ext>
                  </a:extLst>
                </p:cNvPr>
                <p:cNvPicPr/>
                <p:nvPr/>
              </p:nvPicPr>
              <p:blipFill>
                <a:blip r:embed="rId262"/>
                <a:stretch>
                  <a:fillRect/>
                </a:stretch>
              </p:blipFill>
              <p:spPr>
                <a:xfrm>
                  <a:off x="488915" y="2266948"/>
                  <a:ext cx="504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68" name="Freihand 67">
                  <a:extLst>
                    <a:ext uri="{FF2B5EF4-FFF2-40B4-BE49-F238E27FC236}">
                      <a16:creationId xmlns:a16="http://schemas.microsoft.com/office/drawing/2014/main" id="{A0FE91B4-03B9-7623-6027-0A5DB5B91B86}"/>
                    </a:ext>
                  </a:extLst>
                </p14:cNvPr>
                <p14:cNvContentPartPr/>
                <p14:nvPr/>
              </p14:nvContentPartPr>
              <p14:xfrm>
                <a:off x="553355" y="2471428"/>
                <a:ext cx="51480" cy="113400"/>
              </p14:xfrm>
            </p:contentPart>
          </mc:Choice>
          <mc:Fallback>
            <p:pic>
              <p:nvPicPr>
                <p:cNvPr id="68" name="Freihand 67">
                  <a:extLst>
                    <a:ext uri="{FF2B5EF4-FFF2-40B4-BE49-F238E27FC236}">
                      <a16:creationId xmlns:a16="http://schemas.microsoft.com/office/drawing/2014/main" id="{A0FE91B4-03B9-7623-6027-0A5DB5B91B86}"/>
                    </a:ext>
                  </a:extLst>
                </p:cNvPr>
                <p:cNvPicPr/>
                <p:nvPr/>
              </p:nvPicPr>
              <p:blipFill>
                <a:blip r:embed="rId264"/>
                <a:stretch>
                  <a:fillRect/>
                </a:stretch>
              </p:blipFill>
              <p:spPr>
                <a:xfrm>
                  <a:off x="544355" y="2462788"/>
                  <a:ext cx="69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69" name="Freihand 68">
                  <a:extLst>
                    <a:ext uri="{FF2B5EF4-FFF2-40B4-BE49-F238E27FC236}">
                      <a16:creationId xmlns:a16="http://schemas.microsoft.com/office/drawing/2014/main" id="{B34EB7F3-8B0A-FD22-EC6E-644FE57B7BA5}"/>
                    </a:ext>
                  </a:extLst>
                </p14:cNvPr>
                <p14:cNvContentPartPr/>
                <p14:nvPr/>
              </p14:nvContentPartPr>
              <p14:xfrm>
                <a:off x="623555" y="2289628"/>
                <a:ext cx="61200" cy="225720"/>
              </p14:xfrm>
            </p:contentPart>
          </mc:Choice>
          <mc:Fallback>
            <p:pic>
              <p:nvPicPr>
                <p:cNvPr id="69" name="Freihand 68">
                  <a:extLst>
                    <a:ext uri="{FF2B5EF4-FFF2-40B4-BE49-F238E27FC236}">
                      <a16:creationId xmlns:a16="http://schemas.microsoft.com/office/drawing/2014/main" id="{B34EB7F3-8B0A-FD22-EC6E-644FE57B7BA5}"/>
                    </a:ext>
                  </a:extLst>
                </p:cNvPr>
                <p:cNvPicPr/>
                <p:nvPr/>
              </p:nvPicPr>
              <p:blipFill>
                <a:blip r:embed="rId266"/>
                <a:stretch>
                  <a:fillRect/>
                </a:stretch>
              </p:blipFill>
              <p:spPr>
                <a:xfrm>
                  <a:off x="614915" y="2280988"/>
                  <a:ext cx="788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70" name="Freihand 69">
                  <a:extLst>
                    <a:ext uri="{FF2B5EF4-FFF2-40B4-BE49-F238E27FC236}">
                      <a16:creationId xmlns:a16="http://schemas.microsoft.com/office/drawing/2014/main" id="{ADB7B943-FDDF-8E53-D1B9-923E30B2BD06}"/>
                    </a:ext>
                  </a:extLst>
                </p14:cNvPr>
                <p14:cNvContentPartPr/>
                <p14:nvPr/>
              </p14:nvContentPartPr>
              <p14:xfrm>
                <a:off x="699515" y="2313028"/>
                <a:ext cx="108360" cy="155160"/>
              </p14:xfrm>
            </p:contentPart>
          </mc:Choice>
          <mc:Fallback>
            <p:pic>
              <p:nvPicPr>
                <p:cNvPr id="70" name="Freihand 69">
                  <a:extLst>
                    <a:ext uri="{FF2B5EF4-FFF2-40B4-BE49-F238E27FC236}">
                      <a16:creationId xmlns:a16="http://schemas.microsoft.com/office/drawing/2014/main" id="{ADB7B943-FDDF-8E53-D1B9-923E30B2BD06}"/>
                    </a:ext>
                  </a:extLst>
                </p:cNvPr>
                <p:cNvPicPr/>
                <p:nvPr/>
              </p:nvPicPr>
              <p:blipFill>
                <a:blip r:embed="rId268"/>
                <a:stretch>
                  <a:fillRect/>
                </a:stretch>
              </p:blipFill>
              <p:spPr>
                <a:xfrm>
                  <a:off x="690515" y="2304028"/>
                  <a:ext cx="126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71" name="Freihand 70">
                  <a:extLst>
                    <a:ext uri="{FF2B5EF4-FFF2-40B4-BE49-F238E27FC236}">
                      <a16:creationId xmlns:a16="http://schemas.microsoft.com/office/drawing/2014/main" id="{413791F8-4554-F275-4BE1-8842FB17E111}"/>
                    </a:ext>
                  </a:extLst>
                </p14:cNvPr>
                <p14:cNvContentPartPr/>
                <p14:nvPr/>
              </p14:nvContentPartPr>
              <p14:xfrm>
                <a:off x="819035" y="2344348"/>
                <a:ext cx="14760" cy="146880"/>
              </p14:xfrm>
            </p:contentPart>
          </mc:Choice>
          <mc:Fallback>
            <p:pic>
              <p:nvPicPr>
                <p:cNvPr id="71" name="Freihand 70">
                  <a:extLst>
                    <a:ext uri="{FF2B5EF4-FFF2-40B4-BE49-F238E27FC236}">
                      <a16:creationId xmlns:a16="http://schemas.microsoft.com/office/drawing/2014/main" id="{413791F8-4554-F275-4BE1-8842FB17E111}"/>
                    </a:ext>
                  </a:extLst>
                </p:cNvPr>
                <p:cNvPicPr/>
                <p:nvPr/>
              </p:nvPicPr>
              <p:blipFill>
                <a:blip r:embed="rId270"/>
                <a:stretch>
                  <a:fillRect/>
                </a:stretch>
              </p:blipFill>
              <p:spPr>
                <a:xfrm>
                  <a:off x="810035" y="2335348"/>
                  <a:ext cx="32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72" name="Freihand 71">
                  <a:extLst>
                    <a:ext uri="{FF2B5EF4-FFF2-40B4-BE49-F238E27FC236}">
                      <a16:creationId xmlns:a16="http://schemas.microsoft.com/office/drawing/2014/main" id="{C6E26F31-2D64-B91B-2886-70C641F5721F}"/>
                    </a:ext>
                  </a:extLst>
                </p14:cNvPr>
                <p14:cNvContentPartPr/>
                <p14:nvPr/>
              </p14:nvContentPartPr>
              <p14:xfrm>
                <a:off x="801395" y="2330308"/>
                <a:ext cx="135360" cy="141480"/>
              </p14:xfrm>
            </p:contentPart>
          </mc:Choice>
          <mc:Fallback>
            <p:pic>
              <p:nvPicPr>
                <p:cNvPr id="72" name="Freihand 71">
                  <a:extLst>
                    <a:ext uri="{FF2B5EF4-FFF2-40B4-BE49-F238E27FC236}">
                      <a16:creationId xmlns:a16="http://schemas.microsoft.com/office/drawing/2014/main" id="{C6E26F31-2D64-B91B-2886-70C641F5721F}"/>
                    </a:ext>
                  </a:extLst>
                </p:cNvPr>
                <p:cNvPicPr/>
                <p:nvPr/>
              </p:nvPicPr>
              <p:blipFill>
                <a:blip r:embed="rId272"/>
                <a:stretch>
                  <a:fillRect/>
                </a:stretch>
              </p:blipFill>
              <p:spPr>
                <a:xfrm>
                  <a:off x="792395" y="2321668"/>
                  <a:ext cx="153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73" name="Freihand 72">
                  <a:extLst>
                    <a:ext uri="{FF2B5EF4-FFF2-40B4-BE49-F238E27FC236}">
                      <a16:creationId xmlns:a16="http://schemas.microsoft.com/office/drawing/2014/main" id="{89F72CDF-0D42-5A03-3D6C-871B94B9820D}"/>
                    </a:ext>
                  </a:extLst>
                </p14:cNvPr>
                <p14:cNvContentPartPr/>
                <p14:nvPr/>
              </p14:nvContentPartPr>
              <p14:xfrm>
                <a:off x="889955" y="2323828"/>
                <a:ext cx="108360" cy="177840"/>
              </p14:xfrm>
            </p:contentPart>
          </mc:Choice>
          <mc:Fallback>
            <p:pic>
              <p:nvPicPr>
                <p:cNvPr id="73" name="Freihand 72">
                  <a:extLst>
                    <a:ext uri="{FF2B5EF4-FFF2-40B4-BE49-F238E27FC236}">
                      <a16:creationId xmlns:a16="http://schemas.microsoft.com/office/drawing/2014/main" id="{89F72CDF-0D42-5A03-3D6C-871B94B9820D}"/>
                    </a:ext>
                  </a:extLst>
                </p:cNvPr>
                <p:cNvPicPr/>
                <p:nvPr/>
              </p:nvPicPr>
              <p:blipFill>
                <a:blip r:embed="rId274"/>
                <a:stretch>
                  <a:fillRect/>
                </a:stretch>
              </p:blipFill>
              <p:spPr>
                <a:xfrm>
                  <a:off x="881315" y="2315188"/>
                  <a:ext cx="126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74" name="Freihand 73">
                  <a:extLst>
                    <a:ext uri="{FF2B5EF4-FFF2-40B4-BE49-F238E27FC236}">
                      <a16:creationId xmlns:a16="http://schemas.microsoft.com/office/drawing/2014/main" id="{470BE997-7825-DD71-A8C6-B4DAAA8F1C89}"/>
                    </a:ext>
                  </a:extLst>
                </p14:cNvPr>
                <p14:cNvContentPartPr/>
                <p14:nvPr/>
              </p14:nvContentPartPr>
              <p14:xfrm>
                <a:off x="988235" y="2286028"/>
                <a:ext cx="169920" cy="322200"/>
              </p14:xfrm>
            </p:contentPart>
          </mc:Choice>
          <mc:Fallback>
            <p:pic>
              <p:nvPicPr>
                <p:cNvPr id="74" name="Freihand 73">
                  <a:extLst>
                    <a:ext uri="{FF2B5EF4-FFF2-40B4-BE49-F238E27FC236}">
                      <a16:creationId xmlns:a16="http://schemas.microsoft.com/office/drawing/2014/main" id="{470BE997-7825-DD71-A8C6-B4DAAA8F1C89}"/>
                    </a:ext>
                  </a:extLst>
                </p:cNvPr>
                <p:cNvPicPr/>
                <p:nvPr/>
              </p:nvPicPr>
              <p:blipFill>
                <a:blip r:embed="rId276"/>
                <a:stretch>
                  <a:fillRect/>
                </a:stretch>
              </p:blipFill>
              <p:spPr>
                <a:xfrm>
                  <a:off x="979235" y="2277028"/>
                  <a:ext cx="18756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4" name="Freihand 183">
                  <a:extLst>
                    <a:ext uri="{FF2B5EF4-FFF2-40B4-BE49-F238E27FC236}">
                      <a16:creationId xmlns:a16="http://schemas.microsoft.com/office/drawing/2014/main" id="{DE4B3D3A-860A-810F-D1A6-65D3DEE04C96}"/>
                    </a:ext>
                  </a:extLst>
                </p14:cNvPr>
                <p14:cNvContentPartPr/>
                <p14:nvPr/>
              </p14:nvContentPartPr>
              <p14:xfrm>
                <a:off x="1028915" y="2127268"/>
                <a:ext cx="126720" cy="92520"/>
              </p14:xfrm>
            </p:contentPart>
          </mc:Choice>
          <mc:Fallback>
            <p:pic>
              <p:nvPicPr>
                <p:cNvPr id="184" name="Freihand 183">
                  <a:extLst>
                    <a:ext uri="{FF2B5EF4-FFF2-40B4-BE49-F238E27FC236}">
                      <a16:creationId xmlns:a16="http://schemas.microsoft.com/office/drawing/2014/main" id="{DE4B3D3A-860A-810F-D1A6-65D3DEE04C96}"/>
                    </a:ext>
                  </a:extLst>
                </p:cNvPr>
                <p:cNvPicPr/>
                <p:nvPr/>
              </p:nvPicPr>
              <p:blipFill>
                <a:blip r:embed="rId278"/>
                <a:stretch>
                  <a:fillRect/>
                </a:stretch>
              </p:blipFill>
              <p:spPr>
                <a:xfrm>
                  <a:off x="1019915" y="2118268"/>
                  <a:ext cx="144360" cy="11016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AF58E7B3-19C9-B1C2-DE4A-5B113BA2800C}"/>
                  </a:ext>
                </a:extLst>
              </p14:cNvPr>
              <p14:cNvContentPartPr/>
              <p14:nvPr/>
            </p14:nvContentPartPr>
            <p14:xfrm>
              <a:off x="8313875" y="81748"/>
              <a:ext cx="630360" cy="553680"/>
            </p14:xfrm>
          </p:contentPart>
        </mc:Choice>
        <mc:Fallback>
          <p:pic>
            <p:nvPicPr>
              <p:cNvPr id="3" name="Freihand 2">
                <a:extLst>
                  <a:ext uri="{FF2B5EF4-FFF2-40B4-BE49-F238E27FC236}">
                    <a16:creationId xmlns:a16="http://schemas.microsoft.com/office/drawing/2014/main" id="{AF58E7B3-19C9-B1C2-DE4A-5B113BA2800C}"/>
                  </a:ext>
                </a:extLst>
              </p:cNvPr>
              <p:cNvPicPr/>
              <p:nvPr/>
            </p:nvPicPr>
            <p:blipFill>
              <a:blip r:embed="rId4"/>
              <a:stretch>
                <a:fillRect/>
              </a:stretch>
            </p:blipFill>
            <p:spPr>
              <a:xfrm>
                <a:off x="8304875" y="72748"/>
                <a:ext cx="64800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2C1151C-6097-05C8-FEBE-839FFAEB9368}"/>
                  </a:ext>
                </a:extLst>
              </p14:cNvPr>
              <p14:cNvContentPartPr/>
              <p14:nvPr/>
            </p14:nvContentPartPr>
            <p14:xfrm>
              <a:off x="1445795" y="1391068"/>
              <a:ext cx="800640" cy="85680"/>
            </p14:xfrm>
          </p:contentPart>
        </mc:Choice>
        <mc:Fallback>
          <p:pic>
            <p:nvPicPr>
              <p:cNvPr id="5" name="Freihand 4">
                <a:extLst>
                  <a:ext uri="{FF2B5EF4-FFF2-40B4-BE49-F238E27FC236}">
                    <a16:creationId xmlns:a16="http://schemas.microsoft.com/office/drawing/2014/main" id="{92C1151C-6097-05C8-FEBE-839FFAEB9368}"/>
                  </a:ext>
                </a:extLst>
              </p:cNvPr>
              <p:cNvPicPr/>
              <p:nvPr/>
            </p:nvPicPr>
            <p:blipFill>
              <a:blip r:embed="rId6"/>
              <a:stretch>
                <a:fillRect/>
              </a:stretch>
            </p:blipFill>
            <p:spPr>
              <a:xfrm>
                <a:off x="1437155" y="1382068"/>
                <a:ext cx="818280" cy="103320"/>
              </a:xfrm>
              <a:prstGeom prst="rect">
                <a:avLst/>
              </a:prstGeom>
            </p:spPr>
          </p:pic>
        </mc:Fallback>
      </mc:AlternateContent>
      <p:grpSp>
        <p:nvGrpSpPr>
          <p:cNvPr id="30" name="Gruppieren 29">
            <a:extLst>
              <a:ext uri="{FF2B5EF4-FFF2-40B4-BE49-F238E27FC236}">
                <a16:creationId xmlns:a16="http://schemas.microsoft.com/office/drawing/2014/main" id="{5DF5AE92-C7AC-A2F4-137F-1784E345F843}"/>
              </a:ext>
            </a:extLst>
          </p:cNvPr>
          <p:cNvGrpSpPr/>
          <p:nvPr/>
        </p:nvGrpSpPr>
        <p:grpSpPr>
          <a:xfrm>
            <a:off x="2381075" y="1568548"/>
            <a:ext cx="4638240" cy="2575440"/>
            <a:chOff x="2381075" y="1568548"/>
            <a:chExt cx="4638240" cy="257544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6A0E6A1-B291-D11D-9DC0-3305449A9E20}"/>
                    </a:ext>
                  </a:extLst>
                </p14:cNvPr>
                <p14:cNvContentPartPr/>
                <p14:nvPr/>
              </p14:nvContentPartPr>
              <p14:xfrm>
                <a:off x="2456675" y="1734148"/>
                <a:ext cx="3461760" cy="2409840"/>
              </p14:xfrm>
            </p:contentPart>
          </mc:Choice>
          <mc:Fallback>
            <p:pic>
              <p:nvPicPr>
                <p:cNvPr id="7" name="Freihand 6">
                  <a:extLst>
                    <a:ext uri="{FF2B5EF4-FFF2-40B4-BE49-F238E27FC236}">
                      <a16:creationId xmlns:a16="http://schemas.microsoft.com/office/drawing/2014/main" id="{C6A0E6A1-B291-D11D-9DC0-3305449A9E20}"/>
                    </a:ext>
                  </a:extLst>
                </p:cNvPr>
                <p:cNvPicPr/>
                <p:nvPr/>
              </p:nvPicPr>
              <p:blipFill>
                <a:blip r:embed="rId8"/>
                <a:stretch>
                  <a:fillRect/>
                </a:stretch>
              </p:blipFill>
              <p:spPr>
                <a:xfrm>
                  <a:off x="2447675" y="1725148"/>
                  <a:ext cx="3479400" cy="242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C51F0873-98A5-91CB-A871-7C74B37F7923}"/>
                    </a:ext>
                  </a:extLst>
                </p14:cNvPr>
                <p14:cNvContentPartPr/>
                <p14:nvPr/>
              </p14:nvContentPartPr>
              <p14:xfrm>
                <a:off x="6017795" y="1638388"/>
                <a:ext cx="148320" cy="289080"/>
              </p14:xfrm>
            </p:contentPart>
          </mc:Choice>
          <mc:Fallback>
            <p:pic>
              <p:nvPicPr>
                <p:cNvPr id="15" name="Freihand 14">
                  <a:extLst>
                    <a:ext uri="{FF2B5EF4-FFF2-40B4-BE49-F238E27FC236}">
                      <a16:creationId xmlns:a16="http://schemas.microsoft.com/office/drawing/2014/main" id="{C51F0873-98A5-91CB-A871-7C74B37F7923}"/>
                    </a:ext>
                  </a:extLst>
                </p:cNvPr>
                <p:cNvPicPr/>
                <p:nvPr/>
              </p:nvPicPr>
              <p:blipFill>
                <a:blip r:embed="rId10"/>
                <a:stretch>
                  <a:fillRect/>
                </a:stretch>
              </p:blipFill>
              <p:spPr>
                <a:xfrm>
                  <a:off x="6008795" y="1629748"/>
                  <a:ext cx="1659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5621D29E-89EB-0F8A-AD6D-455820230D9B}"/>
                    </a:ext>
                  </a:extLst>
                </p14:cNvPr>
                <p14:cNvContentPartPr/>
                <p14:nvPr/>
              </p14:nvContentPartPr>
              <p14:xfrm>
                <a:off x="6174035" y="1641988"/>
                <a:ext cx="189000" cy="201960"/>
              </p14:xfrm>
            </p:contentPart>
          </mc:Choice>
          <mc:Fallback>
            <p:pic>
              <p:nvPicPr>
                <p:cNvPr id="17" name="Freihand 16">
                  <a:extLst>
                    <a:ext uri="{FF2B5EF4-FFF2-40B4-BE49-F238E27FC236}">
                      <a16:creationId xmlns:a16="http://schemas.microsoft.com/office/drawing/2014/main" id="{5621D29E-89EB-0F8A-AD6D-455820230D9B}"/>
                    </a:ext>
                  </a:extLst>
                </p:cNvPr>
                <p:cNvPicPr/>
                <p:nvPr/>
              </p:nvPicPr>
              <p:blipFill>
                <a:blip r:embed="rId12"/>
                <a:stretch>
                  <a:fillRect/>
                </a:stretch>
              </p:blipFill>
              <p:spPr>
                <a:xfrm>
                  <a:off x="6165395" y="1633348"/>
                  <a:ext cx="206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C8E8250D-5870-A71B-EFA0-D76DF832C6D6}"/>
                    </a:ext>
                  </a:extLst>
                </p14:cNvPr>
                <p14:cNvContentPartPr/>
                <p14:nvPr/>
              </p14:nvContentPartPr>
              <p14:xfrm>
                <a:off x="6411275" y="1568548"/>
                <a:ext cx="89280" cy="276120"/>
              </p14:xfrm>
            </p:contentPart>
          </mc:Choice>
          <mc:Fallback>
            <p:pic>
              <p:nvPicPr>
                <p:cNvPr id="18" name="Freihand 17">
                  <a:extLst>
                    <a:ext uri="{FF2B5EF4-FFF2-40B4-BE49-F238E27FC236}">
                      <a16:creationId xmlns:a16="http://schemas.microsoft.com/office/drawing/2014/main" id="{C8E8250D-5870-A71B-EFA0-D76DF832C6D6}"/>
                    </a:ext>
                  </a:extLst>
                </p:cNvPr>
                <p:cNvPicPr/>
                <p:nvPr/>
              </p:nvPicPr>
              <p:blipFill>
                <a:blip r:embed="rId14"/>
                <a:stretch>
                  <a:fillRect/>
                </a:stretch>
              </p:blipFill>
              <p:spPr>
                <a:xfrm>
                  <a:off x="6402635" y="1559548"/>
                  <a:ext cx="1069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19AF2131-1F76-5032-F285-BC23C99E9F0F}"/>
                    </a:ext>
                  </a:extLst>
                </p14:cNvPr>
                <p14:cNvContentPartPr/>
                <p14:nvPr/>
              </p14:nvContentPartPr>
              <p14:xfrm>
                <a:off x="6558155" y="1641628"/>
                <a:ext cx="163800" cy="172080"/>
              </p14:xfrm>
            </p:contentPart>
          </mc:Choice>
          <mc:Fallback>
            <p:pic>
              <p:nvPicPr>
                <p:cNvPr id="20" name="Freihand 19">
                  <a:extLst>
                    <a:ext uri="{FF2B5EF4-FFF2-40B4-BE49-F238E27FC236}">
                      <a16:creationId xmlns:a16="http://schemas.microsoft.com/office/drawing/2014/main" id="{19AF2131-1F76-5032-F285-BC23C99E9F0F}"/>
                    </a:ext>
                  </a:extLst>
                </p:cNvPr>
                <p:cNvPicPr/>
                <p:nvPr/>
              </p:nvPicPr>
              <p:blipFill>
                <a:blip r:embed="rId16"/>
                <a:stretch>
                  <a:fillRect/>
                </a:stretch>
              </p:blipFill>
              <p:spPr>
                <a:xfrm>
                  <a:off x="6549155" y="1632988"/>
                  <a:ext cx="181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7CB31402-78B0-B3D3-6CEB-8E366C189B73}"/>
                    </a:ext>
                  </a:extLst>
                </p14:cNvPr>
                <p14:cNvContentPartPr/>
                <p14:nvPr/>
              </p14:nvContentPartPr>
              <p14:xfrm>
                <a:off x="6711155" y="1781668"/>
                <a:ext cx="138240" cy="128880"/>
              </p14:xfrm>
            </p:contentPart>
          </mc:Choice>
          <mc:Fallback>
            <p:pic>
              <p:nvPicPr>
                <p:cNvPr id="23" name="Freihand 22">
                  <a:extLst>
                    <a:ext uri="{FF2B5EF4-FFF2-40B4-BE49-F238E27FC236}">
                      <a16:creationId xmlns:a16="http://schemas.microsoft.com/office/drawing/2014/main" id="{7CB31402-78B0-B3D3-6CEB-8E366C189B73}"/>
                    </a:ext>
                  </a:extLst>
                </p:cNvPr>
                <p:cNvPicPr/>
                <p:nvPr/>
              </p:nvPicPr>
              <p:blipFill>
                <a:blip r:embed="rId18"/>
                <a:stretch>
                  <a:fillRect/>
                </a:stretch>
              </p:blipFill>
              <p:spPr>
                <a:xfrm>
                  <a:off x="6702155" y="1773028"/>
                  <a:ext cx="155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a:extLst>
                    <a:ext uri="{FF2B5EF4-FFF2-40B4-BE49-F238E27FC236}">
                      <a16:creationId xmlns:a16="http://schemas.microsoft.com/office/drawing/2014/main" id="{507F2AC6-2995-D492-6013-64EA3DD281D7}"/>
                    </a:ext>
                  </a:extLst>
                </p14:cNvPr>
                <p14:cNvContentPartPr/>
                <p14:nvPr/>
              </p14:nvContentPartPr>
              <p14:xfrm>
                <a:off x="6877115" y="1596988"/>
                <a:ext cx="142200" cy="388440"/>
              </p14:xfrm>
            </p:contentPart>
          </mc:Choice>
          <mc:Fallback>
            <p:pic>
              <p:nvPicPr>
                <p:cNvPr id="24" name="Freihand 23">
                  <a:extLst>
                    <a:ext uri="{FF2B5EF4-FFF2-40B4-BE49-F238E27FC236}">
                      <a16:creationId xmlns:a16="http://schemas.microsoft.com/office/drawing/2014/main" id="{507F2AC6-2995-D492-6013-64EA3DD281D7}"/>
                    </a:ext>
                  </a:extLst>
                </p:cNvPr>
                <p:cNvPicPr/>
                <p:nvPr/>
              </p:nvPicPr>
              <p:blipFill>
                <a:blip r:embed="rId20"/>
                <a:stretch>
                  <a:fillRect/>
                </a:stretch>
              </p:blipFill>
              <p:spPr>
                <a:xfrm>
                  <a:off x="6868475" y="1588348"/>
                  <a:ext cx="15984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03C92A64-E684-9787-0C42-508C7299F309}"/>
                    </a:ext>
                  </a:extLst>
                </p14:cNvPr>
                <p14:cNvContentPartPr/>
                <p14:nvPr/>
              </p14:nvContentPartPr>
              <p14:xfrm>
                <a:off x="5421275" y="1638388"/>
                <a:ext cx="9000" cy="318600"/>
              </p14:xfrm>
            </p:contentPart>
          </mc:Choice>
          <mc:Fallback>
            <p:pic>
              <p:nvPicPr>
                <p:cNvPr id="25" name="Freihand 24">
                  <a:extLst>
                    <a:ext uri="{FF2B5EF4-FFF2-40B4-BE49-F238E27FC236}">
                      <a16:creationId xmlns:a16="http://schemas.microsoft.com/office/drawing/2014/main" id="{03C92A64-E684-9787-0C42-508C7299F309}"/>
                    </a:ext>
                  </a:extLst>
                </p:cNvPr>
                <p:cNvPicPr/>
                <p:nvPr/>
              </p:nvPicPr>
              <p:blipFill>
                <a:blip r:embed="rId22"/>
                <a:stretch>
                  <a:fillRect/>
                </a:stretch>
              </p:blipFill>
              <p:spPr>
                <a:xfrm>
                  <a:off x="5412275" y="1629388"/>
                  <a:ext cx="266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9C8F2744-A01E-3263-BAEC-8D6464E437DC}"/>
                    </a:ext>
                  </a:extLst>
                </p14:cNvPr>
                <p14:cNvContentPartPr/>
                <p14:nvPr/>
              </p14:nvContentPartPr>
              <p14:xfrm>
                <a:off x="5329115" y="1817308"/>
                <a:ext cx="233280" cy="187920"/>
              </p14:xfrm>
            </p:contentPart>
          </mc:Choice>
          <mc:Fallback>
            <p:pic>
              <p:nvPicPr>
                <p:cNvPr id="26" name="Freihand 25">
                  <a:extLst>
                    <a:ext uri="{FF2B5EF4-FFF2-40B4-BE49-F238E27FC236}">
                      <a16:creationId xmlns:a16="http://schemas.microsoft.com/office/drawing/2014/main" id="{9C8F2744-A01E-3263-BAEC-8D6464E437DC}"/>
                    </a:ext>
                  </a:extLst>
                </p:cNvPr>
                <p:cNvPicPr/>
                <p:nvPr/>
              </p:nvPicPr>
              <p:blipFill>
                <a:blip r:embed="rId24"/>
                <a:stretch>
                  <a:fillRect/>
                </a:stretch>
              </p:blipFill>
              <p:spPr>
                <a:xfrm>
                  <a:off x="5320475" y="1808668"/>
                  <a:ext cx="250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333FA163-D7C4-A1EB-4048-F268A4F9453B}"/>
                    </a:ext>
                  </a:extLst>
                </p14:cNvPr>
                <p14:cNvContentPartPr/>
                <p14:nvPr/>
              </p14:nvContentPartPr>
              <p14:xfrm>
                <a:off x="2447315" y="3653668"/>
                <a:ext cx="15120" cy="284040"/>
              </p14:xfrm>
            </p:contentPart>
          </mc:Choice>
          <mc:Fallback>
            <p:pic>
              <p:nvPicPr>
                <p:cNvPr id="27" name="Freihand 26">
                  <a:extLst>
                    <a:ext uri="{FF2B5EF4-FFF2-40B4-BE49-F238E27FC236}">
                      <a16:creationId xmlns:a16="http://schemas.microsoft.com/office/drawing/2014/main" id="{333FA163-D7C4-A1EB-4048-F268A4F9453B}"/>
                    </a:ext>
                  </a:extLst>
                </p:cNvPr>
                <p:cNvPicPr/>
                <p:nvPr/>
              </p:nvPicPr>
              <p:blipFill>
                <a:blip r:embed="rId26"/>
                <a:stretch>
                  <a:fillRect/>
                </a:stretch>
              </p:blipFill>
              <p:spPr>
                <a:xfrm>
                  <a:off x="2438315" y="3644668"/>
                  <a:ext cx="327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A4044AD1-1C14-0456-8B88-4CA1951DDDF1}"/>
                    </a:ext>
                  </a:extLst>
                </p14:cNvPr>
                <p14:cNvContentPartPr/>
                <p14:nvPr/>
              </p14:nvContentPartPr>
              <p14:xfrm>
                <a:off x="2381075" y="3809548"/>
                <a:ext cx="221400" cy="179640"/>
              </p14:xfrm>
            </p:contentPart>
          </mc:Choice>
          <mc:Fallback>
            <p:pic>
              <p:nvPicPr>
                <p:cNvPr id="28" name="Freihand 27">
                  <a:extLst>
                    <a:ext uri="{FF2B5EF4-FFF2-40B4-BE49-F238E27FC236}">
                      <a16:creationId xmlns:a16="http://schemas.microsoft.com/office/drawing/2014/main" id="{A4044AD1-1C14-0456-8B88-4CA1951DDDF1}"/>
                    </a:ext>
                  </a:extLst>
                </p:cNvPr>
                <p:cNvPicPr/>
                <p:nvPr/>
              </p:nvPicPr>
              <p:blipFill>
                <a:blip r:embed="rId28"/>
                <a:stretch>
                  <a:fillRect/>
                </a:stretch>
              </p:blipFill>
              <p:spPr>
                <a:xfrm>
                  <a:off x="2372435" y="3800548"/>
                  <a:ext cx="239040" cy="19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63854669-6A20-70AD-44A0-4C91BC6431B2}"/>
                  </a:ext>
                </a:extLst>
              </p14:cNvPr>
              <p14:cNvContentPartPr/>
              <p14:nvPr/>
            </p14:nvContentPartPr>
            <p14:xfrm>
              <a:off x="4031675" y="3128428"/>
              <a:ext cx="13680" cy="145800"/>
            </p14:xfrm>
          </p:contentPart>
        </mc:Choice>
        <mc:Fallback>
          <p:pic>
            <p:nvPicPr>
              <p:cNvPr id="32" name="Freihand 31">
                <a:extLst>
                  <a:ext uri="{FF2B5EF4-FFF2-40B4-BE49-F238E27FC236}">
                    <a16:creationId xmlns:a16="http://schemas.microsoft.com/office/drawing/2014/main" id="{63854669-6A20-70AD-44A0-4C91BC6431B2}"/>
                  </a:ext>
                </a:extLst>
              </p:cNvPr>
              <p:cNvPicPr/>
              <p:nvPr/>
            </p:nvPicPr>
            <p:blipFill>
              <a:blip r:embed="rId30"/>
              <a:stretch>
                <a:fillRect/>
              </a:stretch>
            </p:blipFill>
            <p:spPr>
              <a:xfrm>
                <a:off x="4022675" y="3119428"/>
                <a:ext cx="31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9AE7B831-6384-F0D0-2A14-1ADEE5032E1B}"/>
                  </a:ext>
                </a:extLst>
              </p14:cNvPr>
              <p14:cNvContentPartPr/>
              <p14:nvPr/>
            </p14:nvContentPartPr>
            <p14:xfrm>
              <a:off x="4045355" y="3574828"/>
              <a:ext cx="2160" cy="84600"/>
            </p14:xfrm>
          </p:contentPart>
        </mc:Choice>
        <mc:Fallback>
          <p:pic>
            <p:nvPicPr>
              <p:cNvPr id="33" name="Freihand 32">
                <a:extLst>
                  <a:ext uri="{FF2B5EF4-FFF2-40B4-BE49-F238E27FC236}">
                    <a16:creationId xmlns:a16="http://schemas.microsoft.com/office/drawing/2014/main" id="{9AE7B831-6384-F0D0-2A14-1ADEE5032E1B}"/>
                  </a:ext>
                </a:extLst>
              </p:cNvPr>
              <p:cNvPicPr/>
              <p:nvPr/>
            </p:nvPicPr>
            <p:blipFill>
              <a:blip r:embed="rId32"/>
              <a:stretch>
                <a:fillRect/>
              </a:stretch>
            </p:blipFill>
            <p:spPr>
              <a:xfrm>
                <a:off x="4036355" y="3565828"/>
                <a:ext cx="19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C2D1D735-1707-7A8A-BD2C-75F5EA8555FB}"/>
                  </a:ext>
                </a:extLst>
              </p14:cNvPr>
              <p14:cNvContentPartPr/>
              <p14:nvPr/>
            </p14:nvContentPartPr>
            <p14:xfrm>
              <a:off x="4090355" y="3946708"/>
              <a:ext cx="9720" cy="256680"/>
            </p14:xfrm>
          </p:contentPart>
        </mc:Choice>
        <mc:Fallback>
          <p:pic>
            <p:nvPicPr>
              <p:cNvPr id="35" name="Freihand 34">
                <a:extLst>
                  <a:ext uri="{FF2B5EF4-FFF2-40B4-BE49-F238E27FC236}">
                    <a16:creationId xmlns:a16="http://schemas.microsoft.com/office/drawing/2014/main" id="{C2D1D735-1707-7A8A-BD2C-75F5EA8555FB}"/>
                  </a:ext>
                </a:extLst>
              </p:cNvPr>
              <p:cNvPicPr/>
              <p:nvPr/>
            </p:nvPicPr>
            <p:blipFill>
              <a:blip r:embed="rId34"/>
              <a:stretch>
                <a:fillRect/>
              </a:stretch>
            </p:blipFill>
            <p:spPr>
              <a:xfrm>
                <a:off x="4081715" y="3937708"/>
                <a:ext cx="27360" cy="274320"/>
              </a:xfrm>
              <a:prstGeom prst="rect">
                <a:avLst/>
              </a:prstGeom>
            </p:spPr>
          </p:pic>
        </mc:Fallback>
      </mc:AlternateContent>
      <p:grpSp>
        <p:nvGrpSpPr>
          <p:cNvPr id="49" name="Gruppieren 48">
            <a:extLst>
              <a:ext uri="{FF2B5EF4-FFF2-40B4-BE49-F238E27FC236}">
                <a16:creationId xmlns:a16="http://schemas.microsoft.com/office/drawing/2014/main" id="{E5AE064C-7667-9598-D583-1816A882957F}"/>
              </a:ext>
            </a:extLst>
          </p:cNvPr>
          <p:cNvGrpSpPr/>
          <p:nvPr/>
        </p:nvGrpSpPr>
        <p:grpSpPr>
          <a:xfrm>
            <a:off x="3682835" y="4455388"/>
            <a:ext cx="1424160" cy="691200"/>
            <a:chOff x="3682835" y="4455388"/>
            <a:chExt cx="1424160" cy="691200"/>
          </a:xfrm>
        </p:grpSpPr>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CDA03545-BF8A-F9CD-4E17-5B508785E1CB}"/>
                    </a:ext>
                  </a:extLst>
                </p14:cNvPr>
                <p14:cNvContentPartPr/>
                <p14:nvPr/>
              </p14:nvContentPartPr>
              <p14:xfrm>
                <a:off x="4096115" y="4455388"/>
                <a:ext cx="13680" cy="178920"/>
              </p14:xfrm>
            </p:contentPart>
          </mc:Choice>
          <mc:Fallback>
            <p:pic>
              <p:nvPicPr>
                <p:cNvPr id="34" name="Freihand 33">
                  <a:extLst>
                    <a:ext uri="{FF2B5EF4-FFF2-40B4-BE49-F238E27FC236}">
                      <a16:creationId xmlns:a16="http://schemas.microsoft.com/office/drawing/2014/main" id="{CDA03545-BF8A-F9CD-4E17-5B508785E1CB}"/>
                    </a:ext>
                  </a:extLst>
                </p:cNvPr>
                <p:cNvPicPr/>
                <p:nvPr/>
              </p:nvPicPr>
              <p:blipFill>
                <a:blip r:embed="rId36"/>
                <a:stretch>
                  <a:fillRect/>
                </a:stretch>
              </p:blipFill>
              <p:spPr>
                <a:xfrm>
                  <a:off x="4087115" y="4446388"/>
                  <a:ext cx="31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007BED8E-CA49-A3E7-EFC9-1D67BCE7B96E}"/>
                    </a:ext>
                  </a:extLst>
                </p14:cNvPr>
                <p14:cNvContentPartPr/>
                <p14:nvPr/>
              </p14:nvContentPartPr>
              <p14:xfrm>
                <a:off x="4101515" y="4813588"/>
                <a:ext cx="92880" cy="88560"/>
              </p14:xfrm>
            </p:contentPart>
          </mc:Choice>
          <mc:Fallback>
            <p:pic>
              <p:nvPicPr>
                <p:cNvPr id="36" name="Freihand 35">
                  <a:extLst>
                    <a:ext uri="{FF2B5EF4-FFF2-40B4-BE49-F238E27FC236}">
                      <a16:creationId xmlns:a16="http://schemas.microsoft.com/office/drawing/2014/main" id="{007BED8E-CA49-A3E7-EFC9-1D67BCE7B96E}"/>
                    </a:ext>
                  </a:extLst>
                </p:cNvPr>
                <p:cNvPicPr/>
                <p:nvPr/>
              </p:nvPicPr>
              <p:blipFill>
                <a:blip r:embed="rId38"/>
                <a:stretch>
                  <a:fillRect/>
                </a:stretch>
              </p:blipFill>
              <p:spPr>
                <a:xfrm>
                  <a:off x="4092515" y="4804588"/>
                  <a:ext cx="110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A286B14E-3F89-49FC-5841-7F7C9A630B86}"/>
                    </a:ext>
                  </a:extLst>
                </p14:cNvPr>
                <p14:cNvContentPartPr/>
                <p14:nvPr/>
              </p14:nvContentPartPr>
              <p14:xfrm>
                <a:off x="4161995" y="4797028"/>
                <a:ext cx="39600" cy="259200"/>
              </p14:xfrm>
            </p:contentPart>
          </mc:Choice>
          <mc:Fallback>
            <p:pic>
              <p:nvPicPr>
                <p:cNvPr id="38" name="Freihand 37">
                  <a:extLst>
                    <a:ext uri="{FF2B5EF4-FFF2-40B4-BE49-F238E27FC236}">
                      <a16:creationId xmlns:a16="http://schemas.microsoft.com/office/drawing/2014/main" id="{A286B14E-3F89-49FC-5841-7F7C9A630B86}"/>
                    </a:ext>
                  </a:extLst>
                </p:cNvPr>
                <p:cNvPicPr/>
                <p:nvPr/>
              </p:nvPicPr>
              <p:blipFill>
                <a:blip r:embed="rId40"/>
                <a:stretch>
                  <a:fillRect/>
                </a:stretch>
              </p:blipFill>
              <p:spPr>
                <a:xfrm>
                  <a:off x="4153355" y="4788028"/>
                  <a:ext cx="572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520A22F9-451A-299A-50C2-BBE5E7036A4E}"/>
                    </a:ext>
                  </a:extLst>
                </p14:cNvPr>
                <p14:cNvContentPartPr/>
                <p14:nvPr/>
              </p14:nvContentPartPr>
              <p14:xfrm>
                <a:off x="4267115" y="4774708"/>
                <a:ext cx="129600" cy="159480"/>
              </p14:xfrm>
            </p:contentPart>
          </mc:Choice>
          <mc:Fallback>
            <p:pic>
              <p:nvPicPr>
                <p:cNvPr id="41" name="Freihand 40">
                  <a:extLst>
                    <a:ext uri="{FF2B5EF4-FFF2-40B4-BE49-F238E27FC236}">
                      <a16:creationId xmlns:a16="http://schemas.microsoft.com/office/drawing/2014/main" id="{520A22F9-451A-299A-50C2-BBE5E7036A4E}"/>
                    </a:ext>
                  </a:extLst>
                </p:cNvPr>
                <p:cNvPicPr/>
                <p:nvPr/>
              </p:nvPicPr>
              <p:blipFill>
                <a:blip r:embed="rId42"/>
                <a:stretch>
                  <a:fillRect/>
                </a:stretch>
              </p:blipFill>
              <p:spPr>
                <a:xfrm>
                  <a:off x="4258115" y="4765708"/>
                  <a:ext cx="147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FE4FE33C-B950-68C0-A915-CBD9A14B0120}"/>
                    </a:ext>
                  </a:extLst>
                </p14:cNvPr>
                <p14:cNvContentPartPr/>
                <p14:nvPr/>
              </p14:nvContentPartPr>
              <p14:xfrm>
                <a:off x="4440995" y="4759588"/>
                <a:ext cx="111600" cy="303840"/>
              </p14:xfrm>
            </p:contentPart>
          </mc:Choice>
          <mc:Fallback>
            <p:pic>
              <p:nvPicPr>
                <p:cNvPr id="42" name="Freihand 41">
                  <a:extLst>
                    <a:ext uri="{FF2B5EF4-FFF2-40B4-BE49-F238E27FC236}">
                      <a16:creationId xmlns:a16="http://schemas.microsoft.com/office/drawing/2014/main" id="{FE4FE33C-B950-68C0-A915-CBD9A14B0120}"/>
                    </a:ext>
                  </a:extLst>
                </p:cNvPr>
                <p:cNvPicPr/>
                <p:nvPr/>
              </p:nvPicPr>
              <p:blipFill>
                <a:blip r:embed="rId44"/>
                <a:stretch>
                  <a:fillRect/>
                </a:stretch>
              </p:blipFill>
              <p:spPr>
                <a:xfrm>
                  <a:off x="4432355" y="4750948"/>
                  <a:ext cx="1292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Freihand 42">
                  <a:extLst>
                    <a:ext uri="{FF2B5EF4-FFF2-40B4-BE49-F238E27FC236}">
                      <a16:creationId xmlns:a16="http://schemas.microsoft.com/office/drawing/2014/main" id="{2030EC4A-ECEA-7FD7-50A0-9874886F2A18}"/>
                    </a:ext>
                  </a:extLst>
                </p14:cNvPr>
                <p14:cNvContentPartPr/>
                <p14:nvPr/>
              </p14:nvContentPartPr>
              <p14:xfrm>
                <a:off x="4667795" y="4804948"/>
                <a:ext cx="137520" cy="174240"/>
              </p14:xfrm>
            </p:contentPart>
          </mc:Choice>
          <mc:Fallback>
            <p:pic>
              <p:nvPicPr>
                <p:cNvPr id="43" name="Freihand 42">
                  <a:extLst>
                    <a:ext uri="{FF2B5EF4-FFF2-40B4-BE49-F238E27FC236}">
                      <a16:creationId xmlns:a16="http://schemas.microsoft.com/office/drawing/2014/main" id="{2030EC4A-ECEA-7FD7-50A0-9874886F2A18}"/>
                    </a:ext>
                  </a:extLst>
                </p:cNvPr>
                <p:cNvPicPr/>
                <p:nvPr/>
              </p:nvPicPr>
              <p:blipFill>
                <a:blip r:embed="rId46"/>
                <a:stretch>
                  <a:fillRect/>
                </a:stretch>
              </p:blipFill>
              <p:spPr>
                <a:xfrm>
                  <a:off x="4658795" y="4795948"/>
                  <a:ext cx="155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CB5F24B0-523C-ACE5-FC5A-D3DF3DAA216D}"/>
                    </a:ext>
                  </a:extLst>
                </p14:cNvPr>
                <p14:cNvContentPartPr/>
                <p14:nvPr/>
              </p14:nvContentPartPr>
              <p14:xfrm>
                <a:off x="3682835" y="4560868"/>
                <a:ext cx="198360" cy="42120"/>
              </p14:xfrm>
            </p:contentPart>
          </mc:Choice>
          <mc:Fallback>
            <p:pic>
              <p:nvPicPr>
                <p:cNvPr id="44" name="Freihand 43">
                  <a:extLst>
                    <a:ext uri="{FF2B5EF4-FFF2-40B4-BE49-F238E27FC236}">
                      <a16:creationId xmlns:a16="http://schemas.microsoft.com/office/drawing/2014/main" id="{CB5F24B0-523C-ACE5-FC5A-D3DF3DAA216D}"/>
                    </a:ext>
                  </a:extLst>
                </p:cNvPr>
                <p:cNvPicPr/>
                <p:nvPr/>
              </p:nvPicPr>
              <p:blipFill>
                <a:blip r:embed="rId48"/>
                <a:stretch>
                  <a:fillRect/>
                </a:stretch>
              </p:blipFill>
              <p:spPr>
                <a:xfrm>
                  <a:off x="3673835" y="4552228"/>
                  <a:ext cx="216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2A1A31F3-BC1D-18D5-0321-E33C7A45B6EE}"/>
                    </a:ext>
                  </a:extLst>
                </p14:cNvPr>
                <p14:cNvContentPartPr/>
                <p14:nvPr/>
              </p14:nvContentPartPr>
              <p14:xfrm>
                <a:off x="3806675" y="4494988"/>
                <a:ext cx="88920" cy="177120"/>
              </p14:xfrm>
            </p:contentPart>
          </mc:Choice>
          <mc:Fallback>
            <p:pic>
              <p:nvPicPr>
                <p:cNvPr id="45" name="Freihand 44">
                  <a:extLst>
                    <a:ext uri="{FF2B5EF4-FFF2-40B4-BE49-F238E27FC236}">
                      <a16:creationId xmlns:a16="http://schemas.microsoft.com/office/drawing/2014/main" id="{2A1A31F3-BC1D-18D5-0321-E33C7A45B6EE}"/>
                    </a:ext>
                  </a:extLst>
                </p:cNvPr>
                <p:cNvPicPr/>
                <p:nvPr/>
              </p:nvPicPr>
              <p:blipFill>
                <a:blip r:embed="rId50"/>
                <a:stretch>
                  <a:fillRect/>
                </a:stretch>
              </p:blipFill>
              <p:spPr>
                <a:xfrm>
                  <a:off x="3798035" y="4485988"/>
                  <a:ext cx="106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DC7C4927-7D2A-6A28-4962-E240F5BEA68C}"/>
                    </a:ext>
                  </a:extLst>
                </p14:cNvPr>
                <p14:cNvContentPartPr/>
                <p14:nvPr/>
              </p14:nvContentPartPr>
              <p14:xfrm>
                <a:off x="4870835" y="4975948"/>
                <a:ext cx="92520" cy="108360"/>
              </p14:xfrm>
            </p:contentPart>
          </mc:Choice>
          <mc:Fallback>
            <p:pic>
              <p:nvPicPr>
                <p:cNvPr id="47" name="Freihand 46">
                  <a:extLst>
                    <a:ext uri="{FF2B5EF4-FFF2-40B4-BE49-F238E27FC236}">
                      <a16:creationId xmlns:a16="http://schemas.microsoft.com/office/drawing/2014/main" id="{DC7C4927-7D2A-6A28-4962-E240F5BEA68C}"/>
                    </a:ext>
                  </a:extLst>
                </p:cNvPr>
                <p:cNvPicPr/>
                <p:nvPr/>
              </p:nvPicPr>
              <p:blipFill>
                <a:blip r:embed="rId52"/>
                <a:stretch>
                  <a:fillRect/>
                </a:stretch>
              </p:blipFill>
              <p:spPr>
                <a:xfrm>
                  <a:off x="4861835" y="4967308"/>
                  <a:ext cx="110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4638735D-A24E-AA58-40FA-E64E20F4D0F2}"/>
                    </a:ext>
                  </a:extLst>
                </p14:cNvPr>
                <p14:cNvContentPartPr/>
                <p14:nvPr/>
              </p14:nvContentPartPr>
              <p14:xfrm>
                <a:off x="4988195" y="4792708"/>
                <a:ext cx="118800" cy="353880"/>
              </p14:xfrm>
            </p:contentPart>
          </mc:Choice>
          <mc:Fallback>
            <p:pic>
              <p:nvPicPr>
                <p:cNvPr id="48" name="Freihand 47">
                  <a:extLst>
                    <a:ext uri="{FF2B5EF4-FFF2-40B4-BE49-F238E27FC236}">
                      <a16:creationId xmlns:a16="http://schemas.microsoft.com/office/drawing/2014/main" id="{4638735D-A24E-AA58-40FA-E64E20F4D0F2}"/>
                    </a:ext>
                  </a:extLst>
                </p:cNvPr>
                <p:cNvPicPr/>
                <p:nvPr/>
              </p:nvPicPr>
              <p:blipFill>
                <a:blip r:embed="rId54"/>
                <a:stretch>
                  <a:fillRect/>
                </a:stretch>
              </p:blipFill>
              <p:spPr>
                <a:xfrm>
                  <a:off x="4979195" y="4783708"/>
                  <a:ext cx="136440" cy="371520"/>
                </a:xfrm>
                <a:prstGeom prst="rect">
                  <a:avLst/>
                </a:prstGeom>
              </p:spPr>
            </p:pic>
          </mc:Fallback>
        </mc:AlternateContent>
      </p:grpSp>
      <p:grpSp>
        <p:nvGrpSpPr>
          <p:cNvPr id="56" name="Gruppieren 55">
            <a:extLst>
              <a:ext uri="{FF2B5EF4-FFF2-40B4-BE49-F238E27FC236}">
                <a16:creationId xmlns:a16="http://schemas.microsoft.com/office/drawing/2014/main" id="{F724790F-4332-F7E6-745D-11E501C70CD9}"/>
              </a:ext>
            </a:extLst>
          </p:cNvPr>
          <p:cNvGrpSpPr/>
          <p:nvPr/>
        </p:nvGrpSpPr>
        <p:grpSpPr>
          <a:xfrm>
            <a:off x="939995" y="3073708"/>
            <a:ext cx="3048840" cy="199440"/>
            <a:chOff x="939995" y="3073708"/>
            <a:chExt cx="3048840" cy="199440"/>
          </a:xfrm>
        </p:grpSpPr>
        <mc:AlternateContent xmlns:mc="http://schemas.openxmlformats.org/markup-compatibility/2006">
          <mc:Choice xmlns:p14="http://schemas.microsoft.com/office/powerpoint/2010/main" Requires="p14">
            <p:contentPart p14:bwMode="auto" r:id="rId55">
              <p14:nvContentPartPr>
                <p14:cNvPr id="50" name="Freihand 49">
                  <a:extLst>
                    <a:ext uri="{FF2B5EF4-FFF2-40B4-BE49-F238E27FC236}">
                      <a16:creationId xmlns:a16="http://schemas.microsoft.com/office/drawing/2014/main" id="{4CF679E7-012B-185B-D9F2-56398F14E001}"/>
                    </a:ext>
                  </a:extLst>
                </p14:cNvPr>
                <p14:cNvContentPartPr/>
                <p14:nvPr/>
              </p14:nvContentPartPr>
              <p14:xfrm>
                <a:off x="939995" y="3257308"/>
                <a:ext cx="180000" cy="15840"/>
              </p14:xfrm>
            </p:contentPart>
          </mc:Choice>
          <mc:Fallback>
            <p:pic>
              <p:nvPicPr>
                <p:cNvPr id="50" name="Freihand 49">
                  <a:extLst>
                    <a:ext uri="{FF2B5EF4-FFF2-40B4-BE49-F238E27FC236}">
                      <a16:creationId xmlns:a16="http://schemas.microsoft.com/office/drawing/2014/main" id="{4CF679E7-012B-185B-D9F2-56398F14E001}"/>
                    </a:ext>
                  </a:extLst>
                </p:cNvPr>
                <p:cNvPicPr/>
                <p:nvPr/>
              </p:nvPicPr>
              <p:blipFill>
                <a:blip r:embed="rId56"/>
                <a:stretch>
                  <a:fillRect/>
                </a:stretch>
              </p:blipFill>
              <p:spPr>
                <a:xfrm>
                  <a:off x="931355" y="3248668"/>
                  <a:ext cx="197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Freihand 50">
                  <a:extLst>
                    <a:ext uri="{FF2B5EF4-FFF2-40B4-BE49-F238E27FC236}">
                      <a16:creationId xmlns:a16="http://schemas.microsoft.com/office/drawing/2014/main" id="{3BC6AB08-C5BB-4D62-7D53-459CF15244B3}"/>
                    </a:ext>
                  </a:extLst>
                </p14:cNvPr>
                <p14:cNvContentPartPr/>
                <p14:nvPr/>
              </p14:nvContentPartPr>
              <p14:xfrm>
                <a:off x="1357235" y="3209428"/>
                <a:ext cx="668880" cy="36000"/>
              </p14:xfrm>
            </p:contentPart>
          </mc:Choice>
          <mc:Fallback>
            <p:pic>
              <p:nvPicPr>
                <p:cNvPr id="51" name="Freihand 50">
                  <a:extLst>
                    <a:ext uri="{FF2B5EF4-FFF2-40B4-BE49-F238E27FC236}">
                      <a16:creationId xmlns:a16="http://schemas.microsoft.com/office/drawing/2014/main" id="{3BC6AB08-C5BB-4D62-7D53-459CF15244B3}"/>
                    </a:ext>
                  </a:extLst>
                </p:cNvPr>
                <p:cNvPicPr/>
                <p:nvPr/>
              </p:nvPicPr>
              <p:blipFill>
                <a:blip r:embed="rId58"/>
                <a:stretch>
                  <a:fillRect/>
                </a:stretch>
              </p:blipFill>
              <p:spPr>
                <a:xfrm>
                  <a:off x="1348595" y="3200428"/>
                  <a:ext cx="686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F24FAB0F-6766-421E-8BC4-1EC974A00AFE}"/>
                    </a:ext>
                  </a:extLst>
                </p14:cNvPr>
                <p14:cNvContentPartPr/>
                <p14:nvPr/>
              </p14:nvContentPartPr>
              <p14:xfrm>
                <a:off x="2201075" y="3155788"/>
                <a:ext cx="312840" cy="35640"/>
              </p14:xfrm>
            </p:contentPart>
          </mc:Choice>
          <mc:Fallback>
            <p:pic>
              <p:nvPicPr>
                <p:cNvPr id="52" name="Freihand 51">
                  <a:extLst>
                    <a:ext uri="{FF2B5EF4-FFF2-40B4-BE49-F238E27FC236}">
                      <a16:creationId xmlns:a16="http://schemas.microsoft.com/office/drawing/2014/main" id="{F24FAB0F-6766-421E-8BC4-1EC974A00AFE}"/>
                    </a:ext>
                  </a:extLst>
                </p:cNvPr>
                <p:cNvPicPr/>
                <p:nvPr/>
              </p:nvPicPr>
              <p:blipFill>
                <a:blip r:embed="rId60"/>
                <a:stretch>
                  <a:fillRect/>
                </a:stretch>
              </p:blipFill>
              <p:spPr>
                <a:xfrm>
                  <a:off x="2192075" y="3147148"/>
                  <a:ext cx="330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FFE7B732-715B-BA15-C7F1-8E885B15DBB6}"/>
                    </a:ext>
                  </a:extLst>
                </p14:cNvPr>
                <p14:cNvContentPartPr/>
                <p14:nvPr/>
              </p14:nvContentPartPr>
              <p14:xfrm>
                <a:off x="3780755" y="3073708"/>
                <a:ext cx="79560" cy="14760"/>
              </p14:xfrm>
            </p:contentPart>
          </mc:Choice>
          <mc:Fallback>
            <p:pic>
              <p:nvPicPr>
                <p:cNvPr id="53" name="Freihand 52">
                  <a:extLst>
                    <a:ext uri="{FF2B5EF4-FFF2-40B4-BE49-F238E27FC236}">
                      <a16:creationId xmlns:a16="http://schemas.microsoft.com/office/drawing/2014/main" id="{FFE7B732-715B-BA15-C7F1-8E885B15DBB6}"/>
                    </a:ext>
                  </a:extLst>
                </p:cNvPr>
                <p:cNvPicPr/>
                <p:nvPr/>
              </p:nvPicPr>
              <p:blipFill>
                <a:blip r:embed="rId62"/>
                <a:stretch>
                  <a:fillRect/>
                </a:stretch>
              </p:blipFill>
              <p:spPr>
                <a:xfrm>
                  <a:off x="3772115" y="3065068"/>
                  <a:ext cx="97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FE772FE6-96CA-2C05-4ACF-1FEA2921AC25}"/>
                    </a:ext>
                  </a:extLst>
                </p14:cNvPr>
                <p14:cNvContentPartPr/>
                <p14:nvPr/>
              </p14:nvContentPartPr>
              <p14:xfrm>
                <a:off x="2541635" y="3107908"/>
                <a:ext cx="957600" cy="110520"/>
              </p14:xfrm>
            </p:contentPart>
          </mc:Choice>
          <mc:Fallback>
            <p:pic>
              <p:nvPicPr>
                <p:cNvPr id="54" name="Freihand 53">
                  <a:extLst>
                    <a:ext uri="{FF2B5EF4-FFF2-40B4-BE49-F238E27FC236}">
                      <a16:creationId xmlns:a16="http://schemas.microsoft.com/office/drawing/2014/main" id="{FE772FE6-96CA-2C05-4ACF-1FEA2921AC25}"/>
                    </a:ext>
                  </a:extLst>
                </p:cNvPr>
                <p:cNvPicPr/>
                <p:nvPr/>
              </p:nvPicPr>
              <p:blipFill>
                <a:blip r:embed="rId64"/>
                <a:stretch>
                  <a:fillRect/>
                </a:stretch>
              </p:blipFill>
              <p:spPr>
                <a:xfrm>
                  <a:off x="2532635" y="3099268"/>
                  <a:ext cx="975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E5BD8E09-E953-0764-824D-8AEC7F61B551}"/>
                    </a:ext>
                  </a:extLst>
                </p14:cNvPr>
                <p14:cNvContentPartPr/>
                <p14:nvPr/>
              </p14:nvContentPartPr>
              <p14:xfrm>
                <a:off x="3790835" y="3093508"/>
                <a:ext cx="198000" cy="27360"/>
              </p14:xfrm>
            </p:contentPart>
          </mc:Choice>
          <mc:Fallback>
            <p:pic>
              <p:nvPicPr>
                <p:cNvPr id="55" name="Freihand 54">
                  <a:extLst>
                    <a:ext uri="{FF2B5EF4-FFF2-40B4-BE49-F238E27FC236}">
                      <a16:creationId xmlns:a16="http://schemas.microsoft.com/office/drawing/2014/main" id="{E5BD8E09-E953-0764-824D-8AEC7F61B551}"/>
                    </a:ext>
                  </a:extLst>
                </p:cNvPr>
                <p:cNvPicPr/>
                <p:nvPr/>
              </p:nvPicPr>
              <p:blipFill>
                <a:blip r:embed="rId66"/>
                <a:stretch>
                  <a:fillRect/>
                </a:stretch>
              </p:blipFill>
              <p:spPr>
                <a:xfrm>
                  <a:off x="3781835" y="3084868"/>
                  <a:ext cx="215640" cy="45000"/>
                </a:xfrm>
                <a:prstGeom prst="rect">
                  <a:avLst/>
                </a:prstGeom>
              </p:spPr>
            </p:pic>
          </mc:Fallback>
        </mc:AlternateContent>
      </p:grpSp>
      <p:grpSp>
        <p:nvGrpSpPr>
          <p:cNvPr id="64" name="Gruppieren 63">
            <a:extLst>
              <a:ext uri="{FF2B5EF4-FFF2-40B4-BE49-F238E27FC236}">
                <a16:creationId xmlns:a16="http://schemas.microsoft.com/office/drawing/2014/main" id="{B62A2C90-2476-E92C-0EDB-38A86D236A88}"/>
              </a:ext>
            </a:extLst>
          </p:cNvPr>
          <p:cNvGrpSpPr/>
          <p:nvPr/>
        </p:nvGrpSpPr>
        <p:grpSpPr>
          <a:xfrm>
            <a:off x="220715" y="3138868"/>
            <a:ext cx="579240" cy="397080"/>
            <a:chOff x="220715" y="3138868"/>
            <a:chExt cx="579240" cy="397080"/>
          </a:xfrm>
        </p:grpSpPr>
        <mc:AlternateContent xmlns:mc="http://schemas.openxmlformats.org/markup-compatibility/2006">
          <mc:Choice xmlns:p14="http://schemas.microsoft.com/office/powerpoint/2010/main" Requires="p14">
            <p:contentPart p14:bwMode="auto" r:id="rId67">
              <p14:nvContentPartPr>
                <p14:cNvPr id="57" name="Freihand 56">
                  <a:extLst>
                    <a:ext uri="{FF2B5EF4-FFF2-40B4-BE49-F238E27FC236}">
                      <a16:creationId xmlns:a16="http://schemas.microsoft.com/office/drawing/2014/main" id="{4B267BA1-F879-43F1-0912-9303B26758D0}"/>
                    </a:ext>
                  </a:extLst>
                </p14:cNvPr>
                <p14:cNvContentPartPr/>
                <p14:nvPr/>
              </p14:nvContentPartPr>
              <p14:xfrm>
                <a:off x="220715" y="3270628"/>
                <a:ext cx="63000" cy="182520"/>
              </p14:xfrm>
            </p:contentPart>
          </mc:Choice>
          <mc:Fallback>
            <p:pic>
              <p:nvPicPr>
                <p:cNvPr id="57" name="Freihand 56">
                  <a:extLst>
                    <a:ext uri="{FF2B5EF4-FFF2-40B4-BE49-F238E27FC236}">
                      <a16:creationId xmlns:a16="http://schemas.microsoft.com/office/drawing/2014/main" id="{4B267BA1-F879-43F1-0912-9303B26758D0}"/>
                    </a:ext>
                  </a:extLst>
                </p:cNvPr>
                <p:cNvPicPr/>
                <p:nvPr/>
              </p:nvPicPr>
              <p:blipFill>
                <a:blip r:embed="rId68"/>
                <a:stretch>
                  <a:fillRect/>
                </a:stretch>
              </p:blipFill>
              <p:spPr>
                <a:xfrm>
                  <a:off x="211715" y="3261628"/>
                  <a:ext cx="80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8" name="Freihand 57">
                  <a:extLst>
                    <a:ext uri="{FF2B5EF4-FFF2-40B4-BE49-F238E27FC236}">
                      <a16:creationId xmlns:a16="http://schemas.microsoft.com/office/drawing/2014/main" id="{624E0B7C-FF18-B9B7-2500-FE0DF024D833}"/>
                    </a:ext>
                  </a:extLst>
                </p14:cNvPr>
                <p14:cNvContentPartPr/>
                <p14:nvPr/>
              </p14:nvContentPartPr>
              <p14:xfrm>
                <a:off x="254195" y="3138868"/>
                <a:ext cx="6480" cy="7560"/>
              </p14:xfrm>
            </p:contentPart>
          </mc:Choice>
          <mc:Fallback>
            <p:pic>
              <p:nvPicPr>
                <p:cNvPr id="58" name="Freihand 57">
                  <a:extLst>
                    <a:ext uri="{FF2B5EF4-FFF2-40B4-BE49-F238E27FC236}">
                      <a16:creationId xmlns:a16="http://schemas.microsoft.com/office/drawing/2014/main" id="{624E0B7C-FF18-B9B7-2500-FE0DF024D833}"/>
                    </a:ext>
                  </a:extLst>
                </p:cNvPr>
                <p:cNvPicPr/>
                <p:nvPr/>
              </p:nvPicPr>
              <p:blipFill>
                <a:blip r:embed="rId70"/>
                <a:stretch>
                  <a:fillRect/>
                </a:stretch>
              </p:blipFill>
              <p:spPr>
                <a:xfrm>
                  <a:off x="245195" y="3129868"/>
                  <a:ext cx="24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9" name="Freihand 58">
                  <a:extLst>
                    <a:ext uri="{FF2B5EF4-FFF2-40B4-BE49-F238E27FC236}">
                      <a16:creationId xmlns:a16="http://schemas.microsoft.com/office/drawing/2014/main" id="{E457ABAC-FCCC-B123-5506-3A5BB4CDC3FF}"/>
                    </a:ext>
                  </a:extLst>
                </p14:cNvPr>
                <p14:cNvContentPartPr/>
                <p14:nvPr/>
              </p14:nvContentPartPr>
              <p14:xfrm>
                <a:off x="265355" y="3206908"/>
                <a:ext cx="83880" cy="148680"/>
              </p14:xfrm>
            </p:contentPart>
          </mc:Choice>
          <mc:Fallback>
            <p:pic>
              <p:nvPicPr>
                <p:cNvPr id="59" name="Freihand 58">
                  <a:extLst>
                    <a:ext uri="{FF2B5EF4-FFF2-40B4-BE49-F238E27FC236}">
                      <a16:creationId xmlns:a16="http://schemas.microsoft.com/office/drawing/2014/main" id="{E457ABAC-FCCC-B123-5506-3A5BB4CDC3FF}"/>
                    </a:ext>
                  </a:extLst>
                </p:cNvPr>
                <p:cNvPicPr/>
                <p:nvPr/>
              </p:nvPicPr>
              <p:blipFill>
                <a:blip r:embed="rId72"/>
                <a:stretch>
                  <a:fillRect/>
                </a:stretch>
              </p:blipFill>
              <p:spPr>
                <a:xfrm>
                  <a:off x="256715" y="3198268"/>
                  <a:ext cx="101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064DE2F1-0FEB-7D22-5487-F9668BC0BECE}"/>
                    </a:ext>
                  </a:extLst>
                </p14:cNvPr>
                <p14:cNvContentPartPr/>
                <p14:nvPr/>
              </p14:nvContentPartPr>
              <p14:xfrm>
                <a:off x="398555" y="3208708"/>
                <a:ext cx="79200" cy="241560"/>
              </p14:xfrm>
            </p:contentPart>
          </mc:Choice>
          <mc:Fallback>
            <p:pic>
              <p:nvPicPr>
                <p:cNvPr id="60" name="Freihand 59">
                  <a:extLst>
                    <a:ext uri="{FF2B5EF4-FFF2-40B4-BE49-F238E27FC236}">
                      <a16:creationId xmlns:a16="http://schemas.microsoft.com/office/drawing/2014/main" id="{064DE2F1-0FEB-7D22-5487-F9668BC0BECE}"/>
                    </a:ext>
                  </a:extLst>
                </p:cNvPr>
                <p:cNvPicPr/>
                <p:nvPr/>
              </p:nvPicPr>
              <p:blipFill>
                <a:blip r:embed="rId74"/>
                <a:stretch>
                  <a:fillRect/>
                </a:stretch>
              </p:blipFill>
              <p:spPr>
                <a:xfrm>
                  <a:off x="389915" y="3200068"/>
                  <a:ext cx="968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1" name="Freihand 60">
                  <a:extLst>
                    <a:ext uri="{FF2B5EF4-FFF2-40B4-BE49-F238E27FC236}">
                      <a16:creationId xmlns:a16="http://schemas.microsoft.com/office/drawing/2014/main" id="{8D80B406-B002-1BDC-BB90-BE633A0BE919}"/>
                    </a:ext>
                  </a:extLst>
                </p14:cNvPr>
                <p14:cNvContentPartPr/>
                <p14:nvPr/>
              </p14:nvContentPartPr>
              <p14:xfrm>
                <a:off x="507995" y="3243268"/>
                <a:ext cx="94320" cy="143640"/>
              </p14:xfrm>
            </p:contentPart>
          </mc:Choice>
          <mc:Fallback>
            <p:pic>
              <p:nvPicPr>
                <p:cNvPr id="61" name="Freihand 60">
                  <a:extLst>
                    <a:ext uri="{FF2B5EF4-FFF2-40B4-BE49-F238E27FC236}">
                      <a16:creationId xmlns:a16="http://schemas.microsoft.com/office/drawing/2014/main" id="{8D80B406-B002-1BDC-BB90-BE633A0BE919}"/>
                    </a:ext>
                  </a:extLst>
                </p:cNvPr>
                <p:cNvPicPr/>
                <p:nvPr/>
              </p:nvPicPr>
              <p:blipFill>
                <a:blip r:embed="rId76"/>
                <a:stretch>
                  <a:fillRect/>
                </a:stretch>
              </p:blipFill>
              <p:spPr>
                <a:xfrm>
                  <a:off x="499355" y="3234628"/>
                  <a:ext cx="111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2" name="Freihand 61">
                  <a:extLst>
                    <a:ext uri="{FF2B5EF4-FFF2-40B4-BE49-F238E27FC236}">
                      <a16:creationId xmlns:a16="http://schemas.microsoft.com/office/drawing/2014/main" id="{9F61AE89-556B-C26F-FA9A-99D57129D384}"/>
                    </a:ext>
                  </a:extLst>
                </p14:cNvPr>
                <p14:cNvContentPartPr/>
                <p14:nvPr/>
              </p14:nvContentPartPr>
              <p14:xfrm>
                <a:off x="615275" y="3346948"/>
                <a:ext cx="78480" cy="125640"/>
              </p14:xfrm>
            </p:contentPart>
          </mc:Choice>
          <mc:Fallback>
            <p:pic>
              <p:nvPicPr>
                <p:cNvPr id="62" name="Freihand 61">
                  <a:extLst>
                    <a:ext uri="{FF2B5EF4-FFF2-40B4-BE49-F238E27FC236}">
                      <a16:creationId xmlns:a16="http://schemas.microsoft.com/office/drawing/2014/main" id="{9F61AE89-556B-C26F-FA9A-99D57129D384}"/>
                    </a:ext>
                  </a:extLst>
                </p:cNvPr>
                <p:cNvPicPr/>
                <p:nvPr/>
              </p:nvPicPr>
              <p:blipFill>
                <a:blip r:embed="rId78"/>
                <a:stretch>
                  <a:fillRect/>
                </a:stretch>
              </p:blipFill>
              <p:spPr>
                <a:xfrm>
                  <a:off x="606275" y="3338308"/>
                  <a:ext cx="96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Freihand 62">
                  <a:extLst>
                    <a:ext uri="{FF2B5EF4-FFF2-40B4-BE49-F238E27FC236}">
                      <a16:creationId xmlns:a16="http://schemas.microsoft.com/office/drawing/2014/main" id="{12669B22-5226-D4AE-A0BF-B0DC126685E7}"/>
                    </a:ext>
                  </a:extLst>
                </p14:cNvPr>
                <p14:cNvContentPartPr/>
                <p14:nvPr/>
              </p14:nvContentPartPr>
              <p14:xfrm>
                <a:off x="710315" y="3209068"/>
                <a:ext cx="89640" cy="326880"/>
              </p14:xfrm>
            </p:contentPart>
          </mc:Choice>
          <mc:Fallback>
            <p:pic>
              <p:nvPicPr>
                <p:cNvPr id="63" name="Freihand 62">
                  <a:extLst>
                    <a:ext uri="{FF2B5EF4-FFF2-40B4-BE49-F238E27FC236}">
                      <a16:creationId xmlns:a16="http://schemas.microsoft.com/office/drawing/2014/main" id="{12669B22-5226-D4AE-A0BF-B0DC126685E7}"/>
                    </a:ext>
                  </a:extLst>
                </p:cNvPr>
                <p:cNvPicPr/>
                <p:nvPr/>
              </p:nvPicPr>
              <p:blipFill>
                <a:blip r:embed="rId80"/>
                <a:stretch>
                  <a:fillRect/>
                </a:stretch>
              </p:blipFill>
              <p:spPr>
                <a:xfrm>
                  <a:off x="701675" y="3200068"/>
                  <a:ext cx="107280" cy="344520"/>
                </a:xfrm>
                <a:prstGeom prst="rect">
                  <a:avLst/>
                </a:prstGeom>
              </p:spPr>
            </p:pic>
          </mc:Fallback>
        </mc:AlternateContent>
      </p:grpSp>
      <p:grpSp>
        <p:nvGrpSpPr>
          <p:cNvPr id="68" name="Gruppieren 67">
            <a:extLst>
              <a:ext uri="{FF2B5EF4-FFF2-40B4-BE49-F238E27FC236}">
                <a16:creationId xmlns:a16="http://schemas.microsoft.com/office/drawing/2014/main" id="{C36245F0-3559-651F-6423-28524C0C18F8}"/>
              </a:ext>
            </a:extLst>
          </p:cNvPr>
          <p:cNvGrpSpPr/>
          <p:nvPr/>
        </p:nvGrpSpPr>
        <p:grpSpPr>
          <a:xfrm>
            <a:off x="7873955" y="991468"/>
            <a:ext cx="475200" cy="459360"/>
            <a:chOff x="7873955" y="991468"/>
            <a:chExt cx="475200" cy="459360"/>
          </a:xfrm>
        </p:grpSpPr>
        <mc:AlternateContent xmlns:mc="http://schemas.openxmlformats.org/markup-compatibility/2006">
          <mc:Choice xmlns:p14="http://schemas.microsoft.com/office/powerpoint/2010/main" Requires="p14">
            <p:contentPart p14:bwMode="auto" r:id="rId81">
              <p14:nvContentPartPr>
                <p14:cNvPr id="65" name="Freihand 64">
                  <a:extLst>
                    <a:ext uri="{FF2B5EF4-FFF2-40B4-BE49-F238E27FC236}">
                      <a16:creationId xmlns:a16="http://schemas.microsoft.com/office/drawing/2014/main" id="{F354D20F-170B-90D2-ACA9-E8E7047856ED}"/>
                    </a:ext>
                  </a:extLst>
                </p14:cNvPr>
                <p14:cNvContentPartPr/>
                <p14:nvPr/>
              </p14:nvContentPartPr>
              <p14:xfrm>
                <a:off x="7873955" y="1156348"/>
                <a:ext cx="178920" cy="294480"/>
              </p14:xfrm>
            </p:contentPart>
          </mc:Choice>
          <mc:Fallback>
            <p:pic>
              <p:nvPicPr>
                <p:cNvPr id="65" name="Freihand 64">
                  <a:extLst>
                    <a:ext uri="{FF2B5EF4-FFF2-40B4-BE49-F238E27FC236}">
                      <a16:creationId xmlns:a16="http://schemas.microsoft.com/office/drawing/2014/main" id="{F354D20F-170B-90D2-ACA9-E8E7047856ED}"/>
                    </a:ext>
                  </a:extLst>
                </p:cNvPr>
                <p:cNvPicPr/>
                <p:nvPr/>
              </p:nvPicPr>
              <p:blipFill>
                <a:blip r:embed="rId82"/>
                <a:stretch>
                  <a:fillRect/>
                </a:stretch>
              </p:blipFill>
              <p:spPr>
                <a:xfrm>
                  <a:off x="7864955" y="1147348"/>
                  <a:ext cx="1965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6" name="Freihand 65">
                  <a:extLst>
                    <a:ext uri="{FF2B5EF4-FFF2-40B4-BE49-F238E27FC236}">
                      <a16:creationId xmlns:a16="http://schemas.microsoft.com/office/drawing/2014/main" id="{A1B0B06C-8895-7B4E-759E-81917296F9ED}"/>
                    </a:ext>
                  </a:extLst>
                </p14:cNvPr>
                <p14:cNvContentPartPr/>
                <p14:nvPr/>
              </p14:nvContentPartPr>
              <p14:xfrm>
                <a:off x="8267435" y="1182628"/>
                <a:ext cx="15840" cy="234720"/>
              </p14:xfrm>
            </p:contentPart>
          </mc:Choice>
          <mc:Fallback>
            <p:pic>
              <p:nvPicPr>
                <p:cNvPr id="66" name="Freihand 65">
                  <a:extLst>
                    <a:ext uri="{FF2B5EF4-FFF2-40B4-BE49-F238E27FC236}">
                      <a16:creationId xmlns:a16="http://schemas.microsoft.com/office/drawing/2014/main" id="{A1B0B06C-8895-7B4E-759E-81917296F9ED}"/>
                    </a:ext>
                  </a:extLst>
                </p:cNvPr>
                <p:cNvPicPr/>
                <p:nvPr/>
              </p:nvPicPr>
              <p:blipFill>
                <a:blip r:embed="rId84"/>
                <a:stretch>
                  <a:fillRect/>
                </a:stretch>
              </p:blipFill>
              <p:spPr>
                <a:xfrm>
                  <a:off x="8258795" y="1173988"/>
                  <a:ext cx="334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7" name="Freihand 66">
                  <a:extLst>
                    <a:ext uri="{FF2B5EF4-FFF2-40B4-BE49-F238E27FC236}">
                      <a16:creationId xmlns:a16="http://schemas.microsoft.com/office/drawing/2014/main" id="{B155EAE7-5C84-83E3-D1B7-7D002B7599AF}"/>
                    </a:ext>
                  </a:extLst>
                </p14:cNvPr>
                <p14:cNvContentPartPr/>
                <p14:nvPr/>
              </p14:nvContentPartPr>
              <p14:xfrm>
                <a:off x="8147195" y="991468"/>
                <a:ext cx="201960" cy="205200"/>
              </p14:xfrm>
            </p:contentPart>
          </mc:Choice>
          <mc:Fallback>
            <p:pic>
              <p:nvPicPr>
                <p:cNvPr id="67" name="Freihand 66">
                  <a:extLst>
                    <a:ext uri="{FF2B5EF4-FFF2-40B4-BE49-F238E27FC236}">
                      <a16:creationId xmlns:a16="http://schemas.microsoft.com/office/drawing/2014/main" id="{B155EAE7-5C84-83E3-D1B7-7D002B7599AF}"/>
                    </a:ext>
                  </a:extLst>
                </p:cNvPr>
                <p:cNvPicPr/>
                <p:nvPr/>
              </p:nvPicPr>
              <p:blipFill>
                <a:blip r:embed="rId86"/>
                <a:stretch>
                  <a:fillRect/>
                </a:stretch>
              </p:blipFill>
              <p:spPr>
                <a:xfrm>
                  <a:off x="8138555" y="982828"/>
                  <a:ext cx="219600" cy="22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69" name="Freihand 68">
                <a:extLst>
                  <a:ext uri="{FF2B5EF4-FFF2-40B4-BE49-F238E27FC236}">
                    <a16:creationId xmlns:a16="http://schemas.microsoft.com/office/drawing/2014/main" id="{4D78B61A-82C5-D33D-B671-050715C42240}"/>
                  </a:ext>
                </a:extLst>
              </p14:cNvPr>
              <p14:cNvContentPartPr/>
              <p14:nvPr/>
            </p14:nvContentPartPr>
            <p14:xfrm>
              <a:off x="8574515" y="1282348"/>
              <a:ext cx="241560" cy="3960"/>
            </p14:xfrm>
          </p:contentPart>
        </mc:Choice>
        <mc:Fallback>
          <p:pic>
            <p:nvPicPr>
              <p:cNvPr id="69" name="Freihand 68">
                <a:extLst>
                  <a:ext uri="{FF2B5EF4-FFF2-40B4-BE49-F238E27FC236}">
                    <a16:creationId xmlns:a16="http://schemas.microsoft.com/office/drawing/2014/main" id="{4D78B61A-82C5-D33D-B671-050715C42240}"/>
                  </a:ext>
                </a:extLst>
              </p:cNvPr>
              <p:cNvPicPr/>
              <p:nvPr/>
            </p:nvPicPr>
            <p:blipFill>
              <a:blip r:embed="rId88"/>
              <a:stretch>
                <a:fillRect/>
              </a:stretch>
            </p:blipFill>
            <p:spPr>
              <a:xfrm>
                <a:off x="8565515" y="1273348"/>
                <a:ext cx="259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0" name="Freihand 69">
                <a:extLst>
                  <a:ext uri="{FF2B5EF4-FFF2-40B4-BE49-F238E27FC236}">
                    <a16:creationId xmlns:a16="http://schemas.microsoft.com/office/drawing/2014/main" id="{A3A42C7B-29AE-028B-0414-D0FFE1C9733E}"/>
                  </a:ext>
                </a:extLst>
              </p14:cNvPr>
              <p14:cNvContentPartPr/>
              <p14:nvPr/>
            </p14:nvContentPartPr>
            <p14:xfrm>
              <a:off x="8804555" y="1182628"/>
              <a:ext cx="194400" cy="240120"/>
            </p14:xfrm>
          </p:contentPart>
        </mc:Choice>
        <mc:Fallback>
          <p:pic>
            <p:nvPicPr>
              <p:cNvPr id="70" name="Freihand 69">
                <a:extLst>
                  <a:ext uri="{FF2B5EF4-FFF2-40B4-BE49-F238E27FC236}">
                    <a16:creationId xmlns:a16="http://schemas.microsoft.com/office/drawing/2014/main" id="{A3A42C7B-29AE-028B-0414-D0FFE1C9733E}"/>
                  </a:ext>
                </a:extLst>
              </p:cNvPr>
              <p:cNvPicPr/>
              <p:nvPr/>
            </p:nvPicPr>
            <p:blipFill>
              <a:blip r:embed="rId90"/>
              <a:stretch>
                <a:fillRect/>
              </a:stretch>
            </p:blipFill>
            <p:spPr>
              <a:xfrm>
                <a:off x="8795915" y="1173988"/>
                <a:ext cx="2120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 name="Freihand 71">
                <a:extLst>
                  <a:ext uri="{FF2B5EF4-FFF2-40B4-BE49-F238E27FC236}">
                    <a16:creationId xmlns:a16="http://schemas.microsoft.com/office/drawing/2014/main" id="{316C94FD-358B-DA8B-149B-B34F3207A559}"/>
                  </a:ext>
                </a:extLst>
              </p14:cNvPr>
              <p14:cNvContentPartPr/>
              <p14:nvPr/>
            </p14:nvContentPartPr>
            <p14:xfrm>
              <a:off x="9316115" y="1196308"/>
              <a:ext cx="116640" cy="171000"/>
            </p14:xfrm>
          </p:contentPart>
        </mc:Choice>
        <mc:Fallback>
          <p:pic>
            <p:nvPicPr>
              <p:cNvPr id="72" name="Freihand 71">
                <a:extLst>
                  <a:ext uri="{FF2B5EF4-FFF2-40B4-BE49-F238E27FC236}">
                    <a16:creationId xmlns:a16="http://schemas.microsoft.com/office/drawing/2014/main" id="{316C94FD-358B-DA8B-149B-B34F3207A559}"/>
                  </a:ext>
                </a:extLst>
              </p:cNvPr>
              <p:cNvPicPr/>
              <p:nvPr/>
            </p:nvPicPr>
            <p:blipFill>
              <a:blip r:embed="rId92"/>
              <a:stretch>
                <a:fillRect/>
              </a:stretch>
            </p:blipFill>
            <p:spPr>
              <a:xfrm>
                <a:off x="9307115" y="1187308"/>
                <a:ext cx="134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Freihand 72">
                <a:extLst>
                  <a:ext uri="{FF2B5EF4-FFF2-40B4-BE49-F238E27FC236}">
                    <a16:creationId xmlns:a16="http://schemas.microsoft.com/office/drawing/2014/main" id="{102D6A34-C26E-D4CC-6543-807AD598EFE2}"/>
                  </a:ext>
                </a:extLst>
              </p14:cNvPr>
              <p14:cNvContentPartPr/>
              <p14:nvPr/>
            </p14:nvContentPartPr>
            <p14:xfrm>
              <a:off x="9328715" y="1024948"/>
              <a:ext cx="16920" cy="9720"/>
            </p14:xfrm>
          </p:contentPart>
        </mc:Choice>
        <mc:Fallback>
          <p:pic>
            <p:nvPicPr>
              <p:cNvPr id="73" name="Freihand 72">
                <a:extLst>
                  <a:ext uri="{FF2B5EF4-FFF2-40B4-BE49-F238E27FC236}">
                    <a16:creationId xmlns:a16="http://schemas.microsoft.com/office/drawing/2014/main" id="{102D6A34-C26E-D4CC-6543-807AD598EFE2}"/>
                  </a:ext>
                </a:extLst>
              </p:cNvPr>
              <p:cNvPicPr/>
              <p:nvPr/>
            </p:nvPicPr>
            <p:blipFill>
              <a:blip r:embed="rId94"/>
              <a:stretch>
                <a:fillRect/>
              </a:stretch>
            </p:blipFill>
            <p:spPr>
              <a:xfrm>
                <a:off x="9320075" y="1016308"/>
                <a:ext cx="34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4F3DB549-1431-CDC8-7D02-15691B46B31F}"/>
                  </a:ext>
                </a:extLst>
              </p14:cNvPr>
              <p14:cNvContentPartPr/>
              <p14:nvPr/>
            </p14:nvContentPartPr>
            <p14:xfrm>
              <a:off x="9672515" y="1072108"/>
              <a:ext cx="43920" cy="286920"/>
            </p14:xfrm>
          </p:contentPart>
        </mc:Choice>
        <mc:Fallback>
          <p:pic>
            <p:nvPicPr>
              <p:cNvPr id="74" name="Freihand 73">
                <a:extLst>
                  <a:ext uri="{FF2B5EF4-FFF2-40B4-BE49-F238E27FC236}">
                    <a16:creationId xmlns:a16="http://schemas.microsoft.com/office/drawing/2014/main" id="{4F3DB549-1431-CDC8-7D02-15691B46B31F}"/>
                  </a:ext>
                </a:extLst>
              </p:cNvPr>
              <p:cNvPicPr/>
              <p:nvPr/>
            </p:nvPicPr>
            <p:blipFill>
              <a:blip r:embed="rId96"/>
              <a:stretch>
                <a:fillRect/>
              </a:stretch>
            </p:blipFill>
            <p:spPr>
              <a:xfrm>
                <a:off x="9663875" y="1063108"/>
                <a:ext cx="615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5" name="Freihand 74">
                <a:extLst>
                  <a:ext uri="{FF2B5EF4-FFF2-40B4-BE49-F238E27FC236}">
                    <a16:creationId xmlns:a16="http://schemas.microsoft.com/office/drawing/2014/main" id="{C775140B-8CDF-38FA-A072-DA3AE1D4761E}"/>
                  </a:ext>
                </a:extLst>
              </p14:cNvPr>
              <p14:cNvContentPartPr/>
              <p14:nvPr/>
            </p14:nvContentPartPr>
            <p14:xfrm>
              <a:off x="9573155" y="1248868"/>
              <a:ext cx="223200" cy="215640"/>
            </p14:xfrm>
          </p:contentPart>
        </mc:Choice>
        <mc:Fallback>
          <p:pic>
            <p:nvPicPr>
              <p:cNvPr id="75" name="Freihand 74">
                <a:extLst>
                  <a:ext uri="{FF2B5EF4-FFF2-40B4-BE49-F238E27FC236}">
                    <a16:creationId xmlns:a16="http://schemas.microsoft.com/office/drawing/2014/main" id="{C775140B-8CDF-38FA-A072-DA3AE1D4761E}"/>
                  </a:ext>
                </a:extLst>
              </p:cNvPr>
              <p:cNvPicPr/>
              <p:nvPr/>
            </p:nvPicPr>
            <p:blipFill>
              <a:blip r:embed="rId98"/>
              <a:stretch>
                <a:fillRect/>
              </a:stretch>
            </p:blipFill>
            <p:spPr>
              <a:xfrm>
                <a:off x="9564155" y="1239868"/>
                <a:ext cx="240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7" name="Freihand 76">
                <a:extLst>
                  <a:ext uri="{FF2B5EF4-FFF2-40B4-BE49-F238E27FC236}">
                    <a16:creationId xmlns:a16="http://schemas.microsoft.com/office/drawing/2014/main" id="{CDD20D03-A49A-AEB6-930F-3D8887FCF80D}"/>
                  </a:ext>
                </a:extLst>
              </p14:cNvPr>
              <p14:cNvContentPartPr/>
              <p14:nvPr/>
            </p14:nvContentPartPr>
            <p14:xfrm>
              <a:off x="10003715" y="1221148"/>
              <a:ext cx="205920" cy="32760"/>
            </p14:xfrm>
          </p:contentPart>
        </mc:Choice>
        <mc:Fallback>
          <p:pic>
            <p:nvPicPr>
              <p:cNvPr id="77" name="Freihand 76">
                <a:extLst>
                  <a:ext uri="{FF2B5EF4-FFF2-40B4-BE49-F238E27FC236}">
                    <a16:creationId xmlns:a16="http://schemas.microsoft.com/office/drawing/2014/main" id="{CDD20D03-A49A-AEB6-930F-3D8887FCF80D}"/>
                  </a:ext>
                </a:extLst>
              </p:cNvPr>
              <p:cNvPicPr/>
              <p:nvPr/>
            </p:nvPicPr>
            <p:blipFill>
              <a:blip r:embed="rId100"/>
              <a:stretch>
                <a:fillRect/>
              </a:stretch>
            </p:blipFill>
            <p:spPr>
              <a:xfrm>
                <a:off x="9995075" y="1212508"/>
                <a:ext cx="223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8" name="Freihand 77">
                <a:extLst>
                  <a:ext uri="{FF2B5EF4-FFF2-40B4-BE49-F238E27FC236}">
                    <a16:creationId xmlns:a16="http://schemas.microsoft.com/office/drawing/2014/main" id="{EDBD96F8-35F6-A72D-AC87-EED47FB291DB}"/>
                  </a:ext>
                </a:extLst>
              </p14:cNvPr>
              <p14:cNvContentPartPr/>
              <p14:nvPr/>
            </p14:nvContentPartPr>
            <p14:xfrm>
              <a:off x="10161395" y="1123588"/>
              <a:ext cx="165240" cy="201960"/>
            </p14:xfrm>
          </p:contentPart>
        </mc:Choice>
        <mc:Fallback>
          <p:pic>
            <p:nvPicPr>
              <p:cNvPr id="78" name="Freihand 77">
                <a:extLst>
                  <a:ext uri="{FF2B5EF4-FFF2-40B4-BE49-F238E27FC236}">
                    <a16:creationId xmlns:a16="http://schemas.microsoft.com/office/drawing/2014/main" id="{EDBD96F8-35F6-A72D-AC87-EED47FB291DB}"/>
                  </a:ext>
                </a:extLst>
              </p:cNvPr>
              <p:cNvPicPr/>
              <p:nvPr/>
            </p:nvPicPr>
            <p:blipFill>
              <a:blip r:embed="rId102"/>
              <a:stretch>
                <a:fillRect/>
              </a:stretch>
            </p:blipFill>
            <p:spPr>
              <a:xfrm>
                <a:off x="10152755" y="1114948"/>
                <a:ext cx="182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0" name="Freihand 79">
                <a:extLst>
                  <a:ext uri="{FF2B5EF4-FFF2-40B4-BE49-F238E27FC236}">
                    <a16:creationId xmlns:a16="http://schemas.microsoft.com/office/drawing/2014/main" id="{B8BEBAA1-A23E-4FDE-820C-1A94F5EB07DC}"/>
                  </a:ext>
                </a:extLst>
              </p14:cNvPr>
              <p14:cNvContentPartPr/>
              <p14:nvPr/>
            </p14:nvContentPartPr>
            <p14:xfrm>
              <a:off x="8956475" y="1504108"/>
              <a:ext cx="257040" cy="204120"/>
            </p14:xfrm>
          </p:contentPart>
        </mc:Choice>
        <mc:Fallback>
          <p:pic>
            <p:nvPicPr>
              <p:cNvPr id="80" name="Freihand 79">
                <a:extLst>
                  <a:ext uri="{FF2B5EF4-FFF2-40B4-BE49-F238E27FC236}">
                    <a16:creationId xmlns:a16="http://schemas.microsoft.com/office/drawing/2014/main" id="{B8BEBAA1-A23E-4FDE-820C-1A94F5EB07DC}"/>
                  </a:ext>
                </a:extLst>
              </p:cNvPr>
              <p:cNvPicPr/>
              <p:nvPr/>
            </p:nvPicPr>
            <p:blipFill>
              <a:blip r:embed="rId104"/>
              <a:stretch>
                <a:fillRect/>
              </a:stretch>
            </p:blipFill>
            <p:spPr>
              <a:xfrm>
                <a:off x="8947475" y="1495108"/>
                <a:ext cx="274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1" name="Freihand 80">
                <a:extLst>
                  <a:ext uri="{FF2B5EF4-FFF2-40B4-BE49-F238E27FC236}">
                    <a16:creationId xmlns:a16="http://schemas.microsoft.com/office/drawing/2014/main" id="{E8C71463-3733-91D9-0377-92FDEABEAC9E}"/>
                  </a:ext>
                </a:extLst>
              </p14:cNvPr>
              <p14:cNvContentPartPr/>
              <p14:nvPr/>
            </p14:nvContentPartPr>
            <p14:xfrm>
              <a:off x="9266075" y="1484668"/>
              <a:ext cx="243360" cy="173160"/>
            </p14:xfrm>
          </p:contentPart>
        </mc:Choice>
        <mc:Fallback>
          <p:pic>
            <p:nvPicPr>
              <p:cNvPr id="81" name="Freihand 80">
                <a:extLst>
                  <a:ext uri="{FF2B5EF4-FFF2-40B4-BE49-F238E27FC236}">
                    <a16:creationId xmlns:a16="http://schemas.microsoft.com/office/drawing/2014/main" id="{E8C71463-3733-91D9-0377-92FDEABEAC9E}"/>
                  </a:ext>
                </a:extLst>
              </p:cNvPr>
              <p:cNvPicPr/>
              <p:nvPr/>
            </p:nvPicPr>
            <p:blipFill>
              <a:blip r:embed="rId106"/>
              <a:stretch>
                <a:fillRect/>
              </a:stretch>
            </p:blipFill>
            <p:spPr>
              <a:xfrm>
                <a:off x="9257435" y="1475668"/>
                <a:ext cx="261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2" name="Freihand 81">
                <a:extLst>
                  <a:ext uri="{FF2B5EF4-FFF2-40B4-BE49-F238E27FC236}">
                    <a16:creationId xmlns:a16="http://schemas.microsoft.com/office/drawing/2014/main" id="{2780356E-DEA6-1999-ABAF-CD59A7A6EDF5}"/>
                  </a:ext>
                </a:extLst>
              </p14:cNvPr>
              <p14:cNvContentPartPr/>
              <p14:nvPr/>
            </p14:nvContentPartPr>
            <p14:xfrm>
              <a:off x="8885195" y="1847548"/>
              <a:ext cx="556200" cy="263880"/>
            </p14:xfrm>
          </p:contentPart>
        </mc:Choice>
        <mc:Fallback>
          <p:pic>
            <p:nvPicPr>
              <p:cNvPr id="82" name="Freihand 81">
                <a:extLst>
                  <a:ext uri="{FF2B5EF4-FFF2-40B4-BE49-F238E27FC236}">
                    <a16:creationId xmlns:a16="http://schemas.microsoft.com/office/drawing/2014/main" id="{2780356E-DEA6-1999-ABAF-CD59A7A6EDF5}"/>
                  </a:ext>
                </a:extLst>
              </p:cNvPr>
              <p:cNvPicPr/>
              <p:nvPr/>
            </p:nvPicPr>
            <p:blipFill>
              <a:blip r:embed="rId108"/>
              <a:stretch>
                <a:fillRect/>
              </a:stretch>
            </p:blipFill>
            <p:spPr>
              <a:xfrm>
                <a:off x="8876555" y="1838908"/>
                <a:ext cx="5738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4" name="Freihand 83">
                <a:extLst>
                  <a:ext uri="{FF2B5EF4-FFF2-40B4-BE49-F238E27FC236}">
                    <a16:creationId xmlns:a16="http://schemas.microsoft.com/office/drawing/2014/main" id="{8F1B1325-2AB8-9E6A-66DC-9C3697C81931}"/>
                  </a:ext>
                </a:extLst>
              </p14:cNvPr>
              <p14:cNvContentPartPr/>
              <p14:nvPr/>
            </p14:nvContentPartPr>
            <p14:xfrm>
              <a:off x="8956835" y="2166508"/>
              <a:ext cx="124920" cy="104400"/>
            </p14:xfrm>
          </p:contentPart>
        </mc:Choice>
        <mc:Fallback>
          <p:pic>
            <p:nvPicPr>
              <p:cNvPr id="84" name="Freihand 83">
                <a:extLst>
                  <a:ext uri="{FF2B5EF4-FFF2-40B4-BE49-F238E27FC236}">
                    <a16:creationId xmlns:a16="http://schemas.microsoft.com/office/drawing/2014/main" id="{8F1B1325-2AB8-9E6A-66DC-9C3697C81931}"/>
                  </a:ext>
                </a:extLst>
              </p:cNvPr>
              <p:cNvPicPr/>
              <p:nvPr/>
            </p:nvPicPr>
            <p:blipFill>
              <a:blip r:embed="rId110"/>
              <a:stretch>
                <a:fillRect/>
              </a:stretch>
            </p:blipFill>
            <p:spPr>
              <a:xfrm>
                <a:off x="8947835" y="2157868"/>
                <a:ext cx="142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5" name="Freihand 84">
                <a:extLst>
                  <a:ext uri="{FF2B5EF4-FFF2-40B4-BE49-F238E27FC236}">
                    <a16:creationId xmlns:a16="http://schemas.microsoft.com/office/drawing/2014/main" id="{391A2F4B-032A-D712-09CF-634FAC89D47D}"/>
                  </a:ext>
                </a:extLst>
              </p14:cNvPr>
              <p14:cNvContentPartPr/>
              <p14:nvPr/>
            </p14:nvContentPartPr>
            <p14:xfrm>
              <a:off x="9117755" y="2055988"/>
              <a:ext cx="180000" cy="198720"/>
            </p14:xfrm>
          </p:contentPart>
        </mc:Choice>
        <mc:Fallback>
          <p:pic>
            <p:nvPicPr>
              <p:cNvPr id="85" name="Freihand 84">
                <a:extLst>
                  <a:ext uri="{FF2B5EF4-FFF2-40B4-BE49-F238E27FC236}">
                    <a16:creationId xmlns:a16="http://schemas.microsoft.com/office/drawing/2014/main" id="{391A2F4B-032A-D712-09CF-634FAC89D47D}"/>
                  </a:ext>
                </a:extLst>
              </p:cNvPr>
              <p:cNvPicPr/>
              <p:nvPr/>
            </p:nvPicPr>
            <p:blipFill>
              <a:blip r:embed="rId112"/>
              <a:stretch>
                <a:fillRect/>
              </a:stretch>
            </p:blipFill>
            <p:spPr>
              <a:xfrm>
                <a:off x="9108755" y="2047348"/>
                <a:ext cx="197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6" name="Freihand 85">
                <a:extLst>
                  <a:ext uri="{FF2B5EF4-FFF2-40B4-BE49-F238E27FC236}">
                    <a16:creationId xmlns:a16="http://schemas.microsoft.com/office/drawing/2014/main" id="{DB4856C7-69DF-B42D-9B93-BF106A17799E}"/>
                  </a:ext>
                </a:extLst>
              </p14:cNvPr>
              <p14:cNvContentPartPr/>
              <p14:nvPr/>
            </p14:nvContentPartPr>
            <p14:xfrm>
              <a:off x="9316115" y="2063188"/>
              <a:ext cx="242280" cy="193320"/>
            </p14:xfrm>
          </p:contentPart>
        </mc:Choice>
        <mc:Fallback>
          <p:pic>
            <p:nvPicPr>
              <p:cNvPr id="86" name="Freihand 85">
                <a:extLst>
                  <a:ext uri="{FF2B5EF4-FFF2-40B4-BE49-F238E27FC236}">
                    <a16:creationId xmlns:a16="http://schemas.microsoft.com/office/drawing/2014/main" id="{DB4856C7-69DF-B42D-9B93-BF106A17799E}"/>
                  </a:ext>
                </a:extLst>
              </p:cNvPr>
              <p:cNvPicPr/>
              <p:nvPr/>
            </p:nvPicPr>
            <p:blipFill>
              <a:blip r:embed="rId114"/>
              <a:stretch>
                <a:fillRect/>
              </a:stretch>
            </p:blipFill>
            <p:spPr>
              <a:xfrm>
                <a:off x="9307115" y="2054188"/>
                <a:ext cx="259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6" name="Freihand 95">
                <a:extLst>
                  <a:ext uri="{FF2B5EF4-FFF2-40B4-BE49-F238E27FC236}">
                    <a16:creationId xmlns:a16="http://schemas.microsoft.com/office/drawing/2014/main" id="{F9E7E1CA-43F3-B21E-7AA6-D4D8FFA9A28A}"/>
                  </a:ext>
                </a:extLst>
              </p14:cNvPr>
              <p14:cNvContentPartPr/>
              <p14:nvPr/>
            </p14:nvContentPartPr>
            <p14:xfrm>
              <a:off x="10497635" y="1440388"/>
              <a:ext cx="235080" cy="176400"/>
            </p14:xfrm>
          </p:contentPart>
        </mc:Choice>
        <mc:Fallback>
          <p:pic>
            <p:nvPicPr>
              <p:cNvPr id="96" name="Freihand 95">
                <a:extLst>
                  <a:ext uri="{FF2B5EF4-FFF2-40B4-BE49-F238E27FC236}">
                    <a16:creationId xmlns:a16="http://schemas.microsoft.com/office/drawing/2014/main" id="{F9E7E1CA-43F3-B21E-7AA6-D4D8FFA9A28A}"/>
                  </a:ext>
                </a:extLst>
              </p:cNvPr>
              <p:cNvPicPr/>
              <p:nvPr/>
            </p:nvPicPr>
            <p:blipFill>
              <a:blip r:embed="rId116"/>
              <a:stretch>
                <a:fillRect/>
              </a:stretch>
            </p:blipFill>
            <p:spPr>
              <a:xfrm>
                <a:off x="10488995" y="1431388"/>
                <a:ext cx="252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7" name="Freihand 96">
                <a:extLst>
                  <a:ext uri="{FF2B5EF4-FFF2-40B4-BE49-F238E27FC236}">
                    <a16:creationId xmlns:a16="http://schemas.microsoft.com/office/drawing/2014/main" id="{CB6183AD-8C9E-5315-7190-B392896E3F31}"/>
                  </a:ext>
                </a:extLst>
              </p14:cNvPr>
              <p14:cNvContentPartPr/>
              <p14:nvPr/>
            </p14:nvContentPartPr>
            <p14:xfrm>
              <a:off x="10802915" y="1393228"/>
              <a:ext cx="214920" cy="200520"/>
            </p14:xfrm>
          </p:contentPart>
        </mc:Choice>
        <mc:Fallback>
          <p:pic>
            <p:nvPicPr>
              <p:cNvPr id="97" name="Freihand 96">
                <a:extLst>
                  <a:ext uri="{FF2B5EF4-FFF2-40B4-BE49-F238E27FC236}">
                    <a16:creationId xmlns:a16="http://schemas.microsoft.com/office/drawing/2014/main" id="{CB6183AD-8C9E-5315-7190-B392896E3F31}"/>
                  </a:ext>
                </a:extLst>
              </p:cNvPr>
              <p:cNvPicPr/>
              <p:nvPr/>
            </p:nvPicPr>
            <p:blipFill>
              <a:blip r:embed="rId118"/>
              <a:stretch>
                <a:fillRect/>
              </a:stretch>
            </p:blipFill>
            <p:spPr>
              <a:xfrm>
                <a:off x="10793915" y="1384228"/>
                <a:ext cx="232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8" name="Freihand 97">
                <a:extLst>
                  <a:ext uri="{FF2B5EF4-FFF2-40B4-BE49-F238E27FC236}">
                    <a16:creationId xmlns:a16="http://schemas.microsoft.com/office/drawing/2014/main" id="{85152B28-2B22-A2BF-CFA5-31FF17032C1F}"/>
                  </a:ext>
                </a:extLst>
              </p14:cNvPr>
              <p14:cNvContentPartPr/>
              <p14:nvPr/>
            </p14:nvContentPartPr>
            <p14:xfrm>
              <a:off x="10383155" y="1770868"/>
              <a:ext cx="101520" cy="129960"/>
            </p14:xfrm>
          </p:contentPart>
        </mc:Choice>
        <mc:Fallback>
          <p:pic>
            <p:nvPicPr>
              <p:cNvPr id="98" name="Freihand 97">
                <a:extLst>
                  <a:ext uri="{FF2B5EF4-FFF2-40B4-BE49-F238E27FC236}">
                    <a16:creationId xmlns:a16="http://schemas.microsoft.com/office/drawing/2014/main" id="{85152B28-2B22-A2BF-CFA5-31FF17032C1F}"/>
                  </a:ext>
                </a:extLst>
              </p:cNvPr>
              <p:cNvPicPr/>
              <p:nvPr/>
            </p:nvPicPr>
            <p:blipFill>
              <a:blip r:embed="rId120"/>
              <a:stretch>
                <a:fillRect/>
              </a:stretch>
            </p:blipFill>
            <p:spPr>
              <a:xfrm>
                <a:off x="10374515" y="1761868"/>
                <a:ext cx="119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9" name="Freihand 98">
                <a:extLst>
                  <a:ext uri="{FF2B5EF4-FFF2-40B4-BE49-F238E27FC236}">
                    <a16:creationId xmlns:a16="http://schemas.microsoft.com/office/drawing/2014/main" id="{F52DB594-CD2A-0B1F-A841-F723E78C999D}"/>
                  </a:ext>
                </a:extLst>
              </p14:cNvPr>
              <p14:cNvContentPartPr/>
              <p14:nvPr/>
            </p14:nvContentPartPr>
            <p14:xfrm>
              <a:off x="10491515" y="1694908"/>
              <a:ext cx="803880" cy="270720"/>
            </p14:xfrm>
          </p:contentPart>
        </mc:Choice>
        <mc:Fallback>
          <p:pic>
            <p:nvPicPr>
              <p:cNvPr id="99" name="Freihand 98">
                <a:extLst>
                  <a:ext uri="{FF2B5EF4-FFF2-40B4-BE49-F238E27FC236}">
                    <a16:creationId xmlns:a16="http://schemas.microsoft.com/office/drawing/2014/main" id="{F52DB594-CD2A-0B1F-A841-F723E78C999D}"/>
                  </a:ext>
                </a:extLst>
              </p:cNvPr>
              <p:cNvPicPr/>
              <p:nvPr/>
            </p:nvPicPr>
            <p:blipFill>
              <a:blip r:embed="rId122"/>
              <a:stretch>
                <a:fillRect/>
              </a:stretch>
            </p:blipFill>
            <p:spPr>
              <a:xfrm>
                <a:off x="10482875" y="1686268"/>
                <a:ext cx="8215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0" name="Freihand 99">
                <a:extLst>
                  <a:ext uri="{FF2B5EF4-FFF2-40B4-BE49-F238E27FC236}">
                    <a16:creationId xmlns:a16="http://schemas.microsoft.com/office/drawing/2014/main" id="{D8E4503F-B313-7086-C7E8-D5D2C99CA47A}"/>
                  </a:ext>
                </a:extLst>
              </p14:cNvPr>
              <p14:cNvContentPartPr/>
              <p14:nvPr/>
            </p14:nvContentPartPr>
            <p14:xfrm>
              <a:off x="10486475" y="2052388"/>
              <a:ext cx="183240" cy="158040"/>
            </p14:xfrm>
          </p:contentPart>
        </mc:Choice>
        <mc:Fallback>
          <p:pic>
            <p:nvPicPr>
              <p:cNvPr id="100" name="Freihand 99">
                <a:extLst>
                  <a:ext uri="{FF2B5EF4-FFF2-40B4-BE49-F238E27FC236}">
                    <a16:creationId xmlns:a16="http://schemas.microsoft.com/office/drawing/2014/main" id="{D8E4503F-B313-7086-C7E8-D5D2C99CA47A}"/>
                  </a:ext>
                </a:extLst>
              </p:cNvPr>
              <p:cNvPicPr/>
              <p:nvPr/>
            </p:nvPicPr>
            <p:blipFill>
              <a:blip r:embed="rId124"/>
              <a:stretch>
                <a:fillRect/>
              </a:stretch>
            </p:blipFill>
            <p:spPr>
              <a:xfrm>
                <a:off x="10477475" y="2043388"/>
                <a:ext cx="200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1" name="Freihand 100">
                <a:extLst>
                  <a:ext uri="{FF2B5EF4-FFF2-40B4-BE49-F238E27FC236}">
                    <a16:creationId xmlns:a16="http://schemas.microsoft.com/office/drawing/2014/main" id="{FB03D7D3-B376-73EC-80A4-F62F99BD6E7F}"/>
                  </a:ext>
                </a:extLst>
              </p14:cNvPr>
              <p14:cNvContentPartPr/>
              <p14:nvPr/>
            </p14:nvContentPartPr>
            <p14:xfrm>
              <a:off x="10699955" y="2056708"/>
              <a:ext cx="163080" cy="132120"/>
            </p14:xfrm>
          </p:contentPart>
        </mc:Choice>
        <mc:Fallback>
          <p:pic>
            <p:nvPicPr>
              <p:cNvPr id="101" name="Freihand 100">
                <a:extLst>
                  <a:ext uri="{FF2B5EF4-FFF2-40B4-BE49-F238E27FC236}">
                    <a16:creationId xmlns:a16="http://schemas.microsoft.com/office/drawing/2014/main" id="{FB03D7D3-B376-73EC-80A4-F62F99BD6E7F}"/>
                  </a:ext>
                </a:extLst>
              </p:cNvPr>
              <p:cNvPicPr/>
              <p:nvPr/>
            </p:nvPicPr>
            <p:blipFill>
              <a:blip r:embed="rId126"/>
              <a:stretch>
                <a:fillRect/>
              </a:stretch>
            </p:blipFill>
            <p:spPr>
              <a:xfrm>
                <a:off x="10690955" y="2047708"/>
                <a:ext cx="180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2" name="Freihand 101">
                <a:extLst>
                  <a:ext uri="{FF2B5EF4-FFF2-40B4-BE49-F238E27FC236}">
                    <a16:creationId xmlns:a16="http://schemas.microsoft.com/office/drawing/2014/main" id="{B3E19114-874A-3AC7-470C-10DDA6877DF3}"/>
                  </a:ext>
                </a:extLst>
              </p14:cNvPr>
              <p14:cNvContentPartPr/>
              <p14:nvPr/>
            </p14:nvContentPartPr>
            <p14:xfrm>
              <a:off x="10842515" y="1937548"/>
              <a:ext cx="110160" cy="250920"/>
            </p14:xfrm>
          </p:contentPart>
        </mc:Choice>
        <mc:Fallback>
          <p:pic>
            <p:nvPicPr>
              <p:cNvPr id="102" name="Freihand 101">
                <a:extLst>
                  <a:ext uri="{FF2B5EF4-FFF2-40B4-BE49-F238E27FC236}">
                    <a16:creationId xmlns:a16="http://schemas.microsoft.com/office/drawing/2014/main" id="{B3E19114-874A-3AC7-470C-10DDA6877DF3}"/>
                  </a:ext>
                </a:extLst>
              </p:cNvPr>
              <p:cNvPicPr/>
              <p:nvPr/>
            </p:nvPicPr>
            <p:blipFill>
              <a:blip r:embed="rId128"/>
              <a:stretch>
                <a:fillRect/>
              </a:stretch>
            </p:blipFill>
            <p:spPr>
              <a:xfrm>
                <a:off x="10833515" y="1928908"/>
                <a:ext cx="1278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3" name="Freihand 102">
                <a:extLst>
                  <a:ext uri="{FF2B5EF4-FFF2-40B4-BE49-F238E27FC236}">
                    <a16:creationId xmlns:a16="http://schemas.microsoft.com/office/drawing/2014/main" id="{F06A3090-AFDC-E60E-5905-678854ADDCBF}"/>
                  </a:ext>
                </a:extLst>
              </p14:cNvPr>
              <p14:cNvContentPartPr/>
              <p14:nvPr/>
            </p14:nvContentPartPr>
            <p14:xfrm>
              <a:off x="10952315" y="1991548"/>
              <a:ext cx="223920" cy="205560"/>
            </p14:xfrm>
          </p:contentPart>
        </mc:Choice>
        <mc:Fallback>
          <p:pic>
            <p:nvPicPr>
              <p:cNvPr id="103" name="Freihand 102">
                <a:extLst>
                  <a:ext uri="{FF2B5EF4-FFF2-40B4-BE49-F238E27FC236}">
                    <a16:creationId xmlns:a16="http://schemas.microsoft.com/office/drawing/2014/main" id="{F06A3090-AFDC-E60E-5905-678854ADDCBF}"/>
                  </a:ext>
                </a:extLst>
              </p:cNvPr>
              <p:cNvPicPr/>
              <p:nvPr/>
            </p:nvPicPr>
            <p:blipFill>
              <a:blip r:embed="rId130"/>
              <a:stretch>
                <a:fillRect/>
              </a:stretch>
            </p:blipFill>
            <p:spPr>
              <a:xfrm>
                <a:off x="10943315" y="1982908"/>
                <a:ext cx="241560" cy="223200"/>
              </a:xfrm>
              <a:prstGeom prst="rect">
                <a:avLst/>
              </a:prstGeom>
            </p:spPr>
          </p:pic>
        </mc:Fallback>
      </mc:AlternateContent>
      <p:grpSp>
        <p:nvGrpSpPr>
          <p:cNvPr id="110" name="Gruppieren 109">
            <a:extLst>
              <a:ext uri="{FF2B5EF4-FFF2-40B4-BE49-F238E27FC236}">
                <a16:creationId xmlns:a16="http://schemas.microsoft.com/office/drawing/2014/main" id="{657E6453-B8BA-61F6-E9D7-4AA7997C3847}"/>
              </a:ext>
            </a:extLst>
          </p:cNvPr>
          <p:cNvGrpSpPr/>
          <p:nvPr/>
        </p:nvGrpSpPr>
        <p:grpSpPr>
          <a:xfrm>
            <a:off x="10451195" y="723988"/>
            <a:ext cx="1576800" cy="585000"/>
            <a:chOff x="10451195" y="723988"/>
            <a:chExt cx="1576800" cy="585000"/>
          </a:xfrm>
        </p:grpSpPr>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9CEBEB38-1146-F68F-124C-270559A4762D}"/>
                    </a:ext>
                  </a:extLst>
                </p14:cNvPr>
                <p14:cNvContentPartPr/>
                <p14:nvPr/>
              </p14:nvContentPartPr>
              <p14:xfrm>
                <a:off x="10526795" y="1050148"/>
                <a:ext cx="33480" cy="253440"/>
              </p14:xfrm>
            </p:contentPart>
          </mc:Choice>
          <mc:Fallback>
            <p:pic>
              <p:nvPicPr>
                <p:cNvPr id="88" name="Freihand 87">
                  <a:extLst>
                    <a:ext uri="{FF2B5EF4-FFF2-40B4-BE49-F238E27FC236}">
                      <a16:creationId xmlns:a16="http://schemas.microsoft.com/office/drawing/2014/main" id="{9CEBEB38-1146-F68F-124C-270559A4762D}"/>
                    </a:ext>
                  </a:extLst>
                </p:cNvPr>
                <p:cNvPicPr/>
                <p:nvPr/>
              </p:nvPicPr>
              <p:blipFill>
                <a:blip r:embed="rId132"/>
                <a:stretch>
                  <a:fillRect/>
                </a:stretch>
              </p:blipFill>
              <p:spPr>
                <a:xfrm>
                  <a:off x="10517795" y="1041508"/>
                  <a:ext cx="511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2EC36A15-A16E-31CB-F522-69B8CE5ADECE}"/>
                    </a:ext>
                  </a:extLst>
                </p14:cNvPr>
                <p14:cNvContentPartPr/>
                <p14:nvPr/>
              </p14:nvContentPartPr>
              <p14:xfrm>
                <a:off x="10451195" y="1000828"/>
                <a:ext cx="236160" cy="302400"/>
              </p14:xfrm>
            </p:contentPart>
          </mc:Choice>
          <mc:Fallback>
            <p:pic>
              <p:nvPicPr>
                <p:cNvPr id="89" name="Freihand 88">
                  <a:extLst>
                    <a:ext uri="{FF2B5EF4-FFF2-40B4-BE49-F238E27FC236}">
                      <a16:creationId xmlns:a16="http://schemas.microsoft.com/office/drawing/2014/main" id="{2EC36A15-A16E-31CB-F522-69B8CE5ADECE}"/>
                    </a:ext>
                  </a:extLst>
                </p:cNvPr>
                <p:cNvPicPr/>
                <p:nvPr/>
              </p:nvPicPr>
              <p:blipFill>
                <a:blip r:embed="rId134"/>
                <a:stretch>
                  <a:fillRect/>
                </a:stretch>
              </p:blipFill>
              <p:spPr>
                <a:xfrm>
                  <a:off x="10442555" y="992188"/>
                  <a:ext cx="25380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D0211EA1-0ECA-2A9B-6567-CC4FE68D8B99}"/>
                    </a:ext>
                  </a:extLst>
                </p14:cNvPr>
                <p14:cNvContentPartPr/>
                <p14:nvPr/>
              </p14:nvContentPartPr>
              <p14:xfrm>
                <a:off x="10711475" y="977788"/>
                <a:ext cx="102240" cy="309240"/>
              </p14:xfrm>
            </p:contentPart>
          </mc:Choice>
          <mc:Fallback>
            <p:pic>
              <p:nvPicPr>
                <p:cNvPr id="90" name="Freihand 89">
                  <a:extLst>
                    <a:ext uri="{FF2B5EF4-FFF2-40B4-BE49-F238E27FC236}">
                      <a16:creationId xmlns:a16="http://schemas.microsoft.com/office/drawing/2014/main" id="{D0211EA1-0ECA-2A9B-6567-CC4FE68D8B99}"/>
                    </a:ext>
                  </a:extLst>
                </p:cNvPr>
                <p:cNvPicPr/>
                <p:nvPr/>
              </p:nvPicPr>
              <p:blipFill>
                <a:blip r:embed="rId136"/>
                <a:stretch>
                  <a:fillRect/>
                </a:stretch>
              </p:blipFill>
              <p:spPr>
                <a:xfrm>
                  <a:off x="10702835" y="968788"/>
                  <a:ext cx="11988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B5DAD241-2128-4350-224F-388EAE177554}"/>
                    </a:ext>
                  </a:extLst>
                </p14:cNvPr>
                <p14:cNvContentPartPr/>
                <p14:nvPr/>
              </p14:nvContentPartPr>
              <p14:xfrm>
                <a:off x="10861955" y="984988"/>
                <a:ext cx="61920" cy="246240"/>
              </p14:xfrm>
            </p:contentPart>
          </mc:Choice>
          <mc:Fallback>
            <p:pic>
              <p:nvPicPr>
                <p:cNvPr id="91" name="Freihand 90">
                  <a:extLst>
                    <a:ext uri="{FF2B5EF4-FFF2-40B4-BE49-F238E27FC236}">
                      <a16:creationId xmlns:a16="http://schemas.microsoft.com/office/drawing/2014/main" id="{B5DAD241-2128-4350-224F-388EAE177554}"/>
                    </a:ext>
                  </a:extLst>
                </p:cNvPr>
                <p:cNvPicPr/>
                <p:nvPr/>
              </p:nvPicPr>
              <p:blipFill>
                <a:blip r:embed="rId138"/>
                <a:stretch>
                  <a:fillRect/>
                </a:stretch>
              </p:blipFill>
              <p:spPr>
                <a:xfrm>
                  <a:off x="10852955" y="975988"/>
                  <a:ext cx="795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Freihand 91">
                  <a:extLst>
                    <a:ext uri="{FF2B5EF4-FFF2-40B4-BE49-F238E27FC236}">
                      <a16:creationId xmlns:a16="http://schemas.microsoft.com/office/drawing/2014/main" id="{8D91E9A6-1747-23EF-58E6-F9C7DE54E3D9}"/>
                    </a:ext>
                  </a:extLst>
                </p14:cNvPr>
                <p14:cNvContentPartPr/>
                <p14:nvPr/>
              </p14:nvContentPartPr>
              <p14:xfrm>
                <a:off x="10970315" y="938188"/>
                <a:ext cx="88200" cy="370800"/>
              </p14:xfrm>
            </p:contentPart>
          </mc:Choice>
          <mc:Fallback>
            <p:pic>
              <p:nvPicPr>
                <p:cNvPr id="92" name="Freihand 91">
                  <a:extLst>
                    <a:ext uri="{FF2B5EF4-FFF2-40B4-BE49-F238E27FC236}">
                      <a16:creationId xmlns:a16="http://schemas.microsoft.com/office/drawing/2014/main" id="{8D91E9A6-1747-23EF-58E6-F9C7DE54E3D9}"/>
                    </a:ext>
                  </a:extLst>
                </p:cNvPr>
                <p:cNvPicPr/>
                <p:nvPr/>
              </p:nvPicPr>
              <p:blipFill>
                <a:blip r:embed="rId140"/>
                <a:stretch>
                  <a:fillRect/>
                </a:stretch>
              </p:blipFill>
              <p:spPr>
                <a:xfrm>
                  <a:off x="10961675" y="929188"/>
                  <a:ext cx="10584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Freihand 92">
                  <a:extLst>
                    <a:ext uri="{FF2B5EF4-FFF2-40B4-BE49-F238E27FC236}">
                      <a16:creationId xmlns:a16="http://schemas.microsoft.com/office/drawing/2014/main" id="{FF422697-3823-7274-CA6E-72D714671435}"/>
                    </a:ext>
                  </a:extLst>
                </p14:cNvPr>
                <p14:cNvContentPartPr/>
                <p14:nvPr/>
              </p14:nvContentPartPr>
              <p14:xfrm>
                <a:off x="11168675" y="991108"/>
                <a:ext cx="29880" cy="278640"/>
              </p14:xfrm>
            </p:contentPart>
          </mc:Choice>
          <mc:Fallback>
            <p:pic>
              <p:nvPicPr>
                <p:cNvPr id="93" name="Freihand 92">
                  <a:extLst>
                    <a:ext uri="{FF2B5EF4-FFF2-40B4-BE49-F238E27FC236}">
                      <a16:creationId xmlns:a16="http://schemas.microsoft.com/office/drawing/2014/main" id="{FF422697-3823-7274-CA6E-72D714671435}"/>
                    </a:ext>
                  </a:extLst>
                </p:cNvPr>
                <p:cNvPicPr/>
                <p:nvPr/>
              </p:nvPicPr>
              <p:blipFill>
                <a:blip r:embed="rId142"/>
                <a:stretch>
                  <a:fillRect/>
                </a:stretch>
              </p:blipFill>
              <p:spPr>
                <a:xfrm>
                  <a:off x="11160035" y="982108"/>
                  <a:ext cx="475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4" name="Freihand 93">
                  <a:extLst>
                    <a:ext uri="{FF2B5EF4-FFF2-40B4-BE49-F238E27FC236}">
                      <a16:creationId xmlns:a16="http://schemas.microsoft.com/office/drawing/2014/main" id="{10D1A051-5C3C-439E-609B-622A7672A2DF}"/>
                    </a:ext>
                  </a:extLst>
                </p14:cNvPr>
                <p14:cNvContentPartPr/>
                <p14:nvPr/>
              </p14:nvContentPartPr>
              <p14:xfrm>
                <a:off x="11097755" y="826948"/>
                <a:ext cx="182520" cy="192960"/>
              </p14:xfrm>
            </p:contentPart>
          </mc:Choice>
          <mc:Fallback>
            <p:pic>
              <p:nvPicPr>
                <p:cNvPr id="94" name="Freihand 93">
                  <a:extLst>
                    <a:ext uri="{FF2B5EF4-FFF2-40B4-BE49-F238E27FC236}">
                      <a16:creationId xmlns:a16="http://schemas.microsoft.com/office/drawing/2014/main" id="{10D1A051-5C3C-439E-609B-622A7672A2DF}"/>
                    </a:ext>
                  </a:extLst>
                </p:cNvPr>
                <p:cNvPicPr/>
                <p:nvPr/>
              </p:nvPicPr>
              <p:blipFill>
                <a:blip r:embed="rId144"/>
                <a:stretch>
                  <a:fillRect/>
                </a:stretch>
              </p:blipFill>
              <p:spPr>
                <a:xfrm>
                  <a:off x="11089115" y="818308"/>
                  <a:ext cx="2001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 name="Freihand 104">
                  <a:extLst>
                    <a:ext uri="{FF2B5EF4-FFF2-40B4-BE49-F238E27FC236}">
                      <a16:creationId xmlns:a16="http://schemas.microsoft.com/office/drawing/2014/main" id="{AABAC8E1-5A29-078B-085C-A386513A2F07}"/>
                    </a:ext>
                  </a:extLst>
                </p14:cNvPr>
                <p14:cNvContentPartPr/>
                <p14:nvPr/>
              </p14:nvContentPartPr>
              <p14:xfrm>
                <a:off x="11372795" y="1159948"/>
                <a:ext cx="188280" cy="12960"/>
              </p14:xfrm>
            </p:contentPart>
          </mc:Choice>
          <mc:Fallback>
            <p:pic>
              <p:nvPicPr>
                <p:cNvPr id="105" name="Freihand 104">
                  <a:extLst>
                    <a:ext uri="{FF2B5EF4-FFF2-40B4-BE49-F238E27FC236}">
                      <a16:creationId xmlns:a16="http://schemas.microsoft.com/office/drawing/2014/main" id="{AABAC8E1-5A29-078B-085C-A386513A2F07}"/>
                    </a:ext>
                  </a:extLst>
                </p:cNvPr>
                <p:cNvPicPr/>
                <p:nvPr/>
              </p:nvPicPr>
              <p:blipFill>
                <a:blip r:embed="rId146"/>
                <a:stretch>
                  <a:fillRect/>
                </a:stretch>
              </p:blipFill>
              <p:spPr>
                <a:xfrm>
                  <a:off x="11363795" y="1151308"/>
                  <a:ext cx="2059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6" name="Freihand 105">
                  <a:extLst>
                    <a:ext uri="{FF2B5EF4-FFF2-40B4-BE49-F238E27FC236}">
                      <a16:creationId xmlns:a16="http://schemas.microsoft.com/office/drawing/2014/main" id="{AEE4BEB8-30CB-3218-1A2B-78C665F1B565}"/>
                    </a:ext>
                  </a:extLst>
                </p14:cNvPr>
                <p14:cNvContentPartPr/>
                <p14:nvPr/>
              </p14:nvContentPartPr>
              <p14:xfrm>
                <a:off x="11619395" y="1048708"/>
                <a:ext cx="103320" cy="66600"/>
              </p14:xfrm>
            </p:contentPart>
          </mc:Choice>
          <mc:Fallback>
            <p:pic>
              <p:nvPicPr>
                <p:cNvPr id="106" name="Freihand 105">
                  <a:extLst>
                    <a:ext uri="{FF2B5EF4-FFF2-40B4-BE49-F238E27FC236}">
                      <a16:creationId xmlns:a16="http://schemas.microsoft.com/office/drawing/2014/main" id="{AEE4BEB8-30CB-3218-1A2B-78C665F1B565}"/>
                    </a:ext>
                  </a:extLst>
                </p:cNvPr>
                <p:cNvPicPr/>
                <p:nvPr/>
              </p:nvPicPr>
              <p:blipFill>
                <a:blip r:embed="rId148"/>
                <a:stretch>
                  <a:fillRect/>
                </a:stretch>
              </p:blipFill>
              <p:spPr>
                <a:xfrm>
                  <a:off x="11610755" y="1040068"/>
                  <a:ext cx="120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7" name="Freihand 106">
                  <a:extLst>
                    <a:ext uri="{FF2B5EF4-FFF2-40B4-BE49-F238E27FC236}">
                      <a16:creationId xmlns:a16="http://schemas.microsoft.com/office/drawing/2014/main" id="{A569D60C-4211-B33B-7ADE-FC6470620EE3}"/>
                    </a:ext>
                  </a:extLst>
                </p14:cNvPr>
                <p14:cNvContentPartPr/>
                <p14:nvPr/>
              </p14:nvContentPartPr>
              <p14:xfrm>
                <a:off x="11692835" y="1027828"/>
                <a:ext cx="96840" cy="277920"/>
              </p14:xfrm>
            </p:contentPart>
          </mc:Choice>
          <mc:Fallback>
            <p:pic>
              <p:nvPicPr>
                <p:cNvPr id="107" name="Freihand 106">
                  <a:extLst>
                    <a:ext uri="{FF2B5EF4-FFF2-40B4-BE49-F238E27FC236}">
                      <a16:creationId xmlns:a16="http://schemas.microsoft.com/office/drawing/2014/main" id="{A569D60C-4211-B33B-7ADE-FC6470620EE3}"/>
                    </a:ext>
                  </a:extLst>
                </p:cNvPr>
                <p:cNvPicPr/>
                <p:nvPr/>
              </p:nvPicPr>
              <p:blipFill>
                <a:blip r:embed="rId150"/>
                <a:stretch>
                  <a:fillRect/>
                </a:stretch>
              </p:blipFill>
              <p:spPr>
                <a:xfrm>
                  <a:off x="11683835" y="1019188"/>
                  <a:ext cx="1144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8" name="Freihand 107">
                  <a:extLst>
                    <a:ext uri="{FF2B5EF4-FFF2-40B4-BE49-F238E27FC236}">
                      <a16:creationId xmlns:a16="http://schemas.microsoft.com/office/drawing/2014/main" id="{135973A7-7D4D-15D8-349B-77183CFD31E6}"/>
                    </a:ext>
                  </a:extLst>
                </p14:cNvPr>
                <p14:cNvContentPartPr/>
                <p14:nvPr/>
              </p14:nvContentPartPr>
              <p14:xfrm>
                <a:off x="11914955" y="870868"/>
                <a:ext cx="19800" cy="320040"/>
              </p14:xfrm>
            </p:contentPart>
          </mc:Choice>
          <mc:Fallback>
            <p:pic>
              <p:nvPicPr>
                <p:cNvPr id="108" name="Freihand 107">
                  <a:extLst>
                    <a:ext uri="{FF2B5EF4-FFF2-40B4-BE49-F238E27FC236}">
                      <a16:creationId xmlns:a16="http://schemas.microsoft.com/office/drawing/2014/main" id="{135973A7-7D4D-15D8-349B-77183CFD31E6}"/>
                    </a:ext>
                  </a:extLst>
                </p:cNvPr>
                <p:cNvPicPr/>
                <p:nvPr/>
              </p:nvPicPr>
              <p:blipFill>
                <a:blip r:embed="rId152"/>
                <a:stretch>
                  <a:fillRect/>
                </a:stretch>
              </p:blipFill>
              <p:spPr>
                <a:xfrm>
                  <a:off x="11905955" y="861868"/>
                  <a:ext cx="374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9" name="Freihand 108">
                  <a:extLst>
                    <a:ext uri="{FF2B5EF4-FFF2-40B4-BE49-F238E27FC236}">
                      <a16:creationId xmlns:a16="http://schemas.microsoft.com/office/drawing/2014/main" id="{F6D2EBC1-8B1F-4DB1-5E03-9164A7FBA988}"/>
                    </a:ext>
                  </a:extLst>
                </p14:cNvPr>
                <p14:cNvContentPartPr/>
                <p14:nvPr/>
              </p14:nvContentPartPr>
              <p14:xfrm>
                <a:off x="11799755" y="723988"/>
                <a:ext cx="228240" cy="201600"/>
              </p14:xfrm>
            </p:contentPart>
          </mc:Choice>
          <mc:Fallback>
            <p:pic>
              <p:nvPicPr>
                <p:cNvPr id="109" name="Freihand 108">
                  <a:extLst>
                    <a:ext uri="{FF2B5EF4-FFF2-40B4-BE49-F238E27FC236}">
                      <a16:creationId xmlns:a16="http://schemas.microsoft.com/office/drawing/2014/main" id="{F6D2EBC1-8B1F-4DB1-5E03-9164A7FBA988}"/>
                    </a:ext>
                  </a:extLst>
                </p:cNvPr>
                <p:cNvPicPr/>
                <p:nvPr/>
              </p:nvPicPr>
              <p:blipFill>
                <a:blip r:embed="rId154"/>
                <a:stretch>
                  <a:fillRect/>
                </a:stretch>
              </p:blipFill>
              <p:spPr>
                <a:xfrm>
                  <a:off x="11791115" y="714988"/>
                  <a:ext cx="245880" cy="21924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68C6B80E-2311-FEB8-1676-1249C20B6044}"/>
                  </a:ext>
                </a:extLst>
              </p14:cNvPr>
              <p14:cNvContentPartPr/>
              <p14:nvPr/>
            </p14:nvContentPartPr>
            <p14:xfrm>
              <a:off x="283715" y="4984948"/>
              <a:ext cx="7215480" cy="126360"/>
            </p14:xfrm>
          </p:contentPart>
        </mc:Choice>
        <mc:Fallback>
          <p:pic>
            <p:nvPicPr>
              <p:cNvPr id="5" name="Freihand 4">
                <a:extLst>
                  <a:ext uri="{FF2B5EF4-FFF2-40B4-BE49-F238E27FC236}">
                    <a16:creationId xmlns:a16="http://schemas.microsoft.com/office/drawing/2014/main" id="{68C6B80E-2311-FEB8-1676-1249C20B6044}"/>
                  </a:ext>
                </a:extLst>
              </p:cNvPr>
              <p:cNvPicPr/>
              <p:nvPr/>
            </p:nvPicPr>
            <p:blipFill>
              <a:blip r:embed="rId3"/>
              <a:stretch>
                <a:fillRect/>
              </a:stretch>
            </p:blipFill>
            <p:spPr>
              <a:xfrm>
                <a:off x="275075" y="4975948"/>
                <a:ext cx="7233120" cy="144000"/>
              </a:xfrm>
              <a:prstGeom prst="rect">
                <a:avLst/>
              </a:prstGeom>
            </p:spPr>
          </p:pic>
        </mc:Fallback>
      </mc:AlternateContent>
      <p:grpSp>
        <p:nvGrpSpPr>
          <p:cNvPr id="8" name="Gruppieren 7">
            <a:extLst>
              <a:ext uri="{FF2B5EF4-FFF2-40B4-BE49-F238E27FC236}">
                <a16:creationId xmlns:a16="http://schemas.microsoft.com/office/drawing/2014/main" id="{F9982041-091F-4210-37CF-B24425A14EBC}"/>
              </a:ext>
            </a:extLst>
          </p:cNvPr>
          <p:cNvGrpSpPr/>
          <p:nvPr/>
        </p:nvGrpSpPr>
        <p:grpSpPr>
          <a:xfrm>
            <a:off x="993995" y="2265508"/>
            <a:ext cx="371160" cy="192240"/>
            <a:chOff x="993995" y="2265508"/>
            <a:chExt cx="371160" cy="192240"/>
          </a:xfrm>
        </p:grpSpPr>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FE37079F-9631-A9D2-66ED-E6B41302EC33}"/>
                    </a:ext>
                  </a:extLst>
                </p14:cNvPr>
                <p14:cNvContentPartPr/>
                <p14:nvPr/>
              </p14:nvContentPartPr>
              <p14:xfrm>
                <a:off x="993995" y="2336428"/>
                <a:ext cx="236160" cy="38160"/>
              </p14:xfrm>
            </p:contentPart>
          </mc:Choice>
          <mc:Fallback>
            <p:pic>
              <p:nvPicPr>
                <p:cNvPr id="6" name="Freihand 5">
                  <a:extLst>
                    <a:ext uri="{FF2B5EF4-FFF2-40B4-BE49-F238E27FC236}">
                      <a16:creationId xmlns:a16="http://schemas.microsoft.com/office/drawing/2014/main" id="{FE37079F-9631-A9D2-66ED-E6B41302EC33}"/>
                    </a:ext>
                  </a:extLst>
                </p:cNvPr>
                <p:cNvPicPr/>
                <p:nvPr/>
              </p:nvPicPr>
              <p:blipFill>
                <a:blip r:embed="rId5"/>
                <a:stretch>
                  <a:fillRect/>
                </a:stretch>
              </p:blipFill>
              <p:spPr>
                <a:xfrm>
                  <a:off x="985355" y="2327788"/>
                  <a:ext cx="253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FDD96C9F-E0E7-E78E-65C4-E1A5FD025F0E}"/>
                    </a:ext>
                  </a:extLst>
                </p14:cNvPr>
                <p14:cNvContentPartPr/>
                <p14:nvPr/>
              </p14:nvContentPartPr>
              <p14:xfrm>
                <a:off x="1180475" y="2265508"/>
                <a:ext cx="184680" cy="192240"/>
              </p14:xfrm>
            </p:contentPart>
          </mc:Choice>
          <mc:Fallback>
            <p:pic>
              <p:nvPicPr>
                <p:cNvPr id="7" name="Freihand 6">
                  <a:extLst>
                    <a:ext uri="{FF2B5EF4-FFF2-40B4-BE49-F238E27FC236}">
                      <a16:creationId xmlns:a16="http://schemas.microsoft.com/office/drawing/2014/main" id="{FDD96C9F-E0E7-E78E-65C4-E1A5FD025F0E}"/>
                    </a:ext>
                  </a:extLst>
                </p:cNvPr>
                <p:cNvPicPr/>
                <p:nvPr/>
              </p:nvPicPr>
              <p:blipFill>
                <a:blip r:embed="rId7"/>
                <a:stretch>
                  <a:fillRect/>
                </a:stretch>
              </p:blipFill>
              <p:spPr>
                <a:xfrm>
                  <a:off x="1171475" y="2256508"/>
                  <a:ext cx="202320" cy="209880"/>
                </a:xfrm>
                <a:prstGeom prst="rect">
                  <a:avLst/>
                </a:prstGeom>
              </p:spPr>
            </p:pic>
          </mc:Fallback>
        </mc:AlternateContent>
      </p:grpSp>
      <p:grpSp>
        <p:nvGrpSpPr>
          <p:cNvPr id="18" name="Gruppieren 17">
            <a:extLst>
              <a:ext uri="{FF2B5EF4-FFF2-40B4-BE49-F238E27FC236}">
                <a16:creationId xmlns:a16="http://schemas.microsoft.com/office/drawing/2014/main" id="{860DBC01-0865-68B2-70BD-8BC687523B8F}"/>
              </a:ext>
            </a:extLst>
          </p:cNvPr>
          <p:cNvGrpSpPr/>
          <p:nvPr/>
        </p:nvGrpSpPr>
        <p:grpSpPr>
          <a:xfrm>
            <a:off x="1672955" y="2133748"/>
            <a:ext cx="1371960" cy="302760"/>
            <a:chOff x="1672955" y="2133748"/>
            <a:chExt cx="1371960" cy="30276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A7FFD146-C82B-203E-BF15-E5EC66D6EE68}"/>
                    </a:ext>
                  </a:extLst>
                </p14:cNvPr>
                <p14:cNvContentPartPr/>
                <p14:nvPr/>
              </p14:nvContentPartPr>
              <p14:xfrm>
                <a:off x="1672955" y="2186668"/>
                <a:ext cx="146520" cy="215280"/>
              </p14:xfrm>
            </p:contentPart>
          </mc:Choice>
          <mc:Fallback>
            <p:pic>
              <p:nvPicPr>
                <p:cNvPr id="9" name="Freihand 8">
                  <a:extLst>
                    <a:ext uri="{FF2B5EF4-FFF2-40B4-BE49-F238E27FC236}">
                      <a16:creationId xmlns:a16="http://schemas.microsoft.com/office/drawing/2014/main" id="{A7FFD146-C82B-203E-BF15-E5EC66D6EE68}"/>
                    </a:ext>
                  </a:extLst>
                </p:cNvPr>
                <p:cNvPicPr/>
                <p:nvPr/>
              </p:nvPicPr>
              <p:blipFill>
                <a:blip r:embed="rId9"/>
                <a:stretch>
                  <a:fillRect/>
                </a:stretch>
              </p:blipFill>
              <p:spPr>
                <a:xfrm>
                  <a:off x="1663955" y="2177668"/>
                  <a:ext cx="164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ED65CFEB-7D3D-9E05-82F7-8DF97F332E7A}"/>
                    </a:ext>
                  </a:extLst>
                </p14:cNvPr>
                <p14:cNvContentPartPr/>
                <p14:nvPr/>
              </p14:nvContentPartPr>
              <p14:xfrm>
                <a:off x="1697795" y="2375668"/>
                <a:ext cx="180000" cy="53280"/>
              </p14:xfrm>
            </p:contentPart>
          </mc:Choice>
          <mc:Fallback>
            <p:pic>
              <p:nvPicPr>
                <p:cNvPr id="10" name="Freihand 9">
                  <a:extLst>
                    <a:ext uri="{FF2B5EF4-FFF2-40B4-BE49-F238E27FC236}">
                      <a16:creationId xmlns:a16="http://schemas.microsoft.com/office/drawing/2014/main" id="{ED65CFEB-7D3D-9E05-82F7-8DF97F332E7A}"/>
                    </a:ext>
                  </a:extLst>
                </p:cNvPr>
                <p:cNvPicPr/>
                <p:nvPr/>
              </p:nvPicPr>
              <p:blipFill>
                <a:blip r:embed="rId11"/>
                <a:stretch>
                  <a:fillRect/>
                </a:stretch>
              </p:blipFill>
              <p:spPr>
                <a:xfrm>
                  <a:off x="1689155" y="2367028"/>
                  <a:ext cx="197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1734046A-3CA3-5437-5AC5-373EAC3D04A7}"/>
                    </a:ext>
                  </a:extLst>
                </p14:cNvPr>
                <p14:cNvContentPartPr/>
                <p14:nvPr/>
              </p14:nvContentPartPr>
              <p14:xfrm>
                <a:off x="1975715" y="2203948"/>
                <a:ext cx="213480" cy="232560"/>
              </p14:xfrm>
            </p:contentPart>
          </mc:Choice>
          <mc:Fallback>
            <p:pic>
              <p:nvPicPr>
                <p:cNvPr id="11" name="Freihand 10">
                  <a:extLst>
                    <a:ext uri="{FF2B5EF4-FFF2-40B4-BE49-F238E27FC236}">
                      <a16:creationId xmlns:a16="http://schemas.microsoft.com/office/drawing/2014/main" id="{1734046A-3CA3-5437-5AC5-373EAC3D04A7}"/>
                    </a:ext>
                  </a:extLst>
                </p:cNvPr>
                <p:cNvPicPr/>
                <p:nvPr/>
              </p:nvPicPr>
              <p:blipFill>
                <a:blip r:embed="rId13"/>
                <a:stretch>
                  <a:fillRect/>
                </a:stretch>
              </p:blipFill>
              <p:spPr>
                <a:xfrm>
                  <a:off x="1966715" y="2194948"/>
                  <a:ext cx="2311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C01AC7CD-8683-47A2-ADF2-AC0A9E77E21B}"/>
                    </a:ext>
                  </a:extLst>
                </p14:cNvPr>
                <p14:cNvContentPartPr/>
                <p14:nvPr/>
              </p14:nvContentPartPr>
              <p14:xfrm>
                <a:off x="2289635" y="2255428"/>
                <a:ext cx="2520" cy="7560"/>
              </p14:xfrm>
            </p:contentPart>
          </mc:Choice>
          <mc:Fallback>
            <p:pic>
              <p:nvPicPr>
                <p:cNvPr id="12" name="Freihand 11">
                  <a:extLst>
                    <a:ext uri="{FF2B5EF4-FFF2-40B4-BE49-F238E27FC236}">
                      <a16:creationId xmlns:a16="http://schemas.microsoft.com/office/drawing/2014/main" id="{C01AC7CD-8683-47A2-ADF2-AC0A9E77E21B}"/>
                    </a:ext>
                  </a:extLst>
                </p:cNvPr>
                <p:cNvPicPr/>
                <p:nvPr/>
              </p:nvPicPr>
              <p:blipFill>
                <a:blip r:embed="rId15"/>
                <a:stretch>
                  <a:fillRect/>
                </a:stretch>
              </p:blipFill>
              <p:spPr>
                <a:xfrm>
                  <a:off x="2280995" y="2246788"/>
                  <a:ext cx="20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221A1433-030E-52DF-BFBC-8C9B61885F88}"/>
                    </a:ext>
                  </a:extLst>
                </p14:cNvPr>
                <p14:cNvContentPartPr/>
                <p14:nvPr/>
              </p14:nvContentPartPr>
              <p14:xfrm>
                <a:off x="2266955" y="2248588"/>
                <a:ext cx="223200" cy="102600"/>
              </p14:xfrm>
            </p:contentPart>
          </mc:Choice>
          <mc:Fallback>
            <p:pic>
              <p:nvPicPr>
                <p:cNvPr id="13" name="Freihand 12">
                  <a:extLst>
                    <a:ext uri="{FF2B5EF4-FFF2-40B4-BE49-F238E27FC236}">
                      <a16:creationId xmlns:a16="http://schemas.microsoft.com/office/drawing/2014/main" id="{221A1433-030E-52DF-BFBC-8C9B61885F88}"/>
                    </a:ext>
                  </a:extLst>
                </p:cNvPr>
                <p:cNvPicPr/>
                <p:nvPr/>
              </p:nvPicPr>
              <p:blipFill>
                <a:blip r:embed="rId17"/>
                <a:stretch>
                  <a:fillRect/>
                </a:stretch>
              </p:blipFill>
              <p:spPr>
                <a:xfrm>
                  <a:off x="2258315" y="2239588"/>
                  <a:ext cx="240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71A893BC-A3AE-9CBC-36A8-D9186CDD4769}"/>
                    </a:ext>
                  </a:extLst>
                </p14:cNvPr>
                <p14:cNvContentPartPr/>
                <p14:nvPr/>
              </p14:nvContentPartPr>
              <p14:xfrm>
                <a:off x="2366315" y="2370268"/>
                <a:ext cx="33480" cy="24120"/>
              </p14:xfrm>
            </p:contentPart>
          </mc:Choice>
          <mc:Fallback>
            <p:pic>
              <p:nvPicPr>
                <p:cNvPr id="14" name="Freihand 13">
                  <a:extLst>
                    <a:ext uri="{FF2B5EF4-FFF2-40B4-BE49-F238E27FC236}">
                      <a16:creationId xmlns:a16="http://schemas.microsoft.com/office/drawing/2014/main" id="{71A893BC-A3AE-9CBC-36A8-D9186CDD4769}"/>
                    </a:ext>
                  </a:extLst>
                </p:cNvPr>
                <p:cNvPicPr/>
                <p:nvPr/>
              </p:nvPicPr>
              <p:blipFill>
                <a:blip r:embed="rId19"/>
                <a:stretch>
                  <a:fillRect/>
                </a:stretch>
              </p:blipFill>
              <p:spPr>
                <a:xfrm>
                  <a:off x="2357315" y="2361268"/>
                  <a:ext cx="51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EB52869E-D6E7-93F1-3518-BDB37F81E1CF}"/>
                    </a:ext>
                  </a:extLst>
                </p14:cNvPr>
                <p14:cNvContentPartPr/>
                <p14:nvPr/>
              </p14:nvContentPartPr>
              <p14:xfrm>
                <a:off x="2574035" y="2133748"/>
                <a:ext cx="146520" cy="242280"/>
              </p14:xfrm>
            </p:contentPart>
          </mc:Choice>
          <mc:Fallback>
            <p:pic>
              <p:nvPicPr>
                <p:cNvPr id="16" name="Freihand 15">
                  <a:extLst>
                    <a:ext uri="{FF2B5EF4-FFF2-40B4-BE49-F238E27FC236}">
                      <a16:creationId xmlns:a16="http://schemas.microsoft.com/office/drawing/2014/main" id="{EB52869E-D6E7-93F1-3518-BDB37F81E1CF}"/>
                    </a:ext>
                  </a:extLst>
                </p:cNvPr>
                <p:cNvPicPr/>
                <p:nvPr/>
              </p:nvPicPr>
              <p:blipFill>
                <a:blip r:embed="rId21"/>
                <a:stretch>
                  <a:fillRect/>
                </a:stretch>
              </p:blipFill>
              <p:spPr>
                <a:xfrm>
                  <a:off x="2565395" y="2124748"/>
                  <a:ext cx="1641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7ACE2059-8667-AA30-7CD8-F6D7DA553A5C}"/>
                    </a:ext>
                  </a:extLst>
                </p14:cNvPr>
                <p14:cNvContentPartPr/>
                <p14:nvPr/>
              </p14:nvContentPartPr>
              <p14:xfrm>
                <a:off x="2837195" y="2192788"/>
                <a:ext cx="207720" cy="145080"/>
              </p14:xfrm>
            </p:contentPart>
          </mc:Choice>
          <mc:Fallback>
            <p:pic>
              <p:nvPicPr>
                <p:cNvPr id="17" name="Freihand 16">
                  <a:extLst>
                    <a:ext uri="{FF2B5EF4-FFF2-40B4-BE49-F238E27FC236}">
                      <a16:creationId xmlns:a16="http://schemas.microsoft.com/office/drawing/2014/main" id="{7ACE2059-8667-AA30-7CD8-F6D7DA553A5C}"/>
                    </a:ext>
                  </a:extLst>
                </p:cNvPr>
                <p:cNvPicPr/>
                <p:nvPr/>
              </p:nvPicPr>
              <p:blipFill>
                <a:blip r:embed="rId23"/>
                <a:stretch>
                  <a:fillRect/>
                </a:stretch>
              </p:blipFill>
              <p:spPr>
                <a:xfrm>
                  <a:off x="2828555" y="2183788"/>
                  <a:ext cx="22536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979BF232-0FF7-2026-E195-70620D59BFC8}"/>
                  </a:ext>
                </a:extLst>
              </p14:cNvPr>
              <p14:cNvContentPartPr/>
              <p14:nvPr/>
            </p14:nvContentPartPr>
            <p14:xfrm>
              <a:off x="7098515" y="916588"/>
              <a:ext cx="139680" cy="25200"/>
            </p14:xfrm>
          </p:contentPart>
        </mc:Choice>
        <mc:Fallback>
          <p:pic>
            <p:nvPicPr>
              <p:cNvPr id="19" name="Freihand 18">
                <a:extLst>
                  <a:ext uri="{FF2B5EF4-FFF2-40B4-BE49-F238E27FC236}">
                    <a16:creationId xmlns:a16="http://schemas.microsoft.com/office/drawing/2014/main" id="{979BF232-0FF7-2026-E195-70620D59BFC8}"/>
                  </a:ext>
                </a:extLst>
              </p:cNvPr>
              <p:cNvPicPr/>
              <p:nvPr/>
            </p:nvPicPr>
            <p:blipFill>
              <a:blip r:embed="rId25"/>
              <a:stretch>
                <a:fillRect/>
              </a:stretch>
            </p:blipFill>
            <p:spPr>
              <a:xfrm>
                <a:off x="7089875" y="907588"/>
                <a:ext cx="157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799EBC08-4F0A-AE23-9F43-D56044C0F5C4}"/>
                  </a:ext>
                </a:extLst>
              </p14:cNvPr>
              <p14:cNvContentPartPr/>
              <p14:nvPr/>
            </p14:nvContentPartPr>
            <p14:xfrm>
              <a:off x="7109675" y="852148"/>
              <a:ext cx="259920" cy="186480"/>
            </p14:xfrm>
          </p:contentPart>
        </mc:Choice>
        <mc:Fallback>
          <p:pic>
            <p:nvPicPr>
              <p:cNvPr id="20" name="Freihand 19">
                <a:extLst>
                  <a:ext uri="{FF2B5EF4-FFF2-40B4-BE49-F238E27FC236}">
                    <a16:creationId xmlns:a16="http://schemas.microsoft.com/office/drawing/2014/main" id="{799EBC08-4F0A-AE23-9F43-D56044C0F5C4}"/>
                  </a:ext>
                </a:extLst>
              </p:cNvPr>
              <p:cNvPicPr/>
              <p:nvPr/>
            </p:nvPicPr>
            <p:blipFill>
              <a:blip r:embed="rId27"/>
              <a:stretch>
                <a:fillRect/>
              </a:stretch>
            </p:blipFill>
            <p:spPr>
              <a:xfrm>
                <a:off x="7101035" y="843148"/>
                <a:ext cx="277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66A825D7-DA29-7788-8330-765F743ADA59}"/>
                  </a:ext>
                </a:extLst>
              </p14:cNvPr>
              <p14:cNvContentPartPr/>
              <p14:nvPr/>
            </p14:nvContentPartPr>
            <p14:xfrm>
              <a:off x="7187435" y="191188"/>
              <a:ext cx="136800" cy="163080"/>
            </p14:xfrm>
          </p:contentPart>
        </mc:Choice>
        <mc:Fallback>
          <p:pic>
            <p:nvPicPr>
              <p:cNvPr id="21" name="Freihand 20">
                <a:extLst>
                  <a:ext uri="{FF2B5EF4-FFF2-40B4-BE49-F238E27FC236}">
                    <a16:creationId xmlns:a16="http://schemas.microsoft.com/office/drawing/2014/main" id="{66A825D7-DA29-7788-8330-765F743ADA59}"/>
                  </a:ext>
                </a:extLst>
              </p:cNvPr>
              <p:cNvPicPr/>
              <p:nvPr/>
            </p:nvPicPr>
            <p:blipFill>
              <a:blip r:embed="rId29"/>
              <a:stretch>
                <a:fillRect/>
              </a:stretch>
            </p:blipFill>
            <p:spPr>
              <a:xfrm>
                <a:off x="7178435" y="182188"/>
                <a:ext cx="154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356B2BF4-11ED-99BD-6C01-DCAFF0A430DB}"/>
                  </a:ext>
                </a:extLst>
              </p14:cNvPr>
              <p14:cNvContentPartPr/>
              <p14:nvPr/>
            </p14:nvContentPartPr>
            <p14:xfrm>
              <a:off x="7440515" y="115948"/>
              <a:ext cx="20880" cy="107280"/>
            </p14:xfrm>
          </p:contentPart>
        </mc:Choice>
        <mc:Fallback>
          <p:pic>
            <p:nvPicPr>
              <p:cNvPr id="22" name="Freihand 21">
                <a:extLst>
                  <a:ext uri="{FF2B5EF4-FFF2-40B4-BE49-F238E27FC236}">
                    <a16:creationId xmlns:a16="http://schemas.microsoft.com/office/drawing/2014/main" id="{356B2BF4-11ED-99BD-6C01-DCAFF0A430DB}"/>
                  </a:ext>
                </a:extLst>
              </p:cNvPr>
              <p:cNvPicPr/>
              <p:nvPr/>
            </p:nvPicPr>
            <p:blipFill>
              <a:blip r:embed="rId31"/>
              <a:stretch>
                <a:fillRect/>
              </a:stretch>
            </p:blipFill>
            <p:spPr>
              <a:xfrm>
                <a:off x="7431515" y="106948"/>
                <a:ext cx="38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9A8DEAB2-0E05-AD80-68A6-765CB40D2F73}"/>
                  </a:ext>
                </a:extLst>
              </p14:cNvPr>
              <p14:cNvContentPartPr/>
              <p14:nvPr/>
            </p14:nvContentPartPr>
            <p14:xfrm>
              <a:off x="7367795" y="76348"/>
              <a:ext cx="485640" cy="191520"/>
            </p14:xfrm>
          </p:contentPart>
        </mc:Choice>
        <mc:Fallback>
          <p:pic>
            <p:nvPicPr>
              <p:cNvPr id="23" name="Freihand 22">
                <a:extLst>
                  <a:ext uri="{FF2B5EF4-FFF2-40B4-BE49-F238E27FC236}">
                    <a16:creationId xmlns:a16="http://schemas.microsoft.com/office/drawing/2014/main" id="{9A8DEAB2-0E05-AD80-68A6-765CB40D2F73}"/>
                  </a:ext>
                </a:extLst>
              </p:cNvPr>
              <p:cNvPicPr/>
              <p:nvPr/>
            </p:nvPicPr>
            <p:blipFill>
              <a:blip r:embed="rId33"/>
              <a:stretch>
                <a:fillRect/>
              </a:stretch>
            </p:blipFill>
            <p:spPr>
              <a:xfrm>
                <a:off x="7359155" y="67348"/>
                <a:ext cx="5032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85B0CB19-9081-1D91-C068-16775B4ADB60}"/>
                  </a:ext>
                </a:extLst>
              </p14:cNvPr>
              <p14:cNvContentPartPr/>
              <p14:nvPr/>
            </p14:nvContentPartPr>
            <p14:xfrm>
              <a:off x="8022275" y="152308"/>
              <a:ext cx="103320" cy="109800"/>
            </p14:xfrm>
          </p:contentPart>
        </mc:Choice>
        <mc:Fallback>
          <p:pic>
            <p:nvPicPr>
              <p:cNvPr id="24" name="Freihand 23">
                <a:extLst>
                  <a:ext uri="{FF2B5EF4-FFF2-40B4-BE49-F238E27FC236}">
                    <a16:creationId xmlns:a16="http://schemas.microsoft.com/office/drawing/2014/main" id="{85B0CB19-9081-1D91-C068-16775B4ADB60}"/>
                  </a:ext>
                </a:extLst>
              </p:cNvPr>
              <p:cNvPicPr/>
              <p:nvPr/>
            </p:nvPicPr>
            <p:blipFill>
              <a:blip r:embed="rId35"/>
              <a:stretch>
                <a:fillRect/>
              </a:stretch>
            </p:blipFill>
            <p:spPr>
              <a:xfrm>
                <a:off x="8013275" y="143308"/>
                <a:ext cx="120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517E3B35-D02C-F935-C117-BEECEFF7C8FD}"/>
                  </a:ext>
                </a:extLst>
              </p14:cNvPr>
              <p14:cNvContentPartPr/>
              <p14:nvPr/>
            </p14:nvContentPartPr>
            <p14:xfrm>
              <a:off x="8214515" y="148348"/>
              <a:ext cx="317880" cy="114480"/>
            </p14:xfrm>
          </p:contentPart>
        </mc:Choice>
        <mc:Fallback>
          <p:pic>
            <p:nvPicPr>
              <p:cNvPr id="25" name="Freihand 24">
                <a:extLst>
                  <a:ext uri="{FF2B5EF4-FFF2-40B4-BE49-F238E27FC236}">
                    <a16:creationId xmlns:a16="http://schemas.microsoft.com/office/drawing/2014/main" id="{517E3B35-D02C-F935-C117-BEECEFF7C8FD}"/>
                  </a:ext>
                </a:extLst>
              </p:cNvPr>
              <p:cNvPicPr/>
              <p:nvPr/>
            </p:nvPicPr>
            <p:blipFill>
              <a:blip r:embed="rId37"/>
              <a:stretch>
                <a:fillRect/>
              </a:stretch>
            </p:blipFill>
            <p:spPr>
              <a:xfrm>
                <a:off x="8205875" y="139708"/>
                <a:ext cx="335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2E02C28B-3E09-6115-A0C8-0FBA2A9894CA}"/>
                  </a:ext>
                </a:extLst>
              </p14:cNvPr>
              <p14:cNvContentPartPr/>
              <p14:nvPr/>
            </p14:nvContentPartPr>
            <p14:xfrm>
              <a:off x="8432315" y="111988"/>
              <a:ext cx="329760" cy="158040"/>
            </p14:xfrm>
          </p:contentPart>
        </mc:Choice>
        <mc:Fallback>
          <p:pic>
            <p:nvPicPr>
              <p:cNvPr id="26" name="Freihand 25">
                <a:extLst>
                  <a:ext uri="{FF2B5EF4-FFF2-40B4-BE49-F238E27FC236}">
                    <a16:creationId xmlns:a16="http://schemas.microsoft.com/office/drawing/2014/main" id="{2E02C28B-3E09-6115-A0C8-0FBA2A9894CA}"/>
                  </a:ext>
                </a:extLst>
              </p:cNvPr>
              <p:cNvPicPr/>
              <p:nvPr/>
            </p:nvPicPr>
            <p:blipFill>
              <a:blip r:embed="rId39"/>
              <a:stretch>
                <a:fillRect/>
              </a:stretch>
            </p:blipFill>
            <p:spPr>
              <a:xfrm>
                <a:off x="8423315" y="103348"/>
                <a:ext cx="347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A7E43598-6CBD-8A87-16A1-6B54C5A882EF}"/>
                  </a:ext>
                </a:extLst>
              </p14:cNvPr>
              <p14:cNvContentPartPr/>
              <p14:nvPr/>
            </p14:nvContentPartPr>
            <p14:xfrm>
              <a:off x="8681795" y="196948"/>
              <a:ext cx="138240" cy="10800"/>
            </p14:xfrm>
          </p:contentPart>
        </mc:Choice>
        <mc:Fallback>
          <p:pic>
            <p:nvPicPr>
              <p:cNvPr id="27" name="Freihand 26">
                <a:extLst>
                  <a:ext uri="{FF2B5EF4-FFF2-40B4-BE49-F238E27FC236}">
                    <a16:creationId xmlns:a16="http://schemas.microsoft.com/office/drawing/2014/main" id="{A7E43598-6CBD-8A87-16A1-6B54C5A882EF}"/>
                  </a:ext>
                </a:extLst>
              </p:cNvPr>
              <p:cNvPicPr/>
              <p:nvPr/>
            </p:nvPicPr>
            <p:blipFill>
              <a:blip r:embed="rId41"/>
              <a:stretch>
                <a:fillRect/>
              </a:stretch>
            </p:blipFill>
            <p:spPr>
              <a:xfrm>
                <a:off x="8673155" y="187948"/>
                <a:ext cx="155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D1A89099-D180-756F-2A17-30F2307963E2}"/>
                  </a:ext>
                </a:extLst>
              </p14:cNvPr>
              <p14:cNvContentPartPr/>
              <p14:nvPr/>
            </p14:nvContentPartPr>
            <p14:xfrm>
              <a:off x="8952875" y="100108"/>
              <a:ext cx="166680" cy="206280"/>
            </p14:xfrm>
          </p:contentPart>
        </mc:Choice>
        <mc:Fallback>
          <p:pic>
            <p:nvPicPr>
              <p:cNvPr id="28" name="Freihand 27">
                <a:extLst>
                  <a:ext uri="{FF2B5EF4-FFF2-40B4-BE49-F238E27FC236}">
                    <a16:creationId xmlns:a16="http://schemas.microsoft.com/office/drawing/2014/main" id="{D1A89099-D180-756F-2A17-30F2307963E2}"/>
                  </a:ext>
                </a:extLst>
              </p:cNvPr>
              <p:cNvPicPr/>
              <p:nvPr/>
            </p:nvPicPr>
            <p:blipFill>
              <a:blip r:embed="rId43"/>
              <a:stretch>
                <a:fillRect/>
              </a:stretch>
            </p:blipFill>
            <p:spPr>
              <a:xfrm>
                <a:off x="8944235" y="91468"/>
                <a:ext cx="184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C1F0DA83-63B7-E212-34E8-A0C9B75BCDD7}"/>
                  </a:ext>
                </a:extLst>
              </p14:cNvPr>
              <p14:cNvContentPartPr/>
              <p14:nvPr/>
            </p14:nvContentPartPr>
            <p14:xfrm>
              <a:off x="7651835" y="560548"/>
              <a:ext cx="168840" cy="10440"/>
            </p14:xfrm>
          </p:contentPart>
        </mc:Choice>
        <mc:Fallback>
          <p:pic>
            <p:nvPicPr>
              <p:cNvPr id="29" name="Freihand 28">
                <a:extLst>
                  <a:ext uri="{FF2B5EF4-FFF2-40B4-BE49-F238E27FC236}">
                    <a16:creationId xmlns:a16="http://schemas.microsoft.com/office/drawing/2014/main" id="{C1F0DA83-63B7-E212-34E8-A0C9B75BCDD7}"/>
                  </a:ext>
                </a:extLst>
              </p:cNvPr>
              <p:cNvPicPr/>
              <p:nvPr/>
            </p:nvPicPr>
            <p:blipFill>
              <a:blip r:embed="rId45"/>
              <a:stretch>
                <a:fillRect/>
              </a:stretch>
            </p:blipFill>
            <p:spPr>
              <a:xfrm>
                <a:off x="7643195" y="551908"/>
                <a:ext cx="186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E27E2B09-B1D1-BEE4-A9EC-962D86E638F1}"/>
                  </a:ext>
                </a:extLst>
              </p14:cNvPr>
              <p14:cNvContentPartPr/>
              <p14:nvPr/>
            </p14:nvContentPartPr>
            <p14:xfrm>
              <a:off x="7675235" y="595468"/>
              <a:ext cx="158040" cy="13680"/>
            </p14:xfrm>
          </p:contentPart>
        </mc:Choice>
        <mc:Fallback>
          <p:pic>
            <p:nvPicPr>
              <p:cNvPr id="30" name="Freihand 29">
                <a:extLst>
                  <a:ext uri="{FF2B5EF4-FFF2-40B4-BE49-F238E27FC236}">
                    <a16:creationId xmlns:a16="http://schemas.microsoft.com/office/drawing/2014/main" id="{E27E2B09-B1D1-BEE4-A9EC-962D86E638F1}"/>
                  </a:ext>
                </a:extLst>
              </p:cNvPr>
              <p:cNvPicPr/>
              <p:nvPr/>
            </p:nvPicPr>
            <p:blipFill>
              <a:blip r:embed="rId47"/>
              <a:stretch>
                <a:fillRect/>
              </a:stretch>
            </p:blipFill>
            <p:spPr>
              <a:xfrm>
                <a:off x="7666235" y="586468"/>
                <a:ext cx="175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0A833503-4702-8E51-22C7-42057683FCF5}"/>
                  </a:ext>
                </a:extLst>
              </p14:cNvPr>
              <p14:cNvContentPartPr/>
              <p14:nvPr/>
            </p14:nvContentPartPr>
            <p14:xfrm>
              <a:off x="7958195" y="508348"/>
              <a:ext cx="104400" cy="129240"/>
            </p14:xfrm>
          </p:contentPart>
        </mc:Choice>
        <mc:Fallback>
          <p:pic>
            <p:nvPicPr>
              <p:cNvPr id="31" name="Freihand 30">
                <a:extLst>
                  <a:ext uri="{FF2B5EF4-FFF2-40B4-BE49-F238E27FC236}">
                    <a16:creationId xmlns:a16="http://schemas.microsoft.com/office/drawing/2014/main" id="{0A833503-4702-8E51-22C7-42057683FCF5}"/>
                  </a:ext>
                </a:extLst>
              </p:cNvPr>
              <p:cNvPicPr/>
              <p:nvPr/>
            </p:nvPicPr>
            <p:blipFill>
              <a:blip r:embed="rId49"/>
              <a:stretch>
                <a:fillRect/>
              </a:stretch>
            </p:blipFill>
            <p:spPr>
              <a:xfrm>
                <a:off x="7949555" y="499708"/>
                <a:ext cx="122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F15DC9FD-22A5-B78C-60E1-9F426E55EF96}"/>
                  </a:ext>
                </a:extLst>
              </p14:cNvPr>
              <p14:cNvContentPartPr/>
              <p14:nvPr/>
            </p14:nvContentPartPr>
            <p14:xfrm>
              <a:off x="7992395" y="500428"/>
              <a:ext cx="216720" cy="98640"/>
            </p14:xfrm>
          </p:contentPart>
        </mc:Choice>
        <mc:Fallback>
          <p:pic>
            <p:nvPicPr>
              <p:cNvPr id="32" name="Freihand 31">
                <a:extLst>
                  <a:ext uri="{FF2B5EF4-FFF2-40B4-BE49-F238E27FC236}">
                    <a16:creationId xmlns:a16="http://schemas.microsoft.com/office/drawing/2014/main" id="{F15DC9FD-22A5-B78C-60E1-9F426E55EF96}"/>
                  </a:ext>
                </a:extLst>
              </p:cNvPr>
              <p:cNvPicPr/>
              <p:nvPr/>
            </p:nvPicPr>
            <p:blipFill>
              <a:blip r:embed="rId51"/>
              <a:stretch>
                <a:fillRect/>
              </a:stretch>
            </p:blipFill>
            <p:spPr>
              <a:xfrm>
                <a:off x="7983755" y="491788"/>
                <a:ext cx="234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CF0D1C70-913C-9477-B833-C79E73694C6A}"/>
                  </a:ext>
                </a:extLst>
              </p14:cNvPr>
              <p14:cNvContentPartPr/>
              <p14:nvPr/>
            </p14:nvContentPartPr>
            <p14:xfrm>
              <a:off x="8233235" y="522028"/>
              <a:ext cx="87480" cy="73080"/>
            </p14:xfrm>
          </p:contentPart>
        </mc:Choice>
        <mc:Fallback>
          <p:pic>
            <p:nvPicPr>
              <p:cNvPr id="33" name="Freihand 32">
                <a:extLst>
                  <a:ext uri="{FF2B5EF4-FFF2-40B4-BE49-F238E27FC236}">
                    <a16:creationId xmlns:a16="http://schemas.microsoft.com/office/drawing/2014/main" id="{CF0D1C70-913C-9477-B833-C79E73694C6A}"/>
                  </a:ext>
                </a:extLst>
              </p:cNvPr>
              <p:cNvPicPr/>
              <p:nvPr/>
            </p:nvPicPr>
            <p:blipFill>
              <a:blip r:embed="rId53"/>
              <a:stretch>
                <a:fillRect/>
              </a:stretch>
            </p:blipFill>
            <p:spPr>
              <a:xfrm>
                <a:off x="8224595" y="513028"/>
                <a:ext cx="105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976DFB1A-E732-53A1-9795-0ADDB882F636}"/>
                  </a:ext>
                </a:extLst>
              </p14:cNvPr>
              <p14:cNvContentPartPr/>
              <p14:nvPr/>
            </p14:nvContentPartPr>
            <p14:xfrm>
              <a:off x="8411075" y="483508"/>
              <a:ext cx="93240" cy="86040"/>
            </p14:xfrm>
          </p:contentPart>
        </mc:Choice>
        <mc:Fallback>
          <p:pic>
            <p:nvPicPr>
              <p:cNvPr id="34" name="Freihand 33">
                <a:extLst>
                  <a:ext uri="{FF2B5EF4-FFF2-40B4-BE49-F238E27FC236}">
                    <a16:creationId xmlns:a16="http://schemas.microsoft.com/office/drawing/2014/main" id="{976DFB1A-E732-53A1-9795-0ADDB882F636}"/>
                  </a:ext>
                </a:extLst>
              </p:cNvPr>
              <p:cNvPicPr/>
              <p:nvPr/>
            </p:nvPicPr>
            <p:blipFill>
              <a:blip r:embed="rId55"/>
              <a:stretch>
                <a:fillRect/>
              </a:stretch>
            </p:blipFill>
            <p:spPr>
              <a:xfrm>
                <a:off x="8402435" y="474508"/>
                <a:ext cx="110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0E7056D0-A27A-88F4-AF04-EC2CEA8BCAD0}"/>
                  </a:ext>
                </a:extLst>
              </p14:cNvPr>
              <p14:cNvContentPartPr/>
              <p14:nvPr/>
            </p14:nvContentPartPr>
            <p14:xfrm>
              <a:off x="8485595" y="588268"/>
              <a:ext cx="25200" cy="82080"/>
            </p14:xfrm>
          </p:contentPart>
        </mc:Choice>
        <mc:Fallback>
          <p:pic>
            <p:nvPicPr>
              <p:cNvPr id="35" name="Freihand 34">
                <a:extLst>
                  <a:ext uri="{FF2B5EF4-FFF2-40B4-BE49-F238E27FC236}">
                    <a16:creationId xmlns:a16="http://schemas.microsoft.com/office/drawing/2014/main" id="{0E7056D0-A27A-88F4-AF04-EC2CEA8BCAD0}"/>
                  </a:ext>
                </a:extLst>
              </p:cNvPr>
              <p:cNvPicPr/>
              <p:nvPr/>
            </p:nvPicPr>
            <p:blipFill>
              <a:blip r:embed="rId57"/>
              <a:stretch>
                <a:fillRect/>
              </a:stretch>
            </p:blipFill>
            <p:spPr>
              <a:xfrm>
                <a:off x="8476955" y="579268"/>
                <a:ext cx="42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8F56008B-A3B3-733F-27C7-09B60AB684F5}"/>
                  </a:ext>
                </a:extLst>
              </p14:cNvPr>
              <p14:cNvContentPartPr/>
              <p14:nvPr/>
            </p14:nvContentPartPr>
            <p14:xfrm>
              <a:off x="8542835" y="466948"/>
              <a:ext cx="95400" cy="123120"/>
            </p14:xfrm>
          </p:contentPart>
        </mc:Choice>
        <mc:Fallback>
          <p:pic>
            <p:nvPicPr>
              <p:cNvPr id="36" name="Freihand 35">
                <a:extLst>
                  <a:ext uri="{FF2B5EF4-FFF2-40B4-BE49-F238E27FC236}">
                    <a16:creationId xmlns:a16="http://schemas.microsoft.com/office/drawing/2014/main" id="{8F56008B-A3B3-733F-27C7-09B60AB684F5}"/>
                  </a:ext>
                </a:extLst>
              </p:cNvPr>
              <p:cNvPicPr/>
              <p:nvPr/>
            </p:nvPicPr>
            <p:blipFill>
              <a:blip r:embed="rId59"/>
              <a:stretch>
                <a:fillRect/>
              </a:stretch>
            </p:blipFill>
            <p:spPr>
              <a:xfrm>
                <a:off x="8533835" y="457948"/>
                <a:ext cx="113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08131125-206D-7463-14E8-28B109101D2F}"/>
                  </a:ext>
                </a:extLst>
              </p14:cNvPr>
              <p14:cNvContentPartPr/>
              <p14:nvPr/>
            </p14:nvContentPartPr>
            <p14:xfrm>
              <a:off x="8692235" y="500428"/>
              <a:ext cx="87480" cy="164520"/>
            </p14:xfrm>
          </p:contentPart>
        </mc:Choice>
        <mc:Fallback>
          <p:pic>
            <p:nvPicPr>
              <p:cNvPr id="37" name="Freihand 36">
                <a:extLst>
                  <a:ext uri="{FF2B5EF4-FFF2-40B4-BE49-F238E27FC236}">
                    <a16:creationId xmlns:a16="http://schemas.microsoft.com/office/drawing/2014/main" id="{08131125-206D-7463-14E8-28B109101D2F}"/>
                  </a:ext>
                </a:extLst>
              </p:cNvPr>
              <p:cNvPicPr/>
              <p:nvPr/>
            </p:nvPicPr>
            <p:blipFill>
              <a:blip r:embed="rId61"/>
              <a:stretch>
                <a:fillRect/>
              </a:stretch>
            </p:blipFill>
            <p:spPr>
              <a:xfrm>
                <a:off x="8683595" y="491788"/>
                <a:ext cx="105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8F572888-3CB6-C54E-A1C7-DD60A6A7B9E2}"/>
                  </a:ext>
                </a:extLst>
              </p14:cNvPr>
              <p14:cNvContentPartPr/>
              <p14:nvPr/>
            </p14:nvContentPartPr>
            <p14:xfrm>
              <a:off x="8957915" y="503668"/>
              <a:ext cx="11880" cy="110520"/>
            </p14:xfrm>
          </p:contentPart>
        </mc:Choice>
        <mc:Fallback>
          <p:pic>
            <p:nvPicPr>
              <p:cNvPr id="38" name="Freihand 37">
                <a:extLst>
                  <a:ext uri="{FF2B5EF4-FFF2-40B4-BE49-F238E27FC236}">
                    <a16:creationId xmlns:a16="http://schemas.microsoft.com/office/drawing/2014/main" id="{8F572888-3CB6-C54E-A1C7-DD60A6A7B9E2}"/>
                  </a:ext>
                </a:extLst>
              </p:cNvPr>
              <p:cNvPicPr/>
              <p:nvPr/>
            </p:nvPicPr>
            <p:blipFill>
              <a:blip r:embed="rId63"/>
              <a:stretch>
                <a:fillRect/>
              </a:stretch>
            </p:blipFill>
            <p:spPr>
              <a:xfrm>
                <a:off x="8949275" y="495028"/>
                <a:ext cx="29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AE65DC25-0F61-4EAC-2143-66AA52899B98}"/>
                  </a:ext>
                </a:extLst>
              </p14:cNvPr>
              <p14:cNvContentPartPr/>
              <p14:nvPr/>
            </p14:nvContentPartPr>
            <p14:xfrm>
              <a:off x="8924795" y="540748"/>
              <a:ext cx="91800" cy="22320"/>
            </p14:xfrm>
          </p:contentPart>
        </mc:Choice>
        <mc:Fallback>
          <p:pic>
            <p:nvPicPr>
              <p:cNvPr id="39" name="Freihand 38">
                <a:extLst>
                  <a:ext uri="{FF2B5EF4-FFF2-40B4-BE49-F238E27FC236}">
                    <a16:creationId xmlns:a16="http://schemas.microsoft.com/office/drawing/2014/main" id="{AE65DC25-0F61-4EAC-2143-66AA52899B98}"/>
                  </a:ext>
                </a:extLst>
              </p:cNvPr>
              <p:cNvPicPr/>
              <p:nvPr/>
            </p:nvPicPr>
            <p:blipFill>
              <a:blip r:embed="rId65"/>
              <a:stretch>
                <a:fillRect/>
              </a:stretch>
            </p:blipFill>
            <p:spPr>
              <a:xfrm>
                <a:off x="8916155" y="531748"/>
                <a:ext cx="109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EE088CAC-53F5-539F-38CD-73FC0577AFD6}"/>
                  </a:ext>
                </a:extLst>
              </p14:cNvPr>
              <p14:cNvContentPartPr/>
              <p14:nvPr/>
            </p14:nvContentPartPr>
            <p14:xfrm>
              <a:off x="9096155" y="457588"/>
              <a:ext cx="89280" cy="139320"/>
            </p14:xfrm>
          </p:contentPart>
        </mc:Choice>
        <mc:Fallback>
          <p:pic>
            <p:nvPicPr>
              <p:cNvPr id="40" name="Freihand 39">
                <a:extLst>
                  <a:ext uri="{FF2B5EF4-FFF2-40B4-BE49-F238E27FC236}">
                    <a16:creationId xmlns:a16="http://schemas.microsoft.com/office/drawing/2014/main" id="{EE088CAC-53F5-539F-38CD-73FC0577AFD6}"/>
                  </a:ext>
                </a:extLst>
              </p:cNvPr>
              <p:cNvPicPr/>
              <p:nvPr/>
            </p:nvPicPr>
            <p:blipFill>
              <a:blip r:embed="rId67"/>
              <a:stretch>
                <a:fillRect/>
              </a:stretch>
            </p:blipFill>
            <p:spPr>
              <a:xfrm>
                <a:off x="9087515" y="448588"/>
                <a:ext cx="106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5228D907-3FCD-0FF1-4AF2-C1EA4A5B15BF}"/>
                  </a:ext>
                </a:extLst>
              </p14:cNvPr>
              <p14:cNvContentPartPr/>
              <p14:nvPr/>
            </p14:nvContentPartPr>
            <p14:xfrm>
              <a:off x="9264635" y="515548"/>
              <a:ext cx="99000" cy="65880"/>
            </p14:xfrm>
          </p:contentPart>
        </mc:Choice>
        <mc:Fallback>
          <p:pic>
            <p:nvPicPr>
              <p:cNvPr id="41" name="Freihand 40">
                <a:extLst>
                  <a:ext uri="{FF2B5EF4-FFF2-40B4-BE49-F238E27FC236}">
                    <a16:creationId xmlns:a16="http://schemas.microsoft.com/office/drawing/2014/main" id="{5228D907-3FCD-0FF1-4AF2-C1EA4A5B15BF}"/>
                  </a:ext>
                </a:extLst>
              </p:cNvPr>
              <p:cNvPicPr/>
              <p:nvPr/>
            </p:nvPicPr>
            <p:blipFill>
              <a:blip r:embed="rId69"/>
              <a:stretch>
                <a:fillRect/>
              </a:stretch>
            </p:blipFill>
            <p:spPr>
              <a:xfrm>
                <a:off x="9255995" y="506908"/>
                <a:ext cx="116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C183B326-9237-B455-DA3A-922E98790B87}"/>
                  </a:ext>
                </a:extLst>
              </p14:cNvPr>
              <p14:cNvContentPartPr/>
              <p14:nvPr/>
            </p14:nvContentPartPr>
            <p14:xfrm>
              <a:off x="9469475" y="545068"/>
              <a:ext cx="97920" cy="11880"/>
            </p14:xfrm>
          </p:contentPart>
        </mc:Choice>
        <mc:Fallback>
          <p:pic>
            <p:nvPicPr>
              <p:cNvPr id="42" name="Freihand 41">
                <a:extLst>
                  <a:ext uri="{FF2B5EF4-FFF2-40B4-BE49-F238E27FC236}">
                    <a16:creationId xmlns:a16="http://schemas.microsoft.com/office/drawing/2014/main" id="{C183B326-9237-B455-DA3A-922E98790B87}"/>
                  </a:ext>
                </a:extLst>
              </p:cNvPr>
              <p:cNvPicPr/>
              <p:nvPr/>
            </p:nvPicPr>
            <p:blipFill>
              <a:blip r:embed="rId71"/>
              <a:stretch>
                <a:fillRect/>
              </a:stretch>
            </p:blipFill>
            <p:spPr>
              <a:xfrm>
                <a:off x="9460475" y="536428"/>
                <a:ext cx="115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4D1755AE-65C1-AB1D-A1BF-3CBE1804CCDB}"/>
                  </a:ext>
                </a:extLst>
              </p14:cNvPr>
              <p14:cNvContentPartPr/>
              <p14:nvPr/>
            </p14:nvContentPartPr>
            <p14:xfrm>
              <a:off x="9671435" y="475228"/>
              <a:ext cx="92520" cy="145440"/>
            </p14:xfrm>
          </p:contentPart>
        </mc:Choice>
        <mc:Fallback>
          <p:pic>
            <p:nvPicPr>
              <p:cNvPr id="43" name="Freihand 42">
                <a:extLst>
                  <a:ext uri="{FF2B5EF4-FFF2-40B4-BE49-F238E27FC236}">
                    <a16:creationId xmlns:a16="http://schemas.microsoft.com/office/drawing/2014/main" id="{4D1755AE-65C1-AB1D-A1BF-3CBE1804CCDB}"/>
                  </a:ext>
                </a:extLst>
              </p:cNvPr>
              <p:cNvPicPr/>
              <p:nvPr/>
            </p:nvPicPr>
            <p:blipFill>
              <a:blip r:embed="rId73"/>
              <a:stretch>
                <a:fillRect/>
              </a:stretch>
            </p:blipFill>
            <p:spPr>
              <a:xfrm>
                <a:off x="9662795" y="466228"/>
                <a:ext cx="110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289A24B4-AA24-19A9-63C8-72568687FAF1}"/>
                  </a:ext>
                </a:extLst>
              </p14:cNvPr>
              <p14:cNvContentPartPr/>
              <p14:nvPr/>
            </p14:nvContentPartPr>
            <p14:xfrm>
              <a:off x="9824075" y="492868"/>
              <a:ext cx="297000" cy="84960"/>
            </p14:xfrm>
          </p:contentPart>
        </mc:Choice>
        <mc:Fallback>
          <p:pic>
            <p:nvPicPr>
              <p:cNvPr id="44" name="Freihand 43">
                <a:extLst>
                  <a:ext uri="{FF2B5EF4-FFF2-40B4-BE49-F238E27FC236}">
                    <a16:creationId xmlns:a16="http://schemas.microsoft.com/office/drawing/2014/main" id="{289A24B4-AA24-19A9-63C8-72568687FAF1}"/>
                  </a:ext>
                </a:extLst>
              </p:cNvPr>
              <p:cNvPicPr/>
              <p:nvPr/>
            </p:nvPicPr>
            <p:blipFill>
              <a:blip r:embed="rId75"/>
              <a:stretch>
                <a:fillRect/>
              </a:stretch>
            </p:blipFill>
            <p:spPr>
              <a:xfrm>
                <a:off x="9815075" y="483868"/>
                <a:ext cx="314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AB427EA9-DE54-DAF8-1FA6-E46472023305}"/>
                  </a:ext>
                </a:extLst>
              </p14:cNvPr>
              <p14:cNvContentPartPr/>
              <p14:nvPr/>
            </p14:nvContentPartPr>
            <p14:xfrm>
              <a:off x="10203515" y="507628"/>
              <a:ext cx="75240" cy="66240"/>
            </p14:xfrm>
          </p:contentPart>
        </mc:Choice>
        <mc:Fallback>
          <p:pic>
            <p:nvPicPr>
              <p:cNvPr id="45" name="Freihand 44">
                <a:extLst>
                  <a:ext uri="{FF2B5EF4-FFF2-40B4-BE49-F238E27FC236}">
                    <a16:creationId xmlns:a16="http://schemas.microsoft.com/office/drawing/2014/main" id="{AB427EA9-DE54-DAF8-1FA6-E46472023305}"/>
                  </a:ext>
                </a:extLst>
              </p:cNvPr>
              <p:cNvPicPr/>
              <p:nvPr/>
            </p:nvPicPr>
            <p:blipFill>
              <a:blip r:embed="rId77"/>
              <a:stretch>
                <a:fillRect/>
              </a:stretch>
            </p:blipFill>
            <p:spPr>
              <a:xfrm>
                <a:off x="10194515" y="498988"/>
                <a:ext cx="92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46098110-9811-FB84-C1B2-210F26877ED8}"/>
                  </a:ext>
                </a:extLst>
              </p14:cNvPr>
              <p14:cNvContentPartPr/>
              <p14:nvPr/>
            </p14:nvContentPartPr>
            <p14:xfrm>
              <a:off x="10233755" y="399268"/>
              <a:ext cx="9720" cy="4680"/>
            </p14:xfrm>
          </p:contentPart>
        </mc:Choice>
        <mc:Fallback>
          <p:pic>
            <p:nvPicPr>
              <p:cNvPr id="46" name="Freihand 45">
                <a:extLst>
                  <a:ext uri="{FF2B5EF4-FFF2-40B4-BE49-F238E27FC236}">
                    <a16:creationId xmlns:a16="http://schemas.microsoft.com/office/drawing/2014/main" id="{46098110-9811-FB84-C1B2-210F26877ED8}"/>
                  </a:ext>
                </a:extLst>
              </p:cNvPr>
              <p:cNvPicPr/>
              <p:nvPr/>
            </p:nvPicPr>
            <p:blipFill>
              <a:blip r:embed="rId79"/>
              <a:stretch>
                <a:fillRect/>
              </a:stretch>
            </p:blipFill>
            <p:spPr>
              <a:xfrm>
                <a:off x="10224755" y="390268"/>
                <a:ext cx="27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22C7BB8B-CF0B-BFDB-F0DF-C0EBC00B2EDE}"/>
                  </a:ext>
                </a:extLst>
              </p14:cNvPr>
              <p14:cNvContentPartPr/>
              <p14:nvPr/>
            </p14:nvContentPartPr>
            <p14:xfrm>
              <a:off x="10465235" y="462268"/>
              <a:ext cx="12960" cy="102600"/>
            </p14:xfrm>
          </p:contentPart>
        </mc:Choice>
        <mc:Fallback>
          <p:pic>
            <p:nvPicPr>
              <p:cNvPr id="47" name="Freihand 46">
                <a:extLst>
                  <a:ext uri="{FF2B5EF4-FFF2-40B4-BE49-F238E27FC236}">
                    <a16:creationId xmlns:a16="http://schemas.microsoft.com/office/drawing/2014/main" id="{22C7BB8B-CF0B-BFDB-F0DF-C0EBC00B2EDE}"/>
                  </a:ext>
                </a:extLst>
              </p:cNvPr>
              <p:cNvPicPr/>
              <p:nvPr/>
            </p:nvPicPr>
            <p:blipFill>
              <a:blip r:embed="rId81"/>
              <a:stretch>
                <a:fillRect/>
              </a:stretch>
            </p:blipFill>
            <p:spPr>
              <a:xfrm>
                <a:off x="10456235" y="453628"/>
                <a:ext cx="30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8D16F603-C7D1-A47D-F069-1492DB95987D}"/>
                  </a:ext>
                </a:extLst>
              </p14:cNvPr>
              <p14:cNvContentPartPr/>
              <p14:nvPr/>
            </p14:nvContentPartPr>
            <p14:xfrm>
              <a:off x="10422755" y="510868"/>
              <a:ext cx="114480" cy="17280"/>
            </p14:xfrm>
          </p:contentPart>
        </mc:Choice>
        <mc:Fallback>
          <p:pic>
            <p:nvPicPr>
              <p:cNvPr id="48" name="Freihand 47">
                <a:extLst>
                  <a:ext uri="{FF2B5EF4-FFF2-40B4-BE49-F238E27FC236}">
                    <a16:creationId xmlns:a16="http://schemas.microsoft.com/office/drawing/2014/main" id="{8D16F603-C7D1-A47D-F069-1492DB95987D}"/>
                  </a:ext>
                </a:extLst>
              </p:cNvPr>
              <p:cNvPicPr/>
              <p:nvPr/>
            </p:nvPicPr>
            <p:blipFill>
              <a:blip r:embed="rId83"/>
              <a:stretch>
                <a:fillRect/>
              </a:stretch>
            </p:blipFill>
            <p:spPr>
              <a:xfrm>
                <a:off x="10413755" y="502228"/>
                <a:ext cx="132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B115929B-9F79-53E6-CC23-31A11B63B9CF}"/>
                  </a:ext>
                </a:extLst>
              </p14:cNvPr>
              <p14:cNvContentPartPr/>
              <p14:nvPr/>
            </p14:nvContentPartPr>
            <p14:xfrm>
              <a:off x="10681595" y="425188"/>
              <a:ext cx="154080" cy="129600"/>
            </p14:xfrm>
          </p:contentPart>
        </mc:Choice>
        <mc:Fallback>
          <p:pic>
            <p:nvPicPr>
              <p:cNvPr id="49" name="Freihand 48">
                <a:extLst>
                  <a:ext uri="{FF2B5EF4-FFF2-40B4-BE49-F238E27FC236}">
                    <a16:creationId xmlns:a16="http://schemas.microsoft.com/office/drawing/2014/main" id="{B115929B-9F79-53E6-CC23-31A11B63B9CF}"/>
                  </a:ext>
                </a:extLst>
              </p:cNvPr>
              <p:cNvPicPr/>
              <p:nvPr/>
            </p:nvPicPr>
            <p:blipFill>
              <a:blip r:embed="rId85"/>
              <a:stretch>
                <a:fillRect/>
              </a:stretch>
            </p:blipFill>
            <p:spPr>
              <a:xfrm>
                <a:off x="10672595" y="416188"/>
                <a:ext cx="171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B6C64B2C-360A-E1B6-CD5A-53F327A366FD}"/>
                  </a:ext>
                </a:extLst>
              </p14:cNvPr>
              <p14:cNvContentPartPr/>
              <p14:nvPr/>
            </p14:nvContentPartPr>
            <p14:xfrm>
              <a:off x="10932515" y="428428"/>
              <a:ext cx="172800" cy="123120"/>
            </p14:xfrm>
          </p:contentPart>
        </mc:Choice>
        <mc:Fallback>
          <p:pic>
            <p:nvPicPr>
              <p:cNvPr id="50" name="Freihand 49">
                <a:extLst>
                  <a:ext uri="{FF2B5EF4-FFF2-40B4-BE49-F238E27FC236}">
                    <a16:creationId xmlns:a16="http://schemas.microsoft.com/office/drawing/2014/main" id="{B6C64B2C-360A-E1B6-CD5A-53F327A366FD}"/>
                  </a:ext>
                </a:extLst>
              </p:cNvPr>
              <p:cNvPicPr/>
              <p:nvPr/>
            </p:nvPicPr>
            <p:blipFill>
              <a:blip r:embed="rId87"/>
              <a:stretch>
                <a:fillRect/>
              </a:stretch>
            </p:blipFill>
            <p:spPr>
              <a:xfrm>
                <a:off x="10923515" y="419428"/>
                <a:ext cx="190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80EFFCD8-6EE5-FECF-DD76-6EA5E16DAFEA}"/>
                  </a:ext>
                </a:extLst>
              </p14:cNvPr>
              <p14:cNvContentPartPr/>
              <p14:nvPr/>
            </p14:nvContentPartPr>
            <p14:xfrm>
              <a:off x="9442475" y="255268"/>
              <a:ext cx="1415160" cy="104040"/>
            </p14:xfrm>
          </p:contentPart>
        </mc:Choice>
        <mc:Fallback>
          <p:pic>
            <p:nvPicPr>
              <p:cNvPr id="51" name="Freihand 50">
                <a:extLst>
                  <a:ext uri="{FF2B5EF4-FFF2-40B4-BE49-F238E27FC236}">
                    <a16:creationId xmlns:a16="http://schemas.microsoft.com/office/drawing/2014/main" id="{80EFFCD8-6EE5-FECF-DD76-6EA5E16DAFEA}"/>
                  </a:ext>
                </a:extLst>
              </p:cNvPr>
              <p:cNvPicPr/>
              <p:nvPr/>
            </p:nvPicPr>
            <p:blipFill>
              <a:blip r:embed="rId89"/>
              <a:stretch>
                <a:fillRect/>
              </a:stretch>
            </p:blipFill>
            <p:spPr>
              <a:xfrm>
                <a:off x="9433835" y="246628"/>
                <a:ext cx="1432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22117005-BA40-8127-CFE7-2BE9400C03D4}"/>
                  </a:ext>
                </a:extLst>
              </p14:cNvPr>
              <p14:cNvContentPartPr/>
              <p14:nvPr/>
            </p14:nvContentPartPr>
            <p14:xfrm>
              <a:off x="9208475" y="169228"/>
              <a:ext cx="284760" cy="126000"/>
            </p14:xfrm>
          </p:contentPart>
        </mc:Choice>
        <mc:Fallback>
          <p:pic>
            <p:nvPicPr>
              <p:cNvPr id="52" name="Freihand 51">
                <a:extLst>
                  <a:ext uri="{FF2B5EF4-FFF2-40B4-BE49-F238E27FC236}">
                    <a16:creationId xmlns:a16="http://schemas.microsoft.com/office/drawing/2014/main" id="{22117005-BA40-8127-CFE7-2BE9400C03D4}"/>
                  </a:ext>
                </a:extLst>
              </p:cNvPr>
              <p:cNvPicPr/>
              <p:nvPr/>
            </p:nvPicPr>
            <p:blipFill>
              <a:blip r:embed="rId91"/>
              <a:stretch>
                <a:fillRect/>
              </a:stretch>
            </p:blipFill>
            <p:spPr>
              <a:xfrm>
                <a:off x="9199835" y="160588"/>
                <a:ext cx="302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8066149B-B738-3C67-2408-7F25AE82AF7E}"/>
                  </a:ext>
                </a:extLst>
              </p14:cNvPr>
              <p14:cNvContentPartPr/>
              <p14:nvPr/>
            </p14:nvContentPartPr>
            <p14:xfrm>
              <a:off x="9137195" y="107308"/>
              <a:ext cx="139320" cy="145800"/>
            </p14:xfrm>
          </p:contentPart>
        </mc:Choice>
        <mc:Fallback>
          <p:pic>
            <p:nvPicPr>
              <p:cNvPr id="53" name="Freihand 52">
                <a:extLst>
                  <a:ext uri="{FF2B5EF4-FFF2-40B4-BE49-F238E27FC236}">
                    <a16:creationId xmlns:a16="http://schemas.microsoft.com/office/drawing/2014/main" id="{8066149B-B738-3C67-2408-7F25AE82AF7E}"/>
                  </a:ext>
                </a:extLst>
              </p:cNvPr>
              <p:cNvPicPr/>
              <p:nvPr/>
            </p:nvPicPr>
            <p:blipFill>
              <a:blip r:embed="rId93"/>
              <a:stretch>
                <a:fillRect/>
              </a:stretch>
            </p:blipFill>
            <p:spPr>
              <a:xfrm>
                <a:off x="9128195" y="98308"/>
                <a:ext cx="156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1D654527-AD6B-3AA7-002D-21266920BE18}"/>
                  </a:ext>
                </a:extLst>
              </p14:cNvPr>
              <p14:cNvContentPartPr/>
              <p14:nvPr/>
            </p14:nvContentPartPr>
            <p14:xfrm>
              <a:off x="9015155" y="371548"/>
              <a:ext cx="1055880" cy="107280"/>
            </p14:xfrm>
          </p:contentPart>
        </mc:Choice>
        <mc:Fallback>
          <p:pic>
            <p:nvPicPr>
              <p:cNvPr id="54" name="Freihand 53">
                <a:extLst>
                  <a:ext uri="{FF2B5EF4-FFF2-40B4-BE49-F238E27FC236}">
                    <a16:creationId xmlns:a16="http://schemas.microsoft.com/office/drawing/2014/main" id="{1D654527-AD6B-3AA7-002D-21266920BE18}"/>
                  </a:ext>
                </a:extLst>
              </p:cNvPr>
              <p:cNvPicPr/>
              <p:nvPr/>
            </p:nvPicPr>
            <p:blipFill>
              <a:blip r:embed="rId95"/>
              <a:stretch>
                <a:fillRect/>
              </a:stretch>
            </p:blipFill>
            <p:spPr>
              <a:xfrm>
                <a:off x="9006155" y="362908"/>
                <a:ext cx="1073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6691D988-EB62-63C9-4EE8-D9357DDEF989}"/>
                  </a:ext>
                </a:extLst>
              </p14:cNvPr>
              <p14:cNvContentPartPr/>
              <p14:nvPr/>
            </p14:nvContentPartPr>
            <p14:xfrm>
              <a:off x="8570555" y="314308"/>
              <a:ext cx="732240" cy="68760"/>
            </p14:xfrm>
          </p:contentPart>
        </mc:Choice>
        <mc:Fallback>
          <p:pic>
            <p:nvPicPr>
              <p:cNvPr id="55" name="Freihand 54">
                <a:extLst>
                  <a:ext uri="{FF2B5EF4-FFF2-40B4-BE49-F238E27FC236}">
                    <a16:creationId xmlns:a16="http://schemas.microsoft.com/office/drawing/2014/main" id="{6691D988-EB62-63C9-4EE8-D9357DDEF989}"/>
                  </a:ext>
                </a:extLst>
              </p:cNvPr>
              <p:cNvPicPr/>
              <p:nvPr/>
            </p:nvPicPr>
            <p:blipFill>
              <a:blip r:embed="rId97"/>
              <a:stretch>
                <a:fillRect/>
              </a:stretch>
            </p:blipFill>
            <p:spPr>
              <a:xfrm>
                <a:off x="8561555" y="305308"/>
                <a:ext cx="749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859064A8-E092-8DE6-573A-44E5E8E6287F}"/>
                  </a:ext>
                </a:extLst>
              </p14:cNvPr>
              <p14:cNvContentPartPr/>
              <p14:nvPr/>
            </p14:nvContentPartPr>
            <p14:xfrm>
              <a:off x="7950995" y="432028"/>
              <a:ext cx="791280" cy="97200"/>
            </p14:xfrm>
          </p:contentPart>
        </mc:Choice>
        <mc:Fallback>
          <p:pic>
            <p:nvPicPr>
              <p:cNvPr id="56" name="Freihand 55">
                <a:extLst>
                  <a:ext uri="{FF2B5EF4-FFF2-40B4-BE49-F238E27FC236}">
                    <a16:creationId xmlns:a16="http://schemas.microsoft.com/office/drawing/2014/main" id="{859064A8-E092-8DE6-573A-44E5E8E6287F}"/>
                  </a:ext>
                </a:extLst>
              </p:cNvPr>
              <p:cNvPicPr/>
              <p:nvPr/>
            </p:nvPicPr>
            <p:blipFill>
              <a:blip r:embed="rId99"/>
              <a:stretch>
                <a:fillRect/>
              </a:stretch>
            </p:blipFill>
            <p:spPr>
              <a:xfrm>
                <a:off x="7942355" y="423388"/>
                <a:ext cx="808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E175556C-3518-058A-A048-345F62ACBCD7}"/>
                  </a:ext>
                </a:extLst>
              </p14:cNvPr>
              <p14:cNvContentPartPr/>
              <p14:nvPr/>
            </p14:nvContentPartPr>
            <p14:xfrm>
              <a:off x="8141435" y="335188"/>
              <a:ext cx="23400" cy="107280"/>
            </p14:xfrm>
          </p:contentPart>
        </mc:Choice>
        <mc:Fallback>
          <p:pic>
            <p:nvPicPr>
              <p:cNvPr id="57" name="Freihand 56">
                <a:extLst>
                  <a:ext uri="{FF2B5EF4-FFF2-40B4-BE49-F238E27FC236}">
                    <a16:creationId xmlns:a16="http://schemas.microsoft.com/office/drawing/2014/main" id="{E175556C-3518-058A-A048-345F62ACBCD7}"/>
                  </a:ext>
                </a:extLst>
              </p:cNvPr>
              <p:cNvPicPr/>
              <p:nvPr/>
            </p:nvPicPr>
            <p:blipFill>
              <a:blip r:embed="rId101"/>
              <a:stretch>
                <a:fillRect/>
              </a:stretch>
            </p:blipFill>
            <p:spPr>
              <a:xfrm>
                <a:off x="8132435" y="326548"/>
                <a:ext cx="41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B44508A3-5748-E969-822B-CDEBDB90EF3A}"/>
                  </a:ext>
                </a:extLst>
              </p14:cNvPr>
              <p14:cNvContentPartPr/>
              <p14:nvPr/>
            </p14:nvContentPartPr>
            <p14:xfrm>
              <a:off x="8049635" y="289468"/>
              <a:ext cx="155880" cy="69120"/>
            </p14:xfrm>
          </p:contentPart>
        </mc:Choice>
        <mc:Fallback>
          <p:pic>
            <p:nvPicPr>
              <p:cNvPr id="58" name="Freihand 57">
                <a:extLst>
                  <a:ext uri="{FF2B5EF4-FFF2-40B4-BE49-F238E27FC236}">
                    <a16:creationId xmlns:a16="http://schemas.microsoft.com/office/drawing/2014/main" id="{B44508A3-5748-E969-822B-CDEBDB90EF3A}"/>
                  </a:ext>
                </a:extLst>
              </p:cNvPr>
              <p:cNvPicPr/>
              <p:nvPr/>
            </p:nvPicPr>
            <p:blipFill>
              <a:blip r:embed="rId103"/>
              <a:stretch>
                <a:fillRect/>
              </a:stretch>
            </p:blipFill>
            <p:spPr>
              <a:xfrm>
                <a:off x="8040995" y="280828"/>
                <a:ext cx="173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98AF85A9-46D7-059F-5E85-6D65AA33413E}"/>
                  </a:ext>
                </a:extLst>
              </p14:cNvPr>
              <p14:cNvContentPartPr/>
              <p14:nvPr/>
            </p14:nvContentPartPr>
            <p14:xfrm>
              <a:off x="11225915" y="464068"/>
              <a:ext cx="134640" cy="10800"/>
            </p14:xfrm>
          </p:contentPart>
        </mc:Choice>
        <mc:Fallback>
          <p:pic>
            <p:nvPicPr>
              <p:cNvPr id="59" name="Freihand 58">
                <a:extLst>
                  <a:ext uri="{FF2B5EF4-FFF2-40B4-BE49-F238E27FC236}">
                    <a16:creationId xmlns:a16="http://schemas.microsoft.com/office/drawing/2014/main" id="{98AF85A9-46D7-059F-5E85-6D65AA33413E}"/>
                  </a:ext>
                </a:extLst>
              </p:cNvPr>
              <p:cNvPicPr/>
              <p:nvPr/>
            </p:nvPicPr>
            <p:blipFill>
              <a:blip r:embed="rId105"/>
              <a:stretch>
                <a:fillRect/>
              </a:stretch>
            </p:blipFill>
            <p:spPr>
              <a:xfrm>
                <a:off x="11217275" y="455428"/>
                <a:ext cx="152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2BE81811-6C70-6753-0DD3-7326953D15D1}"/>
                  </a:ext>
                </a:extLst>
              </p14:cNvPr>
              <p14:cNvContentPartPr/>
              <p14:nvPr/>
            </p14:nvContentPartPr>
            <p14:xfrm>
              <a:off x="11222315" y="525268"/>
              <a:ext cx="168480" cy="7560"/>
            </p14:xfrm>
          </p:contentPart>
        </mc:Choice>
        <mc:Fallback>
          <p:pic>
            <p:nvPicPr>
              <p:cNvPr id="60" name="Freihand 59">
                <a:extLst>
                  <a:ext uri="{FF2B5EF4-FFF2-40B4-BE49-F238E27FC236}">
                    <a16:creationId xmlns:a16="http://schemas.microsoft.com/office/drawing/2014/main" id="{2BE81811-6C70-6753-0DD3-7326953D15D1}"/>
                  </a:ext>
                </a:extLst>
              </p:cNvPr>
              <p:cNvPicPr/>
              <p:nvPr/>
            </p:nvPicPr>
            <p:blipFill>
              <a:blip r:embed="rId107"/>
              <a:stretch>
                <a:fillRect/>
              </a:stretch>
            </p:blipFill>
            <p:spPr>
              <a:xfrm>
                <a:off x="11213315" y="516628"/>
                <a:ext cx="186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C8339638-1DB0-B281-2AD6-5CB9DE6AFE6A}"/>
                  </a:ext>
                </a:extLst>
              </p14:cNvPr>
              <p14:cNvContentPartPr/>
              <p14:nvPr/>
            </p14:nvContentPartPr>
            <p14:xfrm>
              <a:off x="11500955" y="425908"/>
              <a:ext cx="181440" cy="197640"/>
            </p14:xfrm>
          </p:contentPart>
        </mc:Choice>
        <mc:Fallback>
          <p:pic>
            <p:nvPicPr>
              <p:cNvPr id="61" name="Freihand 60">
                <a:extLst>
                  <a:ext uri="{FF2B5EF4-FFF2-40B4-BE49-F238E27FC236}">
                    <a16:creationId xmlns:a16="http://schemas.microsoft.com/office/drawing/2014/main" id="{C8339638-1DB0-B281-2AD6-5CB9DE6AFE6A}"/>
                  </a:ext>
                </a:extLst>
              </p:cNvPr>
              <p:cNvPicPr/>
              <p:nvPr/>
            </p:nvPicPr>
            <p:blipFill>
              <a:blip r:embed="rId109"/>
              <a:stretch>
                <a:fillRect/>
              </a:stretch>
            </p:blipFill>
            <p:spPr>
              <a:xfrm>
                <a:off x="11491955" y="417268"/>
                <a:ext cx="199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571DB258-E2EA-862E-C3B3-DCF34464BE24}"/>
                  </a:ext>
                </a:extLst>
              </p14:cNvPr>
              <p14:cNvContentPartPr/>
              <p14:nvPr/>
            </p14:nvContentPartPr>
            <p14:xfrm>
              <a:off x="7942355" y="704548"/>
              <a:ext cx="240480" cy="30600"/>
            </p14:xfrm>
          </p:contentPart>
        </mc:Choice>
        <mc:Fallback>
          <p:pic>
            <p:nvPicPr>
              <p:cNvPr id="62" name="Freihand 61">
                <a:extLst>
                  <a:ext uri="{FF2B5EF4-FFF2-40B4-BE49-F238E27FC236}">
                    <a16:creationId xmlns:a16="http://schemas.microsoft.com/office/drawing/2014/main" id="{571DB258-E2EA-862E-C3B3-DCF34464BE24}"/>
                  </a:ext>
                </a:extLst>
              </p:cNvPr>
              <p:cNvPicPr/>
              <p:nvPr/>
            </p:nvPicPr>
            <p:blipFill>
              <a:blip r:embed="rId111"/>
              <a:stretch>
                <a:fillRect/>
              </a:stretch>
            </p:blipFill>
            <p:spPr>
              <a:xfrm>
                <a:off x="7933355" y="695548"/>
                <a:ext cx="258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6237BA40-48CD-ED4D-CBC1-765F8B2E9C8C}"/>
                  </a:ext>
                </a:extLst>
              </p14:cNvPr>
              <p14:cNvContentPartPr/>
              <p14:nvPr/>
            </p14:nvContentPartPr>
            <p14:xfrm>
              <a:off x="9120635" y="655948"/>
              <a:ext cx="146880" cy="20160"/>
            </p14:xfrm>
          </p:contentPart>
        </mc:Choice>
        <mc:Fallback>
          <p:pic>
            <p:nvPicPr>
              <p:cNvPr id="63" name="Freihand 62">
                <a:extLst>
                  <a:ext uri="{FF2B5EF4-FFF2-40B4-BE49-F238E27FC236}">
                    <a16:creationId xmlns:a16="http://schemas.microsoft.com/office/drawing/2014/main" id="{6237BA40-48CD-ED4D-CBC1-765F8B2E9C8C}"/>
                  </a:ext>
                </a:extLst>
              </p:cNvPr>
              <p:cNvPicPr/>
              <p:nvPr/>
            </p:nvPicPr>
            <p:blipFill>
              <a:blip r:embed="rId113"/>
              <a:stretch>
                <a:fillRect/>
              </a:stretch>
            </p:blipFill>
            <p:spPr>
              <a:xfrm>
                <a:off x="9111635" y="646948"/>
                <a:ext cx="164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C7541F73-95CA-CB8E-B08B-582F38B7CE9D}"/>
                  </a:ext>
                </a:extLst>
              </p14:cNvPr>
              <p14:cNvContentPartPr/>
              <p14:nvPr/>
            </p14:nvContentPartPr>
            <p14:xfrm>
              <a:off x="10727315" y="621748"/>
              <a:ext cx="230760" cy="27360"/>
            </p14:xfrm>
          </p:contentPart>
        </mc:Choice>
        <mc:Fallback>
          <p:pic>
            <p:nvPicPr>
              <p:cNvPr id="64" name="Freihand 63">
                <a:extLst>
                  <a:ext uri="{FF2B5EF4-FFF2-40B4-BE49-F238E27FC236}">
                    <a16:creationId xmlns:a16="http://schemas.microsoft.com/office/drawing/2014/main" id="{C7541F73-95CA-CB8E-B08B-582F38B7CE9D}"/>
                  </a:ext>
                </a:extLst>
              </p:cNvPr>
              <p:cNvPicPr/>
              <p:nvPr/>
            </p:nvPicPr>
            <p:blipFill>
              <a:blip r:embed="rId115"/>
              <a:stretch>
                <a:fillRect/>
              </a:stretch>
            </p:blipFill>
            <p:spPr>
              <a:xfrm>
                <a:off x="10718675" y="612748"/>
                <a:ext cx="248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B98D097F-5A6B-67B6-44B4-D286262575AC}"/>
                  </a:ext>
                </a:extLst>
              </p14:cNvPr>
              <p14:cNvContentPartPr/>
              <p14:nvPr/>
            </p14:nvContentPartPr>
            <p14:xfrm>
              <a:off x="7564715" y="933868"/>
              <a:ext cx="118080" cy="116280"/>
            </p14:xfrm>
          </p:contentPart>
        </mc:Choice>
        <mc:Fallback>
          <p:pic>
            <p:nvPicPr>
              <p:cNvPr id="65" name="Freihand 64">
                <a:extLst>
                  <a:ext uri="{FF2B5EF4-FFF2-40B4-BE49-F238E27FC236}">
                    <a16:creationId xmlns:a16="http://schemas.microsoft.com/office/drawing/2014/main" id="{B98D097F-5A6B-67B6-44B4-D286262575AC}"/>
                  </a:ext>
                </a:extLst>
              </p:cNvPr>
              <p:cNvPicPr/>
              <p:nvPr/>
            </p:nvPicPr>
            <p:blipFill>
              <a:blip r:embed="rId117"/>
              <a:stretch>
                <a:fillRect/>
              </a:stretch>
            </p:blipFill>
            <p:spPr>
              <a:xfrm>
                <a:off x="7555715" y="924868"/>
                <a:ext cx="135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AC08B1B4-9E72-81D2-783B-3F81DF47E8F2}"/>
                  </a:ext>
                </a:extLst>
              </p14:cNvPr>
              <p14:cNvContentPartPr/>
              <p14:nvPr/>
            </p14:nvContentPartPr>
            <p14:xfrm>
              <a:off x="7785755" y="919828"/>
              <a:ext cx="80640" cy="103320"/>
            </p14:xfrm>
          </p:contentPart>
        </mc:Choice>
        <mc:Fallback>
          <p:pic>
            <p:nvPicPr>
              <p:cNvPr id="66" name="Freihand 65">
                <a:extLst>
                  <a:ext uri="{FF2B5EF4-FFF2-40B4-BE49-F238E27FC236}">
                    <a16:creationId xmlns:a16="http://schemas.microsoft.com/office/drawing/2014/main" id="{AC08B1B4-9E72-81D2-783B-3F81DF47E8F2}"/>
                  </a:ext>
                </a:extLst>
              </p:cNvPr>
              <p:cNvPicPr/>
              <p:nvPr/>
            </p:nvPicPr>
            <p:blipFill>
              <a:blip r:embed="rId119"/>
              <a:stretch>
                <a:fillRect/>
              </a:stretch>
            </p:blipFill>
            <p:spPr>
              <a:xfrm>
                <a:off x="7776755" y="911188"/>
                <a:ext cx="98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A0D82732-873B-8CBF-B192-FF782B285292}"/>
                  </a:ext>
                </a:extLst>
              </p14:cNvPr>
              <p14:cNvContentPartPr/>
              <p14:nvPr/>
            </p14:nvContentPartPr>
            <p14:xfrm>
              <a:off x="7966835" y="935308"/>
              <a:ext cx="123840" cy="113400"/>
            </p14:xfrm>
          </p:contentPart>
        </mc:Choice>
        <mc:Fallback>
          <p:pic>
            <p:nvPicPr>
              <p:cNvPr id="67" name="Freihand 66">
                <a:extLst>
                  <a:ext uri="{FF2B5EF4-FFF2-40B4-BE49-F238E27FC236}">
                    <a16:creationId xmlns:a16="http://schemas.microsoft.com/office/drawing/2014/main" id="{A0D82732-873B-8CBF-B192-FF782B285292}"/>
                  </a:ext>
                </a:extLst>
              </p:cNvPr>
              <p:cNvPicPr/>
              <p:nvPr/>
            </p:nvPicPr>
            <p:blipFill>
              <a:blip r:embed="rId121"/>
              <a:stretch>
                <a:fillRect/>
              </a:stretch>
            </p:blipFill>
            <p:spPr>
              <a:xfrm>
                <a:off x="7958195" y="926308"/>
                <a:ext cx="141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058001F4-825B-5D85-BF9D-D7B5C2EB0433}"/>
                  </a:ext>
                </a:extLst>
              </p14:cNvPr>
              <p14:cNvContentPartPr/>
              <p14:nvPr/>
            </p14:nvContentPartPr>
            <p14:xfrm>
              <a:off x="9509435" y="719308"/>
              <a:ext cx="801720" cy="29160"/>
            </p14:xfrm>
          </p:contentPart>
        </mc:Choice>
        <mc:Fallback>
          <p:pic>
            <p:nvPicPr>
              <p:cNvPr id="68" name="Freihand 67">
                <a:extLst>
                  <a:ext uri="{FF2B5EF4-FFF2-40B4-BE49-F238E27FC236}">
                    <a16:creationId xmlns:a16="http://schemas.microsoft.com/office/drawing/2014/main" id="{058001F4-825B-5D85-BF9D-D7B5C2EB0433}"/>
                  </a:ext>
                </a:extLst>
              </p:cNvPr>
              <p:cNvPicPr/>
              <p:nvPr/>
            </p:nvPicPr>
            <p:blipFill>
              <a:blip r:embed="rId123"/>
              <a:stretch>
                <a:fillRect/>
              </a:stretch>
            </p:blipFill>
            <p:spPr>
              <a:xfrm>
                <a:off x="9500795" y="710308"/>
                <a:ext cx="819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815B2576-9A3A-3301-812C-9BFAEBB37F3A}"/>
                  </a:ext>
                </a:extLst>
              </p14:cNvPr>
              <p14:cNvContentPartPr/>
              <p14:nvPr/>
            </p14:nvContentPartPr>
            <p14:xfrm>
              <a:off x="8287955" y="990388"/>
              <a:ext cx="101880" cy="9720"/>
            </p14:xfrm>
          </p:contentPart>
        </mc:Choice>
        <mc:Fallback>
          <p:pic>
            <p:nvPicPr>
              <p:cNvPr id="69" name="Freihand 68">
                <a:extLst>
                  <a:ext uri="{FF2B5EF4-FFF2-40B4-BE49-F238E27FC236}">
                    <a16:creationId xmlns:a16="http://schemas.microsoft.com/office/drawing/2014/main" id="{815B2576-9A3A-3301-812C-9BFAEBB37F3A}"/>
                  </a:ext>
                </a:extLst>
              </p:cNvPr>
              <p:cNvPicPr/>
              <p:nvPr/>
            </p:nvPicPr>
            <p:blipFill>
              <a:blip r:embed="rId125"/>
              <a:stretch>
                <a:fillRect/>
              </a:stretch>
            </p:blipFill>
            <p:spPr>
              <a:xfrm>
                <a:off x="8278955" y="981388"/>
                <a:ext cx="11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9B85E0C1-8C77-A146-EFCC-A8DDEE1D3F62}"/>
                  </a:ext>
                </a:extLst>
              </p14:cNvPr>
              <p14:cNvContentPartPr/>
              <p14:nvPr/>
            </p14:nvContentPartPr>
            <p14:xfrm>
              <a:off x="8528795" y="865468"/>
              <a:ext cx="93960" cy="185400"/>
            </p14:xfrm>
          </p:contentPart>
        </mc:Choice>
        <mc:Fallback>
          <p:pic>
            <p:nvPicPr>
              <p:cNvPr id="70" name="Freihand 69">
                <a:extLst>
                  <a:ext uri="{FF2B5EF4-FFF2-40B4-BE49-F238E27FC236}">
                    <a16:creationId xmlns:a16="http://schemas.microsoft.com/office/drawing/2014/main" id="{9B85E0C1-8C77-A146-EFCC-A8DDEE1D3F62}"/>
                  </a:ext>
                </a:extLst>
              </p:cNvPr>
              <p:cNvPicPr/>
              <p:nvPr/>
            </p:nvPicPr>
            <p:blipFill>
              <a:blip r:embed="rId127"/>
              <a:stretch>
                <a:fillRect/>
              </a:stretch>
            </p:blipFill>
            <p:spPr>
              <a:xfrm>
                <a:off x="8519795" y="856828"/>
                <a:ext cx="111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1" name="Freihand 70">
                <a:extLst>
                  <a:ext uri="{FF2B5EF4-FFF2-40B4-BE49-F238E27FC236}">
                    <a16:creationId xmlns:a16="http://schemas.microsoft.com/office/drawing/2014/main" id="{30D6C3CC-9C28-29C4-F3D5-26C1FD1DF8D0}"/>
                  </a:ext>
                </a:extLst>
              </p14:cNvPr>
              <p14:cNvContentPartPr/>
              <p14:nvPr/>
            </p14:nvContentPartPr>
            <p14:xfrm>
              <a:off x="8706635" y="901108"/>
              <a:ext cx="115200" cy="115920"/>
            </p14:xfrm>
          </p:contentPart>
        </mc:Choice>
        <mc:Fallback>
          <p:pic>
            <p:nvPicPr>
              <p:cNvPr id="71" name="Freihand 70">
                <a:extLst>
                  <a:ext uri="{FF2B5EF4-FFF2-40B4-BE49-F238E27FC236}">
                    <a16:creationId xmlns:a16="http://schemas.microsoft.com/office/drawing/2014/main" id="{30D6C3CC-9C28-29C4-F3D5-26C1FD1DF8D0}"/>
                  </a:ext>
                </a:extLst>
              </p:cNvPr>
              <p:cNvPicPr/>
              <p:nvPr/>
            </p:nvPicPr>
            <p:blipFill>
              <a:blip r:embed="rId129"/>
              <a:stretch>
                <a:fillRect/>
              </a:stretch>
            </p:blipFill>
            <p:spPr>
              <a:xfrm>
                <a:off x="8697995" y="892468"/>
                <a:ext cx="132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A29AB936-4ED9-53CE-D31A-D2FE945B216A}"/>
                  </a:ext>
                </a:extLst>
              </p14:cNvPr>
              <p14:cNvContentPartPr/>
              <p14:nvPr/>
            </p14:nvContentPartPr>
            <p14:xfrm>
              <a:off x="8858915" y="902188"/>
              <a:ext cx="108720" cy="98640"/>
            </p14:xfrm>
          </p:contentPart>
        </mc:Choice>
        <mc:Fallback>
          <p:pic>
            <p:nvPicPr>
              <p:cNvPr id="72" name="Freihand 71">
                <a:extLst>
                  <a:ext uri="{FF2B5EF4-FFF2-40B4-BE49-F238E27FC236}">
                    <a16:creationId xmlns:a16="http://schemas.microsoft.com/office/drawing/2014/main" id="{A29AB936-4ED9-53CE-D31A-D2FE945B216A}"/>
                  </a:ext>
                </a:extLst>
              </p:cNvPr>
              <p:cNvPicPr/>
              <p:nvPr/>
            </p:nvPicPr>
            <p:blipFill>
              <a:blip r:embed="rId131"/>
              <a:stretch>
                <a:fillRect/>
              </a:stretch>
            </p:blipFill>
            <p:spPr>
              <a:xfrm>
                <a:off x="8849915" y="893188"/>
                <a:ext cx="126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3" name="Freihand 72">
                <a:extLst>
                  <a:ext uri="{FF2B5EF4-FFF2-40B4-BE49-F238E27FC236}">
                    <a16:creationId xmlns:a16="http://schemas.microsoft.com/office/drawing/2014/main" id="{DBBEC663-AF8B-B5F6-C1B3-90BE7138DB4E}"/>
                  </a:ext>
                </a:extLst>
              </p14:cNvPr>
              <p14:cNvContentPartPr/>
              <p14:nvPr/>
            </p14:nvContentPartPr>
            <p14:xfrm>
              <a:off x="9072395" y="922708"/>
              <a:ext cx="52200" cy="76320"/>
            </p14:xfrm>
          </p:contentPart>
        </mc:Choice>
        <mc:Fallback>
          <p:pic>
            <p:nvPicPr>
              <p:cNvPr id="73" name="Freihand 72">
                <a:extLst>
                  <a:ext uri="{FF2B5EF4-FFF2-40B4-BE49-F238E27FC236}">
                    <a16:creationId xmlns:a16="http://schemas.microsoft.com/office/drawing/2014/main" id="{DBBEC663-AF8B-B5F6-C1B3-90BE7138DB4E}"/>
                  </a:ext>
                </a:extLst>
              </p:cNvPr>
              <p:cNvPicPr/>
              <p:nvPr/>
            </p:nvPicPr>
            <p:blipFill>
              <a:blip r:embed="rId133"/>
              <a:stretch>
                <a:fillRect/>
              </a:stretch>
            </p:blipFill>
            <p:spPr>
              <a:xfrm>
                <a:off x="9063755" y="913708"/>
                <a:ext cx="69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4" name="Freihand 73">
                <a:extLst>
                  <a:ext uri="{FF2B5EF4-FFF2-40B4-BE49-F238E27FC236}">
                    <a16:creationId xmlns:a16="http://schemas.microsoft.com/office/drawing/2014/main" id="{8AAD6C82-1826-3DAB-ACE8-E5FCED18875B}"/>
                  </a:ext>
                </a:extLst>
              </p14:cNvPr>
              <p14:cNvContentPartPr/>
              <p14:nvPr/>
            </p14:nvContentPartPr>
            <p14:xfrm>
              <a:off x="9074195" y="811828"/>
              <a:ext cx="17280" cy="9000"/>
            </p14:xfrm>
          </p:contentPart>
        </mc:Choice>
        <mc:Fallback>
          <p:pic>
            <p:nvPicPr>
              <p:cNvPr id="74" name="Freihand 73">
                <a:extLst>
                  <a:ext uri="{FF2B5EF4-FFF2-40B4-BE49-F238E27FC236}">
                    <a16:creationId xmlns:a16="http://schemas.microsoft.com/office/drawing/2014/main" id="{8AAD6C82-1826-3DAB-ACE8-E5FCED18875B}"/>
                  </a:ext>
                </a:extLst>
              </p:cNvPr>
              <p:cNvPicPr/>
              <p:nvPr/>
            </p:nvPicPr>
            <p:blipFill>
              <a:blip r:embed="rId135"/>
              <a:stretch>
                <a:fillRect/>
              </a:stretch>
            </p:blipFill>
            <p:spPr>
              <a:xfrm>
                <a:off x="9065555" y="803188"/>
                <a:ext cx="34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5" name="Freihand 74">
                <a:extLst>
                  <a:ext uri="{FF2B5EF4-FFF2-40B4-BE49-F238E27FC236}">
                    <a16:creationId xmlns:a16="http://schemas.microsoft.com/office/drawing/2014/main" id="{AF25F5DD-2521-36BA-CDCC-7920675651E6}"/>
                  </a:ext>
                </a:extLst>
              </p14:cNvPr>
              <p14:cNvContentPartPr/>
              <p14:nvPr/>
            </p14:nvContentPartPr>
            <p14:xfrm>
              <a:off x="9310715" y="916948"/>
              <a:ext cx="146880" cy="20160"/>
            </p14:xfrm>
          </p:contentPart>
        </mc:Choice>
        <mc:Fallback>
          <p:pic>
            <p:nvPicPr>
              <p:cNvPr id="75" name="Freihand 74">
                <a:extLst>
                  <a:ext uri="{FF2B5EF4-FFF2-40B4-BE49-F238E27FC236}">
                    <a16:creationId xmlns:a16="http://schemas.microsoft.com/office/drawing/2014/main" id="{AF25F5DD-2521-36BA-CDCC-7920675651E6}"/>
                  </a:ext>
                </a:extLst>
              </p:cNvPr>
              <p:cNvPicPr/>
              <p:nvPr/>
            </p:nvPicPr>
            <p:blipFill>
              <a:blip r:embed="rId137"/>
              <a:stretch>
                <a:fillRect/>
              </a:stretch>
            </p:blipFill>
            <p:spPr>
              <a:xfrm>
                <a:off x="9301715" y="908308"/>
                <a:ext cx="164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6" name="Freihand 75">
                <a:extLst>
                  <a:ext uri="{FF2B5EF4-FFF2-40B4-BE49-F238E27FC236}">
                    <a16:creationId xmlns:a16="http://schemas.microsoft.com/office/drawing/2014/main" id="{F866B2ED-4689-38C4-3A9B-09EEDB90659B}"/>
                  </a:ext>
                </a:extLst>
              </p14:cNvPr>
              <p14:cNvContentPartPr/>
              <p14:nvPr/>
            </p14:nvContentPartPr>
            <p14:xfrm>
              <a:off x="9318275" y="989308"/>
              <a:ext cx="140400" cy="7920"/>
            </p14:xfrm>
          </p:contentPart>
        </mc:Choice>
        <mc:Fallback>
          <p:pic>
            <p:nvPicPr>
              <p:cNvPr id="76" name="Freihand 75">
                <a:extLst>
                  <a:ext uri="{FF2B5EF4-FFF2-40B4-BE49-F238E27FC236}">
                    <a16:creationId xmlns:a16="http://schemas.microsoft.com/office/drawing/2014/main" id="{F866B2ED-4689-38C4-3A9B-09EEDB90659B}"/>
                  </a:ext>
                </a:extLst>
              </p:cNvPr>
              <p:cNvPicPr/>
              <p:nvPr/>
            </p:nvPicPr>
            <p:blipFill>
              <a:blip r:embed="rId139"/>
              <a:stretch>
                <a:fillRect/>
              </a:stretch>
            </p:blipFill>
            <p:spPr>
              <a:xfrm>
                <a:off x="9309635" y="980308"/>
                <a:ext cx="158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7" name="Freihand 76">
                <a:extLst>
                  <a:ext uri="{FF2B5EF4-FFF2-40B4-BE49-F238E27FC236}">
                    <a16:creationId xmlns:a16="http://schemas.microsoft.com/office/drawing/2014/main" id="{D401D535-D578-7025-0830-8A2FB9DFF74A}"/>
                  </a:ext>
                </a:extLst>
              </p14:cNvPr>
              <p14:cNvContentPartPr/>
              <p14:nvPr/>
            </p14:nvContentPartPr>
            <p14:xfrm>
              <a:off x="11459195" y="708868"/>
              <a:ext cx="199800" cy="16920"/>
            </p14:xfrm>
          </p:contentPart>
        </mc:Choice>
        <mc:Fallback>
          <p:pic>
            <p:nvPicPr>
              <p:cNvPr id="77" name="Freihand 76">
                <a:extLst>
                  <a:ext uri="{FF2B5EF4-FFF2-40B4-BE49-F238E27FC236}">
                    <a16:creationId xmlns:a16="http://schemas.microsoft.com/office/drawing/2014/main" id="{D401D535-D578-7025-0830-8A2FB9DFF74A}"/>
                  </a:ext>
                </a:extLst>
              </p:cNvPr>
              <p:cNvPicPr/>
              <p:nvPr/>
            </p:nvPicPr>
            <p:blipFill>
              <a:blip r:embed="rId141"/>
              <a:stretch>
                <a:fillRect/>
              </a:stretch>
            </p:blipFill>
            <p:spPr>
              <a:xfrm>
                <a:off x="11450195" y="699868"/>
                <a:ext cx="217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8" name="Freihand 77">
                <a:extLst>
                  <a:ext uri="{FF2B5EF4-FFF2-40B4-BE49-F238E27FC236}">
                    <a16:creationId xmlns:a16="http://schemas.microsoft.com/office/drawing/2014/main" id="{D394572A-77C8-4C88-9E87-9E71C4B0FBBE}"/>
                  </a:ext>
                </a:extLst>
              </p14:cNvPr>
              <p14:cNvContentPartPr/>
              <p14:nvPr/>
            </p14:nvContentPartPr>
            <p14:xfrm>
              <a:off x="9572435" y="918748"/>
              <a:ext cx="118440" cy="84960"/>
            </p14:xfrm>
          </p:contentPart>
        </mc:Choice>
        <mc:Fallback>
          <p:pic>
            <p:nvPicPr>
              <p:cNvPr id="78" name="Freihand 77">
                <a:extLst>
                  <a:ext uri="{FF2B5EF4-FFF2-40B4-BE49-F238E27FC236}">
                    <a16:creationId xmlns:a16="http://schemas.microsoft.com/office/drawing/2014/main" id="{D394572A-77C8-4C88-9E87-9E71C4B0FBBE}"/>
                  </a:ext>
                </a:extLst>
              </p:cNvPr>
              <p:cNvPicPr/>
              <p:nvPr/>
            </p:nvPicPr>
            <p:blipFill>
              <a:blip r:embed="rId143"/>
              <a:stretch>
                <a:fillRect/>
              </a:stretch>
            </p:blipFill>
            <p:spPr>
              <a:xfrm>
                <a:off x="9563435" y="910108"/>
                <a:ext cx="136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9" name="Freihand 78">
                <a:extLst>
                  <a:ext uri="{FF2B5EF4-FFF2-40B4-BE49-F238E27FC236}">
                    <a16:creationId xmlns:a16="http://schemas.microsoft.com/office/drawing/2014/main" id="{D80F3A61-C566-DE16-7A7A-4AF5C1ED122C}"/>
                  </a:ext>
                </a:extLst>
              </p14:cNvPr>
              <p14:cNvContentPartPr/>
              <p14:nvPr/>
            </p14:nvContentPartPr>
            <p14:xfrm>
              <a:off x="9663875" y="912628"/>
              <a:ext cx="65880" cy="154800"/>
            </p14:xfrm>
          </p:contentPart>
        </mc:Choice>
        <mc:Fallback>
          <p:pic>
            <p:nvPicPr>
              <p:cNvPr id="79" name="Freihand 78">
                <a:extLst>
                  <a:ext uri="{FF2B5EF4-FFF2-40B4-BE49-F238E27FC236}">
                    <a16:creationId xmlns:a16="http://schemas.microsoft.com/office/drawing/2014/main" id="{D80F3A61-C566-DE16-7A7A-4AF5C1ED122C}"/>
                  </a:ext>
                </a:extLst>
              </p:cNvPr>
              <p:cNvPicPr/>
              <p:nvPr/>
            </p:nvPicPr>
            <p:blipFill>
              <a:blip r:embed="rId145"/>
              <a:stretch>
                <a:fillRect/>
              </a:stretch>
            </p:blipFill>
            <p:spPr>
              <a:xfrm>
                <a:off x="9654875" y="903988"/>
                <a:ext cx="83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0" name="Freihand 79">
                <a:extLst>
                  <a:ext uri="{FF2B5EF4-FFF2-40B4-BE49-F238E27FC236}">
                    <a16:creationId xmlns:a16="http://schemas.microsoft.com/office/drawing/2014/main" id="{96D9FA4E-6A4B-787D-1627-7D028CEAEE73}"/>
                  </a:ext>
                </a:extLst>
              </p14:cNvPr>
              <p14:cNvContentPartPr/>
              <p14:nvPr/>
            </p14:nvContentPartPr>
            <p14:xfrm>
              <a:off x="9856835" y="941428"/>
              <a:ext cx="117720" cy="28440"/>
            </p14:xfrm>
          </p:contentPart>
        </mc:Choice>
        <mc:Fallback>
          <p:pic>
            <p:nvPicPr>
              <p:cNvPr id="80" name="Freihand 79">
                <a:extLst>
                  <a:ext uri="{FF2B5EF4-FFF2-40B4-BE49-F238E27FC236}">
                    <a16:creationId xmlns:a16="http://schemas.microsoft.com/office/drawing/2014/main" id="{96D9FA4E-6A4B-787D-1627-7D028CEAEE73}"/>
                  </a:ext>
                </a:extLst>
              </p:cNvPr>
              <p:cNvPicPr/>
              <p:nvPr/>
            </p:nvPicPr>
            <p:blipFill>
              <a:blip r:embed="rId147"/>
              <a:stretch>
                <a:fillRect/>
              </a:stretch>
            </p:blipFill>
            <p:spPr>
              <a:xfrm>
                <a:off x="9847835" y="932428"/>
                <a:ext cx="135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1" name="Freihand 80">
                <a:extLst>
                  <a:ext uri="{FF2B5EF4-FFF2-40B4-BE49-F238E27FC236}">
                    <a16:creationId xmlns:a16="http://schemas.microsoft.com/office/drawing/2014/main" id="{3218B2EE-B195-223D-8C99-EB5D401124A9}"/>
                  </a:ext>
                </a:extLst>
              </p14:cNvPr>
              <p14:cNvContentPartPr/>
              <p14:nvPr/>
            </p14:nvContentPartPr>
            <p14:xfrm>
              <a:off x="10054835" y="887788"/>
              <a:ext cx="153360" cy="171000"/>
            </p14:xfrm>
          </p:contentPart>
        </mc:Choice>
        <mc:Fallback>
          <p:pic>
            <p:nvPicPr>
              <p:cNvPr id="81" name="Freihand 80">
                <a:extLst>
                  <a:ext uri="{FF2B5EF4-FFF2-40B4-BE49-F238E27FC236}">
                    <a16:creationId xmlns:a16="http://schemas.microsoft.com/office/drawing/2014/main" id="{3218B2EE-B195-223D-8C99-EB5D401124A9}"/>
                  </a:ext>
                </a:extLst>
              </p:cNvPr>
              <p:cNvPicPr/>
              <p:nvPr/>
            </p:nvPicPr>
            <p:blipFill>
              <a:blip r:embed="rId149"/>
              <a:stretch>
                <a:fillRect/>
              </a:stretch>
            </p:blipFill>
            <p:spPr>
              <a:xfrm>
                <a:off x="10045835" y="879148"/>
                <a:ext cx="171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2" name="Freihand 81">
                <a:extLst>
                  <a:ext uri="{FF2B5EF4-FFF2-40B4-BE49-F238E27FC236}">
                    <a16:creationId xmlns:a16="http://schemas.microsoft.com/office/drawing/2014/main" id="{2698CE29-099F-85F2-CC58-4AA536D2C550}"/>
                  </a:ext>
                </a:extLst>
              </p14:cNvPr>
              <p14:cNvContentPartPr/>
              <p14:nvPr/>
            </p14:nvContentPartPr>
            <p14:xfrm>
              <a:off x="10278035" y="826228"/>
              <a:ext cx="192240" cy="194760"/>
            </p14:xfrm>
          </p:contentPart>
        </mc:Choice>
        <mc:Fallback>
          <p:pic>
            <p:nvPicPr>
              <p:cNvPr id="82" name="Freihand 81">
                <a:extLst>
                  <a:ext uri="{FF2B5EF4-FFF2-40B4-BE49-F238E27FC236}">
                    <a16:creationId xmlns:a16="http://schemas.microsoft.com/office/drawing/2014/main" id="{2698CE29-099F-85F2-CC58-4AA536D2C550}"/>
                  </a:ext>
                </a:extLst>
              </p:cNvPr>
              <p:cNvPicPr/>
              <p:nvPr/>
            </p:nvPicPr>
            <p:blipFill>
              <a:blip r:embed="rId151"/>
              <a:stretch>
                <a:fillRect/>
              </a:stretch>
            </p:blipFill>
            <p:spPr>
              <a:xfrm>
                <a:off x="10269035" y="817228"/>
                <a:ext cx="209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3" name="Freihand 82">
                <a:extLst>
                  <a:ext uri="{FF2B5EF4-FFF2-40B4-BE49-F238E27FC236}">
                    <a16:creationId xmlns:a16="http://schemas.microsoft.com/office/drawing/2014/main" id="{9C8B5221-3166-4543-1966-94E486D99B29}"/>
                  </a:ext>
                </a:extLst>
              </p14:cNvPr>
              <p14:cNvContentPartPr/>
              <p14:nvPr/>
            </p14:nvContentPartPr>
            <p14:xfrm>
              <a:off x="10501955" y="909388"/>
              <a:ext cx="154800" cy="163080"/>
            </p14:xfrm>
          </p:contentPart>
        </mc:Choice>
        <mc:Fallback>
          <p:pic>
            <p:nvPicPr>
              <p:cNvPr id="83" name="Freihand 82">
                <a:extLst>
                  <a:ext uri="{FF2B5EF4-FFF2-40B4-BE49-F238E27FC236}">
                    <a16:creationId xmlns:a16="http://schemas.microsoft.com/office/drawing/2014/main" id="{9C8B5221-3166-4543-1966-94E486D99B29}"/>
                  </a:ext>
                </a:extLst>
              </p:cNvPr>
              <p:cNvPicPr/>
              <p:nvPr/>
            </p:nvPicPr>
            <p:blipFill>
              <a:blip r:embed="rId153"/>
              <a:stretch>
                <a:fillRect/>
              </a:stretch>
            </p:blipFill>
            <p:spPr>
              <a:xfrm>
                <a:off x="10493315" y="900388"/>
                <a:ext cx="172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4" name="Freihand 83">
                <a:extLst>
                  <a:ext uri="{FF2B5EF4-FFF2-40B4-BE49-F238E27FC236}">
                    <a16:creationId xmlns:a16="http://schemas.microsoft.com/office/drawing/2014/main" id="{4CC1EB29-38C0-BEA5-4FAC-03343B1ED5C8}"/>
                  </a:ext>
                </a:extLst>
              </p14:cNvPr>
              <p14:cNvContentPartPr/>
              <p14:nvPr/>
            </p14:nvContentPartPr>
            <p14:xfrm>
              <a:off x="9338795" y="1285588"/>
              <a:ext cx="125280" cy="7560"/>
            </p14:xfrm>
          </p:contentPart>
        </mc:Choice>
        <mc:Fallback>
          <p:pic>
            <p:nvPicPr>
              <p:cNvPr id="84" name="Freihand 83">
                <a:extLst>
                  <a:ext uri="{FF2B5EF4-FFF2-40B4-BE49-F238E27FC236}">
                    <a16:creationId xmlns:a16="http://schemas.microsoft.com/office/drawing/2014/main" id="{4CC1EB29-38C0-BEA5-4FAC-03343B1ED5C8}"/>
                  </a:ext>
                </a:extLst>
              </p:cNvPr>
              <p:cNvPicPr/>
              <p:nvPr/>
            </p:nvPicPr>
            <p:blipFill>
              <a:blip r:embed="rId155"/>
              <a:stretch>
                <a:fillRect/>
              </a:stretch>
            </p:blipFill>
            <p:spPr>
              <a:xfrm>
                <a:off x="9329795" y="1276948"/>
                <a:ext cx="142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5" name="Freihand 84">
                <a:extLst>
                  <a:ext uri="{FF2B5EF4-FFF2-40B4-BE49-F238E27FC236}">
                    <a16:creationId xmlns:a16="http://schemas.microsoft.com/office/drawing/2014/main" id="{94E790CE-7297-38FB-13D0-1C417E3E5270}"/>
                  </a:ext>
                </a:extLst>
              </p14:cNvPr>
              <p14:cNvContentPartPr/>
              <p14:nvPr/>
            </p14:nvContentPartPr>
            <p14:xfrm>
              <a:off x="9326195" y="1327708"/>
              <a:ext cx="142920" cy="23040"/>
            </p14:xfrm>
          </p:contentPart>
        </mc:Choice>
        <mc:Fallback>
          <p:pic>
            <p:nvPicPr>
              <p:cNvPr id="85" name="Freihand 84">
                <a:extLst>
                  <a:ext uri="{FF2B5EF4-FFF2-40B4-BE49-F238E27FC236}">
                    <a16:creationId xmlns:a16="http://schemas.microsoft.com/office/drawing/2014/main" id="{94E790CE-7297-38FB-13D0-1C417E3E5270}"/>
                  </a:ext>
                </a:extLst>
              </p:cNvPr>
              <p:cNvPicPr/>
              <p:nvPr/>
            </p:nvPicPr>
            <p:blipFill>
              <a:blip r:embed="rId157"/>
              <a:stretch>
                <a:fillRect/>
              </a:stretch>
            </p:blipFill>
            <p:spPr>
              <a:xfrm>
                <a:off x="9317195" y="1318708"/>
                <a:ext cx="160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6" name="Freihand 85">
                <a:extLst>
                  <a:ext uri="{FF2B5EF4-FFF2-40B4-BE49-F238E27FC236}">
                    <a16:creationId xmlns:a16="http://schemas.microsoft.com/office/drawing/2014/main" id="{4161FBFF-7CA5-A444-14A9-2B17242A863E}"/>
                  </a:ext>
                </a:extLst>
              </p14:cNvPr>
              <p14:cNvContentPartPr/>
              <p14:nvPr/>
            </p14:nvContentPartPr>
            <p14:xfrm>
              <a:off x="9650195" y="1263988"/>
              <a:ext cx="99000" cy="59760"/>
            </p14:xfrm>
          </p:contentPart>
        </mc:Choice>
        <mc:Fallback>
          <p:pic>
            <p:nvPicPr>
              <p:cNvPr id="86" name="Freihand 85">
                <a:extLst>
                  <a:ext uri="{FF2B5EF4-FFF2-40B4-BE49-F238E27FC236}">
                    <a16:creationId xmlns:a16="http://schemas.microsoft.com/office/drawing/2014/main" id="{4161FBFF-7CA5-A444-14A9-2B17242A863E}"/>
                  </a:ext>
                </a:extLst>
              </p:cNvPr>
              <p:cNvPicPr/>
              <p:nvPr/>
            </p:nvPicPr>
            <p:blipFill>
              <a:blip r:embed="rId159"/>
              <a:stretch>
                <a:fillRect/>
              </a:stretch>
            </p:blipFill>
            <p:spPr>
              <a:xfrm>
                <a:off x="9641195" y="1254988"/>
                <a:ext cx="116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7" name="Freihand 86">
                <a:extLst>
                  <a:ext uri="{FF2B5EF4-FFF2-40B4-BE49-F238E27FC236}">
                    <a16:creationId xmlns:a16="http://schemas.microsoft.com/office/drawing/2014/main" id="{DD2F14CE-6910-0FFA-BDC6-AA5A73965108}"/>
                  </a:ext>
                </a:extLst>
              </p14:cNvPr>
              <p14:cNvContentPartPr/>
              <p14:nvPr/>
            </p14:nvContentPartPr>
            <p14:xfrm>
              <a:off x="9790955" y="1322668"/>
              <a:ext cx="25560" cy="84240"/>
            </p14:xfrm>
          </p:contentPart>
        </mc:Choice>
        <mc:Fallback>
          <p:pic>
            <p:nvPicPr>
              <p:cNvPr id="87" name="Freihand 86">
                <a:extLst>
                  <a:ext uri="{FF2B5EF4-FFF2-40B4-BE49-F238E27FC236}">
                    <a16:creationId xmlns:a16="http://schemas.microsoft.com/office/drawing/2014/main" id="{DD2F14CE-6910-0FFA-BDC6-AA5A73965108}"/>
                  </a:ext>
                </a:extLst>
              </p:cNvPr>
              <p:cNvPicPr/>
              <p:nvPr/>
            </p:nvPicPr>
            <p:blipFill>
              <a:blip r:embed="rId161"/>
              <a:stretch>
                <a:fillRect/>
              </a:stretch>
            </p:blipFill>
            <p:spPr>
              <a:xfrm>
                <a:off x="9782315" y="1313668"/>
                <a:ext cx="43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8" name="Freihand 87">
                <a:extLst>
                  <a:ext uri="{FF2B5EF4-FFF2-40B4-BE49-F238E27FC236}">
                    <a16:creationId xmlns:a16="http://schemas.microsoft.com/office/drawing/2014/main" id="{82BEC37B-CCE9-7533-19A5-694BAB556B85}"/>
                  </a:ext>
                </a:extLst>
              </p14:cNvPr>
              <p14:cNvContentPartPr/>
              <p14:nvPr/>
            </p14:nvContentPartPr>
            <p14:xfrm>
              <a:off x="9928475" y="1255708"/>
              <a:ext cx="80280" cy="77760"/>
            </p14:xfrm>
          </p:contentPart>
        </mc:Choice>
        <mc:Fallback>
          <p:pic>
            <p:nvPicPr>
              <p:cNvPr id="88" name="Freihand 87">
                <a:extLst>
                  <a:ext uri="{FF2B5EF4-FFF2-40B4-BE49-F238E27FC236}">
                    <a16:creationId xmlns:a16="http://schemas.microsoft.com/office/drawing/2014/main" id="{82BEC37B-CCE9-7533-19A5-694BAB556B85}"/>
                  </a:ext>
                </a:extLst>
              </p:cNvPr>
              <p:cNvPicPr/>
              <p:nvPr/>
            </p:nvPicPr>
            <p:blipFill>
              <a:blip r:embed="rId163"/>
              <a:stretch>
                <a:fillRect/>
              </a:stretch>
            </p:blipFill>
            <p:spPr>
              <a:xfrm>
                <a:off x="9919835" y="1247068"/>
                <a:ext cx="97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9" name="Freihand 88">
                <a:extLst>
                  <a:ext uri="{FF2B5EF4-FFF2-40B4-BE49-F238E27FC236}">
                    <a16:creationId xmlns:a16="http://schemas.microsoft.com/office/drawing/2014/main" id="{98732750-D77C-8C1A-62C4-22FB79E9A11B}"/>
                  </a:ext>
                </a:extLst>
              </p14:cNvPr>
              <p14:cNvContentPartPr/>
              <p14:nvPr/>
            </p14:nvContentPartPr>
            <p14:xfrm>
              <a:off x="10178675" y="1267948"/>
              <a:ext cx="93600" cy="45000"/>
            </p14:xfrm>
          </p:contentPart>
        </mc:Choice>
        <mc:Fallback>
          <p:pic>
            <p:nvPicPr>
              <p:cNvPr id="89" name="Freihand 88">
                <a:extLst>
                  <a:ext uri="{FF2B5EF4-FFF2-40B4-BE49-F238E27FC236}">
                    <a16:creationId xmlns:a16="http://schemas.microsoft.com/office/drawing/2014/main" id="{98732750-D77C-8C1A-62C4-22FB79E9A11B}"/>
                  </a:ext>
                </a:extLst>
              </p:cNvPr>
              <p:cNvPicPr/>
              <p:nvPr/>
            </p:nvPicPr>
            <p:blipFill>
              <a:blip r:embed="rId165"/>
              <a:stretch>
                <a:fillRect/>
              </a:stretch>
            </p:blipFill>
            <p:spPr>
              <a:xfrm>
                <a:off x="10169675" y="1259308"/>
                <a:ext cx="111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0" name="Freihand 89">
                <a:extLst>
                  <a:ext uri="{FF2B5EF4-FFF2-40B4-BE49-F238E27FC236}">
                    <a16:creationId xmlns:a16="http://schemas.microsoft.com/office/drawing/2014/main" id="{2C1B1E85-3DB7-1EF9-4F4D-0CF888C5A4A7}"/>
                  </a:ext>
                </a:extLst>
              </p14:cNvPr>
              <p14:cNvContentPartPr/>
              <p14:nvPr/>
            </p14:nvContentPartPr>
            <p14:xfrm>
              <a:off x="10218275" y="1228348"/>
              <a:ext cx="80640" cy="242280"/>
            </p14:xfrm>
          </p:contentPart>
        </mc:Choice>
        <mc:Fallback>
          <p:pic>
            <p:nvPicPr>
              <p:cNvPr id="90" name="Freihand 89">
                <a:extLst>
                  <a:ext uri="{FF2B5EF4-FFF2-40B4-BE49-F238E27FC236}">
                    <a16:creationId xmlns:a16="http://schemas.microsoft.com/office/drawing/2014/main" id="{2C1B1E85-3DB7-1EF9-4F4D-0CF888C5A4A7}"/>
                  </a:ext>
                </a:extLst>
              </p:cNvPr>
              <p:cNvPicPr/>
              <p:nvPr/>
            </p:nvPicPr>
            <p:blipFill>
              <a:blip r:embed="rId167"/>
              <a:stretch>
                <a:fillRect/>
              </a:stretch>
            </p:blipFill>
            <p:spPr>
              <a:xfrm>
                <a:off x="10209275" y="1219708"/>
                <a:ext cx="982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1" name="Freihand 90">
                <a:extLst>
                  <a:ext uri="{FF2B5EF4-FFF2-40B4-BE49-F238E27FC236}">
                    <a16:creationId xmlns:a16="http://schemas.microsoft.com/office/drawing/2014/main" id="{2772C060-FBC9-D6FD-D53E-E3BA4ABCC2D0}"/>
                  </a:ext>
                </a:extLst>
              </p14:cNvPr>
              <p14:cNvContentPartPr/>
              <p14:nvPr/>
            </p14:nvContentPartPr>
            <p14:xfrm>
              <a:off x="10715075" y="1128268"/>
              <a:ext cx="21240" cy="201960"/>
            </p14:xfrm>
          </p:contentPart>
        </mc:Choice>
        <mc:Fallback>
          <p:pic>
            <p:nvPicPr>
              <p:cNvPr id="91" name="Freihand 90">
                <a:extLst>
                  <a:ext uri="{FF2B5EF4-FFF2-40B4-BE49-F238E27FC236}">
                    <a16:creationId xmlns:a16="http://schemas.microsoft.com/office/drawing/2014/main" id="{2772C060-FBC9-D6FD-D53E-E3BA4ABCC2D0}"/>
                  </a:ext>
                </a:extLst>
              </p:cNvPr>
              <p:cNvPicPr/>
              <p:nvPr/>
            </p:nvPicPr>
            <p:blipFill>
              <a:blip r:embed="rId169"/>
              <a:stretch>
                <a:fillRect/>
              </a:stretch>
            </p:blipFill>
            <p:spPr>
              <a:xfrm>
                <a:off x="10706435" y="1119268"/>
                <a:ext cx="38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2" name="Freihand 91">
                <a:extLst>
                  <a:ext uri="{FF2B5EF4-FFF2-40B4-BE49-F238E27FC236}">
                    <a16:creationId xmlns:a16="http://schemas.microsoft.com/office/drawing/2014/main" id="{989A447F-613B-43AE-8630-75CF1704B230}"/>
                  </a:ext>
                </a:extLst>
              </p14:cNvPr>
              <p14:cNvContentPartPr/>
              <p14:nvPr/>
            </p14:nvContentPartPr>
            <p14:xfrm>
              <a:off x="10847555" y="1254268"/>
              <a:ext cx="25200" cy="30240"/>
            </p14:xfrm>
          </p:contentPart>
        </mc:Choice>
        <mc:Fallback>
          <p:pic>
            <p:nvPicPr>
              <p:cNvPr id="92" name="Freihand 91">
                <a:extLst>
                  <a:ext uri="{FF2B5EF4-FFF2-40B4-BE49-F238E27FC236}">
                    <a16:creationId xmlns:a16="http://schemas.microsoft.com/office/drawing/2014/main" id="{989A447F-613B-43AE-8630-75CF1704B230}"/>
                  </a:ext>
                </a:extLst>
              </p:cNvPr>
              <p:cNvPicPr/>
              <p:nvPr/>
            </p:nvPicPr>
            <p:blipFill>
              <a:blip r:embed="rId171"/>
              <a:stretch>
                <a:fillRect/>
              </a:stretch>
            </p:blipFill>
            <p:spPr>
              <a:xfrm>
                <a:off x="10838555" y="1245628"/>
                <a:ext cx="42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3" name="Freihand 92">
                <a:extLst>
                  <a:ext uri="{FF2B5EF4-FFF2-40B4-BE49-F238E27FC236}">
                    <a16:creationId xmlns:a16="http://schemas.microsoft.com/office/drawing/2014/main" id="{E95BB168-1FF0-8CBD-E51C-4D9FA7EFF43E}"/>
                  </a:ext>
                </a:extLst>
              </p14:cNvPr>
              <p14:cNvContentPartPr/>
              <p14:nvPr/>
            </p14:nvContentPartPr>
            <p14:xfrm>
              <a:off x="11003075" y="1099468"/>
              <a:ext cx="169920" cy="218880"/>
            </p14:xfrm>
          </p:contentPart>
        </mc:Choice>
        <mc:Fallback>
          <p:pic>
            <p:nvPicPr>
              <p:cNvPr id="93" name="Freihand 92">
                <a:extLst>
                  <a:ext uri="{FF2B5EF4-FFF2-40B4-BE49-F238E27FC236}">
                    <a16:creationId xmlns:a16="http://schemas.microsoft.com/office/drawing/2014/main" id="{E95BB168-1FF0-8CBD-E51C-4D9FA7EFF43E}"/>
                  </a:ext>
                </a:extLst>
              </p:cNvPr>
              <p:cNvPicPr/>
              <p:nvPr/>
            </p:nvPicPr>
            <p:blipFill>
              <a:blip r:embed="rId173"/>
              <a:stretch>
                <a:fillRect/>
              </a:stretch>
            </p:blipFill>
            <p:spPr>
              <a:xfrm>
                <a:off x="10994435" y="1090828"/>
                <a:ext cx="1875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4" name="Freihand 93">
                <a:extLst>
                  <a:ext uri="{FF2B5EF4-FFF2-40B4-BE49-F238E27FC236}">
                    <a16:creationId xmlns:a16="http://schemas.microsoft.com/office/drawing/2014/main" id="{5FEC0773-2F00-2C49-C095-B64B299634C3}"/>
                  </a:ext>
                </a:extLst>
              </p14:cNvPr>
              <p14:cNvContentPartPr/>
              <p14:nvPr/>
            </p14:nvContentPartPr>
            <p14:xfrm>
              <a:off x="7084475" y="1704628"/>
              <a:ext cx="107280" cy="19800"/>
            </p14:xfrm>
          </p:contentPart>
        </mc:Choice>
        <mc:Fallback>
          <p:pic>
            <p:nvPicPr>
              <p:cNvPr id="94" name="Freihand 93">
                <a:extLst>
                  <a:ext uri="{FF2B5EF4-FFF2-40B4-BE49-F238E27FC236}">
                    <a16:creationId xmlns:a16="http://schemas.microsoft.com/office/drawing/2014/main" id="{5FEC0773-2F00-2C49-C095-B64B299634C3}"/>
                  </a:ext>
                </a:extLst>
              </p:cNvPr>
              <p:cNvPicPr/>
              <p:nvPr/>
            </p:nvPicPr>
            <p:blipFill>
              <a:blip r:embed="rId175"/>
              <a:stretch>
                <a:fillRect/>
              </a:stretch>
            </p:blipFill>
            <p:spPr>
              <a:xfrm>
                <a:off x="7075475" y="1695628"/>
                <a:ext cx="124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5" name="Freihand 94">
                <a:extLst>
                  <a:ext uri="{FF2B5EF4-FFF2-40B4-BE49-F238E27FC236}">
                    <a16:creationId xmlns:a16="http://schemas.microsoft.com/office/drawing/2014/main" id="{0F98C056-8AD2-0B09-E462-E4F850E9963D}"/>
                  </a:ext>
                </a:extLst>
              </p14:cNvPr>
              <p14:cNvContentPartPr/>
              <p14:nvPr/>
            </p14:nvContentPartPr>
            <p14:xfrm>
              <a:off x="7082315" y="1749628"/>
              <a:ext cx="93600" cy="11520"/>
            </p14:xfrm>
          </p:contentPart>
        </mc:Choice>
        <mc:Fallback>
          <p:pic>
            <p:nvPicPr>
              <p:cNvPr id="95" name="Freihand 94">
                <a:extLst>
                  <a:ext uri="{FF2B5EF4-FFF2-40B4-BE49-F238E27FC236}">
                    <a16:creationId xmlns:a16="http://schemas.microsoft.com/office/drawing/2014/main" id="{0F98C056-8AD2-0B09-E462-E4F850E9963D}"/>
                  </a:ext>
                </a:extLst>
              </p:cNvPr>
              <p:cNvPicPr/>
              <p:nvPr/>
            </p:nvPicPr>
            <p:blipFill>
              <a:blip r:embed="rId177"/>
              <a:stretch>
                <a:fillRect/>
              </a:stretch>
            </p:blipFill>
            <p:spPr>
              <a:xfrm>
                <a:off x="7073315" y="1740988"/>
                <a:ext cx="111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6" name="Freihand 95">
                <a:extLst>
                  <a:ext uri="{FF2B5EF4-FFF2-40B4-BE49-F238E27FC236}">
                    <a16:creationId xmlns:a16="http://schemas.microsoft.com/office/drawing/2014/main" id="{2C0694FB-612B-8193-96E4-385B4315DE77}"/>
                  </a:ext>
                </a:extLst>
              </p14:cNvPr>
              <p14:cNvContentPartPr/>
              <p14:nvPr/>
            </p14:nvContentPartPr>
            <p14:xfrm>
              <a:off x="7225595" y="1642708"/>
              <a:ext cx="76320" cy="136440"/>
            </p14:xfrm>
          </p:contentPart>
        </mc:Choice>
        <mc:Fallback>
          <p:pic>
            <p:nvPicPr>
              <p:cNvPr id="96" name="Freihand 95">
                <a:extLst>
                  <a:ext uri="{FF2B5EF4-FFF2-40B4-BE49-F238E27FC236}">
                    <a16:creationId xmlns:a16="http://schemas.microsoft.com/office/drawing/2014/main" id="{2C0694FB-612B-8193-96E4-385B4315DE77}"/>
                  </a:ext>
                </a:extLst>
              </p:cNvPr>
              <p:cNvPicPr/>
              <p:nvPr/>
            </p:nvPicPr>
            <p:blipFill>
              <a:blip r:embed="rId179"/>
              <a:stretch>
                <a:fillRect/>
              </a:stretch>
            </p:blipFill>
            <p:spPr>
              <a:xfrm>
                <a:off x="7216595" y="1633708"/>
                <a:ext cx="93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7" name="Freihand 96">
                <a:extLst>
                  <a:ext uri="{FF2B5EF4-FFF2-40B4-BE49-F238E27FC236}">
                    <a16:creationId xmlns:a16="http://schemas.microsoft.com/office/drawing/2014/main" id="{8A802E19-DE0F-C177-DC9B-A0B5D77A39DE}"/>
                  </a:ext>
                </a:extLst>
              </p14:cNvPr>
              <p14:cNvContentPartPr/>
              <p14:nvPr/>
            </p14:nvContentPartPr>
            <p14:xfrm>
              <a:off x="7572635" y="1584028"/>
              <a:ext cx="100080" cy="188280"/>
            </p14:xfrm>
          </p:contentPart>
        </mc:Choice>
        <mc:Fallback>
          <p:pic>
            <p:nvPicPr>
              <p:cNvPr id="97" name="Freihand 96">
                <a:extLst>
                  <a:ext uri="{FF2B5EF4-FFF2-40B4-BE49-F238E27FC236}">
                    <a16:creationId xmlns:a16="http://schemas.microsoft.com/office/drawing/2014/main" id="{8A802E19-DE0F-C177-DC9B-A0B5D77A39DE}"/>
                  </a:ext>
                </a:extLst>
              </p:cNvPr>
              <p:cNvPicPr/>
              <p:nvPr/>
            </p:nvPicPr>
            <p:blipFill>
              <a:blip r:embed="rId181"/>
              <a:stretch>
                <a:fillRect/>
              </a:stretch>
            </p:blipFill>
            <p:spPr>
              <a:xfrm>
                <a:off x="7563635" y="1575388"/>
                <a:ext cx="117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8" name="Freihand 97">
                <a:extLst>
                  <a:ext uri="{FF2B5EF4-FFF2-40B4-BE49-F238E27FC236}">
                    <a16:creationId xmlns:a16="http://schemas.microsoft.com/office/drawing/2014/main" id="{B3E42DBD-893E-A83D-FB08-E5EA3CF61279}"/>
                  </a:ext>
                </a:extLst>
              </p14:cNvPr>
              <p14:cNvContentPartPr/>
              <p14:nvPr/>
            </p14:nvContentPartPr>
            <p14:xfrm>
              <a:off x="7632035" y="1566748"/>
              <a:ext cx="132480" cy="11520"/>
            </p14:xfrm>
          </p:contentPart>
        </mc:Choice>
        <mc:Fallback>
          <p:pic>
            <p:nvPicPr>
              <p:cNvPr id="98" name="Freihand 97">
                <a:extLst>
                  <a:ext uri="{FF2B5EF4-FFF2-40B4-BE49-F238E27FC236}">
                    <a16:creationId xmlns:a16="http://schemas.microsoft.com/office/drawing/2014/main" id="{B3E42DBD-893E-A83D-FB08-E5EA3CF61279}"/>
                  </a:ext>
                </a:extLst>
              </p:cNvPr>
              <p:cNvPicPr/>
              <p:nvPr/>
            </p:nvPicPr>
            <p:blipFill>
              <a:blip r:embed="rId183"/>
              <a:stretch>
                <a:fillRect/>
              </a:stretch>
            </p:blipFill>
            <p:spPr>
              <a:xfrm>
                <a:off x="7623395" y="1558108"/>
                <a:ext cx="150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9" name="Freihand 98">
                <a:extLst>
                  <a:ext uri="{FF2B5EF4-FFF2-40B4-BE49-F238E27FC236}">
                    <a16:creationId xmlns:a16="http://schemas.microsoft.com/office/drawing/2014/main" id="{5712BFC3-292D-DF5F-2AD2-72B746C4EFB1}"/>
                  </a:ext>
                </a:extLst>
              </p14:cNvPr>
              <p14:cNvContentPartPr/>
              <p14:nvPr/>
            </p14:nvContentPartPr>
            <p14:xfrm>
              <a:off x="7763795" y="1562788"/>
              <a:ext cx="285840" cy="149760"/>
            </p14:xfrm>
          </p:contentPart>
        </mc:Choice>
        <mc:Fallback>
          <p:pic>
            <p:nvPicPr>
              <p:cNvPr id="99" name="Freihand 98">
                <a:extLst>
                  <a:ext uri="{FF2B5EF4-FFF2-40B4-BE49-F238E27FC236}">
                    <a16:creationId xmlns:a16="http://schemas.microsoft.com/office/drawing/2014/main" id="{5712BFC3-292D-DF5F-2AD2-72B746C4EFB1}"/>
                  </a:ext>
                </a:extLst>
              </p:cNvPr>
              <p:cNvPicPr/>
              <p:nvPr/>
            </p:nvPicPr>
            <p:blipFill>
              <a:blip r:embed="rId185"/>
              <a:stretch>
                <a:fillRect/>
              </a:stretch>
            </p:blipFill>
            <p:spPr>
              <a:xfrm>
                <a:off x="7754795" y="1554148"/>
                <a:ext cx="303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0" name="Freihand 99">
                <a:extLst>
                  <a:ext uri="{FF2B5EF4-FFF2-40B4-BE49-F238E27FC236}">
                    <a16:creationId xmlns:a16="http://schemas.microsoft.com/office/drawing/2014/main" id="{0AB7269E-89F8-1D4F-BAB9-D57E71136453}"/>
                  </a:ext>
                </a:extLst>
              </p14:cNvPr>
              <p14:cNvContentPartPr/>
              <p14:nvPr/>
            </p14:nvContentPartPr>
            <p14:xfrm>
              <a:off x="8209115" y="1635508"/>
              <a:ext cx="91440" cy="33480"/>
            </p14:xfrm>
          </p:contentPart>
        </mc:Choice>
        <mc:Fallback>
          <p:pic>
            <p:nvPicPr>
              <p:cNvPr id="100" name="Freihand 99">
                <a:extLst>
                  <a:ext uri="{FF2B5EF4-FFF2-40B4-BE49-F238E27FC236}">
                    <a16:creationId xmlns:a16="http://schemas.microsoft.com/office/drawing/2014/main" id="{0AB7269E-89F8-1D4F-BAB9-D57E71136453}"/>
                  </a:ext>
                </a:extLst>
              </p:cNvPr>
              <p:cNvPicPr/>
              <p:nvPr/>
            </p:nvPicPr>
            <p:blipFill>
              <a:blip r:embed="rId187"/>
              <a:stretch>
                <a:fillRect/>
              </a:stretch>
            </p:blipFill>
            <p:spPr>
              <a:xfrm>
                <a:off x="8200115" y="1626868"/>
                <a:ext cx="1090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1" name="Freihand 100">
                <a:extLst>
                  <a:ext uri="{FF2B5EF4-FFF2-40B4-BE49-F238E27FC236}">
                    <a16:creationId xmlns:a16="http://schemas.microsoft.com/office/drawing/2014/main" id="{7289D0C2-B8CC-F112-AB98-9EF7249D376C}"/>
                  </a:ext>
                </a:extLst>
              </p14:cNvPr>
              <p14:cNvContentPartPr/>
              <p14:nvPr/>
            </p14:nvContentPartPr>
            <p14:xfrm>
              <a:off x="8502155" y="1527868"/>
              <a:ext cx="45720" cy="225360"/>
            </p14:xfrm>
          </p:contentPart>
        </mc:Choice>
        <mc:Fallback>
          <p:pic>
            <p:nvPicPr>
              <p:cNvPr id="101" name="Freihand 100">
                <a:extLst>
                  <a:ext uri="{FF2B5EF4-FFF2-40B4-BE49-F238E27FC236}">
                    <a16:creationId xmlns:a16="http://schemas.microsoft.com/office/drawing/2014/main" id="{7289D0C2-B8CC-F112-AB98-9EF7249D376C}"/>
                  </a:ext>
                </a:extLst>
              </p:cNvPr>
              <p:cNvPicPr/>
              <p:nvPr/>
            </p:nvPicPr>
            <p:blipFill>
              <a:blip r:embed="rId189"/>
              <a:stretch>
                <a:fillRect/>
              </a:stretch>
            </p:blipFill>
            <p:spPr>
              <a:xfrm>
                <a:off x="8493515" y="1519228"/>
                <a:ext cx="633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2" name="Freihand 101">
                <a:extLst>
                  <a:ext uri="{FF2B5EF4-FFF2-40B4-BE49-F238E27FC236}">
                    <a16:creationId xmlns:a16="http://schemas.microsoft.com/office/drawing/2014/main" id="{75157FE0-BA63-EF5F-648F-28B89B46A17B}"/>
                  </a:ext>
                </a:extLst>
              </p14:cNvPr>
              <p14:cNvContentPartPr/>
              <p14:nvPr/>
            </p14:nvContentPartPr>
            <p14:xfrm>
              <a:off x="8614115" y="1539748"/>
              <a:ext cx="96840" cy="160560"/>
            </p14:xfrm>
          </p:contentPart>
        </mc:Choice>
        <mc:Fallback>
          <p:pic>
            <p:nvPicPr>
              <p:cNvPr id="102" name="Freihand 101">
                <a:extLst>
                  <a:ext uri="{FF2B5EF4-FFF2-40B4-BE49-F238E27FC236}">
                    <a16:creationId xmlns:a16="http://schemas.microsoft.com/office/drawing/2014/main" id="{75157FE0-BA63-EF5F-648F-28B89B46A17B}"/>
                  </a:ext>
                </a:extLst>
              </p:cNvPr>
              <p:cNvPicPr/>
              <p:nvPr/>
            </p:nvPicPr>
            <p:blipFill>
              <a:blip r:embed="rId191"/>
              <a:stretch>
                <a:fillRect/>
              </a:stretch>
            </p:blipFill>
            <p:spPr>
              <a:xfrm>
                <a:off x="8605115" y="1531108"/>
                <a:ext cx="114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3" name="Freihand 102">
                <a:extLst>
                  <a:ext uri="{FF2B5EF4-FFF2-40B4-BE49-F238E27FC236}">
                    <a16:creationId xmlns:a16="http://schemas.microsoft.com/office/drawing/2014/main" id="{97237909-C8D9-9CEF-BF1F-FE733A6663BD}"/>
                  </a:ext>
                </a:extLst>
              </p14:cNvPr>
              <p14:cNvContentPartPr/>
              <p14:nvPr/>
            </p14:nvContentPartPr>
            <p14:xfrm>
              <a:off x="8690795" y="1532548"/>
              <a:ext cx="146880" cy="127080"/>
            </p14:xfrm>
          </p:contentPart>
        </mc:Choice>
        <mc:Fallback>
          <p:pic>
            <p:nvPicPr>
              <p:cNvPr id="103" name="Freihand 102">
                <a:extLst>
                  <a:ext uri="{FF2B5EF4-FFF2-40B4-BE49-F238E27FC236}">
                    <a16:creationId xmlns:a16="http://schemas.microsoft.com/office/drawing/2014/main" id="{97237909-C8D9-9CEF-BF1F-FE733A6663BD}"/>
                  </a:ext>
                </a:extLst>
              </p:cNvPr>
              <p:cNvPicPr/>
              <p:nvPr/>
            </p:nvPicPr>
            <p:blipFill>
              <a:blip r:embed="rId193"/>
              <a:stretch>
                <a:fillRect/>
              </a:stretch>
            </p:blipFill>
            <p:spPr>
              <a:xfrm>
                <a:off x="8681795" y="1523908"/>
                <a:ext cx="164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4" name="Freihand 103">
                <a:extLst>
                  <a:ext uri="{FF2B5EF4-FFF2-40B4-BE49-F238E27FC236}">
                    <a16:creationId xmlns:a16="http://schemas.microsoft.com/office/drawing/2014/main" id="{6DBBCBEB-21A1-91B6-F2CA-0EFE212BDB7E}"/>
                  </a:ext>
                </a:extLst>
              </p14:cNvPr>
              <p14:cNvContentPartPr/>
              <p14:nvPr/>
            </p14:nvContentPartPr>
            <p14:xfrm>
              <a:off x="8868275" y="1570708"/>
              <a:ext cx="130320" cy="96840"/>
            </p14:xfrm>
          </p:contentPart>
        </mc:Choice>
        <mc:Fallback>
          <p:pic>
            <p:nvPicPr>
              <p:cNvPr id="104" name="Freihand 103">
                <a:extLst>
                  <a:ext uri="{FF2B5EF4-FFF2-40B4-BE49-F238E27FC236}">
                    <a16:creationId xmlns:a16="http://schemas.microsoft.com/office/drawing/2014/main" id="{6DBBCBEB-21A1-91B6-F2CA-0EFE212BDB7E}"/>
                  </a:ext>
                </a:extLst>
              </p:cNvPr>
              <p:cNvPicPr/>
              <p:nvPr/>
            </p:nvPicPr>
            <p:blipFill>
              <a:blip r:embed="rId195"/>
              <a:stretch>
                <a:fillRect/>
              </a:stretch>
            </p:blipFill>
            <p:spPr>
              <a:xfrm>
                <a:off x="8859635" y="1562068"/>
                <a:ext cx="147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5" name="Freihand 104">
                <a:extLst>
                  <a:ext uri="{FF2B5EF4-FFF2-40B4-BE49-F238E27FC236}">
                    <a16:creationId xmlns:a16="http://schemas.microsoft.com/office/drawing/2014/main" id="{DD0C607F-4B69-AD13-2CCA-5EF61D078837}"/>
                  </a:ext>
                </a:extLst>
              </p14:cNvPr>
              <p14:cNvContentPartPr/>
              <p14:nvPr/>
            </p14:nvContentPartPr>
            <p14:xfrm>
              <a:off x="9056555" y="1521028"/>
              <a:ext cx="70200" cy="174600"/>
            </p14:xfrm>
          </p:contentPart>
        </mc:Choice>
        <mc:Fallback>
          <p:pic>
            <p:nvPicPr>
              <p:cNvPr id="105" name="Freihand 104">
                <a:extLst>
                  <a:ext uri="{FF2B5EF4-FFF2-40B4-BE49-F238E27FC236}">
                    <a16:creationId xmlns:a16="http://schemas.microsoft.com/office/drawing/2014/main" id="{DD0C607F-4B69-AD13-2CCA-5EF61D078837}"/>
                  </a:ext>
                </a:extLst>
              </p:cNvPr>
              <p:cNvPicPr/>
              <p:nvPr/>
            </p:nvPicPr>
            <p:blipFill>
              <a:blip r:embed="rId197"/>
              <a:stretch>
                <a:fillRect/>
              </a:stretch>
            </p:blipFill>
            <p:spPr>
              <a:xfrm>
                <a:off x="9047915" y="1512028"/>
                <a:ext cx="87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6" name="Freihand 105">
                <a:extLst>
                  <a:ext uri="{FF2B5EF4-FFF2-40B4-BE49-F238E27FC236}">
                    <a16:creationId xmlns:a16="http://schemas.microsoft.com/office/drawing/2014/main" id="{62002878-677B-2591-F696-444103F2AF74}"/>
                  </a:ext>
                </a:extLst>
              </p14:cNvPr>
              <p14:cNvContentPartPr/>
              <p14:nvPr/>
            </p14:nvContentPartPr>
            <p14:xfrm>
              <a:off x="9289115" y="1580068"/>
              <a:ext cx="169920" cy="80280"/>
            </p14:xfrm>
          </p:contentPart>
        </mc:Choice>
        <mc:Fallback>
          <p:pic>
            <p:nvPicPr>
              <p:cNvPr id="106" name="Freihand 105">
                <a:extLst>
                  <a:ext uri="{FF2B5EF4-FFF2-40B4-BE49-F238E27FC236}">
                    <a16:creationId xmlns:a16="http://schemas.microsoft.com/office/drawing/2014/main" id="{62002878-677B-2591-F696-444103F2AF74}"/>
                  </a:ext>
                </a:extLst>
              </p:cNvPr>
              <p:cNvPicPr/>
              <p:nvPr/>
            </p:nvPicPr>
            <p:blipFill>
              <a:blip r:embed="rId199"/>
              <a:stretch>
                <a:fillRect/>
              </a:stretch>
            </p:blipFill>
            <p:spPr>
              <a:xfrm>
                <a:off x="9280115" y="1571068"/>
                <a:ext cx="187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7" name="Freihand 106">
                <a:extLst>
                  <a:ext uri="{FF2B5EF4-FFF2-40B4-BE49-F238E27FC236}">
                    <a16:creationId xmlns:a16="http://schemas.microsoft.com/office/drawing/2014/main" id="{E443029B-0C5C-6FD3-7CAE-F63724DD5E12}"/>
                  </a:ext>
                </a:extLst>
              </p14:cNvPr>
              <p14:cNvContentPartPr/>
              <p14:nvPr/>
            </p14:nvContentPartPr>
            <p14:xfrm>
              <a:off x="9635795" y="1599868"/>
              <a:ext cx="133560" cy="42840"/>
            </p14:xfrm>
          </p:contentPart>
        </mc:Choice>
        <mc:Fallback>
          <p:pic>
            <p:nvPicPr>
              <p:cNvPr id="107" name="Freihand 106">
                <a:extLst>
                  <a:ext uri="{FF2B5EF4-FFF2-40B4-BE49-F238E27FC236}">
                    <a16:creationId xmlns:a16="http://schemas.microsoft.com/office/drawing/2014/main" id="{E443029B-0C5C-6FD3-7CAE-F63724DD5E12}"/>
                  </a:ext>
                </a:extLst>
              </p:cNvPr>
              <p:cNvPicPr/>
              <p:nvPr/>
            </p:nvPicPr>
            <p:blipFill>
              <a:blip r:embed="rId201"/>
              <a:stretch>
                <a:fillRect/>
              </a:stretch>
            </p:blipFill>
            <p:spPr>
              <a:xfrm>
                <a:off x="9626795" y="1590868"/>
                <a:ext cx="151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8" name="Freihand 107">
                <a:extLst>
                  <a:ext uri="{FF2B5EF4-FFF2-40B4-BE49-F238E27FC236}">
                    <a16:creationId xmlns:a16="http://schemas.microsoft.com/office/drawing/2014/main" id="{4298A364-7CA2-0C5A-E2EB-3E2AF234D1CA}"/>
                  </a:ext>
                </a:extLst>
              </p14:cNvPr>
              <p14:cNvContentPartPr/>
              <p14:nvPr/>
            </p14:nvContentPartPr>
            <p14:xfrm>
              <a:off x="9700595" y="1597708"/>
              <a:ext cx="76320" cy="201600"/>
            </p14:xfrm>
          </p:contentPart>
        </mc:Choice>
        <mc:Fallback>
          <p:pic>
            <p:nvPicPr>
              <p:cNvPr id="108" name="Freihand 107">
                <a:extLst>
                  <a:ext uri="{FF2B5EF4-FFF2-40B4-BE49-F238E27FC236}">
                    <a16:creationId xmlns:a16="http://schemas.microsoft.com/office/drawing/2014/main" id="{4298A364-7CA2-0C5A-E2EB-3E2AF234D1CA}"/>
                  </a:ext>
                </a:extLst>
              </p:cNvPr>
              <p:cNvPicPr/>
              <p:nvPr/>
            </p:nvPicPr>
            <p:blipFill>
              <a:blip r:embed="rId203"/>
              <a:stretch>
                <a:fillRect/>
              </a:stretch>
            </p:blipFill>
            <p:spPr>
              <a:xfrm>
                <a:off x="9691955" y="1588708"/>
                <a:ext cx="93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9" name="Freihand 108">
                <a:extLst>
                  <a:ext uri="{FF2B5EF4-FFF2-40B4-BE49-F238E27FC236}">
                    <a16:creationId xmlns:a16="http://schemas.microsoft.com/office/drawing/2014/main" id="{1BB80316-431D-315E-30AE-81C025697108}"/>
                  </a:ext>
                </a:extLst>
              </p14:cNvPr>
              <p14:cNvContentPartPr/>
              <p14:nvPr/>
            </p14:nvContentPartPr>
            <p14:xfrm>
              <a:off x="10066715" y="1599868"/>
              <a:ext cx="165240" cy="34560"/>
            </p14:xfrm>
          </p:contentPart>
        </mc:Choice>
        <mc:Fallback>
          <p:pic>
            <p:nvPicPr>
              <p:cNvPr id="109" name="Freihand 108">
                <a:extLst>
                  <a:ext uri="{FF2B5EF4-FFF2-40B4-BE49-F238E27FC236}">
                    <a16:creationId xmlns:a16="http://schemas.microsoft.com/office/drawing/2014/main" id="{1BB80316-431D-315E-30AE-81C025697108}"/>
                  </a:ext>
                </a:extLst>
              </p:cNvPr>
              <p:cNvPicPr/>
              <p:nvPr/>
            </p:nvPicPr>
            <p:blipFill>
              <a:blip r:embed="rId205"/>
              <a:stretch>
                <a:fillRect/>
              </a:stretch>
            </p:blipFill>
            <p:spPr>
              <a:xfrm>
                <a:off x="10057715" y="1590868"/>
                <a:ext cx="182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0" name="Freihand 109">
                <a:extLst>
                  <a:ext uri="{FF2B5EF4-FFF2-40B4-BE49-F238E27FC236}">
                    <a16:creationId xmlns:a16="http://schemas.microsoft.com/office/drawing/2014/main" id="{FCA409C7-A764-B517-71BF-DFFFB4A9C4B2}"/>
                  </a:ext>
                </a:extLst>
              </p14:cNvPr>
              <p14:cNvContentPartPr/>
              <p14:nvPr/>
            </p14:nvContentPartPr>
            <p14:xfrm>
              <a:off x="9996155" y="1543348"/>
              <a:ext cx="173880" cy="162000"/>
            </p14:xfrm>
          </p:contentPart>
        </mc:Choice>
        <mc:Fallback>
          <p:pic>
            <p:nvPicPr>
              <p:cNvPr id="110" name="Freihand 109">
                <a:extLst>
                  <a:ext uri="{FF2B5EF4-FFF2-40B4-BE49-F238E27FC236}">
                    <a16:creationId xmlns:a16="http://schemas.microsoft.com/office/drawing/2014/main" id="{FCA409C7-A764-B517-71BF-DFFFB4A9C4B2}"/>
                  </a:ext>
                </a:extLst>
              </p:cNvPr>
              <p:cNvPicPr/>
              <p:nvPr/>
            </p:nvPicPr>
            <p:blipFill>
              <a:blip r:embed="rId207"/>
              <a:stretch>
                <a:fillRect/>
              </a:stretch>
            </p:blipFill>
            <p:spPr>
              <a:xfrm>
                <a:off x="9987515" y="1534348"/>
                <a:ext cx="191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1" name="Freihand 110">
                <a:extLst>
                  <a:ext uri="{FF2B5EF4-FFF2-40B4-BE49-F238E27FC236}">
                    <a16:creationId xmlns:a16="http://schemas.microsoft.com/office/drawing/2014/main" id="{0D52DA82-4418-CFF9-F361-235D9A18C0BC}"/>
                  </a:ext>
                </a:extLst>
              </p14:cNvPr>
              <p14:cNvContentPartPr/>
              <p14:nvPr/>
            </p14:nvContentPartPr>
            <p14:xfrm>
              <a:off x="10461275" y="1537948"/>
              <a:ext cx="12960" cy="156960"/>
            </p14:xfrm>
          </p:contentPart>
        </mc:Choice>
        <mc:Fallback>
          <p:pic>
            <p:nvPicPr>
              <p:cNvPr id="111" name="Freihand 110">
                <a:extLst>
                  <a:ext uri="{FF2B5EF4-FFF2-40B4-BE49-F238E27FC236}">
                    <a16:creationId xmlns:a16="http://schemas.microsoft.com/office/drawing/2014/main" id="{0D52DA82-4418-CFF9-F361-235D9A18C0BC}"/>
                  </a:ext>
                </a:extLst>
              </p:cNvPr>
              <p:cNvPicPr/>
              <p:nvPr/>
            </p:nvPicPr>
            <p:blipFill>
              <a:blip r:embed="rId209"/>
              <a:stretch>
                <a:fillRect/>
              </a:stretch>
            </p:blipFill>
            <p:spPr>
              <a:xfrm>
                <a:off x="10452275" y="1529308"/>
                <a:ext cx="30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2" name="Freihand 111">
                <a:extLst>
                  <a:ext uri="{FF2B5EF4-FFF2-40B4-BE49-F238E27FC236}">
                    <a16:creationId xmlns:a16="http://schemas.microsoft.com/office/drawing/2014/main" id="{F3C6DB3B-82AC-ED09-42F9-398D585F01AA}"/>
                  </a:ext>
                </a:extLst>
              </p14:cNvPr>
              <p14:cNvContentPartPr/>
              <p14:nvPr/>
            </p14:nvContentPartPr>
            <p14:xfrm>
              <a:off x="10392875" y="1528228"/>
              <a:ext cx="154080" cy="151200"/>
            </p14:xfrm>
          </p:contentPart>
        </mc:Choice>
        <mc:Fallback>
          <p:pic>
            <p:nvPicPr>
              <p:cNvPr id="112" name="Freihand 111">
                <a:extLst>
                  <a:ext uri="{FF2B5EF4-FFF2-40B4-BE49-F238E27FC236}">
                    <a16:creationId xmlns:a16="http://schemas.microsoft.com/office/drawing/2014/main" id="{F3C6DB3B-82AC-ED09-42F9-398D585F01AA}"/>
                  </a:ext>
                </a:extLst>
              </p:cNvPr>
              <p:cNvPicPr/>
              <p:nvPr/>
            </p:nvPicPr>
            <p:blipFill>
              <a:blip r:embed="rId211"/>
              <a:stretch>
                <a:fillRect/>
              </a:stretch>
            </p:blipFill>
            <p:spPr>
              <a:xfrm>
                <a:off x="10383875" y="1519228"/>
                <a:ext cx="171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3" name="Freihand 112">
                <a:extLst>
                  <a:ext uri="{FF2B5EF4-FFF2-40B4-BE49-F238E27FC236}">
                    <a16:creationId xmlns:a16="http://schemas.microsoft.com/office/drawing/2014/main" id="{4C7BABCA-CF81-6A81-2B82-DFB4F891F256}"/>
                  </a:ext>
                </a:extLst>
              </p14:cNvPr>
              <p14:cNvContentPartPr/>
              <p14:nvPr/>
            </p14:nvContentPartPr>
            <p14:xfrm>
              <a:off x="10630475" y="1540828"/>
              <a:ext cx="98280" cy="156960"/>
            </p14:xfrm>
          </p:contentPart>
        </mc:Choice>
        <mc:Fallback>
          <p:pic>
            <p:nvPicPr>
              <p:cNvPr id="113" name="Freihand 112">
                <a:extLst>
                  <a:ext uri="{FF2B5EF4-FFF2-40B4-BE49-F238E27FC236}">
                    <a16:creationId xmlns:a16="http://schemas.microsoft.com/office/drawing/2014/main" id="{4C7BABCA-CF81-6A81-2B82-DFB4F891F256}"/>
                  </a:ext>
                </a:extLst>
              </p:cNvPr>
              <p:cNvPicPr/>
              <p:nvPr/>
            </p:nvPicPr>
            <p:blipFill>
              <a:blip r:embed="rId213"/>
              <a:stretch>
                <a:fillRect/>
              </a:stretch>
            </p:blipFill>
            <p:spPr>
              <a:xfrm>
                <a:off x="10621475" y="1531828"/>
                <a:ext cx="115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4" name="Freihand 113">
                <a:extLst>
                  <a:ext uri="{FF2B5EF4-FFF2-40B4-BE49-F238E27FC236}">
                    <a16:creationId xmlns:a16="http://schemas.microsoft.com/office/drawing/2014/main" id="{3131618F-BE77-31B5-CC8B-8DB703254224}"/>
                  </a:ext>
                </a:extLst>
              </p14:cNvPr>
              <p14:cNvContentPartPr/>
              <p14:nvPr/>
            </p14:nvContentPartPr>
            <p14:xfrm>
              <a:off x="10820555" y="1556668"/>
              <a:ext cx="128880" cy="18720"/>
            </p14:xfrm>
          </p:contentPart>
        </mc:Choice>
        <mc:Fallback>
          <p:pic>
            <p:nvPicPr>
              <p:cNvPr id="114" name="Freihand 113">
                <a:extLst>
                  <a:ext uri="{FF2B5EF4-FFF2-40B4-BE49-F238E27FC236}">
                    <a16:creationId xmlns:a16="http://schemas.microsoft.com/office/drawing/2014/main" id="{3131618F-BE77-31B5-CC8B-8DB703254224}"/>
                  </a:ext>
                </a:extLst>
              </p:cNvPr>
              <p:cNvPicPr/>
              <p:nvPr/>
            </p:nvPicPr>
            <p:blipFill>
              <a:blip r:embed="rId215"/>
              <a:stretch>
                <a:fillRect/>
              </a:stretch>
            </p:blipFill>
            <p:spPr>
              <a:xfrm>
                <a:off x="10811555" y="1548028"/>
                <a:ext cx="146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5" name="Freihand 114">
                <a:extLst>
                  <a:ext uri="{FF2B5EF4-FFF2-40B4-BE49-F238E27FC236}">
                    <a16:creationId xmlns:a16="http://schemas.microsoft.com/office/drawing/2014/main" id="{0557143E-4060-85BB-42D5-C6DCCD6051D1}"/>
                  </a:ext>
                </a:extLst>
              </p14:cNvPr>
              <p14:cNvContentPartPr/>
              <p14:nvPr/>
            </p14:nvContentPartPr>
            <p14:xfrm>
              <a:off x="11029715" y="1531108"/>
              <a:ext cx="126000" cy="79200"/>
            </p14:xfrm>
          </p:contentPart>
        </mc:Choice>
        <mc:Fallback>
          <p:pic>
            <p:nvPicPr>
              <p:cNvPr id="115" name="Freihand 114">
                <a:extLst>
                  <a:ext uri="{FF2B5EF4-FFF2-40B4-BE49-F238E27FC236}">
                    <a16:creationId xmlns:a16="http://schemas.microsoft.com/office/drawing/2014/main" id="{0557143E-4060-85BB-42D5-C6DCCD6051D1}"/>
                  </a:ext>
                </a:extLst>
              </p:cNvPr>
              <p:cNvPicPr/>
              <p:nvPr/>
            </p:nvPicPr>
            <p:blipFill>
              <a:blip r:embed="rId217"/>
              <a:stretch>
                <a:fillRect/>
              </a:stretch>
            </p:blipFill>
            <p:spPr>
              <a:xfrm>
                <a:off x="11021075" y="1522108"/>
                <a:ext cx="14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6" name="Freihand 115">
                <a:extLst>
                  <a:ext uri="{FF2B5EF4-FFF2-40B4-BE49-F238E27FC236}">
                    <a16:creationId xmlns:a16="http://schemas.microsoft.com/office/drawing/2014/main" id="{88E9B108-DD96-A54E-E764-68ABBEDDF128}"/>
                  </a:ext>
                </a:extLst>
              </p14:cNvPr>
              <p14:cNvContentPartPr/>
              <p14:nvPr/>
            </p14:nvContentPartPr>
            <p14:xfrm>
              <a:off x="11199275" y="1508068"/>
              <a:ext cx="556560" cy="97560"/>
            </p14:xfrm>
          </p:contentPart>
        </mc:Choice>
        <mc:Fallback>
          <p:pic>
            <p:nvPicPr>
              <p:cNvPr id="116" name="Freihand 115">
                <a:extLst>
                  <a:ext uri="{FF2B5EF4-FFF2-40B4-BE49-F238E27FC236}">
                    <a16:creationId xmlns:a16="http://schemas.microsoft.com/office/drawing/2014/main" id="{88E9B108-DD96-A54E-E764-68ABBEDDF128}"/>
                  </a:ext>
                </a:extLst>
              </p:cNvPr>
              <p:cNvPicPr/>
              <p:nvPr/>
            </p:nvPicPr>
            <p:blipFill>
              <a:blip r:embed="rId219"/>
              <a:stretch>
                <a:fillRect/>
              </a:stretch>
            </p:blipFill>
            <p:spPr>
              <a:xfrm>
                <a:off x="11190635" y="1499068"/>
                <a:ext cx="574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7" name="Freihand 116">
                <a:extLst>
                  <a:ext uri="{FF2B5EF4-FFF2-40B4-BE49-F238E27FC236}">
                    <a16:creationId xmlns:a16="http://schemas.microsoft.com/office/drawing/2014/main" id="{B1A35819-A665-B583-E447-72F63D627B79}"/>
                  </a:ext>
                </a:extLst>
              </p14:cNvPr>
              <p14:cNvContentPartPr/>
              <p14:nvPr/>
            </p14:nvContentPartPr>
            <p14:xfrm>
              <a:off x="11634875" y="1854388"/>
              <a:ext cx="10800" cy="27360"/>
            </p14:xfrm>
          </p:contentPart>
        </mc:Choice>
        <mc:Fallback>
          <p:pic>
            <p:nvPicPr>
              <p:cNvPr id="117" name="Freihand 116">
                <a:extLst>
                  <a:ext uri="{FF2B5EF4-FFF2-40B4-BE49-F238E27FC236}">
                    <a16:creationId xmlns:a16="http://schemas.microsoft.com/office/drawing/2014/main" id="{B1A35819-A665-B583-E447-72F63D627B79}"/>
                  </a:ext>
                </a:extLst>
              </p:cNvPr>
              <p:cNvPicPr/>
              <p:nvPr/>
            </p:nvPicPr>
            <p:blipFill>
              <a:blip r:embed="rId221"/>
              <a:stretch>
                <a:fillRect/>
              </a:stretch>
            </p:blipFill>
            <p:spPr>
              <a:xfrm>
                <a:off x="11626235" y="1845748"/>
                <a:ext cx="28440" cy="45000"/>
              </a:xfrm>
              <a:prstGeom prst="rect">
                <a:avLst/>
              </a:prstGeom>
            </p:spPr>
          </p:pic>
        </mc:Fallback>
      </mc:AlternateContent>
      <p:grpSp>
        <p:nvGrpSpPr>
          <p:cNvPr id="121" name="Gruppieren 120">
            <a:extLst>
              <a:ext uri="{FF2B5EF4-FFF2-40B4-BE49-F238E27FC236}">
                <a16:creationId xmlns:a16="http://schemas.microsoft.com/office/drawing/2014/main" id="{8A370950-F28E-0A58-CA86-95460D345469}"/>
              </a:ext>
            </a:extLst>
          </p:cNvPr>
          <p:cNvGrpSpPr/>
          <p:nvPr/>
        </p:nvGrpSpPr>
        <p:grpSpPr>
          <a:xfrm>
            <a:off x="10533995" y="75628"/>
            <a:ext cx="506160" cy="193680"/>
            <a:chOff x="10533995" y="75628"/>
            <a:chExt cx="506160" cy="193680"/>
          </a:xfrm>
        </p:grpSpPr>
        <mc:AlternateContent xmlns:mc="http://schemas.openxmlformats.org/markup-compatibility/2006">
          <mc:Choice xmlns:p14="http://schemas.microsoft.com/office/powerpoint/2010/main" Requires="p14">
            <p:contentPart p14:bwMode="auto" r:id="rId222">
              <p14:nvContentPartPr>
                <p14:cNvPr id="118" name="Freihand 117">
                  <a:extLst>
                    <a:ext uri="{FF2B5EF4-FFF2-40B4-BE49-F238E27FC236}">
                      <a16:creationId xmlns:a16="http://schemas.microsoft.com/office/drawing/2014/main" id="{EBB85261-7D8C-DAB8-7B9C-85A84CF6CA66}"/>
                    </a:ext>
                  </a:extLst>
                </p14:cNvPr>
                <p14:cNvContentPartPr/>
                <p14:nvPr/>
              </p14:nvContentPartPr>
              <p14:xfrm>
                <a:off x="10590875" y="136468"/>
                <a:ext cx="30240" cy="132840"/>
              </p14:xfrm>
            </p:contentPart>
          </mc:Choice>
          <mc:Fallback>
            <p:pic>
              <p:nvPicPr>
                <p:cNvPr id="118" name="Freihand 117">
                  <a:extLst>
                    <a:ext uri="{FF2B5EF4-FFF2-40B4-BE49-F238E27FC236}">
                      <a16:creationId xmlns:a16="http://schemas.microsoft.com/office/drawing/2014/main" id="{EBB85261-7D8C-DAB8-7B9C-85A84CF6CA66}"/>
                    </a:ext>
                  </a:extLst>
                </p:cNvPr>
                <p:cNvPicPr/>
                <p:nvPr/>
              </p:nvPicPr>
              <p:blipFill>
                <a:blip r:embed="rId223"/>
                <a:stretch>
                  <a:fillRect/>
                </a:stretch>
              </p:blipFill>
              <p:spPr>
                <a:xfrm>
                  <a:off x="10581875" y="127828"/>
                  <a:ext cx="47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9" name="Freihand 118">
                  <a:extLst>
                    <a:ext uri="{FF2B5EF4-FFF2-40B4-BE49-F238E27FC236}">
                      <a16:creationId xmlns:a16="http://schemas.microsoft.com/office/drawing/2014/main" id="{91DE5620-7145-70E7-140E-124879CF02B4}"/>
                    </a:ext>
                  </a:extLst>
                </p14:cNvPr>
                <p14:cNvContentPartPr/>
                <p14:nvPr/>
              </p14:nvContentPartPr>
              <p14:xfrm>
                <a:off x="10533995" y="168868"/>
                <a:ext cx="151200" cy="35640"/>
              </p14:xfrm>
            </p:contentPart>
          </mc:Choice>
          <mc:Fallback>
            <p:pic>
              <p:nvPicPr>
                <p:cNvPr id="119" name="Freihand 118">
                  <a:extLst>
                    <a:ext uri="{FF2B5EF4-FFF2-40B4-BE49-F238E27FC236}">
                      <a16:creationId xmlns:a16="http://schemas.microsoft.com/office/drawing/2014/main" id="{91DE5620-7145-70E7-140E-124879CF02B4}"/>
                    </a:ext>
                  </a:extLst>
                </p:cNvPr>
                <p:cNvPicPr/>
                <p:nvPr/>
              </p:nvPicPr>
              <p:blipFill>
                <a:blip r:embed="rId225"/>
                <a:stretch>
                  <a:fillRect/>
                </a:stretch>
              </p:blipFill>
              <p:spPr>
                <a:xfrm>
                  <a:off x="10524995" y="159868"/>
                  <a:ext cx="168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0" name="Freihand 119">
                  <a:extLst>
                    <a:ext uri="{FF2B5EF4-FFF2-40B4-BE49-F238E27FC236}">
                      <a16:creationId xmlns:a16="http://schemas.microsoft.com/office/drawing/2014/main" id="{3291E367-1714-E869-B5E0-039A5E3A4060}"/>
                    </a:ext>
                  </a:extLst>
                </p14:cNvPr>
                <p14:cNvContentPartPr/>
                <p14:nvPr/>
              </p14:nvContentPartPr>
              <p14:xfrm>
                <a:off x="10746395" y="75628"/>
                <a:ext cx="293760" cy="167400"/>
              </p14:xfrm>
            </p:contentPart>
          </mc:Choice>
          <mc:Fallback>
            <p:pic>
              <p:nvPicPr>
                <p:cNvPr id="120" name="Freihand 119">
                  <a:extLst>
                    <a:ext uri="{FF2B5EF4-FFF2-40B4-BE49-F238E27FC236}">
                      <a16:creationId xmlns:a16="http://schemas.microsoft.com/office/drawing/2014/main" id="{3291E367-1714-E869-B5E0-039A5E3A4060}"/>
                    </a:ext>
                  </a:extLst>
                </p:cNvPr>
                <p:cNvPicPr/>
                <p:nvPr/>
              </p:nvPicPr>
              <p:blipFill>
                <a:blip r:embed="rId227"/>
                <a:stretch>
                  <a:fillRect/>
                </a:stretch>
              </p:blipFill>
              <p:spPr>
                <a:xfrm>
                  <a:off x="10737755" y="66628"/>
                  <a:ext cx="311400" cy="185040"/>
                </a:xfrm>
                <a:prstGeom prst="rect">
                  <a:avLst/>
                </a:prstGeom>
              </p:spPr>
            </p:pic>
          </mc:Fallback>
        </mc:AlternateContent>
      </p:grpSp>
      <p:grpSp>
        <p:nvGrpSpPr>
          <p:cNvPr id="126" name="Gruppieren 125">
            <a:extLst>
              <a:ext uri="{FF2B5EF4-FFF2-40B4-BE49-F238E27FC236}">
                <a16:creationId xmlns:a16="http://schemas.microsoft.com/office/drawing/2014/main" id="{58167C88-315B-5DEE-79EA-D1108FB3C819}"/>
              </a:ext>
            </a:extLst>
          </p:cNvPr>
          <p:cNvGrpSpPr/>
          <p:nvPr/>
        </p:nvGrpSpPr>
        <p:grpSpPr>
          <a:xfrm>
            <a:off x="7564355" y="1117108"/>
            <a:ext cx="484920" cy="147600"/>
            <a:chOff x="7564355" y="1117108"/>
            <a:chExt cx="484920" cy="147600"/>
          </a:xfrm>
        </p:grpSpPr>
        <mc:AlternateContent xmlns:mc="http://schemas.openxmlformats.org/markup-compatibility/2006">
          <mc:Choice xmlns:p14="http://schemas.microsoft.com/office/powerpoint/2010/main" Requires="p14">
            <p:contentPart p14:bwMode="auto" r:id="rId228">
              <p14:nvContentPartPr>
                <p14:cNvPr id="122" name="Freihand 121">
                  <a:extLst>
                    <a:ext uri="{FF2B5EF4-FFF2-40B4-BE49-F238E27FC236}">
                      <a16:creationId xmlns:a16="http://schemas.microsoft.com/office/drawing/2014/main" id="{97B0E500-485A-351C-57A3-D5853F2ABB97}"/>
                    </a:ext>
                  </a:extLst>
                </p14:cNvPr>
                <p14:cNvContentPartPr/>
                <p14:nvPr/>
              </p14:nvContentPartPr>
              <p14:xfrm>
                <a:off x="7603955" y="1164628"/>
                <a:ext cx="19080" cy="98280"/>
              </p14:xfrm>
            </p:contentPart>
          </mc:Choice>
          <mc:Fallback>
            <p:pic>
              <p:nvPicPr>
                <p:cNvPr id="122" name="Freihand 121">
                  <a:extLst>
                    <a:ext uri="{FF2B5EF4-FFF2-40B4-BE49-F238E27FC236}">
                      <a16:creationId xmlns:a16="http://schemas.microsoft.com/office/drawing/2014/main" id="{97B0E500-485A-351C-57A3-D5853F2ABB97}"/>
                    </a:ext>
                  </a:extLst>
                </p:cNvPr>
                <p:cNvPicPr/>
                <p:nvPr/>
              </p:nvPicPr>
              <p:blipFill>
                <a:blip r:embed="rId229"/>
                <a:stretch>
                  <a:fillRect/>
                </a:stretch>
              </p:blipFill>
              <p:spPr>
                <a:xfrm>
                  <a:off x="7595315" y="1155628"/>
                  <a:ext cx="36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3" name="Freihand 122">
                  <a:extLst>
                    <a:ext uri="{FF2B5EF4-FFF2-40B4-BE49-F238E27FC236}">
                      <a16:creationId xmlns:a16="http://schemas.microsoft.com/office/drawing/2014/main" id="{A6CD8E3B-E7AE-A8BA-E128-0ADA11150609}"/>
                    </a:ext>
                  </a:extLst>
                </p14:cNvPr>
                <p14:cNvContentPartPr/>
                <p14:nvPr/>
              </p14:nvContentPartPr>
              <p14:xfrm>
                <a:off x="7564355" y="1203148"/>
                <a:ext cx="132120" cy="29520"/>
              </p14:xfrm>
            </p:contentPart>
          </mc:Choice>
          <mc:Fallback>
            <p:pic>
              <p:nvPicPr>
                <p:cNvPr id="123" name="Freihand 122">
                  <a:extLst>
                    <a:ext uri="{FF2B5EF4-FFF2-40B4-BE49-F238E27FC236}">
                      <a16:creationId xmlns:a16="http://schemas.microsoft.com/office/drawing/2014/main" id="{A6CD8E3B-E7AE-A8BA-E128-0ADA11150609}"/>
                    </a:ext>
                  </a:extLst>
                </p:cNvPr>
                <p:cNvPicPr/>
                <p:nvPr/>
              </p:nvPicPr>
              <p:blipFill>
                <a:blip r:embed="rId231"/>
                <a:stretch>
                  <a:fillRect/>
                </a:stretch>
              </p:blipFill>
              <p:spPr>
                <a:xfrm>
                  <a:off x="7555355" y="1194148"/>
                  <a:ext cx="149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4" name="Freihand 123">
                  <a:extLst>
                    <a:ext uri="{FF2B5EF4-FFF2-40B4-BE49-F238E27FC236}">
                      <a16:creationId xmlns:a16="http://schemas.microsoft.com/office/drawing/2014/main" id="{C46306CE-0567-8E1D-9EF2-1FDFD3C5BD01}"/>
                    </a:ext>
                  </a:extLst>
                </p14:cNvPr>
                <p14:cNvContentPartPr/>
                <p14:nvPr/>
              </p14:nvContentPartPr>
              <p14:xfrm>
                <a:off x="7772075" y="1117108"/>
                <a:ext cx="59760" cy="137520"/>
              </p14:xfrm>
            </p:contentPart>
          </mc:Choice>
          <mc:Fallback>
            <p:pic>
              <p:nvPicPr>
                <p:cNvPr id="124" name="Freihand 123">
                  <a:extLst>
                    <a:ext uri="{FF2B5EF4-FFF2-40B4-BE49-F238E27FC236}">
                      <a16:creationId xmlns:a16="http://schemas.microsoft.com/office/drawing/2014/main" id="{C46306CE-0567-8E1D-9EF2-1FDFD3C5BD01}"/>
                    </a:ext>
                  </a:extLst>
                </p:cNvPr>
                <p:cNvPicPr/>
                <p:nvPr/>
              </p:nvPicPr>
              <p:blipFill>
                <a:blip r:embed="rId233"/>
                <a:stretch>
                  <a:fillRect/>
                </a:stretch>
              </p:blipFill>
              <p:spPr>
                <a:xfrm>
                  <a:off x="7763075" y="1108108"/>
                  <a:ext cx="77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5" name="Freihand 124">
                  <a:extLst>
                    <a:ext uri="{FF2B5EF4-FFF2-40B4-BE49-F238E27FC236}">
                      <a16:creationId xmlns:a16="http://schemas.microsoft.com/office/drawing/2014/main" id="{4E5A1205-72F6-6311-B889-7D78D3564A61}"/>
                    </a:ext>
                  </a:extLst>
                </p14:cNvPr>
                <p14:cNvContentPartPr/>
                <p14:nvPr/>
              </p14:nvContentPartPr>
              <p14:xfrm>
                <a:off x="7926155" y="1141228"/>
                <a:ext cx="123120" cy="123480"/>
              </p14:xfrm>
            </p:contentPart>
          </mc:Choice>
          <mc:Fallback>
            <p:pic>
              <p:nvPicPr>
                <p:cNvPr id="125" name="Freihand 124">
                  <a:extLst>
                    <a:ext uri="{FF2B5EF4-FFF2-40B4-BE49-F238E27FC236}">
                      <a16:creationId xmlns:a16="http://schemas.microsoft.com/office/drawing/2014/main" id="{4E5A1205-72F6-6311-B889-7D78D3564A61}"/>
                    </a:ext>
                  </a:extLst>
                </p:cNvPr>
                <p:cNvPicPr/>
                <p:nvPr/>
              </p:nvPicPr>
              <p:blipFill>
                <a:blip r:embed="rId235"/>
                <a:stretch>
                  <a:fillRect/>
                </a:stretch>
              </p:blipFill>
              <p:spPr>
                <a:xfrm>
                  <a:off x="7917515" y="1132588"/>
                  <a:ext cx="140760" cy="141120"/>
                </a:xfrm>
                <a:prstGeom prst="rect">
                  <a:avLst/>
                </a:prstGeom>
              </p:spPr>
            </p:pic>
          </mc:Fallback>
        </mc:AlternateContent>
      </p:grpSp>
      <p:grpSp>
        <p:nvGrpSpPr>
          <p:cNvPr id="136" name="Gruppieren 135">
            <a:extLst>
              <a:ext uri="{FF2B5EF4-FFF2-40B4-BE49-F238E27FC236}">
                <a16:creationId xmlns:a16="http://schemas.microsoft.com/office/drawing/2014/main" id="{4FD938E1-4854-D2AE-DF5C-68535A0486C7}"/>
              </a:ext>
            </a:extLst>
          </p:cNvPr>
          <p:cNvGrpSpPr/>
          <p:nvPr/>
        </p:nvGrpSpPr>
        <p:grpSpPr>
          <a:xfrm>
            <a:off x="7531235" y="1842508"/>
            <a:ext cx="510840" cy="181080"/>
            <a:chOff x="7531235" y="1842508"/>
            <a:chExt cx="510840" cy="181080"/>
          </a:xfrm>
        </p:grpSpPr>
        <mc:AlternateContent xmlns:mc="http://schemas.openxmlformats.org/markup-compatibility/2006">
          <mc:Choice xmlns:p14="http://schemas.microsoft.com/office/powerpoint/2010/main" Requires="p14">
            <p:contentPart p14:bwMode="auto" r:id="rId236">
              <p14:nvContentPartPr>
                <p14:cNvPr id="127" name="Freihand 126">
                  <a:extLst>
                    <a:ext uri="{FF2B5EF4-FFF2-40B4-BE49-F238E27FC236}">
                      <a16:creationId xmlns:a16="http://schemas.microsoft.com/office/drawing/2014/main" id="{9518E3C2-F03A-4D79-D6B8-DB0F286F4EF4}"/>
                    </a:ext>
                  </a:extLst>
                </p14:cNvPr>
                <p14:cNvContentPartPr/>
                <p14:nvPr/>
              </p14:nvContentPartPr>
              <p14:xfrm>
                <a:off x="7560395" y="1894708"/>
                <a:ext cx="26280" cy="128160"/>
              </p14:xfrm>
            </p:contentPart>
          </mc:Choice>
          <mc:Fallback>
            <p:pic>
              <p:nvPicPr>
                <p:cNvPr id="127" name="Freihand 126">
                  <a:extLst>
                    <a:ext uri="{FF2B5EF4-FFF2-40B4-BE49-F238E27FC236}">
                      <a16:creationId xmlns:a16="http://schemas.microsoft.com/office/drawing/2014/main" id="{9518E3C2-F03A-4D79-D6B8-DB0F286F4EF4}"/>
                    </a:ext>
                  </a:extLst>
                </p:cNvPr>
                <p:cNvPicPr/>
                <p:nvPr/>
              </p:nvPicPr>
              <p:blipFill>
                <a:blip r:embed="rId237"/>
                <a:stretch>
                  <a:fillRect/>
                </a:stretch>
              </p:blipFill>
              <p:spPr>
                <a:xfrm>
                  <a:off x="7551755" y="1885708"/>
                  <a:ext cx="43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8" name="Freihand 127">
                  <a:extLst>
                    <a:ext uri="{FF2B5EF4-FFF2-40B4-BE49-F238E27FC236}">
                      <a16:creationId xmlns:a16="http://schemas.microsoft.com/office/drawing/2014/main" id="{4F376ECC-54D1-982D-6049-0070681CF15A}"/>
                    </a:ext>
                  </a:extLst>
                </p14:cNvPr>
                <p14:cNvContentPartPr/>
                <p14:nvPr/>
              </p14:nvContentPartPr>
              <p14:xfrm>
                <a:off x="7531235" y="1955908"/>
                <a:ext cx="83160" cy="23400"/>
              </p14:xfrm>
            </p:contentPart>
          </mc:Choice>
          <mc:Fallback>
            <p:pic>
              <p:nvPicPr>
                <p:cNvPr id="128" name="Freihand 127">
                  <a:extLst>
                    <a:ext uri="{FF2B5EF4-FFF2-40B4-BE49-F238E27FC236}">
                      <a16:creationId xmlns:a16="http://schemas.microsoft.com/office/drawing/2014/main" id="{4F376ECC-54D1-982D-6049-0070681CF15A}"/>
                    </a:ext>
                  </a:extLst>
                </p:cNvPr>
                <p:cNvPicPr/>
                <p:nvPr/>
              </p:nvPicPr>
              <p:blipFill>
                <a:blip r:embed="rId239"/>
                <a:stretch>
                  <a:fillRect/>
                </a:stretch>
              </p:blipFill>
              <p:spPr>
                <a:xfrm>
                  <a:off x="7522595" y="1946908"/>
                  <a:ext cx="100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9" name="Freihand 128">
                  <a:extLst>
                    <a:ext uri="{FF2B5EF4-FFF2-40B4-BE49-F238E27FC236}">
                      <a16:creationId xmlns:a16="http://schemas.microsoft.com/office/drawing/2014/main" id="{0EF295E3-493C-016A-E1BF-07FE4AA2386D}"/>
                    </a:ext>
                  </a:extLst>
                </p14:cNvPr>
                <p14:cNvContentPartPr/>
                <p14:nvPr/>
              </p14:nvContentPartPr>
              <p14:xfrm>
                <a:off x="7651835" y="1852228"/>
                <a:ext cx="145440" cy="171360"/>
              </p14:xfrm>
            </p:contentPart>
          </mc:Choice>
          <mc:Fallback>
            <p:pic>
              <p:nvPicPr>
                <p:cNvPr id="129" name="Freihand 128">
                  <a:extLst>
                    <a:ext uri="{FF2B5EF4-FFF2-40B4-BE49-F238E27FC236}">
                      <a16:creationId xmlns:a16="http://schemas.microsoft.com/office/drawing/2014/main" id="{0EF295E3-493C-016A-E1BF-07FE4AA2386D}"/>
                    </a:ext>
                  </a:extLst>
                </p:cNvPr>
                <p:cNvPicPr/>
                <p:nvPr/>
              </p:nvPicPr>
              <p:blipFill>
                <a:blip r:embed="rId241"/>
                <a:stretch>
                  <a:fillRect/>
                </a:stretch>
              </p:blipFill>
              <p:spPr>
                <a:xfrm>
                  <a:off x="7643195" y="1843228"/>
                  <a:ext cx="163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0" name="Freihand 129">
                  <a:extLst>
                    <a:ext uri="{FF2B5EF4-FFF2-40B4-BE49-F238E27FC236}">
                      <a16:creationId xmlns:a16="http://schemas.microsoft.com/office/drawing/2014/main" id="{9121946F-2880-823D-6F60-7CFA7F0EA79B}"/>
                    </a:ext>
                  </a:extLst>
                </p14:cNvPr>
                <p14:cNvContentPartPr/>
                <p14:nvPr/>
              </p14:nvContentPartPr>
              <p14:xfrm>
                <a:off x="7830035" y="1928908"/>
                <a:ext cx="14040" cy="20160"/>
              </p14:xfrm>
            </p:contentPart>
          </mc:Choice>
          <mc:Fallback>
            <p:pic>
              <p:nvPicPr>
                <p:cNvPr id="130" name="Freihand 129">
                  <a:extLst>
                    <a:ext uri="{FF2B5EF4-FFF2-40B4-BE49-F238E27FC236}">
                      <a16:creationId xmlns:a16="http://schemas.microsoft.com/office/drawing/2014/main" id="{9121946F-2880-823D-6F60-7CFA7F0EA79B}"/>
                    </a:ext>
                  </a:extLst>
                </p:cNvPr>
                <p:cNvPicPr/>
                <p:nvPr/>
              </p:nvPicPr>
              <p:blipFill>
                <a:blip r:embed="rId243"/>
                <a:stretch>
                  <a:fillRect/>
                </a:stretch>
              </p:blipFill>
              <p:spPr>
                <a:xfrm>
                  <a:off x="7821035" y="1919908"/>
                  <a:ext cx="316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1" name="Freihand 130">
                  <a:extLst>
                    <a:ext uri="{FF2B5EF4-FFF2-40B4-BE49-F238E27FC236}">
                      <a16:creationId xmlns:a16="http://schemas.microsoft.com/office/drawing/2014/main" id="{E860A9FE-417F-8FE5-072E-2FB3B8F11400}"/>
                    </a:ext>
                  </a:extLst>
                </p14:cNvPr>
                <p14:cNvContentPartPr/>
                <p14:nvPr/>
              </p14:nvContentPartPr>
              <p14:xfrm>
                <a:off x="7869275" y="1842508"/>
                <a:ext cx="64440" cy="133920"/>
              </p14:xfrm>
            </p:contentPart>
          </mc:Choice>
          <mc:Fallback>
            <p:pic>
              <p:nvPicPr>
                <p:cNvPr id="131" name="Freihand 130">
                  <a:extLst>
                    <a:ext uri="{FF2B5EF4-FFF2-40B4-BE49-F238E27FC236}">
                      <a16:creationId xmlns:a16="http://schemas.microsoft.com/office/drawing/2014/main" id="{E860A9FE-417F-8FE5-072E-2FB3B8F11400}"/>
                    </a:ext>
                  </a:extLst>
                </p:cNvPr>
                <p:cNvPicPr/>
                <p:nvPr/>
              </p:nvPicPr>
              <p:blipFill>
                <a:blip r:embed="rId245"/>
                <a:stretch>
                  <a:fillRect/>
                </a:stretch>
              </p:blipFill>
              <p:spPr>
                <a:xfrm>
                  <a:off x="7860275" y="1833508"/>
                  <a:ext cx="82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2" name="Freihand 131">
                  <a:extLst>
                    <a:ext uri="{FF2B5EF4-FFF2-40B4-BE49-F238E27FC236}">
                      <a16:creationId xmlns:a16="http://schemas.microsoft.com/office/drawing/2014/main" id="{02F7F72D-73E7-5A21-B4DF-9142E9BB22F6}"/>
                    </a:ext>
                  </a:extLst>
                </p14:cNvPr>
                <p14:cNvContentPartPr/>
                <p14:nvPr/>
              </p14:nvContentPartPr>
              <p14:xfrm>
                <a:off x="7957475" y="1867708"/>
                <a:ext cx="84600" cy="124920"/>
              </p14:xfrm>
            </p:contentPart>
          </mc:Choice>
          <mc:Fallback>
            <p:pic>
              <p:nvPicPr>
                <p:cNvPr id="132" name="Freihand 131">
                  <a:extLst>
                    <a:ext uri="{FF2B5EF4-FFF2-40B4-BE49-F238E27FC236}">
                      <a16:creationId xmlns:a16="http://schemas.microsoft.com/office/drawing/2014/main" id="{02F7F72D-73E7-5A21-B4DF-9142E9BB22F6}"/>
                    </a:ext>
                  </a:extLst>
                </p:cNvPr>
                <p:cNvPicPr/>
                <p:nvPr/>
              </p:nvPicPr>
              <p:blipFill>
                <a:blip r:embed="rId247"/>
                <a:stretch>
                  <a:fillRect/>
                </a:stretch>
              </p:blipFill>
              <p:spPr>
                <a:xfrm>
                  <a:off x="7948475" y="1858708"/>
                  <a:ext cx="102240" cy="142560"/>
                </a:xfrm>
                <a:prstGeom prst="rect">
                  <a:avLst/>
                </a:prstGeom>
              </p:spPr>
            </p:pic>
          </mc:Fallback>
        </mc:AlternateContent>
      </p:grpSp>
      <p:grpSp>
        <p:nvGrpSpPr>
          <p:cNvPr id="140" name="Gruppieren 139">
            <a:extLst>
              <a:ext uri="{FF2B5EF4-FFF2-40B4-BE49-F238E27FC236}">
                <a16:creationId xmlns:a16="http://schemas.microsoft.com/office/drawing/2014/main" id="{4A3A658D-032E-7361-B283-2FAE77675F2E}"/>
              </a:ext>
            </a:extLst>
          </p:cNvPr>
          <p:cNvGrpSpPr/>
          <p:nvPr/>
        </p:nvGrpSpPr>
        <p:grpSpPr>
          <a:xfrm>
            <a:off x="7544915" y="2109988"/>
            <a:ext cx="511200" cy="160560"/>
            <a:chOff x="7544915" y="2109988"/>
            <a:chExt cx="511200" cy="160560"/>
          </a:xfrm>
        </p:grpSpPr>
        <mc:AlternateContent xmlns:mc="http://schemas.openxmlformats.org/markup-compatibility/2006">
          <mc:Choice xmlns:p14="http://schemas.microsoft.com/office/powerpoint/2010/main" Requires="p14">
            <p:contentPart p14:bwMode="auto" r:id="rId248">
              <p14:nvContentPartPr>
                <p14:cNvPr id="133" name="Freihand 132">
                  <a:extLst>
                    <a:ext uri="{FF2B5EF4-FFF2-40B4-BE49-F238E27FC236}">
                      <a16:creationId xmlns:a16="http://schemas.microsoft.com/office/drawing/2014/main" id="{A4A17256-FDCE-4CAC-4E1F-E2D45E61857F}"/>
                    </a:ext>
                  </a:extLst>
                </p14:cNvPr>
                <p14:cNvContentPartPr/>
                <p14:nvPr/>
              </p14:nvContentPartPr>
              <p14:xfrm>
                <a:off x="7544915" y="2181628"/>
                <a:ext cx="144360" cy="20160"/>
              </p14:xfrm>
            </p:contentPart>
          </mc:Choice>
          <mc:Fallback>
            <p:pic>
              <p:nvPicPr>
                <p:cNvPr id="133" name="Freihand 132">
                  <a:extLst>
                    <a:ext uri="{FF2B5EF4-FFF2-40B4-BE49-F238E27FC236}">
                      <a16:creationId xmlns:a16="http://schemas.microsoft.com/office/drawing/2014/main" id="{A4A17256-FDCE-4CAC-4E1F-E2D45E61857F}"/>
                    </a:ext>
                  </a:extLst>
                </p:cNvPr>
                <p:cNvPicPr/>
                <p:nvPr/>
              </p:nvPicPr>
              <p:blipFill>
                <a:blip r:embed="rId249"/>
                <a:stretch>
                  <a:fillRect/>
                </a:stretch>
              </p:blipFill>
              <p:spPr>
                <a:xfrm>
                  <a:off x="7536275" y="2172988"/>
                  <a:ext cx="162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4" name="Freihand 133">
                  <a:extLst>
                    <a:ext uri="{FF2B5EF4-FFF2-40B4-BE49-F238E27FC236}">
                      <a16:creationId xmlns:a16="http://schemas.microsoft.com/office/drawing/2014/main" id="{5A3D41C9-C9F9-F609-DF22-392EC3E567BB}"/>
                    </a:ext>
                  </a:extLst>
                </p14:cNvPr>
                <p14:cNvContentPartPr/>
                <p14:nvPr/>
              </p14:nvContentPartPr>
              <p14:xfrm>
                <a:off x="7548875" y="2229508"/>
                <a:ext cx="126000" cy="28440"/>
              </p14:xfrm>
            </p:contentPart>
          </mc:Choice>
          <mc:Fallback>
            <p:pic>
              <p:nvPicPr>
                <p:cNvPr id="134" name="Freihand 133">
                  <a:extLst>
                    <a:ext uri="{FF2B5EF4-FFF2-40B4-BE49-F238E27FC236}">
                      <a16:creationId xmlns:a16="http://schemas.microsoft.com/office/drawing/2014/main" id="{5A3D41C9-C9F9-F609-DF22-392EC3E567BB}"/>
                    </a:ext>
                  </a:extLst>
                </p:cNvPr>
                <p:cNvPicPr/>
                <p:nvPr/>
              </p:nvPicPr>
              <p:blipFill>
                <a:blip r:embed="rId251"/>
                <a:stretch>
                  <a:fillRect/>
                </a:stretch>
              </p:blipFill>
              <p:spPr>
                <a:xfrm>
                  <a:off x="7540235" y="2220868"/>
                  <a:ext cx="143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7" name="Freihand 136">
                  <a:extLst>
                    <a:ext uri="{FF2B5EF4-FFF2-40B4-BE49-F238E27FC236}">
                      <a16:creationId xmlns:a16="http://schemas.microsoft.com/office/drawing/2014/main" id="{E50382DB-4EC1-B4AC-9526-01831BFECCFC}"/>
                    </a:ext>
                  </a:extLst>
                </p14:cNvPr>
                <p14:cNvContentPartPr/>
                <p14:nvPr/>
              </p14:nvContentPartPr>
              <p14:xfrm>
                <a:off x="7758035" y="2146708"/>
                <a:ext cx="65160" cy="123840"/>
              </p14:xfrm>
            </p:contentPart>
          </mc:Choice>
          <mc:Fallback>
            <p:pic>
              <p:nvPicPr>
                <p:cNvPr id="137" name="Freihand 136">
                  <a:extLst>
                    <a:ext uri="{FF2B5EF4-FFF2-40B4-BE49-F238E27FC236}">
                      <a16:creationId xmlns:a16="http://schemas.microsoft.com/office/drawing/2014/main" id="{E50382DB-4EC1-B4AC-9526-01831BFECCFC}"/>
                    </a:ext>
                  </a:extLst>
                </p:cNvPr>
                <p:cNvPicPr/>
                <p:nvPr/>
              </p:nvPicPr>
              <p:blipFill>
                <a:blip r:embed="rId253"/>
                <a:stretch>
                  <a:fillRect/>
                </a:stretch>
              </p:blipFill>
              <p:spPr>
                <a:xfrm>
                  <a:off x="7749035" y="2137708"/>
                  <a:ext cx="82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8" name="Freihand 137">
                  <a:extLst>
                    <a:ext uri="{FF2B5EF4-FFF2-40B4-BE49-F238E27FC236}">
                      <a16:creationId xmlns:a16="http://schemas.microsoft.com/office/drawing/2014/main" id="{E2618F31-D0E4-F209-CB9B-BE2C07A4F493}"/>
                    </a:ext>
                  </a:extLst>
                </p14:cNvPr>
                <p14:cNvContentPartPr/>
                <p14:nvPr/>
              </p14:nvContentPartPr>
              <p14:xfrm>
                <a:off x="7865675" y="2154628"/>
                <a:ext cx="67320" cy="72720"/>
              </p14:xfrm>
            </p:contentPart>
          </mc:Choice>
          <mc:Fallback>
            <p:pic>
              <p:nvPicPr>
                <p:cNvPr id="138" name="Freihand 137">
                  <a:extLst>
                    <a:ext uri="{FF2B5EF4-FFF2-40B4-BE49-F238E27FC236}">
                      <a16:creationId xmlns:a16="http://schemas.microsoft.com/office/drawing/2014/main" id="{E2618F31-D0E4-F209-CB9B-BE2C07A4F493}"/>
                    </a:ext>
                  </a:extLst>
                </p:cNvPr>
                <p:cNvPicPr/>
                <p:nvPr/>
              </p:nvPicPr>
              <p:blipFill>
                <a:blip r:embed="rId255"/>
                <a:stretch>
                  <a:fillRect/>
                </a:stretch>
              </p:blipFill>
              <p:spPr>
                <a:xfrm>
                  <a:off x="7857035" y="2145628"/>
                  <a:ext cx="84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9" name="Freihand 138">
                  <a:extLst>
                    <a:ext uri="{FF2B5EF4-FFF2-40B4-BE49-F238E27FC236}">
                      <a16:creationId xmlns:a16="http://schemas.microsoft.com/office/drawing/2014/main" id="{BD2238AF-303D-C595-0C4D-FA0F41731865}"/>
                    </a:ext>
                  </a:extLst>
                </p14:cNvPr>
                <p14:cNvContentPartPr/>
                <p14:nvPr/>
              </p14:nvContentPartPr>
              <p14:xfrm>
                <a:off x="7956395" y="2109988"/>
                <a:ext cx="99720" cy="108360"/>
              </p14:xfrm>
            </p:contentPart>
          </mc:Choice>
          <mc:Fallback>
            <p:pic>
              <p:nvPicPr>
                <p:cNvPr id="139" name="Freihand 138">
                  <a:extLst>
                    <a:ext uri="{FF2B5EF4-FFF2-40B4-BE49-F238E27FC236}">
                      <a16:creationId xmlns:a16="http://schemas.microsoft.com/office/drawing/2014/main" id="{BD2238AF-303D-C595-0C4D-FA0F41731865}"/>
                    </a:ext>
                  </a:extLst>
                </p:cNvPr>
                <p:cNvPicPr/>
                <p:nvPr/>
              </p:nvPicPr>
              <p:blipFill>
                <a:blip r:embed="rId257"/>
                <a:stretch>
                  <a:fillRect/>
                </a:stretch>
              </p:blipFill>
              <p:spPr>
                <a:xfrm>
                  <a:off x="7947395" y="2101348"/>
                  <a:ext cx="11736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8">
            <p14:nvContentPartPr>
              <p14:cNvPr id="149" name="Freihand 148">
                <a:extLst>
                  <a:ext uri="{FF2B5EF4-FFF2-40B4-BE49-F238E27FC236}">
                    <a16:creationId xmlns:a16="http://schemas.microsoft.com/office/drawing/2014/main" id="{B4FFD8E4-4338-49E5-5F87-382B8BBD2D3D}"/>
                  </a:ext>
                </a:extLst>
              </p14:cNvPr>
              <p14:cNvContentPartPr/>
              <p14:nvPr/>
            </p14:nvContentPartPr>
            <p14:xfrm>
              <a:off x="8346275" y="2382148"/>
              <a:ext cx="179280" cy="211680"/>
            </p14:xfrm>
          </p:contentPart>
        </mc:Choice>
        <mc:Fallback>
          <p:pic>
            <p:nvPicPr>
              <p:cNvPr id="149" name="Freihand 148">
                <a:extLst>
                  <a:ext uri="{FF2B5EF4-FFF2-40B4-BE49-F238E27FC236}">
                    <a16:creationId xmlns:a16="http://schemas.microsoft.com/office/drawing/2014/main" id="{B4FFD8E4-4338-49E5-5F87-382B8BBD2D3D}"/>
                  </a:ext>
                </a:extLst>
              </p:cNvPr>
              <p:cNvPicPr/>
              <p:nvPr/>
            </p:nvPicPr>
            <p:blipFill>
              <a:blip r:embed="rId259"/>
              <a:stretch>
                <a:fillRect/>
              </a:stretch>
            </p:blipFill>
            <p:spPr>
              <a:xfrm>
                <a:off x="8337275" y="2373508"/>
                <a:ext cx="196920" cy="229320"/>
              </a:xfrm>
              <a:prstGeom prst="rect">
                <a:avLst/>
              </a:prstGeom>
            </p:spPr>
          </p:pic>
        </mc:Fallback>
      </mc:AlternateContent>
      <p:grpSp>
        <p:nvGrpSpPr>
          <p:cNvPr id="152" name="Gruppieren 151">
            <a:extLst>
              <a:ext uri="{FF2B5EF4-FFF2-40B4-BE49-F238E27FC236}">
                <a16:creationId xmlns:a16="http://schemas.microsoft.com/office/drawing/2014/main" id="{CD6E6044-A486-D885-123A-DEDD702E95EC}"/>
              </a:ext>
            </a:extLst>
          </p:cNvPr>
          <p:cNvGrpSpPr/>
          <p:nvPr/>
        </p:nvGrpSpPr>
        <p:grpSpPr>
          <a:xfrm>
            <a:off x="8740115" y="2368468"/>
            <a:ext cx="148680" cy="94320"/>
            <a:chOff x="8740115" y="2368468"/>
            <a:chExt cx="148680" cy="94320"/>
          </a:xfrm>
        </p:grpSpPr>
        <mc:AlternateContent xmlns:mc="http://schemas.openxmlformats.org/markup-compatibility/2006">
          <mc:Choice xmlns:p14="http://schemas.microsoft.com/office/powerpoint/2010/main" Requires="p14">
            <p:contentPart p14:bwMode="auto" r:id="rId260">
              <p14:nvContentPartPr>
                <p14:cNvPr id="150" name="Freihand 149">
                  <a:extLst>
                    <a:ext uri="{FF2B5EF4-FFF2-40B4-BE49-F238E27FC236}">
                      <a16:creationId xmlns:a16="http://schemas.microsoft.com/office/drawing/2014/main" id="{2E1116A6-7DB9-34A0-76A3-97EA21F09590}"/>
                    </a:ext>
                  </a:extLst>
                </p14:cNvPr>
                <p14:cNvContentPartPr/>
                <p14:nvPr/>
              </p14:nvContentPartPr>
              <p14:xfrm>
                <a:off x="8750195" y="2368468"/>
                <a:ext cx="138600" cy="25560"/>
              </p14:xfrm>
            </p:contentPart>
          </mc:Choice>
          <mc:Fallback>
            <p:pic>
              <p:nvPicPr>
                <p:cNvPr id="150" name="Freihand 149">
                  <a:extLst>
                    <a:ext uri="{FF2B5EF4-FFF2-40B4-BE49-F238E27FC236}">
                      <a16:creationId xmlns:a16="http://schemas.microsoft.com/office/drawing/2014/main" id="{2E1116A6-7DB9-34A0-76A3-97EA21F09590}"/>
                    </a:ext>
                  </a:extLst>
                </p:cNvPr>
                <p:cNvPicPr/>
                <p:nvPr/>
              </p:nvPicPr>
              <p:blipFill>
                <a:blip r:embed="rId261"/>
                <a:stretch>
                  <a:fillRect/>
                </a:stretch>
              </p:blipFill>
              <p:spPr>
                <a:xfrm>
                  <a:off x="8741195" y="2359828"/>
                  <a:ext cx="156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1" name="Freihand 150">
                  <a:extLst>
                    <a:ext uri="{FF2B5EF4-FFF2-40B4-BE49-F238E27FC236}">
                      <a16:creationId xmlns:a16="http://schemas.microsoft.com/office/drawing/2014/main" id="{BDC45D6B-9503-A654-03DE-9C2562EEFEB3}"/>
                    </a:ext>
                  </a:extLst>
                </p14:cNvPr>
                <p14:cNvContentPartPr/>
                <p14:nvPr/>
              </p14:nvContentPartPr>
              <p14:xfrm>
                <a:off x="8740115" y="2440828"/>
                <a:ext cx="136440" cy="21960"/>
              </p14:xfrm>
            </p:contentPart>
          </mc:Choice>
          <mc:Fallback>
            <p:pic>
              <p:nvPicPr>
                <p:cNvPr id="151" name="Freihand 150">
                  <a:extLst>
                    <a:ext uri="{FF2B5EF4-FFF2-40B4-BE49-F238E27FC236}">
                      <a16:creationId xmlns:a16="http://schemas.microsoft.com/office/drawing/2014/main" id="{BDC45D6B-9503-A654-03DE-9C2562EEFEB3}"/>
                    </a:ext>
                  </a:extLst>
                </p:cNvPr>
                <p:cNvPicPr/>
                <p:nvPr/>
              </p:nvPicPr>
              <p:blipFill>
                <a:blip r:embed="rId263"/>
                <a:stretch>
                  <a:fillRect/>
                </a:stretch>
              </p:blipFill>
              <p:spPr>
                <a:xfrm>
                  <a:off x="8731475" y="2431828"/>
                  <a:ext cx="154080" cy="39600"/>
                </a:xfrm>
                <a:prstGeom prst="rect">
                  <a:avLst/>
                </a:prstGeom>
              </p:spPr>
            </p:pic>
          </mc:Fallback>
        </mc:AlternateContent>
      </p:grpSp>
      <p:grpSp>
        <p:nvGrpSpPr>
          <p:cNvPr id="164" name="Gruppieren 163">
            <a:extLst>
              <a:ext uri="{FF2B5EF4-FFF2-40B4-BE49-F238E27FC236}">
                <a16:creationId xmlns:a16="http://schemas.microsoft.com/office/drawing/2014/main" id="{6F53B3F4-57BC-B5E2-5EBD-32E306D6737F}"/>
              </a:ext>
            </a:extLst>
          </p:cNvPr>
          <p:cNvGrpSpPr/>
          <p:nvPr/>
        </p:nvGrpSpPr>
        <p:grpSpPr>
          <a:xfrm>
            <a:off x="9140795" y="2275228"/>
            <a:ext cx="567360" cy="194760"/>
            <a:chOff x="9140795" y="2275228"/>
            <a:chExt cx="567360" cy="194760"/>
          </a:xfrm>
        </p:grpSpPr>
        <mc:AlternateContent xmlns:mc="http://schemas.openxmlformats.org/markup-compatibility/2006">
          <mc:Choice xmlns:p14="http://schemas.microsoft.com/office/powerpoint/2010/main" Requires="p14">
            <p:contentPart p14:bwMode="auto" r:id="rId264">
              <p14:nvContentPartPr>
                <p14:cNvPr id="153" name="Freihand 152">
                  <a:extLst>
                    <a:ext uri="{FF2B5EF4-FFF2-40B4-BE49-F238E27FC236}">
                      <a16:creationId xmlns:a16="http://schemas.microsoft.com/office/drawing/2014/main" id="{3D6BA9A3-5D79-6C0D-4F24-E7671C9D819E}"/>
                    </a:ext>
                  </a:extLst>
                </p14:cNvPr>
                <p14:cNvContentPartPr/>
                <p14:nvPr/>
              </p14:nvContentPartPr>
              <p14:xfrm>
                <a:off x="9140795" y="2277388"/>
                <a:ext cx="107280" cy="192600"/>
              </p14:xfrm>
            </p:contentPart>
          </mc:Choice>
          <mc:Fallback>
            <p:pic>
              <p:nvPicPr>
                <p:cNvPr id="153" name="Freihand 152">
                  <a:extLst>
                    <a:ext uri="{FF2B5EF4-FFF2-40B4-BE49-F238E27FC236}">
                      <a16:creationId xmlns:a16="http://schemas.microsoft.com/office/drawing/2014/main" id="{3D6BA9A3-5D79-6C0D-4F24-E7671C9D819E}"/>
                    </a:ext>
                  </a:extLst>
                </p:cNvPr>
                <p:cNvPicPr/>
                <p:nvPr/>
              </p:nvPicPr>
              <p:blipFill>
                <a:blip r:embed="rId265"/>
                <a:stretch>
                  <a:fillRect/>
                </a:stretch>
              </p:blipFill>
              <p:spPr>
                <a:xfrm>
                  <a:off x="9132155" y="2268748"/>
                  <a:ext cx="124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4" name="Freihand 153">
                  <a:extLst>
                    <a:ext uri="{FF2B5EF4-FFF2-40B4-BE49-F238E27FC236}">
                      <a16:creationId xmlns:a16="http://schemas.microsoft.com/office/drawing/2014/main" id="{9E4D928E-CEC4-28A2-0790-C009800A6648}"/>
                    </a:ext>
                  </a:extLst>
                </p14:cNvPr>
                <p14:cNvContentPartPr/>
                <p14:nvPr/>
              </p14:nvContentPartPr>
              <p14:xfrm>
                <a:off x="9324035" y="2275228"/>
                <a:ext cx="140760" cy="158760"/>
              </p14:xfrm>
            </p:contentPart>
          </mc:Choice>
          <mc:Fallback>
            <p:pic>
              <p:nvPicPr>
                <p:cNvPr id="154" name="Freihand 153">
                  <a:extLst>
                    <a:ext uri="{FF2B5EF4-FFF2-40B4-BE49-F238E27FC236}">
                      <a16:creationId xmlns:a16="http://schemas.microsoft.com/office/drawing/2014/main" id="{9E4D928E-CEC4-28A2-0790-C009800A6648}"/>
                    </a:ext>
                  </a:extLst>
                </p:cNvPr>
                <p:cNvPicPr/>
                <p:nvPr/>
              </p:nvPicPr>
              <p:blipFill>
                <a:blip r:embed="rId267"/>
                <a:stretch>
                  <a:fillRect/>
                </a:stretch>
              </p:blipFill>
              <p:spPr>
                <a:xfrm>
                  <a:off x="9315395" y="2266588"/>
                  <a:ext cx="158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5" name="Freihand 154">
                  <a:extLst>
                    <a:ext uri="{FF2B5EF4-FFF2-40B4-BE49-F238E27FC236}">
                      <a16:creationId xmlns:a16="http://schemas.microsoft.com/office/drawing/2014/main" id="{5B19C002-1B97-34DA-B60F-C60F68FDC857}"/>
                    </a:ext>
                  </a:extLst>
                </p14:cNvPr>
                <p14:cNvContentPartPr/>
                <p14:nvPr/>
              </p14:nvContentPartPr>
              <p14:xfrm>
                <a:off x="9544715" y="2283508"/>
                <a:ext cx="163440" cy="132840"/>
              </p14:xfrm>
            </p:contentPart>
          </mc:Choice>
          <mc:Fallback>
            <p:pic>
              <p:nvPicPr>
                <p:cNvPr id="155" name="Freihand 154">
                  <a:extLst>
                    <a:ext uri="{FF2B5EF4-FFF2-40B4-BE49-F238E27FC236}">
                      <a16:creationId xmlns:a16="http://schemas.microsoft.com/office/drawing/2014/main" id="{5B19C002-1B97-34DA-B60F-C60F68FDC857}"/>
                    </a:ext>
                  </a:extLst>
                </p:cNvPr>
                <p:cNvPicPr/>
                <p:nvPr/>
              </p:nvPicPr>
              <p:blipFill>
                <a:blip r:embed="rId269"/>
                <a:stretch>
                  <a:fillRect/>
                </a:stretch>
              </p:blipFill>
              <p:spPr>
                <a:xfrm>
                  <a:off x="9535715" y="2274868"/>
                  <a:ext cx="181080" cy="15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0">
            <p14:nvContentPartPr>
              <p14:cNvPr id="156" name="Freihand 155">
                <a:extLst>
                  <a:ext uri="{FF2B5EF4-FFF2-40B4-BE49-F238E27FC236}">
                    <a16:creationId xmlns:a16="http://schemas.microsoft.com/office/drawing/2014/main" id="{E9AC069F-8C5D-DCF8-46E2-94680756224D}"/>
                  </a:ext>
                </a:extLst>
              </p14:cNvPr>
              <p14:cNvContentPartPr/>
              <p14:nvPr/>
            </p14:nvContentPartPr>
            <p14:xfrm>
              <a:off x="9927395" y="2296828"/>
              <a:ext cx="146520" cy="26640"/>
            </p14:xfrm>
          </p:contentPart>
        </mc:Choice>
        <mc:Fallback>
          <p:pic>
            <p:nvPicPr>
              <p:cNvPr id="156" name="Freihand 155">
                <a:extLst>
                  <a:ext uri="{FF2B5EF4-FFF2-40B4-BE49-F238E27FC236}">
                    <a16:creationId xmlns:a16="http://schemas.microsoft.com/office/drawing/2014/main" id="{E9AC069F-8C5D-DCF8-46E2-94680756224D}"/>
                  </a:ext>
                </a:extLst>
              </p:cNvPr>
              <p:cNvPicPr/>
              <p:nvPr/>
            </p:nvPicPr>
            <p:blipFill>
              <a:blip r:embed="rId271"/>
              <a:stretch>
                <a:fillRect/>
              </a:stretch>
            </p:blipFill>
            <p:spPr>
              <a:xfrm>
                <a:off x="9918395" y="2288188"/>
                <a:ext cx="164160" cy="44280"/>
              </a:xfrm>
              <a:prstGeom prst="rect">
                <a:avLst/>
              </a:prstGeom>
            </p:spPr>
          </p:pic>
        </mc:Fallback>
      </mc:AlternateContent>
      <p:grpSp>
        <p:nvGrpSpPr>
          <p:cNvPr id="163" name="Gruppieren 162">
            <a:extLst>
              <a:ext uri="{FF2B5EF4-FFF2-40B4-BE49-F238E27FC236}">
                <a16:creationId xmlns:a16="http://schemas.microsoft.com/office/drawing/2014/main" id="{62DEDA73-21C1-E061-982E-9D67352E5D82}"/>
              </a:ext>
            </a:extLst>
          </p:cNvPr>
          <p:cNvGrpSpPr/>
          <p:nvPr/>
        </p:nvGrpSpPr>
        <p:grpSpPr>
          <a:xfrm>
            <a:off x="10265075" y="2044468"/>
            <a:ext cx="824040" cy="299880"/>
            <a:chOff x="10265075" y="2044468"/>
            <a:chExt cx="824040" cy="299880"/>
          </a:xfrm>
        </p:grpSpPr>
        <mc:AlternateContent xmlns:mc="http://schemas.openxmlformats.org/markup-compatibility/2006">
          <mc:Choice xmlns:p14="http://schemas.microsoft.com/office/powerpoint/2010/main" Requires="p14">
            <p:contentPart p14:bwMode="auto" r:id="rId272">
              <p14:nvContentPartPr>
                <p14:cNvPr id="157" name="Freihand 156">
                  <a:extLst>
                    <a:ext uri="{FF2B5EF4-FFF2-40B4-BE49-F238E27FC236}">
                      <a16:creationId xmlns:a16="http://schemas.microsoft.com/office/drawing/2014/main" id="{D88C6706-1678-6E33-FD68-BEAF9C966F3A}"/>
                    </a:ext>
                  </a:extLst>
                </p14:cNvPr>
                <p14:cNvContentPartPr/>
                <p14:nvPr/>
              </p14:nvContentPartPr>
              <p14:xfrm>
                <a:off x="10265075" y="2218708"/>
                <a:ext cx="15840" cy="117000"/>
              </p14:xfrm>
            </p:contentPart>
          </mc:Choice>
          <mc:Fallback>
            <p:pic>
              <p:nvPicPr>
                <p:cNvPr id="157" name="Freihand 156">
                  <a:extLst>
                    <a:ext uri="{FF2B5EF4-FFF2-40B4-BE49-F238E27FC236}">
                      <a16:creationId xmlns:a16="http://schemas.microsoft.com/office/drawing/2014/main" id="{D88C6706-1678-6E33-FD68-BEAF9C966F3A}"/>
                    </a:ext>
                  </a:extLst>
                </p:cNvPr>
                <p:cNvPicPr/>
                <p:nvPr/>
              </p:nvPicPr>
              <p:blipFill>
                <a:blip r:embed="rId273"/>
                <a:stretch>
                  <a:fillRect/>
                </a:stretch>
              </p:blipFill>
              <p:spPr>
                <a:xfrm>
                  <a:off x="10256075" y="2209708"/>
                  <a:ext cx="33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8" name="Freihand 157">
                  <a:extLst>
                    <a:ext uri="{FF2B5EF4-FFF2-40B4-BE49-F238E27FC236}">
                      <a16:creationId xmlns:a16="http://schemas.microsoft.com/office/drawing/2014/main" id="{A8CC9CC6-9821-428E-091C-9F05240500D8}"/>
                    </a:ext>
                  </a:extLst>
                </p14:cNvPr>
                <p14:cNvContentPartPr/>
                <p14:nvPr/>
              </p14:nvContentPartPr>
              <p14:xfrm>
                <a:off x="10375235" y="2199988"/>
                <a:ext cx="122040" cy="144360"/>
              </p14:xfrm>
            </p:contentPart>
          </mc:Choice>
          <mc:Fallback>
            <p:pic>
              <p:nvPicPr>
                <p:cNvPr id="158" name="Freihand 157">
                  <a:extLst>
                    <a:ext uri="{FF2B5EF4-FFF2-40B4-BE49-F238E27FC236}">
                      <a16:creationId xmlns:a16="http://schemas.microsoft.com/office/drawing/2014/main" id="{A8CC9CC6-9821-428E-091C-9F05240500D8}"/>
                    </a:ext>
                  </a:extLst>
                </p:cNvPr>
                <p:cNvPicPr/>
                <p:nvPr/>
              </p:nvPicPr>
              <p:blipFill>
                <a:blip r:embed="rId275"/>
                <a:stretch>
                  <a:fillRect/>
                </a:stretch>
              </p:blipFill>
              <p:spPr>
                <a:xfrm>
                  <a:off x="10366235" y="2190988"/>
                  <a:ext cx="139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9" name="Freihand 158">
                  <a:extLst>
                    <a:ext uri="{FF2B5EF4-FFF2-40B4-BE49-F238E27FC236}">
                      <a16:creationId xmlns:a16="http://schemas.microsoft.com/office/drawing/2014/main" id="{472E7CDD-F819-3559-AA82-73A677D3D737}"/>
                    </a:ext>
                  </a:extLst>
                </p14:cNvPr>
                <p14:cNvContentPartPr/>
                <p14:nvPr/>
              </p14:nvContentPartPr>
              <p14:xfrm>
                <a:off x="10394675" y="2166868"/>
                <a:ext cx="133560" cy="22320"/>
              </p14:xfrm>
            </p:contentPart>
          </mc:Choice>
          <mc:Fallback>
            <p:pic>
              <p:nvPicPr>
                <p:cNvPr id="159" name="Freihand 158">
                  <a:extLst>
                    <a:ext uri="{FF2B5EF4-FFF2-40B4-BE49-F238E27FC236}">
                      <a16:creationId xmlns:a16="http://schemas.microsoft.com/office/drawing/2014/main" id="{472E7CDD-F819-3559-AA82-73A677D3D737}"/>
                    </a:ext>
                  </a:extLst>
                </p:cNvPr>
                <p:cNvPicPr/>
                <p:nvPr/>
              </p:nvPicPr>
              <p:blipFill>
                <a:blip r:embed="rId277"/>
                <a:stretch>
                  <a:fillRect/>
                </a:stretch>
              </p:blipFill>
              <p:spPr>
                <a:xfrm>
                  <a:off x="10385675" y="2157868"/>
                  <a:ext cx="151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0" name="Freihand 159">
                  <a:extLst>
                    <a:ext uri="{FF2B5EF4-FFF2-40B4-BE49-F238E27FC236}">
                      <a16:creationId xmlns:a16="http://schemas.microsoft.com/office/drawing/2014/main" id="{EF21D4F8-DC77-E97C-62A9-9ED9ECB74FA5}"/>
                    </a:ext>
                  </a:extLst>
                </p14:cNvPr>
                <p14:cNvContentPartPr/>
                <p14:nvPr/>
              </p14:nvContentPartPr>
              <p14:xfrm>
                <a:off x="10568195" y="2161828"/>
                <a:ext cx="106200" cy="132120"/>
              </p14:xfrm>
            </p:contentPart>
          </mc:Choice>
          <mc:Fallback>
            <p:pic>
              <p:nvPicPr>
                <p:cNvPr id="160" name="Freihand 159">
                  <a:extLst>
                    <a:ext uri="{FF2B5EF4-FFF2-40B4-BE49-F238E27FC236}">
                      <a16:creationId xmlns:a16="http://schemas.microsoft.com/office/drawing/2014/main" id="{EF21D4F8-DC77-E97C-62A9-9ED9ECB74FA5}"/>
                    </a:ext>
                  </a:extLst>
                </p:cNvPr>
                <p:cNvPicPr/>
                <p:nvPr/>
              </p:nvPicPr>
              <p:blipFill>
                <a:blip r:embed="rId279"/>
                <a:stretch>
                  <a:fillRect/>
                </a:stretch>
              </p:blipFill>
              <p:spPr>
                <a:xfrm>
                  <a:off x="10559195" y="2153188"/>
                  <a:ext cx="123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1" name="Freihand 160">
                  <a:extLst>
                    <a:ext uri="{FF2B5EF4-FFF2-40B4-BE49-F238E27FC236}">
                      <a16:creationId xmlns:a16="http://schemas.microsoft.com/office/drawing/2014/main" id="{2A315970-5C5E-81C3-3C1F-973078C3043B}"/>
                    </a:ext>
                  </a:extLst>
                </p14:cNvPr>
                <p14:cNvContentPartPr/>
                <p14:nvPr/>
              </p14:nvContentPartPr>
              <p14:xfrm>
                <a:off x="10725155" y="2174788"/>
                <a:ext cx="165600" cy="110520"/>
              </p14:xfrm>
            </p:contentPart>
          </mc:Choice>
          <mc:Fallback>
            <p:pic>
              <p:nvPicPr>
                <p:cNvPr id="161" name="Freihand 160">
                  <a:extLst>
                    <a:ext uri="{FF2B5EF4-FFF2-40B4-BE49-F238E27FC236}">
                      <a16:creationId xmlns:a16="http://schemas.microsoft.com/office/drawing/2014/main" id="{2A315970-5C5E-81C3-3C1F-973078C3043B}"/>
                    </a:ext>
                  </a:extLst>
                </p:cNvPr>
                <p:cNvPicPr/>
                <p:nvPr/>
              </p:nvPicPr>
              <p:blipFill>
                <a:blip r:embed="rId281"/>
                <a:stretch>
                  <a:fillRect/>
                </a:stretch>
              </p:blipFill>
              <p:spPr>
                <a:xfrm>
                  <a:off x="10716515" y="2166148"/>
                  <a:ext cx="183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2" name="Freihand 161">
                  <a:extLst>
                    <a:ext uri="{FF2B5EF4-FFF2-40B4-BE49-F238E27FC236}">
                      <a16:creationId xmlns:a16="http://schemas.microsoft.com/office/drawing/2014/main" id="{2E2C3B90-FFEB-BD57-10C0-3B623F399EF7}"/>
                    </a:ext>
                  </a:extLst>
                </p14:cNvPr>
                <p14:cNvContentPartPr/>
                <p14:nvPr/>
              </p14:nvContentPartPr>
              <p14:xfrm>
                <a:off x="10975355" y="2044468"/>
                <a:ext cx="113760" cy="234720"/>
              </p14:xfrm>
            </p:contentPart>
          </mc:Choice>
          <mc:Fallback>
            <p:pic>
              <p:nvPicPr>
                <p:cNvPr id="162" name="Freihand 161">
                  <a:extLst>
                    <a:ext uri="{FF2B5EF4-FFF2-40B4-BE49-F238E27FC236}">
                      <a16:creationId xmlns:a16="http://schemas.microsoft.com/office/drawing/2014/main" id="{2E2C3B90-FFEB-BD57-10C0-3B623F399EF7}"/>
                    </a:ext>
                  </a:extLst>
                </p:cNvPr>
                <p:cNvPicPr/>
                <p:nvPr/>
              </p:nvPicPr>
              <p:blipFill>
                <a:blip r:embed="rId283"/>
                <a:stretch>
                  <a:fillRect/>
                </a:stretch>
              </p:blipFill>
              <p:spPr>
                <a:xfrm>
                  <a:off x="10966355" y="2035828"/>
                  <a:ext cx="131400" cy="252360"/>
                </a:xfrm>
                <a:prstGeom prst="rect">
                  <a:avLst/>
                </a:prstGeom>
              </p:spPr>
            </p:pic>
          </mc:Fallback>
        </mc:AlternateContent>
      </p:grpSp>
      <p:grpSp>
        <p:nvGrpSpPr>
          <p:cNvPr id="167" name="Gruppieren 166">
            <a:extLst>
              <a:ext uri="{FF2B5EF4-FFF2-40B4-BE49-F238E27FC236}">
                <a16:creationId xmlns:a16="http://schemas.microsoft.com/office/drawing/2014/main" id="{D42E4C72-0F78-688B-E9FE-E93E0A0359A4}"/>
              </a:ext>
            </a:extLst>
          </p:cNvPr>
          <p:cNvGrpSpPr/>
          <p:nvPr/>
        </p:nvGrpSpPr>
        <p:grpSpPr>
          <a:xfrm>
            <a:off x="7115795" y="2335348"/>
            <a:ext cx="942480" cy="344880"/>
            <a:chOff x="7115795" y="2335348"/>
            <a:chExt cx="942480" cy="344880"/>
          </a:xfrm>
        </p:grpSpPr>
        <mc:AlternateContent xmlns:mc="http://schemas.openxmlformats.org/markup-compatibility/2006">
          <mc:Choice xmlns:p14="http://schemas.microsoft.com/office/powerpoint/2010/main" Requires="p14">
            <p:contentPart p14:bwMode="auto" r:id="rId284">
              <p14:nvContentPartPr>
                <p14:cNvPr id="141" name="Freihand 140">
                  <a:extLst>
                    <a:ext uri="{FF2B5EF4-FFF2-40B4-BE49-F238E27FC236}">
                      <a16:creationId xmlns:a16="http://schemas.microsoft.com/office/drawing/2014/main" id="{AC6CD2E7-9F70-0D08-F563-EE52B97C70E8}"/>
                    </a:ext>
                  </a:extLst>
                </p14:cNvPr>
                <p14:cNvContentPartPr/>
                <p14:nvPr/>
              </p14:nvContentPartPr>
              <p14:xfrm>
                <a:off x="7116155" y="2540908"/>
                <a:ext cx="201960" cy="23040"/>
              </p14:xfrm>
            </p:contentPart>
          </mc:Choice>
          <mc:Fallback>
            <p:pic>
              <p:nvPicPr>
                <p:cNvPr id="141" name="Freihand 140">
                  <a:extLst>
                    <a:ext uri="{FF2B5EF4-FFF2-40B4-BE49-F238E27FC236}">
                      <a16:creationId xmlns:a16="http://schemas.microsoft.com/office/drawing/2014/main" id="{AC6CD2E7-9F70-0D08-F563-EE52B97C70E8}"/>
                    </a:ext>
                  </a:extLst>
                </p:cNvPr>
                <p:cNvPicPr/>
                <p:nvPr/>
              </p:nvPicPr>
              <p:blipFill>
                <a:blip r:embed="rId285"/>
                <a:stretch>
                  <a:fillRect/>
                </a:stretch>
              </p:blipFill>
              <p:spPr>
                <a:xfrm>
                  <a:off x="7107515" y="2532268"/>
                  <a:ext cx="219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2" name="Freihand 141">
                  <a:extLst>
                    <a:ext uri="{FF2B5EF4-FFF2-40B4-BE49-F238E27FC236}">
                      <a16:creationId xmlns:a16="http://schemas.microsoft.com/office/drawing/2014/main" id="{58436FA1-9B04-BCC2-9010-B2CDDDBD7EDF}"/>
                    </a:ext>
                  </a:extLst>
                </p14:cNvPr>
                <p14:cNvContentPartPr/>
                <p14:nvPr/>
              </p14:nvContentPartPr>
              <p14:xfrm>
                <a:off x="7115795" y="2494828"/>
                <a:ext cx="291240" cy="185400"/>
              </p14:xfrm>
            </p:contentPart>
          </mc:Choice>
          <mc:Fallback>
            <p:pic>
              <p:nvPicPr>
                <p:cNvPr id="142" name="Freihand 141">
                  <a:extLst>
                    <a:ext uri="{FF2B5EF4-FFF2-40B4-BE49-F238E27FC236}">
                      <a16:creationId xmlns:a16="http://schemas.microsoft.com/office/drawing/2014/main" id="{58436FA1-9B04-BCC2-9010-B2CDDDBD7EDF}"/>
                    </a:ext>
                  </a:extLst>
                </p:cNvPr>
                <p:cNvPicPr/>
                <p:nvPr/>
              </p:nvPicPr>
              <p:blipFill>
                <a:blip r:embed="rId287"/>
                <a:stretch>
                  <a:fillRect/>
                </a:stretch>
              </p:blipFill>
              <p:spPr>
                <a:xfrm>
                  <a:off x="7106795" y="2485828"/>
                  <a:ext cx="308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43" name="Freihand 142">
                  <a:extLst>
                    <a:ext uri="{FF2B5EF4-FFF2-40B4-BE49-F238E27FC236}">
                      <a16:creationId xmlns:a16="http://schemas.microsoft.com/office/drawing/2014/main" id="{A2E86612-04F9-9FD4-079E-9AE8FF77448A}"/>
                    </a:ext>
                  </a:extLst>
                </p14:cNvPr>
                <p14:cNvContentPartPr/>
                <p14:nvPr/>
              </p14:nvContentPartPr>
              <p14:xfrm>
                <a:off x="7588835" y="2500588"/>
                <a:ext cx="12600" cy="145800"/>
              </p14:xfrm>
            </p:contentPart>
          </mc:Choice>
          <mc:Fallback>
            <p:pic>
              <p:nvPicPr>
                <p:cNvPr id="143" name="Freihand 142">
                  <a:extLst>
                    <a:ext uri="{FF2B5EF4-FFF2-40B4-BE49-F238E27FC236}">
                      <a16:creationId xmlns:a16="http://schemas.microsoft.com/office/drawing/2014/main" id="{A2E86612-04F9-9FD4-079E-9AE8FF77448A}"/>
                    </a:ext>
                  </a:extLst>
                </p:cNvPr>
                <p:cNvPicPr/>
                <p:nvPr/>
              </p:nvPicPr>
              <p:blipFill>
                <a:blip r:embed="rId289"/>
                <a:stretch>
                  <a:fillRect/>
                </a:stretch>
              </p:blipFill>
              <p:spPr>
                <a:xfrm>
                  <a:off x="7579835" y="2491588"/>
                  <a:ext cx="30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4" name="Freihand 143">
                  <a:extLst>
                    <a:ext uri="{FF2B5EF4-FFF2-40B4-BE49-F238E27FC236}">
                      <a16:creationId xmlns:a16="http://schemas.microsoft.com/office/drawing/2014/main" id="{A1ADCF25-40FF-C56F-F893-B802D4CA07FD}"/>
                    </a:ext>
                  </a:extLst>
                </p14:cNvPr>
                <p14:cNvContentPartPr/>
                <p14:nvPr/>
              </p14:nvContentPartPr>
              <p14:xfrm>
                <a:off x="7500275" y="2451628"/>
                <a:ext cx="199800" cy="195480"/>
              </p14:xfrm>
            </p:contentPart>
          </mc:Choice>
          <mc:Fallback>
            <p:pic>
              <p:nvPicPr>
                <p:cNvPr id="144" name="Freihand 143">
                  <a:extLst>
                    <a:ext uri="{FF2B5EF4-FFF2-40B4-BE49-F238E27FC236}">
                      <a16:creationId xmlns:a16="http://schemas.microsoft.com/office/drawing/2014/main" id="{A1ADCF25-40FF-C56F-F893-B802D4CA07FD}"/>
                    </a:ext>
                  </a:extLst>
                </p:cNvPr>
                <p:cNvPicPr/>
                <p:nvPr/>
              </p:nvPicPr>
              <p:blipFill>
                <a:blip r:embed="rId291"/>
                <a:stretch>
                  <a:fillRect/>
                </a:stretch>
              </p:blipFill>
              <p:spPr>
                <a:xfrm>
                  <a:off x="7491635" y="2442988"/>
                  <a:ext cx="217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5" name="Freihand 144">
                  <a:extLst>
                    <a:ext uri="{FF2B5EF4-FFF2-40B4-BE49-F238E27FC236}">
                      <a16:creationId xmlns:a16="http://schemas.microsoft.com/office/drawing/2014/main" id="{5A6A8175-3A08-E5C7-8822-2D904C6049B4}"/>
                    </a:ext>
                  </a:extLst>
                </p14:cNvPr>
                <p14:cNvContentPartPr/>
                <p14:nvPr/>
              </p14:nvContentPartPr>
              <p14:xfrm>
                <a:off x="7764515" y="2418148"/>
                <a:ext cx="127800" cy="190440"/>
              </p14:xfrm>
            </p:contentPart>
          </mc:Choice>
          <mc:Fallback>
            <p:pic>
              <p:nvPicPr>
                <p:cNvPr id="145" name="Freihand 144">
                  <a:extLst>
                    <a:ext uri="{FF2B5EF4-FFF2-40B4-BE49-F238E27FC236}">
                      <a16:creationId xmlns:a16="http://schemas.microsoft.com/office/drawing/2014/main" id="{5A6A8175-3A08-E5C7-8822-2D904C6049B4}"/>
                    </a:ext>
                  </a:extLst>
                </p:cNvPr>
                <p:cNvPicPr/>
                <p:nvPr/>
              </p:nvPicPr>
              <p:blipFill>
                <a:blip r:embed="rId293"/>
                <a:stretch>
                  <a:fillRect/>
                </a:stretch>
              </p:blipFill>
              <p:spPr>
                <a:xfrm>
                  <a:off x="7755875" y="2409148"/>
                  <a:ext cx="145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47" name="Freihand 146">
                  <a:extLst>
                    <a:ext uri="{FF2B5EF4-FFF2-40B4-BE49-F238E27FC236}">
                      <a16:creationId xmlns:a16="http://schemas.microsoft.com/office/drawing/2014/main" id="{E23F3D90-8937-5A3F-4904-5EBE7551CBF8}"/>
                    </a:ext>
                  </a:extLst>
                </p14:cNvPr>
                <p14:cNvContentPartPr/>
                <p14:nvPr/>
              </p14:nvContentPartPr>
              <p14:xfrm>
                <a:off x="8043875" y="2491228"/>
                <a:ext cx="10440" cy="5760"/>
              </p14:xfrm>
            </p:contentPart>
          </mc:Choice>
          <mc:Fallback>
            <p:pic>
              <p:nvPicPr>
                <p:cNvPr id="147" name="Freihand 146">
                  <a:extLst>
                    <a:ext uri="{FF2B5EF4-FFF2-40B4-BE49-F238E27FC236}">
                      <a16:creationId xmlns:a16="http://schemas.microsoft.com/office/drawing/2014/main" id="{E23F3D90-8937-5A3F-4904-5EBE7551CBF8}"/>
                    </a:ext>
                  </a:extLst>
                </p:cNvPr>
                <p:cNvPicPr/>
                <p:nvPr/>
              </p:nvPicPr>
              <p:blipFill>
                <a:blip r:embed="rId295"/>
                <a:stretch>
                  <a:fillRect/>
                </a:stretch>
              </p:blipFill>
              <p:spPr>
                <a:xfrm>
                  <a:off x="8034875" y="2482588"/>
                  <a:ext cx="28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8" name="Freihand 147">
                  <a:extLst>
                    <a:ext uri="{FF2B5EF4-FFF2-40B4-BE49-F238E27FC236}">
                      <a16:creationId xmlns:a16="http://schemas.microsoft.com/office/drawing/2014/main" id="{2F5FD78D-CFD5-CB1C-336E-AADE069325D1}"/>
                    </a:ext>
                  </a:extLst>
                </p14:cNvPr>
                <p14:cNvContentPartPr/>
                <p14:nvPr/>
              </p14:nvContentPartPr>
              <p14:xfrm>
                <a:off x="8045315" y="2566828"/>
                <a:ext cx="12960" cy="23400"/>
              </p14:xfrm>
            </p:contentPart>
          </mc:Choice>
          <mc:Fallback>
            <p:pic>
              <p:nvPicPr>
                <p:cNvPr id="148" name="Freihand 147">
                  <a:extLst>
                    <a:ext uri="{FF2B5EF4-FFF2-40B4-BE49-F238E27FC236}">
                      <a16:creationId xmlns:a16="http://schemas.microsoft.com/office/drawing/2014/main" id="{2F5FD78D-CFD5-CB1C-336E-AADE069325D1}"/>
                    </a:ext>
                  </a:extLst>
                </p:cNvPr>
                <p:cNvPicPr/>
                <p:nvPr/>
              </p:nvPicPr>
              <p:blipFill>
                <a:blip r:embed="rId297"/>
                <a:stretch>
                  <a:fillRect/>
                </a:stretch>
              </p:blipFill>
              <p:spPr>
                <a:xfrm>
                  <a:off x="8036675" y="2558188"/>
                  <a:ext cx="30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6" name="Freihand 165">
                  <a:extLst>
                    <a:ext uri="{FF2B5EF4-FFF2-40B4-BE49-F238E27FC236}">
                      <a16:creationId xmlns:a16="http://schemas.microsoft.com/office/drawing/2014/main" id="{63275B20-59AC-64C5-6BB4-34E907AA5D47}"/>
                    </a:ext>
                  </a:extLst>
                </p14:cNvPr>
                <p14:cNvContentPartPr/>
                <p14:nvPr/>
              </p14:nvContentPartPr>
              <p14:xfrm>
                <a:off x="7918595" y="2335348"/>
                <a:ext cx="7560" cy="106200"/>
              </p14:xfrm>
            </p:contentPart>
          </mc:Choice>
          <mc:Fallback>
            <p:pic>
              <p:nvPicPr>
                <p:cNvPr id="166" name="Freihand 165">
                  <a:extLst>
                    <a:ext uri="{FF2B5EF4-FFF2-40B4-BE49-F238E27FC236}">
                      <a16:creationId xmlns:a16="http://schemas.microsoft.com/office/drawing/2014/main" id="{63275B20-59AC-64C5-6BB4-34E907AA5D47}"/>
                    </a:ext>
                  </a:extLst>
                </p:cNvPr>
                <p:cNvPicPr/>
                <p:nvPr/>
              </p:nvPicPr>
              <p:blipFill>
                <a:blip r:embed="rId299"/>
                <a:stretch>
                  <a:fillRect/>
                </a:stretch>
              </p:blipFill>
              <p:spPr>
                <a:xfrm>
                  <a:off x="7909955" y="2326708"/>
                  <a:ext cx="25200" cy="123840"/>
                </a:xfrm>
                <a:prstGeom prst="rect">
                  <a:avLst/>
                </a:prstGeom>
              </p:spPr>
            </p:pic>
          </mc:Fallback>
        </mc:AlternateContent>
      </p:grpSp>
      <p:grpSp>
        <p:nvGrpSpPr>
          <p:cNvPr id="170" name="Gruppieren 169">
            <a:extLst>
              <a:ext uri="{FF2B5EF4-FFF2-40B4-BE49-F238E27FC236}">
                <a16:creationId xmlns:a16="http://schemas.microsoft.com/office/drawing/2014/main" id="{77124E3E-F4F0-84BF-1FC1-A46FBDFA5901}"/>
              </a:ext>
            </a:extLst>
          </p:cNvPr>
          <p:cNvGrpSpPr/>
          <p:nvPr/>
        </p:nvGrpSpPr>
        <p:grpSpPr>
          <a:xfrm>
            <a:off x="7529435" y="2777428"/>
            <a:ext cx="284040" cy="302040"/>
            <a:chOff x="7529435" y="2777428"/>
            <a:chExt cx="284040" cy="302040"/>
          </a:xfrm>
        </p:grpSpPr>
        <mc:AlternateContent xmlns:mc="http://schemas.openxmlformats.org/markup-compatibility/2006">
          <mc:Choice xmlns:p14="http://schemas.microsoft.com/office/powerpoint/2010/main" Requires="p14">
            <p:contentPart p14:bwMode="auto" r:id="rId300">
              <p14:nvContentPartPr>
                <p14:cNvPr id="165" name="Freihand 164">
                  <a:extLst>
                    <a:ext uri="{FF2B5EF4-FFF2-40B4-BE49-F238E27FC236}">
                      <a16:creationId xmlns:a16="http://schemas.microsoft.com/office/drawing/2014/main" id="{72E908E6-5D74-98A8-FFD0-129C70CB02A8}"/>
                    </a:ext>
                  </a:extLst>
                </p14:cNvPr>
                <p14:cNvContentPartPr/>
                <p14:nvPr/>
              </p14:nvContentPartPr>
              <p14:xfrm>
                <a:off x="7529435" y="2898748"/>
                <a:ext cx="18360" cy="180720"/>
              </p14:xfrm>
            </p:contentPart>
          </mc:Choice>
          <mc:Fallback>
            <p:pic>
              <p:nvPicPr>
                <p:cNvPr id="165" name="Freihand 164">
                  <a:extLst>
                    <a:ext uri="{FF2B5EF4-FFF2-40B4-BE49-F238E27FC236}">
                      <a16:creationId xmlns:a16="http://schemas.microsoft.com/office/drawing/2014/main" id="{72E908E6-5D74-98A8-FFD0-129C70CB02A8}"/>
                    </a:ext>
                  </a:extLst>
                </p:cNvPr>
                <p:cNvPicPr/>
                <p:nvPr/>
              </p:nvPicPr>
              <p:blipFill>
                <a:blip r:embed="rId301"/>
                <a:stretch>
                  <a:fillRect/>
                </a:stretch>
              </p:blipFill>
              <p:spPr>
                <a:xfrm>
                  <a:off x="7520435" y="2889748"/>
                  <a:ext cx="36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8" name="Freihand 167">
                  <a:extLst>
                    <a:ext uri="{FF2B5EF4-FFF2-40B4-BE49-F238E27FC236}">
                      <a16:creationId xmlns:a16="http://schemas.microsoft.com/office/drawing/2014/main" id="{C438E62E-A56D-AF3D-46F7-2B6C16CE221A}"/>
                    </a:ext>
                  </a:extLst>
                </p14:cNvPr>
                <p14:cNvContentPartPr/>
                <p14:nvPr/>
              </p14:nvContentPartPr>
              <p14:xfrm>
                <a:off x="7628435" y="2891908"/>
                <a:ext cx="108360" cy="147960"/>
              </p14:xfrm>
            </p:contentPart>
          </mc:Choice>
          <mc:Fallback>
            <p:pic>
              <p:nvPicPr>
                <p:cNvPr id="168" name="Freihand 167">
                  <a:extLst>
                    <a:ext uri="{FF2B5EF4-FFF2-40B4-BE49-F238E27FC236}">
                      <a16:creationId xmlns:a16="http://schemas.microsoft.com/office/drawing/2014/main" id="{C438E62E-A56D-AF3D-46F7-2B6C16CE221A}"/>
                    </a:ext>
                  </a:extLst>
                </p:cNvPr>
                <p:cNvPicPr/>
                <p:nvPr/>
              </p:nvPicPr>
              <p:blipFill>
                <a:blip r:embed="rId303"/>
                <a:stretch>
                  <a:fillRect/>
                </a:stretch>
              </p:blipFill>
              <p:spPr>
                <a:xfrm>
                  <a:off x="7619435" y="2883268"/>
                  <a:ext cx="126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9" name="Freihand 168">
                  <a:extLst>
                    <a:ext uri="{FF2B5EF4-FFF2-40B4-BE49-F238E27FC236}">
                      <a16:creationId xmlns:a16="http://schemas.microsoft.com/office/drawing/2014/main" id="{B8E42A50-207E-E65E-AF0A-7033ABF38D6D}"/>
                    </a:ext>
                  </a:extLst>
                </p14:cNvPr>
                <p14:cNvContentPartPr/>
                <p14:nvPr/>
              </p14:nvContentPartPr>
              <p14:xfrm>
                <a:off x="7801955" y="2777428"/>
                <a:ext cx="11520" cy="98280"/>
              </p14:xfrm>
            </p:contentPart>
          </mc:Choice>
          <mc:Fallback>
            <p:pic>
              <p:nvPicPr>
                <p:cNvPr id="169" name="Freihand 168">
                  <a:extLst>
                    <a:ext uri="{FF2B5EF4-FFF2-40B4-BE49-F238E27FC236}">
                      <a16:creationId xmlns:a16="http://schemas.microsoft.com/office/drawing/2014/main" id="{B8E42A50-207E-E65E-AF0A-7033ABF38D6D}"/>
                    </a:ext>
                  </a:extLst>
                </p:cNvPr>
                <p:cNvPicPr/>
                <p:nvPr/>
              </p:nvPicPr>
              <p:blipFill>
                <a:blip r:embed="rId305"/>
                <a:stretch>
                  <a:fillRect/>
                </a:stretch>
              </p:blipFill>
              <p:spPr>
                <a:xfrm>
                  <a:off x="7792955" y="2768428"/>
                  <a:ext cx="29160" cy="115920"/>
                </a:xfrm>
                <a:prstGeom prst="rect">
                  <a:avLst/>
                </a:prstGeom>
              </p:spPr>
            </p:pic>
          </mc:Fallback>
        </mc:AlternateContent>
      </p:grpSp>
      <p:grpSp>
        <p:nvGrpSpPr>
          <p:cNvPr id="173" name="Gruppieren 172">
            <a:extLst>
              <a:ext uri="{FF2B5EF4-FFF2-40B4-BE49-F238E27FC236}">
                <a16:creationId xmlns:a16="http://schemas.microsoft.com/office/drawing/2014/main" id="{0D265BD6-1EAE-5C6C-4C76-BFDE8135E5CA}"/>
              </a:ext>
            </a:extLst>
          </p:cNvPr>
          <p:cNvGrpSpPr/>
          <p:nvPr/>
        </p:nvGrpSpPr>
        <p:grpSpPr>
          <a:xfrm>
            <a:off x="7941635" y="2944468"/>
            <a:ext cx="146520" cy="68400"/>
            <a:chOff x="7941635" y="2944468"/>
            <a:chExt cx="146520" cy="68400"/>
          </a:xfrm>
        </p:grpSpPr>
        <mc:AlternateContent xmlns:mc="http://schemas.openxmlformats.org/markup-compatibility/2006">
          <mc:Choice xmlns:p14="http://schemas.microsoft.com/office/powerpoint/2010/main" Requires="p14">
            <p:contentPart p14:bwMode="auto" r:id="rId306">
              <p14:nvContentPartPr>
                <p14:cNvPr id="171" name="Freihand 170">
                  <a:extLst>
                    <a:ext uri="{FF2B5EF4-FFF2-40B4-BE49-F238E27FC236}">
                      <a16:creationId xmlns:a16="http://schemas.microsoft.com/office/drawing/2014/main" id="{A82E8D52-FE25-6C57-5111-1F537A699F4E}"/>
                    </a:ext>
                  </a:extLst>
                </p14:cNvPr>
                <p14:cNvContentPartPr/>
                <p14:nvPr/>
              </p14:nvContentPartPr>
              <p14:xfrm>
                <a:off x="7941635" y="2944468"/>
                <a:ext cx="146520" cy="13680"/>
              </p14:xfrm>
            </p:contentPart>
          </mc:Choice>
          <mc:Fallback>
            <p:pic>
              <p:nvPicPr>
                <p:cNvPr id="171" name="Freihand 170">
                  <a:extLst>
                    <a:ext uri="{FF2B5EF4-FFF2-40B4-BE49-F238E27FC236}">
                      <a16:creationId xmlns:a16="http://schemas.microsoft.com/office/drawing/2014/main" id="{A82E8D52-FE25-6C57-5111-1F537A699F4E}"/>
                    </a:ext>
                  </a:extLst>
                </p:cNvPr>
                <p:cNvPicPr/>
                <p:nvPr/>
              </p:nvPicPr>
              <p:blipFill>
                <a:blip r:embed="rId307"/>
                <a:stretch>
                  <a:fillRect/>
                </a:stretch>
              </p:blipFill>
              <p:spPr>
                <a:xfrm>
                  <a:off x="7932995" y="2935468"/>
                  <a:ext cx="164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2" name="Freihand 171">
                  <a:extLst>
                    <a:ext uri="{FF2B5EF4-FFF2-40B4-BE49-F238E27FC236}">
                      <a16:creationId xmlns:a16="http://schemas.microsoft.com/office/drawing/2014/main" id="{7F847764-19BF-AD8A-74EB-7A3DCB9517F3}"/>
                    </a:ext>
                  </a:extLst>
                </p14:cNvPr>
                <p14:cNvContentPartPr/>
                <p14:nvPr/>
              </p14:nvContentPartPr>
              <p14:xfrm>
                <a:off x="7941635" y="2998828"/>
                <a:ext cx="138600" cy="14040"/>
              </p14:xfrm>
            </p:contentPart>
          </mc:Choice>
          <mc:Fallback>
            <p:pic>
              <p:nvPicPr>
                <p:cNvPr id="172" name="Freihand 171">
                  <a:extLst>
                    <a:ext uri="{FF2B5EF4-FFF2-40B4-BE49-F238E27FC236}">
                      <a16:creationId xmlns:a16="http://schemas.microsoft.com/office/drawing/2014/main" id="{7F847764-19BF-AD8A-74EB-7A3DCB9517F3}"/>
                    </a:ext>
                  </a:extLst>
                </p:cNvPr>
                <p:cNvPicPr/>
                <p:nvPr/>
              </p:nvPicPr>
              <p:blipFill>
                <a:blip r:embed="rId309"/>
                <a:stretch>
                  <a:fillRect/>
                </a:stretch>
              </p:blipFill>
              <p:spPr>
                <a:xfrm>
                  <a:off x="7932995" y="2990188"/>
                  <a:ext cx="156240" cy="31680"/>
                </a:xfrm>
                <a:prstGeom prst="rect">
                  <a:avLst/>
                </a:prstGeom>
              </p:spPr>
            </p:pic>
          </mc:Fallback>
        </mc:AlternateContent>
      </p:grpSp>
      <p:grpSp>
        <p:nvGrpSpPr>
          <p:cNvPr id="176" name="Gruppieren 175">
            <a:extLst>
              <a:ext uri="{FF2B5EF4-FFF2-40B4-BE49-F238E27FC236}">
                <a16:creationId xmlns:a16="http://schemas.microsoft.com/office/drawing/2014/main" id="{4FDE37D9-44A7-D2EA-56D5-77384CBD7F97}"/>
              </a:ext>
            </a:extLst>
          </p:cNvPr>
          <p:cNvGrpSpPr/>
          <p:nvPr/>
        </p:nvGrpSpPr>
        <p:grpSpPr>
          <a:xfrm>
            <a:off x="8296235" y="2837908"/>
            <a:ext cx="353880" cy="174240"/>
            <a:chOff x="8296235" y="2837908"/>
            <a:chExt cx="353880" cy="174240"/>
          </a:xfrm>
        </p:grpSpPr>
        <mc:AlternateContent xmlns:mc="http://schemas.openxmlformats.org/markup-compatibility/2006">
          <mc:Choice xmlns:p14="http://schemas.microsoft.com/office/powerpoint/2010/main" Requires="p14">
            <p:contentPart p14:bwMode="auto" r:id="rId310">
              <p14:nvContentPartPr>
                <p14:cNvPr id="174" name="Freihand 173">
                  <a:extLst>
                    <a:ext uri="{FF2B5EF4-FFF2-40B4-BE49-F238E27FC236}">
                      <a16:creationId xmlns:a16="http://schemas.microsoft.com/office/drawing/2014/main" id="{E1610499-B6F8-EBA4-14B5-CD6794D226CF}"/>
                    </a:ext>
                  </a:extLst>
                </p14:cNvPr>
                <p14:cNvContentPartPr/>
                <p14:nvPr/>
              </p14:nvContentPartPr>
              <p14:xfrm>
                <a:off x="8296235" y="2880388"/>
                <a:ext cx="160200" cy="131760"/>
              </p14:xfrm>
            </p:contentPart>
          </mc:Choice>
          <mc:Fallback>
            <p:pic>
              <p:nvPicPr>
                <p:cNvPr id="174" name="Freihand 173">
                  <a:extLst>
                    <a:ext uri="{FF2B5EF4-FFF2-40B4-BE49-F238E27FC236}">
                      <a16:creationId xmlns:a16="http://schemas.microsoft.com/office/drawing/2014/main" id="{E1610499-B6F8-EBA4-14B5-CD6794D226CF}"/>
                    </a:ext>
                  </a:extLst>
                </p:cNvPr>
                <p:cNvPicPr/>
                <p:nvPr/>
              </p:nvPicPr>
              <p:blipFill>
                <a:blip r:embed="rId311"/>
                <a:stretch>
                  <a:fillRect/>
                </a:stretch>
              </p:blipFill>
              <p:spPr>
                <a:xfrm>
                  <a:off x="8287235" y="2871748"/>
                  <a:ext cx="177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5" name="Freihand 174">
                  <a:extLst>
                    <a:ext uri="{FF2B5EF4-FFF2-40B4-BE49-F238E27FC236}">
                      <a16:creationId xmlns:a16="http://schemas.microsoft.com/office/drawing/2014/main" id="{FCF8F643-307E-9020-F094-51E5069CCB44}"/>
                    </a:ext>
                  </a:extLst>
                </p14:cNvPr>
                <p14:cNvContentPartPr/>
                <p14:nvPr/>
              </p14:nvContentPartPr>
              <p14:xfrm>
                <a:off x="8500355" y="2837908"/>
                <a:ext cx="149760" cy="170640"/>
              </p14:xfrm>
            </p:contentPart>
          </mc:Choice>
          <mc:Fallback>
            <p:pic>
              <p:nvPicPr>
                <p:cNvPr id="175" name="Freihand 174">
                  <a:extLst>
                    <a:ext uri="{FF2B5EF4-FFF2-40B4-BE49-F238E27FC236}">
                      <a16:creationId xmlns:a16="http://schemas.microsoft.com/office/drawing/2014/main" id="{FCF8F643-307E-9020-F094-51E5069CCB44}"/>
                    </a:ext>
                  </a:extLst>
                </p:cNvPr>
                <p:cNvPicPr/>
                <p:nvPr/>
              </p:nvPicPr>
              <p:blipFill>
                <a:blip r:embed="rId313"/>
                <a:stretch>
                  <a:fillRect/>
                </a:stretch>
              </p:blipFill>
              <p:spPr>
                <a:xfrm>
                  <a:off x="8491355" y="2828908"/>
                  <a:ext cx="167400" cy="188280"/>
                </a:xfrm>
                <a:prstGeom prst="rect">
                  <a:avLst/>
                </a:prstGeom>
              </p:spPr>
            </p:pic>
          </mc:Fallback>
        </mc:AlternateContent>
      </p:grpSp>
      <p:grpSp>
        <p:nvGrpSpPr>
          <p:cNvPr id="199" name="Gruppieren 198">
            <a:extLst>
              <a:ext uri="{FF2B5EF4-FFF2-40B4-BE49-F238E27FC236}">
                <a16:creationId xmlns:a16="http://schemas.microsoft.com/office/drawing/2014/main" id="{84A76B22-0682-77A4-246F-986067358C02}"/>
              </a:ext>
            </a:extLst>
          </p:cNvPr>
          <p:cNvGrpSpPr/>
          <p:nvPr/>
        </p:nvGrpSpPr>
        <p:grpSpPr>
          <a:xfrm>
            <a:off x="7500815" y="3063356"/>
            <a:ext cx="4017240" cy="424080"/>
            <a:chOff x="7998155" y="2796386"/>
            <a:chExt cx="4017240" cy="424080"/>
          </a:xfrm>
        </p:grpSpPr>
        <mc:AlternateContent xmlns:mc="http://schemas.openxmlformats.org/markup-compatibility/2006">
          <mc:Choice xmlns:p14="http://schemas.microsoft.com/office/powerpoint/2010/main" Requires="p14">
            <p:contentPart p14:bwMode="auto" r:id="rId314">
              <p14:nvContentPartPr>
                <p14:cNvPr id="177" name="Freihand 176">
                  <a:extLst>
                    <a:ext uri="{FF2B5EF4-FFF2-40B4-BE49-F238E27FC236}">
                      <a16:creationId xmlns:a16="http://schemas.microsoft.com/office/drawing/2014/main" id="{14BC88DF-2292-8712-C499-A4D41A98EE32}"/>
                    </a:ext>
                  </a:extLst>
                </p14:cNvPr>
                <p14:cNvContentPartPr/>
                <p14:nvPr/>
              </p14:nvContentPartPr>
              <p14:xfrm>
                <a:off x="7998155" y="3035786"/>
                <a:ext cx="98280" cy="159840"/>
              </p14:xfrm>
            </p:contentPart>
          </mc:Choice>
          <mc:Fallback>
            <p:pic>
              <p:nvPicPr>
                <p:cNvPr id="177" name="Freihand 176">
                  <a:extLst>
                    <a:ext uri="{FF2B5EF4-FFF2-40B4-BE49-F238E27FC236}">
                      <a16:creationId xmlns:a16="http://schemas.microsoft.com/office/drawing/2014/main" id="{14BC88DF-2292-8712-C499-A4D41A98EE32}"/>
                    </a:ext>
                  </a:extLst>
                </p:cNvPr>
                <p:cNvPicPr/>
                <p:nvPr/>
              </p:nvPicPr>
              <p:blipFill>
                <a:blip r:embed="rId315"/>
                <a:stretch>
                  <a:fillRect/>
                </a:stretch>
              </p:blipFill>
              <p:spPr>
                <a:xfrm>
                  <a:off x="7989155" y="3026786"/>
                  <a:ext cx="115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8" name="Freihand 177">
                  <a:extLst>
                    <a:ext uri="{FF2B5EF4-FFF2-40B4-BE49-F238E27FC236}">
                      <a16:creationId xmlns:a16="http://schemas.microsoft.com/office/drawing/2014/main" id="{B65EC5FC-AF83-B66E-D90C-95A27727C275}"/>
                    </a:ext>
                  </a:extLst>
                </p14:cNvPr>
                <p14:cNvContentPartPr/>
                <p14:nvPr/>
              </p14:nvContentPartPr>
              <p14:xfrm>
                <a:off x="8234315" y="3045866"/>
                <a:ext cx="16920" cy="136080"/>
              </p14:xfrm>
            </p:contentPart>
          </mc:Choice>
          <mc:Fallback>
            <p:pic>
              <p:nvPicPr>
                <p:cNvPr id="178" name="Freihand 177">
                  <a:extLst>
                    <a:ext uri="{FF2B5EF4-FFF2-40B4-BE49-F238E27FC236}">
                      <a16:creationId xmlns:a16="http://schemas.microsoft.com/office/drawing/2014/main" id="{B65EC5FC-AF83-B66E-D90C-95A27727C275}"/>
                    </a:ext>
                  </a:extLst>
                </p:cNvPr>
                <p:cNvPicPr/>
                <p:nvPr/>
              </p:nvPicPr>
              <p:blipFill>
                <a:blip r:embed="rId317"/>
                <a:stretch>
                  <a:fillRect/>
                </a:stretch>
              </p:blipFill>
              <p:spPr>
                <a:xfrm>
                  <a:off x="8225315" y="3036866"/>
                  <a:ext cx="34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9" name="Freihand 178">
                  <a:extLst>
                    <a:ext uri="{FF2B5EF4-FFF2-40B4-BE49-F238E27FC236}">
                      <a16:creationId xmlns:a16="http://schemas.microsoft.com/office/drawing/2014/main" id="{3EAC3C46-0D0A-1F6F-62CB-74C9F9AAF749}"/>
                    </a:ext>
                  </a:extLst>
                </p14:cNvPr>
                <p14:cNvContentPartPr/>
                <p14:nvPr/>
              </p14:nvContentPartPr>
              <p14:xfrm>
                <a:off x="8406395" y="3040826"/>
                <a:ext cx="72720" cy="79560"/>
              </p14:xfrm>
            </p:contentPart>
          </mc:Choice>
          <mc:Fallback>
            <p:pic>
              <p:nvPicPr>
                <p:cNvPr id="179" name="Freihand 178">
                  <a:extLst>
                    <a:ext uri="{FF2B5EF4-FFF2-40B4-BE49-F238E27FC236}">
                      <a16:creationId xmlns:a16="http://schemas.microsoft.com/office/drawing/2014/main" id="{3EAC3C46-0D0A-1F6F-62CB-74C9F9AAF749}"/>
                    </a:ext>
                  </a:extLst>
                </p:cNvPr>
                <p:cNvPicPr/>
                <p:nvPr/>
              </p:nvPicPr>
              <p:blipFill>
                <a:blip r:embed="rId319"/>
                <a:stretch>
                  <a:fillRect/>
                </a:stretch>
              </p:blipFill>
              <p:spPr>
                <a:xfrm>
                  <a:off x="8397395" y="3031826"/>
                  <a:ext cx="90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0" name="Freihand 179">
                  <a:extLst>
                    <a:ext uri="{FF2B5EF4-FFF2-40B4-BE49-F238E27FC236}">
                      <a16:creationId xmlns:a16="http://schemas.microsoft.com/office/drawing/2014/main" id="{32041C8C-CDF1-7736-2C9E-A67DAA53C958}"/>
                    </a:ext>
                  </a:extLst>
                </p14:cNvPr>
                <p14:cNvContentPartPr/>
                <p14:nvPr/>
              </p14:nvContentPartPr>
              <p14:xfrm>
                <a:off x="8360675" y="3042986"/>
                <a:ext cx="121680" cy="145440"/>
              </p14:xfrm>
            </p:contentPart>
          </mc:Choice>
          <mc:Fallback>
            <p:pic>
              <p:nvPicPr>
                <p:cNvPr id="180" name="Freihand 179">
                  <a:extLst>
                    <a:ext uri="{FF2B5EF4-FFF2-40B4-BE49-F238E27FC236}">
                      <a16:creationId xmlns:a16="http://schemas.microsoft.com/office/drawing/2014/main" id="{32041C8C-CDF1-7736-2C9E-A67DAA53C958}"/>
                    </a:ext>
                  </a:extLst>
                </p:cNvPr>
                <p:cNvPicPr/>
                <p:nvPr/>
              </p:nvPicPr>
              <p:blipFill>
                <a:blip r:embed="rId321"/>
                <a:stretch>
                  <a:fillRect/>
                </a:stretch>
              </p:blipFill>
              <p:spPr>
                <a:xfrm>
                  <a:off x="8351675" y="3033986"/>
                  <a:ext cx="139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1" name="Freihand 180">
                  <a:extLst>
                    <a:ext uri="{FF2B5EF4-FFF2-40B4-BE49-F238E27FC236}">
                      <a16:creationId xmlns:a16="http://schemas.microsoft.com/office/drawing/2014/main" id="{D5637C37-F44D-A2DB-F460-1B633F0F0E64}"/>
                    </a:ext>
                  </a:extLst>
                </p14:cNvPr>
                <p14:cNvContentPartPr/>
                <p14:nvPr/>
              </p14:nvContentPartPr>
              <p14:xfrm>
                <a:off x="8159435" y="3055946"/>
                <a:ext cx="112320" cy="164520"/>
              </p14:xfrm>
            </p:contentPart>
          </mc:Choice>
          <mc:Fallback>
            <p:pic>
              <p:nvPicPr>
                <p:cNvPr id="181" name="Freihand 180">
                  <a:extLst>
                    <a:ext uri="{FF2B5EF4-FFF2-40B4-BE49-F238E27FC236}">
                      <a16:creationId xmlns:a16="http://schemas.microsoft.com/office/drawing/2014/main" id="{D5637C37-F44D-A2DB-F460-1B633F0F0E64}"/>
                    </a:ext>
                  </a:extLst>
                </p:cNvPr>
                <p:cNvPicPr/>
                <p:nvPr/>
              </p:nvPicPr>
              <p:blipFill>
                <a:blip r:embed="rId323"/>
                <a:stretch>
                  <a:fillRect/>
                </a:stretch>
              </p:blipFill>
              <p:spPr>
                <a:xfrm>
                  <a:off x="8150435" y="3047306"/>
                  <a:ext cx="129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2" name="Freihand 181">
                  <a:extLst>
                    <a:ext uri="{FF2B5EF4-FFF2-40B4-BE49-F238E27FC236}">
                      <a16:creationId xmlns:a16="http://schemas.microsoft.com/office/drawing/2014/main" id="{FFF1A0CE-B995-52F5-26EA-02B855950565}"/>
                    </a:ext>
                  </a:extLst>
                </p14:cNvPr>
                <p14:cNvContentPartPr/>
                <p14:nvPr/>
              </p14:nvContentPartPr>
              <p14:xfrm>
                <a:off x="8717795" y="3021386"/>
                <a:ext cx="20160" cy="138240"/>
              </p14:xfrm>
            </p:contentPart>
          </mc:Choice>
          <mc:Fallback>
            <p:pic>
              <p:nvPicPr>
                <p:cNvPr id="182" name="Freihand 181">
                  <a:extLst>
                    <a:ext uri="{FF2B5EF4-FFF2-40B4-BE49-F238E27FC236}">
                      <a16:creationId xmlns:a16="http://schemas.microsoft.com/office/drawing/2014/main" id="{FFF1A0CE-B995-52F5-26EA-02B855950565}"/>
                    </a:ext>
                  </a:extLst>
                </p:cNvPr>
                <p:cNvPicPr/>
                <p:nvPr/>
              </p:nvPicPr>
              <p:blipFill>
                <a:blip r:embed="rId325"/>
                <a:stretch>
                  <a:fillRect/>
                </a:stretch>
              </p:blipFill>
              <p:spPr>
                <a:xfrm>
                  <a:off x="8708795" y="3012386"/>
                  <a:ext cx="37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3" name="Freihand 182">
                  <a:extLst>
                    <a:ext uri="{FF2B5EF4-FFF2-40B4-BE49-F238E27FC236}">
                      <a16:creationId xmlns:a16="http://schemas.microsoft.com/office/drawing/2014/main" id="{F45F3B33-E9B3-34D9-4310-32F96FE61AB6}"/>
                    </a:ext>
                  </a:extLst>
                </p14:cNvPr>
                <p14:cNvContentPartPr/>
                <p14:nvPr/>
              </p14:nvContentPartPr>
              <p14:xfrm>
                <a:off x="8696555" y="3051986"/>
                <a:ext cx="149040" cy="18720"/>
              </p14:xfrm>
            </p:contentPart>
          </mc:Choice>
          <mc:Fallback>
            <p:pic>
              <p:nvPicPr>
                <p:cNvPr id="183" name="Freihand 182">
                  <a:extLst>
                    <a:ext uri="{FF2B5EF4-FFF2-40B4-BE49-F238E27FC236}">
                      <a16:creationId xmlns:a16="http://schemas.microsoft.com/office/drawing/2014/main" id="{F45F3B33-E9B3-34D9-4310-32F96FE61AB6}"/>
                    </a:ext>
                  </a:extLst>
                </p:cNvPr>
                <p:cNvPicPr/>
                <p:nvPr/>
              </p:nvPicPr>
              <p:blipFill>
                <a:blip r:embed="rId327"/>
                <a:stretch>
                  <a:fillRect/>
                </a:stretch>
              </p:blipFill>
              <p:spPr>
                <a:xfrm>
                  <a:off x="8687555" y="3042986"/>
                  <a:ext cx="166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4" name="Freihand 183">
                  <a:extLst>
                    <a:ext uri="{FF2B5EF4-FFF2-40B4-BE49-F238E27FC236}">
                      <a16:creationId xmlns:a16="http://schemas.microsoft.com/office/drawing/2014/main" id="{2EB8EF7F-A333-8796-4754-47748AABB124}"/>
                    </a:ext>
                  </a:extLst>
                </p14:cNvPr>
                <p14:cNvContentPartPr/>
                <p14:nvPr/>
              </p14:nvContentPartPr>
              <p14:xfrm>
                <a:off x="8916515" y="2946506"/>
                <a:ext cx="130320" cy="146520"/>
              </p14:xfrm>
            </p:contentPart>
          </mc:Choice>
          <mc:Fallback>
            <p:pic>
              <p:nvPicPr>
                <p:cNvPr id="184" name="Freihand 183">
                  <a:extLst>
                    <a:ext uri="{FF2B5EF4-FFF2-40B4-BE49-F238E27FC236}">
                      <a16:creationId xmlns:a16="http://schemas.microsoft.com/office/drawing/2014/main" id="{2EB8EF7F-A333-8796-4754-47748AABB124}"/>
                    </a:ext>
                  </a:extLst>
                </p:cNvPr>
                <p:cNvPicPr/>
                <p:nvPr/>
              </p:nvPicPr>
              <p:blipFill>
                <a:blip r:embed="rId329"/>
                <a:stretch>
                  <a:fillRect/>
                </a:stretch>
              </p:blipFill>
              <p:spPr>
                <a:xfrm>
                  <a:off x="8907515" y="2937506"/>
                  <a:ext cx="147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5" name="Freihand 184">
                  <a:extLst>
                    <a:ext uri="{FF2B5EF4-FFF2-40B4-BE49-F238E27FC236}">
                      <a16:creationId xmlns:a16="http://schemas.microsoft.com/office/drawing/2014/main" id="{8E7449CE-6D8D-974F-88E1-70CCE744E2BB}"/>
                    </a:ext>
                  </a:extLst>
                </p14:cNvPr>
                <p14:cNvContentPartPr/>
                <p14:nvPr/>
              </p14:nvContentPartPr>
              <p14:xfrm>
                <a:off x="9061595" y="2928866"/>
                <a:ext cx="264240" cy="118080"/>
              </p14:xfrm>
            </p:contentPart>
          </mc:Choice>
          <mc:Fallback>
            <p:pic>
              <p:nvPicPr>
                <p:cNvPr id="185" name="Freihand 184">
                  <a:extLst>
                    <a:ext uri="{FF2B5EF4-FFF2-40B4-BE49-F238E27FC236}">
                      <a16:creationId xmlns:a16="http://schemas.microsoft.com/office/drawing/2014/main" id="{8E7449CE-6D8D-974F-88E1-70CCE744E2BB}"/>
                    </a:ext>
                  </a:extLst>
                </p:cNvPr>
                <p:cNvPicPr/>
                <p:nvPr/>
              </p:nvPicPr>
              <p:blipFill>
                <a:blip r:embed="rId331"/>
                <a:stretch>
                  <a:fillRect/>
                </a:stretch>
              </p:blipFill>
              <p:spPr>
                <a:xfrm>
                  <a:off x="9052595" y="2919866"/>
                  <a:ext cx="281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6" name="Freihand 185">
                  <a:extLst>
                    <a:ext uri="{FF2B5EF4-FFF2-40B4-BE49-F238E27FC236}">
                      <a16:creationId xmlns:a16="http://schemas.microsoft.com/office/drawing/2014/main" id="{31F40DDC-ACD4-9688-EE18-67E4000D3EB6}"/>
                    </a:ext>
                  </a:extLst>
                </p14:cNvPr>
                <p14:cNvContentPartPr/>
                <p14:nvPr/>
              </p14:nvContentPartPr>
              <p14:xfrm>
                <a:off x="9462995" y="2938946"/>
                <a:ext cx="65880" cy="96120"/>
              </p14:xfrm>
            </p:contentPart>
          </mc:Choice>
          <mc:Fallback>
            <p:pic>
              <p:nvPicPr>
                <p:cNvPr id="186" name="Freihand 185">
                  <a:extLst>
                    <a:ext uri="{FF2B5EF4-FFF2-40B4-BE49-F238E27FC236}">
                      <a16:creationId xmlns:a16="http://schemas.microsoft.com/office/drawing/2014/main" id="{31F40DDC-ACD4-9688-EE18-67E4000D3EB6}"/>
                    </a:ext>
                  </a:extLst>
                </p:cNvPr>
                <p:cNvPicPr/>
                <p:nvPr/>
              </p:nvPicPr>
              <p:blipFill>
                <a:blip r:embed="rId333"/>
                <a:stretch>
                  <a:fillRect/>
                </a:stretch>
              </p:blipFill>
              <p:spPr>
                <a:xfrm>
                  <a:off x="9453995" y="2929946"/>
                  <a:ext cx="83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7" name="Freihand 186">
                  <a:extLst>
                    <a:ext uri="{FF2B5EF4-FFF2-40B4-BE49-F238E27FC236}">
                      <a16:creationId xmlns:a16="http://schemas.microsoft.com/office/drawing/2014/main" id="{58BBAF57-65F7-AAB0-4100-C8427D990C91}"/>
                    </a:ext>
                  </a:extLst>
                </p14:cNvPr>
                <p14:cNvContentPartPr/>
                <p14:nvPr/>
              </p14:nvContentPartPr>
              <p14:xfrm>
                <a:off x="9478115" y="2838506"/>
                <a:ext cx="22320" cy="14760"/>
              </p14:xfrm>
            </p:contentPart>
          </mc:Choice>
          <mc:Fallback>
            <p:pic>
              <p:nvPicPr>
                <p:cNvPr id="187" name="Freihand 186">
                  <a:extLst>
                    <a:ext uri="{FF2B5EF4-FFF2-40B4-BE49-F238E27FC236}">
                      <a16:creationId xmlns:a16="http://schemas.microsoft.com/office/drawing/2014/main" id="{58BBAF57-65F7-AAB0-4100-C8427D990C91}"/>
                    </a:ext>
                  </a:extLst>
                </p:cNvPr>
                <p:cNvPicPr/>
                <p:nvPr/>
              </p:nvPicPr>
              <p:blipFill>
                <a:blip r:embed="rId335"/>
                <a:stretch>
                  <a:fillRect/>
                </a:stretch>
              </p:blipFill>
              <p:spPr>
                <a:xfrm>
                  <a:off x="9469115" y="2829506"/>
                  <a:ext cx="39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8" name="Freihand 187">
                  <a:extLst>
                    <a:ext uri="{FF2B5EF4-FFF2-40B4-BE49-F238E27FC236}">
                      <a16:creationId xmlns:a16="http://schemas.microsoft.com/office/drawing/2014/main" id="{6D378A0A-20E3-CC5C-087B-B80574A3ADFD}"/>
                    </a:ext>
                  </a:extLst>
                </p14:cNvPr>
                <p14:cNvContentPartPr/>
                <p14:nvPr/>
              </p14:nvContentPartPr>
              <p14:xfrm>
                <a:off x="9957995" y="2927426"/>
                <a:ext cx="173880" cy="32400"/>
              </p14:xfrm>
            </p:contentPart>
          </mc:Choice>
          <mc:Fallback>
            <p:pic>
              <p:nvPicPr>
                <p:cNvPr id="188" name="Freihand 187">
                  <a:extLst>
                    <a:ext uri="{FF2B5EF4-FFF2-40B4-BE49-F238E27FC236}">
                      <a16:creationId xmlns:a16="http://schemas.microsoft.com/office/drawing/2014/main" id="{6D378A0A-20E3-CC5C-087B-B80574A3ADFD}"/>
                    </a:ext>
                  </a:extLst>
                </p:cNvPr>
                <p:cNvPicPr/>
                <p:nvPr/>
              </p:nvPicPr>
              <p:blipFill>
                <a:blip r:embed="rId337"/>
                <a:stretch>
                  <a:fillRect/>
                </a:stretch>
              </p:blipFill>
              <p:spPr>
                <a:xfrm>
                  <a:off x="9948995" y="2918786"/>
                  <a:ext cx="191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9" name="Freihand 188">
                  <a:extLst>
                    <a:ext uri="{FF2B5EF4-FFF2-40B4-BE49-F238E27FC236}">
                      <a16:creationId xmlns:a16="http://schemas.microsoft.com/office/drawing/2014/main" id="{19FBBAC0-4DFF-B5E9-F499-134984E44BA2}"/>
                    </a:ext>
                  </a:extLst>
                </p14:cNvPr>
                <p14:cNvContentPartPr/>
                <p14:nvPr/>
              </p14:nvContentPartPr>
              <p14:xfrm>
                <a:off x="9972035" y="2981786"/>
                <a:ext cx="159480" cy="15120"/>
              </p14:xfrm>
            </p:contentPart>
          </mc:Choice>
          <mc:Fallback>
            <p:pic>
              <p:nvPicPr>
                <p:cNvPr id="189" name="Freihand 188">
                  <a:extLst>
                    <a:ext uri="{FF2B5EF4-FFF2-40B4-BE49-F238E27FC236}">
                      <a16:creationId xmlns:a16="http://schemas.microsoft.com/office/drawing/2014/main" id="{19FBBAC0-4DFF-B5E9-F499-134984E44BA2}"/>
                    </a:ext>
                  </a:extLst>
                </p:cNvPr>
                <p:cNvPicPr/>
                <p:nvPr/>
              </p:nvPicPr>
              <p:blipFill>
                <a:blip r:embed="rId339"/>
                <a:stretch>
                  <a:fillRect/>
                </a:stretch>
              </p:blipFill>
              <p:spPr>
                <a:xfrm>
                  <a:off x="9963035" y="2972786"/>
                  <a:ext cx="177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0" name="Freihand 189">
                  <a:extLst>
                    <a:ext uri="{FF2B5EF4-FFF2-40B4-BE49-F238E27FC236}">
                      <a16:creationId xmlns:a16="http://schemas.microsoft.com/office/drawing/2014/main" id="{7A458738-E49D-2002-46E0-C9DAA2A9D587}"/>
                    </a:ext>
                  </a:extLst>
                </p14:cNvPr>
                <p14:cNvContentPartPr/>
                <p14:nvPr/>
              </p14:nvContentPartPr>
              <p14:xfrm>
                <a:off x="10350035" y="2901866"/>
                <a:ext cx="139680" cy="85320"/>
              </p14:xfrm>
            </p:contentPart>
          </mc:Choice>
          <mc:Fallback>
            <p:pic>
              <p:nvPicPr>
                <p:cNvPr id="190" name="Freihand 189">
                  <a:extLst>
                    <a:ext uri="{FF2B5EF4-FFF2-40B4-BE49-F238E27FC236}">
                      <a16:creationId xmlns:a16="http://schemas.microsoft.com/office/drawing/2014/main" id="{7A458738-E49D-2002-46E0-C9DAA2A9D587}"/>
                    </a:ext>
                  </a:extLst>
                </p:cNvPr>
                <p:cNvPicPr/>
                <p:nvPr/>
              </p:nvPicPr>
              <p:blipFill>
                <a:blip r:embed="rId341"/>
                <a:stretch>
                  <a:fillRect/>
                </a:stretch>
              </p:blipFill>
              <p:spPr>
                <a:xfrm>
                  <a:off x="10341035" y="2892866"/>
                  <a:ext cx="157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1" name="Freihand 190">
                  <a:extLst>
                    <a:ext uri="{FF2B5EF4-FFF2-40B4-BE49-F238E27FC236}">
                      <a16:creationId xmlns:a16="http://schemas.microsoft.com/office/drawing/2014/main" id="{EB54708A-4C34-3439-C15B-67A3465ABFA2}"/>
                    </a:ext>
                  </a:extLst>
                </p14:cNvPr>
                <p14:cNvContentPartPr/>
                <p14:nvPr/>
              </p14:nvContentPartPr>
              <p14:xfrm>
                <a:off x="10408715" y="2894306"/>
                <a:ext cx="118440" cy="269640"/>
              </p14:xfrm>
            </p:contentPart>
          </mc:Choice>
          <mc:Fallback>
            <p:pic>
              <p:nvPicPr>
                <p:cNvPr id="191" name="Freihand 190">
                  <a:extLst>
                    <a:ext uri="{FF2B5EF4-FFF2-40B4-BE49-F238E27FC236}">
                      <a16:creationId xmlns:a16="http://schemas.microsoft.com/office/drawing/2014/main" id="{EB54708A-4C34-3439-C15B-67A3465ABFA2}"/>
                    </a:ext>
                  </a:extLst>
                </p:cNvPr>
                <p:cNvPicPr/>
                <p:nvPr/>
              </p:nvPicPr>
              <p:blipFill>
                <a:blip r:embed="rId343"/>
                <a:stretch>
                  <a:fillRect/>
                </a:stretch>
              </p:blipFill>
              <p:spPr>
                <a:xfrm>
                  <a:off x="10399715" y="2885306"/>
                  <a:ext cx="1360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2" name="Freihand 191">
                  <a:extLst>
                    <a:ext uri="{FF2B5EF4-FFF2-40B4-BE49-F238E27FC236}">
                      <a16:creationId xmlns:a16="http://schemas.microsoft.com/office/drawing/2014/main" id="{8007E296-D1E3-0BB9-BEEF-524AD8D79FCF}"/>
                    </a:ext>
                  </a:extLst>
                </p14:cNvPr>
                <p14:cNvContentPartPr/>
                <p14:nvPr/>
              </p14:nvContentPartPr>
              <p14:xfrm>
                <a:off x="10716875" y="2948306"/>
                <a:ext cx="141480" cy="32400"/>
              </p14:xfrm>
            </p:contentPart>
          </mc:Choice>
          <mc:Fallback>
            <p:pic>
              <p:nvPicPr>
                <p:cNvPr id="192" name="Freihand 191">
                  <a:extLst>
                    <a:ext uri="{FF2B5EF4-FFF2-40B4-BE49-F238E27FC236}">
                      <a16:creationId xmlns:a16="http://schemas.microsoft.com/office/drawing/2014/main" id="{8007E296-D1E3-0BB9-BEEF-524AD8D79FCF}"/>
                    </a:ext>
                  </a:extLst>
                </p:cNvPr>
                <p:cNvPicPr/>
                <p:nvPr/>
              </p:nvPicPr>
              <p:blipFill>
                <a:blip r:embed="rId345"/>
                <a:stretch>
                  <a:fillRect/>
                </a:stretch>
              </p:blipFill>
              <p:spPr>
                <a:xfrm>
                  <a:off x="10707875" y="2939306"/>
                  <a:ext cx="159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3" name="Freihand 192">
                  <a:extLst>
                    <a:ext uri="{FF2B5EF4-FFF2-40B4-BE49-F238E27FC236}">
                      <a16:creationId xmlns:a16="http://schemas.microsoft.com/office/drawing/2014/main" id="{05261B34-01D0-6E8C-629B-17BE35C6755D}"/>
                    </a:ext>
                  </a:extLst>
                </p14:cNvPr>
                <p14:cNvContentPartPr/>
                <p14:nvPr/>
              </p14:nvContentPartPr>
              <p14:xfrm>
                <a:off x="10649195" y="2853986"/>
                <a:ext cx="189000" cy="177840"/>
              </p14:xfrm>
            </p:contentPart>
          </mc:Choice>
          <mc:Fallback>
            <p:pic>
              <p:nvPicPr>
                <p:cNvPr id="193" name="Freihand 192">
                  <a:extLst>
                    <a:ext uri="{FF2B5EF4-FFF2-40B4-BE49-F238E27FC236}">
                      <a16:creationId xmlns:a16="http://schemas.microsoft.com/office/drawing/2014/main" id="{05261B34-01D0-6E8C-629B-17BE35C6755D}"/>
                    </a:ext>
                  </a:extLst>
                </p:cNvPr>
                <p:cNvPicPr/>
                <p:nvPr/>
              </p:nvPicPr>
              <p:blipFill>
                <a:blip r:embed="rId347"/>
                <a:stretch>
                  <a:fillRect/>
                </a:stretch>
              </p:blipFill>
              <p:spPr>
                <a:xfrm>
                  <a:off x="10640195" y="2845346"/>
                  <a:ext cx="206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4" name="Freihand 193">
                  <a:extLst>
                    <a:ext uri="{FF2B5EF4-FFF2-40B4-BE49-F238E27FC236}">
                      <a16:creationId xmlns:a16="http://schemas.microsoft.com/office/drawing/2014/main" id="{E42B7709-7551-9FC4-584B-61557EFBFF5A}"/>
                    </a:ext>
                  </a:extLst>
                </p14:cNvPr>
                <p14:cNvContentPartPr/>
                <p14:nvPr/>
              </p14:nvContentPartPr>
              <p14:xfrm>
                <a:off x="10989395" y="2813306"/>
                <a:ext cx="140040" cy="189000"/>
              </p14:xfrm>
            </p:contentPart>
          </mc:Choice>
          <mc:Fallback>
            <p:pic>
              <p:nvPicPr>
                <p:cNvPr id="194" name="Freihand 193">
                  <a:extLst>
                    <a:ext uri="{FF2B5EF4-FFF2-40B4-BE49-F238E27FC236}">
                      <a16:creationId xmlns:a16="http://schemas.microsoft.com/office/drawing/2014/main" id="{E42B7709-7551-9FC4-584B-61557EFBFF5A}"/>
                    </a:ext>
                  </a:extLst>
                </p:cNvPr>
                <p:cNvPicPr/>
                <p:nvPr/>
              </p:nvPicPr>
              <p:blipFill>
                <a:blip r:embed="rId349"/>
                <a:stretch>
                  <a:fillRect/>
                </a:stretch>
              </p:blipFill>
              <p:spPr>
                <a:xfrm>
                  <a:off x="10980395" y="2804666"/>
                  <a:ext cx="157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5" name="Freihand 194">
                  <a:extLst>
                    <a:ext uri="{FF2B5EF4-FFF2-40B4-BE49-F238E27FC236}">
                      <a16:creationId xmlns:a16="http://schemas.microsoft.com/office/drawing/2014/main" id="{EED5BB02-37A3-F033-E2E0-329DBEE32FDD}"/>
                    </a:ext>
                  </a:extLst>
                </p14:cNvPr>
                <p14:cNvContentPartPr/>
                <p14:nvPr/>
              </p14:nvContentPartPr>
              <p14:xfrm>
                <a:off x="11149955" y="2796386"/>
                <a:ext cx="142200" cy="173520"/>
              </p14:xfrm>
            </p:contentPart>
          </mc:Choice>
          <mc:Fallback>
            <p:pic>
              <p:nvPicPr>
                <p:cNvPr id="195" name="Freihand 194">
                  <a:extLst>
                    <a:ext uri="{FF2B5EF4-FFF2-40B4-BE49-F238E27FC236}">
                      <a16:creationId xmlns:a16="http://schemas.microsoft.com/office/drawing/2014/main" id="{EED5BB02-37A3-F033-E2E0-329DBEE32FDD}"/>
                    </a:ext>
                  </a:extLst>
                </p:cNvPr>
                <p:cNvPicPr/>
                <p:nvPr/>
              </p:nvPicPr>
              <p:blipFill>
                <a:blip r:embed="rId351"/>
                <a:stretch>
                  <a:fillRect/>
                </a:stretch>
              </p:blipFill>
              <p:spPr>
                <a:xfrm>
                  <a:off x="11140955" y="2787746"/>
                  <a:ext cx="159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6" name="Freihand 195">
                  <a:extLst>
                    <a:ext uri="{FF2B5EF4-FFF2-40B4-BE49-F238E27FC236}">
                      <a16:creationId xmlns:a16="http://schemas.microsoft.com/office/drawing/2014/main" id="{348BA2FB-26C6-CB8E-7B49-A28D2C35F4B5}"/>
                    </a:ext>
                  </a:extLst>
                </p14:cNvPr>
                <p14:cNvContentPartPr/>
                <p14:nvPr/>
              </p14:nvContentPartPr>
              <p14:xfrm>
                <a:off x="11359475" y="2865506"/>
                <a:ext cx="97920" cy="24120"/>
              </p14:xfrm>
            </p:contentPart>
          </mc:Choice>
          <mc:Fallback>
            <p:pic>
              <p:nvPicPr>
                <p:cNvPr id="196" name="Freihand 195">
                  <a:extLst>
                    <a:ext uri="{FF2B5EF4-FFF2-40B4-BE49-F238E27FC236}">
                      <a16:creationId xmlns:a16="http://schemas.microsoft.com/office/drawing/2014/main" id="{348BA2FB-26C6-CB8E-7B49-A28D2C35F4B5}"/>
                    </a:ext>
                  </a:extLst>
                </p:cNvPr>
                <p:cNvPicPr/>
                <p:nvPr/>
              </p:nvPicPr>
              <p:blipFill>
                <a:blip r:embed="rId353"/>
                <a:stretch>
                  <a:fillRect/>
                </a:stretch>
              </p:blipFill>
              <p:spPr>
                <a:xfrm>
                  <a:off x="11350475" y="2856506"/>
                  <a:ext cx="115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7" name="Freihand 196">
                  <a:extLst>
                    <a:ext uri="{FF2B5EF4-FFF2-40B4-BE49-F238E27FC236}">
                      <a16:creationId xmlns:a16="http://schemas.microsoft.com/office/drawing/2014/main" id="{E99B4462-DE55-1480-38D4-01372DA718AF}"/>
                    </a:ext>
                  </a:extLst>
                </p14:cNvPr>
                <p14:cNvContentPartPr/>
                <p14:nvPr/>
              </p14:nvContentPartPr>
              <p14:xfrm>
                <a:off x="11444795" y="2808626"/>
                <a:ext cx="88560" cy="135000"/>
              </p14:xfrm>
            </p:contentPart>
          </mc:Choice>
          <mc:Fallback>
            <p:pic>
              <p:nvPicPr>
                <p:cNvPr id="197" name="Freihand 196">
                  <a:extLst>
                    <a:ext uri="{FF2B5EF4-FFF2-40B4-BE49-F238E27FC236}">
                      <a16:creationId xmlns:a16="http://schemas.microsoft.com/office/drawing/2014/main" id="{E99B4462-DE55-1480-38D4-01372DA718AF}"/>
                    </a:ext>
                  </a:extLst>
                </p:cNvPr>
                <p:cNvPicPr/>
                <p:nvPr/>
              </p:nvPicPr>
              <p:blipFill>
                <a:blip r:embed="rId355"/>
                <a:stretch>
                  <a:fillRect/>
                </a:stretch>
              </p:blipFill>
              <p:spPr>
                <a:xfrm>
                  <a:off x="11435795" y="2799986"/>
                  <a:ext cx="106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8" name="Freihand 197">
                  <a:extLst>
                    <a:ext uri="{FF2B5EF4-FFF2-40B4-BE49-F238E27FC236}">
                      <a16:creationId xmlns:a16="http://schemas.microsoft.com/office/drawing/2014/main" id="{00A85320-FA3C-A472-3678-1653F7AAEDC0}"/>
                    </a:ext>
                  </a:extLst>
                </p14:cNvPr>
                <p14:cNvContentPartPr/>
                <p14:nvPr/>
              </p14:nvContentPartPr>
              <p14:xfrm>
                <a:off x="11558555" y="2807546"/>
                <a:ext cx="456840" cy="117000"/>
              </p14:xfrm>
            </p:contentPart>
          </mc:Choice>
          <mc:Fallback>
            <p:pic>
              <p:nvPicPr>
                <p:cNvPr id="198" name="Freihand 197">
                  <a:extLst>
                    <a:ext uri="{FF2B5EF4-FFF2-40B4-BE49-F238E27FC236}">
                      <a16:creationId xmlns:a16="http://schemas.microsoft.com/office/drawing/2014/main" id="{00A85320-FA3C-A472-3678-1653F7AAEDC0}"/>
                    </a:ext>
                  </a:extLst>
                </p:cNvPr>
                <p:cNvPicPr/>
                <p:nvPr/>
              </p:nvPicPr>
              <p:blipFill>
                <a:blip r:embed="rId357"/>
                <a:stretch>
                  <a:fillRect/>
                </a:stretch>
              </p:blipFill>
              <p:spPr>
                <a:xfrm>
                  <a:off x="11549555" y="2798546"/>
                  <a:ext cx="47448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8">
            <p14:nvContentPartPr>
              <p14:cNvPr id="388" name="Freihand 387">
                <a:extLst>
                  <a:ext uri="{FF2B5EF4-FFF2-40B4-BE49-F238E27FC236}">
                    <a16:creationId xmlns:a16="http://schemas.microsoft.com/office/drawing/2014/main" id="{0464A942-8521-0891-3068-805358DB0789}"/>
                  </a:ext>
                </a:extLst>
              </p14:cNvPr>
              <p14:cNvContentPartPr/>
              <p14:nvPr/>
            </p14:nvContentPartPr>
            <p14:xfrm>
              <a:off x="2486555" y="1129708"/>
              <a:ext cx="686520" cy="120240"/>
            </p14:xfrm>
          </p:contentPart>
        </mc:Choice>
        <mc:Fallback>
          <p:pic>
            <p:nvPicPr>
              <p:cNvPr id="388" name="Freihand 387">
                <a:extLst>
                  <a:ext uri="{FF2B5EF4-FFF2-40B4-BE49-F238E27FC236}">
                    <a16:creationId xmlns:a16="http://schemas.microsoft.com/office/drawing/2014/main" id="{0464A942-8521-0891-3068-805358DB0789}"/>
                  </a:ext>
                </a:extLst>
              </p:cNvPr>
              <p:cNvPicPr/>
              <p:nvPr/>
            </p:nvPicPr>
            <p:blipFill>
              <a:blip r:embed="rId359"/>
              <a:stretch>
                <a:fillRect/>
              </a:stretch>
            </p:blipFill>
            <p:spPr>
              <a:xfrm>
                <a:off x="2477555" y="1121068"/>
                <a:ext cx="704160" cy="137880"/>
              </a:xfrm>
              <a:prstGeom prst="rect">
                <a:avLst/>
              </a:prstGeom>
            </p:spPr>
          </p:pic>
        </mc:Fallback>
      </mc:AlternateContent>
      <p:grpSp>
        <p:nvGrpSpPr>
          <p:cNvPr id="390" name="Gruppieren 389">
            <a:extLst>
              <a:ext uri="{FF2B5EF4-FFF2-40B4-BE49-F238E27FC236}">
                <a16:creationId xmlns:a16="http://schemas.microsoft.com/office/drawing/2014/main" id="{934D79AD-21B3-D1CA-4C98-5B29A1E6DE44}"/>
              </a:ext>
            </a:extLst>
          </p:cNvPr>
          <p:cNvGrpSpPr/>
          <p:nvPr/>
        </p:nvGrpSpPr>
        <p:grpSpPr>
          <a:xfrm>
            <a:off x="385595" y="3385828"/>
            <a:ext cx="11737080" cy="3359520"/>
            <a:chOff x="385595" y="3385828"/>
            <a:chExt cx="11737080" cy="3359520"/>
          </a:xfrm>
        </p:grpSpPr>
        <mc:AlternateContent xmlns:mc="http://schemas.openxmlformats.org/markup-compatibility/2006">
          <mc:Choice xmlns:p14="http://schemas.microsoft.com/office/powerpoint/2010/main" Requires="p14">
            <p:contentPart p14:bwMode="auto" r:id="rId360">
              <p14:nvContentPartPr>
                <p14:cNvPr id="234" name="Freihand 233">
                  <a:extLst>
                    <a:ext uri="{FF2B5EF4-FFF2-40B4-BE49-F238E27FC236}">
                      <a16:creationId xmlns:a16="http://schemas.microsoft.com/office/drawing/2014/main" id="{9398C122-BA72-102B-6617-911EECDC0A1B}"/>
                    </a:ext>
                  </a:extLst>
                </p14:cNvPr>
                <p14:cNvContentPartPr/>
                <p14:nvPr/>
              </p14:nvContentPartPr>
              <p14:xfrm>
                <a:off x="9925955" y="3558628"/>
                <a:ext cx="13680" cy="119520"/>
              </p14:xfrm>
            </p:contentPart>
          </mc:Choice>
          <mc:Fallback>
            <p:pic>
              <p:nvPicPr>
                <p:cNvPr id="234" name="Freihand 233">
                  <a:extLst>
                    <a:ext uri="{FF2B5EF4-FFF2-40B4-BE49-F238E27FC236}">
                      <a16:creationId xmlns:a16="http://schemas.microsoft.com/office/drawing/2014/main" id="{9398C122-BA72-102B-6617-911EECDC0A1B}"/>
                    </a:ext>
                  </a:extLst>
                </p:cNvPr>
                <p:cNvPicPr/>
                <p:nvPr/>
              </p:nvPicPr>
              <p:blipFill>
                <a:blip r:embed="rId361"/>
                <a:stretch>
                  <a:fillRect/>
                </a:stretch>
              </p:blipFill>
              <p:spPr>
                <a:xfrm>
                  <a:off x="9917315" y="3549988"/>
                  <a:ext cx="31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5" name="Freihand 234">
                  <a:extLst>
                    <a:ext uri="{FF2B5EF4-FFF2-40B4-BE49-F238E27FC236}">
                      <a16:creationId xmlns:a16="http://schemas.microsoft.com/office/drawing/2014/main" id="{CDCBA5AD-C286-1000-31DB-5E434EFF0560}"/>
                    </a:ext>
                  </a:extLst>
                </p14:cNvPr>
                <p14:cNvContentPartPr/>
                <p14:nvPr/>
              </p14:nvContentPartPr>
              <p14:xfrm>
                <a:off x="9886355" y="3601108"/>
                <a:ext cx="84240" cy="20880"/>
              </p14:xfrm>
            </p:contentPart>
          </mc:Choice>
          <mc:Fallback>
            <p:pic>
              <p:nvPicPr>
                <p:cNvPr id="235" name="Freihand 234">
                  <a:extLst>
                    <a:ext uri="{FF2B5EF4-FFF2-40B4-BE49-F238E27FC236}">
                      <a16:creationId xmlns:a16="http://schemas.microsoft.com/office/drawing/2014/main" id="{CDCBA5AD-C286-1000-31DB-5E434EFF0560}"/>
                    </a:ext>
                  </a:extLst>
                </p:cNvPr>
                <p:cNvPicPr/>
                <p:nvPr/>
              </p:nvPicPr>
              <p:blipFill>
                <a:blip r:embed="rId363"/>
                <a:stretch>
                  <a:fillRect/>
                </a:stretch>
              </p:blipFill>
              <p:spPr>
                <a:xfrm>
                  <a:off x="9877715" y="3592468"/>
                  <a:ext cx="101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7" name="Freihand 236">
                  <a:extLst>
                    <a:ext uri="{FF2B5EF4-FFF2-40B4-BE49-F238E27FC236}">
                      <a16:creationId xmlns:a16="http://schemas.microsoft.com/office/drawing/2014/main" id="{38279B93-2769-3789-6CC1-5BDEEE839452}"/>
                    </a:ext>
                  </a:extLst>
                </p14:cNvPr>
                <p14:cNvContentPartPr/>
                <p14:nvPr/>
              </p14:nvContentPartPr>
              <p14:xfrm>
                <a:off x="10118915" y="3518668"/>
                <a:ext cx="96480" cy="146160"/>
              </p14:xfrm>
            </p:contentPart>
          </mc:Choice>
          <mc:Fallback>
            <p:pic>
              <p:nvPicPr>
                <p:cNvPr id="237" name="Freihand 236">
                  <a:extLst>
                    <a:ext uri="{FF2B5EF4-FFF2-40B4-BE49-F238E27FC236}">
                      <a16:creationId xmlns:a16="http://schemas.microsoft.com/office/drawing/2014/main" id="{38279B93-2769-3789-6CC1-5BDEEE839452}"/>
                    </a:ext>
                  </a:extLst>
                </p:cNvPr>
                <p:cNvPicPr/>
                <p:nvPr/>
              </p:nvPicPr>
              <p:blipFill>
                <a:blip r:embed="rId365"/>
                <a:stretch>
                  <a:fillRect/>
                </a:stretch>
              </p:blipFill>
              <p:spPr>
                <a:xfrm>
                  <a:off x="10110275" y="3509668"/>
                  <a:ext cx="114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8" name="Freihand 237">
                  <a:extLst>
                    <a:ext uri="{FF2B5EF4-FFF2-40B4-BE49-F238E27FC236}">
                      <a16:creationId xmlns:a16="http://schemas.microsoft.com/office/drawing/2014/main" id="{1B44DB4B-68C6-A419-8EA2-E216219498F0}"/>
                    </a:ext>
                  </a:extLst>
                </p14:cNvPr>
                <p14:cNvContentPartPr/>
                <p14:nvPr/>
              </p14:nvContentPartPr>
              <p14:xfrm>
                <a:off x="10167875" y="3501388"/>
                <a:ext cx="99720" cy="19800"/>
              </p14:xfrm>
            </p:contentPart>
          </mc:Choice>
          <mc:Fallback>
            <p:pic>
              <p:nvPicPr>
                <p:cNvPr id="238" name="Freihand 237">
                  <a:extLst>
                    <a:ext uri="{FF2B5EF4-FFF2-40B4-BE49-F238E27FC236}">
                      <a16:creationId xmlns:a16="http://schemas.microsoft.com/office/drawing/2014/main" id="{1B44DB4B-68C6-A419-8EA2-E216219498F0}"/>
                    </a:ext>
                  </a:extLst>
                </p:cNvPr>
                <p:cNvPicPr/>
                <p:nvPr/>
              </p:nvPicPr>
              <p:blipFill>
                <a:blip r:embed="rId367"/>
                <a:stretch>
                  <a:fillRect/>
                </a:stretch>
              </p:blipFill>
              <p:spPr>
                <a:xfrm>
                  <a:off x="10159235" y="3492748"/>
                  <a:ext cx="117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9" name="Freihand 238">
                  <a:extLst>
                    <a:ext uri="{FF2B5EF4-FFF2-40B4-BE49-F238E27FC236}">
                      <a16:creationId xmlns:a16="http://schemas.microsoft.com/office/drawing/2014/main" id="{DC60D0EA-A11D-B8E7-50D7-545B22AE532D}"/>
                    </a:ext>
                  </a:extLst>
                </p14:cNvPr>
                <p14:cNvContentPartPr/>
                <p14:nvPr/>
              </p14:nvContentPartPr>
              <p14:xfrm>
                <a:off x="10295315" y="3499228"/>
                <a:ext cx="101520" cy="107640"/>
              </p14:xfrm>
            </p:contentPart>
          </mc:Choice>
          <mc:Fallback>
            <p:pic>
              <p:nvPicPr>
                <p:cNvPr id="239" name="Freihand 238">
                  <a:extLst>
                    <a:ext uri="{FF2B5EF4-FFF2-40B4-BE49-F238E27FC236}">
                      <a16:creationId xmlns:a16="http://schemas.microsoft.com/office/drawing/2014/main" id="{DC60D0EA-A11D-B8E7-50D7-545B22AE532D}"/>
                    </a:ext>
                  </a:extLst>
                </p:cNvPr>
                <p:cNvPicPr/>
                <p:nvPr/>
              </p:nvPicPr>
              <p:blipFill>
                <a:blip r:embed="rId369"/>
                <a:stretch>
                  <a:fillRect/>
                </a:stretch>
              </p:blipFill>
              <p:spPr>
                <a:xfrm>
                  <a:off x="10286675" y="3490228"/>
                  <a:ext cx="119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0" name="Freihand 239">
                  <a:extLst>
                    <a:ext uri="{FF2B5EF4-FFF2-40B4-BE49-F238E27FC236}">
                      <a16:creationId xmlns:a16="http://schemas.microsoft.com/office/drawing/2014/main" id="{52E5095B-1AE2-9DE7-7DAE-56D3C8EA4FE1}"/>
                    </a:ext>
                  </a:extLst>
                </p14:cNvPr>
                <p14:cNvContentPartPr/>
                <p14:nvPr/>
              </p14:nvContentPartPr>
              <p14:xfrm>
                <a:off x="10469195" y="3483748"/>
                <a:ext cx="117360" cy="106920"/>
              </p14:xfrm>
            </p:contentPart>
          </mc:Choice>
          <mc:Fallback>
            <p:pic>
              <p:nvPicPr>
                <p:cNvPr id="240" name="Freihand 239">
                  <a:extLst>
                    <a:ext uri="{FF2B5EF4-FFF2-40B4-BE49-F238E27FC236}">
                      <a16:creationId xmlns:a16="http://schemas.microsoft.com/office/drawing/2014/main" id="{52E5095B-1AE2-9DE7-7DAE-56D3C8EA4FE1}"/>
                    </a:ext>
                  </a:extLst>
                </p:cNvPr>
                <p:cNvPicPr/>
                <p:nvPr/>
              </p:nvPicPr>
              <p:blipFill>
                <a:blip r:embed="rId371"/>
                <a:stretch>
                  <a:fillRect/>
                </a:stretch>
              </p:blipFill>
              <p:spPr>
                <a:xfrm>
                  <a:off x="10460555" y="3475108"/>
                  <a:ext cx="135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1" name="Freihand 240">
                  <a:extLst>
                    <a:ext uri="{FF2B5EF4-FFF2-40B4-BE49-F238E27FC236}">
                      <a16:creationId xmlns:a16="http://schemas.microsoft.com/office/drawing/2014/main" id="{B19F69F2-2FF4-0952-2054-7230DD918389}"/>
                    </a:ext>
                  </a:extLst>
                </p14:cNvPr>
                <p14:cNvContentPartPr/>
                <p14:nvPr/>
              </p14:nvContentPartPr>
              <p14:xfrm>
                <a:off x="10727315" y="3385828"/>
                <a:ext cx="73800" cy="173880"/>
              </p14:xfrm>
            </p:contentPart>
          </mc:Choice>
          <mc:Fallback>
            <p:pic>
              <p:nvPicPr>
                <p:cNvPr id="241" name="Freihand 240">
                  <a:extLst>
                    <a:ext uri="{FF2B5EF4-FFF2-40B4-BE49-F238E27FC236}">
                      <a16:creationId xmlns:a16="http://schemas.microsoft.com/office/drawing/2014/main" id="{B19F69F2-2FF4-0952-2054-7230DD918389}"/>
                    </a:ext>
                  </a:extLst>
                </p:cNvPr>
                <p:cNvPicPr/>
                <p:nvPr/>
              </p:nvPicPr>
              <p:blipFill>
                <a:blip r:embed="rId373"/>
                <a:stretch>
                  <a:fillRect/>
                </a:stretch>
              </p:blipFill>
              <p:spPr>
                <a:xfrm>
                  <a:off x="10718675" y="3376828"/>
                  <a:ext cx="91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0" name="Freihand 199">
                  <a:extLst>
                    <a:ext uri="{FF2B5EF4-FFF2-40B4-BE49-F238E27FC236}">
                      <a16:creationId xmlns:a16="http://schemas.microsoft.com/office/drawing/2014/main" id="{7A775398-A281-9B71-DE8B-3E7E82741BE3}"/>
                    </a:ext>
                  </a:extLst>
                </p14:cNvPr>
                <p14:cNvContentPartPr/>
                <p14:nvPr/>
              </p14:nvContentPartPr>
              <p14:xfrm>
                <a:off x="6328835" y="3677068"/>
                <a:ext cx="184320" cy="17280"/>
              </p14:xfrm>
            </p:contentPart>
          </mc:Choice>
          <mc:Fallback>
            <p:pic>
              <p:nvPicPr>
                <p:cNvPr id="200" name="Freihand 199">
                  <a:extLst>
                    <a:ext uri="{FF2B5EF4-FFF2-40B4-BE49-F238E27FC236}">
                      <a16:creationId xmlns:a16="http://schemas.microsoft.com/office/drawing/2014/main" id="{7A775398-A281-9B71-DE8B-3E7E82741BE3}"/>
                    </a:ext>
                  </a:extLst>
                </p:cNvPr>
                <p:cNvPicPr/>
                <p:nvPr/>
              </p:nvPicPr>
              <p:blipFill>
                <a:blip r:embed="rId375"/>
                <a:stretch>
                  <a:fillRect/>
                </a:stretch>
              </p:blipFill>
              <p:spPr>
                <a:xfrm>
                  <a:off x="6320195" y="3668428"/>
                  <a:ext cx="201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1" name="Freihand 200">
                  <a:extLst>
                    <a:ext uri="{FF2B5EF4-FFF2-40B4-BE49-F238E27FC236}">
                      <a16:creationId xmlns:a16="http://schemas.microsoft.com/office/drawing/2014/main" id="{7DF4350F-9419-1F3D-8264-D1CA9C7050A1}"/>
                    </a:ext>
                  </a:extLst>
                </p14:cNvPr>
                <p14:cNvContentPartPr/>
                <p14:nvPr/>
              </p14:nvContentPartPr>
              <p14:xfrm>
                <a:off x="6336755" y="3737188"/>
                <a:ext cx="197640" cy="8640"/>
              </p14:xfrm>
            </p:contentPart>
          </mc:Choice>
          <mc:Fallback>
            <p:pic>
              <p:nvPicPr>
                <p:cNvPr id="201" name="Freihand 200">
                  <a:extLst>
                    <a:ext uri="{FF2B5EF4-FFF2-40B4-BE49-F238E27FC236}">
                      <a16:creationId xmlns:a16="http://schemas.microsoft.com/office/drawing/2014/main" id="{7DF4350F-9419-1F3D-8264-D1CA9C7050A1}"/>
                    </a:ext>
                  </a:extLst>
                </p:cNvPr>
                <p:cNvPicPr/>
                <p:nvPr/>
              </p:nvPicPr>
              <p:blipFill>
                <a:blip r:embed="rId377"/>
                <a:stretch>
                  <a:fillRect/>
                </a:stretch>
              </p:blipFill>
              <p:spPr>
                <a:xfrm>
                  <a:off x="6327755" y="3728548"/>
                  <a:ext cx="215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2" name="Freihand 201">
                  <a:extLst>
                    <a:ext uri="{FF2B5EF4-FFF2-40B4-BE49-F238E27FC236}">
                      <a16:creationId xmlns:a16="http://schemas.microsoft.com/office/drawing/2014/main" id="{B2C1A2D9-1C8B-E3A7-4AC8-9B81B37F6FE5}"/>
                    </a:ext>
                  </a:extLst>
                </p14:cNvPr>
                <p14:cNvContentPartPr/>
                <p14:nvPr/>
              </p14:nvContentPartPr>
              <p14:xfrm>
                <a:off x="6597755" y="3612268"/>
                <a:ext cx="160560" cy="177840"/>
              </p14:xfrm>
            </p:contentPart>
          </mc:Choice>
          <mc:Fallback>
            <p:pic>
              <p:nvPicPr>
                <p:cNvPr id="202" name="Freihand 201">
                  <a:extLst>
                    <a:ext uri="{FF2B5EF4-FFF2-40B4-BE49-F238E27FC236}">
                      <a16:creationId xmlns:a16="http://schemas.microsoft.com/office/drawing/2014/main" id="{B2C1A2D9-1C8B-E3A7-4AC8-9B81B37F6FE5}"/>
                    </a:ext>
                  </a:extLst>
                </p:cNvPr>
                <p:cNvPicPr/>
                <p:nvPr/>
              </p:nvPicPr>
              <p:blipFill>
                <a:blip r:embed="rId379"/>
                <a:stretch>
                  <a:fillRect/>
                </a:stretch>
              </p:blipFill>
              <p:spPr>
                <a:xfrm>
                  <a:off x="6588755" y="3603268"/>
                  <a:ext cx="178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5" name="Freihand 214">
                  <a:extLst>
                    <a:ext uri="{FF2B5EF4-FFF2-40B4-BE49-F238E27FC236}">
                      <a16:creationId xmlns:a16="http://schemas.microsoft.com/office/drawing/2014/main" id="{15070C5D-FE51-B329-35BB-C01F7C6DAE13}"/>
                    </a:ext>
                  </a:extLst>
                </p14:cNvPr>
                <p14:cNvContentPartPr/>
                <p14:nvPr/>
              </p14:nvContentPartPr>
              <p14:xfrm>
                <a:off x="7007795" y="3631348"/>
                <a:ext cx="107640" cy="172800"/>
              </p14:xfrm>
            </p:contentPart>
          </mc:Choice>
          <mc:Fallback>
            <p:pic>
              <p:nvPicPr>
                <p:cNvPr id="215" name="Freihand 214">
                  <a:extLst>
                    <a:ext uri="{FF2B5EF4-FFF2-40B4-BE49-F238E27FC236}">
                      <a16:creationId xmlns:a16="http://schemas.microsoft.com/office/drawing/2014/main" id="{15070C5D-FE51-B329-35BB-C01F7C6DAE13}"/>
                    </a:ext>
                  </a:extLst>
                </p:cNvPr>
                <p:cNvPicPr/>
                <p:nvPr/>
              </p:nvPicPr>
              <p:blipFill>
                <a:blip r:embed="rId381"/>
                <a:stretch>
                  <a:fillRect/>
                </a:stretch>
              </p:blipFill>
              <p:spPr>
                <a:xfrm>
                  <a:off x="6998795" y="3622348"/>
                  <a:ext cx="125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6" name="Freihand 215">
                  <a:extLst>
                    <a:ext uri="{FF2B5EF4-FFF2-40B4-BE49-F238E27FC236}">
                      <a16:creationId xmlns:a16="http://schemas.microsoft.com/office/drawing/2014/main" id="{3C9B691B-D771-67C3-3EE6-85E654CD221C}"/>
                    </a:ext>
                  </a:extLst>
                </p14:cNvPr>
                <p14:cNvContentPartPr/>
                <p14:nvPr/>
              </p14:nvContentPartPr>
              <p14:xfrm>
                <a:off x="7206875" y="3675268"/>
                <a:ext cx="113760" cy="105840"/>
              </p14:xfrm>
            </p:contentPart>
          </mc:Choice>
          <mc:Fallback>
            <p:pic>
              <p:nvPicPr>
                <p:cNvPr id="216" name="Freihand 215">
                  <a:extLst>
                    <a:ext uri="{FF2B5EF4-FFF2-40B4-BE49-F238E27FC236}">
                      <a16:creationId xmlns:a16="http://schemas.microsoft.com/office/drawing/2014/main" id="{3C9B691B-D771-67C3-3EE6-85E654CD221C}"/>
                    </a:ext>
                  </a:extLst>
                </p:cNvPr>
                <p:cNvPicPr/>
                <p:nvPr/>
              </p:nvPicPr>
              <p:blipFill>
                <a:blip r:embed="rId383"/>
                <a:stretch>
                  <a:fillRect/>
                </a:stretch>
              </p:blipFill>
              <p:spPr>
                <a:xfrm>
                  <a:off x="7197875" y="3666268"/>
                  <a:ext cx="131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7" name="Freihand 216">
                  <a:extLst>
                    <a:ext uri="{FF2B5EF4-FFF2-40B4-BE49-F238E27FC236}">
                      <a16:creationId xmlns:a16="http://schemas.microsoft.com/office/drawing/2014/main" id="{CD7A6AA4-978D-59C7-4D3F-428BC676F53C}"/>
                    </a:ext>
                  </a:extLst>
                </p14:cNvPr>
                <p14:cNvContentPartPr/>
                <p14:nvPr/>
              </p14:nvContentPartPr>
              <p14:xfrm>
                <a:off x="7400195" y="3684268"/>
                <a:ext cx="107640" cy="73440"/>
              </p14:xfrm>
            </p:contentPart>
          </mc:Choice>
          <mc:Fallback>
            <p:pic>
              <p:nvPicPr>
                <p:cNvPr id="217" name="Freihand 216">
                  <a:extLst>
                    <a:ext uri="{FF2B5EF4-FFF2-40B4-BE49-F238E27FC236}">
                      <a16:creationId xmlns:a16="http://schemas.microsoft.com/office/drawing/2014/main" id="{CD7A6AA4-978D-59C7-4D3F-428BC676F53C}"/>
                    </a:ext>
                  </a:extLst>
                </p:cNvPr>
                <p:cNvPicPr/>
                <p:nvPr/>
              </p:nvPicPr>
              <p:blipFill>
                <a:blip r:embed="rId385"/>
                <a:stretch>
                  <a:fillRect/>
                </a:stretch>
              </p:blipFill>
              <p:spPr>
                <a:xfrm>
                  <a:off x="7391555" y="3675628"/>
                  <a:ext cx="125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8" name="Freihand 217">
                  <a:extLst>
                    <a:ext uri="{FF2B5EF4-FFF2-40B4-BE49-F238E27FC236}">
                      <a16:creationId xmlns:a16="http://schemas.microsoft.com/office/drawing/2014/main" id="{98255989-9C3E-DCBC-9AB8-57717C2BBE44}"/>
                    </a:ext>
                  </a:extLst>
                </p14:cNvPr>
                <p14:cNvContentPartPr/>
                <p14:nvPr/>
              </p14:nvContentPartPr>
              <p14:xfrm>
                <a:off x="7589555" y="3729988"/>
                <a:ext cx="139680" cy="11520"/>
              </p14:xfrm>
            </p:contentPart>
          </mc:Choice>
          <mc:Fallback>
            <p:pic>
              <p:nvPicPr>
                <p:cNvPr id="218" name="Freihand 217">
                  <a:extLst>
                    <a:ext uri="{FF2B5EF4-FFF2-40B4-BE49-F238E27FC236}">
                      <a16:creationId xmlns:a16="http://schemas.microsoft.com/office/drawing/2014/main" id="{98255989-9C3E-DCBC-9AB8-57717C2BBE44}"/>
                    </a:ext>
                  </a:extLst>
                </p:cNvPr>
                <p:cNvPicPr/>
                <p:nvPr/>
              </p:nvPicPr>
              <p:blipFill>
                <a:blip r:embed="rId387"/>
                <a:stretch>
                  <a:fillRect/>
                </a:stretch>
              </p:blipFill>
              <p:spPr>
                <a:xfrm>
                  <a:off x="7580915" y="3721348"/>
                  <a:ext cx="157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0" name="Freihand 219">
                  <a:extLst>
                    <a:ext uri="{FF2B5EF4-FFF2-40B4-BE49-F238E27FC236}">
                      <a16:creationId xmlns:a16="http://schemas.microsoft.com/office/drawing/2014/main" id="{A623C31C-4014-57BD-BF4C-481BEEB82CE0}"/>
                    </a:ext>
                  </a:extLst>
                </p14:cNvPr>
                <p14:cNvContentPartPr/>
                <p14:nvPr/>
              </p14:nvContentPartPr>
              <p14:xfrm>
                <a:off x="7950995" y="3649708"/>
                <a:ext cx="18720" cy="99000"/>
              </p14:xfrm>
            </p:contentPart>
          </mc:Choice>
          <mc:Fallback>
            <p:pic>
              <p:nvPicPr>
                <p:cNvPr id="220" name="Freihand 219">
                  <a:extLst>
                    <a:ext uri="{FF2B5EF4-FFF2-40B4-BE49-F238E27FC236}">
                      <a16:creationId xmlns:a16="http://schemas.microsoft.com/office/drawing/2014/main" id="{A623C31C-4014-57BD-BF4C-481BEEB82CE0}"/>
                    </a:ext>
                  </a:extLst>
                </p:cNvPr>
                <p:cNvPicPr/>
                <p:nvPr/>
              </p:nvPicPr>
              <p:blipFill>
                <a:blip r:embed="rId389"/>
                <a:stretch>
                  <a:fillRect/>
                </a:stretch>
              </p:blipFill>
              <p:spPr>
                <a:xfrm>
                  <a:off x="7942355" y="3640708"/>
                  <a:ext cx="36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1" name="Freihand 220">
                  <a:extLst>
                    <a:ext uri="{FF2B5EF4-FFF2-40B4-BE49-F238E27FC236}">
                      <a16:creationId xmlns:a16="http://schemas.microsoft.com/office/drawing/2014/main" id="{1D52C8FA-6F62-5BB0-8B72-6394C57C8CEA}"/>
                    </a:ext>
                  </a:extLst>
                </p14:cNvPr>
                <p14:cNvContentPartPr/>
                <p14:nvPr/>
              </p14:nvContentPartPr>
              <p14:xfrm>
                <a:off x="8051075" y="3620908"/>
                <a:ext cx="77040" cy="111960"/>
              </p14:xfrm>
            </p:contentPart>
          </mc:Choice>
          <mc:Fallback>
            <p:pic>
              <p:nvPicPr>
                <p:cNvPr id="221" name="Freihand 220">
                  <a:extLst>
                    <a:ext uri="{FF2B5EF4-FFF2-40B4-BE49-F238E27FC236}">
                      <a16:creationId xmlns:a16="http://schemas.microsoft.com/office/drawing/2014/main" id="{1D52C8FA-6F62-5BB0-8B72-6394C57C8CEA}"/>
                    </a:ext>
                  </a:extLst>
                </p:cNvPr>
                <p:cNvPicPr/>
                <p:nvPr/>
              </p:nvPicPr>
              <p:blipFill>
                <a:blip r:embed="rId391"/>
                <a:stretch>
                  <a:fillRect/>
                </a:stretch>
              </p:blipFill>
              <p:spPr>
                <a:xfrm>
                  <a:off x="8042075" y="3612268"/>
                  <a:ext cx="94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2" name="Freihand 221">
                  <a:extLst>
                    <a:ext uri="{FF2B5EF4-FFF2-40B4-BE49-F238E27FC236}">
                      <a16:creationId xmlns:a16="http://schemas.microsoft.com/office/drawing/2014/main" id="{5F828C78-D2A2-7F5F-0143-4AFAA84F35D0}"/>
                    </a:ext>
                  </a:extLst>
                </p14:cNvPr>
                <p14:cNvContentPartPr/>
                <p14:nvPr/>
              </p14:nvContentPartPr>
              <p14:xfrm>
                <a:off x="8081675" y="3573028"/>
                <a:ext cx="100800" cy="14040"/>
              </p14:xfrm>
            </p:contentPart>
          </mc:Choice>
          <mc:Fallback>
            <p:pic>
              <p:nvPicPr>
                <p:cNvPr id="222" name="Freihand 221">
                  <a:extLst>
                    <a:ext uri="{FF2B5EF4-FFF2-40B4-BE49-F238E27FC236}">
                      <a16:creationId xmlns:a16="http://schemas.microsoft.com/office/drawing/2014/main" id="{5F828C78-D2A2-7F5F-0143-4AFAA84F35D0}"/>
                    </a:ext>
                  </a:extLst>
                </p:cNvPr>
                <p:cNvPicPr/>
                <p:nvPr/>
              </p:nvPicPr>
              <p:blipFill>
                <a:blip r:embed="rId393"/>
                <a:stretch>
                  <a:fillRect/>
                </a:stretch>
              </p:blipFill>
              <p:spPr>
                <a:xfrm>
                  <a:off x="8073035" y="3564388"/>
                  <a:ext cx="118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3" name="Freihand 222">
                  <a:extLst>
                    <a:ext uri="{FF2B5EF4-FFF2-40B4-BE49-F238E27FC236}">
                      <a16:creationId xmlns:a16="http://schemas.microsoft.com/office/drawing/2014/main" id="{752EF719-7526-B4AA-75A0-F9252D2D774D}"/>
                    </a:ext>
                  </a:extLst>
                </p14:cNvPr>
                <p14:cNvContentPartPr/>
                <p14:nvPr/>
              </p14:nvContentPartPr>
              <p14:xfrm>
                <a:off x="8206235" y="3599668"/>
                <a:ext cx="253080" cy="94320"/>
              </p14:xfrm>
            </p:contentPart>
          </mc:Choice>
          <mc:Fallback>
            <p:pic>
              <p:nvPicPr>
                <p:cNvPr id="223" name="Freihand 222">
                  <a:extLst>
                    <a:ext uri="{FF2B5EF4-FFF2-40B4-BE49-F238E27FC236}">
                      <a16:creationId xmlns:a16="http://schemas.microsoft.com/office/drawing/2014/main" id="{752EF719-7526-B4AA-75A0-F9252D2D774D}"/>
                    </a:ext>
                  </a:extLst>
                </p:cNvPr>
                <p:cNvPicPr/>
                <p:nvPr/>
              </p:nvPicPr>
              <p:blipFill>
                <a:blip r:embed="rId395"/>
                <a:stretch>
                  <a:fillRect/>
                </a:stretch>
              </p:blipFill>
              <p:spPr>
                <a:xfrm>
                  <a:off x="8197235" y="3590668"/>
                  <a:ext cx="270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4" name="Freihand 223">
                  <a:extLst>
                    <a:ext uri="{FF2B5EF4-FFF2-40B4-BE49-F238E27FC236}">
                      <a16:creationId xmlns:a16="http://schemas.microsoft.com/office/drawing/2014/main" id="{99728E8D-E263-A1E2-EF27-769F67962B2C}"/>
                    </a:ext>
                  </a:extLst>
                </p14:cNvPr>
                <p14:cNvContentPartPr/>
                <p14:nvPr/>
              </p14:nvContentPartPr>
              <p14:xfrm>
                <a:off x="8583155" y="3634228"/>
                <a:ext cx="90720" cy="64440"/>
              </p14:xfrm>
            </p:contentPart>
          </mc:Choice>
          <mc:Fallback>
            <p:pic>
              <p:nvPicPr>
                <p:cNvPr id="224" name="Freihand 223">
                  <a:extLst>
                    <a:ext uri="{FF2B5EF4-FFF2-40B4-BE49-F238E27FC236}">
                      <a16:creationId xmlns:a16="http://schemas.microsoft.com/office/drawing/2014/main" id="{99728E8D-E263-A1E2-EF27-769F67962B2C}"/>
                    </a:ext>
                  </a:extLst>
                </p:cNvPr>
                <p:cNvPicPr/>
                <p:nvPr/>
              </p:nvPicPr>
              <p:blipFill>
                <a:blip r:embed="rId397"/>
                <a:stretch>
                  <a:fillRect/>
                </a:stretch>
              </p:blipFill>
              <p:spPr>
                <a:xfrm>
                  <a:off x="8574515" y="3625228"/>
                  <a:ext cx="108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5" name="Freihand 224">
                  <a:extLst>
                    <a:ext uri="{FF2B5EF4-FFF2-40B4-BE49-F238E27FC236}">
                      <a16:creationId xmlns:a16="http://schemas.microsoft.com/office/drawing/2014/main" id="{4DC18161-F954-6D56-570B-84F446F88896}"/>
                    </a:ext>
                  </a:extLst>
                </p14:cNvPr>
                <p14:cNvContentPartPr/>
                <p14:nvPr/>
              </p14:nvContentPartPr>
              <p14:xfrm>
                <a:off x="8585315" y="3500308"/>
                <a:ext cx="22320" cy="7920"/>
              </p14:xfrm>
            </p:contentPart>
          </mc:Choice>
          <mc:Fallback>
            <p:pic>
              <p:nvPicPr>
                <p:cNvPr id="225" name="Freihand 224">
                  <a:extLst>
                    <a:ext uri="{FF2B5EF4-FFF2-40B4-BE49-F238E27FC236}">
                      <a16:creationId xmlns:a16="http://schemas.microsoft.com/office/drawing/2014/main" id="{4DC18161-F954-6D56-570B-84F446F88896}"/>
                    </a:ext>
                  </a:extLst>
                </p:cNvPr>
                <p:cNvPicPr/>
                <p:nvPr/>
              </p:nvPicPr>
              <p:blipFill>
                <a:blip r:embed="rId399"/>
                <a:stretch>
                  <a:fillRect/>
                </a:stretch>
              </p:blipFill>
              <p:spPr>
                <a:xfrm>
                  <a:off x="8576675" y="3491668"/>
                  <a:ext cx="39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6" name="Freihand 225">
                  <a:extLst>
                    <a:ext uri="{FF2B5EF4-FFF2-40B4-BE49-F238E27FC236}">
                      <a16:creationId xmlns:a16="http://schemas.microsoft.com/office/drawing/2014/main" id="{EFC7EA62-4E62-C071-640C-ED2D13965302}"/>
                    </a:ext>
                  </a:extLst>
                </p14:cNvPr>
                <p14:cNvContentPartPr/>
                <p14:nvPr/>
              </p14:nvContentPartPr>
              <p14:xfrm>
                <a:off x="8886275" y="3641788"/>
                <a:ext cx="162360" cy="12600"/>
              </p14:xfrm>
            </p:contentPart>
          </mc:Choice>
          <mc:Fallback>
            <p:pic>
              <p:nvPicPr>
                <p:cNvPr id="226" name="Freihand 225">
                  <a:extLst>
                    <a:ext uri="{FF2B5EF4-FFF2-40B4-BE49-F238E27FC236}">
                      <a16:creationId xmlns:a16="http://schemas.microsoft.com/office/drawing/2014/main" id="{EFC7EA62-4E62-C071-640C-ED2D13965302}"/>
                    </a:ext>
                  </a:extLst>
                </p:cNvPr>
                <p:cNvPicPr/>
                <p:nvPr/>
              </p:nvPicPr>
              <p:blipFill>
                <a:blip r:embed="rId401"/>
                <a:stretch>
                  <a:fillRect/>
                </a:stretch>
              </p:blipFill>
              <p:spPr>
                <a:xfrm>
                  <a:off x="8877635" y="3633148"/>
                  <a:ext cx="180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7" name="Freihand 226">
                  <a:extLst>
                    <a:ext uri="{FF2B5EF4-FFF2-40B4-BE49-F238E27FC236}">
                      <a16:creationId xmlns:a16="http://schemas.microsoft.com/office/drawing/2014/main" id="{B34ABD10-1D45-DE32-1E44-515B594DC67F}"/>
                    </a:ext>
                  </a:extLst>
                </p14:cNvPr>
                <p14:cNvContentPartPr/>
                <p14:nvPr/>
              </p14:nvContentPartPr>
              <p14:xfrm>
                <a:off x="8937395" y="3684268"/>
                <a:ext cx="114840" cy="11520"/>
              </p14:xfrm>
            </p:contentPart>
          </mc:Choice>
          <mc:Fallback>
            <p:pic>
              <p:nvPicPr>
                <p:cNvPr id="227" name="Freihand 226">
                  <a:extLst>
                    <a:ext uri="{FF2B5EF4-FFF2-40B4-BE49-F238E27FC236}">
                      <a16:creationId xmlns:a16="http://schemas.microsoft.com/office/drawing/2014/main" id="{B34ABD10-1D45-DE32-1E44-515B594DC67F}"/>
                    </a:ext>
                  </a:extLst>
                </p:cNvPr>
                <p:cNvPicPr/>
                <p:nvPr/>
              </p:nvPicPr>
              <p:blipFill>
                <a:blip r:embed="rId403"/>
                <a:stretch>
                  <a:fillRect/>
                </a:stretch>
              </p:blipFill>
              <p:spPr>
                <a:xfrm>
                  <a:off x="8928755" y="3675628"/>
                  <a:ext cx="132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8" name="Freihand 227">
                  <a:extLst>
                    <a:ext uri="{FF2B5EF4-FFF2-40B4-BE49-F238E27FC236}">
                      <a16:creationId xmlns:a16="http://schemas.microsoft.com/office/drawing/2014/main" id="{F1447CFA-601A-14D4-8CFF-C448F40ED2ED}"/>
                    </a:ext>
                  </a:extLst>
                </p14:cNvPr>
                <p14:cNvContentPartPr/>
                <p14:nvPr/>
              </p14:nvContentPartPr>
              <p14:xfrm>
                <a:off x="9230795" y="3552148"/>
                <a:ext cx="91800" cy="146520"/>
              </p14:xfrm>
            </p:contentPart>
          </mc:Choice>
          <mc:Fallback>
            <p:pic>
              <p:nvPicPr>
                <p:cNvPr id="228" name="Freihand 227">
                  <a:extLst>
                    <a:ext uri="{FF2B5EF4-FFF2-40B4-BE49-F238E27FC236}">
                      <a16:creationId xmlns:a16="http://schemas.microsoft.com/office/drawing/2014/main" id="{F1447CFA-601A-14D4-8CFF-C448F40ED2ED}"/>
                    </a:ext>
                  </a:extLst>
                </p:cNvPr>
                <p:cNvPicPr/>
                <p:nvPr/>
              </p:nvPicPr>
              <p:blipFill>
                <a:blip r:embed="rId405"/>
                <a:stretch>
                  <a:fillRect/>
                </a:stretch>
              </p:blipFill>
              <p:spPr>
                <a:xfrm>
                  <a:off x="9221795" y="3543148"/>
                  <a:ext cx="109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9" name="Freihand 228">
                  <a:extLst>
                    <a:ext uri="{FF2B5EF4-FFF2-40B4-BE49-F238E27FC236}">
                      <a16:creationId xmlns:a16="http://schemas.microsoft.com/office/drawing/2014/main" id="{EE3BCF76-4D8C-8E7E-E69C-E83ABCBCE4B0}"/>
                    </a:ext>
                  </a:extLst>
                </p14:cNvPr>
                <p14:cNvContentPartPr/>
                <p14:nvPr/>
              </p14:nvContentPartPr>
              <p14:xfrm>
                <a:off x="9429875" y="3556108"/>
                <a:ext cx="77040" cy="100440"/>
              </p14:xfrm>
            </p:contentPart>
          </mc:Choice>
          <mc:Fallback>
            <p:pic>
              <p:nvPicPr>
                <p:cNvPr id="229" name="Freihand 228">
                  <a:extLst>
                    <a:ext uri="{FF2B5EF4-FFF2-40B4-BE49-F238E27FC236}">
                      <a16:creationId xmlns:a16="http://schemas.microsoft.com/office/drawing/2014/main" id="{EE3BCF76-4D8C-8E7E-E69C-E83ABCBCE4B0}"/>
                    </a:ext>
                  </a:extLst>
                </p:cNvPr>
                <p:cNvPicPr/>
                <p:nvPr/>
              </p:nvPicPr>
              <p:blipFill>
                <a:blip r:embed="rId407"/>
                <a:stretch>
                  <a:fillRect/>
                </a:stretch>
              </p:blipFill>
              <p:spPr>
                <a:xfrm>
                  <a:off x="9420875" y="3547108"/>
                  <a:ext cx="94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0" name="Freihand 229">
                  <a:extLst>
                    <a:ext uri="{FF2B5EF4-FFF2-40B4-BE49-F238E27FC236}">
                      <a16:creationId xmlns:a16="http://schemas.microsoft.com/office/drawing/2014/main" id="{C9AA0034-B9DE-B280-207D-D680B5D57F0D}"/>
                    </a:ext>
                  </a:extLst>
                </p14:cNvPr>
                <p14:cNvContentPartPr/>
                <p14:nvPr/>
              </p14:nvContentPartPr>
              <p14:xfrm>
                <a:off x="9582155" y="3548908"/>
                <a:ext cx="117000" cy="113760"/>
              </p14:xfrm>
            </p:contentPart>
          </mc:Choice>
          <mc:Fallback>
            <p:pic>
              <p:nvPicPr>
                <p:cNvPr id="230" name="Freihand 229">
                  <a:extLst>
                    <a:ext uri="{FF2B5EF4-FFF2-40B4-BE49-F238E27FC236}">
                      <a16:creationId xmlns:a16="http://schemas.microsoft.com/office/drawing/2014/main" id="{C9AA0034-B9DE-B280-207D-D680B5D57F0D}"/>
                    </a:ext>
                  </a:extLst>
                </p:cNvPr>
                <p:cNvPicPr/>
                <p:nvPr/>
              </p:nvPicPr>
              <p:blipFill>
                <a:blip r:embed="rId409"/>
                <a:stretch>
                  <a:fillRect/>
                </a:stretch>
              </p:blipFill>
              <p:spPr>
                <a:xfrm>
                  <a:off x="9573515" y="3539908"/>
                  <a:ext cx="134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3" name="Freihand 242">
                  <a:extLst>
                    <a:ext uri="{FF2B5EF4-FFF2-40B4-BE49-F238E27FC236}">
                      <a16:creationId xmlns:a16="http://schemas.microsoft.com/office/drawing/2014/main" id="{51DF20C9-3DA8-718E-6116-EC9E7F0D6790}"/>
                    </a:ext>
                  </a:extLst>
                </p14:cNvPr>
                <p14:cNvContentPartPr/>
                <p14:nvPr/>
              </p14:nvContentPartPr>
              <p14:xfrm>
                <a:off x="6529355" y="4010068"/>
                <a:ext cx="273240" cy="36000"/>
              </p14:xfrm>
            </p:contentPart>
          </mc:Choice>
          <mc:Fallback>
            <p:pic>
              <p:nvPicPr>
                <p:cNvPr id="243" name="Freihand 242">
                  <a:extLst>
                    <a:ext uri="{FF2B5EF4-FFF2-40B4-BE49-F238E27FC236}">
                      <a16:creationId xmlns:a16="http://schemas.microsoft.com/office/drawing/2014/main" id="{51DF20C9-3DA8-718E-6116-EC9E7F0D6790}"/>
                    </a:ext>
                  </a:extLst>
                </p:cNvPr>
                <p:cNvPicPr/>
                <p:nvPr/>
              </p:nvPicPr>
              <p:blipFill>
                <a:blip r:embed="rId411"/>
                <a:stretch>
                  <a:fillRect/>
                </a:stretch>
              </p:blipFill>
              <p:spPr>
                <a:xfrm>
                  <a:off x="6520715" y="4001068"/>
                  <a:ext cx="290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4" name="Freihand 243">
                  <a:extLst>
                    <a:ext uri="{FF2B5EF4-FFF2-40B4-BE49-F238E27FC236}">
                      <a16:creationId xmlns:a16="http://schemas.microsoft.com/office/drawing/2014/main" id="{71C15A94-17E7-1B22-8579-335A6DE4BF83}"/>
                    </a:ext>
                  </a:extLst>
                </p14:cNvPr>
                <p14:cNvContentPartPr/>
                <p14:nvPr/>
              </p14:nvContentPartPr>
              <p14:xfrm>
                <a:off x="6602795" y="4061908"/>
                <a:ext cx="242280" cy="61920"/>
              </p14:xfrm>
            </p:contentPart>
          </mc:Choice>
          <mc:Fallback>
            <p:pic>
              <p:nvPicPr>
                <p:cNvPr id="244" name="Freihand 243">
                  <a:extLst>
                    <a:ext uri="{FF2B5EF4-FFF2-40B4-BE49-F238E27FC236}">
                      <a16:creationId xmlns:a16="http://schemas.microsoft.com/office/drawing/2014/main" id="{71C15A94-17E7-1B22-8579-335A6DE4BF83}"/>
                    </a:ext>
                  </a:extLst>
                </p:cNvPr>
                <p:cNvPicPr/>
                <p:nvPr/>
              </p:nvPicPr>
              <p:blipFill>
                <a:blip r:embed="rId413"/>
                <a:stretch>
                  <a:fillRect/>
                </a:stretch>
              </p:blipFill>
              <p:spPr>
                <a:xfrm>
                  <a:off x="6593795" y="4052908"/>
                  <a:ext cx="259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5" name="Freihand 244">
                  <a:extLst>
                    <a:ext uri="{FF2B5EF4-FFF2-40B4-BE49-F238E27FC236}">
                      <a16:creationId xmlns:a16="http://schemas.microsoft.com/office/drawing/2014/main" id="{1E2BFBCC-72D0-6126-36A8-BCF24AAA596E}"/>
                    </a:ext>
                  </a:extLst>
                </p14:cNvPr>
                <p14:cNvContentPartPr/>
                <p14:nvPr/>
              </p14:nvContentPartPr>
              <p14:xfrm>
                <a:off x="6882515" y="3963268"/>
                <a:ext cx="95040" cy="164520"/>
              </p14:xfrm>
            </p:contentPart>
          </mc:Choice>
          <mc:Fallback>
            <p:pic>
              <p:nvPicPr>
                <p:cNvPr id="245" name="Freihand 244">
                  <a:extLst>
                    <a:ext uri="{FF2B5EF4-FFF2-40B4-BE49-F238E27FC236}">
                      <a16:creationId xmlns:a16="http://schemas.microsoft.com/office/drawing/2014/main" id="{1E2BFBCC-72D0-6126-36A8-BCF24AAA596E}"/>
                    </a:ext>
                  </a:extLst>
                </p:cNvPr>
                <p:cNvPicPr/>
                <p:nvPr/>
              </p:nvPicPr>
              <p:blipFill>
                <a:blip r:embed="rId415"/>
                <a:stretch>
                  <a:fillRect/>
                </a:stretch>
              </p:blipFill>
              <p:spPr>
                <a:xfrm>
                  <a:off x="6873875" y="3954268"/>
                  <a:ext cx="112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6" name="Freihand 245">
                  <a:extLst>
                    <a:ext uri="{FF2B5EF4-FFF2-40B4-BE49-F238E27FC236}">
                      <a16:creationId xmlns:a16="http://schemas.microsoft.com/office/drawing/2014/main" id="{5CAEFA94-E67D-475B-3BEC-45043A65BA54}"/>
                    </a:ext>
                  </a:extLst>
                </p14:cNvPr>
                <p14:cNvContentPartPr/>
                <p14:nvPr/>
              </p14:nvContentPartPr>
              <p14:xfrm>
                <a:off x="7334675" y="3915388"/>
                <a:ext cx="66960" cy="216000"/>
              </p14:xfrm>
            </p:contentPart>
          </mc:Choice>
          <mc:Fallback>
            <p:pic>
              <p:nvPicPr>
                <p:cNvPr id="246" name="Freihand 245">
                  <a:extLst>
                    <a:ext uri="{FF2B5EF4-FFF2-40B4-BE49-F238E27FC236}">
                      <a16:creationId xmlns:a16="http://schemas.microsoft.com/office/drawing/2014/main" id="{5CAEFA94-E67D-475B-3BEC-45043A65BA54}"/>
                    </a:ext>
                  </a:extLst>
                </p:cNvPr>
                <p:cNvPicPr/>
                <p:nvPr/>
              </p:nvPicPr>
              <p:blipFill>
                <a:blip r:embed="rId417"/>
                <a:stretch>
                  <a:fillRect/>
                </a:stretch>
              </p:blipFill>
              <p:spPr>
                <a:xfrm>
                  <a:off x="7325675" y="3906388"/>
                  <a:ext cx="846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8" name="Freihand 247">
                  <a:extLst>
                    <a:ext uri="{FF2B5EF4-FFF2-40B4-BE49-F238E27FC236}">
                      <a16:creationId xmlns:a16="http://schemas.microsoft.com/office/drawing/2014/main" id="{C60344BB-6E33-0D7F-0792-E58A54F0792F}"/>
                    </a:ext>
                  </a:extLst>
                </p14:cNvPr>
                <p14:cNvContentPartPr/>
                <p14:nvPr/>
              </p14:nvContentPartPr>
              <p14:xfrm>
                <a:off x="7580915" y="4003948"/>
                <a:ext cx="172440" cy="25200"/>
              </p14:xfrm>
            </p:contentPart>
          </mc:Choice>
          <mc:Fallback>
            <p:pic>
              <p:nvPicPr>
                <p:cNvPr id="248" name="Freihand 247">
                  <a:extLst>
                    <a:ext uri="{FF2B5EF4-FFF2-40B4-BE49-F238E27FC236}">
                      <a16:creationId xmlns:a16="http://schemas.microsoft.com/office/drawing/2014/main" id="{C60344BB-6E33-0D7F-0792-E58A54F0792F}"/>
                    </a:ext>
                  </a:extLst>
                </p:cNvPr>
                <p:cNvPicPr/>
                <p:nvPr/>
              </p:nvPicPr>
              <p:blipFill>
                <a:blip r:embed="rId419"/>
                <a:stretch>
                  <a:fillRect/>
                </a:stretch>
              </p:blipFill>
              <p:spPr>
                <a:xfrm>
                  <a:off x="7571915" y="3995308"/>
                  <a:ext cx="190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9" name="Freihand 248">
                  <a:extLst>
                    <a:ext uri="{FF2B5EF4-FFF2-40B4-BE49-F238E27FC236}">
                      <a16:creationId xmlns:a16="http://schemas.microsoft.com/office/drawing/2014/main" id="{BA651EA2-6FE2-1649-35F2-74AABD225ABB}"/>
                    </a:ext>
                  </a:extLst>
                </p14:cNvPr>
                <p14:cNvContentPartPr/>
                <p14:nvPr/>
              </p14:nvContentPartPr>
              <p14:xfrm>
                <a:off x="7611875" y="4038148"/>
                <a:ext cx="188280" cy="45000"/>
              </p14:xfrm>
            </p:contentPart>
          </mc:Choice>
          <mc:Fallback>
            <p:pic>
              <p:nvPicPr>
                <p:cNvPr id="249" name="Freihand 248">
                  <a:extLst>
                    <a:ext uri="{FF2B5EF4-FFF2-40B4-BE49-F238E27FC236}">
                      <a16:creationId xmlns:a16="http://schemas.microsoft.com/office/drawing/2014/main" id="{BA651EA2-6FE2-1649-35F2-74AABD225ABB}"/>
                    </a:ext>
                  </a:extLst>
                </p:cNvPr>
                <p:cNvPicPr/>
                <p:nvPr/>
              </p:nvPicPr>
              <p:blipFill>
                <a:blip r:embed="rId421"/>
                <a:stretch>
                  <a:fillRect/>
                </a:stretch>
              </p:blipFill>
              <p:spPr>
                <a:xfrm>
                  <a:off x="7602875" y="4029148"/>
                  <a:ext cx="205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0" name="Freihand 249">
                  <a:extLst>
                    <a:ext uri="{FF2B5EF4-FFF2-40B4-BE49-F238E27FC236}">
                      <a16:creationId xmlns:a16="http://schemas.microsoft.com/office/drawing/2014/main" id="{6EC04578-AF17-A461-44C0-BEBBF3DF7129}"/>
                    </a:ext>
                  </a:extLst>
                </p14:cNvPr>
                <p14:cNvContentPartPr/>
                <p14:nvPr/>
              </p14:nvContentPartPr>
              <p14:xfrm>
                <a:off x="7876115" y="3919708"/>
                <a:ext cx="125280" cy="67680"/>
              </p14:xfrm>
            </p:contentPart>
          </mc:Choice>
          <mc:Fallback>
            <p:pic>
              <p:nvPicPr>
                <p:cNvPr id="250" name="Freihand 249">
                  <a:extLst>
                    <a:ext uri="{FF2B5EF4-FFF2-40B4-BE49-F238E27FC236}">
                      <a16:creationId xmlns:a16="http://schemas.microsoft.com/office/drawing/2014/main" id="{6EC04578-AF17-A461-44C0-BEBBF3DF7129}"/>
                    </a:ext>
                  </a:extLst>
                </p:cNvPr>
                <p:cNvPicPr/>
                <p:nvPr/>
              </p:nvPicPr>
              <p:blipFill>
                <a:blip r:embed="rId423"/>
                <a:stretch>
                  <a:fillRect/>
                </a:stretch>
              </p:blipFill>
              <p:spPr>
                <a:xfrm>
                  <a:off x="7867475" y="3911068"/>
                  <a:ext cx="142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1" name="Freihand 250">
                  <a:extLst>
                    <a:ext uri="{FF2B5EF4-FFF2-40B4-BE49-F238E27FC236}">
                      <a16:creationId xmlns:a16="http://schemas.microsoft.com/office/drawing/2014/main" id="{73787827-221A-99F4-8AC1-064F3BA50380}"/>
                    </a:ext>
                  </a:extLst>
                </p14:cNvPr>
                <p14:cNvContentPartPr/>
                <p14:nvPr/>
              </p14:nvContentPartPr>
              <p14:xfrm>
                <a:off x="8048915" y="3885148"/>
                <a:ext cx="309240" cy="90000"/>
              </p14:xfrm>
            </p:contentPart>
          </mc:Choice>
          <mc:Fallback>
            <p:pic>
              <p:nvPicPr>
                <p:cNvPr id="251" name="Freihand 250">
                  <a:extLst>
                    <a:ext uri="{FF2B5EF4-FFF2-40B4-BE49-F238E27FC236}">
                      <a16:creationId xmlns:a16="http://schemas.microsoft.com/office/drawing/2014/main" id="{73787827-221A-99F4-8AC1-064F3BA50380}"/>
                    </a:ext>
                  </a:extLst>
                </p:cNvPr>
                <p:cNvPicPr/>
                <p:nvPr/>
              </p:nvPicPr>
              <p:blipFill>
                <a:blip r:embed="rId425"/>
                <a:stretch>
                  <a:fillRect/>
                </a:stretch>
              </p:blipFill>
              <p:spPr>
                <a:xfrm>
                  <a:off x="8040275" y="3876148"/>
                  <a:ext cx="326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3" name="Freihand 252">
                  <a:extLst>
                    <a:ext uri="{FF2B5EF4-FFF2-40B4-BE49-F238E27FC236}">
                      <a16:creationId xmlns:a16="http://schemas.microsoft.com/office/drawing/2014/main" id="{FDA2C264-3EF3-6E09-2811-4A8B8FA902A1}"/>
                    </a:ext>
                  </a:extLst>
                </p14:cNvPr>
                <p14:cNvContentPartPr/>
                <p14:nvPr/>
              </p14:nvContentPartPr>
              <p14:xfrm>
                <a:off x="7462115" y="3895228"/>
                <a:ext cx="75240" cy="127800"/>
              </p14:xfrm>
            </p:contentPart>
          </mc:Choice>
          <mc:Fallback>
            <p:pic>
              <p:nvPicPr>
                <p:cNvPr id="253" name="Freihand 252">
                  <a:extLst>
                    <a:ext uri="{FF2B5EF4-FFF2-40B4-BE49-F238E27FC236}">
                      <a16:creationId xmlns:a16="http://schemas.microsoft.com/office/drawing/2014/main" id="{FDA2C264-3EF3-6E09-2811-4A8B8FA902A1}"/>
                    </a:ext>
                  </a:extLst>
                </p:cNvPr>
                <p:cNvPicPr/>
                <p:nvPr/>
              </p:nvPicPr>
              <p:blipFill>
                <a:blip r:embed="rId427"/>
                <a:stretch>
                  <a:fillRect/>
                </a:stretch>
              </p:blipFill>
              <p:spPr>
                <a:xfrm>
                  <a:off x="7453115" y="3886228"/>
                  <a:ext cx="92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5" name="Freihand 254">
                  <a:extLst>
                    <a:ext uri="{FF2B5EF4-FFF2-40B4-BE49-F238E27FC236}">
                      <a16:creationId xmlns:a16="http://schemas.microsoft.com/office/drawing/2014/main" id="{406DFF8C-F9F8-9847-B461-4792BFDD6F56}"/>
                    </a:ext>
                  </a:extLst>
                </p14:cNvPr>
                <p14:cNvContentPartPr/>
                <p14:nvPr/>
              </p14:nvContentPartPr>
              <p14:xfrm>
                <a:off x="7880435" y="3970828"/>
                <a:ext cx="572040" cy="92160"/>
              </p14:xfrm>
            </p:contentPart>
          </mc:Choice>
          <mc:Fallback>
            <p:pic>
              <p:nvPicPr>
                <p:cNvPr id="255" name="Freihand 254">
                  <a:extLst>
                    <a:ext uri="{FF2B5EF4-FFF2-40B4-BE49-F238E27FC236}">
                      <a16:creationId xmlns:a16="http://schemas.microsoft.com/office/drawing/2014/main" id="{406DFF8C-F9F8-9847-B461-4792BFDD6F56}"/>
                    </a:ext>
                  </a:extLst>
                </p:cNvPr>
                <p:cNvPicPr/>
                <p:nvPr/>
              </p:nvPicPr>
              <p:blipFill>
                <a:blip r:embed="rId429"/>
                <a:stretch>
                  <a:fillRect/>
                </a:stretch>
              </p:blipFill>
              <p:spPr>
                <a:xfrm>
                  <a:off x="7871435" y="3961828"/>
                  <a:ext cx="589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6" name="Freihand 255">
                  <a:extLst>
                    <a:ext uri="{FF2B5EF4-FFF2-40B4-BE49-F238E27FC236}">
                      <a16:creationId xmlns:a16="http://schemas.microsoft.com/office/drawing/2014/main" id="{8E21A3CF-EC6B-A703-A917-BCC866B69FA1}"/>
                    </a:ext>
                  </a:extLst>
                </p14:cNvPr>
                <p14:cNvContentPartPr/>
                <p14:nvPr/>
              </p14:nvContentPartPr>
              <p14:xfrm>
                <a:off x="7846595" y="4150468"/>
                <a:ext cx="172440" cy="107280"/>
              </p14:xfrm>
            </p:contentPart>
          </mc:Choice>
          <mc:Fallback>
            <p:pic>
              <p:nvPicPr>
                <p:cNvPr id="256" name="Freihand 255">
                  <a:extLst>
                    <a:ext uri="{FF2B5EF4-FFF2-40B4-BE49-F238E27FC236}">
                      <a16:creationId xmlns:a16="http://schemas.microsoft.com/office/drawing/2014/main" id="{8E21A3CF-EC6B-A703-A917-BCC866B69FA1}"/>
                    </a:ext>
                  </a:extLst>
                </p:cNvPr>
                <p:cNvPicPr/>
                <p:nvPr/>
              </p:nvPicPr>
              <p:blipFill>
                <a:blip r:embed="rId431"/>
                <a:stretch>
                  <a:fillRect/>
                </a:stretch>
              </p:blipFill>
              <p:spPr>
                <a:xfrm>
                  <a:off x="7837595" y="4141468"/>
                  <a:ext cx="190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7" name="Freihand 256">
                  <a:extLst>
                    <a:ext uri="{FF2B5EF4-FFF2-40B4-BE49-F238E27FC236}">
                      <a16:creationId xmlns:a16="http://schemas.microsoft.com/office/drawing/2014/main" id="{C1EFFCD8-B5BE-6299-9A7F-05F5EF50B981}"/>
                    </a:ext>
                  </a:extLst>
                </p14:cNvPr>
                <p14:cNvContentPartPr/>
                <p14:nvPr/>
              </p14:nvContentPartPr>
              <p14:xfrm>
                <a:off x="8039915" y="4129948"/>
                <a:ext cx="91440" cy="88560"/>
              </p14:xfrm>
            </p:contentPart>
          </mc:Choice>
          <mc:Fallback>
            <p:pic>
              <p:nvPicPr>
                <p:cNvPr id="257" name="Freihand 256">
                  <a:extLst>
                    <a:ext uri="{FF2B5EF4-FFF2-40B4-BE49-F238E27FC236}">
                      <a16:creationId xmlns:a16="http://schemas.microsoft.com/office/drawing/2014/main" id="{C1EFFCD8-B5BE-6299-9A7F-05F5EF50B981}"/>
                    </a:ext>
                  </a:extLst>
                </p:cNvPr>
                <p:cNvPicPr/>
                <p:nvPr/>
              </p:nvPicPr>
              <p:blipFill>
                <a:blip r:embed="rId433"/>
                <a:stretch>
                  <a:fillRect/>
                </a:stretch>
              </p:blipFill>
              <p:spPr>
                <a:xfrm>
                  <a:off x="8030915" y="4121308"/>
                  <a:ext cx="109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8" name="Freihand 257">
                  <a:extLst>
                    <a:ext uri="{FF2B5EF4-FFF2-40B4-BE49-F238E27FC236}">
                      <a16:creationId xmlns:a16="http://schemas.microsoft.com/office/drawing/2014/main" id="{E404FFF9-6DB5-01DA-A7C2-5CB53FA66D5E}"/>
                    </a:ext>
                  </a:extLst>
                </p14:cNvPr>
                <p14:cNvContentPartPr/>
                <p14:nvPr/>
              </p14:nvContentPartPr>
              <p14:xfrm>
                <a:off x="8168435" y="4095028"/>
                <a:ext cx="106920" cy="106560"/>
              </p14:xfrm>
            </p:contentPart>
          </mc:Choice>
          <mc:Fallback>
            <p:pic>
              <p:nvPicPr>
                <p:cNvPr id="258" name="Freihand 257">
                  <a:extLst>
                    <a:ext uri="{FF2B5EF4-FFF2-40B4-BE49-F238E27FC236}">
                      <a16:creationId xmlns:a16="http://schemas.microsoft.com/office/drawing/2014/main" id="{E404FFF9-6DB5-01DA-A7C2-5CB53FA66D5E}"/>
                    </a:ext>
                  </a:extLst>
                </p:cNvPr>
                <p:cNvPicPr/>
                <p:nvPr/>
              </p:nvPicPr>
              <p:blipFill>
                <a:blip r:embed="rId435"/>
                <a:stretch>
                  <a:fillRect/>
                </a:stretch>
              </p:blipFill>
              <p:spPr>
                <a:xfrm>
                  <a:off x="8159795" y="4086388"/>
                  <a:ext cx="124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9" name="Freihand 258">
                  <a:extLst>
                    <a:ext uri="{FF2B5EF4-FFF2-40B4-BE49-F238E27FC236}">
                      <a16:creationId xmlns:a16="http://schemas.microsoft.com/office/drawing/2014/main" id="{39B8BB77-7F7D-4399-00A0-98F3B6C8CAA2}"/>
                    </a:ext>
                  </a:extLst>
                </p14:cNvPr>
                <p14:cNvContentPartPr/>
                <p14:nvPr/>
              </p14:nvContentPartPr>
              <p14:xfrm>
                <a:off x="8301275" y="4077028"/>
                <a:ext cx="112680" cy="111960"/>
              </p14:xfrm>
            </p:contentPart>
          </mc:Choice>
          <mc:Fallback>
            <p:pic>
              <p:nvPicPr>
                <p:cNvPr id="259" name="Freihand 258">
                  <a:extLst>
                    <a:ext uri="{FF2B5EF4-FFF2-40B4-BE49-F238E27FC236}">
                      <a16:creationId xmlns:a16="http://schemas.microsoft.com/office/drawing/2014/main" id="{39B8BB77-7F7D-4399-00A0-98F3B6C8CAA2}"/>
                    </a:ext>
                  </a:extLst>
                </p:cNvPr>
                <p:cNvPicPr/>
                <p:nvPr/>
              </p:nvPicPr>
              <p:blipFill>
                <a:blip r:embed="rId437"/>
                <a:stretch>
                  <a:fillRect/>
                </a:stretch>
              </p:blipFill>
              <p:spPr>
                <a:xfrm>
                  <a:off x="8292635" y="4068028"/>
                  <a:ext cx="130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0" name="Freihand 259">
                  <a:extLst>
                    <a:ext uri="{FF2B5EF4-FFF2-40B4-BE49-F238E27FC236}">
                      <a16:creationId xmlns:a16="http://schemas.microsoft.com/office/drawing/2014/main" id="{71B32E28-FE53-3882-5E04-2037B667A3BC}"/>
                    </a:ext>
                  </a:extLst>
                </p14:cNvPr>
                <p14:cNvContentPartPr/>
                <p14:nvPr/>
              </p14:nvContentPartPr>
              <p14:xfrm>
                <a:off x="8558315" y="3958228"/>
                <a:ext cx="204120" cy="24120"/>
              </p14:xfrm>
            </p:contentPart>
          </mc:Choice>
          <mc:Fallback>
            <p:pic>
              <p:nvPicPr>
                <p:cNvPr id="260" name="Freihand 259">
                  <a:extLst>
                    <a:ext uri="{FF2B5EF4-FFF2-40B4-BE49-F238E27FC236}">
                      <a16:creationId xmlns:a16="http://schemas.microsoft.com/office/drawing/2014/main" id="{71B32E28-FE53-3882-5E04-2037B667A3BC}"/>
                    </a:ext>
                  </a:extLst>
                </p:cNvPr>
                <p:cNvPicPr/>
                <p:nvPr/>
              </p:nvPicPr>
              <p:blipFill>
                <a:blip r:embed="rId439"/>
                <a:stretch>
                  <a:fillRect/>
                </a:stretch>
              </p:blipFill>
              <p:spPr>
                <a:xfrm>
                  <a:off x="8549675" y="3949228"/>
                  <a:ext cx="221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1" name="Freihand 260">
                  <a:extLst>
                    <a:ext uri="{FF2B5EF4-FFF2-40B4-BE49-F238E27FC236}">
                      <a16:creationId xmlns:a16="http://schemas.microsoft.com/office/drawing/2014/main" id="{DBF6496A-4494-95C2-A40C-556635C4BFE4}"/>
                    </a:ext>
                  </a:extLst>
                </p14:cNvPr>
                <p14:cNvContentPartPr/>
                <p14:nvPr/>
              </p14:nvContentPartPr>
              <p14:xfrm>
                <a:off x="8571635" y="3990628"/>
                <a:ext cx="192240" cy="33840"/>
              </p14:xfrm>
            </p:contentPart>
          </mc:Choice>
          <mc:Fallback>
            <p:pic>
              <p:nvPicPr>
                <p:cNvPr id="261" name="Freihand 260">
                  <a:extLst>
                    <a:ext uri="{FF2B5EF4-FFF2-40B4-BE49-F238E27FC236}">
                      <a16:creationId xmlns:a16="http://schemas.microsoft.com/office/drawing/2014/main" id="{DBF6496A-4494-95C2-A40C-556635C4BFE4}"/>
                    </a:ext>
                  </a:extLst>
                </p:cNvPr>
                <p:cNvPicPr/>
                <p:nvPr/>
              </p:nvPicPr>
              <p:blipFill>
                <a:blip r:embed="rId441"/>
                <a:stretch>
                  <a:fillRect/>
                </a:stretch>
              </p:blipFill>
              <p:spPr>
                <a:xfrm>
                  <a:off x="8562995" y="3981988"/>
                  <a:ext cx="209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2" name="Freihand 261">
                  <a:extLst>
                    <a:ext uri="{FF2B5EF4-FFF2-40B4-BE49-F238E27FC236}">
                      <a16:creationId xmlns:a16="http://schemas.microsoft.com/office/drawing/2014/main" id="{51C1A95D-47E5-727D-0DB3-524C584EFEDA}"/>
                    </a:ext>
                  </a:extLst>
                </p14:cNvPr>
                <p14:cNvContentPartPr/>
                <p14:nvPr/>
              </p14:nvContentPartPr>
              <p14:xfrm>
                <a:off x="8831555" y="3894508"/>
                <a:ext cx="275400" cy="114480"/>
              </p14:xfrm>
            </p:contentPart>
          </mc:Choice>
          <mc:Fallback>
            <p:pic>
              <p:nvPicPr>
                <p:cNvPr id="262" name="Freihand 261">
                  <a:extLst>
                    <a:ext uri="{FF2B5EF4-FFF2-40B4-BE49-F238E27FC236}">
                      <a16:creationId xmlns:a16="http://schemas.microsoft.com/office/drawing/2014/main" id="{51C1A95D-47E5-727D-0DB3-524C584EFEDA}"/>
                    </a:ext>
                  </a:extLst>
                </p:cNvPr>
                <p:cNvPicPr/>
                <p:nvPr/>
              </p:nvPicPr>
              <p:blipFill>
                <a:blip r:embed="rId443"/>
                <a:stretch>
                  <a:fillRect/>
                </a:stretch>
              </p:blipFill>
              <p:spPr>
                <a:xfrm>
                  <a:off x="8822915" y="3885508"/>
                  <a:ext cx="293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3" name="Freihand 262">
                  <a:extLst>
                    <a:ext uri="{FF2B5EF4-FFF2-40B4-BE49-F238E27FC236}">
                      <a16:creationId xmlns:a16="http://schemas.microsoft.com/office/drawing/2014/main" id="{8789C8D6-2444-3F02-E720-575BC269F65B}"/>
                    </a:ext>
                  </a:extLst>
                </p14:cNvPr>
                <p14:cNvContentPartPr/>
                <p14:nvPr/>
              </p14:nvContentPartPr>
              <p14:xfrm>
                <a:off x="9254555" y="3881188"/>
                <a:ext cx="78480" cy="101160"/>
              </p14:xfrm>
            </p:contentPart>
          </mc:Choice>
          <mc:Fallback>
            <p:pic>
              <p:nvPicPr>
                <p:cNvPr id="263" name="Freihand 262">
                  <a:extLst>
                    <a:ext uri="{FF2B5EF4-FFF2-40B4-BE49-F238E27FC236}">
                      <a16:creationId xmlns:a16="http://schemas.microsoft.com/office/drawing/2014/main" id="{8789C8D6-2444-3F02-E720-575BC269F65B}"/>
                    </a:ext>
                  </a:extLst>
                </p:cNvPr>
                <p:cNvPicPr/>
                <p:nvPr/>
              </p:nvPicPr>
              <p:blipFill>
                <a:blip r:embed="rId445"/>
                <a:stretch>
                  <a:fillRect/>
                </a:stretch>
              </p:blipFill>
              <p:spPr>
                <a:xfrm>
                  <a:off x="9245555" y="3872188"/>
                  <a:ext cx="96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4" name="Freihand 263">
                  <a:extLst>
                    <a:ext uri="{FF2B5EF4-FFF2-40B4-BE49-F238E27FC236}">
                      <a16:creationId xmlns:a16="http://schemas.microsoft.com/office/drawing/2014/main" id="{B64ADDA1-3ECE-BF49-19EA-D67CFE3E3B88}"/>
                    </a:ext>
                  </a:extLst>
                </p14:cNvPr>
                <p14:cNvContentPartPr/>
                <p14:nvPr/>
              </p14:nvContentPartPr>
              <p14:xfrm>
                <a:off x="9158435" y="3808108"/>
                <a:ext cx="236520" cy="190440"/>
              </p14:xfrm>
            </p:contentPart>
          </mc:Choice>
          <mc:Fallback>
            <p:pic>
              <p:nvPicPr>
                <p:cNvPr id="264" name="Freihand 263">
                  <a:extLst>
                    <a:ext uri="{FF2B5EF4-FFF2-40B4-BE49-F238E27FC236}">
                      <a16:creationId xmlns:a16="http://schemas.microsoft.com/office/drawing/2014/main" id="{B64ADDA1-3ECE-BF49-19EA-D67CFE3E3B88}"/>
                    </a:ext>
                  </a:extLst>
                </p:cNvPr>
                <p:cNvPicPr/>
                <p:nvPr/>
              </p:nvPicPr>
              <p:blipFill>
                <a:blip r:embed="rId447"/>
                <a:stretch>
                  <a:fillRect/>
                </a:stretch>
              </p:blipFill>
              <p:spPr>
                <a:xfrm>
                  <a:off x="9149795" y="3799108"/>
                  <a:ext cx="2541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6" name="Freihand 265">
                  <a:extLst>
                    <a:ext uri="{FF2B5EF4-FFF2-40B4-BE49-F238E27FC236}">
                      <a16:creationId xmlns:a16="http://schemas.microsoft.com/office/drawing/2014/main" id="{9C0527F2-0AE6-ACE9-A08A-DF45D2E94971}"/>
                    </a:ext>
                  </a:extLst>
                </p14:cNvPr>
                <p14:cNvContentPartPr/>
                <p14:nvPr/>
              </p14:nvContentPartPr>
              <p14:xfrm>
                <a:off x="9539315" y="3934108"/>
                <a:ext cx="163080" cy="4680"/>
              </p14:xfrm>
            </p:contentPart>
          </mc:Choice>
          <mc:Fallback>
            <p:pic>
              <p:nvPicPr>
                <p:cNvPr id="266" name="Freihand 265">
                  <a:extLst>
                    <a:ext uri="{FF2B5EF4-FFF2-40B4-BE49-F238E27FC236}">
                      <a16:creationId xmlns:a16="http://schemas.microsoft.com/office/drawing/2014/main" id="{9C0527F2-0AE6-ACE9-A08A-DF45D2E94971}"/>
                    </a:ext>
                  </a:extLst>
                </p:cNvPr>
                <p:cNvPicPr/>
                <p:nvPr/>
              </p:nvPicPr>
              <p:blipFill>
                <a:blip r:embed="rId449"/>
                <a:stretch>
                  <a:fillRect/>
                </a:stretch>
              </p:blipFill>
              <p:spPr>
                <a:xfrm>
                  <a:off x="9530315" y="3925108"/>
                  <a:ext cx="180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7" name="Freihand 266">
                  <a:extLst>
                    <a:ext uri="{FF2B5EF4-FFF2-40B4-BE49-F238E27FC236}">
                      <a16:creationId xmlns:a16="http://schemas.microsoft.com/office/drawing/2014/main" id="{B8955E7F-3169-163E-A09B-C58CC20E55B7}"/>
                    </a:ext>
                  </a:extLst>
                </p14:cNvPr>
                <p14:cNvContentPartPr/>
                <p14:nvPr/>
              </p14:nvContentPartPr>
              <p14:xfrm>
                <a:off x="9541115" y="3969748"/>
                <a:ext cx="176040" cy="11880"/>
              </p14:xfrm>
            </p:contentPart>
          </mc:Choice>
          <mc:Fallback>
            <p:pic>
              <p:nvPicPr>
                <p:cNvPr id="267" name="Freihand 266">
                  <a:extLst>
                    <a:ext uri="{FF2B5EF4-FFF2-40B4-BE49-F238E27FC236}">
                      <a16:creationId xmlns:a16="http://schemas.microsoft.com/office/drawing/2014/main" id="{B8955E7F-3169-163E-A09B-C58CC20E55B7}"/>
                    </a:ext>
                  </a:extLst>
                </p:cNvPr>
                <p:cNvPicPr/>
                <p:nvPr/>
              </p:nvPicPr>
              <p:blipFill>
                <a:blip r:embed="rId451"/>
                <a:stretch>
                  <a:fillRect/>
                </a:stretch>
              </p:blipFill>
              <p:spPr>
                <a:xfrm>
                  <a:off x="9532115" y="3961108"/>
                  <a:ext cx="193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8" name="Freihand 267">
                  <a:extLst>
                    <a:ext uri="{FF2B5EF4-FFF2-40B4-BE49-F238E27FC236}">
                      <a16:creationId xmlns:a16="http://schemas.microsoft.com/office/drawing/2014/main" id="{BC155AD4-91CD-CF1D-B75D-381450A3D8A4}"/>
                    </a:ext>
                  </a:extLst>
                </p14:cNvPr>
                <p14:cNvContentPartPr/>
                <p14:nvPr/>
              </p14:nvContentPartPr>
              <p14:xfrm>
                <a:off x="9698435" y="3883708"/>
                <a:ext cx="86760" cy="141480"/>
              </p14:xfrm>
            </p:contentPart>
          </mc:Choice>
          <mc:Fallback>
            <p:pic>
              <p:nvPicPr>
                <p:cNvPr id="268" name="Freihand 267">
                  <a:extLst>
                    <a:ext uri="{FF2B5EF4-FFF2-40B4-BE49-F238E27FC236}">
                      <a16:creationId xmlns:a16="http://schemas.microsoft.com/office/drawing/2014/main" id="{BC155AD4-91CD-CF1D-B75D-381450A3D8A4}"/>
                    </a:ext>
                  </a:extLst>
                </p:cNvPr>
                <p:cNvPicPr/>
                <p:nvPr/>
              </p:nvPicPr>
              <p:blipFill>
                <a:blip r:embed="rId453"/>
                <a:stretch>
                  <a:fillRect/>
                </a:stretch>
              </p:blipFill>
              <p:spPr>
                <a:xfrm>
                  <a:off x="9689795" y="3875068"/>
                  <a:ext cx="104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0" name="Freihand 269">
                  <a:extLst>
                    <a:ext uri="{FF2B5EF4-FFF2-40B4-BE49-F238E27FC236}">
                      <a16:creationId xmlns:a16="http://schemas.microsoft.com/office/drawing/2014/main" id="{0360368F-A9ED-A7C0-2014-2544E8405AE5}"/>
                    </a:ext>
                  </a:extLst>
                </p14:cNvPr>
                <p14:cNvContentPartPr/>
                <p14:nvPr/>
              </p14:nvContentPartPr>
              <p14:xfrm>
                <a:off x="9955475" y="3861748"/>
                <a:ext cx="85320" cy="84960"/>
              </p14:xfrm>
            </p:contentPart>
          </mc:Choice>
          <mc:Fallback>
            <p:pic>
              <p:nvPicPr>
                <p:cNvPr id="270" name="Freihand 269">
                  <a:extLst>
                    <a:ext uri="{FF2B5EF4-FFF2-40B4-BE49-F238E27FC236}">
                      <a16:creationId xmlns:a16="http://schemas.microsoft.com/office/drawing/2014/main" id="{0360368F-A9ED-A7C0-2014-2544E8405AE5}"/>
                    </a:ext>
                  </a:extLst>
                </p:cNvPr>
                <p:cNvPicPr/>
                <p:nvPr/>
              </p:nvPicPr>
              <p:blipFill>
                <a:blip r:embed="rId455"/>
                <a:stretch>
                  <a:fillRect/>
                </a:stretch>
              </p:blipFill>
              <p:spPr>
                <a:xfrm>
                  <a:off x="9946475" y="3853108"/>
                  <a:ext cx="102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1" name="Freihand 270">
                  <a:extLst>
                    <a:ext uri="{FF2B5EF4-FFF2-40B4-BE49-F238E27FC236}">
                      <a16:creationId xmlns:a16="http://schemas.microsoft.com/office/drawing/2014/main" id="{61FB47FB-882F-AB7B-5342-4DCDFC722748}"/>
                    </a:ext>
                  </a:extLst>
                </p14:cNvPr>
                <p14:cNvContentPartPr/>
                <p14:nvPr/>
              </p14:nvContentPartPr>
              <p14:xfrm>
                <a:off x="10030355" y="3827188"/>
                <a:ext cx="45720" cy="179280"/>
              </p14:xfrm>
            </p:contentPart>
          </mc:Choice>
          <mc:Fallback>
            <p:pic>
              <p:nvPicPr>
                <p:cNvPr id="271" name="Freihand 270">
                  <a:extLst>
                    <a:ext uri="{FF2B5EF4-FFF2-40B4-BE49-F238E27FC236}">
                      <a16:creationId xmlns:a16="http://schemas.microsoft.com/office/drawing/2014/main" id="{61FB47FB-882F-AB7B-5342-4DCDFC722748}"/>
                    </a:ext>
                  </a:extLst>
                </p:cNvPr>
                <p:cNvPicPr/>
                <p:nvPr/>
              </p:nvPicPr>
              <p:blipFill>
                <a:blip r:embed="rId457"/>
                <a:stretch>
                  <a:fillRect/>
                </a:stretch>
              </p:blipFill>
              <p:spPr>
                <a:xfrm>
                  <a:off x="10021355" y="3818188"/>
                  <a:ext cx="63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3" name="Freihand 272">
                  <a:extLst>
                    <a:ext uri="{FF2B5EF4-FFF2-40B4-BE49-F238E27FC236}">
                      <a16:creationId xmlns:a16="http://schemas.microsoft.com/office/drawing/2014/main" id="{7368C017-4109-16D0-8A05-604A3A3AC9FD}"/>
                    </a:ext>
                  </a:extLst>
                </p14:cNvPr>
                <p14:cNvContentPartPr/>
                <p14:nvPr/>
              </p14:nvContentPartPr>
              <p14:xfrm>
                <a:off x="10156715" y="3749788"/>
                <a:ext cx="94320" cy="140040"/>
              </p14:xfrm>
            </p:contentPart>
          </mc:Choice>
          <mc:Fallback>
            <p:pic>
              <p:nvPicPr>
                <p:cNvPr id="273" name="Freihand 272">
                  <a:extLst>
                    <a:ext uri="{FF2B5EF4-FFF2-40B4-BE49-F238E27FC236}">
                      <a16:creationId xmlns:a16="http://schemas.microsoft.com/office/drawing/2014/main" id="{7368C017-4109-16D0-8A05-604A3A3AC9FD}"/>
                    </a:ext>
                  </a:extLst>
                </p:cNvPr>
                <p:cNvPicPr/>
                <p:nvPr/>
              </p:nvPicPr>
              <p:blipFill>
                <a:blip r:embed="rId459"/>
                <a:stretch>
                  <a:fillRect/>
                </a:stretch>
              </p:blipFill>
              <p:spPr>
                <a:xfrm>
                  <a:off x="10147715" y="3740788"/>
                  <a:ext cx="111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4" name="Freihand 273">
                  <a:extLst>
                    <a:ext uri="{FF2B5EF4-FFF2-40B4-BE49-F238E27FC236}">
                      <a16:creationId xmlns:a16="http://schemas.microsoft.com/office/drawing/2014/main" id="{2439B018-A179-7A3C-59A9-B3AA800D24F7}"/>
                    </a:ext>
                  </a:extLst>
                </p14:cNvPr>
                <p14:cNvContentPartPr/>
                <p14:nvPr/>
              </p14:nvContentPartPr>
              <p14:xfrm>
                <a:off x="10319435" y="3893068"/>
                <a:ext cx="168840" cy="38880"/>
              </p14:xfrm>
            </p:contentPart>
          </mc:Choice>
          <mc:Fallback>
            <p:pic>
              <p:nvPicPr>
                <p:cNvPr id="274" name="Freihand 273">
                  <a:extLst>
                    <a:ext uri="{FF2B5EF4-FFF2-40B4-BE49-F238E27FC236}">
                      <a16:creationId xmlns:a16="http://schemas.microsoft.com/office/drawing/2014/main" id="{2439B018-A179-7A3C-59A9-B3AA800D24F7}"/>
                    </a:ext>
                  </a:extLst>
                </p:cNvPr>
                <p:cNvPicPr/>
                <p:nvPr/>
              </p:nvPicPr>
              <p:blipFill>
                <a:blip r:embed="rId461"/>
                <a:stretch>
                  <a:fillRect/>
                </a:stretch>
              </p:blipFill>
              <p:spPr>
                <a:xfrm>
                  <a:off x="10310795" y="3884428"/>
                  <a:ext cx="186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5" name="Freihand 274">
                  <a:extLst>
                    <a:ext uri="{FF2B5EF4-FFF2-40B4-BE49-F238E27FC236}">
                      <a16:creationId xmlns:a16="http://schemas.microsoft.com/office/drawing/2014/main" id="{F77F2CC7-09A2-3A6E-8279-C4737641A938}"/>
                    </a:ext>
                  </a:extLst>
                </p14:cNvPr>
                <p14:cNvContentPartPr/>
                <p14:nvPr/>
              </p14:nvContentPartPr>
              <p14:xfrm>
                <a:off x="10342835" y="3936628"/>
                <a:ext cx="140760" cy="27360"/>
              </p14:xfrm>
            </p:contentPart>
          </mc:Choice>
          <mc:Fallback>
            <p:pic>
              <p:nvPicPr>
                <p:cNvPr id="275" name="Freihand 274">
                  <a:extLst>
                    <a:ext uri="{FF2B5EF4-FFF2-40B4-BE49-F238E27FC236}">
                      <a16:creationId xmlns:a16="http://schemas.microsoft.com/office/drawing/2014/main" id="{F77F2CC7-09A2-3A6E-8279-C4737641A938}"/>
                    </a:ext>
                  </a:extLst>
                </p:cNvPr>
                <p:cNvPicPr/>
                <p:nvPr/>
              </p:nvPicPr>
              <p:blipFill>
                <a:blip r:embed="rId463"/>
                <a:stretch>
                  <a:fillRect/>
                </a:stretch>
              </p:blipFill>
              <p:spPr>
                <a:xfrm>
                  <a:off x="10333835" y="3927988"/>
                  <a:ext cx="158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7" name="Freihand 276">
                  <a:extLst>
                    <a:ext uri="{FF2B5EF4-FFF2-40B4-BE49-F238E27FC236}">
                      <a16:creationId xmlns:a16="http://schemas.microsoft.com/office/drawing/2014/main" id="{38B155C4-8875-301F-6DCA-CDD73292ABE0}"/>
                    </a:ext>
                  </a:extLst>
                </p14:cNvPr>
                <p14:cNvContentPartPr/>
                <p14:nvPr/>
              </p14:nvContentPartPr>
              <p14:xfrm>
                <a:off x="10583315" y="3776788"/>
                <a:ext cx="113040" cy="144720"/>
              </p14:xfrm>
            </p:contentPart>
          </mc:Choice>
          <mc:Fallback>
            <p:pic>
              <p:nvPicPr>
                <p:cNvPr id="277" name="Freihand 276">
                  <a:extLst>
                    <a:ext uri="{FF2B5EF4-FFF2-40B4-BE49-F238E27FC236}">
                      <a16:creationId xmlns:a16="http://schemas.microsoft.com/office/drawing/2014/main" id="{38B155C4-8875-301F-6DCA-CDD73292ABE0}"/>
                    </a:ext>
                  </a:extLst>
                </p:cNvPr>
                <p:cNvPicPr/>
                <p:nvPr/>
              </p:nvPicPr>
              <p:blipFill>
                <a:blip r:embed="rId465"/>
                <a:stretch>
                  <a:fillRect/>
                </a:stretch>
              </p:blipFill>
              <p:spPr>
                <a:xfrm>
                  <a:off x="10574675" y="3768148"/>
                  <a:ext cx="130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8" name="Freihand 277">
                  <a:extLst>
                    <a:ext uri="{FF2B5EF4-FFF2-40B4-BE49-F238E27FC236}">
                      <a16:creationId xmlns:a16="http://schemas.microsoft.com/office/drawing/2014/main" id="{14836ED1-6477-8923-B218-839C502E51C3}"/>
                    </a:ext>
                  </a:extLst>
                </p14:cNvPr>
                <p14:cNvContentPartPr/>
                <p14:nvPr/>
              </p14:nvContentPartPr>
              <p14:xfrm>
                <a:off x="10663595" y="3827188"/>
                <a:ext cx="18000" cy="125280"/>
              </p14:xfrm>
            </p:contentPart>
          </mc:Choice>
          <mc:Fallback>
            <p:pic>
              <p:nvPicPr>
                <p:cNvPr id="278" name="Freihand 277">
                  <a:extLst>
                    <a:ext uri="{FF2B5EF4-FFF2-40B4-BE49-F238E27FC236}">
                      <a16:creationId xmlns:a16="http://schemas.microsoft.com/office/drawing/2014/main" id="{14836ED1-6477-8923-B218-839C502E51C3}"/>
                    </a:ext>
                  </a:extLst>
                </p:cNvPr>
                <p:cNvPicPr/>
                <p:nvPr/>
              </p:nvPicPr>
              <p:blipFill>
                <a:blip r:embed="rId467"/>
                <a:stretch>
                  <a:fillRect/>
                </a:stretch>
              </p:blipFill>
              <p:spPr>
                <a:xfrm>
                  <a:off x="10654595" y="3818188"/>
                  <a:ext cx="35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9" name="Freihand 278">
                  <a:extLst>
                    <a:ext uri="{FF2B5EF4-FFF2-40B4-BE49-F238E27FC236}">
                      <a16:creationId xmlns:a16="http://schemas.microsoft.com/office/drawing/2014/main" id="{0B65E5AA-0B49-36E6-74F7-C33838E09697}"/>
                    </a:ext>
                  </a:extLst>
                </p14:cNvPr>
                <p14:cNvContentPartPr/>
                <p14:nvPr/>
              </p14:nvContentPartPr>
              <p14:xfrm>
                <a:off x="10726955" y="3777868"/>
                <a:ext cx="209520" cy="155520"/>
              </p14:xfrm>
            </p:contentPart>
          </mc:Choice>
          <mc:Fallback>
            <p:pic>
              <p:nvPicPr>
                <p:cNvPr id="279" name="Freihand 278">
                  <a:extLst>
                    <a:ext uri="{FF2B5EF4-FFF2-40B4-BE49-F238E27FC236}">
                      <a16:creationId xmlns:a16="http://schemas.microsoft.com/office/drawing/2014/main" id="{0B65E5AA-0B49-36E6-74F7-C33838E09697}"/>
                    </a:ext>
                  </a:extLst>
                </p:cNvPr>
                <p:cNvPicPr/>
                <p:nvPr/>
              </p:nvPicPr>
              <p:blipFill>
                <a:blip r:embed="rId469"/>
                <a:stretch>
                  <a:fillRect/>
                </a:stretch>
              </p:blipFill>
              <p:spPr>
                <a:xfrm>
                  <a:off x="10718315" y="3768868"/>
                  <a:ext cx="227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0" name="Freihand 279">
                  <a:extLst>
                    <a:ext uri="{FF2B5EF4-FFF2-40B4-BE49-F238E27FC236}">
                      <a16:creationId xmlns:a16="http://schemas.microsoft.com/office/drawing/2014/main" id="{86296F67-E104-B9F3-FFB8-6F966D96C632}"/>
                    </a:ext>
                  </a:extLst>
                </p14:cNvPr>
                <p14:cNvContentPartPr/>
                <p14:nvPr/>
              </p14:nvContentPartPr>
              <p14:xfrm>
                <a:off x="11008475" y="3765988"/>
                <a:ext cx="47880" cy="126720"/>
              </p14:xfrm>
            </p:contentPart>
          </mc:Choice>
          <mc:Fallback>
            <p:pic>
              <p:nvPicPr>
                <p:cNvPr id="280" name="Freihand 279">
                  <a:extLst>
                    <a:ext uri="{FF2B5EF4-FFF2-40B4-BE49-F238E27FC236}">
                      <a16:creationId xmlns:a16="http://schemas.microsoft.com/office/drawing/2014/main" id="{86296F67-E104-B9F3-FFB8-6F966D96C632}"/>
                    </a:ext>
                  </a:extLst>
                </p:cNvPr>
                <p:cNvPicPr/>
                <p:nvPr/>
              </p:nvPicPr>
              <p:blipFill>
                <a:blip r:embed="rId471"/>
                <a:stretch>
                  <a:fillRect/>
                </a:stretch>
              </p:blipFill>
              <p:spPr>
                <a:xfrm>
                  <a:off x="10999475" y="3756988"/>
                  <a:ext cx="65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1" name="Freihand 280">
                  <a:extLst>
                    <a:ext uri="{FF2B5EF4-FFF2-40B4-BE49-F238E27FC236}">
                      <a16:creationId xmlns:a16="http://schemas.microsoft.com/office/drawing/2014/main" id="{11F59E60-9F13-E1DE-4E69-8BAAA1FD4FDE}"/>
                    </a:ext>
                  </a:extLst>
                </p14:cNvPr>
                <p14:cNvContentPartPr/>
                <p14:nvPr/>
              </p14:nvContentPartPr>
              <p14:xfrm>
                <a:off x="10992275" y="3700828"/>
                <a:ext cx="223200" cy="144000"/>
              </p14:xfrm>
            </p:contentPart>
          </mc:Choice>
          <mc:Fallback>
            <p:pic>
              <p:nvPicPr>
                <p:cNvPr id="281" name="Freihand 280">
                  <a:extLst>
                    <a:ext uri="{FF2B5EF4-FFF2-40B4-BE49-F238E27FC236}">
                      <a16:creationId xmlns:a16="http://schemas.microsoft.com/office/drawing/2014/main" id="{11F59E60-9F13-E1DE-4E69-8BAAA1FD4FDE}"/>
                    </a:ext>
                  </a:extLst>
                </p:cNvPr>
                <p:cNvPicPr/>
                <p:nvPr/>
              </p:nvPicPr>
              <p:blipFill>
                <a:blip r:embed="rId473"/>
                <a:stretch>
                  <a:fillRect/>
                </a:stretch>
              </p:blipFill>
              <p:spPr>
                <a:xfrm>
                  <a:off x="10983635" y="3692188"/>
                  <a:ext cx="240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2" name="Freihand 281">
                  <a:extLst>
                    <a:ext uri="{FF2B5EF4-FFF2-40B4-BE49-F238E27FC236}">
                      <a16:creationId xmlns:a16="http://schemas.microsoft.com/office/drawing/2014/main" id="{2F4543FF-08ED-5477-4084-FA0E184FA07D}"/>
                    </a:ext>
                  </a:extLst>
                </p14:cNvPr>
                <p14:cNvContentPartPr/>
                <p14:nvPr/>
              </p14:nvContentPartPr>
              <p14:xfrm>
                <a:off x="11137355" y="3700828"/>
                <a:ext cx="84240" cy="12600"/>
              </p14:xfrm>
            </p:contentPart>
          </mc:Choice>
          <mc:Fallback>
            <p:pic>
              <p:nvPicPr>
                <p:cNvPr id="282" name="Freihand 281">
                  <a:extLst>
                    <a:ext uri="{FF2B5EF4-FFF2-40B4-BE49-F238E27FC236}">
                      <a16:creationId xmlns:a16="http://schemas.microsoft.com/office/drawing/2014/main" id="{2F4543FF-08ED-5477-4084-FA0E184FA07D}"/>
                    </a:ext>
                  </a:extLst>
                </p:cNvPr>
                <p:cNvPicPr/>
                <p:nvPr/>
              </p:nvPicPr>
              <p:blipFill>
                <a:blip r:embed="rId475"/>
                <a:stretch>
                  <a:fillRect/>
                </a:stretch>
              </p:blipFill>
              <p:spPr>
                <a:xfrm>
                  <a:off x="11128355" y="3692188"/>
                  <a:ext cx="101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3" name="Freihand 282">
                  <a:extLst>
                    <a:ext uri="{FF2B5EF4-FFF2-40B4-BE49-F238E27FC236}">
                      <a16:creationId xmlns:a16="http://schemas.microsoft.com/office/drawing/2014/main" id="{237134A2-1891-4234-7EB1-760338F10719}"/>
                    </a:ext>
                  </a:extLst>
                </p14:cNvPr>
                <p14:cNvContentPartPr/>
                <p14:nvPr/>
              </p14:nvContentPartPr>
              <p14:xfrm>
                <a:off x="11244275" y="3683548"/>
                <a:ext cx="203040" cy="100440"/>
              </p14:xfrm>
            </p:contentPart>
          </mc:Choice>
          <mc:Fallback>
            <p:pic>
              <p:nvPicPr>
                <p:cNvPr id="283" name="Freihand 282">
                  <a:extLst>
                    <a:ext uri="{FF2B5EF4-FFF2-40B4-BE49-F238E27FC236}">
                      <a16:creationId xmlns:a16="http://schemas.microsoft.com/office/drawing/2014/main" id="{237134A2-1891-4234-7EB1-760338F10719}"/>
                    </a:ext>
                  </a:extLst>
                </p:cNvPr>
                <p:cNvPicPr/>
                <p:nvPr/>
              </p:nvPicPr>
              <p:blipFill>
                <a:blip r:embed="rId477"/>
                <a:stretch>
                  <a:fillRect/>
                </a:stretch>
              </p:blipFill>
              <p:spPr>
                <a:xfrm>
                  <a:off x="11235275" y="3674548"/>
                  <a:ext cx="220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4" name="Freihand 283">
                  <a:extLst>
                    <a:ext uri="{FF2B5EF4-FFF2-40B4-BE49-F238E27FC236}">
                      <a16:creationId xmlns:a16="http://schemas.microsoft.com/office/drawing/2014/main" id="{28FC1B76-2B83-4627-F682-EA83C52D551E}"/>
                    </a:ext>
                  </a:extLst>
                </p14:cNvPr>
                <p14:cNvContentPartPr/>
                <p14:nvPr/>
              </p14:nvContentPartPr>
              <p14:xfrm>
                <a:off x="11511035" y="3717028"/>
                <a:ext cx="13680" cy="3600"/>
              </p14:xfrm>
            </p:contentPart>
          </mc:Choice>
          <mc:Fallback>
            <p:pic>
              <p:nvPicPr>
                <p:cNvPr id="284" name="Freihand 283">
                  <a:extLst>
                    <a:ext uri="{FF2B5EF4-FFF2-40B4-BE49-F238E27FC236}">
                      <a16:creationId xmlns:a16="http://schemas.microsoft.com/office/drawing/2014/main" id="{28FC1B76-2B83-4627-F682-EA83C52D551E}"/>
                    </a:ext>
                  </a:extLst>
                </p:cNvPr>
                <p:cNvPicPr/>
                <p:nvPr/>
              </p:nvPicPr>
              <p:blipFill>
                <a:blip r:embed="rId479"/>
                <a:stretch>
                  <a:fillRect/>
                </a:stretch>
              </p:blipFill>
              <p:spPr>
                <a:xfrm>
                  <a:off x="11502035" y="3708028"/>
                  <a:ext cx="31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5" name="Freihand 284">
                  <a:extLst>
                    <a:ext uri="{FF2B5EF4-FFF2-40B4-BE49-F238E27FC236}">
                      <a16:creationId xmlns:a16="http://schemas.microsoft.com/office/drawing/2014/main" id="{B67F6561-3164-3176-7C52-89AD4AB7E686}"/>
                    </a:ext>
                  </a:extLst>
                </p14:cNvPr>
                <p14:cNvContentPartPr/>
                <p14:nvPr/>
              </p14:nvContentPartPr>
              <p14:xfrm>
                <a:off x="11588795" y="3597868"/>
                <a:ext cx="43200" cy="132120"/>
              </p14:xfrm>
            </p:contentPart>
          </mc:Choice>
          <mc:Fallback>
            <p:pic>
              <p:nvPicPr>
                <p:cNvPr id="285" name="Freihand 284">
                  <a:extLst>
                    <a:ext uri="{FF2B5EF4-FFF2-40B4-BE49-F238E27FC236}">
                      <a16:creationId xmlns:a16="http://schemas.microsoft.com/office/drawing/2014/main" id="{B67F6561-3164-3176-7C52-89AD4AB7E686}"/>
                    </a:ext>
                  </a:extLst>
                </p:cNvPr>
                <p:cNvPicPr/>
                <p:nvPr/>
              </p:nvPicPr>
              <p:blipFill>
                <a:blip r:embed="rId481"/>
                <a:stretch>
                  <a:fillRect/>
                </a:stretch>
              </p:blipFill>
              <p:spPr>
                <a:xfrm>
                  <a:off x="11579795" y="3588868"/>
                  <a:ext cx="60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6" name="Freihand 285">
                  <a:extLst>
                    <a:ext uri="{FF2B5EF4-FFF2-40B4-BE49-F238E27FC236}">
                      <a16:creationId xmlns:a16="http://schemas.microsoft.com/office/drawing/2014/main" id="{E6C62662-D70D-6E38-F2B7-19550153FE69}"/>
                    </a:ext>
                  </a:extLst>
                </p14:cNvPr>
                <p14:cNvContentPartPr/>
                <p14:nvPr/>
              </p14:nvContentPartPr>
              <p14:xfrm>
                <a:off x="11649995" y="3571948"/>
                <a:ext cx="81360" cy="135360"/>
              </p14:xfrm>
            </p:contentPart>
          </mc:Choice>
          <mc:Fallback>
            <p:pic>
              <p:nvPicPr>
                <p:cNvPr id="286" name="Freihand 285">
                  <a:extLst>
                    <a:ext uri="{FF2B5EF4-FFF2-40B4-BE49-F238E27FC236}">
                      <a16:creationId xmlns:a16="http://schemas.microsoft.com/office/drawing/2014/main" id="{E6C62662-D70D-6E38-F2B7-19550153FE69}"/>
                    </a:ext>
                  </a:extLst>
                </p:cNvPr>
                <p:cNvPicPr/>
                <p:nvPr/>
              </p:nvPicPr>
              <p:blipFill>
                <a:blip r:embed="rId483"/>
                <a:stretch>
                  <a:fillRect/>
                </a:stretch>
              </p:blipFill>
              <p:spPr>
                <a:xfrm>
                  <a:off x="11641355" y="3562948"/>
                  <a:ext cx="99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7" name="Freihand 286">
                  <a:extLst>
                    <a:ext uri="{FF2B5EF4-FFF2-40B4-BE49-F238E27FC236}">
                      <a16:creationId xmlns:a16="http://schemas.microsoft.com/office/drawing/2014/main" id="{7897CBD1-E847-8123-AD76-0AE86FFCE49F}"/>
                    </a:ext>
                  </a:extLst>
                </p14:cNvPr>
                <p14:cNvContentPartPr/>
                <p14:nvPr/>
              </p14:nvContentPartPr>
              <p14:xfrm>
                <a:off x="11824955" y="3517228"/>
                <a:ext cx="50400" cy="132480"/>
              </p14:xfrm>
            </p:contentPart>
          </mc:Choice>
          <mc:Fallback>
            <p:pic>
              <p:nvPicPr>
                <p:cNvPr id="287" name="Freihand 286">
                  <a:extLst>
                    <a:ext uri="{FF2B5EF4-FFF2-40B4-BE49-F238E27FC236}">
                      <a16:creationId xmlns:a16="http://schemas.microsoft.com/office/drawing/2014/main" id="{7897CBD1-E847-8123-AD76-0AE86FFCE49F}"/>
                    </a:ext>
                  </a:extLst>
                </p:cNvPr>
                <p:cNvPicPr/>
                <p:nvPr/>
              </p:nvPicPr>
              <p:blipFill>
                <a:blip r:embed="rId485"/>
                <a:stretch>
                  <a:fillRect/>
                </a:stretch>
              </p:blipFill>
              <p:spPr>
                <a:xfrm>
                  <a:off x="11816315" y="3508588"/>
                  <a:ext cx="68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8" name="Freihand 287">
                  <a:extLst>
                    <a:ext uri="{FF2B5EF4-FFF2-40B4-BE49-F238E27FC236}">
                      <a16:creationId xmlns:a16="http://schemas.microsoft.com/office/drawing/2014/main" id="{0A7BCA50-4E8E-C41E-3656-A5DF079F6104}"/>
                    </a:ext>
                  </a:extLst>
                </p14:cNvPr>
                <p14:cNvContentPartPr/>
                <p14:nvPr/>
              </p14:nvContentPartPr>
              <p14:xfrm>
                <a:off x="11706875" y="3465748"/>
                <a:ext cx="75600" cy="60480"/>
              </p14:xfrm>
            </p:contentPart>
          </mc:Choice>
          <mc:Fallback>
            <p:pic>
              <p:nvPicPr>
                <p:cNvPr id="288" name="Freihand 287">
                  <a:extLst>
                    <a:ext uri="{FF2B5EF4-FFF2-40B4-BE49-F238E27FC236}">
                      <a16:creationId xmlns:a16="http://schemas.microsoft.com/office/drawing/2014/main" id="{0A7BCA50-4E8E-C41E-3656-A5DF079F6104}"/>
                    </a:ext>
                  </a:extLst>
                </p:cNvPr>
                <p:cNvPicPr/>
                <p:nvPr/>
              </p:nvPicPr>
              <p:blipFill>
                <a:blip r:embed="rId487"/>
                <a:stretch>
                  <a:fillRect/>
                </a:stretch>
              </p:blipFill>
              <p:spPr>
                <a:xfrm>
                  <a:off x="11697875" y="3456748"/>
                  <a:ext cx="93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9" name="Freihand 288">
                  <a:extLst>
                    <a:ext uri="{FF2B5EF4-FFF2-40B4-BE49-F238E27FC236}">
                      <a16:creationId xmlns:a16="http://schemas.microsoft.com/office/drawing/2014/main" id="{50CE120C-1EC4-8BAB-2626-6D2EFD0CE109}"/>
                    </a:ext>
                  </a:extLst>
                </p14:cNvPr>
                <p14:cNvContentPartPr/>
                <p14:nvPr/>
              </p14:nvContentPartPr>
              <p14:xfrm>
                <a:off x="11885075" y="3590308"/>
                <a:ext cx="50040" cy="52200"/>
              </p14:xfrm>
            </p:contentPart>
          </mc:Choice>
          <mc:Fallback>
            <p:pic>
              <p:nvPicPr>
                <p:cNvPr id="289" name="Freihand 288">
                  <a:extLst>
                    <a:ext uri="{FF2B5EF4-FFF2-40B4-BE49-F238E27FC236}">
                      <a16:creationId xmlns:a16="http://schemas.microsoft.com/office/drawing/2014/main" id="{50CE120C-1EC4-8BAB-2626-6D2EFD0CE109}"/>
                    </a:ext>
                  </a:extLst>
                </p:cNvPr>
                <p:cNvPicPr/>
                <p:nvPr/>
              </p:nvPicPr>
              <p:blipFill>
                <a:blip r:embed="rId489"/>
                <a:stretch>
                  <a:fillRect/>
                </a:stretch>
              </p:blipFill>
              <p:spPr>
                <a:xfrm>
                  <a:off x="11876435" y="3581308"/>
                  <a:ext cx="67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1" name="Freihand 290">
                  <a:extLst>
                    <a:ext uri="{FF2B5EF4-FFF2-40B4-BE49-F238E27FC236}">
                      <a16:creationId xmlns:a16="http://schemas.microsoft.com/office/drawing/2014/main" id="{087103F1-F0B7-3CDE-ED66-16C355CC82CF}"/>
                    </a:ext>
                  </a:extLst>
                </p14:cNvPr>
                <p14:cNvContentPartPr/>
                <p14:nvPr/>
              </p14:nvContentPartPr>
              <p14:xfrm>
                <a:off x="10950515" y="3994588"/>
                <a:ext cx="183960" cy="57240"/>
              </p14:xfrm>
            </p:contentPart>
          </mc:Choice>
          <mc:Fallback>
            <p:pic>
              <p:nvPicPr>
                <p:cNvPr id="291" name="Freihand 290">
                  <a:extLst>
                    <a:ext uri="{FF2B5EF4-FFF2-40B4-BE49-F238E27FC236}">
                      <a16:creationId xmlns:a16="http://schemas.microsoft.com/office/drawing/2014/main" id="{087103F1-F0B7-3CDE-ED66-16C355CC82CF}"/>
                    </a:ext>
                  </a:extLst>
                </p:cNvPr>
                <p:cNvPicPr/>
                <p:nvPr/>
              </p:nvPicPr>
              <p:blipFill>
                <a:blip r:embed="rId491"/>
                <a:stretch>
                  <a:fillRect/>
                </a:stretch>
              </p:blipFill>
              <p:spPr>
                <a:xfrm>
                  <a:off x="10941875" y="3985588"/>
                  <a:ext cx="201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2" name="Freihand 291">
                  <a:extLst>
                    <a:ext uri="{FF2B5EF4-FFF2-40B4-BE49-F238E27FC236}">
                      <a16:creationId xmlns:a16="http://schemas.microsoft.com/office/drawing/2014/main" id="{8839E6A5-7586-8BDE-11C1-4ACBDC212AE3}"/>
                    </a:ext>
                  </a:extLst>
                </p14:cNvPr>
                <p14:cNvContentPartPr/>
                <p14:nvPr/>
              </p14:nvContentPartPr>
              <p14:xfrm>
                <a:off x="10969235" y="4035988"/>
                <a:ext cx="168840" cy="78120"/>
              </p14:xfrm>
            </p:contentPart>
          </mc:Choice>
          <mc:Fallback>
            <p:pic>
              <p:nvPicPr>
                <p:cNvPr id="292" name="Freihand 291">
                  <a:extLst>
                    <a:ext uri="{FF2B5EF4-FFF2-40B4-BE49-F238E27FC236}">
                      <a16:creationId xmlns:a16="http://schemas.microsoft.com/office/drawing/2014/main" id="{8839E6A5-7586-8BDE-11C1-4ACBDC212AE3}"/>
                    </a:ext>
                  </a:extLst>
                </p:cNvPr>
                <p:cNvPicPr/>
                <p:nvPr/>
              </p:nvPicPr>
              <p:blipFill>
                <a:blip r:embed="rId493"/>
                <a:stretch>
                  <a:fillRect/>
                </a:stretch>
              </p:blipFill>
              <p:spPr>
                <a:xfrm>
                  <a:off x="10960595" y="4026988"/>
                  <a:ext cx="186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3" name="Freihand 292">
                  <a:extLst>
                    <a:ext uri="{FF2B5EF4-FFF2-40B4-BE49-F238E27FC236}">
                      <a16:creationId xmlns:a16="http://schemas.microsoft.com/office/drawing/2014/main" id="{4F23AB6E-84C5-7971-CA94-50B9C1319B0B}"/>
                    </a:ext>
                  </a:extLst>
                </p14:cNvPr>
                <p14:cNvContentPartPr/>
                <p14:nvPr/>
              </p14:nvContentPartPr>
              <p14:xfrm>
                <a:off x="11199995" y="3941668"/>
                <a:ext cx="92880" cy="101880"/>
              </p14:xfrm>
            </p:contentPart>
          </mc:Choice>
          <mc:Fallback>
            <p:pic>
              <p:nvPicPr>
                <p:cNvPr id="293" name="Freihand 292">
                  <a:extLst>
                    <a:ext uri="{FF2B5EF4-FFF2-40B4-BE49-F238E27FC236}">
                      <a16:creationId xmlns:a16="http://schemas.microsoft.com/office/drawing/2014/main" id="{4F23AB6E-84C5-7971-CA94-50B9C1319B0B}"/>
                    </a:ext>
                  </a:extLst>
                </p:cNvPr>
                <p:cNvPicPr/>
                <p:nvPr/>
              </p:nvPicPr>
              <p:blipFill>
                <a:blip r:embed="rId495"/>
                <a:stretch>
                  <a:fillRect/>
                </a:stretch>
              </p:blipFill>
              <p:spPr>
                <a:xfrm>
                  <a:off x="11191355" y="3932668"/>
                  <a:ext cx="110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4" name="Freihand 293">
                  <a:extLst>
                    <a:ext uri="{FF2B5EF4-FFF2-40B4-BE49-F238E27FC236}">
                      <a16:creationId xmlns:a16="http://schemas.microsoft.com/office/drawing/2014/main" id="{E0493996-5409-35B0-937A-D0B7CED35AF6}"/>
                    </a:ext>
                  </a:extLst>
                </p14:cNvPr>
                <p14:cNvContentPartPr/>
                <p14:nvPr/>
              </p14:nvContentPartPr>
              <p14:xfrm>
                <a:off x="11364515" y="3888748"/>
                <a:ext cx="115560" cy="151560"/>
              </p14:xfrm>
            </p:contentPart>
          </mc:Choice>
          <mc:Fallback>
            <p:pic>
              <p:nvPicPr>
                <p:cNvPr id="294" name="Freihand 293">
                  <a:extLst>
                    <a:ext uri="{FF2B5EF4-FFF2-40B4-BE49-F238E27FC236}">
                      <a16:creationId xmlns:a16="http://schemas.microsoft.com/office/drawing/2014/main" id="{E0493996-5409-35B0-937A-D0B7CED35AF6}"/>
                    </a:ext>
                  </a:extLst>
                </p:cNvPr>
                <p:cNvPicPr/>
                <p:nvPr/>
              </p:nvPicPr>
              <p:blipFill>
                <a:blip r:embed="rId497"/>
                <a:stretch>
                  <a:fillRect/>
                </a:stretch>
              </p:blipFill>
              <p:spPr>
                <a:xfrm>
                  <a:off x="11355515" y="3880108"/>
                  <a:ext cx="133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5" name="Freihand 294">
                  <a:extLst>
                    <a:ext uri="{FF2B5EF4-FFF2-40B4-BE49-F238E27FC236}">
                      <a16:creationId xmlns:a16="http://schemas.microsoft.com/office/drawing/2014/main" id="{3652A81F-35F5-FD7D-40B9-89749B1CFF93}"/>
                    </a:ext>
                  </a:extLst>
                </p14:cNvPr>
                <p14:cNvContentPartPr/>
                <p14:nvPr/>
              </p14:nvContentPartPr>
              <p14:xfrm>
                <a:off x="11541275" y="3868228"/>
                <a:ext cx="121680" cy="120960"/>
              </p14:xfrm>
            </p:contentPart>
          </mc:Choice>
          <mc:Fallback>
            <p:pic>
              <p:nvPicPr>
                <p:cNvPr id="295" name="Freihand 294">
                  <a:extLst>
                    <a:ext uri="{FF2B5EF4-FFF2-40B4-BE49-F238E27FC236}">
                      <a16:creationId xmlns:a16="http://schemas.microsoft.com/office/drawing/2014/main" id="{3652A81F-35F5-FD7D-40B9-89749B1CFF93}"/>
                    </a:ext>
                  </a:extLst>
                </p:cNvPr>
                <p:cNvPicPr/>
                <p:nvPr/>
              </p:nvPicPr>
              <p:blipFill>
                <a:blip r:embed="rId499"/>
                <a:stretch>
                  <a:fillRect/>
                </a:stretch>
              </p:blipFill>
              <p:spPr>
                <a:xfrm>
                  <a:off x="11532275" y="3859588"/>
                  <a:ext cx="139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6" name="Freihand 295">
                  <a:extLst>
                    <a:ext uri="{FF2B5EF4-FFF2-40B4-BE49-F238E27FC236}">
                      <a16:creationId xmlns:a16="http://schemas.microsoft.com/office/drawing/2014/main" id="{95565A0A-D6FA-434F-99DC-4DC0D6E981E1}"/>
                    </a:ext>
                  </a:extLst>
                </p14:cNvPr>
                <p14:cNvContentPartPr/>
                <p14:nvPr/>
              </p14:nvContentPartPr>
              <p14:xfrm>
                <a:off x="11184875" y="3978388"/>
                <a:ext cx="635040" cy="248400"/>
              </p14:xfrm>
            </p:contentPart>
          </mc:Choice>
          <mc:Fallback>
            <p:pic>
              <p:nvPicPr>
                <p:cNvPr id="296" name="Freihand 295">
                  <a:extLst>
                    <a:ext uri="{FF2B5EF4-FFF2-40B4-BE49-F238E27FC236}">
                      <a16:creationId xmlns:a16="http://schemas.microsoft.com/office/drawing/2014/main" id="{95565A0A-D6FA-434F-99DC-4DC0D6E981E1}"/>
                    </a:ext>
                  </a:extLst>
                </p:cNvPr>
                <p:cNvPicPr/>
                <p:nvPr/>
              </p:nvPicPr>
              <p:blipFill>
                <a:blip r:embed="rId501"/>
                <a:stretch>
                  <a:fillRect/>
                </a:stretch>
              </p:blipFill>
              <p:spPr>
                <a:xfrm>
                  <a:off x="11175875" y="3969748"/>
                  <a:ext cx="652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8" name="Freihand 297">
                  <a:extLst>
                    <a:ext uri="{FF2B5EF4-FFF2-40B4-BE49-F238E27FC236}">
                      <a16:creationId xmlns:a16="http://schemas.microsoft.com/office/drawing/2014/main" id="{12C3E759-74F5-C83F-EAFF-0FF610DB56FA}"/>
                    </a:ext>
                  </a:extLst>
                </p14:cNvPr>
                <p14:cNvContentPartPr/>
                <p14:nvPr/>
              </p14:nvContentPartPr>
              <p14:xfrm>
                <a:off x="11896235" y="4041028"/>
                <a:ext cx="144720" cy="146880"/>
              </p14:xfrm>
            </p:contentPart>
          </mc:Choice>
          <mc:Fallback>
            <p:pic>
              <p:nvPicPr>
                <p:cNvPr id="298" name="Freihand 297">
                  <a:extLst>
                    <a:ext uri="{FF2B5EF4-FFF2-40B4-BE49-F238E27FC236}">
                      <a16:creationId xmlns:a16="http://schemas.microsoft.com/office/drawing/2014/main" id="{12C3E759-74F5-C83F-EAFF-0FF610DB56FA}"/>
                    </a:ext>
                  </a:extLst>
                </p:cNvPr>
                <p:cNvPicPr/>
                <p:nvPr/>
              </p:nvPicPr>
              <p:blipFill>
                <a:blip r:embed="rId503"/>
                <a:stretch>
                  <a:fillRect/>
                </a:stretch>
              </p:blipFill>
              <p:spPr>
                <a:xfrm>
                  <a:off x="11887235" y="4032388"/>
                  <a:ext cx="162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9" name="Freihand 298">
                  <a:extLst>
                    <a:ext uri="{FF2B5EF4-FFF2-40B4-BE49-F238E27FC236}">
                      <a16:creationId xmlns:a16="http://schemas.microsoft.com/office/drawing/2014/main" id="{5EFD230D-74D2-1EBC-E885-F554F1623BA7}"/>
                    </a:ext>
                  </a:extLst>
                </p14:cNvPr>
                <p14:cNvContentPartPr/>
                <p14:nvPr/>
              </p14:nvContentPartPr>
              <p14:xfrm>
                <a:off x="11848355" y="3977308"/>
                <a:ext cx="274320" cy="243000"/>
              </p14:xfrm>
            </p:contentPart>
          </mc:Choice>
          <mc:Fallback>
            <p:pic>
              <p:nvPicPr>
                <p:cNvPr id="299" name="Freihand 298">
                  <a:extLst>
                    <a:ext uri="{FF2B5EF4-FFF2-40B4-BE49-F238E27FC236}">
                      <a16:creationId xmlns:a16="http://schemas.microsoft.com/office/drawing/2014/main" id="{5EFD230D-74D2-1EBC-E885-F554F1623BA7}"/>
                    </a:ext>
                  </a:extLst>
                </p:cNvPr>
                <p:cNvPicPr/>
                <p:nvPr/>
              </p:nvPicPr>
              <p:blipFill>
                <a:blip r:embed="rId505"/>
                <a:stretch>
                  <a:fillRect/>
                </a:stretch>
              </p:blipFill>
              <p:spPr>
                <a:xfrm>
                  <a:off x="11839355" y="3968308"/>
                  <a:ext cx="291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1" name="Freihand 300">
                  <a:extLst>
                    <a:ext uri="{FF2B5EF4-FFF2-40B4-BE49-F238E27FC236}">
                      <a16:creationId xmlns:a16="http://schemas.microsoft.com/office/drawing/2014/main" id="{2C61A992-4A7B-D5BB-AB12-3D6158D8C6BA}"/>
                    </a:ext>
                  </a:extLst>
                </p14:cNvPr>
                <p14:cNvContentPartPr/>
                <p14:nvPr/>
              </p14:nvContentPartPr>
              <p14:xfrm>
                <a:off x="503315" y="5715388"/>
                <a:ext cx="82080" cy="177840"/>
              </p14:xfrm>
            </p:contentPart>
          </mc:Choice>
          <mc:Fallback>
            <p:pic>
              <p:nvPicPr>
                <p:cNvPr id="301" name="Freihand 300">
                  <a:extLst>
                    <a:ext uri="{FF2B5EF4-FFF2-40B4-BE49-F238E27FC236}">
                      <a16:creationId xmlns:a16="http://schemas.microsoft.com/office/drawing/2014/main" id="{2C61A992-4A7B-D5BB-AB12-3D6158D8C6BA}"/>
                    </a:ext>
                  </a:extLst>
                </p:cNvPr>
                <p:cNvPicPr/>
                <p:nvPr/>
              </p:nvPicPr>
              <p:blipFill>
                <a:blip r:embed="rId507"/>
                <a:stretch>
                  <a:fillRect/>
                </a:stretch>
              </p:blipFill>
              <p:spPr>
                <a:xfrm>
                  <a:off x="494315" y="5706748"/>
                  <a:ext cx="997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2" name="Freihand 301">
                  <a:extLst>
                    <a:ext uri="{FF2B5EF4-FFF2-40B4-BE49-F238E27FC236}">
                      <a16:creationId xmlns:a16="http://schemas.microsoft.com/office/drawing/2014/main" id="{6251B493-605A-E8E0-F81E-B2BEEEF38539}"/>
                    </a:ext>
                  </a:extLst>
                </p14:cNvPr>
                <p14:cNvContentPartPr/>
                <p14:nvPr/>
              </p14:nvContentPartPr>
              <p14:xfrm>
                <a:off x="479915" y="5757508"/>
                <a:ext cx="130680" cy="104040"/>
              </p14:xfrm>
            </p:contentPart>
          </mc:Choice>
          <mc:Fallback>
            <p:pic>
              <p:nvPicPr>
                <p:cNvPr id="302" name="Freihand 301">
                  <a:extLst>
                    <a:ext uri="{FF2B5EF4-FFF2-40B4-BE49-F238E27FC236}">
                      <a16:creationId xmlns:a16="http://schemas.microsoft.com/office/drawing/2014/main" id="{6251B493-605A-E8E0-F81E-B2BEEEF38539}"/>
                    </a:ext>
                  </a:extLst>
                </p:cNvPr>
                <p:cNvPicPr/>
                <p:nvPr/>
              </p:nvPicPr>
              <p:blipFill>
                <a:blip r:embed="rId509"/>
                <a:stretch>
                  <a:fillRect/>
                </a:stretch>
              </p:blipFill>
              <p:spPr>
                <a:xfrm>
                  <a:off x="471275" y="5748508"/>
                  <a:ext cx="148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3" name="Freihand 302">
                  <a:extLst>
                    <a:ext uri="{FF2B5EF4-FFF2-40B4-BE49-F238E27FC236}">
                      <a16:creationId xmlns:a16="http://schemas.microsoft.com/office/drawing/2014/main" id="{4E254752-756B-D6AC-AB38-D31106105635}"/>
                    </a:ext>
                  </a:extLst>
                </p14:cNvPr>
                <p14:cNvContentPartPr/>
                <p14:nvPr/>
              </p14:nvContentPartPr>
              <p14:xfrm>
                <a:off x="505475" y="5767948"/>
                <a:ext cx="126720" cy="70200"/>
              </p14:xfrm>
            </p:contentPart>
          </mc:Choice>
          <mc:Fallback>
            <p:pic>
              <p:nvPicPr>
                <p:cNvPr id="303" name="Freihand 302">
                  <a:extLst>
                    <a:ext uri="{FF2B5EF4-FFF2-40B4-BE49-F238E27FC236}">
                      <a16:creationId xmlns:a16="http://schemas.microsoft.com/office/drawing/2014/main" id="{4E254752-756B-D6AC-AB38-D31106105635}"/>
                    </a:ext>
                  </a:extLst>
                </p:cNvPr>
                <p:cNvPicPr/>
                <p:nvPr/>
              </p:nvPicPr>
              <p:blipFill>
                <a:blip r:embed="rId511"/>
                <a:stretch>
                  <a:fillRect/>
                </a:stretch>
              </p:blipFill>
              <p:spPr>
                <a:xfrm>
                  <a:off x="496475" y="5758948"/>
                  <a:ext cx="144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4" name="Freihand 303">
                  <a:extLst>
                    <a:ext uri="{FF2B5EF4-FFF2-40B4-BE49-F238E27FC236}">
                      <a16:creationId xmlns:a16="http://schemas.microsoft.com/office/drawing/2014/main" id="{5B7358AE-942A-A32F-10B9-F9B5CE032C59}"/>
                    </a:ext>
                  </a:extLst>
                </p14:cNvPr>
                <p14:cNvContentPartPr/>
                <p14:nvPr/>
              </p14:nvContentPartPr>
              <p14:xfrm>
                <a:off x="385595" y="5654548"/>
                <a:ext cx="357120" cy="331200"/>
              </p14:xfrm>
            </p:contentPart>
          </mc:Choice>
          <mc:Fallback>
            <p:pic>
              <p:nvPicPr>
                <p:cNvPr id="304" name="Freihand 303">
                  <a:extLst>
                    <a:ext uri="{FF2B5EF4-FFF2-40B4-BE49-F238E27FC236}">
                      <a16:creationId xmlns:a16="http://schemas.microsoft.com/office/drawing/2014/main" id="{5B7358AE-942A-A32F-10B9-F9B5CE032C59}"/>
                    </a:ext>
                  </a:extLst>
                </p:cNvPr>
                <p:cNvPicPr/>
                <p:nvPr/>
              </p:nvPicPr>
              <p:blipFill>
                <a:blip r:embed="rId513"/>
                <a:stretch>
                  <a:fillRect/>
                </a:stretch>
              </p:blipFill>
              <p:spPr>
                <a:xfrm>
                  <a:off x="376595" y="5645908"/>
                  <a:ext cx="3747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6" name="Freihand 305">
                  <a:extLst>
                    <a:ext uri="{FF2B5EF4-FFF2-40B4-BE49-F238E27FC236}">
                      <a16:creationId xmlns:a16="http://schemas.microsoft.com/office/drawing/2014/main" id="{377755AE-EF4C-850C-AB3F-E0FEA51FA6FB}"/>
                    </a:ext>
                  </a:extLst>
                </p14:cNvPr>
                <p14:cNvContentPartPr/>
                <p14:nvPr/>
              </p14:nvContentPartPr>
              <p14:xfrm>
                <a:off x="1019555" y="5671108"/>
                <a:ext cx="21960" cy="185760"/>
              </p14:xfrm>
            </p:contentPart>
          </mc:Choice>
          <mc:Fallback>
            <p:pic>
              <p:nvPicPr>
                <p:cNvPr id="306" name="Freihand 305">
                  <a:extLst>
                    <a:ext uri="{FF2B5EF4-FFF2-40B4-BE49-F238E27FC236}">
                      <a16:creationId xmlns:a16="http://schemas.microsoft.com/office/drawing/2014/main" id="{377755AE-EF4C-850C-AB3F-E0FEA51FA6FB}"/>
                    </a:ext>
                  </a:extLst>
                </p:cNvPr>
                <p:cNvPicPr/>
                <p:nvPr/>
              </p:nvPicPr>
              <p:blipFill>
                <a:blip r:embed="rId515"/>
                <a:stretch>
                  <a:fillRect/>
                </a:stretch>
              </p:blipFill>
              <p:spPr>
                <a:xfrm>
                  <a:off x="1010555" y="5662108"/>
                  <a:ext cx="39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7" name="Freihand 306">
                  <a:extLst>
                    <a:ext uri="{FF2B5EF4-FFF2-40B4-BE49-F238E27FC236}">
                      <a16:creationId xmlns:a16="http://schemas.microsoft.com/office/drawing/2014/main" id="{C07084BA-AFF4-390C-BC1F-1BDCE3E8F1B0}"/>
                    </a:ext>
                  </a:extLst>
                </p14:cNvPr>
                <p14:cNvContentPartPr/>
                <p14:nvPr/>
              </p14:nvContentPartPr>
              <p14:xfrm>
                <a:off x="959435" y="5751748"/>
                <a:ext cx="198720" cy="107640"/>
              </p14:xfrm>
            </p:contentPart>
          </mc:Choice>
          <mc:Fallback>
            <p:pic>
              <p:nvPicPr>
                <p:cNvPr id="307" name="Freihand 306">
                  <a:extLst>
                    <a:ext uri="{FF2B5EF4-FFF2-40B4-BE49-F238E27FC236}">
                      <a16:creationId xmlns:a16="http://schemas.microsoft.com/office/drawing/2014/main" id="{C07084BA-AFF4-390C-BC1F-1BDCE3E8F1B0}"/>
                    </a:ext>
                  </a:extLst>
                </p:cNvPr>
                <p:cNvPicPr/>
                <p:nvPr/>
              </p:nvPicPr>
              <p:blipFill>
                <a:blip r:embed="rId517"/>
                <a:stretch>
                  <a:fillRect/>
                </a:stretch>
              </p:blipFill>
              <p:spPr>
                <a:xfrm>
                  <a:off x="950435" y="5743108"/>
                  <a:ext cx="216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8" name="Freihand 307">
                  <a:extLst>
                    <a:ext uri="{FF2B5EF4-FFF2-40B4-BE49-F238E27FC236}">
                      <a16:creationId xmlns:a16="http://schemas.microsoft.com/office/drawing/2014/main" id="{EA3F1C6A-6E1C-219D-0BB2-A7F77A1F55C0}"/>
                    </a:ext>
                  </a:extLst>
                </p14:cNvPr>
                <p14:cNvContentPartPr/>
                <p14:nvPr/>
              </p14:nvContentPartPr>
              <p14:xfrm>
                <a:off x="932435" y="5594788"/>
                <a:ext cx="376200" cy="190080"/>
              </p14:xfrm>
            </p:contentPart>
          </mc:Choice>
          <mc:Fallback>
            <p:pic>
              <p:nvPicPr>
                <p:cNvPr id="308" name="Freihand 307">
                  <a:extLst>
                    <a:ext uri="{FF2B5EF4-FFF2-40B4-BE49-F238E27FC236}">
                      <a16:creationId xmlns:a16="http://schemas.microsoft.com/office/drawing/2014/main" id="{EA3F1C6A-6E1C-219D-0BB2-A7F77A1F55C0}"/>
                    </a:ext>
                  </a:extLst>
                </p:cNvPr>
                <p:cNvPicPr/>
                <p:nvPr/>
              </p:nvPicPr>
              <p:blipFill>
                <a:blip r:embed="rId519"/>
                <a:stretch>
                  <a:fillRect/>
                </a:stretch>
              </p:blipFill>
              <p:spPr>
                <a:xfrm>
                  <a:off x="923435" y="5585788"/>
                  <a:ext cx="393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9" name="Freihand 308">
                  <a:extLst>
                    <a:ext uri="{FF2B5EF4-FFF2-40B4-BE49-F238E27FC236}">
                      <a16:creationId xmlns:a16="http://schemas.microsoft.com/office/drawing/2014/main" id="{A5F6AC9B-7449-8837-257E-A84D673A3EBF}"/>
                    </a:ext>
                  </a:extLst>
                </p14:cNvPr>
                <p14:cNvContentPartPr/>
                <p14:nvPr/>
              </p14:nvContentPartPr>
              <p14:xfrm>
                <a:off x="1374875" y="5671468"/>
                <a:ext cx="97920" cy="107640"/>
              </p14:xfrm>
            </p:contentPart>
          </mc:Choice>
          <mc:Fallback>
            <p:pic>
              <p:nvPicPr>
                <p:cNvPr id="309" name="Freihand 308">
                  <a:extLst>
                    <a:ext uri="{FF2B5EF4-FFF2-40B4-BE49-F238E27FC236}">
                      <a16:creationId xmlns:a16="http://schemas.microsoft.com/office/drawing/2014/main" id="{A5F6AC9B-7449-8837-257E-A84D673A3EBF}"/>
                    </a:ext>
                  </a:extLst>
                </p:cNvPr>
                <p:cNvPicPr/>
                <p:nvPr/>
              </p:nvPicPr>
              <p:blipFill>
                <a:blip r:embed="rId521"/>
                <a:stretch>
                  <a:fillRect/>
                </a:stretch>
              </p:blipFill>
              <p:spPr>
                <a:xfrm>
                  <a:off x="1366235" y="5662468"/>
                  <a:ext cx="115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0" name="Freihand 309">
                  <a:extLst>
                    <a:ext uri="{FF2B5EF4-FFF2-40B4-BE49-F238E27FC236}">
                      <a16:creationId xmlns:a16="http://schemas.microsoft.com/office/drawing/2014/main" id="{CB232594-3A0E-47BF-987A-CE4A955374A6}"/>
                    </a:ext>
                  </a:extLst>
                </p14:cNvPr>
                <p14:cNvContentPartPr/>
                <p14:nvPr/>
              </p14:nvContentPartPr>
              <p14:xfrm>
                <a:off x="1504835" y="5667148"/>
                <a:ext cx="327600" cy="98280"/>
              </p14:xfrm>
            </p:contentPart>
          </mc:Choice>
          <mc:Fallback>
            <p:pic>
              <p:nvPicPr>
                <p:cNvPr id="310" name="Freihand 309">
                  <a:extLst>
                    <a:ext uri="{FF2B5EF4-FFF2-40B4-BE49-F238E27FC236}">
                      <a16:creationId xmlns:a16="http://schemas.microsoft.com/office/drawing/2014/main" id="{CB232594-3A0E-47BF-987A-CE4A955374A6}"/>
                    </a:ext>
                  </a:extLst>
                </p:cNvPr>
                <p:cNvPicPr/>
                <p:nvPr/>
              </p:nvPicPr>
              <p:blipFill>
                <a:blip r:embed="rId523"/>
                <a:stretch>
                  <a:fillRect/>
                </a:stretch>
              </p:blipFill>
              <p:spPr>
                <a:xfrm>
                  <a:off x="1495835" y="5658148"/>
                  <a:ext cx="345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1" name="Freihand 310">
                  <a:extLst>
                    <a:ext uri="{FF2B5EF4-FFF2-40B4-BE49-F238E27FC236}">
                      <a16:creationId xmlns:a16="http://schemas.microsoft.com/office/drawing/2014/main" id="{CA3B8EB6-0580-AF24-0A0C-B2D936C1106E}"/>
                    </a:ext>
                  </a:extLst>
                </p14:cNvPr>
                <p14:cNvContentPartPr/>
                <p14:nvPr/>
              </p14:nvContentPartPr>
              <p14:xfrm>
                <a:off x="1945115" y="5640868"/>
                <a:ext cx="127800" cy="109800"/>
              </p14:xfrm>
            </p:contentPart>
          </mc:Choice>
          <mc:Fallback>
            <p:pic>
              <p:nvPicPr>
                <p:cNvPr id="311" name="Freihand 310">
                  <a:extLst>
                    <a:ext uri="{FF2B5EF4-FFF2-40B4-BE49-F238E27FC236}">
                      <a16:creationId xmlns:a16="http://schemas.microsoft.com/office/drawing/2014/main" id="{CA3B8EB6-0580-AF24-0A0C-B2D936C1106E}"/>
                    </a:ext>
                  </a:extLst>
                </p:cNvPr>
                <p:cNvPicPr/>
                <p:nvPr/>
              </p:nvPicPr>
              <p:blipFill>
                <a:blip r:embed="rId525"/>
                <a:stretch>
                  <a:fillRect/>
                </a:stretch>
              </p:blipFill>
              <p:spPr>
                <a:xfrm>
                  <a:off x="1936115" y="5632228"/>
                  <a:ext cx="145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2" name="Freihand 311">
                  <a:extLst>
                    <a:ext uri="{FF2B5EF4-FFF2-40B4-BE49-F238E27FC236}">
                      <a16:creationId xmlns:a16="http://schemas.microsoft.com/office/drawing/2014/main" id="{71EC69C8-EBFB-44E7-E4E7-CC8E30A589BC}"/>
                    </a:ext>
                  </a:extLst>
                </p14:cNvPr>
                <p14:cNvContentPartPr/>
                <p14:nvPr/>
              </p14:nvContentPartPr>
              <p14:xfrm>
                <a:off x="2290715" y="5634028"/>
                <a:ext cx="272520" cy="78120"/>
              </p14:xfrm>
            </p:contentPart>
          </mc:Choice>
          <mc:Fallback>
            <p:pic>
              <p:nvPicPr>
                <p:cNvPr id="312" name="Freihand 311">
                  <a:extLst>
                    <a:ext uri="{FF2B5EF4-FFF2-40B4-BE49-F238E27FC236}">
                      <a16:creationId xmlns:a16="http://schemas.microsoft.com/office/drawing/2014/main" id="{71EC69C8-EBFB-44E7-E4E7-CC8E30A589BC}"/>
                    </a:ext>
                  </a:extLst>
                </p:cNvPr>
                <p:cNvPicPr/>
                <p:nvPr/>
              </p:nvPicPr>
              <p:blipFill>
                <a:blip r:embed="rId527"/>
                <a:stretch>
                  <a:fillRect/>
                </a:stretch>
              </p:blipFill>
              <p:spPr>
                <a:xfrm>
                  <a:off x="2282075" y="5625388"/>
                  <a:ext cx="290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3" name="Freihand 312">
                  <a:extLst>
                    <a:ext uri="{FF2B5EF4-FFF2-40B4-BE49-F238E27FC236}">
                      <a16:creationId xmlns:a16="http://schemas.microsoft.com/office/drawing/2014/main" id="{31C3B13B-B859-A39A-0D94-316DED7E7C70}"/>
                    </a:ext>
                  </a:extLst>
                </p14:cNvPr>
                <p14:cNvContentPartPr/>
                <p14:nvPr/>
              </p14:nvContentPartPr>
              <p14:xfrm>
                <a:off x="2520035" y="5506588"/>
                <a:ext cx="2160" cy="7920"/>
              </p14:xfrm>
            </p:contentPart>
          </mc:Choice>
          <mc:Fallback>
            <p:pic>
              <p:nvPicPr>
                <p:cNvPr id="313" name="Freihand 312">
                  <a:extLst>
                    <a:ext uri="{FF2B5EF4-FFF2-40B4-BE49-F238E27FC236}">
                      <a16:creationId xmlns:a16="http://schemas.microsoft.com/office/drawing/2014/main" id="{31C3B13B-B859-A39A-0D94-316DED7E7C70}"/>
                    </a:ext>
                  </a:extLst>
                </p:cNvPr>
                <p:cNvPicPr/>
                <p:nvPr/>
              </p:nvPicPr>
              <p:blipFill>
                <a:blip r:embed="rId529"/>
                <a:stretch>
                  <a:fillRect/>
                </a:stretch>
              </p:blipFill>
              <p:spPr>
                <a:xfrm>
                  <a:off x="2511035" y="5497948"/>
                  <a:ext cx="19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4" name="Freihand 313">
                  <a:extLst>
                    <a:ext uri="{FF2B5EF4-FFF2-40B4-BE49-F238E27FC236}">
                      <a16:creationId xmlns:a16="http://schemas.microsoft.com/office/drawing/2014/main" id="{306453F8-051F-D189-93FF-830E852CA25B}"/>
                    </a:ext>
                  </a:extLst>
                </p14:cNvPr>
                <p14:cNvContentPartPr/>
                <p14:nvPr/>
              </p14:nvContentPartPr>
              <p14:xfrm>
                <a:off x="2692115" y="5556988"/>
                <a:ext cx="103320" cy="157320"/>
              </p14:xfrm>
            </p:contentPart>
          </mc:Choice>
          <mc:Fallback>
            <p:pic>
              <p:nvPicPr>
                <p:cNvPr id="314" name="Freihand 313">
                  <a:extLst>
                    <a:ext uri="{FF2B5EF4-FFF2-40B4-BE49-F238E27FC236}">
                      <a16:creationId xmlns:a16="http://schemas.microsoft.com/office/drawing/2014/main" id="{306453F8-051F-D189-93FF-830E852CA25B}"/>
                    </a:ext>
                  </a:extLst>
                </p:cNvPr>
                <p:cNvPicPr/>
                <p:nvPr/>
              </p:nvPicPr>
              <p:blipFill>
                <a:blip r:embed="rId531"/>
                <a:stretch>
                  <a:fillRect/>
                </a:stretch>
              </p:blipFill>
              <p:spPr>
                <a:xfrm>
                  <a:off x="2683475" y="5548348"/>
                  <a:ext cx="120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5" name="Freihand 314">
                  <a:extLst>
                    <a:ext uri="{FF2B5EF4-FFF2-40B4-BE49-F238E27FC236}">
                      <a16:creationId xmlns:a16="http://schemas.microsoft.com/office/drawing/2014/main" id="{0D43269E-4B98-7F6A-C29D-F5A917320B4E}"/>
                    </a:ext>
                  </a:extLst>
                </p14:cNvPr>
                <p14:cNvContentPartPr/>
                <p14:nvPr/>
              </p14:nvContentPartPr>
              <p14:xfrm>
                <a:off x="2878235" y="5548348"/>
                <a:ext cx="178560" cy="140760"/>
              </p14:xfrm>
            </p:contentPart>
          </mc:Choice>
          <mc:Fallback>
            <p:pic>
              <p:nvPicPr>
                <p:cNvPr id="315" name="Freihand 314">
                  <a:extLst>
                    <a:ext uri="{FF2B5EF4-FFF2-40B4-BE49-F238E27FC236}">
                      <a16:creationId xmlns:a16="http://schemas.microsoft.com/office/drawing/2014/main" id="{0D43269E-4B98-7F6A-C29D-F5A917320B4E}"/>
                    </a:ext>
                  </a:extLst>
                </p:cNvPr>
                <p:cNvPicPr/>
                <p:nvPr/>
              </p:nvPicPr>
              <p:blipFill>
                <a:blip r:embed="rId533"/>
                <a:stretch>
                  <a:fillRect/>
                </a:stretch>
              </p:blipFill>
              <p:spPr>
                <a:xfrm>
                  <a:off x="2869595" y="5539348"/>
                  <a:ext cx="196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6" name="Freihand 315">
                  <a:extLst>
                    <a:ext uri="{FF2B5EF4-FFF2-40B4-BE49-F238E27FC236}">
                      <a16:creationId xmlns:a16="http://schemas.microsoft.com/office/drawing/2014/main" id="{D17D8592-4AEF-427D-BEF7-680BA8598A4C}"/>
                    </a:ext>
                  </a:extLst>
                </p14:cNvPr>
                <p14:cNvContentPartPr/>
                <p14:nvPr/>
              </p14:nvContentPartPr>
              <p14:xfrm>
                <a:off x="3130955" y="5520988"/>
                <a:ext cx="257400" cy="187920"/>
              </p14:xfrm>
            </p:contentPart>
          </mc:Choice>
          <mc:Fallback>
            <p:pic>
              <p:nvPicPr>
                <p:cNvPr id="316" name="Freihand 315">
                  <a:extLst>
                    <a:ext uri="{FF2B5EF4-FFF2-40B4-BE49-F238E27FC236}">
                      <a16:creationId xmlns:a16="http://schemas.microsoft.com/office/drawing/2014/main" id="{D17D8592-4AEF-427D-BEF7-680BA8598A4C}"/>
                    </a:ext>
                  </a:extLst>
                </p:cNvPr>
                <p:cNvPicPr/>
                <p:nvPr/>
              </p:nvPicPr>
              <p:blipFill>
                <a:blip r:embed="rId535"/>
                <a:stretch>
                  <a:fillRect/>
                </a:stretch>
              </p:blipFill>
              <p:spPr>
                <a:xfrm>
                  <a:off x="3122315" y="5511988"/>
                  <a:ext cx="275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7" name="Freihand 316">
                  <a:extLst>
                    <a:ext uri="{FF2B5EF4-FFF2-40B4-BE49-F238E27FC236}">
                      <a16:creationId xmlns:a16="http://schemas.microsoft.com/office/drawing/2014/main" id="{0955A2CE-163F-5319-3253-4704CF08A249}"/>
                    </a:ext>
                  </a:extLst>
                </p14:cNvPr>
                <p14:cNvContentPartPr/>
                <p14:nvPr/>
              </p14:nvContentPartPr>
              <p14:xfrm>
                <a:off x="3449555" y="5548708"/>
                <a:ext cx="95040" cy="135000"/>
              </p14:xfrm>
            </p:contentPart>
          </mc:Choice>
          <mc:Fallback>
            <p:pic>
              <p:nvPicPr>
                <p:cNvPr id="317" name="Freihand 316">
                  <a:extLst>
                    <a:ext uri="{FF2B5EF4-FFF2-40B4-BE49-F238E27FC236}">
                      <a16:creationId xmlns:a16="http://schemas.microsoft.com/office/drawing/2014/main" id="{0955A2CE-163F-5319-3253-4704CF08A249}"/>
                    </a:ext>
                  </a:extLst>
                </p:cNvPr>
                <p:cNvPicPr/>
                <p:nvPr/>
              </p:nvPicPr>
              <p:blipFill>
                <a:blip r:embed="rId537"/>
                <a:stretch>
                  <a:fillRect/>
                </a:stretch>
              </p:blipFill>
              <p:spPr>
                <a:xfrm>
                  <a:off x="3440915" y="5539708"/>
                  <a:ext cx="112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18" name="Freihand 317">
                  <a:extLst>
                    <a:ext uri="{FF2B5EF4-FFF2-40B4-BE49-F238E27FC236}">
                      <a16:creationId xmlns:a16="http://schemas.microsoft.com/office/drawing/2014/main" id="{9031DFCE-4995-D499-954F-034D9D820B7A}"/>
                    </a:ext>
                  </a:extLst>
                </p14:cNvPr>
                <p14:cNvContentPartPr/>
                <p14:nvPr/>
              </p14:nvContentPartPr>
              <p14:xfrm>
                <a:off x="3638555" y="5564548"/>
                <a:ext cx="120960" cy="141480"/>
              </p14:xfrm>
            </p:contentPart>
          </mc:Choice>
          <mc:Fallback>
            <p:pic>
              <p:nvPicPr>
                <p:cNvPr id="318" name="Freihand 317">
                  <a:extLst>
                    <a:ext uri="{FF2B5EF4-FFF2-40B4-BE49-F238E27FC236}">
                      <a16:creationId xmlns:a16="http://schemas.microsoft.com/office/drawing/2014/main" id="{9031DFCE-4995-D499-954F-034D9D820B7A}"/>
                    </a:ext>
                  </a:extLst>
                </p:cNvPr>
                <p:cNvPicPr/>
                <p:nvPr/>
              </p:nvPicPr>
              <p:blipFill>
                <a:blip r:embed="rId539"/>
                <a:stretch>
                  <a:fillRect/>
                </a:stretch>
              </p:blipFill>
              <p:spPr>
                <a:xfrm>
                  <a:off x="3629555" y="5555548"/>
                  <a:ext cx="138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19" name="Freihand 318">
                  <a:extLst>
                    <a:ext uri="{FF2B5EF4-FFF2-40B4-BE49-F238E27FC236}">
                      <a16:creationId xmlns:a16="http://schemas.microsoft.com/office/drawing/2014/main" id="{30B69AEF-D7D3-AC60-D3A4-CADDAB51D862}"/>
                    </a:ext>
                  </a:extLst>
                </p14:cNvPr>
                <p14:cNvContentPartPr/>
                <p14:nvPr/>
              </p14:nvContentPartPr>
              <p14:xfrm>
                <a:off x="4042475" y="5433508"/>
                <a:ext cx="240120" cy="341280"/>
              </p14:xfrm>
            </p:contentPart>
          </mc:Choice>
          <mc:Fallback>
            <p:pic>
              <p:nvPicPr>
                <p:cNvPr id="319" name="Freihand 318">
                  <a:extLst>
                    <a:ext uri="{FF2B5EF4-FFF2-40B4-BE49-F238E27FC236}">
                      <a16:creationId xmlns:a16="http://schemas.microsoft.com/office/drawing/2014/main" id="{30B69AEF-D7D3-AC60-D3A4-CADDAB51D862}"/>
                    </a:ext>
                  </a:extLst>
                </p:cNvPr>
                <p:cNvPicPr/>
                <p:nvPr/>
              </p:nvPicPr>
              <p:blipFill>
                <a:blip r:embed="rId541"/>
                <a:stretch>
                  <a:fillRect/>
                </a:stretch>
              </p:blipFill>
              <p:spPr>
                <a:xfrm>
                  <a:off x="4033835" y="5424868"/>
                  <a:ext cx="25776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0" name="Freihand 319">
                  <a:extLst>
                    <a:ext uri="{FF2B5EF4-FFF2-40B4-BE49-F238E27FC236}">
                      <a16:creationId xmlns:a16="http://schemas.microsoft.com/office/drawing/2014/main" id="{3CDB639D-45B3-5D10-0863-118F9E3F8F2B}"/>
                    </a:ext>
                  </a:extLst>
                </p14:cNvPr>
                <p14:cNvContentPartPr/>
                <p14:nvPr/>
              </p14:nvContentPartPr>
              <p14:xfrm>
                <a:off x="4337675" y="5581468"/>
                <a:ext cx="399600" cy="107280"/>
              </p14:xfrm>
            </p:contentPart>
          </mc:Choice>
          <mc:Fallback>
            <p:pic>
              <p:nvPicPr>
                <p:cNvPr id="320" name="Freihand 319">
                  <a:extLst>
                    <a:ext uri="{FF2B5EF4-FFF2-40B4-BE49-F238E27FC236}">
                      <a16:creationId xmlns:a16="http://schemas.microsoft.com/office/drawing/2014/main" id="{3CDB639D-45B3-5D10-0863-118F9E3F8F2B}"/>
                    </a:ext>
                  </a:extLst>
                </p:cNvPr>
                <p:cNvPicPr/>
                <p:nvPr/>
              </p:nvPicPr>
              <p:blipFill>
                <a:blip r:embed="rId543"/>
                <a:stretch>
                  <a:fillRect/>
                </a:stretch>
              </p:blipFill>
              <p:spPr>
                <a:xfrm>
                  <a:off x="4328675" y="5572828"/>
                  <a:ext cx="417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1" name="Freihand 320">
                  <a:extLst>
                    <a:ext uri="{FF2B5EF4-FFF2-40B4-BE49-F238E27FC236}">
                      <a16:creationId xmlns:a16="http://schemas.microsoft.com/office/drawing/2014/main" id="{4056FDEA-A3FC-84C3-1A94-AB9765DCB91F}"/>
                    </a:ext>
                  </a:extLst>
                </p14:cNvPr>
                <p14:cNvContentPartPr/>
                <p14:nvPr/>
              </p14:nvContentPartPr>
              <p14:xfrm>
                <a:off x="5029235" y="5487868"/>
                <a:ext cx="126000" cy="165240"/>
              </p14:xfrm>
            </p:contentPart>
          </mc:Choice>
          <mc:Fallback>
            <p:pic>
              <p:nvPicPr>
                <p:cNvPr id="321" name="Freihand 320">
                  <a:extLst>
                    <a:ext uri="{FF2B5EF4-FFF2-40B4-BE49-F238E27FC236}">
                      <a16:creationId xmlns:a16="http://schemas.microsoft.com/office/drawing/2014/main" id="{4056FDEA-A3FC-84C3-1A94-AB9765DCB91F}"/>
                    </a:ext>
                  </a:extLst>
                </p:cNvPr>
                <p:cNvPicPr/>
                <p:nvPr/>
              </p:nvPicPr>
              <p:blipFill>
                <a:blip r:embed="rId545"/>
                <a:stretch>
                  <a:fillRect/>
                </a:stretch>
              </p:blipFill>
              <p:spPr>
                <a:xfrm>
                  <a:off x="5020595" y="5479228"/>
                  <a:ext cx="143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5" name="Freihand 324">
                  <a:extLst>
                    <a:ext uri="{FF2B5EF4-FFF2-40B4-BE49-F238E27FC236}">
                      <a16:creationId xmlns:a16="http://schemas.microsoft.com/office/drawing/2014/main" id="{40B7FBE6-7A93-530B-EF91-606A52277CE3}"/>
                    </a:ext>
                  </a:extLst>
                </p14:cNvPr>
                <p14:cNvContentPartPr/>
                <p14:nvPr/>
              </p14:nvContentPartPr>
              <p14:xfrm>
                <a:off x="5114195" y="5511988"/>
                <a:ext cx="260280" cy="210600"/>
              </p14:xfrm>
            </p:contentPart>
          </mc:Choice>
          <mc:Fallback>
            <p:pic>
              <p:nvPicPr>
                <p:cNvPr id="325" name="Freihand 324">
                  <a:extLst>
                    <a:ext uri="{FF2B5EF4-FFF2-40B4-BE49-F238E27FC236}">
                      <a16:creationId xmlns:a16="http://schemas.microsoft.com/office/drawing/2014/main" id="{40B7FBE6-7A93-530B-EF91-606A52277CE3}"/>
                    </a:ext>
                  </a:extLst>
                </p:cNvPr>
                <p:cNvPicPr/>
                <p:nvPr/>
              </p:nvPicPr>
              <p:blipFill>
                <a:blip r:embed="rId547"/>
                <a:stretch>
                  <a:fillRect/>
                </a:stretch>
              </p:blipFill>
              <p:spPr>
                <a:xfrm>
                  <a:off x="5105555" y="5502988"/>
                  <a:ext cx="2779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6" name="Freihand 325">
                  <a:extLst>
                    <a:ext uri="{FF2B5EF4-FFF2-40B4-BE49-F238E27FC236}">
                      <a16:creationId xmlns:a16="http://schemas.microsoft.com/office/drawing/2014/main" id="{04F53481-A519-9B35-C457-4547C4979FA4}"/>
                    </a:ext>
                  </a:extLst>
                </p14:cNvPr>
                <p14:cNvContentPartPr/>
                <p14:nvPr/>
              </p14:nvContentPartPr>
              <p14:xfrm>
                <a:off x="5492195" y="5467348"/>
                <a:ext cx="169920" cy="215640"/>
              </p14:xfrm>
            </p:contentPart>
          </mc:Choice>
          <mc:Fallback>
            <p:pic>
              <p:nvPicPr>
                <p:cNvPr id="326" name="Freihand 325">
                  <a:extLst>
                    <a:ext uri="{FF2B5EF4-FFF2-40B4-BE49-F238E27FC236}">
                      <a16:creationId xmlns:a16="http://schemas.microsoft.com/office/drawing/2014/main" id="{04F53481-A519-9B35-C457-4547C4979FA4}"/>
                    </a:ext>
                  </a:extLst>
                </p:cNvPr>
                <p:cNvPicPr/>
                <p:nvPr/>
              </p:nvPicPr>
              <p:blipFill>
                <a:blip r:embed="rId549"/>
                <a:stretch>
                  <a:fillRect/>
                </a:stretch>
              </p:blipFill>
              <p:spPr>
                <a:xfrm>
                  <a:off x="5483555" y="5458708"/>
                  <a:ext cx="1875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8" name="Freihand 327">
                  <a:extLst>
                    <a:ext uri="{FF2B5EF4-FFF2-40B4-BE49-F238E27FC236}">
                      <a16:creationId xmlns:a16="http://schemas.microsoft.com/office/drawing/2014/main" id="{AC5E53E5-2166-FD90-4A43-AC917F559157}"/>
                    </a:ext>
                  </a:extLst>
                </p14:cNvPr>
                <p14:cNvContentPartPr/>
                <p14:nvPr/>
              </p14:nvContentPartPr>
              <p14:xfrm>
                <a:off x="5920595" y="5479228"/>
                <a:ext cx="146160" cy="218520"/>
              </p14:xfrm>
            </p:contentPart>
          </mc:Choice>
          <mc:Fallback>
            <p:pic>
              <p:nvPicPr>
                <p:cNvPr id="328" name="Freihand 327">
                  <a:extLst>
                    <a:ext uri="{FF2B5EF4-FFF2-40B4-BE49-F238E27FC236}">
                      <a16:creationId xmlns:a16="http://schemas.microsoft.com/office/drawing/2014/main" id="{AC5E53E5-2166-FD90-4A43-AC917F559157}"/>
                    </a:ext>
                  </a:extLst>
                </p:cNvPr>
                <p:cNvPicPr/>
                <p:nvPr/>
              </p:nvPicPr>
              <p:blipFill>
                <a:blip r:embed="rId551"/>
                <a:stretch>
                  <a:fillRect/>
                </a:stretch>
              </p:blipFill>
              <p:spPr>
                <a:xfrm>
                  <a:off x="5911955" y="5470228"/>
                  <a:ext cx="1638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9" name="Freihand 328">
                  <a:extLst>
                    <a:ext uri="{FF2B5EF4-FFF2-40B4-BE49-F238E27FC236}">
                      <a16:creationId xmlns:a16="http://schemas.microsoft.com/office/drawing/2014/main" id="{686064CF-D745-7B85-E960-0C594DED69D3}"/>
                    </a:ext>
                  </a:extLst>
                </p14:cNvPr>
                <p14:cNvContentPartPr/>
                <p14:nvPr/>
              </p14:nvContentPartPr>
              <p14:xfrm>
                <a:off x="6124715" y="5532508"/>
                <a:ext cx="99360" cy="126360"/>
              </p14:xfrm>
            </p:contentPart>
          </mc:Choice>
          <mc:Fallback>
            <p:pic>
              <p:nvPicPr>
                <p:cNvPr id="329" name="Freihand 328">
                  <a:extLst>
                    <a:ext uri="{FF2B5EF4-FFF2-40B4-BE49-F238E27FC236}">
                      <a16:creationId xmlns:a16="http://schemas.microsoft.com/office/drawing/2014/main" id="{686064CF-D745-7B85-E960-0C594DED69D3}"/>
                    </a:ext>
                  </a:extLst>
                </p:cNvPr>
                <p:cNvPicPr/>
                <p:nvPr/>
              </p:nvPicPr>
              <p:blipFill>
                <a:blip r:embed="rId553"/>
                <a:stretch>
                  <a:fillRect/>
                </a:stretch>
              </p:blipFill>
              <p:spPr>
                <a:xfrm>
                  <a:off x="6115715" y="5523868"/>
                  <a:ext cx="117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0" name="Freihand 329">
                  <a:extLst>
                    <a:ext uri="{FF2B5EF4-FFF2-40B4-BE49-F238E27FC236}">
                      <a16:creationId xmlns:a16="http://schemas.microsoft.com/office/drawing/2014/main" id="{5FB74895-5531-6180-ACE8-AC297C825772}"/>
                    </a:ext>
                  </a:extLst>
                </p14:cNvPr>
                <p14:cNvContentPartPr/>
                <p14:nvPr/>
              </p14:nvContentPartPr>
              <p14:xfrm>
                <a:off x="6468875" y="5445388"/>
                <a:ext cx="150840" cy="218160"/>
              </p14:xfrm>
            </p:contentPart>
          </mc:Choice>
          <mc:Fallback>
            <p:pic>
              <p:nvPicPr>
                <p:cNvPr id="330" name="Freihand 329">
                  <a:extLst>
                    <a:ext uri="{FF2B5EF4-FFF2-40B4-BE49-F238E27FC236}">
                      <a16:creationId xmlns:a16="http://schemas.microsoft.com/office/drawing/2014/main" id="{5FB74895-5531-6180-ACE8-AC297C825772}"/>
                    </a:ext>
                  </a:extLst>
                </p:cNvPr>
                <p:cNvPicPr/>
                <p:nvPr/>
              </p:nvPicPr>
              <p:blipFill>
                <a:blip r:embed="rId555"/>
                <a:stretch>
                  <a:fillRect/>
                </a:stretch>
              </p:blipFill>
              <p:spPr>
                <a:xfrm>
                  <a:off x="6459875" y="5436748"/>
                  <a:ext cx="1684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1" name="Freihand 330">
                  <a:extLst>
                    <a:ext uri="{FF2B5EF4-FFF2-40B4-BE49-F238E27FC236}">
                      <a16:creationId xmlns:a16="http://schemas.microsoft.com/office/drawing/2014/main" id="{8948B10C-B1EC-7D56-2DF0-10D92765C47E}"/>
                    </a:ext>
                  </a:extLst>
                </p14:cNvPr>
                <p14:cNvContentPartPr/>
                <p14:nvPr/>
              </p14:nvContentPartPr>
              <p14:xfrm>
                <a:off x="6590555" y="5481388"/>
                <a:ext cx="292680" cy="212400"/>
              </p14:xfrm>
            </p:contentPart>
          </mc:Choice>
          <mc:Fallback>
            <p:pic>
              <p:nvPicPr>
                <p:cNvPr id="331" name="Freihand 330">
                  <a:extLst>
                    <a:ext uri="{FF2B5EF4-FFF2-40B4-BE49-F238E27FC236}">
                      <a16:creationId xmlns:a16="http://schemas.microsoft.com/office/drawing/2014/main" id="{8948B10C-B1EC-7D56-2DF0-10D92765C47E}"/>
                    </a:ext>
                  </a:extLst>
                </p:cNvPr>
                <p:cNvPicPr/>
                <p:nvPr/>
              </p:nvPicPr>
              <p:blipFill>
                <a:blip r:embed="rId557"/>
                <a:stretch>
                  <a:fillRect/>
                </a:stretch>
              </p:blipFill>
              <p:spPr>
                <a:xfrm>
                  <a:off x="6581915" y="5472388"/>
                  <a:ext cx="310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2" name="Freihand 331">
                  <a:extLst>
                    <a:ext uri="{FF2B5EF4-FFF2-40B4-BE49-F238E27FC236}">
                      <a16:creationId xmlns:a16="http://schemas.microsoft.com/office/drawing/2014/main" id="{9A6DE329-EDB0-4C65-39F2-9D1DE8A135B8}"/>
                    </a:ext>
                  </a:extLst>
                </p14:cNvPr>
                <p14:cNvContentPartPr/>
                <p14:nvPr/>
              </p14:nvContentPartPr>
              <p14:xfrm>
                <a:off x="6785675" y="5455828"/>
                <a:ext cx="401040" cy="169200"/>
              </p14:xfrm>
            </p:contentPart>
          </mc:Choice>
          <mc:Fallback>
            <p:pic>
              <p:nvPicPr>
                <p:cNvPr id="332" name="Freihand 331">
                  <a:extLst>
                    <a:ext uri="{FF2B5EF4-FFF2-40B4-BE49-F238E27FC236}">
                      <a16:creationId xmlns:a16="http://schemas.microsoft.com/office/drawing/2014/main" id="{9A6DE329-EDB0-4C65-39F2-9D1DE8A135B8}"/>
                    </a:ext>
                  </a:extLst>
                </p:cNvPr>
                <p:cNvPicPr/>
                <p:nvPr/>
              </p:nvPicPr>
              <p:blipFill>
                <a:blip r:embed="rId559"/>
                <a:stretch>
                  <a:fillRect/>
                </a:stretch>
              </p:blipFill>
              <p:spPr>
                <a:xfrm>
                  <a:off x="6777035" y="5447188"/>
                  <a:ext cx="418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5" name="Freihand 334">
                  <a:extLst>
                    <a:ext uri="{FF2B5EF4-FFF2-40B4-BE49-F238E27FC236}">
                      <a16:creationId xmlns:a16="http://schemas.microsoft.com/office/drawing/2014/main" id="{D3614B22-9A99-49DE-34A1-983FE99F1C6A}"/>
                    </a:ext>
                  </a:extLst>
                </p14:cNvPr>
                <p14:cNvContentPartPr/>
                <p14:nvPr/>
              </p14:nvContentPartPr>
              <p14:xfrm>
                <a:off x="1258595" y="6176188"/>
                <a:ext cx="186480" cy="11880"/>
              </p14:xfrm>
            </p:contentPart>
          </mc:Choice>
          <mc:Fallback>
            <p:pic>
              <p:nvPicPr>
                <p:cNvPr id="335" name="Freihand 334">
                  <a:extLst>
                    <a:ext uri="{FF2B5EF4-FFF2-40B4-BE49-F238E27FC236}">
                      <a16:creationId xmlns:a16="http://schemas.microsoft.com/office/drawing/2014/main" id="{D3614B22-9A99-49DE-34A1-983FE99F1C6A}"/>
                    </a:ext>
                  </a:extLst>
                </p:cNvPr>
                <p:cNvPicPr/>
                <p:nvPr/>
              </p:nvPicPr>
              <p:blipFill>
                <a:blip r:embed="rId561"/>
                <a:stretch>
                  <a:fillRect/>
                </a:stretch>
              </p:blipFill>
              <p:spPr>
                <a:xfrm>
                  <a:off x="1249955" y="6167188"/>
                  <a:ext cx="204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6" name="Freihand 335">
                  <a:extLst>
                    <a:ext uri="{FF2B5EF4-FFF2-40B4-BE49-F238E27FC236}">
                      <a16:creationId xmlns:a16="http://schemas.microsoft.com/office/drawing/2014/main" id="{F816EB63-16AA-3D0C-45A0-90B676DF4F6C}"/>
                    </a:ext>
                  </a:extLst>
                </p14:cNvPr>
                <p14:cNvContentPartPr/>
                <p14:nvPr/>
              </p14:nvContentPartPr>
              <p14:xfrm>
                <a:off x="1287755" y="6204628"/>
                <a:ext cx="210240" cy="39600"/>
              </p14:xfrm>
            </p:contentPart>
          </mc:Choice>
          <mc:Fallback>
            <p:pic>
              <p:nvPicPr>
                <p:cNvPr id="336" name="Freihand 335">
                  <a:extLst>
                    <a:ext uri="{FF2B5EF4-FFF2-40B4-BE49-F238E27FC236}">
                      <a16:creationId xmlns:a16="http://schemas.microsoft.com/office/drawing/2014/main" id="{F816EB63-16AA-3D0C-45A0-90B676DF4F6C}"/>
                    </a:ext>
                  </a:extLst>
                </p:cNvPr>
                <p:cNvPicPr/>
                <p:nvPr/>
              </p:nvPicPr>
              <p:blipFill>
                <a:blip r:embed="rId563"/>
                <a:stretch>
                  <a:fillRect/>
                </a:stretch>
              </p:blipFill>
              <p:spPr>
                <a:xfrm>
                  <a:off x="1279115" y="6195988"/>
                  <a:ext cx="2278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7" name="Freihand 336">
                  <a:extLst>
                    <a:ext uri="{FF2B5EF4-FFF2-40B4-BE49-F238E27FC236}">
                      <a16:creationId xmlns:a16="http://schemas.microsoft.com/office/drawing/2014/main" id="{E0552F5D-447D-6AE9-28B3-EFA395774802}"/>
                    </a:ext>
                  </a:extLst>
                </p14:cNvPr>
                <p14:cNvContentPartPr/>
                <p14:nvPr/>
              </p14:nvContentPartPr>
              <p14:xfrm>
                <a:off x="1538675" y="6020308"/>
                <a:ext cx="445680" cy="266400"/>
              </p14:xfrm>
            </p:contentPart>
          </mc:Choice>
          <mc:Fallback>
            <p:pic>
              <p:nvPicPr>
                <p:cNvPr id="337" name="Freihand 336">
                  <a:extLst>
                    <a:ext uri="{FF2B5EF4-FFF2-40B4-BE49-F238E27FC236}">
                      <a16:creationId xmlns:a16="http://schemas.microsoft.com/office/drawing/2014/main" id="{E0552F5D-447D-6AE9-28B3-EFA395774802}"/>
                    </a:ext>
                  </a:extLst>
                </p:cNvPr>
                <p:cNvPicPr/>
                <p:nvPr/>
              </p:nvPicPr>
              <p:blipFill>
                <a:blip r:embed="rId565"/>
                <a:stretch>
                  <a:fillRect/>
                </a:stretch>
              </p:blipFill>
              <p:spPr>
                <a:xfrm>
                  <a:off x="1529675" y="6011308"/>
                  <a:ext cx="463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8" name="Freihand 337">
                  <a:extLst>
                    <a:ext uri="{FF2B5EF4-FFF2-40B4-BE49-F238E27FC236}">
                      <a16:creationId xmlns:a16="http://schemas.microsoft.com/office/drawing/2014/main" id="{D107AC93-4ADB-F523-F4F3-9F38741E5944}"/>
                    </a:ext>
                  </a:extLst>
                </p14:cNvPr>
                <p14:cNvContentPartPr/>
                <p14:nvPr/>
              </p14:nvContentPartPr>
              <p14:xfrm>
                <a:off x="1950155" y="6031828"/>
                <a:ext cx="114840" cy="153000"/>
              </p14:xfrm>
            </p:contentPart>
          </mc:Choice>
          <mc:Fallback>
            <p:pic>
              <p:nvPicPr>
                <p:cNvPr id="338" name="Freihand 337">
                  <a:extLst>
                    <a:ext uri="{FF2B5EF4-FFF2-40B4-BE49-F238E27FC236}">
                      <a16:creationId xmlns:a16="http://schemas.microsoft.com/office/drawing/2014/main" id="{D107AC93-4ADB-F523-F4F3-9F38741E5944}"/>
                    </a:ext>
                  </a:extLst>
                </p:cNvPr>
                <p:cNvPicPr/>
                <p:nvPr/>
              </p:nvPicPr>
              <p:blipFill>
                <a:blip r:embed="rId567"/>
                <a:stretch>
                  <a:fillRect/>
                </a:stretch>
              </p:blipFill>
              <p:spPr>
                <a:xfrm>
                  <a:off x="1941515" y="6022828"/>
                  <a:ext cx="132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9" name="Freihand 338">
                  <a:extLst>
                    <a:ext uri="{FF2B5EF4-FFF2-40B4-BE49-F238E27FC236}">
                      <a16:creationId xmlns:a16="http://schemas.microsoft.com/office/drawing/2014/main" id="{F94ED047-C1F8-6964-1E6B-3BC6F9F4F1CF}"/>
                    </a:ext>
                  </a:extLst>
                </p14:cNvPr>
                <p14:cNvContentPartPr/>
                <p14:nvPr/>
              </p14:nvContentPartPr>
              <p14:xfrm>
                <a:off x="2177315" y="6023548"/>
                <a:ext cx="151200" cy="196200"/>
              </p14:xfrm>
            </p:contentPart>
          </mc:Choice>
          <mc:Fallback>
            <p:pic>
              <p:nvPicPr>
                <p:cNvPr id="339" name="Freihand 338">
                  <a:extLst>
                    <a:ext uri="{FF2B5EF4-FFF2-40B4-BE49-F238E27FC236}">
                      <a16:creationId xmlns:a16="http://schemas.microsoft.com/office/drawing/2014/main" id="{F94ED047-C1F8-6964-1E6B-3BC6F9F4F1CF}"/>
                    </a:ext>
                  </a:extLst>
                </p:cNvPr>
                <p:cNvPicPr/>
                <p:nvPr/>
              </p:nvPicPr>
              <p:blipFill>
                <a:blip r:embed="rId569"/>
                <a:stretch>
                  <a:fillRect/>
                </a:stretch>
              </p:blipFill>
              <p:spPr>
                <a:xfrm>
                  <a:off x="2168315" y="6014548"/>
                  <a:ext cx="168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0" name="Freihand 339">
                  <a:extLst>
                    <a:ext uri="{FF2B5EF4-FFF2-40B4-BE49-F238E27FC236}">
                      <a16:creationId xmlns:a16="http://schemas.microsoft.com/office/drawing/2014/main" id="{8BD803F6-36DF-7BB9-0043-FFF640677FF8}"/>
                    </a:ext>
                  </a:extLst>
                </p14:cNvPr>
                <p14:cNvContentPartPr/>
                <p14:nvPr/>
              </p14:nvContentPartPr>
              <p14:xfrm>
                <a:off x="2493395" y="6038308"/>
                <a:ext cx="208080" cy="12600"/>
              </p14:xfrm>
            </p:contentPart>
          </mc:Choice>
          <mc:Fallback>
            <p:pic>
              <p:nvPicPr>
                <p:cNvPr id="340" name="Freihand 339">
                  <a:extLst>
                    <a:ext uri="{FF2B5EF4-FFF2-40B4-BE49-F238E27FC236}">
                      <a16:creationId xmlns:a16="http://schemas.microsoft.com/office/drawing/2014/main" id="{8BD803F6-36DF-7BB9-0043-FFF640677FF8}"/>
                    </a:ext>
                  </a:extLst>
                </p:cNvPr>
                <p:cNvPicPr/>
                <p:nvPr/>
              </p:nvPicPr>
              <p:blipFill>
                <a:blip r:embed="rId571"/>
                <a:stretch>
                  <a:fillRect/>
                </a:stretch>
              </p:blipFill>
              <p:spPr>
                <a:xfrm>
                  <a:off x="2484755" y="6029668"/>
                  <a:ext cx="225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1" name="Freihand 340">
                  <a:extLst>
                    <a:ext uri="{FF2B5EF4-FFF2-40B4-BE49-F238E27FC236}">
                      <a16:creationId xmlns:a16="http://schemas.microsoft.com/office/drawing/2014/main" id="{BEBC270F-7B09-6DCA-15AC-3B75EECC0A60}"/>
                    </a:ext>
                  </a:extLst>
                </p14:cNvPr>
                <p14:cNvContentPartPr/>
                <p14:nvPr/>
              </p14:nvContentPartPr>
              <p14:xfrm>
                <a:off x="2515715" y="6056668"/>
                <a:ext cx="187200" cy="48960"/>
              </p14:xfrm>
            </p:contentPart>
          </mc:Choice>
          <mc:Fallback>
            <p:pic>
              <p:nvPicPr>
                <p:cNvPr id="341" name="Freihand 340">
                  <a:extLst>
                    <a:ext uri="{FF2B5EF4-FFF2-40B4-BE49-F238E27FC236}">
                      <a16:creationId xmlns:a16="http://schemas.microsoft.com/office/drawing/2014/main" id="{BEBC270F-7B09-6DCA-15AC-3B75EECC0A60}"/>
                    </a:ext>
                  </a:extLst>
                </p:cNvPr>
                <p:cNvPicPr/>
                <p:nvPr/>
              </p:nvPicPr>
              <p:blipFill>
                <a:blip r:embed="rId573"/>
                <a:stretch>
                  <a:fillRect/>
                </a:stretch>
              </p:blipFill>
              <p:spPr>
                <a:xfrm>
                  <a:off x="2506715" y="6047668"/>
                  <a:ext cx="204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3" name="Freihand 342">
                  <a:extLst>
                    <a:ext uri="{FF2B5EF4-FFF2-40B4-BE49-F238E27FC236}">
                      <a16:creationId xmlns:a16="http://schemas.microsoft.com/office/drawing/2014/main" id="{EFAC1FDF-CA90-4329-7F2D-4D821454BD66}"/>
                    </a:ext>
                  </a:extLst>
                </p14:cNvPr>
                <p14:cNvContentPartPr/>
                <p14:nvPr/>
              </p14:nvContentPartPr>
              <p14:xfrm>
                <a:off x="2858435" y="5934268"/>
                <a:ext cx="114480" cy="158400"/>
              </p14:xfrm>
            </p:contentPart>
          </mc:Choice>
          <mc:Fallback>
            <p:pic>
              <p:nvPicPr>
                <p:cNvPr id="343" name="Freihand 342">
                  <a:extLst>
                    <a:ext uri="{FF2B5EF4-FFF2-40B4-BE49-F238E27FC236}">
                      <a16:creationId xmlns:a16="http://schemas.microsoft.com/office/drawing/2014/main" id="{EFAC1FDF-CA90-4329-7F2D-4D821454BD66}"/>
                    </a:ext>
                  </a:extLst>
                </p:cNvPr>
                <p:cNvPicPr/>
                <p:nvPr/>
              </p:nvPicPr>
              <p:blipFill>
                <a:blip r:embed="rId575"/>
                <a:stretch>
                  <a:fillRect/>
                </a:stretch>
              </p:blipFill>
              <p:spPr>
                <a:xfrm>
                  <a:off x="2849435" y="5925628"/>
                  <a:ext cx="1321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4" name="Freihand 343">
                  <a:extLst>
                    <a:ext uri="{FF2B5EF4-FFF2-40B4-BE49-F238E27FC236}">
                      <a16:creationId xmlns:a16="http://schemas.microsoft.com/office/drawing/2014/main" id="{7F7269C9-4D01-CC76-C1A9-2AF40CCD6B2D}"/>
                    </a:ext>
                  </a:extLst>
                </p14:cNvPr>
                <p14:cNvContentPartPr/>
                <p14:nvPr/>
              </p14:nvContentPartPr>
              <p14:xfrm>
                <a:off x="3038435" y="5930308"/>
                <a:ext cx="145080" cy="189720"/>
              </p14:xfrm>
            </p:contentPart>
          </mc:Choice>
          <mc:Fallback>
            <p:pic>
              <p:nvPicPr>
                <p:cNvPr id="344" name="Freihand 343">
                  <a:extLst>
                    <a:ext uri="{FF2B5EF4-FFF2-40B4-BE49-F238E27FC236}">
                      <a16:creationId xmlns:a16="http://schemas.microsoft.com/office/drawing/2014/main" id="{7F7269C9-4D01-CC76-C1A9-2AF40CCD6B2D}"/>
                    </a:ext>
                  </a:extLst>
                </p:cNvPr>
                <p:cNvPicPr/>
                <p:nvPr/>
              </p:nvPicPr>
              <p:blipFill>
                <a:blip r:embed="rId577"/>
                <a:stretch>
                  <a:fillRect/>
                </a:stretch>
              </p:blipFill>
              <p:spPr>
                <a:xfrm>
                  <a:off x="3029795" y="5921668"/>
                  <a:ext cx="1627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5" name="Freihand 344">
                  <a:extLst>
                    <a:ext uri="{FF2B5EF4-FFF2-40B4-BE49-F238E27FC236}">
                      <a16:creationId xmlns:a16="http://schemas.microsoft.com/office/drawing/2014/main" id="{B2BF28BF-734F-39F8-9CCB-2E03076F4526}"/>
                    </a:ext>
                  </a:extLst>
                </p14:cNvPr>
                <p14:cNvContentPartPr/>
                <p14:nvPr/>
              </p14:nvContentPartPr>
              <p14:xfrm>
                <a:off x="3068315" y="5920588"/>
                <a:ext cx="150840" cy="6480"/>
              </p14:xfrm>
            </p:contentPart>
          </mc:Choice>
          <mc:Fallback>
            <p:pic>
              <p:nvPicPr>
                <p:cNvPr id="345" name="Freihand 344">
                  <a:extLst>
                    <a:ext uri="{FF2B5EF4-FFF2-40B4-BE49-F238E27FC236}">
                      <a16:creationId xmlns:a16="http://schemas.microsoft.com/office/drawing/2014/main" id="{B2BF28BF-734F-39F8-9CCB-2E03076F4526}"/>
                    </a:ext>
                  </a:extLst>
                </p:cNvPr>
                <p:cNvPicPr/>
                <p:nvPr/>
              </p:nvPicPr>
              <p:blipFill>
                <a:blip r:embed="rId579"/>
                <a:stretch>
                  <a:fillRect/>
                </a:stretch>
              </p:blipFill>
              <p:spPr>
                <a:xfrm>
                  <a:off x="3059315" y="5911588"/>
                  <a:ext cx="168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6" name="Freihand 345">
                  <a:extLst>
                    <a:ext uri="{FF2B5EF4-FFF2-40B4-BE49-F238E27FC236}">
                      <a16:creationId xmlns:a16="http://schemas.microsoft.com/office/drawing/2014/main" id="{78649369-26D5-710E-E42E-3F7F810CDD61}"/>
                    </a:ext>
                  </a:extLst>
                </p14:cNvPr>
                <p14:cNvContentPartPr/>
                <p14:nvPr/>
              </p14:nvContentPartPr>
              <p14:xfrm>
                <a:off x="3752675" y="6136588"/>
                <a:ext cx="225720" cy="63720"/>
              </p14:xfrm>
            </p:contentPart>
          </mc:Choice>
          <mc:Fallback>
            <p:pic>
              <p:nvPicPr>
                <p:cNvPr id="346" name="Freihand 345">
                  <a:extLst>
                    <a:ext uri="{FF2B5EF4-FFF2-40B4-BE49-F238E27FC236}">
                      <a16:creationId xmlns:a16="http://schemas.microsoft.com/office/drawing/2014/main" id="{78649369-26D5-710E-E42E-3F7F810CDD61}"/>
                    </a:ext>
                  </a:extLst>
                </p:cNvPr>
                <p:cNvPicPr/>
                <p:nvPr/>
              </p:nvPicPr>
              <p:blipFill>
                <a:blip r:embed="rId581"/>
                <a:stretch>
                  <a:fillRect/>
                </a:stretch>
              </p:blipFill>
              <p:spPr>
                <a:xfrm>
                  <a:off x="3744035" y="6127588"/>
                  <a:ext cx="243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7" name="Freihand 346">
                  <a:extLst>
                    <a:ext uri="{FF2B5EF4-FFF2-40B4-BE49-F238E27FC236}">
                      <a16:creationId xmlns:a16="http://schemas.microsoft.com/office/drawing/2014/main" id="{9FD74141-24BC-D326-9934-AB85A9B028E3}"/>
                    </a:ext>
                  </a:extLst>
                </p14:cNvPr>
                <p14:cNvContentPartPr/>
                <p14:nvPr/>
              </p14:nvContentPartPr>
              <p14:xfrm>
                <a:off x="4063355" y="6071788"/>
                <a:ext cx="114120" cy="185400"/>
              </p14:xfrm>
            </p:contentPart>
          </mc:Choice>
          <mc:Fallback>
            <p:pic>
              <p:nvPicPr>
                <p:cNvPr id="347" name="Freihand 346">
                  <a:extLst>
                    <a:ext uri="{FF2B5EF4-FFF2-40B4-BE49-F238E27FC236}">
                      <a16:creationId xmlns:a16="http://schemas.microsoft.com/office/drawing/2014/main" id="{9FD74141-24BC-D326-9934-AB85A9B028E3}"/>
                    </a:ext>
                  </a:extLst>
                </p:cNvPr>
                <p:cNvPicPr/>
                <p:nvPr/>
              </p:nvPicPr>
              <p:blipFill>
                <a:blip r:embed="rId583"/>
                <a:stretch>
                  <a:fillRect/>
                </a:stretch>
              </p:blipFill>
              <p:spPr>
                <a:xfrm>
                  <a:off x="4054715" y="6063148"/>
                  <a:ext cx="131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48" name="Freihand 347">
                  <a:extLst>
                    <a:ext uri="{FF2B5EF4-FFF2-40B4-BE49-F238E27FC236}">
                      <a16:creationId xmlns:a16="http://schemas.microsoft.com/office/drawing/2014/main" id="{787B66F2-D343-D2B1-15B4-90CE0DE2E538}"/>
                    </a:ext>
                  </a:extLst>
                </p14:cNvPr>
                <p14:cNvContentPartPr/>
                <p14:nvPr/>
              </p14:nvContentPartPr>
              <p14:xfrm>
                <a:off x="4599755" y="5943988"/>
                <a:ext cx="93600" cy="175680"/>
              </p14:xfrm>
            </p:contentPart>
          </mc:Choice>
          <mc:Fallback>
            <p:pic>
              <p:nvPicPr>
                <p:cNvPr id="348" name="Freihand 347">
                  <a:extLst>
                    <a:ext uri="{FF2B5EF4-FFF2-40B4-BE49-F238E27FC236}">
                      <a16:creationId xmlns:a16="http://schemas.microsoft.com/office/drawing/2014/main" id="{787B66F2-D343-D2B1-15B4-90CE0DE2E538}"/>
                    </a:ext>
                  </a:extLst>
                </p:cNvPr>
                <p:cNvPicPr/>
                <p:nvPr/>
              </p:nvPicPr>
              <p:blipFill>
                <a:blip r:embed="rId585"/>
                <a:stretch>
                  <a:fillRect/>
                </a:stretch>
              </p:blipFill>
              <p:spPr>
                <a:xfrm>
                  <a:off x="4590755" y="5934988"/>
                  <a:ext cx="111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49" name="Freihand 348">
                  <a:extLst>
                    <a:ext uri="{FF2B5EF4-FFF2-40B4-BE49-F238E27FC236}">
                      <a16:creationId xmlns:a16="http://schemas.microsoft.com/office/drawing/2014/main" id="{8C3F91F6-48A6-208A-9495-2FB36A0E9145}"/>
                    </a:ext>
                  </a:extLst>
                </p14:cNvPr>
                <p14:cNvContentPartPr/>
                <p14:nvPr/>
              </p14:nvContentPartPr>
              <p14:xfrm>
                <a:off x="4641155" y="5961628"/>
                <a:ext cx="160200" cy="169920"/>
              </p14:xfrm>
            </p:contentPart>
          </mc:Choice>
          <mc:Fallback>
            <p:pic>
              <p:nvPicPr>
                <p:cNvPr id="349" name="Freihand 348">
                  <a:extLst>
                    <a:ext uri="{FF2B5EF4-FFF2-40B4-BE49-F238E27FC236}">
                      <a16:creationId xmlns:a16="http://schemas.microsoft.com/office/drawing/2014/main" id="{8C3F91F6-48A6-208A-9495-2FB36A0E9145}"/>
                    </a:ext>
                  </a:extLst>
                </p:cNvPr>
                <p:cNvPicPr/>
                <p:nvPr/>
              </p:nvPicPr>
              <p:blipFill>
                <a:blip r:embed="rId587"/>
                <a:stretch>
                  <a:fillRect/>
                </a:stretch>
              </p:blipFill>
              <p:spPr>
                <a:xfrm>
                  <a:off x="4632155" y="5952988"/>
                  <a:ext cx="1778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0" name="Freihand 349">
                  <a:extLst>
                    <a:ext uri="{FF2B5EF4-FFF2-40B4-BE49-F238E27FC236}">
                      <a16:creationId xmlns:a16="http://schemas.microsoft.com/office/drawing/2014/main" id="{4AC2A925-B00B-A1CF-3911-7E761D1A4110}"/>
                    </a:ext>
                  </a:extLst>
                </p14:cNvPr>
                <p14:cNvContentPartPr/>
                <p14:nvPr/>
              </p14:nvContentPartPr>
              <p14:xfrm>
                <a:off x="4865795" y="5997988"/>
                <a:ext cx="116640" cy="179280"/>
              </p14:xfrm>
            </p:contentPart>
          </mc:Choice>
          <mc:Fallback>
            <p:pic>
              <p:nvPicPr>
                <p:cNvPr id="350" name="Freihand 349">
                  <a:extLst>
                    <a:ext uri="{FF2B5EF4-FFF2-40B4-BE49-F238E27FC236}">
                      <a16:creationId xmlns:a16="http://schemas.microsoft.com/office/drawing/2014/main" id="{4AC2A925-B00B-A1CF-3911-7E761D1A4110}"/>
                    </a:ext>
                  </a:extLst>
                </p:cNvPr>
                <p:cNvPicPr/>
                <p:nvPr/>
              </p:nvPicPr>
              <p:blipFill>
                <a:blip r:embed="rId589"/>
                <a:stretch>
                  <a:fillRect/>
                </a:stretch>
              </p:blipFill>
              <p:spPr>
                <a:xfrm>
                  <a:off x="4857155" y="5989348"/>
                  <a:ext cx="134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1" name="Freihand 350">
                  <a:extLst>
                    <a:ext uri="{FF2B5EF4-FFF2-40B4-BE49-F238E27FC236}">
                      <a16:creationId xmlns:a16="http://schemas.microsoft.com/office/drawing/2014/main" id="{0F44824A-5417-639E-0DBD-48AF30884ADC}"/>
                    </a:ext>
                  </a:extLst>
                </p14:cNvPr>
                <p14:cNvContentPartPr/>
                <p14:nvPr/>
              </p14:nvContentPartPr>
              <p14:xfrm>
                <a:off x="4512995" y="6228388"/>
                <a:ext cx="635040" cy="38160"/>
              </p14:xfrm>
            </p:contentPart>
          </mc:Choice>
          <mc:Fallback>
            <p:pic>
              <p:nvPicPr>
                <p:cNvPr id="351" name="Freihand 350">
                  <a:extLst>
                    <a:ext uri="{FF2B5EF4-FFF2-40B4-BE49-F238E27FC236}">
                      <a16:creationId xmlns:a16="http://schemas.microsoft.com/office/drawing/2014/main" id="{0F44824A-5417-639E-0DBD-48AF30884ADC}"/>
                    </a:ext>
                  </a:extLst>
                </p:cNvPr>
                <p:cNvPicPr/>
                <p:nvPr/>
              </p:nvPicPr>
              <p:blipFill>
                <a:blip r:embed="rId591"/>
                <a:stretch>
                  <a:fillRect/>
                </a:stretch>
              </p:blipFill>
              <p:spPr>
                <a:xfrm>
                  <a:off x="4504355" y="6219748"/>
                  <a:ext cx="652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5" name="Freihand 354">
                  <a:extLst>
                    <a:ext uri="{FF2B5EF4-FFF2-40B4-BE49-F238E27FC236}">
                      <a16:creationId xmlns:a16="http://schemas.microsoft.com/office/drawing/2014/main" id="{DEB083C7-64B9-6C55-EECC-F1A7A660913D}"/>
                    </a:ext>
                  </a:extLst>
                </p14:cNvPr>
                <p14:cNvContentPartPr/>
                <p14:nvPr/>
              </p14:nvContentPartPr>
              <p14:xfrm>
                <a:off x="4632875" y="6366268"/>
                <a:ext cx="183240" cy="186120"/>
              </p14:xfrm>
            </p:contentPart>
          </mc:Choice>
          <mc:Fallback>
            <p:pic>
              <p:nvPicPr>
                <p:cNvPr id="355" name="Freihand 354">
                  <a:extLst>
                    <a:ext uri="{FF2B5EF4-FFF2-40B4-BE49-F238E27FC236}">
                      <a16:creationId xmlns:a16="http://schemas.microsoft.com/office/drawing/2014/main" id="{DEB083C7-64B9-6C55-EECC-F1A7A660913D}"/>
                    </a:ext>
                  </a:extLst>
                </p:cNvPr>
                <p:cNvPicPr/>
                <p:nvPr/>
              </p:nvPicPr>
              <p:blipFill>
                <a:blip r:embed="rId593"/>
                <a:stretch>
                  <a:fillRect/>
                </a:stretch>
              </p:blipFill>
              <p:spPr>
                <a:xfrm>
                  <a:off x="4623875" y="6357268"/>
                  <a:ext cx="200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6" name="Freihand 355">
                  <a:extLst>
                    <a:ext uri="{FF2B5EF4-FFF2-40B4-BE49-F238E27FC236}">
                      <a16:creationId xmlns:a16="http://schemas.microsoft.com/office/drawing/2014/main" id="{29B41E6B-1240-76E5-E753-A2EF6FEF4324}"/>
                    </a:ext>
                  </a:extLst>
                </p14:cNvPr>
                <p14:cNvContentPartPr/>
                <p14:nvPr/>
              </p14:nvContentPartPr>
              <p14:xfrm>
                <a:off x="4654115" y="6500548"/>
                <a:ext cx="182160" cy="37800"/>
              </p14:xfrm>
            </p:contentPart>
          </mc:Choice>
          <mc:Fallback>
            <p:pic>
              <p:nvPicPr>
                <p:cNvPr id="356" name="Freihand 355">
                  <a:extLst>
                    <a:ext uri="{FF2B5EF4-FFF2-40B4-BE49-F238E27FC236}">
                      <a16:creationId xmlns:a16="http://schemas.microsoft.com/office/drawing/2014/main" id="{29B41E6B-1240-76E5-E753-A2EF6FEF4324}"/>
                    </a:ext>
                  </a:extLst>
                </p:cNvPr>
                <p:cNvPicPr/>
                <p:nvPr/>
              </p:nvPicPr>
              <p:blipFill>
                <a:blip r:embed="rId595"/>
                <a:stretch>
                  <a:fillRect/>
                </a:stretch>
              </p:blipFill>
              <p:spPr>
                <a:xfrm>
                  <a:off x="4645475" y="6491908"/>
                  <a:ext cx="199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7" name="Freihand 356">
                  <a:extLst>
                    <a:ext uri="{FF2B5EF4-FFF2-40B4-BE49-F238E27FC236}">
                      <a16:creationId xmlns:a16="http://schemas.microsoft.com/office/drawing/2014/main" id="{0D5B897E-A912-0796-D789-04A3DA58EFDC}"/>
                    </a:ext>
                  </a:extLst>
                </p14:cNvPr>
                <p14:cNvContentPartPr/>
                <p14:nvPr/>
              </p14:nvContentPartPr>
              <p14:xfrm>
                <a:off x="4931315" y="6382828"/>
                <a:ext cx="185760" cy="178560"/>
              </p14:xfrm>
            </p:contentPart>
          </mc:Choice>
          <mc:Fallback>
            <p:pic>
              <p:nvPicPr>
                <p:cNvPr id="357" name="Freihand 356">
                  <a:extLst>
                    <a:ext uri="{FF2B5EF4-FFF2-40B4-BE49-F238E27FC236}">
                      <a16:creationId xmlns:a16="http://schemas.microsoft.com/office/drawing/2014/main" id="{0D5B897E-A912-0796-D789-04A3DA58EFDC}"/>
                    </a:ext>
                  </a:extLst>
                </p:cNvPr>
                <p:cNvPicPr/>
                <p:nvPr/>
              </p:nvPicPr>
              <p:blipFill>
                <a:blip r:embed="rId597"/>
                <a:stretch>
                  <a:fillRect/>
                </a:stretch>
              </p:blipFill>
              <p:spPr>
                <a:xfrm>
                  <a:off x="4922675" y="6373828"/>
                  <a:ext cx="203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8" name="Freihand 357">
                  <a:extLst>
                    <a:ext uri="{FF2B5EF4-FFF2-40B4-BE49-F238E27FC236}">
                      <a16:creationId xmlns:a16="http://schemas.microsoft.com/office/drawing/2014/main" id="{674F1D7F-D58F-B504-308A-636E3A254889}"/>
                    </a:ext>
                  </a:extLst>
                </p14:cNvPr>
                <p14:cNvContentPartPr/>
                <p14:nvPr/>
              </p14:nvContentPartPr>
              <p14:xfrm>
                <a:off x="5267555" y="6224068"/>
                <a:ext cx="218520" cy="90000"/>
              </p14:xfrm>
            </p:contentPart>
          </mc:Choice>
          <mc:Fallback>
            <p:pic>
              <p:nvPicPr>
                <p:cNvPr id="358" name="Freihand 357">
                  <a:extLst>
                    <a:ext uri="{FF2B5EF4-FFF2-40B4-BE49-F238E27FC236}">
                      <a16:creationId xmlns:a16="http://schemas.microsoft.com/office/drawing/2014/main" id="{674F1D7F-D58F-B504-308A-636E3A254889}"/>
                    </a:ext>
                  </a:extLst>
                </p:cNvPr>
                <p:cNvPicPr/>
                <p:nvPr/>
              </p:nvPicPr>
              <p:blipFill>
                <a:blip r:embed="rId599"/>
                <a:stretch>
                  <a:fillRect/>
                </a:stretch>
              </p:blipFill>
              <p:spPr>
                <a:xfrm>
                  <a:off x="5258555" y="6215068"/>
                  <a:ext cx="236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9" name="Freihand 358">
                  <a:extLst>
                    <a:ext uri="{FF2B5EF4-FFF2-40B4-BE49-F238E27FC236}">
                      <a16:creationId xmlns:a16="http://schemas.microsoft.com/office/drawing/2014/main" id="{558987E6-C41F-8BC1-B3C1-F2D0F0409CCF}"/>
                    </a:ext>
                  </a:extLst>
                </p14:cNvPr>
                <p14:cNvContentPartPr/>
                <p14:nvPr/>
              </p14:nvContentPartPr>
              <p14:xfrm>
                <a:off x="5656715" y="5959108"/>
                <a:ext cx="168480" cy="190440"/>
              </p14:xfrm>
            </p:contentPart>
          </mc:Choice>
          <mc:Fallback>
            <p:pic>
              <p:nvPicPr>
                <p:cNvPr id="359" name="Freihand 358">
                  <a:extLst>
                    <a:ext uri="{FF2B5EF4-FFF2-40B4-BE49-F238E27FC236}">
                      <a16:creationId xmlns:a16="http://schemas.microsoft.com/office/drawing/2014/main" id="{558987E6-C41F-8BC1-B3C1-F2D0F0409CCF}"/>
                    </a:ext>
                  </a:extLst>
                </p:cNvPr>
                <p:cNvPicPr/>
                <p:nvPr/>
              </p:nvPicPr>
              <p:blipFill>
                <a:blip r:embed="rId601"/>
                <a:stretch>
                  <a:fillRect/>
                </a:stretch>
              </p:blipFill>
              <p:spPr>
                <a:xfrm>
                  <a:off x="5647715" y="5950468"/>
                  <a:ext cx="1861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0" name="Freihand 359">
                  <a:extLst>
                    <a:ext uri="{FF2B5EF4-FFF2-40B4-BE49-F238E27FC236}">
                      <a16:creationId xmlns:a16="http://schemas.microsoft.com/office/drawing/2014/main" id="{4467AD00-C48F-E704-8B11-8410D493AA4F}"/>
                    </a:ext>
                  </a:extLst>
                </p14:cNvPr>
                <p14:cNvContentPartPr/>
                <p14:nvPr/>
              </p14:nvContentPartPr>
              <p14:xfrm>
                <a:off x="5904395" y="5936428"/>
                <a:ext cx="183960" cy="202320"/>
              </p14:xfrm>
            </p:contentPart>
          </mc:Choice>
          <mc:Fallback>
            <p:pic>
              <p:nvPicPr>
                <p:cNvPr id="360" name="Freihand 359">
                  <a:extLst>
                    <a:ext uri="{FF2B5EF4-FFF2-40B4-BE49-F238E27FC236}">
                      <a16:creationId xmlns:a16="http://schemas.microsoft.com/office/drawing/2014/main" id="{4467AD00-C48F-E704-8B11-8410D493AA4F}"/>
                    </a:ext>
                  </a:extLst>
                </p:cNvPr>
                <p:cNvPicPr/>
                <p:nvPr/>
              </p:nvPicPr>
              <p:blipFill>
                <a:blip r:embed="rId603"/>
                <a:stretch>
                  <a:fillRect/>
                </a:stretch>
              </p:blipFill>
              <p:spPr>
                <a:xfrm>
                  <a:off x="5895755" y="5927428"/>
                  <a:ext cx="2016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1" name="Freihand 360">
                  <a:extLst>
                    <a:ext uri="{FF2B5EF4-FFF2-40B4-BE49-F238E27FC236}">
                      <a16:creationId xmlns:a16="http://schemas.microsoft.com/office/drawing/2014/main" id="{944CE8A2-A027-41F7-CE0A-CDF400EBE6A4}"/>
                    </a:ext>
                  </a:extLst>
                </p14:cNvPr>
                <p14:cNvContentPartPr/>
                <p14:nvPr/>
              </p14:nvContentPartPr>
              <p14:xfrm>
                <a:off x="5670755" y="6208588"/>
                <a:ext cx="421200" cy="18720"/>
              </p14:xfrm>
            </p:contentPart>
          </mc:Choice>
          <mc:Fallback>
            <p:pic>
              <p:nvPicPr>
                <p:cNvPr id="361" name="Freihand 360">
                  <a:extLst>
                    <a:ext uri="{FF2B5EF4-FFF2-40B4-BE49-F238E27FC236}">
                      <a16:creationId xmlns:a16="http://schemas.microsoft.com/office/drawing/2014/main" id="{944CE8A2-A027-41F7-CE0A-CDF400EBE6A4}"/>
                    </a:ext>
                  </a:extLst>
                </p:cNvPr>
                <p:cNvPicPr/>
                <p:nvPr/>
              </p:nvPicPr>
              <p:blipFill>
                <a:blip r:embed="rId605"/>
                <a:stretch>
                  <a:fillRect/>
                </a:stretch>
              </p:blipFill>
              <p:spPr>
                <a:xfrm>
                  <a:off x="5662115" y="6199948"/>
                  <a:ext cx="438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2" name="Freihand 361">
                  <a:extLst>
                    <a:ext uri="{FF2B5EF4-FFF2-40B4-BE49-F238E27FC236}">
                      <a16:creationId xmlns:a16="http://schemas.microsoft.com/office/drawing/2014/main" id="{C4590599-1491-5D7E-0526-74B82D04967C}"/>
                    </a:ext>
                  </a:extLst>
                </p14:cNvPr>
                <p14:cNvContentPartPr/>
                <p14:nvPr/>
              </p14:nvContentPartPr>
              <p14:xfrm>
                <a:off x="5713955" y="6356908"/>
                <a:ext cx="360360" cy="166680"/>
              </p14:xfrm>
            </p:contentPart>
          </mc:Choice>
          <mc:Fallback>
            <p:pic>
              <p:nvPicPr>
                <p:cNvPr id="362" name="Freihand 361">
                  <a:extLst>
                    <a:ext uri="{FF2B5EF4-FFF2-40B4-BE49-F238E27FC236}">
                      <a16:creationId xmlns:a16="http://schemas.microsoft.com/office/drawing/2014/main" id="{C4590599-1491-5D7E-0526-74B82D04967C}"/>
                    </a:ext>
                  </a:extLst>
                </p:cNvPr>
                <p:cNvPicPr/>
                <p:nvPr/>
              </p:nvPicPr>
              <p:blipFill>
                <a:blip r:embed="rId607"/>
                <a:stretch>
                  <a:fillRect/>
                </a:stretch>
              </p:blipFill>
              <p:spPr>
                <a:xfrm>
                  <a:off x="5705315" y="6347908"/>
                  <a:ext cx="378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3" name="Freihand 362">
                  <a:extLst>
                    <a:ext uri="{FF2B5EF4-FFF2-40B4-BE49-F238E27FC236}">
                      <a16:creationId xmlns:a16="http://schemas.microsoft.com/office/drawing/2014/main" id="{849178C7-A91C-36D3-551A-578ABD08F949}"/>
                    </a:ext>
                  </a:extLst>
                </p14:cNvPr>
                <p14:cNvContentPartPr/>
                <p14:nvPr/>
              </p14:nvContentPartPr>
              <p14:xfrm>
                <a:off x="6267635" y="6243508"/>
                <a:ext cx="187560" cy="6840"/>
              </p14:xfrm>
            </p:contentPart>
          </mc:Choice>
          <mc:Fallback>
            <p:pic>
              <p:nvPicPr>
                <p:cNvPr id="363" name="Freihand 362">
                  <a:extLst>
                    <a:ext uri="{FF2B5EF4-FFF2-40B4-BE49-F238E27FC236}">
                      <a16:creationId xmlns:a16="http://schemas.microsoft.com/office/drawing/2014/main" id="{849178C7-A91C-36D3-551A-578ABD08F949}"/>
                    </a:ext>
                  </a:extLst>
                </p:cNvPr>
                <p:cNvPicPr/>
                <p:nvPr/>
              </p:nvPicPr>
              <p:blipFill>
                <a:blip r:embed="rId609"/>
                <a:stretch>
                  <a:fillRect/>
                </a:stretch>
              </p:blipFill>
              <p:spPr>
                <a:xfrm>
                  <a:off x="6258995" y="6234508"/>
                  <a:ext cx="205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4" name="Freihand 363">
                  <a:extLst>
                    <a:ext uri="{FF2B5EF4-FFF2-40B4-BE49-F238E27FC236}">
                      <a16:creationId xmlns:a16="http://schemas.microsoft.com/office/drawing/2014/main" id="{C860077C-9DCE-EE0B-F42A-3D331058034F}"/>
                    </a:ext>
                  </a:extLst>
                </p14:cNvPr>
                <p14:cNvContentPartPr/>
                <p14:nvPr/>
              </p14:nvContentPartPr>
              <p14:xfrm>
                <a:off x="6316595" y="6279148"/>
                <a:ext cx="142920" cy="37440"/>
              </p14:xfrm>
            </p:contentPart>
          </mc:Choice>
          <mc:Fallback>
            <p:pic>
              <p:nvPicPr>
                <p:cNvPr id="364" name="Freihand 363">
                  <a:extLst>
                    <a:ext uri="{FF2B5EF4-FFF2-40B4-BE49-F238E27FC236}">
                      <a16:creationId xmlns:a16="http://schemas.microsoft.com/office/drawing/2014/main" id="{C860077C-9DCE-EE0B-F42A-3D331058034F}"/>
                    </a:ext>
                  </a:extLst>
                </p:cNvPr>
                <p:cNvPicPr/>
                <p:nvPr/>
              </p:nvPicPr>
              <p:blipFill>
                <a:blip r:embed="rId611"/>
                <a:stretch>
                  <a:fillRect/>
                </a:stretch>
              </p:blipFill>
              <p:spPr>
                <a:xfrm>
                  <a:off x="6307955" y="6270508"/>
                  <a:ext cx="160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5" name="Freihand 364">
                  <a:extLst>
                    <a:ext uri="{FF2B5EF4-FFF2-40B4-BE49-F238E27FC236}">
                      <a16:creationId xmlns:a16="http://schemas.microsoft.com/office/drawing/2014/main" id="{D060C615-0374-E28F-68FD-0034B17B6AE3}"/>
                    </a:ext>
                  </a:extLst>
                </p14:cNvPr>
                <p14:cNvContentPartPr/>
                <p14:nvPr/>
              </p14:nvContentPartPr>
              <p14:xfrm>
                <a:off x="6585515" y="6082948"/>
                <a:ext cx="254520" cy="306360"/>
              </p14:xfrm>
            </p:contentPart>
          </mc:Choice>
          <mc:Fallback>
            <p:pic>
              <p:nvPicPr>
                <p:cNvPr id="365" name="Freihand 364">
                  <a:extLst>
                    <a:ext uri="{FF2B5EF4-FFF2-40B4-BE49-F238E27FC236}">
                      <a16:creationId xmlns:a16="http://schemas.microsoft.com/office/drawing/2014/main" id="{D060C615-0374-E28F-68FD-0034B17B6AE3}"/>
                    </a:ext>
                  </a:extLst>
                </p:cNvPr>
                <p:cNvPicPr/>
                <p:nvPr/>
              </p:nvPicPr>
              <p:blipFill>
                <a:blip r:embed="rId613"/>
                <a:stretch>
                  <a:fillRect/>
                </a:stretch>
              </p:blipFill>
              <p:spPr>
                <a:xfrm>
                  <a:off x="6576875" y="6073948"/>
                  <a:ext cx="27216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6" name="Freihand 365">
                  <a:extLst>
                    <a:ext uri="{FF2B5EF4-FFF2-40B4-BE49-F238E27FC236}">
                      <a16:creationId xmlns:a16="http://schemas.microsoft.com/office/drawing/2014/main" id="{B9575601-E9D6-09CF-5C29-BC1EE31278EE}"/>
                    </a:ext>
                  </a:extLst>
                </p14:cNvPr>
                <p14:cNvContentPartPr/>
                <p14:nvPr/>
              </p14:nvContentPartPr>
              <p14:xfrm>
                <a:off x="6974675" y="6084388"/>
                <a:ext cx="142560" cy="172440"/>
              </p14:xfrm>
            </p:contentPart>
          </mc:Choice>
          <mc:Fallback>
            <p:pic>
              <p:nvPicPr>
                <p:cNvPr id="366" name="Freihand 365">
                  <a:extLst>
                    <a:ext uri="{FF2B5EF4-FFF2-40B4-BE49-F238E27FC236}">
                      <a16:creationId xmlns:a16="http://schemas.microsoft.com/office/drawing/2014/main" id="{B9575601-E9D6-09CF-5C29-BC1EE31278EE}"/>
                    </a:ext>
                  </a:extLst>
                </p:cNvPr>
                <p:cNvPicPr/>
                <p:nvPr/>
              </p:nvPicPr>
              <p:blipFill>
                <a:blip r:embed="rId615"/>
                <a:stretch>
                  <a:fillRect/>
                </a:stretch>
              </p:blipFill>
              <p:spPr>
                <a:xfrm>
                  <a:off x="6966035" y="6075388"/>
                  <a:ext cx="160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7" name="Freihand 366">
                  <a:extLst>
                    <a:ext uri="{FF2B5EF4-FFF2-40B4-BE49-F238E27FC236}">
                      <a16:creationId xmlns:a16="http://schemas.microsoft.com/office/drawing/2014/main" id="{2F280320-6689-FEF0-93D1-57B18734C9E0}"/>
                    </a:ext>
                  </a:extLst>
                </p14:cNvPr>
                <p14:cNvContentPartPr/>
                <p14:nvPr/>
              </p14:nvContentPartPr>
              <p14:xfrm>
                <a:off x="7029395" y="6019228"/>
                <a:ext cx="111240" cy="36720"/>
              </p14:xfrm>
            </p:contentPart>
          </mc:Choice>
          <mc:Fallback>
            <p:pic>
              <p:nvPicPr>
                <p:cNvPr id="367" name="Freihand 366">
                  <a:extLst>
                    <a:ext uri="{FF2B5EF4-FFF2-40B4-BE49-F238E27FC236}">
                      <a16:creationId xmlns:a16="http://schemas.microsoft.com/office/drawing/2014/main" id="{2F280320-6689-FEF0-93D1-57B18734C9E0}"/>
                    </a:ext>
                  </a:extLst>
                </p:cNvPr>
                <p:cNvPicPr/>
                <p:nvPr/>
              </p:nvPicPr>
              <p:blipFill>
                <a:blip r:embed="rId617"/>
                <a:stretch>
                  <a:fillRect/>
                </a:stretch>
              </p:blipFill>
              <p:spPr>
                <a:xfrm>
                  <a:off x="7020395" y="6010228"/>
                  <a:ext cx="128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8" name="Freihand 367">
                  <a:extLst>
                    <a:ext uri="{FF2B5EF4-FFF2-40B4-BE49-F238E27FC236}">
                      <a16:creationId xmlns:a16="http://schemas.microsoft.com/office/drawing/2014/main" id="{CDCB7D4D-4984-0C1D-9FB8-25CAD9A9CECD}"/>
                    </a:ext>
                  </a:extLst>
                </p14:cNvPr>
                <p14:cNvContentPartPr/>
                <p14:nvPr/>
              </p14:nvContentPartPr>
              <p14:xfrm>
                <a:off x="6846155" y="6038668"/>
                <a:ext cx="142560" cy="263160"/>
              </p14:xfrm>
            </p:contentPart>
          </mc:Choice>
          <mc:Fallback>
            <p:pic>
              <p:nvPicPr>
                <p:cNvPr id="368" name="Freihand 367">
                  <a:extLst>
                    <a:ext uri="{FF2B5EF4-FFF2-40B4-BE49-F238E27FC236}">
                      <a16:creationId xmlns:a16="http://schemas.microsoft.com/office/drawing/2014/main" id="{CDCB7D4D-4984-0C1D-9FB8-25CAD9A9CECD}"/>
                    </a:ext>
                  </a:extLst>
                </p:cNvPr>
                <p:cNvPicPr/>
                <p:nvPr/>
              </p:nvPicPr>
              <p:blipFill>
                <a:blip r:embed="rId619"/>
                <a:stretch>
                  <a:fillRect/>
                </a:stretch>
              </p:blipFill>
              <p:spPr>
                <a:xfrm>
                  <a:off x="6837515" y="6030028"/>
                  <a:ext cx="160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0" name="Freihand 369">
                  <a:extLst>
                    <a:ext uri="{FF2B5EF4-FFF2-40B4-BE49-F238E27FC236}">
                      <a16:creationId xmlns:a16="http://schemas.microsoft.com/office/drawing/2014/main" id="{AF8EFD16-F668-5347-4CB2-A04567DDF8AE}"/>
                    </a:ext>
                  </a:extLst>
                </p14:cNvPr>
                <p14:cNvContentPartPr/>
                <p14:nvPr/>
              </p14:nvContentPartPr>
              <p14:xfrm>
                <a:off x="4161635" y="5694148"/>
                <a:ext cx="3418560" cy="1033560"/>
              </p14:xfrm>
            </p:contentPart>
          </mc:Choice>
          <mc:Fallback>
            <p:pic>
              <p:nvPicPr>
                <p:cNvPr id="370" name="Freihand 369">
                  <a:extLst>
                    <a:ext uri="{FF2B5EF4-FFF2-40B4-BE49-F238E27FC236}">
                      <a16:creationId xmlns:a16="http://schemas.microsoft.com/office/drawing/2014/main" id="{AF8EFD16-F668-5347-4CB2-A04567DDF8AE}"/>
                    </a:ext>
                  </a:extLst>
                </p:cNvPr>
                <p:cNvPicPr/>
                <p:nvPr/>
              </p:nvPicPr>
              <p:blipFill>
                <a:blip r:embed="rId621"/>
                <a:stretch>
                  <a:fillRect/>
                </a:stretch>
              </p:blipFill>
              <p:spPr>
                <a:xfrm>
                  <a:off x="4152995" y="5685508"/>
                  <a:ext cx="3436200" cy="10512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1" name="Freihand 370">
                  <a:extLst>
                    <a:ext uri="{FF2B5EF4-FFF2-40B4-BE49-F238E27FC236}">
                      <a16:creationId xmlns:a16="http://schemas.microsoft.com/office/drawing/2014/main" id="{B90170EF-9B9E-E989-9A4A-361372C30602}"/>
                    </a:ext>
                  </a:extLst>
                </p14:cNvPr>
                <p14:cNvContentPartPr/>
                <p14:nvPr/>
              </p14:nvContentPartPr>
              <p14:xfrm>
                <a:off x="4732595" y="4114468"/>
                <a:ext cx="424440" cy="1649880"/>
              </p14:xfrm>
            </p:contentPart>
          </mc:Choice>
          <mc:Fallback>
            <p:pic>
              <p:nvPicPr>
                <p:cNvPr id="371" name="Freihand 370">
                  <a:extLst>
                    <a:ext uri="{FF2B5EF4-FFF2-40B4-BE49-F238E27FC236}">
                      <a16:creationId xmlns:a16="http://schemas.microsoft.com/office/drawing/2014/main" id="{B90170EF-9B9E-E989-9A4A-361372C30602}"/>
                    </a:ext>
                  </a:extLst>
                </p:cNvPr>
                <p:cNvPicPr/>
                <p:nvPr/>
              </p:nvPicPr>
              <p:blipFill>
                <a:blip r:embed="rId623"/>
                <a:stretch>
                  <a:fillRect/>
                </a:stretch>
              </p:blipFill>
              <p:spPr>
                <a:xfrm>
                  <a:off x="4723595" y="4105468"/>
                  <a:ext cx="442080" cy="16675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2" name="Freihand 371">
                  <a:extLst>
                    <a:ext uri="{FF2B5EF4-FFF2-40B4-BE49-F238E27FC236}">
                      <a16:creationId xmlns:a16="http://schemas.microsoft.com/office/drawing/2014/main" id="{48C454FA-D1CD-1B12-A648-63971BBDBE53}"/>
                    </a:ext>
                  </a:extLst>
                </p14:cNvPr>
                <p14:cNvContentPartPr/>
                <p14:nvPr/>
              </p14:nvContentPartPr>
              <p14:xfrm>
                <a:off x="4620275" y="5446468"/>
                <a:ext cx="334800" cy="320040"/>
              </p14:xfrm>
            </p:contentPart>
          </mc:Choice>
          <mc:Fallback>
            <p:pic>
              <p:nvPicPr>
                <p:cNvPr id="372" name="Freihand 371">
                  <a:extLst>
                    <a:ext uri="{FF2B5EF4-FFF2-40B4-BE49-F238E27FC236}">
                      <a16:creationId xmlns:a16="http://schemas.microsoft.com/office/drawing/2014/main" id="{48C454FA-D1CD-1B12-A648-63971BBDBE53}"/>
                    </a:ext>
                  </a:extLst>
                </p:cNvPr>
                <p:cNvPicPr/>
                <p:nvPr/>
              </p:nvPicPr>
              <p:blipFill>
                <a:blip r:embed="rId625"/>
                <a:stretch>
                  <a:fillRect/>
                </a:stretch>
              </p:blipFill>
              <p:spPr>
                <a:xfrm>
                  <a:off x="4611275" y="5437828"/>
                  <a:ext cx="3524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3" name="Freihand 372">
                  <a:extLst>
                    <a:ext uri="{FF2B5EF4-FFF2-40B4-BE49-F238E27FC236}">
                      <a16:creationId xmlns:a16="http://schemas.microsoft.com/office/drawing/2014/main" id="{2AE4BA5E-AB3C-353D-EEB3-D1387418F52A}"/>
                    </a:ext>
                  </a:extLst>
                </p14:cNvPr>
                <p14:cNvContentPartPr/>
                <p14:nvPr/>
              </p14:nvContentPartPr>
              <p14:xfrm>
                <a:off x="4403915" y="3916828"/>
                <a:ext cx="32400" cy="254520"/>
              </p14:xfrm>
            </p:contentPart>
          </mc:Choice>
          <mc:Fallback>
            <p:pic>
              <p:nvPicPr>
                <p:cNvPr id="373" name="Freihand 372">
                  <a:extLst>
                    <a:ext uri="{FF2B5EF4-FFF2-40B4-BE49-F238E27FC236}">
                      <a16:creationId xmlns:a16="http://schemas.microsoft.com/office/drawing/2014/main" id="{2AE4BA5E-AB3C-353D-EEB3-D1387418F52A}"/>
                    </a:ext>
                  </a:extLst>
                </p:cNvPr>
                <p:cNvPicPr/>
                <p:nvPr/>
              </p:nvPicPr>
              <p:blipFill>
                <a:blip r:embed="rId627"/>
                <a:stretch>
                  <a:fillRect/>
                </a:stretch>
              </p:blipFill>
              <p:spPr>
                <a:xfrm>
                  <a:off x="4395275" y="3908188"/>
                  <a:ext cx="500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4" name="Freihand 373">
                  <a:extLst>
                    <a:ext uri="{FF2B5EF4-FFF2-40B4-BE49-F238E27FC236}">
                      <a16:creationId xmlns:a16="http://schemas.microsoft.com/office/drawing/2014/main" id="{F977710B-F7FA-9598-206A-4AE53C1AD239}"/>
                    </a:ext>
                  </a:extLst>
                </p14:cNvPr>
                <p14:cNvContentPartPr/>
                <p14:nvPr/>
              </p14:nvContentPartPr>
              <p14:xfrm>
                <a:off x="4245875" y="3783988"/>
                <a:ext cx="270000" cy="105120"/>
              </p14:xfrm>
            </p:contentPart>
          </mc:Choice>
          <mc:Fallback>
            <p:pic>
              <p:nvPicPr>
                <p:cNvPr id="374" name="Freihand 373">
                  <a:extLst>
                    <a:ext uri="{FF2B5EF4-FFF2-40B4-BE49-F238E27FC236}">
                      <a16:creationId xmlns:a16="http://schemas.microsoft.com/office/drawing/2014/main" id="{F977710B-F7FA-9598-206A-4AE53C1AD239}"/>
                    </a:ext>
                  </a:extLst>
                </p:cNvPr>
                <p:cNvPicPr/>
                <p:nvPr/>
              </p:nvPicPr>
              <p:blipFill>
                <a:blip r:embed="rId629"/>
                <a:stretch>
                  <a:fillRect/>
                </a:stretch>
              </p:blipFill>
              <p:spPr>
                <a:xfrm>
                  <a:off x="4237235" y="3775348"/>
                  <a:ext cx="287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5" name="Freihand 374">
                  <a:extLst>
                    <a:ext uri="{FF2B5EF4-FFF2-40B4-BE49-F238E27FC236}">
                      <a16:creationId xmlns:a16="http://schemas.microsoft.com/office/drawing/2014/main" id="{8C6B57DF-5A3F-B48F-62DE-156D57397CF2}"/>
                    </a:ext>
                  </a:extLst>
                </p14:cNvPr>
                <p14:cNvContentPartPr/>
                <p14:nvPr/>
              </p14:nvContentPartPr>
              <p14:xfrm>
                <a:off x="4374395" y="3957508"/>
                <a:ext cx="248760" cy="134280"/>
              </p14:xfrm>
            </p:contentPart>
          </mc:Choice>
          <mc:Fallback>
            <p:pic>
              <p:nvPicPr>
                <p:cNvPr id="375" name="Freihand 374">
                  <a:extLst>
                    <a:ext uri="{FF2B5EF4-FFF2-40B4-BE49-F238E27FC236}">
                      <a16:creationId xmlns:a16="http://schemas.microsoft.com/office/drawing/2014/main" id="{8C6B57DF-5A3F-B48F-62DE-156D57397CF2}"/>
                    </a:ext>
                  </a:extLst>
                </p:cNvPr>
                <p:cNvPicPr/>
                <p:nvPr/>
              </p:nvPicPr>
              <p:blipFill>
                <a:blip r:embed="rId631"/>
                <a:stretch>
                  <a:fillRect/>
                </a:stretch>
              </p:blipFill>
              <p:spPr>
                <a:xfrm>
                  <a:off x="4365395" y="3948868"/>
                  <a:ext cx="266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6" name="Freihand 375">
                  <a:extLst>
                    <a:ext uri="{FF2B5EF4-FFF2-40B4-BE49-F238E27FC236}">
                      <a16:creationId xmlns:a16="http://schemas.microsoft.com/office/drawing/2014/main" id="{E905FB57-E625-4C9E-FD17-5DB9DF7F2C81}"/>
                    </a:ext>
                  </a:extLst>
                </p14:cNvPr>
                <p14:cNvContentPartPr/>
                <p14:nvPr/>
              </p14:nvContentPartPr>
              <p14:xfrm>
                <a:off x="4589675" y="3878308"/>
                <a:ext cx="177480" cy="162720"/>
              </p14:xfrm>
            </p:contentPart>
          </mc:Choice>
          <mc:Fallback>
            <p:pic>
              <p:nvPicPr>
                <p:cNvPr id="376" name="Freihand 375">
                  <a:extLst>
                    <a:ext uri="{FF2B5EF4-FFF2-40B4-BE49-F238E27FC236}">
                      <a16:creationId xmlns:a16="http://schemas.microsoft.com/office/drawing/2014/main" id="{E905FB57-E625-4C9E-FD17-5DB9DF7F2C81}"/>
                    </a:ext>
                  </a:extLst>
                </p:cNvPr>
                <p:cNvPicPr/>
                <p:nvPr/>
              </p:nvPicPr>
              <p:blipFill>
                <a:blip r:embed="rId633"/>
                <a:stretch>
                  <a:fillRect/>
                </a:stretch>
              </p:blipFill>
              <p:spPr>
                <a:xfrm>
                  <a:off x="4581035" y="3869668"/>
                  <a:ext cx="195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7" name="Freihand 376">
                  <a:extLst>
                    <a:ext uri="{FF2B5EF4-FFF2-40B4-BE49-F238E27FC236}">
                      <a16:creationId xmlns:a16="http://schemas.microsoft.com/office/drawing/2014/main" id="{263C925A-7E1D-DC3B-D0C9-A277BF307EBF}"/>
                    </a:ext>
                  </a:extLst>
                </p14:cNvPr>
                <p14:cNvContentPartPr/>
                <p14:nvPr/>
              </p14:nvContentPartPr>
              <p14:xfrm>
                <a:off x="4833755" y="3880108"/>
                <a:ext cx="68040" cy="101880"/>
              </p14:xfrm>
            </p:contentPart>
          </mc:Choice>
          <mc:Fallback>
            <p:pic>
              <p:nvPicPr>
                <p:cNvPr id="377" name="Freihand 376">
                  <a:extLst>
                    <a:ext uri="{FF2B5EF4-FFF2-40B4-BE49-F238E27FC236}">
                      <a16:creationId xmlns:a16="http://schemas.microsoft.com/office/drawing/2014/main" id="{263C925A-7E1D-DC3B-D0C9-A277BF307EBF}"/>
                    </a:ext>
                  </a:extLst>
                </p:cNvPr>
                <p:cNvPicPr/>
                <p:nvPr/>
              </p:nvPicPr>
              <p:blipFill>
                <a:blip r:embed="rId635"/>
                <a:stretch>
                  <a:fillRect/>
                </a:stretch>
              </p:blipFill>
              <p:spPr>
                <a:xfrm>
                  <a:off x="4825115" y="3871108"/>
                  <a:ext cx="85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78" name="Freihand 377">
                  <a:extLst>
                    <a:ext uri="{FF2B5EF4-FFF2-40B4-BE49-F238E27FC236}">
                      <a16:creationId xmlns:a16="http://schemas.microsoft.com/office/drawing/2014/main" id="{82722734-48B0-A79E-09B2-CF515233BCF3}"/>
                    </a:ext>
                  </a:extLst>
                </p14:cNvPr>
                <p14:cNvContentPartPr/>
                <p14:nvPr/>
              </p14:nvContentPartPr>
              <p14:xfrm>
                <a:off x="4931315" y="3655828"/>
                <a:ext cx="298440" cy="292680"/>
              </p14:xfrm>
            </p:contentPart>
          </mc:Choice>
          <mc:Fallback>
            <p:pic>
              <p:nvPicPr>
                <p:cNvPr id="378" name="Freihand 377">
                  <a:extLst>
                    <a:ext uri="{FF2B5EF4-FFF2-40B4-BE49-F238E27FC236}">
                      <a16:creationId xmlns:a16="http://schemas.microsoft.com/office/drawing/2014/main" id="{82722734-48B0-A79E-09B2-CF515233BCF3}"/>
                    </a:ext>
                  </a:extLst>
                </p:cNvPr>
                <p:cNvPicPr/>
                <p:nvPr/>
              </p:nvPicPr>
              <p:blipFill>
                <a:blip r:embed="rId637"/>
                <a:stretch>
                  <a:fillRect/>
                </a:stretch>
              </p:blipFill>
              <p:spPr>
                <a:xfrm>
                  <a:off x="4922675" y="3646828"/>
                  <a:ext cx="3160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9" name="Freihand 378">
                  <a:extLst>
                    <a:ext uri="{FF2B5EF4-FFF2-40B4-BE49-F238E27FC236}">
                      <a16:creationId xmlns:a16="http://schemas.microsoft.com/office/drawing/2014/main" id="{7845C57C-79F6-E6DE-EF78-46A768778F6B}"/>
                    </a:ext>
                  </a:extLst>
                </p14:cNvPr>
                <p14:cNvContentPartPr/>
                <p14:nvPr/>
              </p14:nvContentPartPr>
              <p14:xfrm>
                <a:off x="4395275" y="4030948"/>
                <a:ext cx="622440" cy="412200"/>
              </p14:xfrm>
            </p:contentPart>
          </mc:Choice>
          <mc:Fallback>
            <p:pic>
              <p:nvPicPr>
                <p:cNvPr id="379" name="Freihand 378">
                  <a:extLst>
                    <a:ext uri="{FF2B5EF4-FFF2-40B4-BE49-F238E27FC236}">
                      <a16:creationId xmlns:a16="http://schemas.microsoft.com/office/drawing/2014/main" id="{7845C57C-79F6-E6DE-EF78-46A768778F6B}"/>
                    </a:ext>
                  </a:extLst>
                </p:cNvPr>
                <p:cNvPicPr/>
                <p:nvPr/>
              </p:nvPicPr>
              <p:blipFill>
                <a:blip r:embed="rId639"/>
                <a:stretch>
                  <a:fillRect/>
                </a:stretch>
              </p:blipFill>
              <p:spPr>
                <a:xfrm>
                  <a:off x="4386635" y="4021948"/>
                  <a:ext cx="64008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0" name="Freihand 379">
                  <a:extLst>
                    <a:ext uri="{FF2B5EF4-FFF2-40B4-BE49-F238E27FC236}">
                      <a16:creationId xmlns:a16="http://schemas.microsoft.com/office/drawing/2014/main" id="{A5BDC16B-3B05-6814-1D40-026D58CE0641}"/>
                    </a:ext>
                  </a:extLst>
                </p14:cNvPr>
                <p14:cNvContentPartPr/>
                <p14:nvPr/>
              </p14:nvContentPartPr>
              <p14:xfrm>
                <a:off x="5070635" y="4010428"/>
                <a:ext cx="15840" cy="212400"/>
              </p14:xfrm>
            </p:contentPart>
          </mc:Choice>
          <mc:Fallback>
            <p:pic>
              <p:nvPicPr>
                <p:cNvPr id="380" name="Freihand 379">
                  <a:extLst>
                    <a:ext uri="{FF2B5EF4-FFF2-40B4-BE49-F238E27FC236}">
                      <a16:creationId xmlns:a16="http://schemas.microsoft.com/office/drawing/2014/main" id="{A5BDC16B-3B05-6814-1D40-026D58CE0641}"/>
                    </a:ext>
                  </a:extLst>
                </p:cNvPr>
                <p:cNvPicPr/>
                <p:nvPr/>
              </p:nvPicPr>
              <p:blipFill>
                <a:blip r:embed="rId641"/>
                <a:stretch>
                  <a:fillRect/>
                </a:stretch>
              </p:blipFill>
              <p:spPr>
                <a:xfrm>
                  <a:off x="5061995" y="4001788"/>
                  <a:ext cx="334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81" name="Freihand 380">
                  <a:extLst>
                    <a:ext uri="{FF2B5EF4-FFF2-40B4-BE49-F238E27FC236}">
                      <a16:creationId xmlns:a16="http://schemas.microsoft.com/office/drawing/2014/main" id="{DF550805-207C-E6D7-2929-203FA88F8CDA}"/>
                    </a:ext>
                  </a:extLst>
                </p14:cNvPr>
                <p14:cNvContentPartPr/>
                <p14:nvPr/>
              </p14:nvContentPartPr>
              <p14:xfrm>
                <a:off x="5110595" y="4055788"/>
                <a:ext cx="114120" cy="185400"/>
              </p14:xfrm>
            </p:contentPart>
          </mc:Choice>
          <mc:Fallback>
            <p:pic>
              <p:nvPicPr>
                <p:cNvPr id="381" name="Freihand 380">
                  <a:extLst>
                    <a:ext uri="{FF2B5EF4-FFF2-40B4-BE49-F238E27FC236}">
                      <a16:creationId xmlns:a16="http://schemas.microsoft.com/office/drawing/2014/main" id="{DF550805-207C-E6D7-2929-203FA88F8CDA}"/>
                    </a:ext>
                  </a:extLst>
                </p:cNvPr>
                <p:cNvPicPr/>
                <p:nvPr/>
              </p:nvPicPr>
              <p:blipFill>
                <a:blip r:embed="rId643"/>
                <a:stretch>
                  <a:fillRect/>
                </a:stretch>
              </p:blipFill>
              <p:spPr>
                <a:xfrm>
                  <a:off x="5101595" y="4046788"/>
                  <a:ext cx="131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82" name="Freihand 381">
                  <a:extLst>
                    <a:ext uri="{FF2B5EF4-FFF2-40B4-BE49-F238E27FC236}">
                      <a16:creationId xmlns:a16="http://schemas.microsoft.com/office/drawing/2014/main" id="{C370D76B-4394-6B7C-7A7F-DD942C97741F}"/>
                    </a:ext>
                  </a:extLst>
                </p14:cNvPr>
                <p14:cNvContentPartPr/>
                <p14:nvPr/>
              </p14:nvContentPartPr>
              <p14:xfrm>
                <a:off x="5265755" y="3948148"/>
                <a:ext cx="92520" cy="207000"/>
              </p14:xfrm>
            </p:contentPart>
          </mc:Choice>
          <mc:Fallback>
            <p:pic>
              <p:nvPicPr>
                <p:cNvPr id="382" name="Freihand 381">
                  <a:extLst>
                    <a:ext uri="{FF2B5EF4-FFF2-40B4-BE49-F238E27FC236}">
                      <a16:creationId xmlns:a16="http://schemas.microsoft.com/office/drawing/2014/main" id="{C370D76B-4394-6B7C-7A7F-DD942C97741F}"/>
                    </a:ext>
                  </a:extLst>
                </p:cNvPr>
                <p:cNvPicPr/>
                <p:nvPr/>
              </p:nvPicPr>
              <p:blipFill>
                <a:blip r:embed="rId645"/>
                <a:stretch>
                  <a:fillRect/>
                </a:stretch>
              </p:blipFill>
              <p:spPr>
                <a:xfrm>
                  <a:off x="5256755" y="3939148"/>
                  <a:ext cx="1101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3" name="Freihand 382">
                  <a:extLst>
                    <a:ext uri="{FF2B5EF4-FFF2-40B4-BE49-F238E27FC236}">
                      <a16:creationId xmlns:a16="http://schemas.microsoft.com/office/drawing/2014/main" id="{8EB9A388-530C-26FB-D468-9B08E6F8B957}"/>
                    </a:ext>
                  </a:extLst>
                </p14:cNvPr>
                <p14:cNvContentPartPr/>
                <p14:nvPr/>
              </p14:nvContentPartPr>
              <p14:xfrm>
                <a:off x="5391035" y="3895228"/>
                <a:ext cx="145080" cy="225720"/>
              </p14:xfrm>
            </p:contentPart>
          </mc:Choice>
          <mc:Fallback>
            <p:pic>
              <p:nvPicPr>
                <p:cNvPr id="383" name="Freihand 382">
                  <a:extLst>
                    <a:ext uri="{FF2B5EF4-FFF2-40B4-BE49-F238E27FC236}">
                      <a16:creationId xmlns:a16="http://schemas.microsoft.com/office/drawing/2014/main" id="{8EB9A388-530C-26FB-D468-9B08E6F8B957}"/>
                    </a:ext>
                  </a:extLst>
                </p:cNvPr>
                <p:cNvPicPr/>
                <p:nvPr/>
              </p:nvPicPr>
              <p:blipFill>
                <a:blip r:embed="rId647"/>
                <a:stretch>
                  <a:fillRect/>
                </a:stretch>
              </p:blipFill>
              <p:spPr>
                <a:xfrm>
                  <a:off x="5382035" y="3886588"/>
                  <a:ext cx="162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84" name="Freihand 383">
                  <a:extLst>
                    <a:ext uri="{FF2B5EF4-FFF2-40B4-BE49-F238E27FC236}">
                      <a16:creationId xmlns:a16="http://schemas.microsoft.com/office/drawing/2014/main" id="{756DA887-4D01-BA7E-D199-BBF94D1850A6}"/>
                    </a:ext>
                  </a:extLst>
                </p14:cNvPr>
                <p14:cNvContentPartPr/>
                <p14:nvPr/>
              </p14:nvContentPartPr>
              <p14:xfrm>
                <a:off x="5588315" y="3861748"/>
                <a:ext cx="193320" cy="224280"/>
              </p14:xfrm>
            </p:contentPart>
          </mc:Choice>
          <mc:Fallback>
            <p:pic>
              <p:nvPicPr>
                <p:cNvPr id="384" name="Freihand 383">
                  <a:extLst>
                    <a:ext uri="{FF2B5EF4-FFF2-40B4-BE49-F238E27FC236}">
                      <a16:creationId xmlns:a16="http://schemas.microsoft.com/office/drawing/2014/main" id="{756DA887-4D01-BA7E-D199-BBF94D1850A6}"/>
                    </a:ext>
                  </a:extLst>
                </p:cNvPr>
                <p:cNvPicPr/>
                <p:nvPr/>
              </p:nvPicPr>
              <p:blipFill>
                <a:blip r:embed="rId649"/>
                <a:stretch>
                  <a:fillRect/>
                </a:stretch>
              </p:blipFill>
              <p:spPr>
                <a:xfrm>
                  <a:off x="5579315" y="3853108"/>
                  <a:ext cx="2109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5" name="Freihand 384">
                  <a:extLst>
                    <a:ext uri="{FF2B5EF4-FFF2-40B4-BE49-F238E27FC236}">
                      <a16:creationId xmlns:a16="http://schemas.microsoft.com/office/drawing/2014/main" id="{7FEB1408-0327-E32F-F683-136AC4D66C3E}"/>
                    </a:ext>
                  </a:extLst>
                </p14:cNvPr>
                <p14:cNvContentPartPr/>
                <p14:nvPr/>
              </p14:nvContentPartPr>
              <p14:xfrm>
                <a:off x="5829515" y="3614788"/>
                <a:ext cx="24120" cy="465480"/>
              </p14:xfrm>
            </p:contentPart>
          </mc:Choice>
          <mc:Fallback>
            <p:pic>
              <p:nvPicPr>
                <p:cNvPr id="385" name="Freihand 384">
                  <a:extLst>
                    <a:ext uri="{FF2B5EF4-FFF2-40B4-BE49-F238E27FC236}">
                      <a16:creationId xmlns:a16="http://schemas.microsoft.com/office/drawing/2014/main" id="{7FEB1408-0327-E32F-F683-136AC4D66C3E}"/>
                    </a:ext>
                  </a:extLst>
                </p:cNvPr>
                <p:cNvPicPr/>
                <p:nvPr/>
              </p:nvPicPr>
              <p:blipFill>
                <a:blip r:embed="rId651"/>
                <a:stretch>
                  <a:fillRect/>
                </a:stretch>
              </p:blipFill>
              <p:spPr>
                <a:xfrm>
                  <a:off x="5820875" y="3606148"/>
                  <a:ext cx="4176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6" name="Freihand 385">
                  <a:extLst>
                    <a:ext uri="{FF2B5EF4-FFF2-40B4-BE49-F238E27FC236}">
                      <a16:creationId xmlns:a16="http://schemas.microsoft.com/office/drawing/2014/main" id="{86908547-2DDC-47AC-A310-8A4CD039D836}"/>
                    </a:ext>
                  </a:extLst>
                </p14:cNvPr>
                <p14:cNvContentPartPr/>
                <p14:nvPr/>
              </p14:nvContentPartPr>
              <p14:xfrm>
                <a:off x="4222115" y="4173148"/>
                <a:ext cx="1806120" cy="569160"/>
              </p14:xfrm>
            </p:contentPart>
          </mc:Choice>
          <mc:Fallback>
            <p:pic>
              <p:nvPicPr>
                <p:cNvPr id="386" name="Freihand 385">
                  <a:extLst>
                    <a:ext uri="{FF2B5EF4-FFF2-40B4-BE49-F238E27FC236}">
                      <a16:creationId xmlns:a16="http://schemas.microsoft.com/office/drawing/2014/main" id="{86908547-2DDC-47AC-A310-8A4CD039D836}"/>
                    </a:ext>
                  </a:extLst>
                </p:cNvPr>
                <p:cNvPicPr/>
                <p:nvPr/>
              </p:nvPicPr>
              <p:blipFill>
                <a:blip r:embed="rId653"/>
                <a:stretch>
                  <a:fillRect/>
                </a:stretch>
              </p:blipFill>
              <p:spPr>
                <a:xfrm>
                  <a:off x="4213475" y="4164148"/>
                  <a:ext cx="182376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9" name="Freihand 388">
                  <a:extLst>
                    <a:ext uri="{FF2B5EF4-FFF2-40B4-BE49-F238E27FC236}">
                      <a16:creationId xmlns:a16="http://schemas.microsoft.com/office/drawing/2014/main" id="{EB676FDE-59A7-9223-A965-36B0274B0A00}"/>
                    </a:ext>
                  </a:extLst>
                </p14:cNvPr>
                <p14:cNvContentPartPr/>
                <p14:nvPr/>
              </p14:nvContentPartPr>
              <p14:xfrm>
                <a:off x="4211675" y="5714308"/>
                <a:ext cx="3630600" cy="1031040"/>
              </p14:xfrm>
            </p:contentPart>
          </mc:Choice>
          <mc:Fallback>
            <p:pic>
              <p:nvPicPr>
                <p:cNvPr id="389" name="Freihand 388">
                  <a:extLst>
                    <a:ext uri="{FF2B5EF4-FFF2-40B4-BE49-F238E27FC236}">
                      <a16:creationId xmlns:a16="http://schemas.microsoft.com/office/drawing/2014/main" id="{EB676FDE-59A7-9223-A965-36B0274B0A00}"/>
                    </a:ext>
                  </a:extLst>
                </p:cNvPr>
                <p:cNvPicPr/>
                <p:nvPr/>
              </p:nvPicPr>
              <p:blipFill>
                <a:blip r:embed="rId655"/>
                <a:stretch>
                  <a:fillRect/>
                </a:stretch>
              </p:blipFill>
              <p:spPr>
                <a:xfrm>
                  <a:off x="4203035" y="5705668"/>
                  <a:ext cx="3648240" cy="1048680"/>
                </a:xfrm>
                <a:prstGeom prst="rect">
                  <a:avLst/>
                </a:prstGeom>
              </p:spPr>
            </p:pic>
          </mc:Fallback>
        </mc:AlternateContent>
      </p:grpSp>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19072" cy="393053"/>
          </a:xfrm>
          <a:prstGeom prst="rect">
            <a:avLst/>
          </a:prstGeom>
          <a:noFill/>
          <a:ln>
            <a:noFill/>
          </a:ln>
        </p:spPr>
        <p:txBody>
          <a:bodyPr lIns="81646" tIns="40823" rIns="81646" bIns="40823" anchor="ctr" anchorCtr="1"/>
          <a:lstStyle/>
          <a:p>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Until now in the Keynesian model we have no prices ( respectively we normalized P</a:t>
            </a:r>
            <a:r>
              <a:rPr lang="en-US" dirty="0">
                <a:solidFill>
                  <a:prstClr val="black"/>
                </a:solidFill>
                <a:latin typeface="Arial" panose="020B0604020202020204" pitchFamily="34" charset="0"/>
                <a:cs typeface="Arial" panose="020B0604020202020204" pitchFamily="34" charset="0"/>
              </a:rPr>
              <a:t>=</a:t>
            </a:r>
            <a:r>
              <a:rPr lang="en-US">
                <a:solidFill>
                  <a:prstClr val="black"/>
                </a:solidFill>
                <a:latin typeface="Arial" panose="020B0604020202020204" pitchFamily="34" charset="0"/>
                <a:cs typeface="Arial" panose="020B0604020202020204" pitchFamily="34" charset="0"/>
              </a:rPr>
              <a:t>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E477834-679C-FFA5-B2D9-01195566B1D7}"/>
                  </a:ext>
                </a:extLst>
              </p14:cNvPr>
              <p14:cNvContentPartPr/>
              <p14:nvPr/>
            </p14:nvContentPartPr>
            <p14:xfrm>
              <a:off x="7595208" y="1316016"/>
              <a:ext cx="2171160" cy="117360"/>
            </p14:xfrm>
          </p:contentPart>
        </mc:Choice>
        <mc:Fallback xmlns="">
          <p:pic>
            <p:nvPicPr>
              <p:cNvPr id="2" name="Freihand 1">
                <a:extLst>
                  <a:ext uri="{FF2B5EF4-FFF2-40B4-BE49-F238E27FC236}">
                    <a16:creationId xmlns:a16="http://schemas.microsoft.com/office/drawing/2014/main" id="{5E477834-679C-FFA5-B2D9-01195566B1D7}"/>
                  </a:ext>
                </a:extLst>
              </p:cNvPr>
              <p:cNvPicPr/>
              <p:nvPr/>
            </p:nvPicPr>
            <p:blipFill>
              <a:blip r:embed="rId4"/>
              <a:stretch>
                <a:fillRect/>
              </a:stretch>
            </p:blipFill>
            <p:spPr>
              <a:xfrm>
                <a:off x="7586568" y="1307016"/>
                <a:ext cx="2188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3C5855E-08B4-D266-62E1-8D68F4A542AE}"/>
                  </a:ext>
                </a:extLst>
              </p14:cNvPr>
              <p14:cNvContentPartPr/>
              <p14:nvPr/>
            </p14:nvContentPartPr>
            <p14:xfrm>
              <a:off x="5595768" y="4296816"/>
              <a:ext cx="1814040" cy="87840"/>
            </p14:xfrm>
          </p:contentPart>
        </mc:Choice>
        <mc:Fallback xmlns="">
          <p:pic>
            <p:nvPicPr>
              <p:cNvPr id="3" name="Freihand 2">
                <a:extLst>
                  <a:ext uri="{FF2B5EF4-FFF2-40B4-BE49-F238E27FC236}">
                    <a16:creationId xmlns:a16="http://schemas.microsoft.com/office/drawing/2014/main" id="{E3C5855E-08B4-D266-62E1-8D68F4A542AE}"/>
                  </a:ext>
                </a:extLst>
              </p:cNvPr>
              <p:cNvPicPr/>
              <p:nvPr/>
            </p:nvPicPr>
            <p:blipFill>
              <a:blip r:embed="rId6"/>
              <a:stretch>
                <a:fillRect/>
              </a:stretch>
            </p:blipFill>
            <p:spPr>
              <a:xfrm>
                <a:off x="5587128" y="4287816"/>
                <a:ext cx="1831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383B7E65-AB61-2665-BB43-E23918503C5E}"/>
                  </a:ext>
                </a:extLst>
              </p14:cNvPr>
              <p14:cNvContentPartPr/>
              <p14:nvPr/>
            </p14:nvContentPartPr>
            <p14:xfrm>
              <a:off x="8660808" y="3100896"/>
              <a:ext cx="2725200" cy="95760"/>
            </p14:xfrm>
          </p:contentPart>
        </mc:Choice>
        <mc:Fallback xmlns="">
          <p:pic>
            <p:nvPicPr>
              <p:cNvPr id="10" name="Freihand 9">
                <a:extLst>
                  <a:ext uri="{FF2B5EF4-FFF2-40B4-BE49-F238E27FC236}">
                    <a16:creationId xmlns:a16="http://schemas.microsoft.com/office/drawing/2014/main" id="{383B7E65-AB61-2665-BB43-E23918503C5E}"/>
                  </a:ext>
                </a:extLst>
              </p:cNvPr>
              <p:cNvPicPr/>
              <p:nvPr/>
            </p:nvPicPr>
            <p:blipFill>
              <a:blip r:embed="rId8"/>
              <a:stretch>
                <a:fillRect/>
              </a:stretch>
            </p:blipFill>
            <p:spPr>
              <a:xfrm>
                <a:off x="8651808" y="3092256"/>
                <a:ext cx="2742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2C14839A-48E1-5E9B-7812-0F17DD1174D2}"/>
                  </a:ext>
                </a:extLst>
              </p14:cNvPr>
              <p14:cNvContentPartPr/>
              <p14:nvPr/>
            </p14:nvContentPartPr>
            <p14:xfrm>
              <a:off x="3616128" y="4214736"/>
              <a:ext cx="1395360" cy="105120"/>
            </p14:xfrm>
          </p:contentPart>
        </mc:Choice>
        <mc:Fallback xmlns="">
          <p:pic>
            <p:nvPicPr>
              <p:cNvPr id="11" name="Freihand 10">
                <a:extLst>
                  <a:ext uri="{FF2B5EF4-FFF2-40B4-BE49-F238E27FC236}">
                    <a16:creationId xmlns:a16="http://schemas.microsoft.com/office/drawing/2014/main" id="{2C14839A-48E1-5E9B-7812-0F17DD1174D2}"/>
                  </a:ext>
                </a:extLst>
              </p:cNvPr>
              <p:cNvPicPr/>
              <p:nvPr/>
            </p:nvPicPr>
            <p:blipFill>
              <a:blip r:embed="rId10"/>
              <a:stretch>
                <a:fillRect/>
              </a:stretch>
            </p:blipFill>
            <p:spPr>
              <a:xfrm>
                <a:off x="3607128" y="4206096"/>
                <a:ext cx="1413000" cy="122760"/>
              </a:xfrm>
              <a:prstGeom prst="rect">
                <a:avLst/>
              </a:prstGeom>
            </p:spPr>
          </p:pic>
        </mc:Fallback>
      </mc:AlternateContent>
      <p:grpSp>
        <p:nvGrpSpPr>
          <p:cNvPr id="28" name="Gruppieren 27">
            <a:extLst>
              <a:ext uri="{FF2B5EF4-FFF2-40B4-BE49-F238E27FC236}">
                <a16:creationId xmlns:a16="http://schemas.microsoft.com/office/drawing/2014/main" id="{7EF0A3DA-94C6-F4E0-ABB6-77D1573608CF}"/>
              </a:ext>
            </a:extLst>
          </p:cNvPr>
          <p:cNvGrpSpPr/>
          <p:nvPr/>
        </p:nvGrpSpPr>
        <p:grpSpPr>
          <a:xfrm>
            <a:off x="4229208" y="3387816"/>
            <a:ext cx="2624040" cy="708120"/>
            <a:chOff x="4229208" y="3387816"/>
            <a:chExt cx="2624040" cy="708120"/>
          </a:xfrm>
        </p:grpSpPr>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E76DBCE3-A85F-7B8D-1629-4FA129B99357}"/>
                    </a:ext>
                  </a:extLst>
                </p14:cNvPr>
                <p14:cNvContentPartPr/>
                <p14:nvPr/>
              </p14:nvContentPartPr>
              <p14:xfrm>
                <a:off x="4276728" y="3711456"/>
                <a:ext cx="347760" cy="307440"/>
              </p14:xfrm>
            </p:contentPart>
          </mc:Choice>
          <mc:Fallback xmlns="">
            <p:pic>
              <p:nvPicPr>
                <p:cNvPr id="12" name="Freihand 11">
                  <a:extLst>
                    <a:ext uri="{FF2B5EF4-FFF2-40B4-BE49-F238E27FC236}">
                      <a16:creationId xmlns:a16="http://schemas.microsoft.com/office/drawing/2014/main" id="{E76DBCE3-A85F-7B8D-1629-4FA129B99357}"/>
                    </a:ext>
                  </a:extLst>
                </p:cNvPr>
                <p:cNvPicPr/>
                <p:nvPr/>
              </p:nvPicPr>
              <p:blipFill>
                <a:blip r:embed="rId12"/>
                <a:stretch>
                  <a:fillRect/>
                </a:stretch>
              </p:blipFill>
              <p:spPr>
                <a:xfrm>
                  <a:off x="4268088" y="3702816"/>
                  <a:ext cx="365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972206B3-44E9-DF7D-E6C1-FA0C2F87A574}"/>
                    </a:ext>
                  </a:extLst>
                </p14:cNvPr>
                <p14:cNvContentPartPr/>
                <p14:nvPr/>
              </p14:nvContentPartPr>
              <p14:xfrm>
                <a:off x="4229208" y="3848256"/>
                <a:ext cx="189720" cy="247680"/>
              </p14:xfrm>
            </p:contentPart>
          </mc:Choice>
          <mc:Fallback xmlns="">
            <p:pic>
              <p:nvPicPr>
                <p:cNvPr id="13" name="Freihand 12">
                  <a:extLst>
                    <a:ext uri="{FF2B5EF4-FFF2-40B4-BE49-F238E27FC236}">
                      <a16:creationId xmlns:a16="http://schemas.microsoft.com/office/drawing/2014/main" id="{972206B3-44E9-DF7D-E6C1-FA0C2F87A574}"/>
                    </a:ext>
                  </a:extLst>
                </p:cNvPr>
                <p:cNvPicPr/>
                <p:nvPr/>
              </p:nvPicPr>
              <p:blipFill>
                <a:blip r:embed="rId14"/>
                <a:stretch>
                  <a:fillRect/>
                </a:stretch>
              </p:blipFill>
              <p:spPr>
                <a:xfrm>
                  <a:off x="4220208" y="3839616"/>
                  <a:ext cx="2073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4B09FBD6-3A2D-6CA5-7E76-AB054979C41E}"/>
                    </a:ext>
                  </a:extLst>
                </p14:cNvPr>
                <p14:cNvContentPartPr/>
                <p14:nvPr/>
              </p14:nvContentPartPr>
              <p14:xfrm>
                <a:off x="4697208" y="3663936"/>
                <a:ext cx="144000" cy="162360"/>
              </p14:xfrm>
            </p:contentPart>
          </mc:Choice>
          <mc:Fallback xmlns="">
            <p:pic>
              <p:nvPicPr>
                <p:cNvPr id="15" name="Freihand 14">
                  <a:extLst>
                    <a:ext uri="{FF2B5EF4-FFF2-40B4-BE49-F238E27FC236}">
                      <a16:creationId xmlns:a16="http://schemas.microsoft.com/office/drawing/2014/main" id="{4B09FBD6-3A2D-6CA5-7E76-AB054979C41E}"/>
                    </a:ext>
                  </a:extLst>
                </p:cNvPr>
                <p:cNvPicPr/>
                <p:nvPr/>
              </p:nvPicPr>
              <p:blipFill>
                <a:blip r:embed="rId16"/>
                <a:stretch>
                  <a:fillRect/>
                </a:stretch>
              </p:blipFill>
              <p:spPr>
                <a:xfrm>
                  <a:off x="4688208" y="3654936"/>
                  <a:ext cx="161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2DC794E7-B7F2-C1F8-386A-60A0185520A2}"/>
                    </a:ext>
                  </a:extLst>
                </p14:cNvPr>
                <p14:cNvContentPartPr/>
                <p14:nvPr/>
              </p14:nvContentPartPr>
              <p14:xfrm>
                <a:off x="4937328" y="3557376"/>
                <a:ext cx="6480" cy="98640"/>
              </p14:xfrm>
            </p:contentPart>
          </mc:Choice>
          <mc:Fallback xmlns="">
            <p:pic>
              <p:nvPicPr>
                <p:cNvPr id="16" name="Freihand 15">
                  <a:extLst>
                    <a:ext uri="{FF2B5EF4-FFF2-40B4-BE49-F238E27FC236}">
                      <a16:creationId xmlns:a16="http://schemas.microsoft.com/office/drawing/2014/main" id="{2DC794E7-B7F2-C1F8-386A-60A0185520A2}"/>
                    </a:ext>
                  </a:extLst>
                </p:cNvPr>
                <p:cNvPicPr/>
                <p:nvPr/>
              </p:nvPicPr>
              <p:blipFill>
                <a:blip r:embed="rId18"/>
                <a:stretch>
                  <a:fillRect/>
                </a:stretch>
              </p:blipFill>
              <p:spPr>
                <a:xfrm>
                  <a:off x="4928688" y="3548376"/>
                  <a:ext cx="24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CBE75BEA-1ED9-A8E5-6E06-D6BF22AC90D8}"/>
                    </a:ext>
                  </a:extLst>
                </p14:cNvPr>
                <p14:cNvContentPartPr/>
                <p14:nvPr/>
              </p14:nvContentPartPr>
              <p14:xfrm>
                <a:off x="4859568" y="3533616"/>
                <a:ext cx="182880" cy="134280"/>
              </p14:xfrm>
            </p:contentPart>
          </mc:Choice>
          <mc:Fallback xmlns="">
            <p:pic>
              <p:nvPicPr>
                <p:cNvPr id="17" name="Freihand 16">
                  <a:extLst>
                    <a:ext uri="{FF2B5EF4-FFF2-40B4-BE49-F238E27FC236}">
                      <a16:creationId xmlns:a16="http://schemas.microsoft.com/office/drawing/2014/main" id="{CBE75BEA-1ED9-A8E5-6E06-D6BF22AC90D8}"/>
                    </a:ext>
                  </a:extLst>
                </p:cNvPr>
                <p:cNvPicPr/>
                <p:nvPr/>
              </p:nvPicPr>
              <p:blipFill>
                <a:blip r:embed="rId20"/>
                <a:stretch>
                  <a:fillRect/>
                </a:stretch>
              </p:blipFill>
              <p:spPr>
                <a:xfrm>
                  <a:off x="4850928" y="3524976"/>
                  <a:ext cx="200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49478C16-3DC4-ECCB-1D49-6378E5A5E8FA}"/>
                    </a:ext>
                  </a:extLst>
                </p14:cNvPr>
                <p14:cNvContentPartPr/>
                <p14:nvPr/>
              </p14:nvContentPartPr>
              <p14:xfrm>
                <a:off x="5144328" y="3661776"/>
                <a:ext cx="136800" cy="138960"/>
              </p14:xfrm>
            </p:contentPart>
          </mc:Choice>
          <mc:Fallback xmlns="">
            <p:pic>
              <p:nvPicPr>
                <p:cNvPr id="18" name="Freihand 17">
                  <a:extLst>
                    <a:ext uri="{FF2B5EF4-FFF2-40B4-BE49-F238E27FC236}">
                      <a16:creationId xmlns:a16="http://schemas.microsoft.com/office/drawing/2014/main" id="{49478C16-3DC4-ECCB-1D49-6378E5A5E8FA}"/>
                    </a:ext>
                  </a:extLst>
                </p:cNvPr>
                <p:cNvPicPr/>
                <p:nvPr/>
              </p:nvPicPr>
              <p:blipFill>
                <a:blip r:embed="rId22"/>
                <a:stretch>
                  <a:fillRect/>
                </a:stretch>
              </p:blipFill>
              <p:spPr>
                <a:xfrm>
                  <a:off x="5135688" y="3652776"/>
                  <a:ext cx="154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2B812C2B-4680-00F2-AB14-C3270F913CD3}"/>
                    </a:ext>
                  </a:extLst>
                </p14:cNvPr>
                <p14:cNvContentPartPr/>
                <p14:nvPr/>
              </p14:nvContentPartPr>
              <p14:xfrm>
                <a:off x="5039568" y="3667896"/>
                <a:ext cx="306720" cy="77040"/>
              </p14:xfrm>
            </p:contentPart>
          </mc:Choice>
          <mc:Fallback xmlns="">
            <p:pic>
              <p:nvPicPr>
                <p:cNvPr id="19" name="Freihand 18">
                  <a:extLst>
                    <a:ext uri="{FF2B5EF4-FFF2-40B4-BE49-F238E27FC236}">
                      <a16:creationId xmlns:a16="http://schemas.microsoft.com/office/drawing/2014/main" id="{2B812C2B-4680-00F2-AB14-C3270F913CD3}"/>
                    </a:ext>
                  </a:extLst>
                </p:cNvPr>
                <p:cNvPicPr/>
                <p:nvPr/>
              </p:nvPicPr>
              <p:blipFill>
                <a:blip r:embed="rId24"/>
                <a:stretch>
                  <a:fillRect/>
                </a:stretch>
              </p:blipFill>
              <p:spPr>
                <a:xfrm>
                  <a:off x="5030568" y="3659256"/>
                  <a:ext cx="324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8E2BA503-3856-8BC0-0493-79C19C4E87C5}"/>
                    </a:ext>
                  </a:extLst>
                </p14:cNvPr>
                <p14:cNvContentPartPr/>
                <p14:nvPr/>
              </p14:nvContentPartPr>
              <p14:xfrm>
                <a:off x="5058648" y="3769776"/>
                <a:ext cx="250920" cy="28440"/>
              </p14:xfrm>
            </p:contentPart>
          </mc:Choice>
          <mc:Fallback xmlns="">
            <p:pic>
              <p:nvPicPr>
                <p:cNvPr id="20" name="Freihand 19">
                  <a:extLst>
                    <a:ext uri="{FF2B5EF4-FFF2-40B4-BE49-F238E27FC236}">
                      <a16:creationId xmlns:a16="http://schemas.microsoft.com/office/drawing/2014/main" id="{8E2BA503-3856-8BC0-0493-79C19C4E87C5}"/>
                    </a:ext>
                  </a:extLst>
                </p:cNvPr>
                <p:cNvPicPr/>
                <p:nvPr/>
              </p:nvPicPr>
              <p:blipFill>
                <a:blip r:embed="rId26"/>
                <a:stretch>
                  <a:fillRect/>
                </a:stretch>
              </p:blipFill>
              <p:spPr>
                <a:xfrm>
                  <a:off x="5049648" y="3760776"/>
                  <a:ext cx="268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33EF5C30-DB04-F4A5-F688-28619326B541}"/>
                    </a:ext>
                  </a:extLst>
                </p14:cNvPr>
                <p14:cNvContentPartPr/>
                <p14:nvPr/>
              </p14:nvContentPartPr>
              <p14:xfrm>
                <a:off x="5561928" y="3564576"/>
                <a:ext cx="136440" cy="176760"/>
              </p14:xfrm>
            </p:contentPart>
          </mc:Choice>
          <mc:Fallback xmlns="">
            <p:pic>
              <p:nvPicPr>
                <p:cNvPr id="21" name="Freihand 20">
                  <a:extLst>
                    <a:ext uri="{FF2B5EF4-FFF2-40B4-BE49-F238E27FC236}">
                      <a16:creationId xmlns:a16="http://schemas.microsoft.com/office/drawing/2014/main" id="{33EF5C30-DB04-F4A5-F688-28619326B541}"/>
                    </a:ext>
                  </a:extLst>
                </p:cNvPr>
                <p:cNvPicPr/>
                <p:nvPr/>
              </p:nvPicPr>
              <p:blipFill>
                <a:blip r:embed="rId28"/>
                <a:stretch>
                  <a:fillRect/>
                </a:stretch>
              </p:blipFill>
              <p:spPr>
                <a:xfrm>
                  <a:off x="5552928" y="3555576"/>
                  <a:ext cx="154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36A5D9F9-DE2B-BCD3-87D1-E5905693F1DA}"/>
                    </a:ext>
                  </a:extLst>
                </p14:cNvPr>
                <p14:cNvContentPartPr/>
                <p14:nvPr/>
              </p14:nvContentPartPr>
              <p14:xfrm>
                <a:off x="5803488" y="3581496"/>
                <a:ext cx="169920" cy="150120"/>
              </p14:xfrm>
            </p:contentPart>
          </mc:Choice>
          <mc:Fallback xmlns="">
            <p:pic>
              <p:nvPicPr>
                <p:cNvPr id="22" name="Freihand 21">
                  <a:extLst>
                    <a:ext uri="{FF2B5EF4-FFF2-40B4-BE49-F238E27FC236}">
                      <a16:creationId xmlns:a16="http://schemas.microsoft.com/office/drawing/2014/main" id="{36A5D9F9-DE2B-BCD3-87D1-E5905693F1DA}"/>
                    </a:ext>
                  </a:extLst>
                </p:cNvPr>
                <p:cNvPicPr/>
                <p:nvPr/>
              </p:nvPicPr>
              <p:blipFill>
                <a:blip r:embed="rId30"/>
                <a:stretch>
                  <a:fillRect/>
                </a:stretch>
              </p:blipFill>
              <p:spPr>
                <a:xfrm>
                  <a:off x="5794848" y="3572856"/>
                  <a:ext cx="187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330BDB8-543F-3C16-B350-55ABCE91444A}"/>
                    </a:ext>
                  </a:extLst>
                </p14:cNvPr>
                <p14:cNvContentPartPr/>
                <p14:nvPr/>
              </p14:nvContentPartPr>
              <p14:xfrm>
                <a:off x="6081048" y="3567456"/>
                <a:ext cx="167760" cy="168480"/>
              </p14:xfrm>
            </p:contentPart>
          </mc:Choice>
          <mc:Fallback xmlns="">
            <p:pic>
              <p:nvPicPr>
                <p:cNvPr id="23" name="Freihand 22">
                  <a:extLst>
                    <a:ext uri="{FF2B5EF4-FFF2-40B4-BE49-F238E27FC236}">
                      <a16:creationId xmlns:a16="http://schemas.microsoft.com/office/drawing/2014/main" id="{A330BDB8-543F-3C16-B350-55ABCE91444A}"/>
                    </a:ext>
                  </a:extLst>
                </p:cNvPr>
                <p:cNvPicPr/>
                <p:nvPr/>
              </p:nvPicPr>
              <p:blipFill>
                <a:blip r:embed="rId32"/>
                <a:stretch>
                  <a:fillRect/>
                </a:stretch>
              </p:blipFill>
              <p:spPr>
                <a:xfrm>
                  <a:off x="6072408" y="3558456"/>
                  <a:ext cx="185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DEC7C9C5-B2C4-E11F-5355-74BE29EFCA40}"/>
                    </a:ext>
                  </a:extLst>
                </p14:cNvPr>
                <p14:cNvContentPartPr/>
                <p14:nvPr/>
              </p14:nvContentPartPr>
              <p14:xfrm>
                <a:off x="6041448" y="3541896"/>
                <a:ext cx="440640" cy="152640"/>
              </p14:xfrm>
            </p:contentPart>
          </mc:Choice>
          <mc:Fallback xmlns="">
            <p:pic>
              <p:nvPicPr>
                <p:cNvPr id="24" name="Freihand 23">
                  <a:extLst>
                    <a:ext uri="{FF2B5EF4-FFF2-40B4-BE49-F238E27FC236}">
                      <a16:creationId xmlns:a16="http://schemas.microsoft.com/office/drawing/2014/main" id="{DEC7C9C5-B2C4-E11F-5355-74BE29EFCA40}"/>
                    </a:ext>
                  </a:extLst>
                </p:cNvPr>
                <p:cNvPicPr/>
                <p:nvPr/>
              </p:nvPicPr>
              <p:blipFill>
                <a:blip r:embed="rId34"/>
                <a:stretch>
                  <a:fillRect/>
                </a:stretch>
              </p:blipFill>
              <p:spPr>
                <a:xfrm>
                  <a:off x="6032448" y="3532896"/>
                  <a:ext cx="458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2B90024D-6DF4-09CF-A588-CF92ECF0EEF5}"/>
                    </a:ext>
                  </a:extLst>
                </p14:cNvPr>
                <p14:cNvContentPartPr/>
                <p14:nvPr/>
              </p14:nvContentPartPr>
              <p14:xfrm>
                <a:off x="6642648" y="3513456"/>
                <a:ext cx="210600" cy="226080"/>
              </p14:xfrm>
            </p:contentPart>
          </mc:Choice>
          <mc:Fallback xmlns="">
            <p:pic>
              <p:nvPicPr>
                <p:cNvPr id="25" name="Freihand 24">
                  <a:extLst>
                    <a:ext uri="{FF2B5EF4-FFF2-40B4-BE49-F238E27FC236}">
                      <a16:creationId xmlns:a16="http://schemas.microsoft.com/office/drawing/2014/main" id="{2B90024D-6DF4-09CF-A588-CF92ECF0EEF5}"/>
                    </a:ext>
                  </a:extLst>
                </p:cNvPr>
                <p:cNvPicPr/>
                <p:nvPr/>
              </p:nvPicPr>
              <p:blipFill>
                <a:blip r:embed="rId36"/>
                <a:stretch>
                  <a:fillRect/>
                </a:stretch>
              </p:blipFill>
              <p:spPr>
                <a:xfrm>
                  <a:off x="6634008" y="3504816"/>
                  <a:ext cx="2282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AC473241-A1D3-27AD-BE09-AF31F764989C}"/>
                    </a:ext>
                  </a:extLst>
                </p14:cNvPr>
                <p14:cNvContentPartPr/>
                <p14:nvPr/>
              </p14:nvContentPartPr>
              <p14:xfrm>
                <a:off x="5970888" y="3387816"/>
                <a:ext cx="415080" cy="497520"/>
              </p14:xfrm>
            </p:contentPart>
          </mc:Choice>
          <mc:Fallback xmlns="">
            <p:pic>
              <p:nvPicPr>
                <p:cNvPr id="27" name="Freihand 26">
                  <a:extLst>
                    <a:ext uri="{FF2B5EF4-FFF2-40B4-BE49-F238E27FC236}">
                      <a16:creationId xmlns:a16="http://schemas.microsoft.com/office/drawing/2014/main" id="{AC473241-A1D3-27AD-BE09-AF31F764989C}"/>
                    </a:ext>
                  </a:extLst>
                </p:cNvPr>
                <p:cNvPicPr/>
                <p:nvPr/>
              </p:nvPicPr>
              <p:blipFill>
                <a:blip r:embed="rId38"/>
                <a:stretch>
                  <a:fillRect/>
                </a:stretch>
              </p:blipFill>
              <p:spPr>
                <a:xfrm>
                  <a:off x="5962248" y="3378816"/>
                  <a:ext cx="432720" cy="515160"/>
                </a:xfrm>
                <a:prstGeom prst="rect">
                  <a:avLst/>
                </a:prstGeom>
              </p:spPr>
            </p:pic>
          </mc:Fallback>
        </mc:AlternateContent>
      </p:grpSp>
      <p:grpSp>
        <p:nvGrpSpPr>
          <p:cNvPr id="73" name="Gruppieren 72">
            <a:extLst>
              <a:ext uri="{FF2B5EF4-FFF2-40B4-BE49-F238E27FC236}">
                <a16:creationId xmlns:a16="http://schemas.microsoft.com/office/drawing/2014/main" id="{D3D5E361-F7CE-5864-D807-7E81B00C98E9}"/>
              </a:ext>
            </a:extLst>
          </p:cNvPr>
          <p:cNvGrpSpPr/>
          <p:nvPr/>
        </p:nvGrpSpPr>
        <p:grpSpPr>
          <a:xfrm>
            <a:off x="6237288" y="1769256"/>
            <a:ext cx="5367240" cy="1538280"/>
            <a:chOff x="6237288" y="1769256"/>
            <a:chExt cx="5367240" cy="1538280"/>
          </a:xfrm>
        </p:grpSpPr>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ACABBDEC-DE37-5BE8-843A-8F6C8CDC53F5}"/>
                    </a:ext>
                  </a:extLst>
                </p14:cNvPr>
                <p14:cNvContentPartPr/>
                <p14:nvPr/>
              </p14:nvContentPartPr>
              <p14:xfrm>
                <a:off x="6331968" y="2488896"/>
                <a:ext cx="790560" cy="774720"/>
              </p14:xfrm>
            </p:contentPart>
          </mc:Choice>
          <mc:Fallback xmlns="">
            <p:pic>
              <p:nvPicPr>
                <p:cNvPr id="29" name="Freihand 28">
                  <a:extLst>
                    <a:ext uri="{FF2B5EF4-FFF2-40B4-BE49-F238E27FC236}">
                      <a16:creationId xmlns:a16="http://schemas.microsoft.com/office/drawing/2014/main" id="{ACABBDEC-DE37-5BE8-843A-8F6C8CDC53F5}"/>
                    </a:ext>
                  </a:extLst>
                </p:cNvPr>
                <p:cNvPicPr/>
                <p:nvPr/>
              </p:nvPicPr>
              <p:blipFill>
                <a:blip r:embed="rId40"/>
                <a:stretch>
                  <a:fillRect/>
                </a:stretch>
              </p:blipFill>
              <p:spPr>
                <a:xfrm>
                  <a:off x="6323328" y="2480256"/>
                  <a:ext cx="808200" cy="792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109B6AFD-F290-D21F-8877-120175292946}"/>
                    </a:ext>
                  </a:extLst>
                </p14:cNvPr>
                <p14:cNvContentPartPr/>
                <p14:nvPr/>
              </p14:nvContentPartPr>
              <p14:xfrm>
                <a:off x="6237288" y="3042936"/>
                <a:ext cx="357840" cy="264600"/>
              </p14:xfrm>
            </p:contentPart>
          </mc:Choice>
          <mc:Fallback xmlns="">
            <p:pic>
              <p:nvPicPr>
                <p:cNvPr id="30" name="Freihand 29">
                  <a:extLst>
                    <a:ext uri="{FF2B5EF4-FFF2-40B4-BE49-F238E27FC236}">
                      <a16:creationId xmlns:a16="http://schemas.microsoft.com/office/drawing/2014/main" id="{109B6AFD-F290-D21F-8877-120175292946}"/>
                    </a:ext>
                  </a:extLst>
                </p:cNvPr>
                <p:cNvPicPr/>
                <p:nvPr/>
              </p:nvPicPr>
              <p:blipFill>
                <a:blip r:embed="rId42"/>
                <a:stretch>
                  <a:fillRect/>
                </a:stretch>
              </p:blipFill>
              <p:spPr>
                <a:xfrm>
                  <a:off x="6228648" y="3034296"/>
                  <a:ext cx="3754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E281A7F8-ADBA-AAA4-DF33-33FF313F699F}"/>
                    </a:ext>
                  </a:extLst>
                </p14:cNvPr>
                <p14:cNvContentPartPr/>
                <p14:nvPr/>
              </p14:nvContentPartPr>
              <p14:xfrm>
                <a:off x="7267608" y="2276136"/>
                <a:ext cx="163440" cy="148320"/>
              </p14:xfrm>
            </p:contentPart>
          </mc:Choice>
          <mc:Fallback xmlns="">
            <p:pic>
              <p:nvPicPr>
                <p:cNvPr id="31" name="Freihand 30">
                  <a:extLst>
                    <a:ext uri="{FF2B5EF4-FFF2-40B4-BE49-F238E27FC236}">
                      <a16:creationId xmlns:a16="http://schemas.microsoft.com/office/drawing/2014/main" id="{E281A7F8-ADBA-AAA4-DF33-33FF313F699F}"/>
                    </a:ext>
                  </a:extLst>
                </p:cNvPr>
                <p:cNvPicPr/>
                <p:nvPr/>
              </p:nvPicPr>
              <p:blipFill>
                <a:blip r:embed="rId44"/>
                <a:stretch>
                  <a:fillRect/>
                </a:stretch>
              </p:blipFill>
              <p:spPr>
                <a:xfrm>
                  <a:off x="7258968" y="2267496"/>
                  <a:ext cx="181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210EFF3C-5563-9330-52C8-D0B2093801C1}"/>
                    </a:ext>
                  </a:extLst>
                </p14:cNvPr>
                <p14:cNvContentPartPr/>
                <p14:nvPr/>
              </p14:nvContentPartPr>
              <p14:xfrm>
                <a:off x="7512768" y="2232576"/>
                <a:ext cx="362160" cy="117720"/>
              </p14:xfrm>
            </p:contentPart>
          </mc:Choice>
          <mc:Fallback xmlns="">
            <p:pic>
              <p:nvPicPr>
                <p:cNvPr id="32" name="Freihand 31">
                  <a:extLst>
                    <a:ext uri="{FF2B5EF4-FFF2-40B4-BE49-F238E27FC236}">
                      <a16:creationId xmlns:a16="http://schemas.microsoft.com/office/drawing/2014/main" id="{210EFF3C-5563-9330-52C8-D0B2093801C1}"/>
                    </a:ext>
                  </a:extLst>
                </p:cNvPr>
                <p:cNvPicPr/>
                <p:nvPr/>
              </p:nvPicPr>
              <p:blipFill>
                <a:blip r:embed="rId46"/>
                <a:stretch>
                  <a:fillRect/>
                </a:stretch>
              </p:blipFill>
              <p:spPr>
                <a:xfrm>
                  <a:off x="7503768" y="2223576"/>
                  <a:ext cx="379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004924F8-41C9-B44B-FE6C-8AA402F32336}"/>
                    </a:ext>
                  </a:extLst>
                </p14:cNvPr>
                <p14:cNvContentPartPr/>
                <p14:nvPr/>
              </p14:nvContentPartPr>
              <p14:xfrm>
                <a:off x="8146008" y="2113416"/>
                <a:ext cx="36000" cy="145800"/>
              </p14:xfrm>
            </p:contentPart>
          </mc:Choice>
          <mc:Fallback xmlns="">
            <p:pic>
              <p:nvPicPr>
                <p:cNvPr id="34" name="Freihand 33">
                  <a:extLst>
                    <a:ext uri="{FF2B5EF4-FFF2-40B4-BE49-F238E27FC236}">
                      <a16:creationId xmlns:a16="http://schemas.microsoft.com/office/drawing/2014/main" id="{004924F8-41C9-B44B-FE6C-8AA402F32336}"/>
                    </a:ext>
                  </a:extLst>
                </p:cNvPr>
                <p:cNvPicPr/>
                <p:nvPr/>
              </p:nvPicPr>
              <p:blipFill>
                <a:blip r:embed="rId48"/>
                <a:stretch>
                  <a:fillRect/>
                </a:stretch>
              </p:blipFill>
              <p:spPr>
                <a:xfrm>
                  <a:off x="8137008" y="2104416"/>
                  <a:ext cx="53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842CD699-43F3-0964-A213-0995D0B9653D}"/>
                    </a:ext>
                  </a:extLst>
                </p14:cNvPr>
                <p14:cNvContentPartPr/>
                <p14:nvPr/>
              </p14:nvContentPartPr>
              <p14:xfrm>
                <a:off x="8059608" y="2056536"/>
                <a:ext cx="204840" cy="207360"/>
              </p14:xfrm>
            </p:contentPart>
          </mc:Choice>
          <mc:Fallback xmlns="">
            <p:pic>
              <p:nvPicPr>
                <p:cNvPr id="35" name="Freihand 34">
                  <a:extLst>
                    <a:ext uri="{FF2B5EF4-FFF2-40B4-BE49-F238E27FC236}">
                      <a16:creationId xmlns:a16="http://schemas.microsoft.com/office/drawing/2014/main" id="{842CD699-43F3-0964-A213-0995D0B9653D}"/>
                    </a:ext>
                  </a:extLst>
                </p:cNvPr>
                <p:cNvPicPr/>
                <p:nvPr/>
              </p:nvPicPr>
              <p:blipFill>
                <a:blip r:embed="rId50"/>
                <a:stretch>
                  <a:fillRect/>
                </a:stretch>
              </p:blipFill>
              <p:spPr>
                <a:xfrm>
                  <a:off x="8050968" y="2047896"/>
                  <a:ext cx="222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EF334F4A-E329-10B2-5859-AFBC07E608F6}"/>
                    </a:ext>
                  </a:extLst>
                </p14:cNvPr>
                <p14:cNvContentPartPr/>
                <p14:nvPr/>
              </p14:nvContentPartPr>
              <p14:xfrm>
                <a:off x="8292888" y="2126376"/>
                <a:ext cx="138240" cy="91800"/>
              </p14:xfrm>
            </p:contentPart>
          </mc:Choice>
          <mc:Fallback xmlns="">
            <p:pic>
              <p:nvPicPr>
                <p:cNvPr id="36" name="Freihand 35">
                  <a:extLst>
                    <a:ext uri="{FF2B5EF4-FFF2-40B4-BE49-F238E27FC236}">
                      <a16:creationId xmlns:a16="http://schemas.microsoft.com/office/drawing/2014/main" id="{EF334F4A-E329-10B2-5859-AFBC07E608F6}"/>
                    </a:ext>
                  </a:extLst>
                </p:cNvPr>
                <p:cNvPicPr/>
                <p:nvPr/>
              </p:nvPicPr>
              <p:blipFill>
                <a:blip r:embed="rId52"/>
                <a:stretch>
                  <a:fillRect/>
                </a:stretch>
              </p:blipFill>
              <p:spPr>
                <a:xfrm>
                  <a:off x="8284248" y="2117736"/>
                  <a:ext cx="155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6BD414CB-6EB6-0E26-E36A-427FBFBEE59D}"/>
                    </a:ext>
                  </a:extLst>
                </p14:cNvPr>
                <p14:cNvContentPartPr/>
                <p14:nvPr/>
              </p14:nvContentPartPr>
              <p14:xfrm>
                <a:off x="8509968" y="2040336"/>
                <a:ext cx="200160" cy="141120"/>
              </p14:xfrm>
            </p:contentPart>
          </mc:Choice>
          <mc:Fallback xmlns="">
            <p:pic>
              <p:nvPicPr>
                <p:cNvPr id="38" name="Freihand 37">
                  <a:extLst>
                    <a:ext uri="{FF2B5EF4-FFF2-40B4-BE49-F238E27FC236}">
                      <a16:creationId xmlns:a16="http://schemas.microsoft.com/office/drawing/2014/main" id="{6BD414CB-6EB6-0E26-E36A-427FBFBEE59D}"/>
                    </a:ext>
                  </a:extLst>
                </p:cNvPr>
                <p:cNvPicPr/>
                <p:nvPr/>
              </p:nvPicPr>
              <p:blipFill>
                <a:blip r:embed="rId54"/>
                <a:stretch>
                  <a:fillRect/>
                </a:stretch>
              </p:blipFill>
              <p:spPr>
                <a:xfrm>
                  <a:off x="8500968" y="2031336"/>
                  <a:ext cx="217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69B965CE-FACC-7B61-2D0D-62F8B46AA884}"/>
                    </a:ext>
                  </a:extLst>
                </p14:cNvPr>
                <p14:cNvContentPartPr/>
                <p14:nvPr/>
              </p14:nvContentPartPr>
              <p14:xfrm>
                <a:off x="8776368" y="2019816"/>
                <a:ext cx="91440" cy="132840"/>
              </p14:xfrm>
            </p:contentPart>
          </mc:Choice>
          <mc:Fallback xmlns="">
            <p:pic>
              <p:nvPicPr>
                <p:cNvPr id="39" name="Freihand 38">
                  <a:extLst>
                    <a:ext uri="{FF2B5EF4-FFF2-40B4-BE49-F238E27FC236}">
                      <a16:creationId xmlns:a16="http://schemas.microsoft.com/office/drawing/2014/main" id="{69B965CE-FACC-7B61-2D0D-62F8B46AA884}"/>
                    </a:ext>
                  </a:extLst>
                </p:cNvPr>
                <p:cNvPicPr/>
                <p:nvPr/>
              </p:nvPicPr>
              <p:blipFill>
                <a:blip r:embed="rId56"/>
                <a:stretch>
                  <a:fillRect/>
                </a:stretch>
              </p:blipFill>
              <p:spPr>
                <a:xfrm>
                  <a:off x="8767728" y="2010816"/>
                  <a:ext cx="109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DCD72662-0780-1DDB-0142-FE8167C04CE8}"/>
                    </a:ext>
                  </a:extLst>
                </p14:cNvPr>
                <p14:cNvContentPartPr/>
                <p14:nvPr/>
              </p14:nvContentPartPr>
              <p14:xfrm>
                <a:off x="8902728" y="1931256"/>
                <a:ext cx="419400" cy="198720"/>
              </p14:xfrm>
            </p:contentPart>
          </mc:Choice>
          <mc:Fallback xmlns="">
            <p:pic>
              <p:nvPicPr>
                <p:cNvPr id="40" name="Freihand 39">
                  <a:extLst>
                    <a:ext uri="{FF2B5EF4-FFF2-40B4-BE49-F238E27FC236}">
                      <a16:creationId xmlns:a16="http://schemas.microsoft.com/office/drawing/2014/main" id="{DCD72662-0780-1DDB-0142-FE8167C04CE8}"/>
                    </a:ext>
                  </a:extLst>
                </p:cNvPr>
                <p:cNvPicPr/>
                <p:nvPr/>
              </p:nvPicPr>
              <p:blipFill>
                <a:blip r:embed="rId58"/>
                <a:stretch>
                  <a:fillRect/>
                </a:stretch>
              </p:blipFill>
              <p:spPr>
                <a:xfrm>
                  <a:off x="8894088" y="1922256"/>
                  <a:ext cx="437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A0D4F6DF-0017-2A0E-8380-B15388632F09}"/>
                    </a:ext>
                  </a:extLst>
                </p14:cNvPr>
                <p14:cNvContentPartPr/>
                <p14:nvPr/>
              </p14:nvContentPartPr>
              <p14:xfrm>
                <a:off x="9393048" y="1863936"/>
                <a:ext cx="378360" cy="215280"/>
              </p14:xfrm>
            </p:contentPart>
          </mc:Choice>
          <mc:Fallback xmlns="">
            <p:pic>
              <p:nvPicPr>
                <p:cNvPr id="41" name="Freihand 40">
                  <a:extLst>
                    <a:ext uri="{FF2B5EF4-FFF2-40B4-BE49-F238E27FC236}">
                      <a16:creationId xmlns:a16="http://schemas.microsoft.com/office/drawing/2014/main" id="{A0D4F6DF-0017-2A0E-8380-B15388632F09}"/>
                    </a:ext>
                  </a:extLst>
                </p:cNvPr>
                <p:cNvPicPr/>
                <p:nvPr/>
              </p:nvPicPr>
              <p:blipFill>
                <a:blip r:embed="rId60"/>
                <a:stretch>
                  <a:fillRect/>
                </a:stretch>
              </p:blipFill>
              <p:spPr>
                <a:xfrm>
                  <a:off x="9384048" y="1854936"/>
                  <a:ext cx="396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A0712F14-783D-98CF-FB3D-4A605D8EFB10}"/>
                    </a:ext>
                  </a:extLst>
                </p14:cNvPr>
                <p14:cNvContentPartPr/>
                <p14:nvPr/>
              </p14:nvContentPartPr>
              <p14:xfrm>
                <a:off x="9976248" y="1973376"/>
                <a:ext cx="111600" cy="63000"/>
              </p14:xfrm>
            </p:contentPart>
          </mc:Choice>
          <mc:Fallback xmlns="">
            <p:pic>
              <p:nvPicPr>
                <p:cNvPr id="42" name="Freihand 41">
                  <a:extLst>
                    <a:ext uri="{FF2B5EF4-FFF2-40B4-BE49-F238E27FC236}">
                      <a16:creationId xmlns:a16="http://schemas.microsoft.com/office/drawing/2014/main" id="{A0712F14-783D-98CF-FB3D-4A605D8EFB10}"/>
                    </a:ext>
                  </a:extLst>
                </p:cNvPr>
                <p:cNvPicPr/>
                <p:nvPr/>
              </p:nvPicPr>
              <p:blipFill>
                <a:blip r:embed="rId62"/>
                <a:stretch>
                  <a:fillRect/>
                </a:stretch>
              </p:blipFill>
              <p:spPr>
                <a:xfrm>
                  <a:off x="9967248" y="1964736"/>
                  <a:ext cx="129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02BED4E4-141F-E747-ED49-FB011A133D51}"/>
                    </a:ext>
                  </a:extLst>
                </p14:cNvPr>
                <p14:cNvContentPartPr/>
                <p14:nvPr/>
              </p14:nvContentPartPr>
              <p14:xfrm>
                <a:off x="10132128" y="1800576"/>
                <a:ext cx="134640" cy="219960"/>
              </p14:xfrm>
            </p:contentPart>
          </mc:Choice>
          <mc:Fallback xmlns="">
            <p:pic>
              <p:nvPicPr>
                <p:cNvPr id="43" name="Freihand 42">
                  <a:extLst>
                    <a:ext uri="{FF2B5EF4-FFF2-40B4-BE49-F238E27FC236}">
                      <a16:creationId xmlns:a16="http://schemas.microsoft.com/office/drawing/2014/main" id="{02BED4E4-141F-E747-ED49-FB011A133D51}"/>
                    </a:ext>
                  </a:extLst>
                </p:cNvPr>
                <p:cNvPicPr/>
                <p:nvPr/>
              </p:nvPicPr>
              <p:blipFill>
                <a:blip r:embed="rId64"/>
                <a:stretch>
                  <a:fillRect/>
                </a:stretch>
              </p:blipFill>
              <p:spPr>
                <a:xfrm>
                  <a:off x="10123128" y="1791936"/>
                  <a:ext cx="152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939140D9-5384-904F-4856-42FB8A933995}"/>
                    </a:ext>
                  </a:extLst>
                </p14:cNvPr>
                <p14:cNvContentPartPr/>
                <p14:nvPr/>
              </p14:nvContentPartPr>
              <p14:xfrm>
                <a:off x="10329048" y="1772136"/>
                <a:ext cx="421200" cy="239040"/>
              </p14:xfrm>
            </p:contentPart>
          </mc:Choice>
          <mc:Fallback xmlns="">
            <p:pic>
              <p:nvPicPr>
                <p:cNvPr id="44" name="Freihand 43">
                  <a:extLst>
                    <a:ext uri="{FF2B5EF4-FFF2-40B4-BE49-F238E27FC236}">
                      <a16:creationId xmlns:a16="http://schemas.microsoft.com/office/drawing/2014/main" id="{939140D9-5384-904F-4856-42FB8A933995}"/>
                    </a:ext>
                  </a:extLst>
                </p:cNvPr>
                <p:cNvPicPr/>
                <p:nvPr/>
              </p:nvPicPr>
              <p:blipFill>
                <a:blip r:embed="rId66"/>
                <a:stretch>
                  <a:fillRect/>
                </a:stretch>
              </p:blipFill>
              <p:spPr>
                <a:xfrm>
                  <a:off x="10320048" y="1763496"/>
                  <a:ext cx="438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E3CAA085-5F2F-C242-91AF-92520C8B225A}"/>
                    </a:ext>
                  </a:extLst>
                </p14:cNvPr>
                <p14:cNvContentPartPr/>
                <p14:nvPr/>
              </p14:nvContentPartPr>
              <p14:xfrm>
                <a:off x="10790208" y="1778616"/>
                <a:ext cx="182520" cy="186120"/>
              </p14:xfrm>
            </p:contentPart>
          </mc:Choice>
          <mc:Fallback xmlns="">
            <p:pic>
              <p:nvPicPr>
                <p:cNvPr id="45" name="Freihand 44">
                  <a:extLst>
                    <a:ext uri="{FF2B5EF4-FFF2-40B4-BE49-F238E27FC236}">
                      <a16:creationId xmlns:a16="http://schemas.microsoft.com/office/drawing/2014/main" id="{E3CAA085-5F2F-C242-91AF-92520C8B225A}"/>
                    </a:ext>
                  </a:extLst>
                </p:cNvPr>
                <p:cNvPicPr/>
                <p:nvPr/>
              </p:nvPicPr>
              <p:blipFill>
                <a:blip r:embed="rId68"/>
                <a:stretch>
                  <a:fillRect/>
                </a:stretch>
              </p:blipFill>
              <p:spPr>
                <a:xfrm>
                  <a:off x="10781208" y="1769976"/>
                  <a:ext cx="200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AE8760A6-7D32-BA10-7978-37D76D6ED596}"/>
                    </a:ext>
                  </a:extLst>
                </p14:cNvPr>
                <p14:cNvContentPartPr/>
                <p14:nvPr/>
              </p14:nvContentPartPr>
              <p14:xfrm>
                <a:off x="11104128" y="1769256"/>
                <a:ext cx="149400" cy="174960"/>
              </p14:xfrm>
            </p:contentPart>
          </mc:Choice>
          <mc:Fallback xmlns="">
            <p:pic>
              <p:nvPicPr>
                <p:cNvPr id="46" name="Freihand 45">
                  <a:extLst>
                    <a:ext uri="{FF2B5EF4-FFF2-40B4-BE49-F238E27FC236}">
                      <a16:creationId xmlns:a16="http://schemas.microsoft.com/office/drawing/2014/main" id="{AE8760A6-7D32-BA10-7978-37D76D6ED596}"/>
                    </a:ext>
                  </a:extLst>
                </p:cNvPr>
                <p:cNvPicPr/>
                <p:nvPr/>
              </p:nvPicPr>
              <p:blipFill>
                <a:blip r:embed="rId70"/>
                <a:stretch>
                  <a:fillRect/>
                </a:stretch>
              </p:blipFill>
              <p:spPr>
                <a:xfrm>
                  <a:off x="11095128" y="1760616"/>
                  <a:ext cx="167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A7072762-9A40-FA98-B4C2-2F1E51B59E71}"/>
                    </a:ext>
                  </a:extLst>
                </p14:cNvPr>
                <p14:cNvContentPartPr/>
                <p14:nvPr/>
              </p14:nvContentPartPr>
              <p14:xfrm>
                <a:off x="11328048" y="1798416"/>
                <a:ext cx="95040" cy="114840"/>
              </p14:xfrm>
            </p:contentPart>
          </mc:Choice>
          <mc:Fallback xmlns="">
            <p:pic>
              <p:nvPicPr>
                <p:cNvPr id="47" name="Freihand 46">
                  <a:extLst>
                    <a:ext uri="{FF2B5EF4-FFF2-40B4-BE49-F238E27FC236}">
                      <a16:creationId xmlns:a16="http://schemas.microsoft.com/office/drawing/2014/main" id="{A7072762-9A40-FA98-B4C2-2F1E51B59E71}"/>
                    </a:ext>
                  </a:extLst>
                </p:cNvPr>
                <p:cNvPicPr/>
                <p:nvPr/>
              </p:nvPicPr>
              <p:blipFill>
                <a:blip r:embed="rId72"/>
                <a:stretch>
                  <a:fillRect/>
                </a:stretch>
              </p:blipFill>
              <p:spPr>
                <a:xfrm>
                  <a:off x="11319408" y="1789776"/>
                  <a:ext cx="112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61465120-E930-30E8-B94D-F4E2DC3D8673}"/>
                    </a:ext>
                  </a:extLst>
                </p14:cNvPr>
                <p14:cNvContentPartPr/>
                <p14:nvPr/>
              </p14:nvContentPartPr>
              <p14:xfrm>
                <a:off x="7737048" y="2404296"/>
                <a:ext cx="155880" cy="169560"/>
              </p14:xfrm>
            </p:contentPart>
          </mc:Choice>
          <mc:Fallback xmlns="">
            <p:pic>
              <p:nvPicPr>
                <p:cNvPr id="48" name="Freihand 47">
                  <a:extLst>
                    <a:ext uri="{FF2B5EF4-FFF2-40B4-BE49-F238E27FC236}">
                      <a16:creationId xmlns:a16="http://schemas.microsoft.com/office/drawing/2014/main" id="{61465120-E930-30E8-B94D-F4E2DC3D8673}"/>
                    </a:ext>
                  </a:extLst>
                </p:cNvPr>
                <p:cNvPicPr/>
                <p:nvPr/>
              </p:nvPicPr>
              <p:blipFill>
                <a:blip r:embed="rId74"/>
                <a:stretch>
                  <a:fillRect/>
                </a:stretch>
              </p:blipFill>
              <p:spPr>
                <a:xfrm>
                  <a:off x="7728408" y="2395296"/>
                  <a:ext cx="173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E077A308-0EE6-7C5B-C54C-DC16766DC15D}"/>
                    </a:ext>
                  </a:extLst>
                </p14:cNvPr>
                <p14:cNvContentPartPr/>
                <p14:nvPr/>
              </p14:nvContentPartPr>
              <p14:xfrm>
                <a:off x="7960608" y="2467656"/>
                <a:ext cx="95040" cy="91800"/>
              </p14:xfrm>
            </p:contentPart>
          </mc:Choice>
          <mc:Fallback xmlns="">
            <p:pic>
              <p:nvPicPr>
                <p:cNvPr id="49" name="Freihand 48">
                  <a:extLst>
                    <a:ext uri="{FF2B5EF4-FFF2-40B4-BE49-F238E27FC236}">
                      <a16:creationId xmlns:a16="http://schemas.microsoft.com/office/drawing/2014/main" id="{E077A308-0EE6-7C5B-C54C-DC16766DC15D}"/>
                    </a:ext>
                  </a:extLst>
                </p:cNvPr>
                <p:cNvPicPr/>
                <p:nvPr/>
              </p:nvPicPr>
              <p:blipFill>
                <a:blip r:embed="rId76"/>
                <a:stretch>
                  <a:fillRect/>
                </a:stretch>
              </p:blipFill>
              <p:spPr>
                <a:xfrm>
                  <a:off x="7951608" y="2458656"/>
                  <a:ext cx="112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83073DF-2310-461E-E901-DB767592108B}"/>
                    </a:ext>
                  </a:extLst>
                </p14:cNvPr>
                <p14:cNvContentPartPr/>
                <p14:nvPr/>
              </p14:nvContentPartPr>
              <p14:xfrm>
                <a:off x="8101368" y="2431656"/>
                <a:ext cx="106560" cy="244080"/>
              </p14:xfrm>
            </p:contentPart>
          </mc:Choice>
          <mc:Fallback xmlns="">
            <p:pic>
              <p:nvPicPr>
                <p:cNvPr id="50" name="Freihand 49">
                  <a:extLst>
                    <a:ext uri="{FF2B5EF4-FFF2-40B4-BE49-F238E27FC236}">
                      <a16:creationId xmlns:a16="http://schemas.microsoft.com/office/drawing/2014/main" id="{683073DF-2310-461E-E901-DB767592108B}"/>
                    </a:ext>
                  </a:extLst>
                </p:cNvPr>
                <p:cNvPicPr/>
                <p:nvPr/>
              </p:nvPicPr>
              <p:blipFill>
                <a:blip r:embed="rId78"/>
                <a:stretch>
                  <a:fillRect/>
                </a:stretch>
              </p:blipFill>
              <p:spPr>
                <a:xfrm>
                  <a:off x="8092728" y="2423016"/>
                  <a:ext cx="1242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BA672969-8BBB-990F-7DBA-2948F8ACB230}"/>
                    </a:ext>
                  </a:extLst>
                </p14:cNvPr>
                <p14:cNvContentPartPr/>
                <p14:nvPr/>
              </p14:nvContentPartPr>
              <p14:xfrm>
                <a:off x="8278848" y="2411136"/>
                <a:ext cx="145080" cy="92520"/>
              </p14:xfrm>
            </p:contentPart>
          </mc:Choice>
          <mc:Fallback xmlns="">
            <p:pic>
              <p:nvPicPr>
                <p:cNvPr id="51" name="Freihand 50">
                  <a:extLst>
                    <a:ext uri="{FF2B5EF4-FFF2-40B4-BE49-F238E27FC236}">
                      <a16:creationId xmlns:a16="http://schemas.microsoft.com/office/drawing/2014/main" id="{BA672969-8BBB-990F-7DBA-2948F8ACB230}"/>
                    </a:ext>
                  </a:extLst>
                </p:cNvPr>
                <p:cNvPicPr/>
                <p:nvPr/>
              </p:nvPicPr>
              <p:blipFill>
                <a:blip r:embed="rId80"/>
                <a:stretch>
                  <a:fillRect/>
                </a:stretch>
              </p:blipFill>
              <p:spPr>
                <a:xfrm>
                  <a:off x="8269848" y="2402496"/>
                  <a:ext cx="162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6B01331-1F2B-3008-7B91-4B4397DB02F3}"/>
                    </a:ext>
                  </a:extLst>
                </p14:cNvPr>
                <p14:cNvContentPartPr/>
                <p14:nvPr/>
              </p14:nvContentPartPr>
              <p14:xfrm>
                <a:off x="8517888" y="2343096"/>
                <a:ext cx="288360" cy="154080"/>
              </p14:xfrm>
            </p:contentPart>
          </mc:Choice>
          <mc:Fallback xmlns="">
            <p:pic>
              <p:nvPicPr>
                <p:cNvPr id="52" name="Freihand 51">
                  <a:extLst>
                    <a:ext uri="{FF2B5EF4-FFF2-40B4-BE49-F238E27FC236}">
                      <a16:creationId xmlns:a16="http://schemas.microsoft.com/office/drawing/2014/main" id="{56B01331-1F2B-3008-7B91-4B4397DB02F3}"/>
                    </a:ext>
                  </a:extLst>
                </p:cNvPr>
                <p:cNvPicPr/>
                <p:nvPr/>
              </p:nvPicPr>
              <p:blipFill>
                <a:blip r:embed="rId82"/>
                <a:stretch>
                  <a:fillRect/>
                </a:stretch>
              </p:blipFill>
              <p:spPr>
                <a:xfrm>
                  <a:off x="8509248" y="2334096"/>
                  <a:ext cx="306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C83B4E87-4BDC-DFEA-6CF3-7AC48CBC900A}"/>
                    </a:ext>
                  </a:extLst>
                </p14:cNvPr>
                <p14:cNvContentPartPr/>
                <p14:nvPr/>
              </p14:nvContentPartPr>
              <p14:xfrm>
                <a:off x="8853768" y="2256336"/>
                <a:ext cx="54000" cy="190440"/>
              </p14:xfrm>
            </p:contentPart>
          </mc:Choice>
          <mc:Fallback xmlns="">
            <p:pic>
              <p:nvPicPr>
                <p:cNvPr id="53" name="Freihand 52">
                  <a:extLst>
                    <a:ext uri="{FF2B5EF4-FFF2-40B4-BE49-F238E27FC236}">
                      <a16:creationId xmlns:a16="http://schemas.microsoft.com/office/drawing/2014/main" id="{C83B4E87-4BDC-DFEA-6CF3-7AC48CBC900A}"/>
                    </a:ext>
                  </a:extLst>
                </p:cNvPr>
                <p:cNvPicPr/>
                <p:nvPr/>
              </p:nvPicPr>
              <p:blipFill>
                <a:blip r:embed="rId84"/>
                <a:stretch>
                  <a:fillRect/>
                </a:stretch>
              </p:blipFill>
              <p:spPr>
                <a:xfrm>
                  <a:off x="8845128" y="2247696"/>
                  <a:ext cx="71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BB2F9E74-5340-C603-6B32-CD41B22ED576}"/>
                    </a:ext>
                  </a:extLst>
                </p14:cNvPr>
                <p14:cNvContentPartPr/>
                <p14:nvPr/>
              </p14:nvContentPartPr>
              <p14:xfrm>
                <a:off x="9112248" y="2342376"/>
                <a:ext cx="307440" cy="86760"/>
              </p14:xfrm>
            </p:contentPart>
          </mc:Choice>
          <mc:Fallback xmlns="">
            <p:pic>
              <p:nvPicPr>
                <p:cNvPr id="54" name="Freihand 53">
                  <a:extLst>
                    <a:ext uri="{FF2B5EF4-FFF2-40B4-BE49-F238E27FC236}">
                      <a16:creationId xmlns:a16="http://schemas.microsoft.com/office/drawing/2014/main" id="{BB2F9E74-5340-C603-6B32-CD41B22ED576}"/>
                    </a:ext>
                  </a:extLst>
                </p:cNvPr>
                <p:cNvPicPr/>
                <p:nvPr/>
              </p:nvPicPr>
              <p:blipFill>
                <a:blip r:embed="rId86"/>
                <a:stretch>
                  <a:fillRect/>
                </a:stretch>
              </p:blipFill>
              <p:spPr>
                <a:xfrm>
                  <a:off x="9103248" y="2333736"/>
                  <a:ext cx="325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05F5DB91-98AB-F295-98B5-A14A68114D3E}"/>
                    </a:ext>
                  </a:extLst>
                </p14:cNvPr>
                <p14:cNvContentPartPr/>
                <p14:nvPr/>
              </p14:nvContentPartPr>
              <p14:xfrm>
                <a:off x="9651168" y="2309256"/>
                <a:ext cx="241200" cy="102960"/>
              </p14:xfrm>
            </p:contentPart>
          </mc:Choice>
          <mc:Fallback xmlns="">
            <p:pic>
              <p:nvPicPr>
                <p:cNvPr id="56" name="Freihand 55">
                  <a:extLst>
                    <a:ext uri="{FF2B5EF4-FFF2-40B4-BE49-F238E27FC236}">
                      <a16:creationId xmlns:a16="http://schemas.microsoft.com/office/drawing/2014/main" id="{05F5DB91-98AB-F295-98B5-A14A68114D3E}"/>
                    </a:ext>
                  </a:extLst>
                </p:cNvPr>
                <p:cNvPicPr/>
                <p:nvPr/>
              </p:nvPicPr>
              <p:blipFill>
                <a:blip r:embed="rId88"/>
                <a:stretch>
                  <a:fillRect/>
                </a:stretch>
              </p:blipFill>
              <p:spPr>
                <a:xfrm>
                  <a:off x="9642528" y="2300256"/>
                  <a:ext cx="258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70FFB36C-BDAA-35ED-FE74-0B7682A1927B}"/>
                    </a:ext>
                  </a:extLst>
                </p14:cNvPr>
                <p14:cNvContentPartPr/>
                <p14:nvPr/>
              </p14:nvContentPartPr>
              <p14:xfrm>
                <a:off x="9839808" y="2206296"/>
                <a:ext cx="31680" cy="29880"/>
              </p14:xfrm>
            </p:contentPart>
          </mc:Choice>
          <mc:Fallback xmlns="">
            <p:pic>
              <p:nvPicPr>
                <p:cNvPr id="57" name="Freihand 56">
                  <a:extLst>
                    <a:ext uri="{FF2B5EF4-FFF2-40B4-BE49-F238E27FC236}">
                      <a16:creationId xmlns:a16="http://schemas.microsoft.com/office/drawing/2014/main" id="{70FFB36C-BDAA-35ED-FE74-0B7682A1927B}"/>
                    </a:ext>
                  </a:extLst>
                </p:cNvPr>
                <p:cNvPicPr/>
                <p:nvPr/>
              </p:nvPicPr>
              <p:blipFill>
                <a:blip r:embed="rId90"/>
                <a:stretch>
                  <a:fillRect/>
                </a:stretch>
              </p:blipFill>
              <p:spPr>
                <a:xfrm>
                  <a:off x="9830808" y="2197656"/>
                  <a:ext cx="49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35745182-3F13-6383-928B-45A16568AF29}"/>
                    </a:ext>
                  </a:extLst>
                </p14:cNvPr>
                <p14:cNvContentPartPr/>
                <p14:nvPr/>
              </p14:nvContentPartPr>
              <p14:xfrm>
                <a:off x="9951768" y="2200896"/>
                <a:ext cx="296280" cy="199080"/>
              </p14:xfrm>
            </p:contentPart>
          </mc:Choice>
          <mc:Fallback xmlns="">
            <p:pic>
              <p:nvPicPr>
                <p:cNvPr id="58" name="Freihand 57">
                  <a:extLst>
                    <a:ext uri="{FF2B5EF4-FFF2-40B4-BE49-F238E27FC236}">
                      <a16:creationId xmlns:a16="http://schemas.microsoft.com/office/drawing/2014/main" id="{35745182-3F13-6383-928B-45A16568AF29}"/>
                    </a:ext>
                  </a:extLst>
                </p:cNvPr>
                <p:cNvPicPr/>
                <p:nvPr/>
              </p:nvPicPr>
              <p:blipFill>
                <a:blip r:embed="rId92"/>
                <a:stretch>
                  <a:fillRect/>
                </a:stretch>
              </p:blipFill>
              <p:spPr>
                <a:xfrm>
                  <a:off x="9943128" y="2191896"/>
                  <a:ext cx="313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6EE0F348-5EA9-4EE8-DBFF-11CAFC6A10B9}"/>
                    </a:ext>
                  </a:extLst>
                </p14:cNvPr>
                <p14:cNvContentPartPr/>
                <p14:nvPr/>
              </p14:nvContentPartPr>
              <p14:xfrm>
                <a:off x="10236528" y="2227176"/>
                <a:ext cx="99360" cy="99720"/>
              </p14:xfrm>
            </p:contentPart>
          </mc:Choice>
          <mc:Fallback xmlns="">
            <p:pic>
              <p:nvPicPr>
                <p:cNvPr id="59" name="Freihand 58">
                  <a:extLst>
                    <a:ext uri="{FF2B5EF4-FFF2-40B4-BE49-F238E27FC236}">
                      <a16:creationId xmlns:a16="http://schemas.microsoft.com/office/drawing/2014/main" id="{6EE0F348-5EA9-4EE8-DBFF-11CAFC6A10B9}"/>
                    </a:ext>
                  </a:extLst>
                </p:cNvPr>
                <p:cNvPicPr/>
                <p:nvPr/>
              </p:nvPicPr>
              <p:blipFill>
                <a:blip r:embed="rId94"/>
                <a:stretch>
                  <a:fillRect/>
                </a:stretch>
              </p:blipFill>
              <p:spPr>
                <a:xfrm>
                  <a:off x="10227888" y="2218176"/>
                  <a:ext cx="117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1942071B-354E-C222-1495-49FD701E5B42}"/>
                    </a:ext>
                  </a:extLst>
                </p14:cNvPr>
                <p14:cNvContentPartPr/>
                <p14:nvPr/>
              </p14:nvContentPartPr>
              <p14:xfrm>
                <a:off x="10367208" y="2208096"/>
                <a:ext cx="116280" cy="115920"/>
              </p14:xfrm>
            </p:contentPart>
          </mc:Choice>
          <mc:Fallback xmlns="">
            <p:pic>
              <p:nvPicPr>
                <p:cNvPr id="60" name="Freihand 59">
                  <a:extLst>
                    <a:ext uri="{FF2B5EF4-FFF2-40B4-BE49-F238E27FC236}">
                      <a16:creationId xmlns:a16="http://schemas.microsoft.com/office/drawing/2014/main" id="{1942071B-354E-C222-1495-49FD701E5B42}"/>
                    </a:ext>
                  </a:extLst>
                </p:cNvPr>
                <p:cNvPicPr/>
                <p:nvPr/>
              </p:nvPicPr>
              <p:blipFill>
                <a:blip r:embed="rId96"/>
                <a:stretch>
                  <a:fillRect/>
                </a:stretch>
              </p:blipFill>
              <p:spPr>
                <a:xfrm>
                  <a:off x="10358208" y="2199456"/>
                  <a:ext cx="133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A0169EB9-862A-0123-7277-CA5023951B21}"/>
                    </a:ext>
                  </a:extLst>
                </p14:cNvPr>
                <p14:cNvContentPartPr/>
                <p14:nvPr/>
              </p14:nvContentPartPr>
              <p14:xfrm>
                <a:off x="10458288" y="2099016"/>
                <a:ext cx="97200" cy="213480"/>
              </p14:xfrm>
            </p:contentPart>
          </mc:Choice>
          <mc:Fallback xmlns="">
            <p:pic>
              <p:nvPicPr>
                <p:cNvPr id="61" name="Freihand 60">
                  <a:extLst>
                    <a:ext uri="{FF2B5EF4-FFF2-40B4-BE49-F238E27FC236}">
                      <a16:creationId xmlns:a16="http://schemas.microsoft.com/office/drawing/2014/main" id="{A0169EB9-862A-0123-7277-CA5023951B21}"/>
                    </a:ext>
                  </a:extLst>
                </p:cNvPr>
                <p:cNvPicPr/>
                <p:nvPr/>
              </p:nvPicPr>
              <p:blipFill>
                <a:blip r:embed="rId98"/>
                <a:stretch>
                  <a:fillRect/>
                </a:stretch>
              </p:blipFill>
              <p:spPr>
                <a:xfrm>
                  <a:off x="10449648" y="2090376"/>
                  <a:ext cx="114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85AA8180-E40E-9B53-D392-BA9AE0751927}"/>
                    </a:ext>
                  </a:extLst>
                </p14:cNvPr>
                <p14:cNvContentPartPr/>
                <p14:nvPr/>
              </p14:nvContentPartPr>
              <p14:xfrm>
                <a:off x="10670688" y="2208816"/>
                <a:ext cx="88200" cy="88560"/>
              </p14:xfrm>
            </p:contentPart>
          </mc:Choice>
          <mc:Fallback xmlns="">
            <p:pic>
              <p:nvPicPr>
                <p:cNvPr id="62" name="Freihand 61">
                  <a:extLst>
                    <a:ext uri="{FF2B5EF4-FFF2-40B4-BE49-F238E27FC236}">
                      <a16:creationId xmlns:a16="http://schemas.microsoft.com/office/drawing/2014/main" id="{85AA8180-E40E-9B53-D392-BA9AE0751927}"/>
                    </a:ext>
                  </a:extLst>
                </p:cNvPr>
                <p:cNvPicPr/>
                <p:nvPr/>
              </p:nvPicPr>
              <p:blipFill>
                <a:blip r:embed="rId100"/>
                <a:stretch>
                  <a:fillRect/>
                </a:stretch>
              </p:blipFill>
              <p:spPr>
                <a:xfrm>
                  <a:off x="10661688" y="2199816"/>
                  <a:ext cx="105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0A63A358-F85D-6A87-CE9E-B7F2762FE7F1}"/>
                    </a:ext>
                  </a:extLst>
                </p14:cNvPr>
                <p14:cNvContentPartPr/>
                <p14:nvPr/>
              </p14:nvContentPartPr>
              <p14:xfrm>
                <a:off x="10790568" y="2083896"/>
                <a:ext cx="323280" cy="188640"/>
              </p14:xfrm>
            </p:contentPart>
          </mc:Choice>
          <mc:Fallback xmlns="">
            <p:pic>
              <p:nvPicPr>
                <p:cNvPr id="63" name="Freihand 62">
                  <a:extLst>
                    <a:ext uri="{FF2B5EF4-FFF2-40B4-BE49-F238E27FC236}">
                      <a16:creationId xmlns:a16="http://schemas.microsoft.com/office/drawing/2014/main" id="{0A63A358-F85D-6A87-CE9E-B7F2762FE7F1}"/>
                    </a:ext>
                  </a:extLst>
                </p:cNvPr>
                <p:cNvPicPr/>
                <p:nvPr/>
              </p:nvPicPr>
              <p:blipFill>
                <a:blip r:embed="rId102"/>
                <a:stretch>
                  <a:fillRect/>
                </a:stretch>
              </p:blipFill>
              <p:spPr>
                <a:xfrm>
                  <a:off x="10781568" y="2074896"/>
                  <a:ext cx="340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31538EDB-F6CE-41E7-BB5F-862B50FA7189}"/>
                    </a:ext>
                  </a:extLst>
                </p14:cNvPr>
                <p14:cNvContentPartPr/>
                <p14:nvPr/>
              </p14:nvContentPartPr>
              <p14:xfrm>
                <a:off x="11086128" y="2162736"/>
                <a:ext cx="156600" cy="119880"/>
              </p14:xfrm>
            </p:contentPart>
          </mc:Choice>
          <mc:Fallback xmlns="">
            <p:pic>
              <p:nvPicPr>
                <p:cNvPr id="64" name="Freihand 63">
                  <a:extLst>
                    <a:ext uri="{FF2B5EF4-FFF2-40B4-BE49-F238E27FC236}">
                      <a16:creationId xmlns:a16="http://schemas.microsoft.com/office/drawing/2014/main" id="{31538EDB-F6CE-41E7-BB5F-862B50FA7189}"/>
                    </a:ext>
                  </a:extLst>
                </p:cNvPr>
                <p:cNvPicPr/>
                <p:nvPr/>
              </p:nvPicPr>
              <p:blipFill>
                <a:blip r:embed="rId104"/>
                <a:stretch>
                  <a:fillRect/>
                </a:stretch>
              </p:blipFill>
              <p:spPr>
                <a:xfrm>
                  <a:off x="11077128" y="2154096"/>
                  <a:ext cx="174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283E5DD3-276F-96C5-DDD1-0EE17BBFE63D}"/>
                    </a:ext>
                  </a:extLst>
                </p14:cNvPr>
                <p14:cNvContentPartPr/>
                <p14:nvPr/>
              </p14:nvContentPartPr>
              <p14:xfrm>
                <a:off x="11468088" y="2144736"/>
                <a:ext cx="136440" cy="147240"/>
              </p14:xfrm>
            </p:contentPart>
          </mc:Choice>
          <mc:Fallback xmlns="">
            <p:pic>
              <p:nvPicPr>
                <p:cNvPr id="65" name="Freihand 64">
                  <a:extLst>
                    <a:ext uri="{FF2B5EF4-FFF2-40B4-BE49-F238E27FC236}">
                      <a16:creationId xmlns:a16="http://schemas.microsoft.com/office/drawing/2014/main" id="{283E5DD3-276F-96C5-DDD1-0EE17BBFE63D}"/>
                    </a:ext>
                  </a:extLst>
                </p:cNvPr>
                <p:cNvPicPr/>
                <p:nvPr/>
              </p:nvPicPr>
              <p:blipFill>
                <a:blip r:embed="rId106"/>
                <a:stretch>
                  <a:fillRect/>
                </a:stretch>
              </p:blipFill>
              <p:spPr>
                <a:xfrm>
                  <a:off x="11459448" y="2135736"/>
                  <a:ext cx="154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756DDAAA-980D-E7CB-E40F-4B4B79788392}"/>
                    </a:ext>
                  </a:extLst>
                </p14:cNvPr>
                <p14:cNvContentPartPr/>
                <p14:nvPr/>
              </p14:nvContentPartPr>
              <p14:xfrm>
                <a:off x="11479968" y="2028456"/>
                <a:ext cx="57240" cy="45000"/>
              </p14:xfrm>
            </p:contentPart>
          </mc:Choice>
          <mc:Fallback xmlns="">
            <p:pic>
              <p:nvPicPr>
                <p:cNvPr id="66" name="Freihand 65">
                  <a:extLst>
                    <a:ext uri="{FF2B5EF4-FFF2-40B4-BE49-F238E27FC236}">
                      <a16:creationId xmlns:a16="http://schemas.microsoft.com/office/drawing/2014/main" id="{756DDAAA-980D-E7CB-E40F-4B4B79788392}"/>
                    </a:ext>
                  </a:extLst>
                </p:cNvPr>
                <p:cNvPicPr/>
                <p:nvPr/>
              </p:nvPicPr>
              <p:blipFill>
                <a:blip r:embed="rId108"/>
                <a:stretch>
                  <a:fillRect/>
                </a:stretch>
              </p:blipFill>
              <p:spPr>
                <a:xfrm>
                  <a:off x="11470968" y="2019456"/>
                  <a:ext cx="74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8F547902-C9D2-6ED4-E2D1-7D18452DAAAB}"/>
                    </a:ext>
                  </a:extLst>
                </p14:cNvPr>
                <p14:cNvContentPartPr/>
                <p14:nvPr/>
              </p14:nvContentPartPr>
              <p14:xfrm>
                <a:off x="10728648" y="2497176"/>
                <a:ext cx="28800" cy="190080"/>
              </p14:xfrm>
            </p:contentPart>
          </mc:Choice>
          <mc:Fallback xmlns="">
            <p:pic>
              <p:nvPicPr>
                <p:cNvPr id="68" name="Freihand 67">
                  <a:extLst>
                    <a:ext uri="{FF2B5EF4-FFF2-40B4-BE49-F238E27FC236}">
                      <a16:creationId xmlns:a16="http://schemas.microsoft.com/office/drawing/2014/main" id="{8F547902-C9D2-6ED4-E2D1-7D18452DAAAB}"/>
                    </a:ext>
                  </a:extLst>
                </p:cNvPr>
                <p:cNvPicPr/>
                <p:nvPr/>
              </p:nvPicPr>
              <p:blipFill>
                <a:blip r:embed="rId110"/>
                <a:stretch>
                  <a:fillRect/>
                </a:stretch>
              </p:blipFill>
              <p:spPr>
                <a:xfrm>
                  <a:off x="10719648" y="2488176"/>
                  <a:ext cx="464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58FDC47E-7DDE-9C1A-16FA-DEBBEB1BF0D1}"/>
                    </a:ext>
                  </a:extLst>
                </p14:cNvPr>
                <p14:cNvContentPartPr/>
                <p14:nvPr/>
              </p14:nvContentPartPr>
              <p14:xfrm>
                <a:off x="10612008" y="2680776"/>
                <a:ext cx="289800" cy="61200"/>
              </p14:xfrm>
            </p:contentPart>
          </mc:Choice>
          <mc:Fallback xmlns="">
            <p:pic>
              <p:nvPicPr>
                <p:cNvPr id="69" name="Freihand 68">
                  <a:extLst>
                    <a:ext uri="{FF2B5EF4-FFF2-40B4-BE49-F238E27FC236}">
                      <a16:creationId xmlns:a16="http://schemas.microsoft.com/office/drawing/2014/main" id="{58FDC47E-7DDE-9C1A-16FA-DEBBEB1BF0D1}"/>
                    </a:ext>
                  </a:extLst>
                </p:cNvPr>
                <p:cNvPicPr/>
                <p:nvPr/>
              </p:nvPicPr>
              <p:blipFill>
                <a:blip r:embed="rId112"/>
                <a:stretch>
                  <a:fillRect/>
                </a:stretch>
              </p:blipFill>
              <p:spPr>
                <a:xfrm>
                  <a:off x="10603368" y="2672136"/>
                  <a:ext cx="307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CCF88CC1-89B6-1D8E-219B-6BA70017398A}"/>
                    </a:ext>
                  </a:extLst>
                </p14:cNvPr>
                <p14:cNvContentPartPr/>
                <p14:nvPr/>
              </p14:nvContentPartPr>
              <p14:xfrm>
                <a:off x="10581048" y="2393856"/>
                <a:ext cx="506520" cy="291600"/>
              </p14:xfrm>
            </p:contentPart>
          </mc:Choice>
          <mc:Fallback xmlns="">
            <p:pic>
              <p:nvPicPr>
                <p:cNvPr id="70" name="Freihand 69">
                  <a:extLst>
                    <a:ext uri="{FF2B5EF4-FFF2-40B4-BE49-F238E27FC236}">
                      <a16:creationId xmlns:a16="http://schemas.microsoft.com/office/drawing/2014/main" id="{CCF88CC1-89B6-1D8E-219B-6BA70017398A}"/>
                    </a:ext>
                  </a:extLst>
                </p:cNvPr>
                <p:cNvPicPr/>
                <p:nvPr/>
              </p:nvPicPr>
              <p:blipFill>
                <a:blip r:embed="rId114"/>
                <a:stretch>
                  <a:fillRect/>
                </a:stretch>
              </p:blipFill>
              <p:spPr>
                <a:xfrm>
                  <a:off x="10572048" y="2384856"/>
                  <a:ext cx="5241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C5360AAC-D8B7-E001-0708-D3CC32F46B75}"/>
                    </a:ext>
                  </a:extLst>
                </p14:cNvPr>
                <p14:cNvContentPartPr/>
                <p14:nvPr/>
              </p14:nvContentPartPr>
              <p14:xfrm>
                <a:off x="11199528" y="2420496"/>
                <a:ext cx="116280" cy="188640"/>
              </p14:xfrm>
            </p:contentPart>
          </mc:Choice>
          <mc:Fallback xmlns="">
            <p:pic>
              <p:nvPicPr>
                <p:cNvPr id="71" name="Freihand 70">
                  <a:extLst>
                    <a:ext uri="{FF2B5EF4-FFF2-40B4-BE49-F238E27FC236}">
                      <a16:creationId xmlns:a16="http://schemas.microsoft.com/office/drawing/2014/main" id="{C5360AAC-D8B7-E001-0708-D3CC32F46B75}"/>
                    </a:ext>
                  </a:extLst>
                </p:cNvPr>
                <p:cNvPicPr/>
                <p:nvPr/>
              </p:nvPicPr>
              <p:blipFill>
                <a:blip r:embed="rId116"/>
                <a:stretch>
                  <a:fillRect/>
                </a:stretch>
              </p:blipFill>
              <p:spPr>
                <a:xfrm>
                  <a:off x="11190888" y="2411496"/>
                  <a:ext cx="133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6F5D1800-D4EC-A4A1-D169-A1CC0D50F8E2}"/>
                    </a:ext>
                  </a:extLst>
                </p14:cNvPr>
                <p14:cNvContentPartPr/>
                <p14:nvPr/>
              </p14:nvContentPartPr>
              <p14:xfrm>
                <a:off x="11389608" y="2419416"/>
                <a:ext cx="100800" cy="318240"/>
              </p14:xfrm>
            </p:contentPart>
          </mc:Choice>
          <mc:Fallback xmlns="">
            <p:pic>
              <p:nvPicPr>
                <p:cNvPr id="72" name="Freihand 71">
                  <a:extLst>
                    <a:ext uri="{FF2B5EF4-FFF2-40B4-BE49-F238E27FC236}">
                      <a16:creationId xmlns:a16="http://schemas.microsoft.com/office/drawing/2014/main" id="{6F5D1800-D4EC-A4A1-D169-A1CC0D50F8E2}"/>
                    </a:ext>
                  </a:extLst>
                </p:cNvPr>
                <p:cNvPicPr/>
                <p:nvPr/>
              </p:nvPicPr>
              <p:blipFill>
                <a:blip r:embed="rId118"/>
                <a:stretch>
                  <a:fillRect/>
                </a:stretch>
              </p:blipFill>
              <p:spPr>
                <a:xfrm>
                  <a:off x="11380968" y="2410416"/>
                  <a:ext cx="118440" cy="33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4253D0BB-5FD7-74A1-F033-E8B2B12EC6E2}"/>
                  </a:ext>
                </a:extLst>
              </p14:cNvPr>
              <p14:cNvContentPartPr/>
              <p14:nvPr/>
            </p14:nvContentPartPr>
            <p14:xfrm>
              <a:off x="5662728" y="3914496"/>
              <a:ext cx="2086560" cy="546480"/>
            </p14:xfrm>
          </p:contentPart>
        </mc:Choice>
        <mc:Fallback xmlns="">
          <p:pic>
            <p:nvPicPr>
              <p:cNvPr id="74" name="Freihand 73">
                <a:extLst>
                  <a:ext uri="{FF2B5EF4-FFF2-40B4-BE49-F238E27FC236}">
                    <a16:creationId xmlns:a16="http://schemas.microsoft.com/office/drawing/2014/main" id="{4253D0BB-5FD7-74A1-F033-E8B2B12EC6E2}"/>
                  </a:ext>
                </a:extLst>
              </p:cNvPr>
              <p:cNvPicPr/>
              <p:nvPr/>
            </p:nvPicPr>
            <p:blipFill>
              <a:blip r:embed="rId120"/>
              <a:stretch>
                <a:fillRect/>
              </a:stretch>
            </p:blipFill>
            <p:spPr>
              <a:xfrm>
                <a:off x="5654088" y="3905496"/>
                <a:ext cx="2104200" cy="564120"/>
              </a:xfrm>
              <a:prstGeom prst="rect">
                <a:avLst/>
              </a:prstGeom>
            </p:spPr>
          </p:pic>
        </mc:Fallback>
      </mc:AlternateContent>
      <p:grpSp>
        <p:nvGrpSpPr>
          <p:cNvPr id="99" name="Gruppieren 98">
            <a:extLst>
              <a:ext uri="{FF2B5EF4-FFF2-40B4-BE49-F238E27FC236}">
                <a16:creationId xmlns:a16="http://schemas.microsoft.com/office/drawing/2014/main" id="{E6B9840D-8CFA-2D17-6DA8-D8CDF03458AC}"/>
              </a:ext>
            </a:extLst>
          </p:cNvPr>
          <p:cNvGrpSpPr/>
          <p:nvPr/>
        </p:nvGrpSpPr>
        <p:grpSpPr>
          <a:xfrm>
            <a:off x="4128768" y="4433256"/>
            <a:ext cx="3665160" cy="1686960"/>
            <a:chOff x="4128768" y="4433256"/>
            <a:chExt cx="3665160" cy="1686960"/>
          </a:xfrm>
        </p:grpSpPr>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571861C9-36B4-15C8-2E67-3F8A79D3E274}"/>
                    </a:ext>
                  </a:extLst>
                </p14:cNvPr>
                <p14:cNvContentPartPr/>
                <p14:nvPr/>
              </p14:nvContentPartPr>
              <p14:xfrm>
                <a:off x="5408208" y="4508856"/>
                <a:ext cx="965880" cy="1308960"/>
              </p14:xfrm>
            </p:contentPart>
          </mc:Choice>
          <mc:Fallback xmlns="">
            <p:pic>
              <p:nvPicPr>
                <p:cNvPr id="75" name="Freihand 74">
                  <a:extLst>
                    <a:ext uri="{FF2B5EF4-FFF2-40B4-BE49-F238E27FC236}">
                      <a16:creationId xmlns:a16="http://schemas.microsoft.com/office/drawing/2014/main" id="{571861C9-36B4-15C8-2E67-3F8A79D3E274}"/>
                    </a:ext>
                  </a:extLst>
                </p:cNvPr>
                <p:cNvPicPr/>
                <p:nvPr/>
              </p:nvPicPr>
              <p:blipFill>
                <a:blip r:embed="rId122"/>
                <a:stretch>
                  <a:fillRect/>
                </a:stretch>
              </p:blipFill>
              <p:spPr>
                <a:xfrm>
                  <a:off x="5399568" y="4500216"/>
                  <a:ext cx="983520" cy="1326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079D5F85-66A1-026D-D4B8-66F849ABC6A7}"/>
                    </a:ext>
                  </a:extLst>
                </p14:cNvPr>
                <p14:cNvContentPartPr/>
                <p14:nvPr/>
              </p14:nvContentPartPr>
              <p14:xfrm>
                <a:off x="6190848" y="4433256"/>
                <a:ext cx="198720" cy="198720"/>
              </p14:xfrm>
            </p:contentPart>
          </mc:Choice>
          <mc:Fallback xmlns="">
            <p:pic>
              <p:nvPicPr>
                <p:cNvPr id="76" name="Freihand 75">
                  <a:extLst>
                    <a:ext uri="{FF2B5EF4-FFF2-40B4-BE49-F238E27FC236}">
                      <a16:creationId xmlns:a16="http://schemas.microsoft.com/office/drawing/2014/main" id="{079D5F85-66A1-026D-D4B8-66F849ABC6A7}"/>
                    </a:ext>
                  </a:extLst>
                </p:cNvPr>
                <p:cNvPicPr/>
                <p:nvPr/>
              </p:nvPicPr>
              <p:blipFill>
                <a:blip r:embed="rId124"/>
                <a:stretch>
                  <a:fillRect/>
                </a:stretch>
              </p:blipFill>
              <p:spPr>
                <a:xfrm>
                  <a:off x="6181848" y="4424256"/>
                  <a:ext cx="2163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68FD9EC2-83A1-D698-F629-980A49620E4B}"/>
                    </a:ext>
                  </a:extLst>
                </p14:cNvPr>
                <p14:cNvContentPartPr/>
                <p14:nvPr/>
              </p14:nvContentPartPr>
              <p14:xfrm>
                <a:off x="4128768" y="5764896"/>
                <a:ext cx="194040" cy="265680"/>
              </p14:xfrm>
            </p:contentPart>
          </mc:Choice>
          <mc:Fallback xmlns="">
            <p:pic>
              <p:nvPicPr>
                <p:cNvPr id="78" name="Freihand 77">
                  <a:extLst>
                    <a:ext uri="{FF2B5EF4-FFF2-40B4-BE49-F238E27FC236}">
                      <a16:creationId xmlns:a16="http://schemas.microsoft.com/office/drawing/2014/main" id="{68FD9EC2-83A1-D698-F629-980A49620E4B}"/>
                    </a:ext>
                  </a:extLst>
                </p:cNvPr>
                <p:cNvPicPr/>
                <p:nvPr/>
              </p:nvPicPr>
              <p:blipFill>
                <a:blip r:embed="rId126"/>
                <a:stretch>
                  <a:fillRect/>
                </a:stretch>
              </p:blipFill>
              <p:spPr>
                <a:xfrm>
                  <a:off x="4119768" y="5756256"/>
                  <a:ext cx="2116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42CE0ACF-803B-E22B-1A4F-0A4DA6BADEF7}"/>
                    </a:ext>
                  </a:extLst>
                </p14:cNvPr>
                <p14:cNvContentPartPr/>
                <p14:nvPr/>
              </p14:nvContentPartPr>
              <p14:xfrm>
                <a:off x="4223448" y="5889816"/>
                <a:ext cx="96840" cy="112680"/>
              </p14:xfrm>
            </p:contentPart>
          </mc:Choice>
          <mc:Fallback xmlns="">
            <p:pic>
              <p:nvPicPr>
                <p:cNvPr id="79" name="Freihand 78">
                  <a:extLst>
                    <a:ext uri="{FF2B5EF4-FFF2-40B4-BE49-F238E27FC236}">
                      <a16:creationId xmlns:a16="http://schemas.microsoft.com/office/drawing/2014/main" id="{42CE0ACF-803B-E22B-1A4F-0A4DA6BADEF7}"/>
                    </a:ext>
                  </a:extLst>
                </p:cNvPr>
                <p:cNvPicPr/>
                <p:nvPr/>
              </p:nvPicPr>
              <p:blipFill>
                <a:blip r:embed="rId128"/>
                <a:stretch>
                  <a:fillRect/>
                </a:stretch>
              </p:blipFill>
              <p:spPr>
                <a:xfrm>
                  <a:off x="4214448" y="5881176"/>
                  <a:ext cx="114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3D61A1AF-0471-E264-7FC4-6F97AEC872B9}"/>
                    </a:ext>
                  </a:extLst>
                </p14:cNvPr>
                <p14:cNvContentPartPr/>
                <p14:nvPr/>
              </p14:nvContentPartPr>
              <p14:xfrm>
                <a:off x="4363128" y="5840136"/>
                <a:ext cx="121320" cy="153000"/>
              </p14:xfrm>
            </p:contentPart>
          </mc:Choice>
          <mc:Fallback xmlns="">
            <p:pic>
              <p:nvPicPr>
                <p:cNvPr id="80" name="Freihand 79">
                  <a:extLst>
                    <a:ext uri="{FF2B5EF4-FFF2-40B4-BE49-F238E27FC236}">
                      <a16:creationId xmlns:a16="http://schemas.microsoft.com/office/drawing/2014/main" id="{3D61A1AF-0471-E264-7FC4-6F97AEC872B9}"/>
                    </a:ext>
                  </a:extLst>
                </p:cNvPr>
                <p:cNvPicPr/>
                <p:nvPr/>
              </p:nvPicPr>
              <p:blipFill>
                <a:blip r:embed="rId130"/>
                <a:stretch>
                  <a:fillRect/>
                </a:stretch>
              </p:blipFill>
              <p:spPr>
                <a:xfrm>
                  <a:off x="4354128" y="5831136"/>
                  <a:ext cx="138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6E2CB406-CC4B-3695-B9C0-E7C27E451151}"/>
                    </a:ext>
                  </a:extLst>
                </p14:cNvPr>
                <p14:cNvContentPartPr/>
                <p14:nvPr/>
              </p14:nvContentPartPr>
              <p14:xfrm>
                <a:off x="4547448" y="5825736"/>
                <a:ext cx="310680" cy="294480"/>
              </p14:xfrm>
            </p:contentPart>
          </mc:Choice>
          <mc:Fallback xmlns="">
            <p:pic>
              <p:nvPicPr>
                <p:cNvPr id="81" name="Freihand 80">
                  <a:extLst>
                    <a:ext uri="{FF2B5EF4-FFF2-40B4-BE49-F238E27FC236}">
                      <a16:creationId xmlns:a16="http://schemas.microsoft.com/office/drawing/2014/main" id="{6E2CB406-CC4B-3695-B9C0-E7C27E451151}"/>
                    </a:ext>
                  </a:extLst>
                </p:cNvPr>
                <p:cNvPicPr/>
                <p:nvPr/>
              </p:nvPicPr>
              <p:blipFill>
                <a:blip r:embed="rId132"/>
                <a:stretch>
                  <a:fillRect/>
                </a:stretch>
              </p:blipFill>
              <p:spPr>
                <a:xfrm>
                  <a:off x="4538448" y="5817096"/>
                  <a:ext cx="3283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A0D34250-629A-C00C-6DB8-AD295EAC5EFB}"/>
                    </a:ext>
                  </a:extLst>
                </p14:cNvPr>
                <p14:cNvContentPartPr/>
                <p14:nvPr/>
              </p14:nvContentPartPr>
              <p14:xfrm>
                <a:off x="4919328" y="5814936"/>
                <a:ext cx="134640" cy="171000"/>
              </p14:xfrm>
            </p:contentPart>
          </mc:Choice>
          <mc:Fallback xmlns="">
            <p:pic>
              <p:nvPicPr>
                <p:cNvPr id="82" name="Freihand 81">
                  <a:extLst>
                    <a:ext uri="{FF2B5EF4-FFF2-40B4-BE49-F238E27FC236}">
                      <a16:creationId xmlns:a16="http://schemas.microsoft.com/office/drawing/2014/main" id="{A0D34250-629A-C00C-6DB8-AD295EAC5EFB}"/>
                    </a:ext>
                  </a:extLst>
                </p:cNvPr>
                <p:cNvPicPr/>
                <p:nvPr/>
              </p:nvPicPr>
              <p:blipFill>
                <a:blip r:embed="rId134"/>
                <a:stretch>
                  <a:fillRect/>
                </a:stretch>
              </p:blipFill>
              <p:spPr>
                <a:xfrm>
                  <a:off x="4910328" y="5805936"/>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5AE887E1-7358-244E-7BA4-0A38DCCDBB18}"/>
                    </a:ext>
                  </a:extLst>
                </p14:cNvPr>
                <p14:cNvContentPartPr/>
                <p14:nvPr/>
              </p14:nvContentPartPr>
              <p14:xfrm>
                <a:off x="5116248" y="5692896"/>
                <a:ext cx="17280" cy="201240"/>
              </p14:xfrm>
            </p:contentPart>
          </mc:Choice>
          <mc:Fallback xmlns="">
            <p:pic>
              <p:nvPicPr>
                <p:cNvPr id="83" name="Freihand 82">
                  <a:extLst>
                    <a:ext uri="{FF2B5EF4-FFF2-40B4-BE49-F238E27FC236}">
                      <a16:creationId xmlns:a16="http://schemas.microsoft.com/office/drawing/2014/main" id="{5AE887E1-7358-244E-7BA4-0A38DCCDBB18}"/>
                    </a:ext>
                  </a:extLst>
                </p:cNvPr>
                <p:cNvPicPr/>
                <p:nvPr/>
              </p:nvPicPr>
              <p:blipFill>
                <a:blip r:embed="rId136"/>
                <a:stretch>
                  <a:fillRect/>
                </a:stretch>
              </p:blipFill>
              <p:spPr>
                <a:xfrm>
                  <a:off x="5107248" y="5684256"/>
                  <a:ext cx="34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98A2A665-7EBA-3701-3D26-AF55F11705A2}"/>
                    </a:ext>
                  </a:extLst>
                </p14:cNvPr>
                <p14:cNvContentPartPr/>
                <p14:nvPr/>
              </p14:nvContentPartPr>
              <p14:xfrm>
                <a:off x="4888008" y="5806296"/>
                <a:ext cx="68760" cy="163440"/>
              </p14:xfrm>
            </p:contentPart>
          </mc:Choice>
          <mc:Fallback xmlns="">
            <p:pic>
              <p:nvPicPr>
                <p:cNvPr id="85" name="Freihand 84">
                  <a:extLst>
                    <a:ext uri="{FF2B5EF4-FFF2-40B4-BE49-F238E27FC236}">
                      <a16:creationId xmlns:a16="http://schemas.microsoft.com/office/drawing/2014/main" id="{98A2A665-7EBA-3701-3D26-AF55F11705A2}"/>
                    </a:ext>
                  </a:extLst>
                </p:cNvPr>
                <p:cNvPicPr/>
                <p:nvPr/>
              </p:nvPicPr>
              <p:blipFill>
                <a:blip r:embed="rId138"/>
                <a:stretch>
                  <a:fillRect/>
                </a:stretch>
              </p:blipFill>
              <p:spPr>
                <a:xfrm>
                  <a:off x="4879368" y="5797656"/>
                  <a:ext cx="86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D4DA8C68-B4B5-0E8D-A95A-7919EFF71213}"/>
                    </a:ext>
                  </a:extLst>
                </p14:cNvPr>
                <p14:cNvContentPartPr/>
                <p14:nvPr/>
              </p14:nvContentPartPr>
              <p14:xfrm>
                <a:off x="5171328" y="5817816"/>
                <a:ext cx="272160" cy="137160"/>
              </p14:xfrm>
            </p:contentPart>
          </mc:Choice>
          <mc:Fallback xmlns="">
            <p:pic>
              <p:nvPicPr>
                <p:cNvPr id="87" name="Freihand 86">
                  <a:extLst>
                    <a:ext uri="{FF2B5EF4-FFF2-40B4-BE49-F238E27FC236}">
                      <a16:creationId xmlns:a16="http://schemas.microsoft.com/office/drawing/2014/main" id="{D4DA8C68-B4B5-0E8D-A95A-7919EFF71213}"/>
                    </a:ext>
                  </a:extLst>
                </p:cNvPr>
                <p:cNvPicPr/>
                <p:nvPr/>
              </p:nvPicPr>
              <p:blipFill>
                <a:blip r:embed="rId140"/>
                <a:stretch>
                  <a:fillRect/>
                </a:stretch>
              </p:blipFill>
              <p:spPr>
                <a:xfrm>
                  <a:off x="5162688" y="5808816"/>
                  <a:ext cx="289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5D0DDC43-E2C2-01C5-07F4-0B4FB57390F6}"/>
                    </a:ext>
                  </a:extLst>
                </p14:cNvPr>
                <p14:cNvContentPartPr/>
                <p14:nvPr/>
              </p14:nvContentPartPr>
              <p14:xfrm>
                <a:off x="5656248" y="5693616"/>
                <a:ext cx="154440" cy="216720"/>
              </p14:xfrm>
            </p:contentPart>
          </mc:Choice>
          <mc:Fallback xmlns="">
            <p:pic>
              <p:nvPicPr>
                <p:cNvPr id="88" name="Freihand 87">
                  <a:extLst>
                    <a:ext uri="{FF2B5EF4-FFF2-40B4-BE49-F238E27FC236}">
                      <a16:creationId xmlns:a16="http://schemas.microsoft.com/office/drawing/2014/main" id="{5D0DDC43-E2C2-01C5-07F4-0B4FB57390F6}"/>
                    </a:ext>
                  </a:extLst>
                </p:cNvPr>
                <p:cNvPicPr/>
                <p:nvPr/>
              </p:nvPicPr>
              <p:blipFill>
                <a:blip r:embed="rId142"/>
                <a:stretch>
                  <a:fillRect/>
                </a:stretch>
              </p:blipFill>
              <p:spPr>
                <a:xfrm>
                  <a:off x="5647608" y="5684976"/>
                  <a:ext cx="172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58592F6A-9E94-4AED-F472-76B0DC0806AE}"/>
                    </a:ext>
                  </a:extLst>
                </p14:cNvPr>
                <p14:cNvContentPartPr/>
                <p14:nvPr/>
              </p14:nvContentPartPr>
              <p14:xfrm>
                <a:off x="5831928" y="5820696"/>
                <a:ext cx="215280" cy="52560"/>
              </p14:xfrm>
            </p:contentPart>
          </mc:Choice>
          <mc:Fallback xmlns="">
            <p:pic>
              <p:nvPicPr>
                <p:cNvPr id="89" name="Freihand 88">
                  <a:extLst>
                    <a:ext uri="{FF2B5EF4-FFF2-40B4-BE49-F238E27FC236}">
                      <a16:creationId xmlns:a16="http://schemas.microsoft.com/office/drawing/2014/main" id="{58592F6A-9E94-4AED-F472-76B0DC0806AE}"/>
                    </a:ext>
                  </a:extLst>
                </p:cNvPr>
                <p:cNvPicPr/>
                <p:nvPr/>
              </p:nvPicPr>
              <p:blipFill>
                <a:blip r:embed="rId144"/>
                <a:stretch>
                  <a:fillRect/>
                </a:stretch>
              </p:blipFill>
              <p:spPr>
                <a:xfrm>
                  <a:off x="5823288" y="5811696"/>
                  <a:ext cx="232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BC071965-9137-F777-2749-9B3F5615CE7A}"/>
                    </a:ext>
                  </a:extLst>
                </p14:cNvPr>
                <p14:cNvContentPartPr/>
                <p14:nvPr/>
              </p14:nvContentPartPr>
              <p14:xfrm>
                <a:off x="6116688" y="5788656"/>
                <a:ext cx="222480" cy="82440"/>
              </p14:xfrm>
            </p:contentPart>
          </mc:Choice>
          <mc:Fallback xmlns="">
            <p:pic>
              <p:nvPicPr>
                <p:cNvPr id="90" name="Freihand 89">
                  <a:extLst>
                    <a:ext uri="{FF2B5EF4-FFF2-40B4-BE49-F238E27FC236}">
                      <a16:creationId xmlns:a16="http://schemas.microsoft.com/office/drawing/2014/main" id="{BC071965-9137-F777-2749-9B3F5615CE7A}"/>
                    </a:ext>
                  </a:extLst>
                </p:cNvPr>
                <p:cNvPicPr/>
                <p:nvPr/>
              </p:nvPicPr>
              <p:blipFill>
                <a:blip r:embed="rId146"/>
                <a:stretch>
                  <a:fillRect/>
                </a:stretch>
              </p:blipFill>
              <p:spPr>
                <a:xfrm>
                  <a:off x="6107688" y="5780016"/>
                  <a:ext cx="240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B1E7C968-FEE4-CEEE-21F9-46DD1E87E683}"/>
                    </a:ext>
                  </a:extLst>
                </p14:cNvPr>
                <p14:cNvContentPartPr/>
                <p14:nvPr/>
              </p14:nvContentPartPr>
              <p14:xfrm>
                <a:off x="6345648" y="5782896"/>
                <a:ext cx="95760" cy="248760"/>
              </p14:xfrm>
            </p:contentPart>
          </mc:Choice>
          <mc:Fallback xmlns="">
            <p:pic>
              <p:nvPicPr>
                <p:cNvPr id="91" name="Freihand 90">
                  <a:extLst>
                    <a:ext uri="{FF2B5EF4-FFF2-40B4-BE49-F238E27FC236}">
                      <a16:creationId xmlns:a16="http://schemas.microsoft.com/office/drawing/2014/main" id="{B1E7C968-FEE4-CEEE-21F9-46DD1E87E683}"/>
                    </a:ext>
                  </a:extLst>
                </p:cNvPr>
                <p:cNvPicPr/>
                <p:nvPr/>
              </p:nvPicPr>
              <p:blipFill>
                <a:blip r:embed="rId148"/>
                <a:stretch>
                  <a:fillRect/>
                </a:stretch>
              </p:blipFill>
              <p:spPr>
                <a:xfrm>
                  <a:off x="6336648" y="5773896"/>
                  <a:ext cx="1134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8623EAB5-6D2F-9A98-A63A-86672D8F2AB6}"/>
                    </a:ext>
                  </a:extLst>
                </p14:cNvPr>
                <p14:cNvContentPartPr/>
                <p14:nvPr/>
              </p14:nvContentPartPr>
              <p14:xfrm>
                <a:off x="6616368" y="5648256"/>
                <a:ext cx="144360" cy="207000"/>
              </p14:xfrm>
            </p:contentPart>
          </mc:Choice>
          <mc:Fallback xmlns="">
            <p:pic>
              <p:nvPicPr>
                <p:cNvPr id="92" name="Freihand 91">
                  <a:extLst>
                    <a:ext uri="{FF2B5EF4-FFF2-40B4-BE49-F238E27FC236}">
                      <a16:creationId xmlns:a16="http://schemas.microsoft.com/office/drawing/2014/main" id="{8623EAB5-6D2F-9A98-A63A-86672D8F2AB6}"/>
                    </a:ext>
                  </a:extLst>
                </p:cNvPr>
                <p:cNvPicPr/>
                <p:nvPr/>
              </p:nvPicPr>
              <p:blipFill>
                <a:blip r:embed="rId150"/>
                <a:stretch>
                  <a:fillRect/>
                </a:stretch>
              </p:blipFill>
              <p:spPr>
                <a:xfrm>
                  <a:off x="6607368" y="5639256"/>
                  <a:ext cx="162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81795AD1-52FC-3328-A56F-4FE55FC8E6F1}"/>
                    </a:ext>
                  </a:extLst>
                </p14:cNvPr>
                <p14:cNvContentPartPr/>
                <p14:nvPr/>
              </p14:nvContentPartPr>
              <p14:xfrm>
                <a:off x="6784488" y="5763816"/>
                <a:ext cx="295560" cy="77040"/>
              </p14:xfrm>
            </p:contentPart>
          </mc:Choice>
          <mc:Fallback xmlns="">
            <p:pic>
              <p:nvPicPr>
                <p:cNvPr id="93" name="Freihand 92">
                  <a:extLst>
                    <a:ext uri="{FF2B5EF4-FFF2-40B4-BE49-F238E27FC236}">
                      <a16:creationId xmlns:a16="http://schemas.microsoft.com/office/drawing/2014/main" id="{81795AD1-52FC-3328-A56F-4FE55FC8E6F1}"/>
                    </a:ext>
                  </a:extLst>
                </p:cNvPr>
                <p:cNvPicPr/>
                <p:nvPr/>
              </p:nvPicPr>
              <p:blipFill>
                <a:blip r:embed="rId152"/>
                <a:stretch>
                  <a:fillRect/>
                </a:stretch>
              </p:blipFill>
              <p:spPr>
                <a:xfrm>
                  <a:off x="6775488" y="5755176"/>
                  <a:ext cx="313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7D6071B5-FE53-A2F4-1527-EA9689763F79}"/>
                    </a:ext>
                  </a:extLst>
                </p14:cNvPr>
                <p14:cNvContentPartPr/>
                <p14:nvPr/>
              </p14:nvContentPartPr>
              <p14:xfrm>
                <a:off x="7131528" y="5790816"/>
                <a:ext cx="111240" cy="57240"/>
              </p14:xfrm>
            </p:contentPart>
          </mc:Choice>
          <mc:Fallback xmlns="">
            <p:pic>
              <p:nvPicPr>
                <p:cNvPr id="95" name="Freihand 94">
                  <a:extLst>
                    <a:ext uri="{FF2B5EF4-FFF2-40B4-BE49-F238E27FC236}">
                      <a16:creationId xmlns:a16="http://schemas.microsoft.com/office/drawing/2014/main" id="{7D6071B5-FE53-A2F4-1527-EA9689763F79}"/>
                    </a:ext>
                  </a:extLst>
                </p:cNvPr>
                <p:cNvPicPr/>
                <p:nvPr/>
              </p:nvPicPr>
              <p:blipFill>
                <a:blip r:embed="rId154"/>
                <a:stretch>
                  <a:fillRect/>
                </a:stretch>
              </p:blipFill>
              <p:spPr>
                <a:xfrm>
                  <a:off x="7122528" y="5782176"/>
                  <a:ext cx="128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62BF7026-D2B3-045A-F250-BDA88BD925F5}"/>
                    </a:ext>
                  </a:extLst>
                </p14:cNvPr>
                <p14:cNvContentPartPr/>
                <p14:nvPr/>
              </p14:nvContentPartPr>
              <p14:xfrm>
                <a:off x="7318368" y="5614056"/>
                <a:ext cx="168120" cy="209160"/>
              </p14:xfrm>
            </p:contentPart>
          </mc:Choice>
          <mc:Fallback xmlns="">
            <p:pic>
              <p:nvPicPr>
                <p:cNvPr id="96" name="Freihand 95">
                  <a:extLst>
                    <a:ext uri="{FF2B5EF4-FFF2-40B4-BE49-F238E27FC236}">
                      <a16:creationId xmlns:a16="http://schemas.microsoft.com/office/drawing/2014/main" id="{62BF7026-D2B3-045A-F250-BDA88BD925F5}"/>
                    </a:ext>
                  </a:extLst>
                </p:cNvPr>
                <p:cNvPicPr/>
                <p:nvPr/>
              </p:nvPicPr>
              <p:blipFill>
                <a:blip r:embed="rId156"/>
                <a:stretch>
                  <a:fillRect/>
                </a:stretch>
              </p:blipFill>
              <p:spPr>
                <a:xfrm>
                  <a:off x="7309728" y="5605056"/>
                  <a:ext cx="185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0610E95E-B028-7398-F885-2A5D2F313443}"/>
                    </a:ext>
                  </a:extLst>
                </p14:cNvPr>
                <p14:cNvContentPartPr/>
                <p14:nvPr/>
              </p14:nvContentPartPr>
              <p14:xfrm>
                <a:off x="7597008" y="5551056"/>
                <a:ext cx="196920" cy="296280"/>
              </p14:xfrm>
            </p:contentPart>
          </mc:Choice>
          <mc:Fallback xmlns="">
            <p:pic>
              <p:nvPicPr>
                <p:cNvPr id="98" name="Freihand 97">
                  <a:extLst>
                    <a:ext uri="{FF2B5EF4-FFF2-40B4-BE49-F238E27FC236}">
                      <a16:creationId xmlns:a16="http://schemas.microsoft.com/office/drawing/2014/main" id="{0610E95E-B028-7398-F885-2A5D2F313443}"/>
                    </a:ext>
                  </a:extLst>
                </p:cNvPr>
                <p:cNvPicPr/>
                <p:nvPr/>
              </p:nvPicPr>
              <p:blipFill>
                <a:blip r:embed="rId158"/>
                <a:stretch>
                  <a:fillRect/>
                </a:stretch>
              </p:blipFill>
              <p:spPr>
                <a:xfrm>
                  <a:off x="7588008" y="5542056"/>
                  <a:ext cx="214560" cy="313920"/>
                </a:xfrm>
                <a:prstGeom prst="rect">
                  <a:avLst/>
                </a:prstGeom>
              </p:spPr>
            </p:pic>
          </mc:Fallback>
        </mc:AlternateContent>
      </p:grpSp>
      <p:grpSp>
        <p:nvGrpSpPr>
          <p:cNvPr id="108" name="Gruppieren 107">
            <a:extLst>
              <a:ext uri="{FF2B5EF4-FFF2-40B4-BE49-F238E27FC236}">
                <a16:creationId xmlns:a16="http://schemas.microsoft.com/office/drawing/2014/main" id="{654A46F2-8262-3CA6-CB73-7D2A92CB6B4A}"/>
              </a:ext>
            </a:extLst>
          </p:cNvPr>
          <p:cNvGrpSpPr/>
          <p:nvPr/>
        </p:nvGrpSpPr>
        <p:grpSpPr>
          <a:xfrm>
            <a:off x="7824168" y="5440536"/>
            <a:ext cx="717480" cy="440280"/>
            <a:chOff x="7824168" y="5440536"/>
            <a:chExt cx="717480" cy="440280"/>
          </a:xfrm>
        </p:grpSpPr>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F0124C84-AAF1-C539-2425-9CDC7C80C59F}"/>
                    </a:ext>
                  </a:extLst>
                </p14:cNvPr>
                <p14:cNvContentPartPr/>
                <p14:nvPr/>
              </p14:nvContentPartPr>
              <p14:xfrm>
                <a:off x="7824168" y="5444856"/>
                <a:ext cx="110520" cy="412560"/>
              </p14:xfrm>
            </p:contentPart>
          </mc:Choice>
          <mc:Fallback xmlns="">
            <p:pic>
              <p:nvPicPr>
                <p:cNvPr id="100" name="Freihand 99">
                  <a:extLst>
                    <a:ext uri="{FF2B5EF4-FFF2-40B4-BE49-F238E27FC236}">
                      <a16:creationId xmlns:a16="http://schemas.microsoft.com/office/drawing/2014/main" id="{F0124C84-AAF1-C539-2425-9CDC7C80C59F}"/>
                    </a:ext>
                  </a:extLst>
                </p:cNvPr>
                <p:cNvPicPr/>
                <p:nvPr/>
              </p:nvPicPr>
              <p:blipFill>
                <a:blip r:embed="rId160"/>
                <a:stretch>
                  <a:fillRect/>
                </a:stretch>
              </p:blipFill>
              <p:spPr>
                <a:xfrm>
                  <a:off x="7815168" y="5435856"/>
                  <a:ext cx="12816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1" name="Freihand 100">
                  <a:extLst>
                    <a:ext uri="{FF2B5EF4-FFF2-40B4-BE49-F238E27FC236}">
                      <a16:creationId xmlns:a16="http://schemas.microsoft.com/office/drawing/2014/main" id="{91EB38E3-716F-03FE-E34B-1FE407E0CD84}"/>
                    </a:ext>
                  </a:extLst>
                </p14:cNvPr>
                <p14:cNvContentPartPr/>
                <p14:nvPr/>
              </p14:nvContentPartPr>
              <p14:xfrm>
                <a:off x="7941528" y="5629896"/>
                <a:ext cx="151200" cy="119160"/>
              </p14:xfrm>
            </p:contentPart>
          </mc:Choice>
          <mc:Fallback xmlns="">
            <p:pic>
              <p:nvPicPr>
                <p:cNvPr id="101" name="Freihand 100">
                  <a:extLst>
                    <a:ext uri="{FF2B5EF4-FFF2-40B4-BE49-F238E27FC236}">
                      <a16:creationId xmlns:a16="http://schemas.microsoft.com/office/drawing/2014/main" id="{91EB38E3-716F-03FE-E34B-1FE407E0CD84}"/>
                    </a:ext>
                  </a:extLst>
                </p:cNvPr>
                <p:cNvPicPr/>
                <p:nvPr/>
              </p:nvPicPr>
              <p:blipFill>
                <a:blip r:embed="rId162"/>
                <a:stretch>
                  <a:fillRect/>
                </a:stretch>
              </p:blipFill>
              <p:spPr>
                <a:xfrm>
                  <a:off x="7932888" y="5621256"/>
                  <a:ext cx="168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5F8910F8-1E1E-2597-9911-6A3ECFB2FF46}"/>
                    </a:ext>
                  </a:extLst>
                </p14:cNvPr>
                <p14:cNvContentPartPr/>
                <p14:nvPr/>
              </p14:nvContentPartPr>
              <p14:xfrm>
                <a:off x="8018928" y="5641416"/>
                <a:ext cx="88920" cy="214200"/>
              </p14:xfrm>
            </p:contentPart>
          </mc:Choice>
          <mc:Fallback xmlns="">
            <p:pic>
              <p:nvPicPr>
                <p:cNvPr id="102" name="Freihand 101">
                  <a:extLst>
                    <a:ext uri="{FF2B5EF4-FFF2-40B4-BE49-F238E27FC236}">
                      <a16:creationId xmlns:a16="http://schemas.microsoft.com/office/drawing/2014/main" id="{5F8910F8-1E1E-2597-9911-6A3ECFB2FF46}"/>
                    </a:ext>
                  </a:extLst>
                </p:cNvPr>
                <p:cNvPicPr/>
                <p:nvPr/>
              </p:nvPicPr>
              <p:blipFill>
                <a:blip r:embed="rId164"/>
                <a:stretch>
                  <a:fillRect/>
                </a:stretch>
              </p:blipFill>
              <p:spPr>
                <a:xfrm>
                  <a:off x="8009928" y="5632416"/>
                  <a:ext cx="106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Freihand 102">
                  <a:extLst>
                    <a:ext uri="{FF2B5EF4-FFF2-40B4-BE49-F238E27FC236}">
                      <a16:creationId xmlns:a16="http://schemas.microsoft.com/office/drawing/2014/main" id="{66090B11-373F-E85A-A636-FE285B626D3F}"/>
                    </a:ext>
                  </a:extLst>
                </p14:cNvPr>
                <p14:cNvContentPartPr/>
                <p14:nvPr/>
              </p14:nvContentPartPr>
              <p14:xfrm>
                <a:off x="8187048" y="5744016"/>
                <a:ext cx="21960" cy="113400"/>
              </p14:xfrm>
            </p:contentPart>
          </mc:Choice>
          <mc:Fallback xmlns="">
            <p:pic>
              <p:nvPicPr>
                <p:cNvPr id="103" name="Freihand 102">
                  <a:extLst>
                    <a:ext uri="{FF2B5EF4-FFF2-40B4-BE49-F238E27FC236}">
                      <a16:creationId xmlns:a16="http://schemas.microsoft.com/office/drawing/2014/main" id="{66090B11-373F-E85A-A636-FE285B626D3F}"/>
                    </a:ext>
                  </a:extLst>
                </p:cNvPr>
                <p:cNvPicPr/>
                <p:nvPr/>
              </p:nvPicPr>
              <p:blipFill>
                <a:blip r:embed="rId166"/>
                <a:stretch>
                  <a:fillRect/>
                </a:stretch>
              </p:blipFill>
              <p:spPr>
                <a:xfrm>
                  <a:off x="8178048" y="5735376"/>
                  <a:ext cx="39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BFE899C2-FF0E-E7D2-4996-EA61231104C1}"/>
                    </a:ext>
                  </a:extLst>
                </p14:cNvPr>
                <p14:cNvContentPartPr/>
                <p14:nvPr/>
              </p14:nvContentPartPr>
              <p14:xfrm>
                <a:off x="8339328" y="5584536"/>
                <a:ext cx="56520" cy="180720"/>
              </p14:xfrm>
            </p:contentPart>
          </mc:Choice>
          <mc:Fallback xmlns="">
            <p:pic>
              <p:nvPicPr>
                <p:cNvPr id="105" name="Freihand 104">
                  <a:extLst>
                    <a:ext uri="{FF2B5EF4-FFF2-40B4-BE49-F238E27FC236}">
                      <a16:creationId xmlns:a16="http://schemas.microsoft.com/office/drawing/2014/main" id="{BFE899C2-FF0E-E7D2-4996-EA61231104C1}"/>
                    </a:ext>
                  </a:extLst>
                </p:cNvPr>
                <p:cNvPicPr/>
                <p:nvPr/>
              </p:nvPicPr>
              <p:blipFill>
                <a:blip r:embed="rId168"/>
                <a:stretch>
                  <a:fillRect/>
                </a:stretch>
              </p:blipFill>
              <p:spPr>
                <a:xfrm>
                  <a:off x="8330688" y="5575536"/>
                  <a:ext cx="74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396270D3-6529-C935-7A6E-E8D6819C53E1}"/>
                    </a:ext>
                  </a:extLst>
                </p14:cNvPr>
                <p14:cNvContentPartPr/>
                <p14:nvPr/>
              </p14:nvContentPartPr>
              <p14:xfrm>
                <a:off x="8338968" y="5501736"/>
                <a:ext cx="14040" cy="11160"/>
              </p14:xfrm>
            </p:contentPart>
          </mc:Choice>
          <mc:Fallback xmlns="">
            <p:pic>
              <p:nvPicPr>
                <p:cNvPr id="106" name="Freihand 105">
                  <a:extLst>
                    <a:ext uri="{FF2B5EF4-FFF2-40B4-BE49-F238E27FC236}">
                      <a16:creationId xmlns:a16="http://schemas.microsoft.com/office/drawing/2014/main" id="{396270D3-6529-C935-7A6E-E8D6819C53E1}"/>
                    </a:ext>
                  </a:extLst>
                </p:cNvPr>
                <p:cNvPicPr/>
                <p:nvPr/>
              </p:nvPicPr>
              <p:blipFill>
                <a:blip r:embed="rId170"/>
                <a:stretch>
                  <a:fillRect/>
                </a:stretch>
              </p:blipFill>
              <p:spPr>
                <a:xfrm>
                  <a:off x="8330328" y="5492736"/>
                  <a:ext cx="31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E11F5998-917B-A45E-5C14-57155B36C864}"/>
                    </a:ext>
                  </a:extLst>
                </p14:cNvPr>
                <p14:cNvContentPartPr/>
                <p14:nvPr/>
              </p14:nvContentPartPr>
              <p14:xfrm>
                <a:off x="8385408" y="5440536"/>
                <a:ext cx="156240" cy="440280"/>
              </p14:xfrm>
            </p:contentPart>
          </mc:Choice>
          <mc:Fallback xmlns="">
            <p:pic>
              <p:nvPicPr>
                <p:cNvPr id="107" name="Freihand 106">
                  <a:extLst>
                    <a:ext uri="{FF2B5EF4-FFF2-40B4-BE49-F238E27FC236}">
                      <a16:creationId xmlns:a16="http://schemas.microsoft.com/office/drawing/2014/main" id="{E11F5998-917B-A45E-5C14-57155B36C864}"/>
                    </a:ext>
                  </a:extLst>
                </p:cNvPr>
                <p:cNvPicPr/>
                <p:nvPr/>
              </p:nvPicPr>
              <p:blipFill>
                <a:blip r:embed="rId172"/>
                <a:stretch>
                  <a:fillRect/>
                </a:stretch>
              </p:blipFill>
              <p:spPr>
                <a:xfrm>
                  <a:off x="8376768" y="5431536"/>
                  <a:ext cx="173880" cy="457920"/>
                </a:xfrm>
                <a:prstGeom prst="rect">
                  <a:avLst/>
                </a:prstGeom>
              </p:spPr>
            </p:pic>
          </mc:Fallback>
        </mc:AlternateContent>
      </p:grpSp>
      <p:grpSp>
        <p:nvGrpSpPr>
          <p:cNvPr id="137" name="Gruppieren 136">
            <a:extLst>
              <a:ext uri="{FF2B5EF4-FFF2-40B4-BE49-F238E27FC236}">
                <a16:creationId xmlns:a16="http://schemas.microsoft.com/office/drawing/2014/main" id="{87783015-CA03-8CCE-BE6C-8417BD346826}"/>
              </a:ext>
            </a:extLst>
          </p:cNvPr>
          <p:cNvGrpSpPr/>
          <p:nvPr/>
        </p:nvGrpSpPr>
        <p:grpSpPr>
          <a:xfrm>
            <a:off x="8333208" y="3383496"/>
            <a:ext cx="3354840" cy="1916280"/>
            <a:chOff x="8333208" y="3383496"/>
            <a:chExt cx="3354840" cy="1916280"/>
          </a:xfrm>
        </p:grpSpPr>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42108BDC-BD10-A596-1B99-6B278C57BFA0}"/>
                    </a:ext>
                  </a:extLst>
                </p14:cNvPr>
                <p14:cNvContentPartPr/>
                <p14:nvPr/>
              </p14:nvContentPartPr>
              <p14:xfrm>
                <a:off x="8392968" y="4025736"/>
                <a:ext cx="187200" cy="1208520"/>
              </p14:xfrm>
            </p:contentPart>
          </mc:Choice>
          <mc:Fallback xmlns="">
            <p:pic>
              <p:nvPicPr>
                <p:cNvPr id="109" name="Freihand 108">
                  <a:extLst>
                    <a:ext uri="{FF2B5EF4-FFF2-40B4-BE49-F238E27FC236}">
                      <a16:creationId xmlns:a16="http://schemas.microsoft.com/office/drawing/2014/main" id="{42108BDC-BD10-A596-1B99-6B278C57BFA0}"/>
                    </a:ext>
                  </a:extLst>
                </p:cNvPr>
                <p:cNvPicPr/>
                <p:nvPr/>
              </p:nvPicPr>
              <p:blipFill>
                <a:blip r:embed="rId174"/>
                <a:stretch>
                  <a:fillRect/>
                </a:stretch>
              </p:blipFill>
              <p:spPr>
                <a:xfrm>
                  <a:off x="8383968" y="4017096"/>
                  <a:ext cx="204840" cy="1226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0F48F2DC-320B-4AA5-B01F-A6C8D1AA3DD5}"/>
                    </a:ext>
                  </a:extLst>
                </p14:cNvPr>
                <p14:cNvContentPartPr/>
                <p14:nvPr/>
              </p14:nvContentPartPr>
              <p14:xfrm>
                <a:off x="8333208" y="4969296"/>
                <a:ext cx="192240" cy="330480"/>
              </p14:xfrm>
            </p:contentPart>
          </mc:Choice>
          <mc:Fallback xmlns="">
            <p:pic>
              <p:nvPicPr>
                <p:cNvPr id="110" name="Freihand 109">
                  <a:extLst>
                    <a:ext uri="{FF2B5EF4-FFF2-40B4-BE49-F238E27FC236}">
                      <a16:creationId xmlns:a16="http://schemas.microsoft.com/office/drawing/2014/main" id="{0F48F2DC-320B-4AA5-B01F-A6C8D1AA3DD5}"/>
                    </a:ext>
                  </a:extLst>
                </p:cNvPr>
                <p:cNvPicPr/>
                <p:nvPr/>
              </p:nvPicPr>
              <p:blipFill>
                <a:blip r:embed="rId176"/>
                <a:stretch>
                  <a:fillRect/>
                </a:stretch>
              </p:blipFill>
              <p:spPr>
                <a:xfrm>
                  <a:off x="8324208" y="4960656"/>
                  <a:ext cx="2098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B8A7E24F-4E60-331F-040D-724E8EEE1BC2}"/>
                    </a:ext>
                  </a:extLst>
                </p14:cNvPr>
                <p14:cNvContentPartPr/>
                <p14:nvPr/>
              </p14:nvContentPartPr>
              <p14:xfrm>
                <a:off x="8569368" y="3787776"/>
                <a:ext cx="131400" cy="299880"/>
              </p14:xfrm>
            </p:contentPart>
          </mc:Choice>
          <mc:Fallback xmlns="">
            <p:pic>
              <p:nvPicPr>
                <p:cNvPr id="111" name="Freihand 110">
                  <a:extLst>
                    <a:ext uri="{FF2B5EF4-FFF2-40B4-BE49-F238E27FC236}">
                      <a16:creationId xmlns:a16="http://schemas.microsoft.com/office/drawing/2014/main" id="{B8A7E24F-4E60-331F-040D-724E8EEE1BC2}"/>
                    </a:ext>
                  </a:extLst>
                </p:cNvPr>
                <p:cNvPicPr/>
                <p:nvPr/>
              </p:nvPicPr>
              <p:blipFill>
                <a:blip r:embed="rId178"/>
                <a:stretch>
                  <a:fillRect/>
                </a:stretch>
              </p:blipFill>
              <p:spPr>
                <a:xfrm>
                  <a:off x="8560728" y="3778776"/>
                  <a:ext cx="1490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3577DF9C-A048-C7D7-A295-EA334705E4AD}"/>
                    </a:ext>
                  </a:extLst>
                </p14:cNvPr>
                <p14:cNvContentPartPr/>
                <p14:nvPr/>
              </p14:nvContentPartPr>
              <p14:xfrm>
                <a:off x="8862048" y="3539016"/>
                <a:ext cx="167040" cy="166320"/>
              </p14:xfrm>
            </p:contentPart>
          </mc:Choice>
          <mc:Fallback xmlns="">
            <p:pic>
              <p:nvPicPr>
                <p:cNvPr id="112" name="Freihand 111">
                  <a:extLst>
                    <a:ext uri="{FF2B5EF4-FFF2-40B4-BE49-F238E27FC236}">
                      <a16:creationId xmlns:a16="http://schemas.microsoft.com/office/drawing/2014/main" id="{3577DF9C-A048-C7D7-A295-EA334705E4AD}"/>
                    </a:ext>
                  </a:extLst>
                </p:cNvPr>
                <p:cNvPicPr/>
                <p:nvPr/>
              </p:nvPicPr>
              <p:blipFill>
                <a:blip r:embed="rId180"/>
                <a:stretch>
                  <a:fillRect/>
                </a:stretch>
              </p:blipFill>
              <p:spPr>
                <a:xfrm>
                  <a:off x="8853408" y="3530016"/>
                  <a:ext cx="184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564E781A-6D4F-A745-1DFB-431B903FF654}"/>
                    </a:ext>
                  </a:extLst>
                </p14:cNvPr>
                <p14:cNvContentPartPr/>
                <p14:nvPr/>
              </p14:nvContentPartPr>
              <p14:xfrm>
                <a:off x="9070488" y="3533256"/>
                <a:ext cx="104760" cy="261360"/>
              </p14:xfrm>
            </p:contentPart>
          </mc:Choice>
          <mc:Fallback xmlns="">
            <p:pic>
              <p:nvPicPr>
                <p:cNvPr id="113" name="Freihand 112">
                  <a:extLst>
                    <a:ext uri="{FF2B5EF4-FFF2-40B4-BE49-F238E27FC236}">
                      <a16:creationId xmlns:a16="http://schemas.microsoft.com/office/drawing/2014/main" id="{564E781A-6D4F-A745-1DFB-431B903FF654}"/>
                    </a:ext>
                  </a:extLst>
                </p:cNvPr>
                <p:cNvPicPr/>
                <p:nvPr/>
              </p:nvPicPr>
              <p:blipFill>
                <a:blip r:embed="rId182"/>
                <a:stretch>
                  <a:fillRect/>
                </a:stretch>
              </p:blipFill>
              <p:spPr>
                <a:xfrm>
                  <a:off x="9061488" y="3524616"/>
                  <a:ext cx="122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B6126C4B-12E7-7432-7571-5DB4A1A6E7F5}"/>
                    </a:ext>
                  </a:extLst>
                </p14:cNvPr>
                <p14:cNvContentPartPr/>
                <p14:nvPr/>
              </p14:nvContentPartPr>
              <p14:xfrm>
                <a:off x="9214128" y="3526056"/>
                <a:ext cx="237600" cy="97920"/>
              </p14:xfrm>
            </p:contentPart>
          </mc:Choice>
          <mc:Fallback xmlns="">
            <p:pic>
              <p:nvPicPr>
                <p:cNvPr id="114" name="Freihand 113">
                  <a:extLst>
                    <a:ext uri="{FF2B5EF4-FFF2-40B4-BE49-F238E27FC236}">
                      <a16:creationId xmlns:a16="http://schemas.microsoft.com/office/drawing/2014/main" id="{B6126C4B-12E7-7432-7571-5DB4A1A6E7F5}"/>
                    </a:ext>
                  </a:extLst>
                </p:cNvPr>
                <p:cNvPicPr/>
                <p:nvPr/>
              </p:nvPicPr>
              <p:blipFill>
                <a:blip r:embed="rId184"/>
                <a:stretch>
                  <a:fillRect/>
                </a:stretch>
              </p:blipFill>
              <p:spPr>
                <a:xfrm>
                  <a:off x="9205488" y="3517056"/>
                  <a:ext cx="255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0D060598-8263-FBAA-E380-0C70A433D2EB}"/>
                    </a:ext>
                  </a:extLst>
                </p14:cNvPr>
                <p14:cNvContentPartPr/>
                <p14:nvPr/>
              </p14:nvContentPartPr>
              <p14:xfrm>
                <a:off x="9502128" y="3516696"/>
                <a:ext cx="151560" cy="70920"/>
              </p14:xfrm>
            </p:contentPart>
          </mc:Choice>
          <mc:Fallback xmlns="">
            <p:pic>
              <p:nvPicPr>
                <p:cNvPr id="115" name="Freihand 114">
                  <a:extLst>
                    <a:ext uri="{FF2B5EF4-FFF2-40B4-BE49-F238E27FC236}">
                      <a16:creationId xmlns:a16="http://schemas.microsoft.com/office/drawing/2014/main" id="{0D060598-8263-FBAA-E380-0C70A433D2EB}"/>
                    </a:ext>
                  </a:extLst>
                </p:cNvPr>
                <p:cNvPicPr/>
                <p:nvPr/>
              </p:nvPicPr>
              <p:blipFill>
                <a:blip r:embed="rId186"/>
                <a:stretch>
                  <a:fillRect/>
                </a:stretch>
              </p:blipFill>
              <p:spPr>
                <a:xfrm>
                  <a:off x="9493488" y="3508056"/>
                  <a:ext cx="169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03C402E1-DC68-6213-CE98-7E1E25B20235}"/>
                    </a:ext>
                  </a:extLst>
                </p14:cNvPr>
                <p14:cNvContentPartPr/>
                <p14:nvPr/>
              </p14:nvContentPartPr>
              <p14:xfrm>
                <a:off x="9717768" y="3427776"/>
                <a:ext cx="224640" cy="161640"/>
              </p14:xfrm>
            </p:contentPart>
          </mc:Choice>
          <mc:Fallback xmlns="">
            <p:pic>
              <p:nvPicPr>
                <p:cNvPr id="116" name="Freihand 115">
                  <a:extLst>
                    <a:ext uri="{FF2B5EF4-FFF2-40B4-BE49-F238E27FC236}">
                      <a16:creationId xmlns:a16="http://schemas.microsoft.com/office/drawing/2014/main" id="{03C402E1-DC68-6213-CE98-7E1E25B20235}"/>
                    </a:ext>
                  </a:extLst>
                </p:cNvPr>
                <p:cNvPicPr/>
                <p:nvPr/>
              </p:nvPicPr>
              <p:blipFill>
                <a:blip r:embed="rId188"/>
                <a:stretch>
                  <a:fillRect/>
                </a:stretch>
              </p:blipFill>
              <p:spPr>
                <a:xfrm>
                  <a:off x="9708768" y="3419136"/>
                  <a:ext cx="242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5D54E07E-EE39-670B-13A4-1C02FB404932}"/>
                    </a:ext>
                  </a:extLst>
                </p14:cNvPr>
                <p14:cNvContentPartPr/>
                <p14:nvPr/>
              </p14:nvContentPartPr>
              <p14:xfrm>
                <a:off x="10010088" y="3404376"/>
                <a:ext cx="290520" cy="168120"/>
              </p14:xfrm>
            </p:contentPart>
          </mc:Choice>
          <mc:Fallback xmlns="">
            <p:pic>
              <p:nvPicPr>
                <p:cNvPr id="117" name="Freihand 116">
                  <a:extLst>
                    <a:ext uri="{FF2B5EF4-FFF2-40B4-BE49-F238E27FC236}">
                      <a16:creationId xmlns:a16="http://schemas.microsoft.com/office/drawing/2014/main" id="{5D54E07E-EE39-670B-13A4-1C02FB404932}"/>
                    </a:ext>
                  </a:extLst>
                </p:cNvPr>
                <p:cNvPicPr/>
                <p:nvPr/>
              </p:nvPicPr>
              <p:blipFill>
                <a:blip r:embed="rId190"/>
                <a:stretch>
                  <a:fillRect/>
                </a:stretch>
              </p:blipFill>
              <p:spPr>
                <a:xfrm>
                  <a:off x="10001088" y="3395736"/>
                  <a:ext cx="308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C257301B-B869-F888-EB9D-1D7110DEA531}"/>
                    </a:ext>
                  </a:extLst>
                </p14:cNvPr>
                <p14:cNvContentPartPr/>
                <p14:nvPr/>
              </p14:nvContentPartPr>
              <p14:xfrm>
                <a:off x="10256688" y="3436416"/>
                <a:ext cx="20880" cy="23760"/>
              </p14:xfrm>
            </p:contentPart>
          </mc:Choice>
          <mc:Fallback xmlns="">
            <p:pic>
              <p:nvPicPr>
                <p:cNvPr id="118" name="Freihand 117">
                  <a:extLst>
                    <a:ext uri="{FF2B5EF4-FFF2-40B4-BE49-F238E27FC236}">
                      <a16:creationId xmlns:a16="http://schemas.microsoft.com/office/drawing/2014/main" id="{C257301B-B869-F888-EB9D-1D7110DEA531}"/>
                    </a:ext>
                  </a:extLst>
                </p:cNvPr>
                <p:cNvPicPr/>
                <p:nvPr/>
              </p:nvPicPr>
              <p:blipFill>
                <a:blip r:embed="rId192"/>
                <a:stretch>
                  <a:fillRect/>
                </a:stretch>
              </p:blipFill>
              <p:spPr>
                <a:xfrm>
                  <a:off x="10248048" y="3427416"/>
                  <a:ext cx="38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1949BFB5-024D-7A0A-72CE-381B3D8AB95B}"/>
                    </a:ext>
                  </a:extLst>
                </p14:cNvPr>
                <p14:cNvContentPartPr/>
                <p14:nvPr/>
              </p14:nvContentPartPr>
              <p14:xfrm>
                <a:off x="10399968" y="3492936"/>
                <a:ext cx="86040" cy="82440"/>
              </p14:xfrm>
            </p:contentPart>
          </mc:Choice>
          <mc:Fallback xmlns="">
            <p:pic>
              <p:nvPicPr>
                <p:cNvPr id="119" name="Freihand 118">
                  <a:extLst>
                    <a:ext uri="{FF2B5EF4-FFF2-40B4-BE49-F238E27FC236}">
                      <a16:creationId xmlns:a16="http://schemas.microsoft.com/office/drawing/2014/main" id="{1949BFB5-024D-7A0A-72CE-381B3D8AB95B}"/>
                    </a:ext>
                  </a:extLst>
                </p:cNvPr>
                <p:cNvPicPr/>
                <p:nvPr/>
              </p:nvPicPr>
              <p:blipFill>
                <a:blip r:embed="rId194"/>
                <a:stretch>
                  <a:fillRect/>
                </a:stretch>
              </p:blipFill>
              <p:spPr>
                <a:xfrm>
                  <a:off x="10390968" y="3483936"/>
                  <a:ext cx="103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7A272AE1-7424-43BF-93F8-A6BF75F399F1}"/>
                    </a:ext>
                  </a:extLst>
                </p14:cNvPr>
                <p14:cNvContentPartPr/>
                <p14:nvPr/>
              </p14:nvContentPartPr>
              <p14:xfrm>
                <a:off x="10700928" y="3414096"/>
                <a:ext cx="185400" cy="168120"/>
              </p14:xfrm>
            </p:contentPart>
          </mc:Choice>
          <mc:Fallback xmlns="">
            <p:pic>
              <p:nvPicPr>
                <p:cNvPr id="121" name="Freihand 120">
                  <a:extLst>
                    <a:ext uri="{FF2B5EF4-FFF2-40B4-BE49-F238E27FC236}">
                      <a16:creationId xmlns:a16="http://schemas.microsoft.com/office/drawing/2014/main" id="{7A272AE1-7424-43BF-93F8-A6BF75F399F1}"/>
                    </a:ext>
                  </a:extLst>
                </p:cNvPr>
                <p:cNvPicPr/>
                <p:nvPr/>
              </p:nvPicPr>
              <p:blipFill>
                <a:blip r:embed="rId196"/>
                <a:stretch>
                  <a:fillRect/>
                </a:stretch>
              </p:blipFill>
              <p:spPr>
                <a:xfrm>
                  <a:off x="10691928" y="3405096"/>
                  <a:ext cx="203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E4097A9D-D5D4-77F7-2E2F-D182CE2F3200}"/>
                    </a:ext>
                  </a:extLst>
                </p14:cNvPr>
                <p14:cNvContentPartPr/>
                <p14:nvPr/>
              </p14:nvContentPartPr>
              <p14:xfrm>
                <a:off x="10945008" y="3491496"/>
                <a:ext cx="102240" cy="72000"/>
              </p14:xfrm>
            </p:contentPart>
          </mc:Choice>
          <mc:Fallback xmlns="">
            <p:pic>
              <p:nvPicPr>
                <p:cNvPr id="122" name="Freihand 121">
                  <a:extLst>
                    <a:ext uri="{FF2B5EF4-FFF2-40B4-BE49-F238E27FC236}">
                      <a16:creationId xmlns:a16="http://schemas.microsoft.com/office/drawing/2014/main" id="{E4097A9D-D5D4-77F7-2E2F-D182CE2F3200}"/>
                    </a:ext>
                  </a:extLst>
                </p:cNvPr>
                <p:cNvPicPr/>
                <p:nvPr/>
              </p:nvPicPr>
              <p:blipFill>
                <a:blip r:embed="rId198"/>
                <a:stretch>
                  <a:fillRect/>
                </a:stretch>
              </p:blipFill>
              <p:spPr>
                <a:xfrm>
                  <a:off x="10936368" y="3482856"/>
                  <a:ext cx="119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FAFF319C-D517-5387-652C-B06F1FD50521}"/>
                    </a:ext>
                  </a:extLst>
                </p14:cNvPr>
                <p14:cNvContentPartPr/>
                <p14:nvPr/>
              </p14:nvContentPartPr>
              <p14:xfrm>
                <a:off x="11121768" y="3386376"/>
                <a:ext cx="281160" cy="179640"/>
              </p14:xfrm>
            </p:contentPart>
          </mc:Choice>
          <mc:Fallback xmlns="">
            <p:pic>
              <p:nvPicPr>
                <p:cNvPr id="123" name="Freihand 122">
                  <a:extLst>
                    <a:ext uri="{FF2B5EF4-FFF2-40B4-BE49-F238E27FC236}">
                      <a16:creationId xmlns:a16="http://schemas.microsoft.com/office/drawing/2014/main" id="{FAFF319C-D517-5387-652C-B06F1FD50521}"/>
                    </a:ext>
                  </a:extLst>
                </p:cNvPr>
                <p:cNvPicPr/>
                <p:nvPr/>
              </p:nvPicPr>
              <p:blipFill>
                <a:blip r:embed="rId200"/>
                <a:stretch>
                  <a:fillRect/>
                </a:stretch>
              </p:blipFill>
              <p:spPr>
                <a:xfrm>
                  <a:off x="11113128" y="3377736"/>
                  <a:ext cx="298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3A0BBEF6-6DD9-9330-7B51-8C24566F1640}"/>
                    </a:ext>
                  </a:extLst>
                </p14:cNvPr>
                <p14:cNvContentPartPr/>
                <p14:nvPr/>
              </p14:nvContentPartPr>
              <p14:xfrm>
                <a:off x="11324448" y="3383496"/>
                <a:ext cx="11880" cy="10080"/>
              </p14:xfrm>
            </p:contentPart>
          </mc:Choice>
          <mc:Fallback xmlns="">
            <p:pic>
              <p:nvPicPr>
                <p:cNvPr id="124" name="Freihand 123">
                  <a:extLst>
                    <a:ext uri="{FF2B5EF4-FFF2-40B4-BE49-F238E27FC236}">
                      <a16:creationId xmlns:a16="http://schemas.microsoft.com/office/drawing/2014/main" id="{3A0BBEF6-6DD9-9330-7B51-8C24566F1640}"/>
                    </a:ext>
                  </a:extLst>
                </p:cNvPr>
                <p:cNvPicPr/>
                <p:nvPr/>
              </p:nvPicPr>
              <p:blipFill>
                <a:blip r:embed="rId202"/>
                <a:stretch>
                  <a:fillRect/>
                </a:stretch>
              </p:blipFill>
              <p:spPr>
                <a:xfrm>
                  <a:off x="11315808" y="3374856"/>
                  <a:ext cx="29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772D452B-A438-1880-1C80-026058763B98}"/>
                    </a:ext>
                  </a:extLst>
                </p14:cNvPr>
                <p14:cNvContentPartPr/>
                <p14:nvPr/>
              </p14:nvContentPartPr>
              <p14:xfrm>
                <a:off x="9609768" y="3719376"/>
                <a:ext cx="123480" cy="189000"/>
              </p14:xfrm>
            </p:contentPart>
          </mc:Choice>
          <mc:Fallback xmlns="">
            <p:pic>
              <p:nvPicPr>
                <p:cNvPr id="125" name="Freihand 124">
                  <a:extLst>
                    <a:ext uri="{FF2B5EF4-FFF2-40B4-BE49-F238E27FC236}">
                      <a16:creationId xmlns:a16="http://schemas.microsoft.com/office/drawing/2014/main" id="{772D452B-A438-1880-1C80-026058763B98}"/>
                    </a:ext>
                  </a:extLst>
                </p:cNvPr>
                <p:cNvPicPr/>
                <p:nvPr/>
              </p:nvPicPr>
              <p:blipFill>
                <a:blip r:embed="rId204"/>
                <a:stretch>
                  <a:fillRect/>
                </a:stretch>
              </p:blipFill>
              <p:spPr>
                <a:xfrm>
                  <a:off x="9601128" y="3710736"/>
                  <a:ext cx="141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A0ABF005-7299-962B-941A-2E9EFE0680D9}"/>
                    </a:ext>
                  </a:extLst>
                </p14:cNvPr>
                <p14:cNvContentPartPr/>
                <p14:nvPr/>
              </p14:nvContentPartPr>
              <p14:xfrm>
                <a:off x="9814968" y="3793176"/>
                <a:ext cx="82800" cy="78480"/>
              </p14:xfrm>
            </p:contentPart>
          </mc:Choice>
          <mc:Fallback xmlns="">
            <p:pic>
              <p:nvPicPr>
                <p:cNvPr id="127" name="Freihand 126">
                  <a:extLst>
                    <a:ext uri="{FF2B5EF4-FFF2-40B4-BE49-F238E27FC236}">
                      <a16:creationId xmlns:a16="http://schemas.microsoft.com/office/drawing/2014/main" id="{A0ABF005-7299-962B-941A-2E9EFE0680D9}"/>
                    </a:ext>
                  </a:extLst>
                </p:cNvPr>
                <p:cNvPicPr/>
                <p:nvPr/>
              </p:nvPicPr>
              <p:blipFill>
                <a:blip r:embed="rId206"/>
                <a:stretch>
                  <a:fillRect/>
                </a:stretch>
              </p:blipFill>
              <p:spPr>
                <a:xfrm>
                  <a:off x="9806328" y="3784176"/>
                  <a:ext cx="100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599BB9BD-915A-7E47-DBC7-9B7A740D2F5D}"/>
                    </a:ext>
                  </a:extLst>
                </p14:cNvPr>
                <p14:cNvContentPartPr/>
                <p14:nvPr/>
              </p14:nvContentPartPr>
              <p14:xfrm>
                <a:off x="9898848" y="3777336"/>
                <a:ext cx="154440" cy="200160"/>
              </p14:xfrm>
            </p:contentPart>
          </mc:Choice>
          <mc:Fallback xmlns="">
            <p:pic>
              <p:nvPicPr>
                <p:cNvPr id="128" name="Freihand 127">
                  <a:extLst>
                    <a:ext uri="{FF2B5EF4-FFF2-40B4-BE49-F238E27FC236}">
                      <a16:creationId xmlns:a16="http://schemas.microsoft.com/office/drawing/2014/main" id="{599BB9BD-915A-7E47-DBC7-9B7A740D2F5D}"/>
                    </a:ext>
                  </a:extLst>
                </p:cNvPr>
                <p:cNvPicPr/>
                <p:nvPr/>
              </p:nvPicPr>
              <p:blipFill>
                <a:blip r:embed="rId208"/>
                <a:stretch>
                  <a:fillRect/>
                </a:stretch>
              </p:blipFill>
              <p:spPr>
                <a:xfrm>
                  <a:off x="9890208" y="3768696"/>
                  <a:ext cx="172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7D46D745-C74F-FB85-CE96-80CA1F0CB706}"/>
                    </a:ext>
                  </a:extLst>
                </p14:cNvPr>
                <p14:cNvContentPartPr/>
                <p14:nvPr/>
              </p14:nvContentPartPr>
              <p14:xfrm>
                <a:off x="9991728" y="3770136"/>
                <a:ext cx="138240" cy="258120"/>
              </p14:xfrm>
            </p:contentPart>
          </mc:Choice>
          <mc:Fallback xmlns="">
            <p:pic>
              <p:nvPicPr>
                <p:cNvPr id="129" name="Freihand 128">
                  <a:extLst>
                    <a:ext uri="{FF2B5EF4-FFF2-40B4-BE49-F238E27FC236}">
                      <a16:creationId xmlns:a16="http://schemas.microsoft.com/office/drawing/2014/main" id="{7D46D745-C74F-FB85-CE96-80CA1F0CB706}"/>
                    </a:ext>
                  </a:extLst>
                </p:cNvPr>
                <p:cNvPicPr/>
                <p:nvPr/>
              </p:nvPicPr>
              <p:blipFill>
                <a:blip r:embed="rId210"/>
                <a:stretch>
                  <a:fillRect/>
                </a:stretch>
              </p:blipFill>
              <p:spPr>
                <a:xfrm>
                  <a:off x="9983088" y="3761136"/>
                  <a:ext cx="155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D99A0FBC-C15F-3765-F041-74098EEA1E73}"/>
                    </a:ext>
                  </a:extLst>
                </p14:cNvPr>
                <p14:cNvContentPartPr/>
                <p14:nvPr/>
              </p14:nvContentPartPr>
              <p14:xfrm>
                <a:off x="10162368" y="3766536"/>
                <a:ext cx="164520" cy="87840"/>
              </p14:xfrm>
            </p:contentPart>
          </mc:Choice>
          <mc:Fallback xmlns="">
            <p:pic>
              <p:nvPicPr>
                <p:cNvPr id="130" name="Freihand 129">
                  <a:extLst>
                    <a:ext uri="{FF2B5EF4-FFF2-40B4-BE49-F238E27FC236}">
                      <a16:creationId xmlns:a16="http://schemas.microsoft.com/office/drawing/2014/main" id="{D99A0FBC-C15F-3765-F041-74098EEA1E73}"/>
                    </a:ext>
                  </a:extLst>
                </p:cNvPr>
                <p:cNvPicPr/>
                <p:nvPr/>
              </p:nvPicPr>
              <p:blipFill>
                <a:blip r:embed="rId212"/>
                <a:stretch>
                  <a:fillRect/>
                </a:stretch>
              </p:blipFill>
              <p:spPr>
                <a:xfrm>
                  <a:off x="10153728" y="3757896"/>
                  <a:ext cx="182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ADFBA4C0-683B-F8BA-B99B-EC627716A538}"/>
                    </a:ext>
                  </a:extLst>
                </p14:cNvPr>
                <p14:cNvContentPartPr/>
                <p14:nvPr/>
              </p14:nvContentPartPr>
              <p14:xfrm>
                <a:off x="10368288" y="3685896"/>
                <a:ext cx="341640" cy="124560"/>
              </p14:xfrm>
            </p:contentPart>
          </mc:Choice>
          <mc:Fallback xmlns="">
            <p:pic>
              <p:nvPicPr>
                <p:cNvPr id="131" name="Freihand 130">
                  <a:extLst>
                    <a:ext uri="{FF2B5EF4-FFF2-40B4-BE49-F238E27FC236}">
                      <a16:creationId xmlns:a16="http://schemas.microsoft.com/office/drawing/2014/main" id="{ADFBA4C0-683B-F8BA-B99B-EC627716A538}"/>
                    </a:ext>
                  </a:extLst>
                </p:cNvPr>
                <p:cNvPicPr/>
                <p:nvPr/>
              </p:nvPicPr>
              <p:blipFill>
                <a:blip r:embed="rId214"/>
                <a:stretch>
                  <a:fillRect/>
                </a:stretch>
              </p:blipFill>
              <p:spPr>
                <a:xfrm>
                  <a:off x="10359648" y="3677256"/>
                  <a:ext cx="359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D7FA1716-E69B-2E7E-291E-63A4796AFA98}"/>
                    </a:ext>
                  </a:extLst>
                </p14:cNvPr>
                <p14:cNvContentPartPr/>
                <p14:nvPr/>
              </p14:nvContentPartPr>
              <p14:xfrm>
                <a:off x="10795968" y="3639456"/>
                <a:ext cx="178920" cy="316800"/>
              </p14:xfrm>
            </p:contentPart>
          </mc:Choice>
          <mc:Fallback xmlns="">
            <p:pic>
              <p:nvPicPr>
                <p:cNvPr id="132" name="Freihand 131">
                  <a:extLst>
                    <a:ext uri="{FF2B5EF4-FFF2-40B4-BE49-F238E27FC236}">
                      <a16:creationId xmlns:a16="http://schemas.microsoft.com/office/drawing/2014/main" id="{D7FA1716-E69B-2E7E-291E-63A4796AFA98}"/>
                    </a:ext>
                  </a:extLst>
                </p:cNvPr>
                <p:cNvPicPr/>
                <p:nvPr/>
              </p:nvPicPr>
              <p:blipFill>
                <a:blip r:embed="rId216"/>
                <a:stretch>
                  <a:fillRect/>
                </a:stretch>
              </p:blipFill>
              <p:spPr>
                <a:xfrm>
                  <a:off x="10787328" y="3630816"/>
                  <a:ext cx="1965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A9ABEA9E-DE55-C282-64EA-974BF083CE33}"/>
                    </a:ext>
                  </a:extLst>
                </p14:cNvPr>
                <p14:cNvContentPartPr/>
                <p14:nvPr/>
              </p14:nvContentPartPr>
              <p14:xfrm>
                <a:off x="11097288" y="3729096"/>
                <a:ext cx="38880" cy="65160"/>
              </p14:xfrm>
            </p:contentPart>
          </mc:Choice>
          <mc:Fallback xmlns="">
            <p:pic>
              <p:nvPicPr>
                <p:cNvPr id="133" name="Freihand 132">
                  <a:extLst>
                    <a:ext uri="{FF2B5EF4-FFF2-40B4-BE49-F238E27FC236}">
                      <a16:creationId xmlns:a16="http://schemas.microsoft.com/office/drawing/2014/main" id="{A9ABEA9E-DE55-C282-64EA-974BF083CE33}"/>
                    </a:ext>
                  </a:extLst>
                </p:cNvPr>
                <p:cNvPicPr/>
                <p:nvPr/>
              </p:nvPicPr>
              <p:blipFill>
                <a:blip r:embed="rId218"/>
                <a:stretch>
                  <a:fillRect/>
                </a:stretch>
              </p:blipFill>
              <p:spPr>
                <a:xfrm>
                  <a:off x="11088648" y="3720456"/>
                  <a:ext cx="56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826885D7-ECDC-4801-ACAC-FB7B2A613040}"/>
                    </a:ext>
                  </a:extLst>
                </p14:cNvPr>
                <p14:cNvContentPartPr/>
                <p14:nvPr/>
              </p14:nvContentPartPr>
              <p14:xfrm>
                <a:off x="11191608" y="3724776"/>
                <a:ext cx="201960" cy="88200"/>
              </p14:xfrm>
            </p:contentPart>
          </mc:Choice>
          <mc:Fallback xmlns="">
            <p:pic>
              <p:nvPicPr>
                <p:cNvPr id="134" name="Freihand 133">
                  <a:extLst>
                    <a:ext uri="{FF2B5EF4-FFF2-40B4-BE49-F238E27FC236}">
                      <a16:creationId xmlns:a16="http://schemas.microsoft.com/office/drawing/2014/main" id="{826885D7-ECDC-4801-ACAC-FB7B2A613040}"/>
                    </a:ext>
                  </a:extLst>
                </p:cNvPr>
                <p:cNvPicPr/>
                <p:nvPr/>
              </p:nvPicPr>
              <p:blipFill>
                <a:blip r:embed="rId220"/>
                <a:stretch>
                  <a:fillRect/>
                </a:stretch>
              </p:blipFill>
              <p:spPr>
                <a:xfrm>
                  <a:off x="11182608" y="3715776"/>
                  <a:ext cx="219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85B011F5-9F9D-DB20-23D1-9393AA174E21}"/>
                    </a:ext>
                  </a:extLst>
                </p14:cNvPr>
                <p14:cNvContentPartPr/>
                <p14:nvPr/>
              </p14:nvContentPartPr>
              <p14:xfrm>
                <a:off x="11381328" y="3627576"/>
                <a:ext cx="99360" cy="171000"/>
              </p14:xfrm>
            </p:contentPart>
          </mc:Choice>
          <mc:Fallback xmlns="">
            <p:pic>
              <p:nvPicPr>
                <p:cNvPr id="135" name="Freihand 134">
                  <a:extLst>
                    <a:ext uri="{FF2B5EF4-FFF2-40B4-BE49-F238E27FC236}">
                      <a16:creationId xmlns:a16="http://schemas.microsoft.com/office/drawing/2014/main" id="{85B011F5-9F9D-DB20-23D1-9393AA174E21}"/>
                    </a:ext>
                  </a:extLst>
                </p:cNvPr>
                <p:cNvPicPr/>
                <p:nvPr/>
              </p:nvPicPr>
              <p:blipFill>
                <a:blip r:embed="rId222"/>
                <a:stretch>
                  <a:fillRect/>
                </a:stretch>
              </p:blipFill>
              <p:spPr>
                <a:xfrm>
                  <a:off x="11372688" y="3618936"/>
                  <a:ext cx="117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017718A4-4EDE-C03B-9533-C9CAB8E4C441}"/>
                    </a:ext>
                  </a:extLst>
                </p14:cNvPr>
                <p14:cNvContentPartPr/>
                <p14:nvPr/>
              </p14:nvContentPartPr>
              <p14:xfrm>
                <a:off x="11492208" y="3561696"/>
                <a:ext cx="195840" cy="347040"/>
              </p14:xfrm>
            </p:contentPart>
          </mc:Choice>
          <mc:Fallback xmlns="">
            <p:pic>
              <p:nvPicPr>
                <p:cNvPr id="136" name="Freihand 135">
                  <a:extLst>
                    <a:ext uri="{FF2B5EF4-FFF2-40B4-BE49-F238E27FC236}">
                      <a16:creationId xmlns:a16="http://schemas.microsoft.com/office/drawing/2014/main" id="{017718A4-4EDE-C03B-9533-C9CAB8E4C441}"/>
                    </a:ext>
                  </a:extLst>
                </p:cNvPr>
                <p:cNvPicPr/>
                <p:nvPr/>
              </p:nvPicPr>
              <p:blipFill>
                <a:blip r:embed="rId224"/>
                <a:stretch>
                  <a:fillRect/>
                </a:stretch>
              </p:blipFill>
              <p:spPr>
                <a:xfrm>
                  <a:off x="11483208" y="3553056"/>
                  <a:ext cx="213480" cy="364680"/>
                </a:xfrm>
                <a:prstGeom prst="rect">
                  <a:avLst/>
                </a:prstGeom>
              </p:spPr>
            </p:pic>
          </mc:Fallback>
        </mc:AlternateContent>
      </p:grpSp>
      <p:grpSp>
        <p:nvGrpSpPr>
          <p:cNvPr id="175" name="Gruppieren 174">
            <a:extLst>
              <a:ext uri="{FF2B5EF4-FFF2-40B4-BE49-F238E27FC236}">
                <a16:creationId xmlns:a16="http://schemas.microsoft.com/office/drawing/2014/main" id="{4168E494-5C76-462E-4B68-D15E5691FB46}"/>
              </a:ext>
            </a:extLst>
          </p:cNvPr>
          <p:cNvGrpSpPr/>
          <p:nvPr/>
        </p:nvGrpSpPr>
        <p:grpSpPr>
          <a:xfrm>
            <a:off x="364608" y="2332296"/>
            <a:ext cx="11016000" cy="4170240"/>
            <a:chOff x="364608" y="2332296"/>
            <a:chExt cx="11016000" cy="4170240"/>
          </a:xfrm>
        </p:grpSpPr>
        <mc:AlternateContent xmlns:mc="http://schemas.openxmlformats.org/markup-compatibility/2006" xmlns:p14="http://schemas.microsoft.com/office/powerpoint/2010/main">
          <mc:Choice Requires="p14">
            <p:contentPart p14:bwMode="auto" r:id="rId225">
              <p14:nvContentPartPr>
                <p14:cNvPr id="138" name="Freihand 137">
                  <a:extLst>
                    <a:ext uri="{FF2B5EF4-FFF2-40B4-BE49-F238E27FC236}">
                      <a16:creationId xmlns:a16="http://schemas.microsoft.com/office/drawing/2014/main" id="{AA61194E-D0EE-27D8-853F-EB26076297DD}"/>
                    </a:ext>
                  </a:extLst>
                </p14:cNvPr>
                <p14:cNvContentPartPr/>
                <p14:nvPr/>
              </p14:nvContentPartPr>
              <p14:xfrm>
                <a:off x="8209368" y="5373576"/>
                <a:ext cx="304560" cy="585360"/>
              </p14:xfrm>
            </p:contentPart>
          </mc:Choice>
          <mc:Fallback xmlns="">
            <p:pic>
              <p:nvPicPr>
                <p:cNvPr id="138" name="Freihand 137">
                  <a:extLst>
                    <a:ext uri="{FF2B5EF4-FFF2-40B4-BE49-F238E27FC236}">
                      <a16:creationId xmlns:a16="http://schemas.microsoft.com/office/drawing/2014/main" id="{AA61194E-D0EE-27D8-853F-EB26076297DD}"/>
                    </a:ext>
                  </a:extLst>
                </p:cNvPr>
                <p:cNvPicPr/>
                <p:nvPr/>
              </p:nvPicPr>
              <p:blipFill>
                <a:blip r:embed="rId226"/>
                <a:stretch>
                  <a:fillRect/>
                </a:stretch>
              </p:blipFill>
              <p:spPr>
                <a:xfrm>
                  <a:off x="8200728" y="5364576"/>
                  <a:ext cx="32220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9" name="Freihand 138">
                  <a:extLst>
                    <a:ext uri="{FF2B5EF4-FFF2-40B4-BE49-F238E27FC236}">
                      <a16:creationId xmlns:a16="http://schemas.microsoft.com/office/drawing/2014/main" id="{80265752-71E8-C9D5-82B3-9231362D0AAC}"/>
                    </a:ext>
                  </a:extLst>
                </p14:cNvPr>
                <p14:cNvContentPartPr/>
                <p14:nvPr/>
              </p14:nvContentPartPr>
              <p14:xfrm>
                <a:off x="11084328" y="2332296"/>
                <a:ext cx="296280" cy="407880"/>
              </p14:xfrm>
            </p:contentPart>
          </mc:Choice>
          <mc:Fallback xmlns="">
            <p:pic>
              <p:nvPicPr>
                <p:cNvPr id="139" name="Freihand 138">
                  <a:extLst>
                    <a:ext uri="{FF2B5EF4-FFF2-40B4-BE49-F238E27FC236}">
                      <a16:creationId xmlns:a16="http://schemas.microsoft.com/office/drawing/2014/main" id="{80265752-71E8-C9D5-82B3-9231362D0AAC}"/>
                    </a:ext>
                  </a:extLst>
                </p:cNvPr>
                <p:cNvPicPr/>
                <p:nvPr/>
              </p:nvPicPr>
              <p:blipFill>
                <a:blip r:embed="rId228"/>
                <a:stretch>
                  <a:fillRect/>
                </a:stretch>
              </p:blipFill>
              <p:spPr>
                <a:xfrm>
                  <a:off x="11075688" y="2323656"/>
                  <a:ext cx="3139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0" name="Freihand 139">
                  <a:extLst>
                    <a:ext uri="{FF2B5EF4-FFF2-40B4-BE49-F238E27FC236}">
                      <a16:creationId xmlns:a16="http://schemas.microsoft.com/office/drawing/2014/main" id="{B1B46EA2-BD72-644F-D725-16B64D894A43}"/>
                    </a:ext>
                  </a:extLst>
                </p14:cNvPr>
                <p14:cNvContentPartPr/>
                <p14:nvPr/>
              </p14:nvContentPartPr>
              <p14:xfrm>
                <a:off x="8255088" y="2516976"/>
                <a:ext cx="2935440" cy="2986920"/>
              </p14:xfrm>
            </p:contentPart>
          </mc:Choice>
          <mc:Fallback xmlns="">
            <p:pic>
              <p:nvPicPr>
                <p:cNvPr id="140" name="Freihand 139">
                  <a:extLst>
                    <a:ext uri="{FF2B5EF4-FFF2-40B4-BE49-F238E27FC236}">
                      <a16:creationId xmlns:a16="http://schemas.microsoft.com/office/drawing/2014/main" id="{B1B46EA2-BD72-644F-D725-16B64D894A43}"/>
                    </a:ext>
                  </a:extLst>
                </p:cNvPr>
                <p:cNvPicPr/>
                <p:nvPr/>
              </p:nvPicPr>
              <p:blipFill>
                <a:blip r:embed="rId230"/>
                <a:stretch>
                  <a:fillRect/>
                </a:stretch>
              </p:blipFill>
              <p:spPr>
                <a:xfrm>
                  <a:off x="8246448" y="2507976"/>
                  <a:ext cx="2953080" cy="3004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2" name="Freihand 141">
                  <a:extLst>
                    <a:ext uri="{FF2B5EF4-FFF2-40B4-BE49-F238E27FC236}">
                      <a16:creationId xmlns:a16="http://schemas.microsoft.com/office/drawing/2014/main" id="{D6E406BA-9FB4-D0D0-C72E-6111224C8F0C}"/>
                    </a:ext>
                  </a:extLst>
                </p14:cNvPr>
                <p14:cNvContentPartPr/>
                <p14:nvPr/>
              </p14:nvContentPartPr>
              <p14:xfrm>
                <a:off x="364608" y="4601016"/>
                <a:ext cx="7902720" cy="1744200"/>
              </p14:xfrm>
            </p:contentPart>
          </mc:Choice>
          <mc:Fallback xmlns="">
            <p:pic>
              <p:nvPicPr>
                <p:cNvPr id="142" name="Freihand 141">
                  <a:extLst>
                    <a:ext uri="{FF2B5EF4-FFF2-40B4-BE49-F238E27FC236}">
                      <a16:creationId xmlns:a16="http://schemas.microsoft.com/office/drawing/2014/main" id="{D6E406BA-9FB4-D0D0-C72E-6111224C8F0C}"/>
                    </a:ext>
                  </a:extLst>
                </p:cNvPr>
                <p:cNvPicPr/>
                <p:nvPr/>
              </p:nvPicPr>
              <p:blipFill>
                <a:blip r:embed="rId232"/>
                <a:stretch>
                  <a:fillRect/>
                </a:stretch>
              </p:blipFill>
              <p:spPr>
                <a:xfrm>
                  <a:off x="355968" y="4592016"/>
                  <a:ext cx="7920360" cy="1761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3" name="Freihand 142">
                  <a:extLst>
                    <a:ext uri="{FF2B5EF4-FFF2-40B4-BE49-F238E27FC236}">
                      <a16:creationId xmlns:a16="http://schemas.microsoft.com/office/drawing/2014/main" id="{CEB20F12-576C-66A4-A896-B7B86299FB18}"/>
                    </a:ext>
                  </a:extLst>
                </p14:cNvPr>
                <p14:cNvContentPartPr/>
                <p14:nvPr/>
              </p14:nvContentPartPr>
              <p14:xfrm>
                <a:off x="696528" y="6239376"/>
                <a:ext cx="104040" cy="263160"/>
              </p14:xfrm>
            </p:contentPart>
          </mc:Choice>
          <mc:Fallback xmlns="">
            <p:pic>
              <p:nvPicPr>
                <p:cNvPr id="143" name="Freihand 142">
                  <a:extLst>
                    <a:ext uri="{FF2B5EF4-FFF2-40B4-BE49-F238E27FC236}">
                      <a16:creationId xmlns:a16="http://schemas.microsoft.com/office/drawing/2014/main" id="{CEB20F12-576C-66A4-A896-B7B86299FB18}"/>
                    </a:ext>
                  </a:extLst>
                </p:cNvPr>
                <p:cNvPicPr/>
                <p:nvPr/>
              </p:nvPicPr>
              <p:blipFill>
                <a:blip r:embed="rId234"/>
                <a:stretch>
                  <a:fillRect/>
                </a:stretch>
              </p:blipFill>
              <p:spPr>
                <a:xfrm>
                  <a:off x="687528" y="6230736"/>
                  <a:ext cx="1216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 name="Freihand 144">
                  <a:extLst>
                    <a:ext uri="{FF2B5EF4-FFF2-40B4-BE49-F238E27FC236}">
                      <a16:creationId xmlns:a16="http://schemas.microsoft.com/office/drawing/2014/main" id="{3B7E23D2-C5A0-6B5E-F982-53AC40DBF831}"/>
                    </a:ext>
                  </a:extLst>
                </p14:cNvPr>
                <p14:cNvContentPartPr/>
                <p14:nvPr/>
              </p14:nvContentPartPr>
              <p14:xfrm>
                <a:off x="953568" y="6241536"/>
                <a:ext cx="207000" cy="142560"/>
              </p14:xfrm>
            </p:contentPart>
          </mc:Choice>
          <mc:Fallback xmlns="">
            <p:pic>
              <p:nvPicPr>
                <p:cNvPr id="145" name="Freihand 144">
                  <a:extLst>
                    <a:ext uri="{FF2B5EF4-FFF2-40B4-BE49-F238E27FC236}">
                      <a16:creationId xmlns:a16="http://schemas.microsoft.com/office/drawing/2014/main" id="{3B7E23D2-C5A0-6B5E-F982-53AC40DBF831}"/>
                    </a:ext>
                  </a:extLst>
                </p:cNvPr>
                <p:cNvPicPr/>
                <p:nvPr/>
              </p:nvPicPr>
              <p:blipFill>
                <a:blip r:embed="rId236"/>
                <a:stretch>
                  <a:fillRect/>
                </a:stretch>
              </p:blipFill>
              <p:spPr>
                <a:xfrm>
                  <a:off x="944928" y="6232536"/>
                  <a:ext cx="224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6" name="Freihand 145">
                  <a:extLst>
                    <a:ext uri="{FF2B5EF4-FFF2-40B4-BE49-F238E27FC236}">
                      <a16:creationId xmlns:a16="http://schemas.microsoft.com/office/drawing/2014/main" id="{7C79875E-3C0E-266D-97EF-C73C700FBDB1}"/>
                    </a:ext>
                  </a:extLst>
                </p14:cNvPr>
                <p14:cNvContentPartPr/>
                <p14:nvPr/>
              </p14:nvContentPartPr>
              <p14:xfrm>
                <a:off x="1165248" y="6125976"/>
                <a:ext cx="7560" cy="34920"/>
              </p14:xfrm>
            </p:contentPart>
          </mc:Choice>
          <mc:Fallback xmlns="">
            <p:pic>
              <p:nvPicPr>
                <p:cNvPr id="146" name="Freihand 145">
                  <a:extLst>
                    <a:ext uri="{FF2B5EF4-FFF2-40B4-BE49-F238E27FC236}">
                      <a16:creationId xmlns:a16="http://schemas.microsoft.com/office/drawing/2014/main" id="{7C79875E-3C0E-266D-97EF-C73C700FBDB1}"/>
                    </a:ext>
                  </a:extLst>
                </p:cNvPr>
                <p:cNvPicPr/>
                <p:nvPr/>
              </p:nvPicPr>
              <p:blipFill>
                <a:blip r:embed="rId238"/>
                <a:stretch>
                  <a:fillRect/>
                </a:stretch>
              </p:blipFill>
              <p:spPr>
                <a:xfrm>
                  <a:off x="1156608" y="6117336"/>
                  <a:ext cx="25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7" name="Freihand 146">
                  <a:extLst>
                    <a:ext uri="{FF2B5EF4-FFF2-40B4-BE49-F238E27FC236}">
                      <a16:creationId xmlns:a16="http://schemas.microsoft.com/office/drawing/2014/main" id="{D189FBBF-4C59-4A2F-1120-BCDC1ADB8664}"/>
                    </a:ext>
                  </a:extLst>
                </p14:cNvPr>
                <p14:cNvContentPartPr/>
                <p14:nvPr/>
              </p14:nvContentPartPr>
              <p14:xfrm>
                <a:off x="1213488" y="6255936"/>
                <a:ext cx="11880" cy="133560"/>
              </p14:xfrm>
            </p:contentPart>
          </mc:Choice>
          <mc:Fallback xmlns="">
            <p:pic>
              <p:nvPicPr>
                <p:cNvPr id="147" name="Freihand 146">
                  <a:extLst>
                    <a:ext uri="{FF2B5EF4-FFF2-40B4-BE49-F238E27FC236}">
                      <a16:creationId xmlns:a16="http://schemas.microsoft.com/office/drawing/2014/main" id="{D189FBBF-4C59-4A2F-1120-BCDC1ADB8664}"/>
                    </a:ext>
                  </a:extLst>
                </p:cNvPr>
                <p:cNvPicPr/>
                <p:nvPr/>
              </p:nvPicPr>
              <p:blipFill>
                <a:blip r:embed="rId240"/>
                <a:stretch>
                  <a:fillRect/>
                </a:stretch>
              </p:blipFill>
              <p:spPr>
                <a:xfrm>
                  <a:off x="1204848" y="6247296"/>
                  <a:ext cx="29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8" name="Freihand 147">
                  <a:extLst>
                    <a:ext uri="{FF2B5EF4-FFF2-40B4-BE49-F238E27FC236}">
                      <a16:creationId xmlns:a16="http://schemas.microsoft.com/office/drawing/2014/main" id="{C10897B1-9BEB-C15B-60F8-B89AEEF86907}"/>
                    </a:ext>
                  </a:extLst>
                </p14:cNvPr>
                <p14:cNvContentPartPr/>
                <p14:nvPr/>
              </p14:nvContentPartPr>
              <p14:xfrm>
                <a:off x="1215648" y="6171336"/>
                <a:ext cx="284040" cy="249120"/>
              </p14:xfrm>
            </p:contentPart>
          </mc:Choice>
          <mc:Fallback xmlns="">
            <p:pic>
              <p:nvPicPr>
                <p:cNvPr id="148" name="Freihand 147">
                  <a:extLst>
                    <a:ext uri="{FF2B5EF4-FFF2-40B4-BE49-F238E27FC236}">
                      <a16:creationId xmlns:a16="http://schemas.microsoft.com/office/drawing/2014/main" id="{C10897B1-9BEB-C15B-60F8-B89AEEF86907}"/>
                    </a:ext>
                  </a:extLst>
                </p:cNvPr>
                <p:cNvPicPr/>
                <p:nvPr/>
              </p:nvPicPr>
              <p:blipFill>
                <a:blip r:embed="rId242"/>
                <a:stretch>
                  <a:fillRect/>
                </a:stretch>
              </p:blipFill>
              <p:spPr>
                <a:xfrm>
                  <a:off x="1207008" y="6162696"/>
                  <a:ext cx="3016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0" name="Freihand 149">
                  <a:extLst>
                    <a:ext uri="{FF2B5EF4-FFF2-40B4-BE49-F238E27FC236}">
                      <a16:creationId xmlns:a16="http://schemas.microsoft.com/office/drawing/2014/main" id="{8E75C2EC-A413-5132-490B-768290676DF4}"/>
                    </a:ext>
                  </a:extLst>
                </p14:cNvPr>
                <p14:cNvContentPartPr/>
                <p14:nvPr/>
              </p14:nvContentPartPr>
              <p14:xfrm>
                <a:off x="1705248" y="6289416"/>
                <a:ext cx="223560" cy="110160"/>
              </p14:xfrm>
            </p:contentPart>
          </mc:Choice>
          <mc:Fallback xmlns="">
            <p:pic>
              <p:nvPicPr>
                <p:cNvPr id="150" name="Freihand 149">
                  <a:extLst>
                    <a:ext uri="{FF2B5EF4-FFF2-40B4-BE49-F238E27FC236}">
                      <a16:creationId xmlns:a16="http://schemas.microsoft.com/office/drawing/2014/main" id="{8E75C2EC-A413-5132-490B-768290676DF4}"/>
                    </a:ext>
                  </a:extLst>
                </p:cNvPr>
                <p:cNvPicPr/>
                <p:nvPr/>
              </p:nvPicPr>
              <p:blipFill>
                <a:blip r:embed="rId244"/>
                <a:stretch>
                  <a:fillRect/>
                </a:stretch>
              </p:blipFill>
              <p:spPr>
                <a:xfrm>
                  <a:off x="1696248" y="6280776"/>
                  <a:ext cx="241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1" name="Freihand 150">
                  <a:extLst>
                    <a:ext uri="{FF2B5EF4-FFF2-40B4-BE49-F238E27FC236}">
                      <a16:creationId xmlns:a16="http://schemas.microsoft.com/office/drawing/2014/main" id="{6F6B4B49-A94D-AB8F-4EE4-B5B5ACE5F5F9}"/>
                    </a:ext>
                  </a:extLst>
                </p14:cNvPr>
                <p14:cNvContentPartPr/>
                <p14:nvPr/>
              </p14:nvContentPartPr>
              <p14:xfrm>
                <a:off x="1915488" y="6143616"/>
                <a:ext cx="18360" cy="25920"/>
              </p14:xfrm>
            </p:contentPart>
          </mc:Choice>
          <mc:Fallback xmlns="">
            <p:pic>
              <p:nvPicPr>
                <p:cNvPr id="151" name="Freihand 150">
                  <a:extLst>
                    <a:ext uri="{FF2B5EF4-FFF2-40B4-BE49-F238E27FC236}">
                      <a16:creationId xmlns:a16="http://schemas.microsoft.com/office/drawing/2014/main" id="{6F6B4B49-A94D-AB8F-4EE4-B5B5ACE5F5F9}"/>
                    </a:ext>
                  </a:extLst>
                </p:cNvPr>
                <p:cNvPicPr/>
                <p:nvPr/>
              </p:nvPicPr>
              <p:blipFill>
                <a:blip r:embed="rId246"/>
                <a:stretch>
                  <a:fillRect/>
                </a:stretch>
              </p:blipFill>
              <p:spPr>
                <a:xfrm>
                  <a:off x="1906848" y="6134616"/>
                  <a:ext cx="36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2" name="Freihand 151">
                  <a:extLst>
                    <a:ext uri="{FF2B5EF4-FFF2-40B4-BE49-F238E27FC236}">
                      <a16:creationId xmlns:a16="http://schemas.microsoft.com/office/drawing/2014/main" id="{C56862FC-A0CC-9CBF-83C5-1E4A3569A238}"/>
                    </a:ext>
                  </a:extLst>
                </p14:cNvPr>
                <p14:cNvContentPartPr/>
                <p14:nvPr/>
              </p14:nvContentPartPr>
              <p14:xfrm>
                <a:off x="2025648" y="6112296"/>
                <a:ext cx="415800" cy="270360"/>
              </p14:xfrm>
            </p:contentPart>
          </mc:Choice>
          <mc:Fallback xmlns="">
            <p:pic>
              <p:nvPicPr>
                <p:cNvPr id="152" name="Freihand 151">
                  <a:extLst>
                    <a:ext uri="{FF2B5EF4-FFF2-40B4-BE49-F238E27FC236}">
                      <a16:creationId xmlns:a16="http://schemas.microsoft.com/office/drawing/2014/main" id="{C56862FC-A0CC-9CBF-83C5-1E4A3569A238}"/>
                    </a:ext>
                  </a:extLst>
                </p:cNvPr>
                <p:cNvPicPr/>
                <p:nvPr/>
              </p:nvPicPr>
              <p:blipFill>
                <a:blip r:embed="rId248"/>
                <a:stretch>
                  <a:fillRect/>
                </a:stretch>
              </p:blipFill>
              <p:spPr>
                <a:xfrm>
                  <a:off x="2017008" y="6103656"/>
                  <a:ext cx="433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3" name="Freihand 152">
                  <a:extLst>
                    <a:ext uri="{FF2B5EF4-FFF2-40B4-BE49-F238E27FC236}">
                      <a16:creationId xmlns:a16="http://schemas.microsoft.com/office/drawing/2014/main" id="{59EDB377-772D-F0C4-2231-EFC2FFCE173A}"/>
                    </a:ext>
                  </a:extLst>
                </p14:cNvPr>
                <p14:cNvContentPartPr/>
                <p14:nvPr/>
              </p14:nvContentPartPr>
              <p14:xfrm>
                <a:off x="2550168" y="6237216"/>
                <a:ext cx="122040" cy="118440"/>
              </p14:xfrm>
            </p:contentPart>
          </mc:Choice>
          <mc:Fallback xmlns="">
            <p:pic>
              <p:nvPicPr>
                <p:cNvPr id="153" name="Freihand 152">
                  <a:extLst>
                    <a:ext uri="{FF2B5EF4-FFF2-40B4-BE49-F238E27FC236}">
                      <a16:creationId xmlns:a16="http://schemas.microsoft.com/office/drawing/2014/main" id="{59EDB377-772D-F0C4-2231-EFC2FFCE173A}"/>
                    </a:ext>
                  </a:extLst>
                </p:cNvPr>
                <p:cNvPicPr/>
                <p:nvPr/>
              </p:nvPicPr>
              <p:blipFill>
                <a:blip r:embed="rId250"/>
                <a:stretch>
                  <a:fillRect/>
                </a:stretch>
              </p:blipFill>
              <p:spPr>
                <a:xfrm>
                  <a:off x="2541528" y="6228576"/>
                  <a:ext cx="139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4" name="Freihand 153">
                  <a:extLst>
                    <a:ext uri="{FF2B5EF4-FFF2-40B4-BE49-F238E27FC236}">
                      <a16:creationId xmlns:a16="http://schemas.microsoft.com/office/drawing/2014/main" id="{1BBA3ABA-38F2-0561-8A14-94AE0767AFA7}"/>
                    </a:ext>
                  </a:extLst>
                </p14:cNvPr>
                <p14:cNvContentPartPr/>
                <p14:nvPr/>
              </p14:nvContentPartPr>
              <p14:xfrm>
                <a:off x="2740248" y="6085296"/>
                <a:ext cx="116280" cy="341640"/>
              </p14:xfrm>
            </p:contentPart>
          </mc:Choice>
          <mc:Fallback xmlns="">
            <p:pic>
              <p:nvPicPr>
                <p:cNvPr id="154" name="Freihand 153">
                  <a:extLst>
                    <a:ext uri="{FF2B5EF4-FFF2-40B4-BE49-F238E27FC236}">
                      <a16:creationId xmlns:a16="http://schemas.microsoft.com/office/drawing/2014/main" id="{1BBA3ABA-38F2-0561-8A14-94AE0767AFA7}"/>
                    </a:ext>
                  </a:extLst>
                </p:cNvPr>
                <p:cNvPicPr/>
                <p:nvPr/>
              </p:nvPicPr>
              <p:blipFill>
                <a:blip r:embed="rId252"/>
                <a:stretch>
                  <a:fillRect/>
                </a:stretch>
              </p:blipFill>
              <p:spPr>
                <a:xfrm>
                  <a:off x="2731248" y="6076656"/>
                  <a:ext cx="1339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5" name="Freihand 154">
                  <a:extLst>
                    <a:ext uri="{FF2B5EF4-FFF2-40B4-BE49-F238E27FC236}">
                      <a16:creationId xmlns:a16="http://schemas.microsoft.com/office/drawing/2014/main" id="{E8BFBA43-FC34-5AE5-2D6D-64D680E30401}"/>
                    </a:ext>
                  </a:extLst>
                </p14:cNvPr>
                <p14:cNvContentPartPr/>
                <p14:nvPr/>
              </p14:nvContentPartPr>
              <p14:xfrm>
                <a:off x="3028248" y="6245496"/>
                <a:ext cx="90000" cy="144360"/>
              </p14:xfrm>
            </p:contentPart>
          </mc:Choice>
          <mc:Fallback xmlns="">
            <p:pic>
              <p:nvPicPr>
                <p:cNvPr id="155" name="Freihand 154">
                  <a:extLst>
                    <a:ext uri="{FF2B5EF4-FFF2-40B4-BE49-F238E27FC236}">
                      <a16:creationId xmlns:a16="http://schemas.microsoft.com/office/drawing/2014/main" id="{E8BFBA43-FC34-5AE5-2D6D-64D680E30401}"/>
                    </a:ext>
                  </a:extLst>
                </p:cNvPr>
                <p:cNvPicPr/>
                <p:nvPr/>
              </p:nvPicPr>
              <p:blipFill>
                <a:blip r:embed="rId254"/>
                <a:stretch>
                  <a:fillRect/>
                </a:stretch>
              </p:blipFill>
              <p:spPr>
                <a:xfrm>
                  <a:off x="3019248" y="6236856"/>
                  <a:ext cx="107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6" name="Freihand 155">
                  <a:extLst>
                    <a:ext uri="{FF2B5EF4-FFF2-40B4-BE49-F238E27FC236}">
                      <a16:creationId xmlns:a16="http://schemas.microsoft.com/office/drawing/2014/main" id="{F959F0ED-164A-B89B-0906-C1C38B021F37}"/>
                    </a:ext>
                  </a:extLst>
                </p14:cNvPr>
                <p14:cNvContentPartPr/>
                <p14:nvPr/>
              </p14:nvContentPartPr>
              <p14:xfrm>
                <a:off x="3162168" y="6141096"/>
                <a:ext cx="447840" cy="268560"/>
              </p14:xfrm>
            </p:contentPart>
          </mc:Choice>
          <mc:Fallback xmlns="">
            <p:pic>
              <p:nvPicPr>
                <p:cNvPr id="156" name="Freihand 155">
                  <a:extLst>
                    <a:ext uri="{FF2B5EF4-FFF2-40B4-BE49-F238E27FC236}">
                      <a16:creationId xmlns:a16="http://schemas.microsoft.com/office/drawing/2014/main" id="{F959F0ED-164A-B89B-0906-C1C38B021F37}"/>
                    </a:ext>
                  </a:extLst>
                </p:cNvPr>
                <p:cNvPicPr/>
                <p:nvPr/>
              </p:nvPicPr>
              <p:blipFill>
                <a:blip r:embed="rId256"/>
                <a:stretch>
                  <a:fillRect/>
                </a:stretch>
              </p:blipFill>
              <p:spPr>
                <a:xfrm>
                  <a:off x="3153528" y="6132096"/>
                  <a:ext cx="465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7" name="Freihand 156">
                  <a:extLst>
                    <a:ext uri="{FF2B5EF4-FFF2-40B4-BE49-F238E27FC236}">
                      <a16:creationId xmlns:a16="http://schemas.microsoft.com/office/drawing/2014/main" id="{075D96E9-D665-0384-3566-EC97D7E4246B}"/>
                    </a:ext>
                  </a:extLst>
                </p14:cNvPr>
                <p14:cNvContentPartPr/>
                <p14:nvPr/>
              </p14:nvContentPartPr>
              <p14:xfrm>
                <a:off x="3681648" y="6288336"/>
                <a:ext cx="91800" cy="153360"/>
              </p14:xfrm>
            </p:contentPart>
          </mc:Choice>
          <mc:Fallback xmlns="">
            <p:pic>
              <p:nvPicPr>
                <p:cNvPr id="157" name="Freihand 156">
                  <a:extLst>
                    <a:ext uri="{FF2B5EF4-FFF2-40B4-BE49-F238E27FC236}">
                      <a16:creationId xmlns:a16="http://schemas.microsoft.com/office/drawing/2014/main" id="{075D96E9-D665-0384-3566-EC97D7E4246B}"/>
                    </a:ext>
                  </a:extLst>
                </p:cNvPr>
                <p:cNvPicPr/>
                <p:nvPr/>
              </p:nvPicPr>
              <p:blipFill>
                <a:blip r:embed="rId258"/>
                <a:stretch>
                  <a:fillRect/>
                </a:stretch>
              </p:blipFill>
              <p:spPr>
                <a:xfrm>
                  <a:off x="3673008" y="6279336"/>
                  <a:ext cx="109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8" name="Freihand 157">
                  <a:extLst>
                    <a:ext uri="{FF2B5EF4-FFF2-40B4-BE49-F238E27FC236}">
                      <a16:creationId xmlns:a16="http://schemas.microsoft.com/office/drawing/2014/main" id="{3015FA45-EE68-913E-F910-7882D9132C9B}"/>
                    </a:ext>
                  </a:extLst>
                </p14:cNvPr>
                <p14:cNvContentPartPr/>
                <p14:nvPr/>
              </p14:nvContentPartPr>
              <p14:xfrm>
                <a:off x="3982608" y="6167376"/>
                <a:ext cx="172440" cy="289080"/>
              </p14:xfrm>
            </p:contentPart>
          </mc:Choice>
          <mc:Fallback xmlns="">
            <p:pic>
              <p:nvPicPr>
                <p:cNvPr id="158" name="Freihand 157">
                  <a:extLst>
                    <a:ext uri="{FF2B5EF4-FFF2-40B4-BE49-F238E27FC236}">
                      <a16:creationId xmlns:a16="http://schemas.microsoft.com/office/drawing/2014/main" id="{3015FA45-EE68-913E-F910-7882D9132C9B}"/>
                    </a:ext>
                  </a:extLst>
                </p:cNvPr>
                <p:cNvPicPr/>
                <p:nvPr/>
              </p:nvPicPr>
              <p:blipFill>
                <a:blip r:embed="rId260"/>
                <a:stretch>
                  <a:fillRect/>
                </a:stretch>
              </p:blipFill>
              <p:spPr>
                <a:xfrm>
                  <a:off x="3973968" y="6158736"/>
                  <a:ext cx="1900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9" name="Freihand 158">
                  <a:extLst>
                    <a:ext uri="{FF2B5EF4-FFF2-40B4-BE49-F238E27FC236}">
                      <a16:creationId xmlns:a16="http://schemas.microsoft.com/office/drawing/2014/main" id="{868374B0-0DC2-C0E5-ABDF-A6E8FA7CBDBC}"/>
                    </a:ext>
                  </a:extLst>
                </p14:cNvPr>
                <p14:cNvContentPartPr/>
                <p14:nvPr/>
              </p14:nvContentPartPr>
              <p14:xfrm>
                <a:off x="4220568" y="6311736"/>
                <a:ext cx="119160" cy="144720"/>
              </p14:xfrm>
            </p:contentPart>
          </mc:Choice>
          <mc:Fallback xmlns="">
            <p:pic>
              <p:nvPicPr>
                <p:cNvPr id="159" name="Freihand 158">
                  <a:extLst>
                    <a:ext uri="{FF2B5EF4-FFF2-40B4-BE49-F238E27FC236}">
                      <a16:creationId xmlns:a16="http://schemas.microsoft.com/office/drawing/2014/main" id="{868374B0-0DC2-C0E5-ABDF-A6E8FA7CBDBC}"/>
                    </a:ext>
                  </a:extLst>
                </p:cNvPr>
                <p:cNvPicPr/>
                <p:nvPr/>
              </p:nvPicPr>
              <p:blipFill>
                <a:blip r:embed="rId262"/>
                <a:stretch>
                  <a:fillRect/>
                </a:stretch>
              </p:blipFill>
              <p:spPr>
                <a:xfrm>
                  <a:off x="4211928" y="6303096"/>
                  <a:ext cx="136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0" name="Freihand 159">
                  <a:extLst>
                    <a:ext uri="{FF2B5EF4-FFF2-40B4-BE49-F238E27FC236}">
                      <a16:creationId xmlns:a16="http://schemas.microsoft.com/office/drawing/2014/main" id="{7155F549-9AD6-9745-3AC5-EC59ED246F98}"/>
                    </a:ext>
                  </a:extLst>
                </p14:cNvPr>
                <p14:cNvContentPartPr/>
                <p14:nvPr/>
              </p14:nvContentPartPr>
              <p14:xfrm>
                <a:off x="4405968" y="6182856"/>
                <a:ext cx="214560" cy="236160"/>
              </p14:xfrm>
            </p:contentPart>
          </mc:Choice>
          <mc:Fallback xmlns="">
            <p:pic>
              <p:nvPicPr>
                <p:cNvPr id="160" name="Freihand 159">
                  <a:extLst>
                    <a:ext uri="{FF2B5EF4-FFF2-40B4-BE49-F238E27FC236}">
                      <a16:creationId xmlns:a16="http://schemas.microsoft.com/office/drawing/2014/main" id="{7155F549-9AD6-9745-3AC5-EC59ED246F98}"/>
                    </a:ext>
                  </a:extLst>
                </p:cNvPr>
                <p:cNvPicPr/>
                <p:nvPr/>
              </p:nvPicPr>
              <p:blipFill>
                <a:blip r:embed="rId264"/>
                <a:stretch>
                  <a:fillRect/>
                </a:stretch>
              </p:blipFill>
              <p:spPr>
                <a:xfrm>
                  <a:off x="4396968" y="6173856"/>
                  <a:ext cx="2322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1" name="Freihand 160">
                  <a:extLst>
                    <a:ext uri="{FF2B5EF4-FFF2-40B4-BE49-F238E27FC236}">
                      <a16:creationId xmlns:a16="http://schemas.microsoft.com/office/drawing/2014/main" id="{9520A22F-BF7F-D279-3DF0-A4C4AA9A6020}"/>
                    </a:ext>
                  </a:extLst>
                </p14:cNvPr>
                <p14:cNvContentPartPr/>
                <p14:nvPr/>
              </p14:nvContentPartPr>
              <p14:xfrm>
                <a:off x="4840848" y="6304536"/>
                <a:ext cx="241200" cy="118440"/>
              </p14:xfrm>
            </p:contentPart>
          </mc:Choice>
          <mc:Fallback xmlns="">
            <p:pic>
              <p:nvPicPr>
                <p:cNvPr id="161" name="Freihand 160">
                  <a:extLst>
                    <a:ext uri="{FF2B5EF4-FFF2-40B4-BE49-F238E27FC236}">
                      <a16:creationId xmlns:a16="http://schemas.microsoft.com/office/drawing/2014/main" id="{9520A22F-BF7F-D279-3DF0-A4C4AA9A6020}"/>
                    </a:ext>
                  </a:extLst>
                </p:cNvPr>
                <p:cNvPicPr/>
                <p:nvPr/>
              </p:nvPicPr>
              <p:blipFill>
                <a:blip r:embed="rId266"/>
                <a:stretch>
                  <a:fillRect/>
                </a:stretch>
              </p:blipFill>
              <p:spPr>
                <a:xfrm>
                  <a:off x="4832208" y="6295896"/>
                  <a:ext cx="258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2" name="Freihand 161">
                  <a:extLst>
                    <a:ext uri="{FF2B5EF4-FFF2-40B4-BE49-F238E27FC236}">
                      <a16:creationId xmlns:a16="http://schemas.microsoft.com/office/drawing/2014/main" id="{8E39A024-7EE1-A6E5-A8BA-0C746EB0C69A}"/>
                    </a:ext>
                  </a:extLst>
                </p14:cNvPr>
                <p14:cNvContentPartPr/>
                <p14:nvPr/>
              </p14:nvContentPartPr>
              <p14:xfrm>
                <a:off x="5147208" y="6300216"/>
                <a:ext cx="204840" cy="118080"/>
              </p14:xfrm>
            </p:contentPart>
          </mc:Choice>
          <mc:Fallback xmlns="">
            <p:pic>
              <p:nvPicPr>
                <p:cNvPr id="162" name="Freihand 161">
                  <a:extLst>
                    <a:ext uri="{FF2B5EF4-FFF2-40B4-BE49-F238E27FC236}">
                      <a16:creationId xmlns:a16="http://schemas.microsoft.com/office/drawing/2014/main" id="{8E39A024-7EE1-A6E5-A8BA-0C746EB0C69A}"/>
                    </a:ext>
                  </a:extLst>
                </p:cNvPr>
                <p:cNvPicPr/>
                <p:nvPr/>
              </p:nvPicPr>
              <p:blipFill>
                <a:blip r:embed="rId268"/>
                <a:stretch>
                  <a:fillRect/>
                </a:stretch>
              </p:blipFill>
              <p:spPr>
                <a:xfrm>
                  <a:off x="5138568" y="6291576"/>
                  <a:ext cx="222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3" name="Freihand 162">
                  <a:extLst>
                    <a:ext uri="{FF2B5EF4-FFF2-40B4-BE49-F238E27FC236}">
                      <a16:creationId xmlns:a16="http://schemas.microsoft.com/office/drawing/2014/main" id="{AD31E10C-B3B3-CA03-1302-F098DBD6C827}"/>
                    </a:ext>
                  </a:extLst>
                </p14:cNvPr>
                <p14:cNvContentPartPr/>
                <p14:nvPr/>
              </p14:nvContentPartPr>
              <p14:xfrm>
                <a:off x="5440248" y="6113016"/>
                <a:ext cx="198000" cy="269640"/>
              </p14:xfrm>
            </p:contentPart>
          </mc:Choice>
          <mc:Fallback xmlns="">
            <p:pic>
              <p:nvPicPr>
                <p:cNvPr id="163" name="Freihand 162">
                  <a:extLst>
                    <a:ext uri="{FF2B5EF4-FFF2-40B4-BE49-F238E27FC236}">
                      <a16:creationId xmlns:a16="http://schemas.microsoft.com/office/drawing/2014/main" id="{AD31E10C-B3B3-CA03-1302-F098DBD6C827}"/>
                    </a:ext>
                  </a:extLst>
                </p:cNvPr>
                <p:cNvPicPr/>
                <p:nvPr/>
              </p:nvPicPr>
              <p:blipFill>
                <a:blip r:embed="rId270"/>
                <a:stretch>
                  <a:fillRect/>
                </a:stretch>
              </p:blipFill>
              <p:spPr>
                <a:xfrm>
                  <a:off x="5431608" y="6104376"/>
                  <a:ext cx="2156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4" name="Freihand 163">
                  <a:extLst>
                    <a:ext uri="{FF2B5EF4-FFF2-40B4-BE49-F238E27FC236}">
                      <a16:creationId xmlns:a16="http://schemas.microsoft.com/office/drawing/2014/main" id="{727B410E-D5D8-277B-1145-55B0338D7A88}"/>
                    </a:ext>
                  </a:extLst>
                </p14:cNvPr>
                <p14:cNvContentPartPr/>
                <p14:nvPr/>
              </p14:nvContentPartPr>
              <p14:xfrm>
                <a:off x="5576688" y="6356016"/>
                <a:ext cx="54360" cy="73440"/>
              </p14:xfrm>
            </p:contentPart>
          </mc:Choice>
          <mc:Fallback xmlns="">
            <p:pic>
              <p:nvPicPr>
                <p:cNvPr id="164" name="Freihand 163">
                  <a:extLst>
                    <a:ext uri="{FF2B5EF4-FFF2-40B4-BE49-F238E27FC236}">
                      <a16:creationId xmlns:a16="http://schemas.microsoft.com/office/drawing/2014/main" id="{727B410E-D5D8-277B-1145-55B0338D7A88}"/>
                    </a:ext>
                  </a:extLst>
                </p:cNvPr>
                <p:cNvPicPr/>
                <p:nvPr/>
              </p:nvPicPr>
              <p:blipFill>
                <a:blip r:embed="rId272"/>
                <a:stretch>
                  <a:fillRect/>
                </a:stretch>
              </p:blipFill>
              <p:spPr>
                <a:xfrm>
                  <a:off x="5567688" y="6347016"/>
                  <a:ext cx="72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5" name="Freihand 164">
                  <a:extLst>
                    <a:ext uri="{FF2B5EF4-FFF2-40B4-BE49-F238E27FC236}">
                      <a16:creationId xmlns:a16="http://schemas.microsoft.com/office/drawing/2014/main" id="{8A22D101-23F3-F601-B43C-B10615A3AEAC}"/>
                    </a:ext>
                  </a:extLst>
                </p14:cNvPr>
                <p14:cNvContentPartPr/>
                <p14:nvPr/>
              </p14:nvContentPartPr>
              <p14:xfrm>
                <a:off x="5701248" y="6113016"/>
                <a:ext cx="259920" cy="282960"/>
              </p14:xfrm>
            </p:contentPart>
          </mc:Choice>
          <mc:Fallback xmlns="">
            <p:pic>
              <p:nvPicPr>
                <p:cNvPr id="165" name="Freihand 164">
                  <a:extLst>
                    <a:ext uri="{FF2B5EF4-FFF2-40B4-BE49-F238E27FC236}">
                      <a16:creationId xmlns:a16="http://schemas.microsoft.com/office/drawing/2014/main" id="{8A22D101-23F3-F601-B43C-B10615A3AEAC}"/>
                    </a:ext>
                  </a:extLst>
                </p:cNvPr>
                <p:cNvPicPr/>
                <p:nvPr/>
              </p:nvPicPr>
              <p:blipFill>
                <a:blip r:embed="rId274"/>
                <a:stretch>
                  <a:fillRect/>
                </a:stretch>
              </p:blipFill>
              <p:spPr>
                <a:xfrm>
                  <a:off x="5692608" y="6104016"/>
                  <a:ext cx="277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C2E8391D-188A-74E7-4644-F4290A8904E6}"/>
                    </a:ext>
                  </a:extLst>
                </p14:cNvPr>
                <p14:cNvContentPartPr/>
                <p14:nvPr/>
              </p14:nvContentPartPr>
              <p14:xfrm>
                <a:off x="6025248" y="6280416"/>
                <a:ext cx="84240" cy="138600"/>
              </p14:xfrm>
            </p:contentPart>
          </mc:Choice>
          <mc:Fallback xmlns="">
            <p:pic>
              <p:nvPicPr>
                <p:cNvPr id="166" name="Freihand 165">
                  <a:extLst>
                    <a:ext uri="{FF2B5EF4-FFF2-40B4-BE49-F238E27FC236}">
                      <a16:creationId xmlns:a16="http://schemas.microsoft.com/office/drawing/2014/main" id="{C2E8391D-188A-74E7-4644-F4290A8904E6}"/>
                    </a:ext>
                  </a:extLst>
                </p:cNvPr>
                <p:cNvPicPr/>
                <p:nvPr/>
              </p:nvPicPr>
              <p:blipFill>
                <a:blip r:embed="rId276"/>
                <a:stretch>
                  <a:fillRect/>
                </a:stretch>
              </p:blipFill>
              <p:spPr>
                <a:xfrm>
                  <a:off x="6016248" y="6271416"/>
                  <a:ext cx="101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 name="Freihand 166">
                  <a:extLst>
                    <a:ext uri="{FF2B5EF4-FFF2-40B4-BE49-F238E27FC236}">
                      <a16:creationId xmlns:a16="http://schemas.microsoft.com/office/drawing/2014/main" id="{7A42C7B7-EE31-8DCF-B043-FF7CAE39F19C}"/>
                    </a:ext>
                  </a:extLst>
                </p14:cNvPr>
                <p14:cNvContentPartPr/>
                <p14:nvPr/>
              </p14:nvContentPartPr>
              <p14:xfrm>
                <a:off x="6368688" y="6255576"/>
                <a:ext cx="333720" cy="111960"/>
              </p14:xfrm>
            </p:contentPart>
          </mc:Choice>
          <mc:Fallback xmlns="">
            <p:pic>
              <p:nvPicPr>
                <p:cNvPr id="167" name="Freihand 166">
                  <a:extLst>
                    <a:ext uri="{FF2B5EF4-FFF2-40B4-BE49-F238E27FC236}">
                      <a16:creationId xmlns:a16="http://schemas.microsoft.com/office/drawing/2014/main" id="{7A42C7B7-EE31-8DCF-B043-FF7CAE39F19C}"/>
                    </a:ext>
                  </a:extLst>
                </p:cNvPr>
                <p:cNvPicPr/>
                <p:nvPr/>
              </p:nvPicPr>
              <p:blipFill>
                <a:blip r:embed="rId278"/>
                <a:stretch>
                  <a:fillRect/>
                </a:stretch>
              </p:blipFill>
              <p:spPr>
                <a:xfrm>
                  <a:off x="6360048" y="6246576"/>
                  <a:ext cx="351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Freihand 167">
                  <a:extLst>
                    <a:ext uri="{FF2B5EF4-FFF2-40B4-BE49-F238E27FC236}">
                      <a16:creationId xmlns:a16="http://schemas.microsoft.com/office/drawing/2014/main" id="{8BBE2E29-A954-991C-4989-0A227CA897AD}"/>
                    </a:ext>
                  </a:extLst>
                </p14:cNvPr>
                <p14:cNvContentPartPr/>
                <p14:nvPr/>
              </p14:nvContentPartPr>
              <p14:xfrm>
                <a:off x="6912648" y="6269616"/>
                <a:ext cx="106920" cy="81360"/>
              </p14:xfrm>
            </p:contentPart>
          </mc:Choice>
          <mc:Fallback xmlns="">
            <p:pic>
              <p:nvPicPr>
                <p:cNvPr id="168" name="Freihand 167">
                  <a:extLst>
                    <a:ext uri="{FF2B5EF4-FFF2-40B4-BE49-F238E27FC236}">
                      <a16:creationId xmlns:a16="http://schemas.microsoft.com/office/drawing/2014/main" id="{8BBE2E29-A954-991C-4989-0A227CA897AD}"/>
                    </a:ext>
                  </a:extLst>
                </p:cNvPr>
                <p:cNvPicPr/>
                <p:nvPr/>
              </p:nvPicPr>
              <p:blipFill>
                <a:blip r:embed="rId280"/>
                <a:stretch>
                  <a:fillRect/>
                </a:stretch>
              </p:blipFill>
              <p:spPr>
                <a:xfrm>
                  <a:off x="6903648" y="6260616"/>
                  <a:ext cx="124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 name="Freihand 168">
                  <a:extLst>
                    <a:ext uri="{FF2B5EF4-FFF2-40B4-BE49-F238E27FC236}">
                      <a16:creationId xmlns:a16="http://schemas.microsoft.com/office/drawing/2014/main" id="{50D6CCE7-58B1-36CA-E643-570F09738DC5}"/>
                    </a:ext>
                  </a:extLst>
                </p14:cNvPr>
                <p14:cNvContentPartPr/>
                <p14:nvPr/>
              </p14:nvContentPartPr>
              <p14:xfrm>
                <a:off x="7099488" y="6260976"/>
                <a:ext cx="255240" cy="86040"/>
              </p14:xfrm>
            </p:contentPart>
          </mc:Choice>
          <mc:Fallback xmlns="">
            <p:pic>
              <p:nvPicPr>
                <p:cNvPr id="169" name="Freihand 168">
                  <a:extLst>
                    <a:ext uri="{FF2B5EF4-FFF2-40B4-BE49-F238E27FC236}">
                      <a16:creationId xmlns:a16="http://schemas.microsoft.com/office/drawing/2014/main" id="{50D6CCE7-58B1-36CA-E643-570F09738DC5}"/>
                    </a:ext>
                  </a:extLst>
                </p:cNvPr>
                <p:cNvPicPr/>
                <p:nvPr/>
              </p:nvPicPr>
              <p:blipFill>
                <a:blip r:embed="rId282"/>
                <a:stretch>
                  <a:fillRect/>
                </a:stretch>
              </p:blipFill>
              <p:spPr>
                <a:xfrm>
                  <a:off x="7090848" y="6252336"/>
                  <a:ext cx="272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0" name="Freihand 169">
                  <a:extLst>
                    <a:ext uri="{FF2B5EF4-FFF2-40B4-BE49-F238E27FC236}">
                      <a16:creationId xmlns:a16="http://schemas.microsoft.com/office/drawing/2014/main" id="{A907315F-2B9C-BADE-560E-3D1DD47D38EB}"/>
                    </a:ext>
                  </a:extLst>
                </p14:cNvPr>
                <p14:cNvContentPartPr/>
                <p14:nvPr/>
              </p14:nvContentPartPr>
              <p14:xfrm>
                <a:off x="7419888" y="6272856"/>
                <a:ext cx="167040" cy="64440"/>
              </p14:xfrm>
            </p:contentPart>
          </mc:Choice>
          <mc:Fallback xmlns="">
            <p:pic>
              <p:nvPicPr>
                <p:cNvPr id="170" name="Freihand 169">
                  <a:extLst>
                    <a:ext uri="{FF2B5EF4-FFF2-40B4-BE49-F238E27FC236}">
                      <a16:creationId xmlns:a16="http://schemas.microsoft.com/office/drawing/2014/main" id="{A907315F-2B9C-BADE-560E-3D1DD47D38EB}"/>
                    </a:ext>
                  </a:extLst>
                </p:cNvPr>
                <p:cNvPicPr/>
                <p:nvPr/>
              </p:nvPicPr>
              <p:blipFill>
                <a:blip r:embed="rId284"/>
                <a:stretch>
                  <a:fillRect/>
                </a:stretch>
              </p:blipFill>
              <p:spPr>
                <a:xfrm>
                  <a:off x="7411248" y="6264216"/>
                  <a:ext cx="184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 name="Freihand 170">
                  <a:extLst>
                    <a:ext uri="{FF2B5EF4-FFF2-40B4-BE49-F238E27FC236}">
                      <a16:creationId xmlns:a16="http://schemas.microsoft.com/office/drawing/2014/main" id="{32A5082A-8F2E-8014-4B7F-29570DC0C3AF}"/>
                    </a:ext>
                  </a:extLst>
                </p14:cNvPr>
                <p14:cNvContentPartPr/>
                <p14:nvPr/>
              </p14:nvContentPartPr>
              <p14:xfrm>
                <a:off x="7658568" y="6218496"/>
                <a:ext cx="86400" cy="119880"/>
              </p14:xfrm>
            </p:contentPart>
          </mc:Choice>
          <mc:Fallback xmlns="">
            <p:pic>
              <p:nvPicPr>
                <p:cNvPr id="171" name="Freihand 170">
                  <a:extLst>
                    <a:ext uri="{FF2B5EF4-FFF2-40B4-BE49-F238E27FC236}">
                      <a16:creationId xmlns:a16="http://schemas.microsoft.com/office/drawing/2014/main" id="{32A5082A-8F2E-8014-4B7F-29570DC0C3AF}"/>
                    </a:ext>
                  </a:extLst>
                </p:cNvPr>
                <p:cNvPicPr/>
                <p:nvPr/>
              </p:nvPicPr>
              <p:blipFill>
                <a:blip r:embed="rId286"/>
                <a:stretch>
                  <a:fillRect/>
                </a:stretch>
              </p:blipFill>
              <p:spPr>
                <a:xfrm>
                  <a:off x="7649568" y="6209496"/>
                  <a:ext cx="104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2" name="Freihand 171">
                  <a:extLst>
                    <a:ext uri="{FF2B5EF4-FFF2-40B4-BE49-F238E27FC236}">
                      <a16:creationId xmlns:a16="http://schemas.microsoft.com/office/drawing/2014/main" id="{0B6E9300-D4A4-C80D-21CD-FD5C598A28C0}"/>
                    </a:ext>
                  </a:extLst>
                </p14:cNvPr>
                <p14:cNvContentPartPr/>
                <p14:nvPr/>
              </p14:nvContentPartPr>
              <p14:xfrm>
                <a:off x="7822728" y="6209136"/>
                <a:ext cx="129600" cy="116640"/>
              </p14:xfrm>
            </p:contentPart>
          </mc:Choice>
          <mc:Fallback xmlns="">
            <p:pic>
              <p:nvPicPr>
                <p:cNvPr id="172" name="Freihand 171">
                  <a:extLst>
                    <a:ext uri="{FF2B5EF4-FFF2-40B4-BE49-F238E27FC236}">
                      <a16:creationId xmlns:a16="http://schemas.microsoft.com/office/drawing/2014/main" id="{0B6E9300-D4A4-C80D-21CD-FD5C598A28C0}"/>
                    </a:ext>
                  </a:extLst>
                </p:cNvPr>
                <p:cNvPicPr/>
                <p:nvPr/>
              </p:nvPicPr>
              <p:blipFill>
                <a:blip r:embed="rId288"/>
                <a:stretch>
                  <a:fillRect/>
                </a:stretch>
              </p:blipFill>
              <p:spPr>
                <a:xfrm>
                  <a:off x="7813728" y="6200136"/>
                  <a:ext cx="147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3" name="Freihand 172">
                  <a:extLst>
                    <a:ext uri="{FF2B5EF4-FFF2-40B4-BE49-F238E27FC236}">
                      <a16:creationId xmlns:a16="http://schemas.microsoft.com/office/drawing/2014/main" id="{2B3D21C7-96DE-4BF5-D0EF-726C7883483D}"/>
                    </a:ext>
                  </a:extLst>
                </p14:cNvPr>
                <p14:cNvContentPartPr/>
                <p14:nvPr/>
              </p14:nvContentPartPr>
              <p14:xfrm>
                <a:off x="7989048" y="6066216"/>
                <a:ext cx="172080" cy="266040"/>
              </p14:xfrm>
            </p:contentPart>
          </mc:Choice>
          <mc:Fallback xmlns="">
            <p:pic>
              <p:nvPicPr>
                <p:cNvPr id="173" name="Freihand 172">
                  <a:extLst>
                    <a:ext uri="{FF2B5EF4-FFF2-40B4-BE49-F238E27FC236}">
                      <a16:creationId xmlns:a16="http://schemas.microsoft.com/office/drawing/2014/main" id="{2B3D21C7-96DE-4BF5-D0EF-726C7883483D}"/>
                    </a:ext>
                  </a:extLst>
                </p:cNvPr>
                <p:cNvPicPr/>
                <p:nvPr/>
              </p:nvPicPr>
              <p:blipFill>
                <a:blip r:embed="rId290"/>
                <a:stretch>
                  <a:fillRect/>
                </a:stretch>
              </p:blipFill>
              <p:spPr>
                <a:xfrm>
                  <a:off x="7980408" y="6057576"/>
                  <a:ext cx="1897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4" name="Freihand 173">
                  <a:extLst>
                    <a:ext uri="{FF2B5EF4-FFF2-40B4-BE49-F238E27FC236}">
                      <a16:creationId xmlns:a16="http://schemas.microsoft.com/office/drawing/2014/main" id="{2DA07678-3D3B-BDEF-182B-DC01967F2E70}"/>
                    </a:ext>
                  </a:extLst>
                </p14:cNvPr>
                <p14:cNvContentPartPr/>
                <p14:nvPr/>
              </p14:nvContentPartPr>
              <p14:xfrm>
                <a:off x="8234208" y="6093216"/>
                <a:ext cx="218520" cy="226080"/>
              </p14:xfrm>
            </p:contentPart>
          </mc:Choice>
          <mc:Fallback xmlns="">
            <p:pic>
              <p:nvPicPr>
                <p:cNvPr id="174" name="Freihand 173">
                  <a:extLst>
                    <a:ext uri="{FF2B5EF4-FFF2-40B4-BE49-F238E27FC236}">
                      <a16:creationId xmlns:a16="http://schemas.microsoft.com/office/drawing/2014/main" id="{2DA07678-3D3B-BDEF-182B-DC01967F2E70}"/>
                    </a:ext>
                  </a:extLst>
                </p:cNvPr>
                <p:cNvPicPr/>
                <p:nvPr/>
              </p:nvPicPr>
              <p:blipFill>
                <a:blip r:embed="rId292"/>
                <a:stretch>
                  <a:fillRect/>
                </a:stretch>
              </p:blipFill>
              <p:spPr>
                <a:xfrm>
                  <a:off x="8225208" y="6084576"/>
                  <a:ext cx="236160" cy="243720"/>
                </a:xfrm>
                <a:prstGeom prst="rect">
                  <a:avLst/>
                </a:prstGeom>
              </p:spPr>
            </p:pic>
          </mc:Fallback>
        </mc:AlternateContent>
      </p:grpSp>
      <p:grpSp>
        <p:nvGrpSpPr>
          <p:cNvPr id="33" name="Gruppieren 32">
            <a:extLst>
              <a:ext uri="{FF2B5EF4-FFF2-40B4-BE49-F238E27FC236}">
                <a16:creationId xmlns:a16="http://schemas.microsoft.com/office/drawing/2014/main" id="{5E6E4FDC-64DE-BA8E-9535-307AC9AD34E0}"/>
              </a:ext>
            </a:extLst>
          </p:cNvPr>
          <p:cNvGrpSpPr/>
          <p:nvPr/>
        </p:nvGrpSpPr>
        <p:grpSpPr>
          <a:xfrm>
            <a:off x="3429755" y="3759148"/>
            <a:ext cx="4143960" cy="838080"/>
            <a:chOff x="3429755" y="3759148"/>
            <a:chExt cx="4143960" cy="838080"/>
          </a:xfrm>
        </p:grpSpPr>
        <mc:AlternateContent xmlns:mc="http://schemas.openxmlformats.org/markup-compatibility/2006">
          <mc:Choice xmlns:p14="http://schemas.microsoft.com/office/powerpoint/2010/main" Requires="p14">
            <p:contentPart p14:bwMode="auto" r:id="rId293">
              <p14:nvContentPartPr>
                <p14:cNvPr id="14" name="Freihand 13">
                  <a:extLst>
                    <a:ext uri="{FF2B5EF4-FFF2-40B4-BE49-F238E27FC236}">
                      <a16:creationId xmlns:a16="http://schemas.microsoft.com/office/drawing/2014/main" id="{2CE22AD7-2ED2-CE1C-287C-F511D60E5DAD}"/>
                    </a:ext>
                  </a:extLst>
                </p14:cNvPr>
                <p14:cNvContentPartPr/>
                <p14:nvPr/>
              </p14:nvContentPartPr>
              <p14:xfrm>
                <a:off x="3429755" y="3759148"/>
                <a:ext cx="4143960" cy="838080"/>
              </p14:xfrm>
            </p:contentPart>
          </mc:Choice>
          <mc:Fallback>
            <p:pic>
              <p:nvPicPr>
                <p:cNvPr id="14" name="Freihand 13">
                  <a:extLst>
                    <a:ext uri="{FF2B5EF4-FFF2-40B4-BE49-F238E27FC236}">
                      <a16:creationId xmlns:a16="http://schemas.microsoft.com/office/drawing/2014/main" id="{2CE22AD7-2ED2-CE1C-287C-F511D60E5DAD}"/>
                    </a:ext>
                  </a:extLst>
                </p:cNvPr>
                <p:cNvPicPr/>
                <p:nvPr/>
              </p:nvPicPr>
              <p:blipFill>
                <a:blip r:embed="rId294"/>
                <a:stretch>
                  <a:fillRect/>
                </a:stretch>
              </p:blipFill>
              <p:spPr>
                <a:xfrm>
                  <a:off x="3420755" y="3750508"/>
                  <a:ext cx="4161600" cy="855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6" name="Freihand 25">
                  <a:extLst>
                    <a:ext uri="{FF2B5EF4-FFF2-40B4-BE49-F238E27FC236}">
                      <a16:creationId xmlns:a16="http://schemas.microsoft.com/office/drawing/2014/main" id="{9FC26BF0-E287-012E-537D-7FCDFD468707}"/>
                    </a:ext>
                  </a:extLst>
                </p14:cNvPr>
                <p14:cNvContentPartPr/>
                <p14:nvPr/>
              </p14:nvContentPartPr>
              <p14:xfrm>
                <a:off x="5936795" y="3893428"/>
                <a:ext cx="1497960" cy="577440"/>
              </p14:xfrm>
            </p:contentPart>
          </mc:Choice>
          <mc:Fallback>
            <p:pic>
              <p:nvPicPr>
                <p:cNvPr id="26" name="Freihand 25">
                  <a:extLst>
                    <a:ext uri="{FF2B5EF4-FFF2-40B4-BE49-F238E27FC236}">
                      <a16:creationId xmlns:a16="http://schemas.microsoft.com/office/drawing/2014/main" id="{9FC26BF0-E287-012E-537D-7FCDFD468707}"/>
                    </a:ext>
                  </a:extLst>
                </p:cNvPr>
                <p:cNvPicPr/>
                <p:nvPr/>
              </p:nvPicPr>
              <p:blipFill>
                <a:blip r:embed="rId296"/>
                <a:stretch>
                  <a:fillRect/>
                </a:stretch>
              </p:blipFill>
              <p:spPr>
                <a:xfrm>
                  <a:off x="5927795" y="3884788"/>
                  <a:ext cx="1515600" cy="595080"/>
                </a:xfrm>
                <a:prstGeom prst="rect">
                  <a:avLst/>
                </a:prstGeom>
              </p:spPr>
            </p:pic>
          </mc:Fallback>
        </mc:AlternateContent>
      </p:gr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4" name="Textfeld 73">
            <a:extLst>
              <a:ext uri="{FF2B5EF4-FFF2-40B4-BE49-F238E27FC236}">
                <a16:creationId xmlns:a16="http://schemas.microsoft.com/office/drawing/2014/main" id="{D5D15A0A-D009-4CC5-8C07-6D87AED0060B}"/>
              </a:ext>
            </a:extLst>
          </p:cNvPr>
          <p:cNvSpPr txBox="1"/>
          <p:nvPr/>
        </p:nvSpPr>
        <p:spPr>
          <a:xfrm>
            <a:off x="4250192" y="2212020"/>
            <a:ext cx="43425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87" name="Textfeld 86">
            <a:extLst>
              <a:ext uri="{FF2B5EF4-FFF2-40B4-BE49-F238E27FC236}">
                <a16:creationId xmlns:a16="http://schemas.microsoft.com/office/drawing/2014/main" id="{06A8701F-7E75-4E24-BA84-8767B802695D}"/>
              </a:ext>
            </a:extLst>
          </p:cNvPr>
          <p:cNvSpPr txBox="1"/>
          <p:nvPr/>
        </p:nvSpPr>
        <p:spPr>
          <a:xfrm>
            <a:off x="1823544" y="4251498"/>
            <a:ext cx="358851"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p:bldP spid="87" grpId="0"/>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75" name="Gerader Verbinder 74">
            <a:extLst>
              <a:ext uri="{FF2B5EF4-FFF2-40B4-BE49-F238E27FC236}">
                <a16:creationId xmlns:a16="http://schemas.microsoft.com/office/drawing/2014/main" id="{B16C0873-CE63-4091-BA9E-B68EBBDDADA8}"/>
              </a:ext>
            </a:extLst>
          </p:cNvPr>
          <p:cNvSpPr/>
          <p:nvPr/>
        </p:nvSpPr>
        <p:spPr>
          <a:xfrm>
            <a:off x="1238808" y="4122359"/>
            <a:ext cx="2315194" cy="127605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6" name="Textfeld 75">
            <a:extLst>
              <a:ext uri="{FF2B5EF4-FFF2-40B4-BE49-F238E27FC236}">
                <a16:creationId xmlns:a16="http://schemas.microsoft.com/office/drawing/2014/main" id="{06A8701F-7E75-4E24-BA84-8767B802695D}"/>
              </a:ext>
            </a:extLst>
          </p:cNvPr>
          <p:cNvSpPr txBox="1"/>
          <p:nvPr/>
        </p:nvSpPr>
        <p:spPr>
          <a:xfrm>
            <a:off x="3519493" y="5211433"/>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79" name="Textfeld 78">
            <a:extLst>
              <a:ext uri="{FF2B5EF4-FFF2-40B4-BE49-F238E27FC236}">
                <a16:creationId xmlns:a16="http://schemas.microsoft.com/office/drawing/2014/main" id="{9E814E7B-F163-44EA-B867-EE48A8D2EBAD}"/>
              </a:ext>
            </a:extLst>
          </p:cNvPr>
          <p:cNvSpPr txBox="1"/>
          <p:nvPr/>
        </p:nvSpPr>
        <p:spPr>
          <a:xfrm>
            <a:off x="3931548" y="1303220"/>
            <a:ext cx="53684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48" name="Textfeld 47">
            <a:extLst>
              <a:ext uri="{FF2B5EF4-FFF2-40B4-BE49-F238E27FC236}">
                <a16:creationId xmlns:a16="http://schemas.microsoft.com/office/drawing/2014/main" id="{9E814E7B-F163-44EA-B867-EE48A8D2EBAD}"/>
              </a:ext>
            </a:extLst>
          </p:cNvPr>
          <p:cNvSpPr txBox="1"/>
          <p:nvPr/>
        </p:nvSpPr>
        <p:spPr>
          <a:xfrm>
            <a:off x="3723730" y="915292"/>
            <a:ext cx="58089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9" grpId="0"/>
      <p:bldP spid="96" grpId="0"/>
      <p:bldP spid="48"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1" name="Freihand 90">
                <a:extLst>
                  <a:ext uri="{FF2B5EF4-FFF2-40B4-BE49-F238E27FC236}">
                    <a16:creationId xmlns:a16="http://schemas.microsoft.com/office/drawing/2014/main" id="{F4972D07-03FD-339F-4893-8B79B7C887A3}"/>
                  </a:ext>
                </a:extLst>
              </p14:cNvPr>
              <p14:cNvContentPartPr/>
              <p14:nvPr/>
            </p14:nvContentPartPr>
            <p14:xfrm>
              <a:off x="7798248" y="500616"/>
              <a:ext cx="1165320" cy="66240"/>
            </p14:xfrm>
          </p:contentPart>
        </mc:Choice>
        <mc:Fallback xmlns="">
          <p:pic>
            <p:nvPicPr>
              <p:cNvPr id="91" name="Freihand 90">
                <a:extLst>
                  <a:ext uri="{FF2B5EF4-FFF2-40B4-BE49-F238E27FC236}">
                    <a16:creationId xmlns:a16="http://schemas.microsoft.com/office/drawing/2014/main" id="{F4972D07-03FD-339F-4893-8B79B7C887A3}"/>
                  </a:ext>
                </a:extLst>
              </p:cNvPr>
              <p:cNvPicPr/>
              <p:nvPr/>
            </p:nvPicPr>
            <p:blipFill>
              <a:blip r:embed="rId4"/>
              <a:stretch>
                <a:fillRect/>
              </a:stretch>
            </p:blipFill>
            <p:spPr>
              <a:xfrm>
                <a:off x="7789248" y="491616"/>
                <a:ext cx="1182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1" name="Freihand 110">
                <a:extLst>
                  <a:ext uri="{FF2B5EF4-FFF2-40B4-BE49-F238E27FC236}">
                    <a16:creationId xmlns:a16="http://schemas.microsoft.com/office/drawing/2014/main" id="{95B24130-4CC3-813B-44D1-C99E9AA5BFAD}"/>
                  </a:ext>
                </a:extLst>
              </p14:cNvPr>
              <p14:cNvContentPartPr/>
              <p14:nvPr/>
            </p14:nvContentPartPr>
            <p14:xfrm>
              <a:off x="9249048" y="495216"/>
              <a:ext cx="427320" cy="474120"/>
            </p14:xfrm>
          </p:contentPart>
        </mc:Choice>
        <mc:Fallback xmlns="">
          <p:pic>
            <p:nvPicPr>
              <p:cNvPr id="111" name="Freihand 110">
                <a:extLst>
                  <a:ext uri="{FF2B5EF4-FFF2-40B4-BE49-F238E27FC236}">
                    <a16:creationId xmlns:a16="http://schemas.microsoft.com/office/drawing/2014/main" id="{95B24130-4CC3-813B-44D1-C99E9AA5BFAD}"/>
                  </a:ext>
                </a:extLst>
              </p:cNvPr>
              <p:cNvPicPr/>
              <p:nvPr/>
            </p:nvPicPr>
            <p:blipFill>
              <a:blip r:embed="rId6"/>
              <a:stretch>
                <a:fillRect/>
              </a:stretch>
            </p:blipFill>
            <p:spPr>
              <a:xfrm>
                <a:off x="9240048" y="486216"/>
                <a:ext cx="44496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 name="Freihand 112">
                <a:extLst>
                  <a:ext uri="{FF2B5EF4-FFF2-40B4-BE49-F238E27FC236}">
                    <a16:creationId xmlns:a16="http://schemas.microsoft.com/office/drawing/2014/main" id="{E323D835-46B7-CF03-9F91-CAC5B1868408}"/>
                  </a:ext>
                </a:extLst>
              </p14:cNvPr>
              <p14:cNvContentPartPr/>
              <p14:nvPr/>
            </p14:nvContentPartPr>
            <p14:xfrm>
              <a:off x="4902768" y="4719096"/>
              <a:ext cx="3495960" cy="107280"/>
            </p14:xfrm>
          </p:contentPart>
        </mc:Choice>
        <mc:Fallback xmlns="">
          <p:pic>
            <p:nvPicPr>
              <p:cNvPr id="113" name="Freihand 112">
                <a:extLst>
                  <a:ext uri="{FF2B5EF4-FFF2-40B4-BE49-F238E27FC236}">
                    <a16:creationId xmlns:a16="http://schemas.microsoft.com/office/drawing/2014/main" id="{E323D835-46B7-CF03-9F91-CAC5B1868408}"/>
                  </a:ext>
                </a:extLst>
              </p:cNvPr>
              <p:cNvPicPr/>
              <p:nvPr/>
            </p:nvPicPr>
            <p:blipFill>
              <a:blip r:embed="rId8"/>
              <a:stretch>
                <a:fillRect/>
              </a:stretch>
            </p:blipFill>
            <p:spPr>
              <a:xfrm>
                <a:off x="4894128" y="4710096"/>
                <a:ext cx="3513600" cy="124920"/>
              </a:xfrm>
              <a:prstGeom prst="rect">
                <a:avLst/>
              </a:prstGeom>
            </p:spPr>
          </p:pic>
        </mc:Fallback>
      </mc:AlternateContent>
      <p:grpSp>
        <p:nvGrpSpPr>
          <p:cNvPr id="117" name="Gruppieren 116">
            <a:extLst>
              <a:ext uri="{FF2B5EF4-FFF2-40B4-BE49-F238E27FC236}">
                <a16:creationId xmlns:a16="http://schemas.microsoft.com/office/drawing/2014/main" id="{3865FD0C-F2A2-A59D-CEC5-988A3EBFB597}"/>
              </a:ext>
            </a:extLst>
          </p:cNvPr>
          <p:cNvGrpSpPr/>
          <p:nvPr/>
        </p:nvGrpSpPr>
        <p:grpSpPr>
          <a:xfrm>
            <a:off x="2003688" y="3595176"/>
            <a:ext cx="6288480" cy="1227240"/>
            <a:chOff x="2003688" y="3595176"/>
            <a:chExt cx="6288480" cy="1227240"/>
          </a:xfrm>
        </p:grpSpPr>
        <mc:AlternateContent xmlns:mc="http://schemas.openxmlformats.org/markup-compatibility/2006" xmlns:p14="http://schemas.microsoft.com/office/powerpoint/2010/main">
          <mc:Choice Requires="p14">
            <p:contentPart p14:bwMode="auto" r:id="rId9">
              <p14:nvContentPartPr>
                <p14:cNvPr id="114" name="Freihand 113">
                  <a:extLst>
                    <a:ext uri="{FF2B5EF4-FFF2-40B4-BE49-F238E27FC236}">
                      <a16:creationId xmlns:a16="http://schemas.microsoft.com/office/drawing/2014/main" id="{7A9ED054-480E-BA54-F1F6-B8E2ADC137DF}"/>
                    </a:ext>
                  </a:extLst>
                </p14:cNvPr>
                <p14:cNvContentPartPr/>
                <p14:nvPr/>
              </p14:nvContentPartPr>
              <p14:xfrm>
                <a:off x="6656328" y="4231296"/>
                <a:ext cx="1635840" cy="591120"/>
              </p14:xfrm>
            </p:contentPart>
          </mc:Choice>
          <mc:Fallback xmlns="">
            <p:pic>
              <p:nvPicPr>
                <p:cNvPr id="114" name="Freihand 113">
                  <a:extLst>
                    <a:ext uri="{FF2B5EF4-FFF2-40B4-BE49-F238E27FC236}">
                      <a16:creationId xmlns:a16="http://schemas.microsoft.com/office/drawing/2014/main" id="{7A9ED054-480E-BA54-F1F6-B8E2ADC137DF}"/>
                    </a:ext>
                  </a:extLst>
                </p:cNvPr>
                <p:cNvPicPr/>
                <p:nvPr/>
              </p:nvPicPr>
              <p:blipFill>
                <a:blip r:embed="rId10"/>
                <a:stretch>
                  <a:fillRect/>
                </a:stretch>
              </p:blipFill>
              <p:spPr>
                <a:xfrm>
                  <a:off x="6647688" y="4222656"/>
                  <a:ext cx="165348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5" name="Freihand 114">
                  <a:extLst>
                    <a:ext uri="{FF2B5EF4-FFF2-40B4-BE49-F238E27FC236}">
                      <a16:creationId xmlns:a16="http://schemas.microsoft.com/office/drawing/2014/main" id="{0C648C2F-619E-5FE3-BFF7-579D916E5B64}"/>
                    </a:ext>
                  </a:extLst>
                </p14:cNvPr>
                <p14:cNvContentPartPr/>
                <p14:nvPr/>
              </p14:nvContentPartPr>
              <p14:xfrm>
                <a:off x="2127168" y="3730536"/>
                <a:ext cx="5065200" cy="565920"/>
              </p14:xfrm>
            </p:contentPart>
          </mc:Choice>
          <mc:Fallback xmlns="">
            <p:pic>
              <p:nvPicPr>
                <p:cNvPr id="115" name="Freihand 114">
                  <a:extLst>
                    <a:ext uri="{FF2B5EF4-FFF2-40B4-BE49-F238E27FC236}">
                      <a16:creationId xmlns:a16="http://schemas.microsoft.com/office/drawing/2014/main" id="{0C648C2F-619E-5FE3-BFF7-579D916E5B64}"/>
                    </a:ext>
                  </a:extLst>
                </p:cNvPr>
                <p:cNvPicPr/>
                <p:nvPr/>
              </p:nvPicPr>
              <p:blipFill>
                <a:blip r:embed="rId12"/>
                <a:stretch>
                  <a:fillRect/>
                </a:stretch>
              </p:blipFill>
              <p:spPr>
                <a:xfrm>
                  <a:off x="2118528" y="3721896"/>
                  <a:ext cx="508284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6" name="Freihand 115">
                  <a:extLst>
                    <a:ext uri="{FF2B5EF4-FFF2-40B4-BE49-F238E27FC236}">
                      <a16:creationId xmlns:a16="http://schemas.microsoft.com/office/drawing/2014/main" id="{D6AD7A47-6F83-62A3-A7C2-0AC02A9B7CD0}"/>
                    </a:ext>
                  </a:extLst>
                </p14:cNvPr>
                <p14:cNvContentPartPr/>
                <p14:nvPr/>
              </p14:nvContentPartPr>
              <p14:xfrm>
                <a:off x="2003688" y="3595176"/>
                <a:ext cx="282960" cy="170640"/>
              </p14:xfrm>
            </p:contentPart>
          </mc:Choice>
          <mc:Fallback xmlns="">
            <p:pic>
              <p:nvPicPr>
                <p:cNvPr id="116" name="Freihand 115">
                  <a:extLst>
                    <a:ext uri="{FF2B5EF4-FFF2-40B4-BE49-F238E27FC236}">
                      <a16:creationId xmlns:a16="http://schemas.microsoft.com/office/drawing/2014/main" id="{D6AD7A47-6F83-62A3-A7C2-0AC02A9B7CD0}"/>
                    </a:ext>
                  </a:extLst>
                </p:cNvPr>
                <p:cNvPicPr/>
                <p:nvPr/>
              </p:nvPicPr>
              <p:blipFill>
                <a:blip r:embed="rId14"/>
                <a:stretch>
                  <a:fillRect/>
                </a:stretch>
              </p:blipFill>
              <p:spPr>
                <a:xfrm>
                  <a:off x="1995048" y="3586176"/>
                  <a:ext cx="300600" cy="188280"/>
                </a:xfrm>
                <a:prstGeom prst="rect">
                  <a:avLst/>
                </a:prstGeom>
              </p:spPr>
            </p:pic>
          </mc:Fallback>
        </mc:AlternateContent>
      </p:grpSp>
      <p:grpSp>
        <p:nvGrpSpPr>
          <p:cNvPr id="129" name="Gruppieren 128">
            <a:extLst>
              <a:ext uri="{FF2B5EF4-FFF2-40B4-BE49-F238E27FC236}">
                <a16:creationId xmlns:a16="http://schemas.microsoft.com/office/drawing/2014/main" id="{88D34B8B-9646-4D70-91F5-341AF3662AAA}"/>
              </a:ext>
            </a:extLst>
          </p:cNvPr>
          <p:cNvGrpSpPr/>
          <p:nvPr/>
        </p:nvGrpSpPr>
        <p:grpSpPr>
          <a:xfrm>
            <a:off x="158688" y="3594096"/>
            <a:ext cx="500400" cy="162360"/>
            <a:chOff x="158688" y="3594096"/>
            <a:chExt cx="500400" cy="162360"/>
          </a:xfrm>
        </p:grpSpPr>
        <mc:AlternateContent xmlns:mc="http://schemas.openxmlformats.org/markup-compatibility/2006" xmlns:p14="http://schemas.microsoft.com/office/powerpoint/2010/main">
          <mc:Choice Requires="p14">
            <p:contentPart p14:bwMode="auto" r:id="rId15">
              <p14:nvContentPartPr>
                <p14:cNvPr id="127" name="Freihand 126">
                  <a:extLst>
                    <a:ext uri="{FF2B5EF4-FFF2-40B4-BE49-F238E27FC236}">
                      <a16:creationId xmlns:a16="http://schemas.microsoft.com/office/drawing/2014/main" id="{80ED27D6-01E9-E5A8-24B5-91F1665EBFC6}"/>
                    </a:ext>
                  </a:extLst>
                </p14:cNvPr>
                <p14:cNvContentPartPr/>
                <p14:nvPr/>
              </p14:nvContentPartPr>
              <p14:xfrm>
                <a:off x="158688" y="3637296"/>
                <a:ext cx="291600" cy="119160"/>
              </p14:xfrm>
            </p:contentPart>
          </mc:Choice>
          <mc:Fallback xmlns="">
            <p:pic>
              <p:nvPicPr>
                <p:cNvPr id="127" name="Freihand 126">
                  <a:extLst>
                    <a:ext uri="{FF2B5EF4-FFF2-40B4-BE49-F238E27FC236}">
                      <a16:creationId xmlns:a16="http://schemas.microsoft.com/office/drawing/2014/main" id="{80ED27D6-01E9-E5A8-24B5-91F1665EBFC6}"/>
                    </a:ext>
                  </a:extLst>
                </p:cNvPr>
                <p:cNvPicPr/>
                <p:nvPr/>
              </p:nvPicPr>
              <p:blipFill>
                <a:blip r:embed="rId16"/>
                <a:stretch>
                  <a:fillRect/>
                </a:stretch>
              </p:blipFill>
              <p:spPr>
                <a:xfrm>
                  <a:off x="150048" y="3628296"/>
                  <a:ext cx="309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8" name="Freihand 127">
                  <a:extLst>
                    <a:ext uri="{FF2B5EF4-FFF2-40B4-BE49-F238E27FC236}">
                      <a16:creationId xmlns:a16="http://schemas.microsoft.com/office/drawing/2014/main" id="{41D6A95A-E176-721C-1A6B-0F88B69FF663}"/>
                    </a:ext>
                  </a:extLst>
                </p14:cNvPr>
                <p14:cNvContentPartPr/>
                <p14:nvPr/>
              </p14:nvContentPartPr>
              <p14:xfrm>
                <a:off x="447408" y="3594096"/>
                <a:ext cx="211680" cy="129600"/>
              </p14:xfrm>
            </p:contentPart>
          </mc:Choice>
          <mc:Fallback xmlns="">
            <p:pic>
              <p:nvPicPr>
                <p:cNvPr id="128" name="Freihand 127">
                  <a:extLst>
                    <a:ext uri="{FF2B5EF4-FFF2-40B4-BE49-F238E27FC236}">
                      <a16:creationId xmlns:a16="http://schemas.microsoft.com/office/drawing/2014/main" id="{41D6A95A-E176-721C-1A6B-0F88B69FF663}"/>
                    </a:ext>
                  </a:extLst>
                </p:cNvPr>
                <p:cNvPicPr/>
                <p:nvPr/>
              </p:nvPicPr>
              <p:blipFill>
                <a:blip r:embed="rId18"/>
                <a:stretch>
                  <a:fillRect/>
                </a:stretch>
              </p:blipFill>
              <p:spPr>
                <a:xfrm>
                  <a:off x="438408" y="3585456"/>
                  <a:ext cx="229320" cy="147240"/>
                </a:xfrm>
                <a:prstGeom prst="rect">
                  <a:avLst/>
                </a:prstGeom>
              </p:spPr>
            </p:pic>
          </mc:Fallback>
        </mc:AlternateContent>
      </p:grpSp>
      <p:grpSp>
        <p:nvGrpSpPr>
          <p:cNvPr id="133" name="Gruppieren 132">
            <a:extLst>
              <a:ext uri="{FF2B5EF4-FFF2-40B4-BE49-F238E27FC236}">
                <a16:creationId xmlns:a16="http://schemas.microsoft.com/office/drawing/2014/main" id="{0A07293C-8C33-FA17-1637-76B0A5501D0D}"/>
              </a:ext>
            </a:extLst>
          </p:cNvPr>
          <p:cNvGrpSpPr/>
          <p:nvPr/>
        </p:nvGrpSpPr>
        <p:grpSpPr>
          <a:xfrm>
            <a:off x="7000488" y="3346416"/>
            <a:ext cx="1132920" cy="649800"/>
            <a:chOff x="7000488" y="3346416"/>
            <a:chExt cx="1132920" cy="649800"/>
          </a:xfrm>
        </p:grpSpPr>
        <mc:AlternateContent xmlns:mc="http://schemas.openxmlformats.org/markup-compatibility/2006" xmlns:p14="http://schemas.microsoft.com/office/powerpoint/2010/main">
          <mc:Choice Requires="p14">
            <p:contentPart p14:bwMode="auto" r:id="rId19">
              <p14:nvContentPartPr>
                <p14:cNvPr id="118" name="Freihand 117">
                  <a:extLst>
                    <a:ext uri="{FF2B5EF4-FFF2-40B4-BE49-F238E27FC236}">
                      <a16:creationId xmlns:a16="http://schemas.microsoft.com/office/drawing/2014/main" id="{44261FA6-3466-485D-2DBA-48C8499145F4}"/>
                    </a:ext>
                  </a:extLst>
                </p14:cNvPr>
                <p14:cNvContentPartPr/>
                <p14:nvPr/>
              </p14:nvContentPartPr>
              <p14:xfrm>
                <a:off x="7000488" y="3567816"/>
                <a:ext cx="168840" cy="267480"/>
              </p14:xfrm>
            </p:contentPart>
          </mc:Choice>
          <mc:Fallback xmlns="">
            <p:pic>
              <p:nvPicPr>
                <p:cNvPr id="118" name="Freihand 117">
                  <a:extLst>
                    <a:ext uri="{FF2B5EF4-FFF2-40B4-BE49-F238E27FC236}">
                      <a16:creationId xmlns:a16="http://schemas.microsoft.com/office/drawing/2014/main" id="{44261FA6-3466-485D-2DBA-48C8499145F4}"/>
                    </a:ext>
                  </a:extLst>
                </p:cNvPr>
                <p:cNvPicPr/>
                <p:nvPr/>
              </p:nvPicPr>
              <p:blipFill>
                <a:blip r:embed="rId20"/>
                <a:stretch>
                  <a:fillRect/>
                </a:stretch>
              </p:blipFill>
              <p:spPr>
                <a:xfrm>
                  <a:off x="6991848" y="3559176"/>
                  <a:ext cx="1864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9" name="Freihand 118">
                  <a:extLst>
                    <a:ext uri="{FF2B5EF4-FFF2-40B4-BE49-F238E27FC236}">
                      <a16:creationId xmlns:a16="http://schemas.microsoft.com/office/drawing/2014/main" id="{50C8249C-2062-EC60-1002-0D65A683E37B}"/>
                    </a:ext>
                  </a:extLst>
                </p14:cNvPr>
                <p14:cNvContentPartPr/>
                <p14:nvPr/>
              </p14:nvContentPartPr>
              <p14:xfrm>
                <a:off x="7293888" y="3448656"/>
                <a:ext cx="116640" cy="368280"/>
              </p14:xfrm>
            </p:contentPart>
          </mc:Choice>
          <mc:Fallback xmlns="">
            <p:pic>
              <p:nvPicPr>
                <p:cNvPr id="119" name="Freihand 118">
                  <a:extLst>
                    <a:ext uri="{FF2B5EF4-FFF2-40B4-BE49-F238E27FC236}">
                      <a16:creationId xmlns:a16="http://schemas.microsoft.com/office/drawing/2014/main" id="{50C8249C-2062-EC60-1002-0D65A683E37B}"/>
                    </a:ext>
                  </a:extLst>
                </p:cNvPr>
                <p:cNvPicPr/>
                <p:nvPr/>
              </p:nvPicPr>
              <p:blipFill>
                <a:blip r:embed="rId22"/>
                <a:stretch>
                  <a:fillRect/>
                </a:stretch>
              </p:blipFill>
              <p:spPr>
                <a:xfrm>
                  <a:off x="7285248" y="3439656"/>
                  <a:ext cx="1342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0" name="Freihand 119">
                  <a:extLst>
                    <a:ext uri="{FF2B5EF4-FFF2-40B4-BE49-F238E27FC236}">
                      <a16:creationId xmlns:a16="http://schemas.microsoft.com/office/drawing/2014/main" id="{BFBE0241-DA49-79A1-CDBD-C82C20941035}"/>
                    </a:ext>
                  </a:extLst>
                </p14:cNvPr>
                <p14:cNvContentPartPr/>
                <p14:nvPr/>
              </p14:nvContentPartPr>
              <p14:xfrm>
                <a:off x="7487568" y="3577896"/>
                <a:ext cx="158760" cy="257400"/>
              </p14:xfrm>
            </p:contentPart>
          </mc:Choice>
          <mc:Fallback xmlns="">
            <p:pic>
              <p:nvPicPr>
                <p:cNvPr id="120" name="Freihand 119">
                  <a:extLst>
                    <a:ext uri="{FF2B5EF4-FFF2-40B4-BE49-F238E27FC236}">
                      <a16:creationId xmlns:a16="http://schemas.microsoft.com/office/drawing/2014/main" id="{BFBE0241-DA49-79A1-CDBD-C82C20941035}"/>
                    </a:ext>
                  </a:extLst>
                </p:cNvPr>
                <p:cNvPicPr/>
                <p:nvPr/>
              </p:nvPicPr>
              <p:blipFill>
                <a:blip r:embed="rId24"/>
                <a:stretch>
                  <a:fillRect/>
                </a:stretch>
              </p:blipFill>
              <p:spPr>
                <a:xfrm>
                  <a:off x="7478928" y="3568896"/>
                  <a:ext cx="1764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1" name="Freihand 120">
                  <a:extLst>
                    <a:ext uri="{FF2B5EF4-FFF2-40B4-BE49-F238E27FC236}">
                      <a16:creationId xmlns:a16="http://schemas.microsoft.com/office/drawing/2014/main" id="{4B788312-143C-122E-F155-0A32E8188DCF}"/>
                    </a:ext>
                  </a:extLst>
                </p14:cNvPr>
                <p14:cNvContentPartPr/>
                <p14:nvPr/>
              </p14:nvContentPartPr>
              <p14:xfrm>
                <a:off x="7713648" y="3737016"/>
                <a:ext cx="15840" cy="150120"/>
              </p14:xfrm>
            </p:contentPart>
          </mc:Choice>
          <mc:Fallback xmlns="">
            <p:pic>
              <p:nvPicPr>
                <p:cNvPr id="121" name="Freihand 120">
                  <a:extLst>
                    <a:ext uri="{FF2B5EF4-FFF2-40B4-BE49-F238E27FC236}">
                      <a16:creationId xmlns:a16="http://schemas.microsoft.com/office/drawing/2014/main" id="{4B788312-143C-122E-F155-0A32E8188DCF}"/>
                    </a:ext>
                  </a:extLst>
                </p:cNvPr>
                <p:cNvPicPr/>
                <p:nvPr/>
              </p:nvPicPr>
              <p:blipFill>
                <a:blip r:embed="rId26"/>
                <a:stretch>
                  <a:fillRect/>
                </a:stretch>
              </p:blipFill>
              <p:spPr>
                <a:xfrm>
                  <a:off x="7704648" y="3728376"/>
                  <a:ext cx="33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3" name="Freihand 122">
                  <a:extLst>
                    <a:ext uri="{FF2B5EF4-FFF2-40B4-BE49-F238E27FC236}">
                      <a16:creationId xmlns:a16="http://schemas.microsoft.com/office/drawing/2014/main" id="{E226478B-E348-B0DB-7143-B87A63D8DC8A}"/>
                    </a:ext>
                  </a:extLst>
                </p14:cNvPr>
                <p14:cNvContentPartPr/>
                <p14:nvPr/>
              </p14:nvContentPartPr>
              <p14:xfrm>
                <a:off x="7872408" y="3574296"/>
                <a:ext cx="61920" cy="119160"/>
              </p14:xfrm>
            </p:contentPart>
          </mc:Choice>
          <mc:Fallback xmlns="">
            <p:pic>
              <p:nvPicPr>
                <p:cNvPr id="123" name="Freihand 122">
                  <a:extLst>
                    <a:ext uri="{FF2B5EF4-FFF2-40B4-BE49-F238E27FC236}">
                      <a16:creationId xmlns:a16="http://schemas.microsoft.com/office/drawing/2014/main" id="{E226478B-E348-B0DB-7143-B87A63D8DC8A}"/>
                    </a:ext>
                  </a:extLst>
                </p:cNvPr>
                <p:cNvPicPr/>
                <p:nvPr/>
              </p:nvPicPr>
              <p:blipFill>
                <a:blip r:embed="rId28"/>
                <a:stretch>
                  <a:fillRect/>
                </a:stretch>
              </p:blipFill>
              <p:spPr>
                <a:xfrm>
                  <a:off x="7863408" y="3565296"/>
                  <a:ext cx="79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4" name="Freihand 123">
                  <a:extLst>
                    <a:ext uri="{FF2B5EF4-FFF2-40B4-BE49-F238E27FC236}">
                      <a16:creationId xmlns:a16="http://schemas.microsoft.com/office/drawing/2014/main" id="{7E7FED74-ED3C-AEC4-5EF9-F9A59A8E7DC4}"/>
                    </a:ext>
                  </a:extLst>
                </p14:cNvPr>
                <p14:cNvContentPartPr/>
                <p14:nvPr/>
              </p14:nvContentPartPr>
              <p14:xfrm>
                <a:off x="7867368" y="3360816"/>
                <a:ext cx="12960" cy="11160"/>
              </p14:xfrm>
            </p:contentPart>
          </mc:Choice>
          <mc:Fallback xmlns="">
            <p:pic>
              <p:nvPicPr>
                <p:cNvPr id="124" name="Freihand 123">
                  <a:extLst>
                    <a:ext uri="{FF2B5EF4-FFF2-40B4-BE49-F238E27FC236}">
                      <a16:creationId xmlns:a16="http://schemas.microsoft.com/office/drawing/2014/main" id="{7E7FED74-ED3C-AEC4-5EF9-F9A59A8E7DC4}"/>
                    </a:ext>
                  </a:extLst>
                </p:cNvPr>
                <p:cNvPicPr/>
                <p:nvPr/>
              </p:nvPicPr>
              <p:blipFill>
                <a:blip r:embed="rId30"/>
                <a:stretch>
                  <a:fillRect/>
                </a:stretch>
              </p:blipFill>
              <p:spPr>
                <a:xfrm>
                  <a:off x="7858368" y="3352176"/>
                  <a:ext cx="30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5" name="Freihand 124">
                  <a:extLst>
                    <a:ext uri="{FF2B5EF4-FFF2-40B4-BE49-F238E27FC236}">
                      <a16:creationId xmlns:a16="http://schemas.microsoft.com/office/drawing/2014/main" id="{EB242481-612D-F44A-C2CF-560B0F49A9BB}"/>
                    </a:ext>
                  </a:extLst>
                </p14:cNvPr>
                <p14:cNvContentPartPr/>
                <p14:nvPr/>
              </p14:nvContentPartPr>
              <p14:xfrm>
                <a:off x="8019288" y="3361536"/>
                <a:ext cx="114120" cy="455040"/>
              </p14:xfrm>
            </p:contentPart>
          </mc:Choice>
          <mc:Fallback xmlns="">
            <p:pic>
              <p:nvPicPr>
                <p:cNvPr id="125" name="Freihand 124">
                  <a:extLst>
                    <a:ext uri="{FF2B5EF4-FFF2-40B4-BE49-F238E27FC236}">
                      <a16:creationId xmlns:a16="http://schemas.microsoft.com/office/drawing/2014/main" id="{EB242481-612D-F44A-C2CF-560B0F49A9BB}"/>
                    </a:ext>
                  </a:extLst>
                </p:cNvPr>
                <p:cNvPicPr/>
                <p:nvPr/>
              </p:nvPicPr>
              <p:blipFill>
                <a:blip r:embed="rId32"/>
                <a:stretch>
                  <a:fillRect/>
                </a:stretch>
              </p:blipFill>
              <p:spPr>
                <a:xfrm>
                  <a:off x="8010648" y="3352536"/>
                  <a:ext cx="13176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0" name="Freihand 129">
                  <a:extLst>
                    <a:ext uri="{FF2B5EF4-FFF2-40B4-BE49-F238E27FC236}">
                      <a16:creationId xmlns:a16="http://schemas.microsoft.com/office/drawing/2014/main" id="{0598EF85-D30C-316F-BD6E-203580ACE4F8}"/>
                    </a:ext>
                  </a:extLst>
                </p14:cNvPr>
                <p14:cNvContentPartPr/>
                <p14:nvPr/>
              </p14:nvContentPartPr>
              <p14:xfrm>
                <a:off x="7441128" y="3411936"/>
                <a:ext cx="254880" cy="584280"/>
              </p14:xfrm>
            </p:contentPart>
          </mc:Choice>
          <mc:Fallback xmlns="">
            <p:pic>
              <p:nvPicPr>
                <p:cNvPr id="130" name="Freihand 129">
                  <a:extLst>
                    <a:ext uri="{FF2B5EF4-FFF2-40B4-BE49-F238E27FC236}">
                      <a16:creationId xmlns:a16="http://schemas.microsoft.com/office/drawing/2014/main" id="{0598EF85-D30C-316F-BD6E-203580ACE4F8}"/>
                    </a:ext>
                  </a:extLst>
                </p:cNvPr>
                <p:cNvPicPr/>
                <p:nvPr/>
              </p:nvPicPr>
              <p:blipFill>
                <a:blip r:embed="rId34"/>
                <a:stretch>
                  <a:fillRect/>
                </a:stretch>
              </p:blipFill>
              <p:spPr>
                <a:xfrm>
                  <a:off x="7432128" y="3403296"/>
                  <a:ext cx="27252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2" name="Freihand 131">
                  <a:extLst>
                    <a:ext uri="{FF2B5EF4-FFF2-40B4-BE49-F238E27FC236}">
                      <a16:creationId xmlns:a16="http://schemas.microsoft.com/office/drawing/2014/main" id="{10CBF04A-DA1F-0707-84C6-3C6C4541F04D}"/>
                    </a:ext>
                  </a:extLst>
                </p14:cNvPr>
                <p14:cNvContentPartPr/>
                <p14:nvPr/>
              </p14:nvContentPartPr>
              <p14:xfrm>
                <a:off x="7742088" y="3346416"/>
                <a:ext cx="269640" cy="504000"/>
              </p14:xfrm>
            </p:contentPart>
          </mc:Choice>
          <mc:Fallback xmlns="">
            <p:pic>
              <p:nvPicPr>
                <p:cNvPr id="132" name="Freihand 131">
                  <a:extLst>
                    <a:ext uri="{FF2B5EF4-FFF2-40B4-BE49-F238E27FC236}">
                      <a16:creationId xmlns:a16="http://schemas.microsoft.com/office/drawing/2014/main" id="{10CBF04A-DA1F-0707-84C6-3C6C4541F04D}"/>
                    </a:ext>
                  </a:extLst>
                </p:cNvPr>
                <p:cNvPicPr/>
                <p:nvPr/>
              </p:nvPicPr>
              <p:blipFill>
                <a:blip r:embed="rId36"/>
                <a:stretch>
                  <a:fillRect/>
                </a:stretch>
              </p:blipFill>
              <p:spPr>
                <a:xfrm>
                  <a:off x="7733448" y="3337776"/>
                  <a:ext cx="287280" cy="521640"/>
                </a:xfrm>
                <a:prstGeom prst="rect">
                  <a:avLst/>
                </a:prstGeom>
              </p:spPr>
            </p:pic>
          </mc:Fallback>
        </mc:AlternateContent>
      </p:grpSp>
      <p:grpSp>
        <p:nvGrpSpPr>
          <p:cNvPr id="149" name="Gruppieren 148">
            <a:extLst>
              <a:ext uri="{FF2B5EF4-FFF2-40B4-BE49-F238E27FC236}">
                <a16:creationId xmlns:a16="http://schemas.microsoft.com/office/drawing/2014/main" id="{49C9AE17-A961-0D86-D341-A7DAFEBD10DB}"/>
              </a:ext>
            </a:extLst>
          </p:cNvPr>
          <p:cNvGrpSpPr/>
          <p:nvPr/>
        </p:nvGrpSpPr>
        <p:grpSpPr>
          <a:xfrm>
            <a:off x="2297088" y="107496"/>
            <a:ext cx="9786600" cy="1442520"/>
            <a:chOff x="2297088" y="107496"/>
            <a:chExt cx="9786600" cy="1442520"/>
          </a:xfrm>
        </p:grpSpPr>
        <mc:AlternateContent xmlns:mc="http://schemas.openxmlformats.org/markup-compatibility/2006" xmlns:p14="http://schemas.microsoft.com/office/powerpoint/2010/main">
          <mc:Choice Requires="p14">
            <p:contentPart p14:bwMode="auto" r:id="rId37">
              <p14:nvContentPartPr>
                <p14:cNvPr id="3" name="Freihand 2">
                  <a:extLst>
                    <a:ext uri="{FF2B5EF4-FFF2-40B4-BE49-F238E27FC236}">
                      <a16:creationId xmlns:a16="http://schemas.microsoft.com/office/drawing/2014/main" id="{CD793B28-A060-F752-2664-7E902ED1F47F}"/>
                    </a:ext>
                  </a:extLst>
                </p14:cNvPr>
                <p14:cNvContentPartPr/>
                <p14:nvPr/>
              </p14:nvContentPartPr>
              <p14:xfrm>
                <a:off x="3526488" y="1517256"/>
                <a:ext cx="28800" cy="12240"/>
              </p14:xfrm>
            </p:contentPart>
          </mc:Choice>
          <mc:Fallback xmlns="">
            <p:pic>
              <p:nvPicPr>
                <p:cNvPr id="3" name="Freihand 2">
                  <a:extLst>
                    <a:ext uri="{FF2B5EF4-FFF2-40B4-BE49-F238E27FC236}">
                      <a16:creationId xmlns:a16="http://schemas.microsoft.com/office/drawing/2014/main" id="{CD793B28-A060-F752-2664-7E902ED1F47F}"/>
                    </a:ext>
                  </a:extLst>
                </p:cNvPr>
                <p:cNvPicPr/>
                <p:nvPr/>
              </p:nvPicPr>
              <p:blipFill>
                <a:blip r:embed="rId38"/>
                <a:stretch>
                  <a:fillRect/>
                </a:stretch>
              </p:blipFill>
              <p:spPr>
                <a:xfrm>
                  <a:off x="3517488" y="1508616"/>
                  <a:ext cx="46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90ABFBFC-6CF1-4451-536D-EC630115F37D}"/>
                    </a:ext>
                  </a:extLst>
                </p14:cNvPr>
                <p14:cNvContentPartPr/>
                <p14:nvPr/>
              </p14:nvContentPartPr>
              <p14:xfrm>
                <a:off x="9427968" y="225576"/>
                <a:ext cx="160920" cy="167040"/>
              </p14:xfrm>
            </p:contentPart>
          </mc:Choice>
          <mc:Fallback xmlns="">
            <p:pic>
              <p:nvPicPr>
                <p:cNvPr id="19" name="Freihand 18">
                  <a:extLst>
                    <a:ext uri="{FF2B5EF4-FFF2-40B4-BE49-F238E27FC236}">
                      <a16:creationId xmlns:a16="http://schemas.microsoft.com/office/drawing/2014/main" id="{90ABFBFC-6CF1-4451-536D-EC630115F37D}"/>
                    </a:ext>
                  </a:extLst>
                </p:cNvPr>
                <p:cNvPicPr/>
                <p:nvPr/>
              </p:nvPicPr>
              <p:blipFill>
                <a:blip r:embed="rId40"/>
                <a:stretch>
                  <a:fillRect/>
                </a:stretch>
              </p:blipFill>
              <p:spPr>
                <a:xfrm>
                  <a:off x="9418968" y="216576"/>
                  <a:ext cx="178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54297340-DB4B-7FDE-5B52-951A8F3F8243}"/>
                    </a:ext>
                  </a:extLst>
                </p14:cNvPr>
                <p14:cNvContentPartPr/>
                <p14:nvPr/>
              </p14:nvContentPartPr>
              <p14:xfrm>
                <a:off x="9860688" y="260136"/>
                <a:ext cx="10080" cy="113760"/>
              </p14:xfrm>
            </p:contentPart>
          </mc:Choice>
          <mc:Fallback xmlns="">
            <p:pic>
              <p:nvPicPr>
                <p:cNvPr id="20" name="Freihand 19">
                  <a:extLst>
                    <a:ext uri="{FF2B5EF4-FFF2-40B4-BE49-F238E27FC236}">
                      <a16:creationId xmlns:a16="http://schemas.microsoft.com/office/drawing/2014/main" id="{54297340-DB4B-7FDE-5B52-951A8F3F8243}"/>
                    </a:ext>
                  </a:extLst>
                </p:cNvPr>
                <p:cNvPicPr/>
                <p:nvPr/>
              </p:nvPicPr>
              <p:blipFill>
                <a:blip r:embed="rId42"/>
                <a:stretch>
                  <a:fillRect/>
                </a:stretch>
              </p:blipFill>
              <p:spPr>
                <a:xfrm>
                  <a:off x="9851688" y="251496"/>
                  <a:ext cx="27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36B4FD66-F15B-B267-B893-DD770A8CA47F}"/>
                    </a:ext>
                  </a:extLst>
                </p14:cNvPr>
                <p14:cNvContentPartPr/>
                <p14:nvPr/>
              </p14:nvContentPartPr>
              <p14:xfrm>
                <a:off x="9800928" y="237456"/>
                <a:ext cx="324000" cy="82800"/>
              </p14:xfrm>
            </p:contentPart>
          </mc:Choice>
          <mc:Fallback xmlns="">
            <p:pic>
              <p:nvPicPr>
                <p:cNvPr id="21" name="Freihand 20">
                  <a:extLst>
                    <a:ext uri="{FF2B5EF4-FFF2-40B4-BE49-F238E27FC236}">
                      <a16:creationId xmlns:a16="http://schemas.microsoft.com/office/drawing/2014/main" id="{36B4FD66-F15B-B267-B893-DD770A8CA47F}"/>
                    </a:ext>
                  </a:extLst>
                </p:cNvPr>
                <p:cNvPicPr/>
                <p:nvPr/>
              </p:nvPicPr>
              <p:blipFill>
                <a:blip r:embed="rId44"/>
                <a:stretch>
                  <a:fillRect/>
                </a:stretch>
              </p:blipFill>
              <p:spPr>
                <a:xfrm>
                  <a:off x="9792288" y="228816"/>
                  <a:ext cx="341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6BDE6012-643A-F2CE-2F2E-882BD371DCE1}"/>
                    </a:ext>
                  </a:extLst>
                </p14:cNvPr>
                <p14:cNvContentPartPr/>
                <p14:nvPr/>
              </p14:nvContentPartPr>
              <p14:xfrm>
                <a:off x="10034208" y="216576"/>
                <a:ext cx="158040" cy="159120"/>
              </p14:xfrm>
            </p:contentPart>
          </mc:Choice>
          <mc:Fallback xmlns="">
            <p:pic>
              <p:nvPicPr>
                <p:cNvPr id="22" name="Freihand 21">
                  <a:extLst>
                    <a:ext uri="{FF2B5EF4-FFF2-40B4-BE49-F238E27FC236}">
                      <a16:creationId xmlns:a16="http://schemas.microsoft.com/office/drawing/2014/main" id="{6BDE6012-643A-F2CE-2F2E-882BD371DCE1}"/>
                    </a:ext>
                  </a:extLst>
                </p:cNvPr>
                <p:cNvPicPr/>
                <p:nvPr/>
              </p:nvPicPr>
              <p:blipFill>
                <a:blip r:embed="rId46"/>
                <a:stretch>
                  <a:fillRect/>
                </a:stretch>
              </p:blipFill>
              <p:spPr>
                <a:xfrm>
                  <a:off x="10025568" y="207576"/>
                  <a:ext cx="175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CACD56C0-223F-5C88-C039-A34366C8808E}"/>
                    </a:ext>
                  </a:extLst>
                </p14:cNvPr>
                <p14:cNvContentPartPr/>
                <p14:nvPr/>
              </p14:nvContentPartPr>
              <p14:xfrm>
                <a:off x="10257408" y="233496"/>
                <a:ext cx="138960" cy="92160"/>
              </p14:xfrm>
            </p:contentPart>
          </mc:Choice>
          <mc:Fallback xmlns="">
            <p:pic>
              <p:nvPicPr>
                <p:cNvPr id="23" name="Freihand 22">
                  <a:extLst>
                    <a:ext uri="{FF2B5EF4-FFF2-40B4-BE49-F238E27FC236}">
                      <a16:creationId xmlns:a16="http://schemas.microsoft.com/office/drawing/2014/main" id="{CACD56C0-223F-5C88-C039-A34366C8808E}"/>
                    </a:ext>
                  </a:extLst>
                </p:cNvPr>
                <p:cNvPicPr/>
                <p:nvPr/>
              </p:nvPicPr>
              <p:blipFill>
                <a:blip r:embed="rId48"/>
                <a:stretch>
                  <a:fillRect/>
                </a:stretch>
              </p:blipFill>
              <p:spPr>
                <a:xfrm>
                  <a:off x="10248768" y="224856"/>
                  <a:ext cx="156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CF7072AF-A6E3-DA76-18F7-63009A319149}"/>
                    </a:ext>
                  </a:extLst>
                </p14:cNvPr>
                <p14:cNvContentPartPr/>
                <p14:nvPr/>
              </p14:nvContentPartPr>
              <p14:xfrm>
                <a:off x="10492848" y="173736"/>
                <a:ext cx="173880" cy="199800"/>
              </p14:xfrm>
            </p:contentPart>
          </mc:Choice>
          <mc:Fallback xmlns="">
            <p:pic>
              <p:nvPicPr>
                <p:cNvPr id="24" name="Freihand 23">
                  <a:extLst>
                    <a:ext uri="{FF2B5EF4-FFF2-40B4-BE49-F238E27FC236}">
                      <a16:creationId xmlns:a16="http://schemas.microsoft.com/office/drawing/2014/main" id="{CF7072AF-A6E3-DA76-18F7-63009A319149}"/>
                    </a:ext>
                  </a:extLst>
                </p:cNvPr>
                <p:cNvPicPr/>
                <p:nvPr/>
              </p:nvPicPr>
              <p:blipFill>
                <a:blip r:embed="rId50"/>
                <a:stretch>
                  <a:fillRect/>
                </a:stretch>
              </p:blipFill>
              <p:spPr>
                <a:xfrm>
                  <a:off x="10483848" y="165096"/>
                  <a:ext cx="191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B21FF938-178C-5218-4793-6E8897C82266}"/>
                    </a:ext>
                  </a:extLst>
                </p14:cNvPr>
                <p14:cNvContentPartPr/>
                <p14:nvPr/>
              </p14:nvContentPartPr>
              <p14:xfrm>
                <a:off x="10873368" y="227736"/>
                <a:ext cx="257400" cy="19080"/>
              </p14:xfrm>
            </p:contentPart>
          </mc:Choice>
          <mc:Fallback xmlns="">
            <p:pic>
              <p:nvPicPr>
                <p:cNvPr id="25" name="Freihand 24">
                  <a:extLst>
                    <a:ext uri="{FF2B5EF4-FFF2-40B4-BE49-F238E27FC236}">
                      <a16:creationId xmlns:a16="http://schemas.microsoft.com/office/drawing/2014/main" id="{B21FF938-178C-5218-4793-6E8897C82266}"/>
                    </a:ext>
                  </a:extLst>
                </p:cNvPr>
                <p:cNvPicPr/>
                <p:nvPr/>
              </p:nvPicPr>
              <p:blipFill>
                <a:blip r:embed="rId52"/>
                <a:stretch>
                  <a:fillRect/>
                </a:stretch>
              </p:blipFill>
              <p:spPr>
                <a:xfrm>
                  <a:off x="10864368" y="219096"/>
                  <a:ext cx="275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F2449678-505F-354F-6CFE-7BDB8A6740B0}"/>
                    </a:ext>
                  </a:extLst>
                </p14:cNvPr>
                <p14:cNvContentPartPr/>
                <p14:nvPr/>
              </p14:nvContentPartPr>
              <p14:xfrm>
                <a:off x="10904328" y="293616"/>
                <a:ext cx="219960" cy="15840"/>
              </p14:xfrm>
            </p:contentPart>
          </mc:Choice>
          <mc:Fallback xmlns="">
            <p:pic>
              <p:nvPicPr>
                <p:cNvPr id="26" name="Freihand 25">
                  <a:extLst>
                    <a:ext uri="{FF2B5EF4-FFF2-40B4-BE49-F238E27FC236}">
                      <a16:creationId xmlns:a16="http://schemas.microsoft.com/office/drawing/2014/main" id="{F2449678-505F-354F-6CFE-7BDB8A6740B0}"/>
                    </a:ext>
                  </a:extLst>
                </p:cNvPr>
                <p:cNvPicPr/>
                <p:nvPr/>
              </p:nvPicPr>
              <p:blipFill>
                <a:blip r:embed="rId54"/>
                <a:stretch>
                  <a:fillRect/>
                </a:stretch>
              </p:blipFill>
              <p:spPr>
                <a:xfrm>
                  <a:off x="10895688" y="284976"/>
                  <a:ext cx="237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36C1280A-D108-B543-1D94-A1B0A1BA898F}"/>
                    </a:ext>
                  </a:extLst>
                </p14:cNvPr>
                <p14:cNvContentPartPr/>
                <p14:nvPr/>
              </p14:nvContentPartPr>
              <p14:xfrm>
                <a:off x="11334168" y="215856"/>
                <a:ext cx="135360" cy="47520"/>
              </p14:xfrm>
            </p:contentPart>
          </mc:Choice>
          <mc:Fallback xmlns="">
            <p:pic>
              <p:nvPicPr>
                <p:cNvPr id="27" name="Freihand 26">
                  <a:extLst>
                    <a:ext uri="{FF2B5EF4-FFF2-40B4-BE49-F238E27FC236}">
                      <a16:creationId xmlns:a16="http://schemas.microsoft.com/office/drawing/2014/main" id="{36C1280A-D108-B543-1D94-A1B0A1BA898F}"/>
                    </a:ext>
                  </a:extLst>
                </p:cNvPr>
                <p:cNvPicPr/>
                <p:nvPr/>
              </p:nvPicPr>
              <p:blipFill>
                <a:blip r:embed="rId56"/>
                <a:stretch>
                  <a:fillRect/>
                </a:stretch>
              </p:blipFill>
              <p:spPr>
                <a:xfrm>
                  <a:off x="11325168" y="207216"/>
                  <a:ext cx="153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8693276B-5355-D63A-0948-1939621B9879}"/>
                    </a:ext>
                  </a:extLst>
                </p14:cNvPr>
                <p14:cNvContentPartPr/>
                <p14:nvPr/>
              </p14:nvContentPartPr>
              <p14:xfrm>
                <a:off x="11398968" y="195696"/>
                <a:ext cx="99720" cy="244440"/>
              </p14:xfrm>
            </p:contentPart>
          </mc:Choice>
          <mc:Fallback xmlns="">
            <p:pic>
              <p:nvPicPr>
                <p:cNvPr id="28" name="Freihand 27">
                  <a:extLst>
                    <a:ext uri="{FF2B5EF4-FFF2-40B4-BE49-F238E27FC236}">
                      <a16:creationId xmlns:a16="http://schemas.microsoft.com/office/drawing/2014/main" id="{8693276B-5355-D63A-0948-1939621B9879}"/>
                    </a:ext>
                  </a:extLst>
                </p:cNvPr>
                <p:cNvPicPr/>
                <p:nvPr/>
              </p:nvPicPr>
              <p:blipFill>
                <a:blip r:embed="rId58"/>
                <a:stretch>
                  <a:fillRect/>
                </a:stretch>
              </p:blipFill>
              <p:spPr>
                <a:xfrm>
                  <a:off x="11389968" y="186696"/>
                  <a:ext cx="1173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F3D1F742-1A49-6777-B732-7393B5A46E06}"/>
                    </a:ext>
                  </a:extLst>
                </p14:cNvPr>
                <p14:cNvContentPartPr/>
                <p14:nvPr/>
              </p14:nvContentPartPr>
              <p14:xfrm>
                <a:off x="9538848" y="686376"/>
                <a:ext cx="21240" cy="130320"/>
              </p14:xfrm>
            </p:contentPart>
          </mc:Choice>
          <mc:Fallback xmlns="">
            <p:pic>
              <p:nvPicPr>
                <p:cNvPr id="32" name="Freihand 31">
                  <a:extLst>
                    <a:ext uri="{FF2B5EF4-FFF2-40B4-BE49-F238E27FC236}">
                      <a16:creationId xmlns:a16="http://schemas.microsoft.com/office/drawing/2014/main" id="{F3D1F742-1A49-6777-B732-7393B5A46E06}"/>
                    </a:ext>
                  </a:extLst>
                </p:cNvPr>
                <p:cNvPicPr/>
                <p:nvPr/>
              </p:nvPicPr>
              <p:blipFill>
                <a:blip r:embed="rId60"/>
                <a:stretch>
                  <a:fillRect/>
                </a:stretch>
              </p:blipFill>
              <p:spPr>
                <a:xfrm>
                  <a:off x="9530208" y="677736"/>
                  <a:ext cx="38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A8C1F730-7250-2C32-9C0F-7BCB525A2BF5}"/>
                    </a:ext>
                  </a:extLst>
                </p14:cNvPr>
                <p14:cNvContentPartPr/>
                <p14:nvPr/>
              </p14:nvContentPartPr>
              <p14:xfrm>
                <a:off x="9417888" y="798336"/>
                <a:ext cx="221760" cy="56520"/>
              </p14:xfrm>
            </p:contentPart>
          </mc:Choice>
          <mc:Fallback xmlns="">
            <p:pic>
              <p:nvPicPr>
                <p:cNvPr id="33" name="Freihand 32">
                  <a:extLst>
                    <a:ext uri="{FF2B5EF4-FFF2-40B4-BE49-F238E27FC236}">
                      <a16:creationId xmlns:a16="http://schemas.microsoft.com/office/drawing/2014/main" id="{A8C1F730-7250-2C32-9C0F-7BCB525A2BF5}"/>
                    </a:ext>
                  </a:extLst>
                </p:cNvPr>
                <p:cNvPicPr/>
                <p:nvPr/>
              </p:nvPicPr>
              <p:blipFill>
                <a:blip r:embed="rId62"/>
                <a:stretch>
                  <a:fillRect/>
                </a:stretch>
              </p:blipFill>
              <p:spPr>
                <a:xfrm>
                  <a:off x="9409248" y="789336"/>
                  <a:ext cx="239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070141DF-0FCC-17D9-963F-2286E497F9B7}"/>
                    </a:ext>
                  </a:extLst>
                </p14:cNvPr>
                <p14:cNvContentPartPr/>
                <p14:nvPr/>
              </p14:nvContentPartPr>
              <p14:xfrm>
                <a:off x="9436608" y="621216"/>
                <a:ext cx="185400" cy="51480"/>
              </p14:xfrm>
            </p:contentPart>
          </mc:Choice>
          <mc:Fallback xmlns="">
            <p:pic>
              <p:nvPicPr>
                <p:cNvPr id="34" name="Freihand 33">
                  <a:extLst>
                    <a:ext uri="{FF2B5EF4-FFF2-40B4-BE49-F238E27FC236}">
                      <a16:creationId xmlns:a16="http://schemas.microsoft.com/office/drawing/2014/main" id="{070141DF-0FCC-17D9-963F-2286E497F9B7}"/>
                    </a:ext>
                  </a:extLst>
                </p:cNvPr>
                <p:cNvPicPr/>
                <p:nvPr/>
              </p:nvPicPr>
              <p:blipFill>
                <a:blip r:embed="rId64"/>
                <a:stretch>
                  <a:fillRect/>
                </a:stretch>
              </p:blipFill>
              <p:spPr>
                <a:xfrm>
                  <a:off x="9427968" y="612576"/>
                  <a:ext cx="203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9338FAD8-51A5-E121-4F5F-4BFF087EDB32}"/>
                    </a:ext>
                  </a:extLst>
                </p14:cNvPr>
                <p14:cNvContentPartPr/>
                <p14:nvPr/>
              </p14:nvContentPartPr>
              <p14:xfrm>
                <a:off x="9831168" y="727776"/>
                <a:ext cx="213840" cy="54360"/>
              </p14:xfrm>
            </p:contentPart>
          </mc:Choice>
          <mc:Fallback xmlns="">
            <p:pic>
              <p:nvPicPr>
                <p:cNvPr id="35" name="Freihand 34">
                  <a:extLst>
                    <a:ext uri="{FF2B5EF4-FFF2-40B4-BE49-F238E27FC236}">
                      <a16:creationId xmlns:a16="http://schemas.microsoft.com/office/drawing/2014/main" id="{9338FAD8-51A5-E121-4F5F-4BFF087EDB32}"/>
                    </a:ext>
                  </a:extLst>
                </p:cNvPr>
                <p:cNvPicPr/>
                <p:nvPr/>
              </p:nvPicPr>
              <p:blipFill>
                <a:blip r:embed="rId66"/>
                <a:stretch>
                  <a:fillRect/>
                </a:stretch>
              </p:blipFill>
              <p:spPr>
                <a:xfrm>
                  <a:off x="9822168" y="719136"/>
                  <a:ext cx="231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9BA5CED3-3939-14CC-F9C7-2C0F1123E0CF}"/>
                    </a:ext>
                  </a:extLst>
                </p14:cNvPr>
                <p14:cNvContentPartPr/>
                <p14:nvPr/>
              </p14:nvContentPartPr>
              <p14:xfrm>
                <a:off x="10248408" y="667296"/>
                <a:ext cx="147600" cy="95040"/>
              </p14:xfrm>
            </p:contentPart>
          </mc:Choice>
          <mc:Fallback xmlns="">
            <p:pic>
              <p:nvPicPr>
                <p:cNvPr id="36" name="Freihand 35">
                  <a:extLst>
                    <a:ext uri="{FF2B5EF4-FFF2-40B4-BE49-F238E27FC236}">
                      <a16:creationId xmlns:a16="http://schemas.microsoft.com/office/drawing/2014/main" id="{9BA5CED3-3939-14CC-F9C7-2C0F1123E0CF}"/>
                    </a:ext>
                  </a:extLst>
                </p:cNvPr>
                <p:cNvPicPr/>
                <p:nvPr/>
              </p:nvPicPr>
              <p:blipFill>
                <a:blip r:embed="rId68"/>
                <a:stretch>
                  <a:fillRect/>
                </a:stretch>
              </p:blipFill>
              <p:spPr>
                <a:xfrm>
                  <a:off x="10239768" y="658296"/>
                  <a:ext cx="165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F066E200-0FD8-CF62-52CE-EEDA53F6220B}"/>
                    </a:ext>
                  </a:extLst>
                </p14:cNvPr>
                <p14:cNvContentPartPr/>
                <p14:nvPr/>
              </p14:nvContentPartPr>
              <p14:xfrm>
                <a:off x="10336248" y="673416"/>
                <a:ext cx="55440" cy="240480"/>
              </p14:xfrm>
            </p:contentPart>
          </mc:Choice>
          <mc:Fallback xmlns="">
            <p:pic>
              <p:nvPicPr>
                <p:cNvPr id="37" name="Freihand 36">
                  <a:extLst>
                    <a:ext uri="{FF2B5EF4-FFF2-40B4-BE49-F238E27FC236}">
                      <a16:creationId xmlns:a16="http://schemas.microsoft.com/office/drawing/2014/main" id="{F066E200-0FD8-CF62-52CE-EEDA53F6220B}"/>
                    </a:ext>
                  </a:extLst>
                </p:cNvPr>
                <p:cNvPicPr/>
                <p:nvPr/>
              </p:nvPicPr>
              <p:blipFill>
                <a:blip r:embed="rId70"/>
                <a:stretch>
                  <a:fillRect/>
                </a:stretch>
              </p:blipFill>
              <p:spPr>
                <a:xfrm>
                  <a:off x="10327608" y="664776"/>
                  <a:ext cx="73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ED6DCC30-887E-DF06-0FF7-BA95B51EA9C9}"/>
                    </a:ext>
                  </a:extLst>
                </p14:cNvPr>
                <p14:cNvContentPartPr/>
                <p14:nvPr/>
              </p14:nvContentPartPr>
              <p14:xfrm>
                <a:off x="10317528" y="1033416"/>
                <a:ext cx="12240" cy="103320"/>
              </p14:xfrm>
            </p:contentPart>
          </mc:Choice>
          <mc:Fallback xmlns="">
            <p:pic>
              <p:nvPicPr>
                <p:cNvPr id="54" name="Freihand 53">
                  <a:extLst>
                    <a:ext uri="{FF2B5EF4-FFF2-40B4-BE49-F238E27FC236}">
                      <a16:creationId xmlns:a16="http://schemas.microsoft.com/office/drawing/2014/main" id="{ED6DCC30-887E-DF06-0FF7-BA95B51EA9C9}"/>
                    </a:ext>
                  </a:extLst>
                </p:cNvPr>
                <p:cNvPicPr/>
                <p:nvPr/>
              </p:nvPicPr>
              <p:blipFill>
                <a:blip r:embed="rId72"/>
                <a:stretch>
                  <a:fillRect/>
                </a:stretch>
              </p:blipFill>
              <p:spPr>
                <a:xfrm>
                  <a:off x="10308888" y="1024776"/>
                  <a:ext cx="29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215B7041-327D-C65E-04BA-C79A4F8FE213}"/>
                    </a:ext>
                  </a:extLst>
                </p14:cNvPr>
                <p14:cNvContentPartPr/>
                <p14:nvPr/>
              </p14:nvContentPartPr>
              <p14:xfrm>
                <a:off x="10226808" y="957096"/>
                <a:ext cx="157680" cy="50760"/>
              </p14:xfrm>
            </p:contentPart>
          </mc:Choice>
          <mc:Fallback xmlns="">
            <p:pic>
              <p:nvPicPr>
                <p:cNvPr id="55" name="Freihand 54">
                  <a:extLst>
                    <a:ext uri="{FF2B5EF4-FFF2-40B4-BE49-F238E27FC236}">
                      <a16:creationId xmlns:a16="http://schemas.microsoft.com/office/drawing/2014/main" id="{215B7041-327D-C65E-04BA-C79A4F8FE213}"/>
                    </a:ext>
                  </a:extLst>
                </p:cNvPr>
                <p:cNvPicPr/>
                <p:nvPr/>
              </p:nvPicPr>
              <p:blipFill>
                <a:blip r:embed="rId74"/>
                <a:stretch>
                  <a:fillRect/>
                </a:stretch>
              </p:blipFill>
              <p:spPr>
                <a:xfrm>
                  <a:off x="10217808" y="948456"/>
                  <a:ext cx="175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69052ABE-C1F9-650A-92D1-A9A9BF62C440}"/>
                    </a:ext>
                  </a:extLst>
                </p14:cNvPr>
                <p14:cNvContentPartPr/>
                <p14:nvPr/>
              </p14:nvContentPartPr>
              <p14:xfrm>
                <a:off x="10558728" y="740376"/>
                <a:ext cx="115560" cy="5400"/>
              </p14:xfrm>
            </p:contentPart>
          </mc:Choice>
          <mc:Fallback xmlns="">
            <p:pic>
              <p:nvPicPr>
                <p:cNvPr id="38" name="Freihand 37">
                  <a:extLst>
                    <a:ext uri="{FF2B5EF4-FFF2-40B4-BE49-F238E27FC236}">
                      <a16:creationId xmlns:a16="http://schemas.microsoft.com/office/drawing/2014/main" id="{69052ABE-C1F9-650A-92D1-A9A9BF62C440}"/>
                    </a:ext>
                  </a:extLst>
                </p:cNvPr>
                <p:cNvPicPr/>
                <p:nvPr/>
              </p:nvPicPr>
              <p:blipFill>
                <a:blip r:embed="rId76"/>
                <a:stretch>
                  <a:fillRect/>
                </a:stretch>
              </p:blipFill>
              <p:spPr>
                <a:xfrm>
                  <a:off x="10550088" y="731736"/>
                  <a:ext cx="133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97A679E9-66FA-FBBB-0D84-DA2A868F0B8C}"/>
                    </a:ext>
                  </a:extLst>
                </p14:cNvPr>
                <p14:cNvContentPartPr/>
                <p14:nvPr/>
              </p14:nvContentPartPr>
              <p14:xfrm>
                <a:off x="10871208" y="657576"/>
                <a:ext cx="172080" cy="126360"/>
              </p14:xfrm>
            </p:contentPart>
          </mc:Choice>
          <mc:Fallback xmlns="">
            <p:pic>
              <p:nvPicPr>
                <p:cNvPr id="41" name="Freihand 40">
                  <a:extLst>
                    <a:ext uri="{FF2B5EF4-FFF2-40B4-BE49-F238E27FC236}">
                      <a16:creationId xmlns:a16="http://schemas.microsoft.com/office/drawing/2014/main" id="{97A679E9-66FA-FBBB-0D84-DA2A868F0B8C}"/>
                    </a:ext>
                  </a:extLst>
                </p:cNvPr>
                <p:cNvPicPr/>
                <p:nvPr/>
              </p:nvPicPr>
              <p:blipFill>
                <a:blip r:embed="rId78"/>
                <a:stretch>
                  <a:fillRect/>
                </a:stretch>
              </p:blipFill>
              <p:spPr>
                <a:xfrm>
                  <a:off x="10862568" y="648936"/>
                  <a:ext cx="189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B2BA036A-3C33-8BA8-36FA-0F5342985271}"/>
                    </a:ext>
                  </a:extLst>
                </p14:cNvPr>
                <p14:cNvContentPartPr/>
                <p14:nvPr/>
              </p14:nvContentPartPr>
              <p14:xfrm>
                <a:off x="11158848" y="677016"/>
                <a:ext cx="30240" cy="112680"/>
              </p14:xfrm>
            </p:contentPart>
          </mc:Choice>
          <mc:Fallback xmlns="">
            <p:pic>
              <p:nvPicPr>
                <p:cNvPr id="42" name="Freihand 41">
                  <a:extLst>
                    <a:ext uri="{FF2B5EF4-FFF2-40B4-BE49-F238E27FC236}">
                      <a16:creationId xmlns:a16="http://schemas.microsoft.com/office/drawing/2014/main" id="{B2BA036A-3C33-8BA8-36FA-0F5342985271}"/>
                    </a:ext>
                  </a:extLst>
                </p:cNvPr>
                <p:cNvPicPr/>
                <p:nvPr/>
              </p:nvPicPr>
              <p:blipFill>
                <a:blip r:embed="rId80"/>
                <a:stretch>
                  <a:fillRect/>
                </a:stretch>
              </p:blipFill>
              <p:spPr>
                <a:xfrm>
                  <a:off x="11149848" y="668376"/>
                  <a:ext cx="47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BE0C2F9D-D20D-9318-6506-5164FBC35FBE}"/>
                    </a:ext>
                  </a:extLst>
                </p14:cNvPr>
                <p14:cNvContentPartPr/>
                <p14:nvPr/>
              </p14:nvContentPartPr>
              <p14:xfrm>
                <a:off x="11103768" y="728496"/>
                <a:ext cx="176400" cy="16200"/>
              </p14:xfrm>
            </p:contentPart>
          </mc:Choice>
          <mc:Fallback xmlns="">
            <p:pic>
              <p:nvPicPr>
                <p:cNvPr id="43" name="Freihand 42">
                  <a:extLst>
                    <a:ext uri="{FF2B5EF4-FFF2-40B4-BE49-F238E27FC236}">
                      <a16:creationId xmlns:a16="http://schemas.microsoft.com/office/drawing/2014/main" id="{BE0C2F9D-D20D-9318-6506-5164FBC35FBE}"/>
                    </a:ext>
                  </a:extLst>
                </p:cNvPr>
                <p:cNvPicPr/>
                <p:nvPr/>
              </p:nvPicPr>
              <p:blipFill>
                <a:blip r:embed="rId82"/>
                <a:stretch>
                  <a:fillRect/>
                </a:stretch>
              </p:blipFill>
              <p:spPr>
                <a:xfrm>
                  <a:off x="11094768" y="719856"/>
                  <a:ext cx="194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CB805B95-3198-4B6D-B4D1-4C2EB1BB3513}"/>
                    </a:ext>
                  </a:extLst>
                </p14:cNvPr>
                <p14:cNvContentPartPr/>
                <p14:nvPr/>
              </p14:nvContentPartPr>
              <p14:xfrm>
                <a:off x="11343168" y="597096"/>
                <a:ext cx="177120" cy="211680"/>
              </p14:xfrm>
            </p:contentPart>
          </mc:Choice>
          <mc:Fallback xmlns="">
            <p:pic>
              <p:nvPicPr>
                <p:cNvPr id="44" name="Freihand 43">
                  <a:extLst>
                    <a:ext uri="{FF2B5EF4-FFF2-40B4-BE49-F238E27FC236}">
                      <a16:creationId xmlns:a16="http://schemas.microsoft.com/office/drawing/2014/main" id="{CB805B95-3198-4B6D-B4D1-4C2EB1BB3513}"/>
                    </a:ext>
                  </a:extLst>
                </p:cNvPr>
                <p:cNvPicPr/>
                <p:nvPr/>
              </p:nvPicPr>
              <p:blipFill>
                <a:blip r:embed="rId84"/>
                <a:stretch>
                  <a:fillRect/>
                </a:stretch>
              </p:blipFill>
              <p:spPr>
                <a:xfrm>
                  <a:off x="11334168" y="588456"/>
                  <a:ext cx="1947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0172A8D7-3D56-21C1-99CF-2F3E6AD96E89}"/>
                    </a:ext>
                  </a:extLst>
                </p14:cNvPr>
                <p14:cNvContentPartPr/>
                <p14:nvPr/>
              </p14:nvContentPartPr>
              <p14:xfrm>
                <a:off x="11499768" y="557136"/>
                <a:ext cx="141120" cy="320400"/>
              </p14:xfrm>
            </p:contentPart>
          </mc:Choice>
          <mc:Fallback xmlns="">
            <p:pic>
              <p:nvPicPr>
                <p:cNvPr id="45" name="Freihand 44">
                  <a:extLst>
                    <a:ext uri="{FF2B5EF4-FFF2-40B4-BE49-F238E27FC236}">
                      <a16:creationId xmlns:a16="http://schemas.microsoft.com/office/drawing/2014/main" id="{0172A8D7-3D56-21C1-99CF-2F3E6AD96E89}"/>
                    </a:ext>
                  </a:extLst>
                </p:cNvPr>
                <p:cNvPicPr/>
                <p:nvPr/>
              </p:nvPicPr>
              <p:blipFill>
                <a:blip r:embed="rId86"/>
                <a:stretch>
                  <a:fillRect/>
                </a:stretch>
              </p:blipFill>
              <p:spPr>
                <a:xfrm>
                  <a:off x="11491128" y="548136"/>
                  <a:ext cx="1587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579E5181-69D3-29D4-98B4-1F502730D7B7}"/>
                    </a:ext>
                  </a:extLst>
                </p14:cNvPr>
                <p14:cNvContentPartPr/>
                <p14:nvPr/>
              </p14:nvContentPartPr>
              <p14:xfrm>
                <a:off x="10771488" y="534816"/>
                <a:ext cx="145800" cy="405360"/>
              </p14:xfrm>
            </p:contentPart>
          </mc:Choice>
          <mc:Fallback xmlns="">
            <p:pic>
              <p:nvPicPr>
                <p:cNvPr id="46" name="Freihand 45">
                  <a:extLst>
                    <a:ext uri="{FF2B5EF4-FFF2-40B4-BE49-F238E27FC236}">
                      <a16:creationId xmlns:a16="http://schemas.microsoft.com/office/drawing/2014/main" id="{579E5181-69D3-29D4-98B4-1F502730D7B7}"/>
                    </a:ext>
                  </a:extLst>
                </p:cNvPr>
                <p:cNvPicPr/>
                <p:nvPr/>
              </p:nvPicPr>
              <p:blipFill>
                <a:blip r:embed="rId88"/>
                <a:stretch>
                  <a:fillRect/>
                </a:stretch>
              </p:blipFill>
              <p:spPr>
                <a:xfrm>
                  <a:off x="10762488" y="525816"/>
                  <a:ext cx="1634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248AAC64-670D-9E55-651B-D45ADB4E760E}"/>
                    </a:ext>
                  </a:extLst>
                </p14:cNvPr>
                <p14:cNvContentPartPr/>
                <p14:nvPr/>
              </p14:nvContentPartPr>
              <p14:xfrm>
                <a:off x="11355768" y="887616"/>
                <a:ext cx="138960" cy="97200"/>
              </p14:xfrm>
            </p:contentPart>
          </mc:Choice>
          <mc:Fallback xmlns="">
            <p:pic>
              <p:nvPicPr>
                <p:cNvPr id="49" name="Freihand 48">
                  <a:extLst>
                    <a:ext uri="{FF2B5EF4-FFF2-40B4-BE49-F238E27FC236}">
                      <a16:creationId xmlns:a16="http://schemas.microsoft.com/office/drawing/2014/main" id="{248AAC64-670D-9E55-651B-D45ADB4E760E}"/>
                    </a:ext>
                  </a:extLst>
                </p:cNvPr>
                <p:cNvPicPr/>
                <p:nvPr/>
              </p:nvPicPr>
              <p:blipFill>
                <a:blip r:embed="rId90"/>
                <a:stretch>
                  <a:fillRect/>
                </a:stretch>
              </p:blipFill>
              <p:spPr>
                <a:xfrm>
                  <a:off x="11346768" y="878616"/>
                  <a:ext cx="156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B3599D73-4732-2287-A349-8C36EF9F2A98}"/>
                    </a:ext>
                  </a:extLst>
                </p14:cNvPr>
                <p14:cNvContentPartPr/>
                <p14:nvPr/>
              </p14:nvContentPartPr>
              <p14:xfrm>
                <a:off x="11036808" y="896616"/>
                <a:ext cx="10440" cy="130320"/>
              </p14:xfrm>
            </p:contentPart>
          </mc:Choice>
          <mc:Fallback xmlns="">
            <p:pic>
              <p:nvPicPr>
                <p:cNvPr id="51" name="Freihand 50">
                  <a:extLst>
                    <a:ext uri="{FF2B5EF4-FFF2-40B4-BE49-F238E27FC236}">
                      <a16:creationId xmlns:a16="http://schemas.microsoft.com/office/drawing/2014/main" id="{B3599D73-4732-2287-A349-8C36EF9F2A98}"/>
                    </a:ext>
                  </a:extLst>
                </p:cNvPr>
                <p:cNvPicPr/>
                <p:nvPr/>
              </p:nvPicPr>
              <p:blipFill>
                <a:blip r:embed="rId92"/>
                <a:stretch>
                  <a:fillRect/>
                </a:stretch>
              </p:blipFill>
              <p:spPr>
                <a:xfrm>
                  <a:off x="11027808" y="887616"/>
                  <a:ext cx="28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A0468D49-3269-DA79-10D7-08CA6CC16A53}"/>
                    </a:ext>
                  </a:extLst>
                </p14:cNvPr>
                <p14:cNvContentPartPr/>
                <p14:nvPr/>
              </p14:nvContentPartPr>
              <p14:xfrm>
                <a:off x="10956528" y="844056"/>
                <a:ext cx="146160" cy="94320"/>
              </p14:xfrm>
            </p:contentPart>
          </mc:Choice>
          <mc:Fallback xmlns="">
            <p:pic>
              <p:nvPicPr>
                <p:cNvPr id="52" name="Freihand 51">
                  <a:extLst>
                    <a:ext uri="{FF2B5EF4-FFF2-40B4-BE49-F238E27FC236}">
                      <a16:creationId xmlns:a16="http://schemas.microsoft.com/office/drawing/2014/main" id="{A0468D49-3269-DA79-10D7-08CA6CC16A53}"/>
                    </a:ext>
                  </a:extLst>
                </p:cNvPr>
                <p:cNvPicPr/>
                <p:nvPr/>
              </p:nvPicPr>
              <p:blipFill>
                <a:blip r:embed="rId94"/>
                <a:stretch>
                  <a:fillRect/>
                </a:stretch>
              </p:blipFill>
              <p:spPr>
                <a:xfrm>
                  <a:off x="10947888" y="835056"/>
                  <a:ext cx="163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C3578D96-D7BD-DADA-7479-560C1B4B7558}"/>
                    </a:ext>
                  </a:extLst>
                </p14:cNvPr>
                <p14:cNvContentPartPr/>
                <p14:nvPr/>
              </p14:nvContentPartPr>
              <p14:xfrm>
                <a:off x="10798848" y="1270656"/>
                <a:ext cx="12240" cy="6120"/>
              </p14:xfrm>
            </p:contentPart>
          </mc:Choice>
          <mc:Fallback xmlns="">
            <p:pic>
              <p:nvPicPr>
                <p:cNvPr id="64" name="Freihand 63">
                  <a:extLst>
                    <a:ext uri="{FF2B5EF4-FFF2-40B4-BE49-F238E27FC236}">
                      <a16:creationId xmlns:a16="http://schemas.microsoft.com/office/drawing/2014/main" id="{C3578D96-D7BD-DADA-7479-560C1B4B7558}"/>
                    </a:ext>
                  </a:extLst>
                </p:cNvPr>
                <p:cNvPicPr/>
                <p:nvPr/>
              </p:nvPicPr>
              <p:blipFill>
                <a:blip r:embed="rId96"/>
                <a:stretch>
                  <a:fillRect/>
                </a:stretch>
              </p:blipFill>
              <p:spPr>
                <a:xfrm>
                  <a:off x="10790208" y="1261656"/>
                  <a:ext cx="29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93340800-A1A2-BD66-5A85-DC22397BBBAC}"/>
                    </a:ext>
                  </a:extLst>
                </p14:cNvPr>
                <p14:cNvContentPartPr/>
                <p14:nvPr/>
              </p14:nvContentPartPr>
              <p14:xfrm>
                <a:off x="10907208" y="1096776"/>
                <a:ext cx="74880" cy="187560"/>
              </p14:xfrm>
            </p:contentPart>
          </mc:Choice>
          <mc:Fallback xmlns="">
            <p:pic>
              <p:nvPicPr>
                <p:cNvPr id="65" name="Freihand 64">
                  <a:extLst>
                    <a:ext uri="{FF2B5EF4-FFF2-40B4-BE49-F238E27FC236}">
                      <a16:creationId xmlns:a16="http://schemas.microsoft.com/office/drawing/2014/main" id="{93340800-A1A2-BD66-5A85-DC22397BBBAC}"/>
                    </a:ext>
                  </a:extLst>
                </p:cNvPr>
                <p:cNvPicPr/>
                <p:nvPr/>
              </p:nvPicPr>
              <p:blipFill>
                <a:blip r:embed="rId98"/>
                <a:stretch>
                  <a:fillRect/>
                </a:stretch>
              </p:blipFill>
              <p:spPr>
                <a:xfrm>
                  <a:off x="10898568" y="1088136"/>
                  <a:ext cx="92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02204FA3-A762-4E43-9E0D-823339B96333}"/>
                    </a:ext>
                  </a:extLst>
                </p14:cNvPr>
                <p14:cNvContentPartPr/>
                <p14:nvPr/>
              </p14:nvContentPartPr>
              <p14:xfrm>
                <a:off x="11029968" y="1065456"/>
                <a:ext cx="164520" cy="144720"/>
              </p14:xfrm>
            </p:contentPart>
          </mc:Choice>
          <mc:Fallback xmlns="">
            <p:pic>
              <p:nvPicPr>
                <p:cNvPr id="66" name="Freihand 65">
                  <a:extLst>
                    <a:ext uri="{FF2B5EF4-FFF2-40B4-BE49-F238E27FC236}">
                      <a16:creationId xmlns:a16="http://schemas.microsoft.com/office/drawing/2014/main" id="{02204FA3-A762-4E43-9E0D-823339B96333}"/>
                    </a:ext>
                  </a:extLst>
                </p:cNvPr>
                <p:cNvPicPr/>
                <p:nvPr/>
              </p:nvPicPr>
              <p:blipFill>
                <a:blip r:embed="rId100"/>
                <a:stretch>
                  <a:fillRect/>
                </a:stretch>
              </p:blipFill>
              <p:spPr>
                <a:xfrm>
                  <a:off x="11020968" y="1056816"/>
                  <a:ext cx="182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65AE22BE-0212-F5ED-C3C2-80F8536DB0F1}"/>
                    </a:ext>
                  </a:extLst>
                </p14:cNvPr>
                <p14:cNvContentPartPr/>
                <p14:nvPr/>
              </p14:nvContentPartPr>
              <p14:xfrm>
                <a:off x="11171088" y="1044216"/>
                <a:ext cx="31680" cy="11160"/>
              </p14:xfrm>
            </p:contentPart>
          </mc:Choice>
          <mc:Fallback xmlns="">
            <p:pic>
              <p:nvPicPr>
                <p:cNvPr id="67" name="Freihand 66">
                  <a:extLst>
                    <a:ext uri="{FF2B5EF4-FFF2-40B4-BE49-F238E27FC236}">
                      <a16:creationId xmlns:a16="http://schemas.microsoft.com/office/drawing/2014/main" id="{65AE22BE-0212-F5ED-C3C2-80F8536DB0F1}"/>
                    </a:ext>
                  </a:extLst>
                </p:cNvPr>
                <p:cNvPicPr/>
                <p:nvPr/>
              </p:nvPicPr>
              <p:blipFill>
                <a:blip r:embed="rId102"/>
                <a:stretch>
                  <a:fillRect/>
                </a:stretch>
              </p:blipFill>
              <p:spPr>
                <a:xfrm>
                  <a:off x="11162448" y="1035216"/>
                  <a:ext cx="49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2673EA4A-F7E9-8DE9-AF7F-0414F6621905}"/>
                    </a:ext>
                  </a:extLst>
                </p14:cNvPr>
                <p14:cNvContentPartPr/>
                <p14:nvPr/>
              </p14:nvContentPartPr>
              <p14:xfrm>
                <a:off x="11268288" y="1036296"/>
                <a:ext cx="261000" cy="148320"/>
              </p14:xfrm>
            </p:contentPart>
          </mc:Choice>
          <mc:Fallback xmlns="">
            <p:pic>
              <p:nvPicPr>
                <p:cNvPr id="68" name="Freihand 67">
                  <a:extLst>
                    <a:ext uri="{FF2B5EF4-FFF2-40B4-BE49-F238E27FC236}">
                      <a16:creationId xmlns:a16="http://schemas.microsoft.com/office/drawing/2014/main" id="{2673EA4A-F7E9-8DE9-AF7F-0414F6621905}"/>
                    </a:ext>
                  </a:extLst>
                </p:cNvPr>
                <p:cNvPicPr/>
                <p:nvPr/>
              </p:nvPicPr>
              <p:blipFill>
                <a:blip r:embed="rId104"/>
                <a:stretch>
                  <a:fillRect/>
                </a:stretch>
              </p:blipFill>
              <p:spPr>
                <a:xfrm>
                  <a:off x="11259648" y="1027296"/>
                  <a:ext cx="278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984DA333-EEF4-5A4F-171E-8C9D92C1B5C9}"/>
                    </a:ext>
                  </a:extLst>
                </p14:cNvPr>
                <p14:cNvContentPartPr/>
                <p14:nvPr/>
              </p14:nvContentPartPr>
              <p14:xfrm>
                <a:off x="11649528" y="1025136"/>
                <a:ext cx="210240" cy="75240"/>
              </p14:xfrm>
            </p:contentPart>
          </mc:Choice>
          <mc:Fallback xmlns="">
            <p:pic>
              <p:nvPicPr>
                <p:cNvPr id="69" name="Freihand 68">
                  <a:extLst>
                    <a:ext uri="{FF2B5EF4-FFF2-40B4-BE49-F238E27FC236}">
                      <a16:creationId xmlns:a16="http://schemas.microsoft.com/office/drawing/2014/main" id="{984DA333-EEF4-5A4F-171E-8C9D92C1B5C9}"/>
                    </a:ext>
                  </a:extLst>
                </p:cNvPr>
                <p:cNvPicPr/>
                <p:nvPr/>
              </p:nvPicPr>
              <p:blipFill>
                <a:blip r:embed="rId106"/>
                <a:stretch>
                  <a:fillRect/>
                </a:stretch>
              </p:blipFill>
              <p:spPr>
                <a:xfrm>
                  <a:off x="11640888" y="1016136"/>
                  <a:ext cx="227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59AB44C5-54E8-9BC6-BA90-F6DD0A05D036}"/>
                    </a:ext>
                  </a:extLst>
                </p14:cNvPr>
                <p14:cNvContentPartPr/>
                <p14:nvPr/>
              </p14:nvContentPartPr>
              <p14:xfrm>
                <a:off x="11886408" y="993816"/>
                <a:ext cx="98640" cy="63000"/>
              </p14:xfrm>
            </p:contentPart>
          </mc:Choice>
          <mc:Fallback xmlns="">
            <p:pic>
              <p:nvPicPr>
                <p:cNvPr id="70" name="Freihand 69">
                  <a:extLst>
                    <a:ext uri="{FF2B5EF4-FFF2-40B4-BE49-F238E27FC236}">
                      <a16:creationId xmlns:a16="http://schemas.microsoft.com/office/drawing/2014/main" id="{59AB44C5-54E8-9BC6-BA90-F6DD0A05D036}"/>
                    </a:ext>
                  </a:extLst>
                </p:cNvPr>
                <p:cNvPicPr/>
                <p:nvPr/>
              </p:nvPicPr>
              <p:blipFill>
                <a:blip r:embed="rId108"/>
                <a:stretch>
                  <a:fillRect/>
                </a:stretch>
              </p:blipFill>
              <p:spPr>
                <a:xfrm>
                  <a:off x="11877408" y="984816"/>
                  <a:ext cx="116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D4FC33D9-3764-5410-3A5C-761DA53A76F8}"/>
                    </a:ext>
                  </a:extLst>
                </p14:cNvPr>
                <p14:cNvContentPartPr/>
                <p14:nvPr/>
              </p14:nvContentPartPr>
              <p14:xfrm>
                <a:off x="11075328" y="1288656"/>
                <a:ext cx="57960" cy="160560"/>
              </p14:xfrm>
            </p:contentPart>
          </mc:Choice>
          <mc:Fallback xmlns="">
            <p:pic>
              <p:nvPicPr>
                <p:cNvPr id="71" name="Freihand 70">
                  <a:extLst>
                    <a:ext uri="{FF2B5EF4-FFF2-40B4-BE49-F238E27FC236}">
                      <a16:creationId xmlns:a16="http://schemas.microsoft.com/office/drawing/2014/main" id="{D4FC33D9-3764-5410-3A5C-761DA53A76F8}"/>
                    </a:ext>
                  </a:extLst>
                </p:cNvPr>
                <p:cNvPicPr/>
                <p:nvPr/>
              </p:nvPicPr>
              <p:blipFill>
                <a:blip r:embed="rId110"/>
                <a:stretch>
                  <a:fillRect/>
                </a:stretch>
              </p:blipFill>
              <p:spPr>
                <a:xfrm>
                  <a:off x="11066328" y="1280016"/>
                  <a:ext cx="75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69B4853D-58BF-EF41-9B4F-ECD8E87E2318}"/>
                    </a:ext>
                  </a:extLst>
                </p14:cNvPr>
                <p14:cNvContentPartPr/>
                <p14:nvPr/>
              </p14:nvContentPartPr>
              <p14:xfrm>
                <a:off x="11193408" y="1268136"/>
                <a:ext cx="327240" cy="64080"/>
              </p14:xfrm>
            </p:contentPart>
          </mc:Choice>
          <mc:Fallback xmlns="">
            <p:pic>
              <p:nvPicPr>
                <p:cNvPr id="72" name="Freihand 71">
                  <a:extLst>
                    <a:ext uri="{FF2B5EF4-FFF2-40B4-BE49-F238E27FC236}">
                      <a16:creationId xmlns:a16="http://schemas.microsoft.com/office/drawing/2014/main" id="{69B4853D-58BF-EF41-9B4F-ECD8E87E2318}"/>
                    </a:ext>
                  </a:extLst>
                </p:cNvPr>
                <p:cNvPicPr/>
                <p:nvPr/>
              </p:nvPicPr>
              <p:blipFill>
                <a:blip r:embed="rId112"/>
                <a:stretch>
                  <a:fillRect/>
                </a:stretch>
              </p:blipFill>
              <p:spPr>
                <a:xfrm>
                  <a:off x="11184408" y="1259496"/>
                  <a:ext cx="344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Freihand 72">
                  <a:extLst>
                    <a:ext uri="{FF2B5EF4-FFF2-40B4-BE49-F238E27FC236}">
                      <a16:creationId xmlns:a16="http://schemas.microsoft.com/office/drawing/2014/main" id="{DD0460DC-7358-F86B-E822-9D7EAEA7A2A3}"/>
                    </a:ext>
                  </a:extLst>
                </p14:cNvPr>
                <p14:cNvContentPartPr/>
                <p14:nvPr/>
              </p14:nvContentPartPr>
              <p14:xfrm>
                <a:off x="11590128" y="1129176"/>
                <a:ext cx="336240" cy="158040"/>
              </p14:xfrm>
            </p:contentPart>
          </mc:Choice>
          <mc:Fallback xmlns="">
            <p:pic>
              <p:nvPicPr>
                <p:cNvPr id="73" name="Freihand 72">
                  <a:extLst>
                    <a:ext uri="{FF2B5EF4-FFF2-40B4-BE49-F238E27FC236}">
                      <a16:creationId xmlns:a16="http://schemas.microsoft.com/office/drawing/2014/main" id="{DD0460DC-7358-F86B-E822-9D7EAEA7A2A3}"/>
                    </a:ext>
                  </a:extLst>
                </p:cNvPr>
                <p:cNvPicPr/>
                <p:nvPr/>
              </p:nvPicPr>
              <p:blipFill>
                <a:blip r:embed="rId114"/>
                <a:stretch>
                  <a:fillRect/>
                </a:stretch>
              </p:blipFill>
              <p:spPr>
                <a:xfrm>
                  <a:off x="11581488" y="1120536"/>
                  <a:ext cx="353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FF1A5386-594B-5FE0-96D9-B1F8C1F4D762}"/>
                    </a:ext>
                  </a:extLst>
                </p14:cNvPr>
                <p14:cNvContentPartPr/>
                <p14:nvPr/>
              </p14:nvContentPartPr>
              <p14:xfrm>
                <a:off x="11243088" y="1433376"/>
                <a:ext cx="88560" cy="64800"/>
              </p14:xfrm>
            </p:contentPart>
          </mc:Choice>
          <mc:Fallback xmlns="">
            <p:pic>
              <p:nvPicPr>
                <p:cNvPr id="74" name="Freihand 73">
                  <a:extLst>
                    <a:ext uri="{FF2B5EF4-FFF2-40B4-BE49-F238E27FC236}">
                      <a16:creationId xmlns:a16="http://schemas.microsoft.com/office/drawing/2014/main" id="{FF1A5386-594B-5FE0-96D9-B1F8C1F4D762}"/>
                    </a:ext>
                  </a:extLst>
                </p:cNvPr>
                <p:cNvPicPr/>
                <p:nvPr/>
              </p:nvPicPr>
              <p:blipFill>
                <a:blip r:embed="rId116"/>
                <a:stretch>
                  <a:fillRect/>
                </a:stretch>
              </p:blipFill>
              <p:spPr>
                <a:xfrm>
                  <a:off x="11234088" y="1424736"/>
                  <a:ext cx="106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41283648-4458-72B7-86F1-38BEBCE9A336}"/>
                    </a:ext>
                  </a:extLst>
                </p14:cNvPr>
                <p14:cNvContentPartPr/>
                <p14:nvPr/>
              </p14:nvContentPartPr>
              <p14:xfrm>
                <a:off x="11368728" y="1380096"/>
                <a:ext cx="94680" cy="114840"/>
              </p14:xfrm>
            </p:contentPart>
          </mc:Choice>
          <mc:Fallback xmlns="">
            <p:pic>
              <p:nvPicPr>
                <p:cNvPr id="75" name="Freihand 74">
                  <a:extLst>
                    <a:ext uri="{FF2B5EF4-FFF2-40B4-BE49-F238E27FC236}">
                      <a16:creationId xmlns:a16="http://schemas.microsoft.com/office/drawing/2014/main" id="{41283648-4458-72B7-86F1-38BEBCE9A336}"/>
                    </a:ext>
                  </a:extLst>
                </p:cNvPr>
                <p:cNvPicPr/>
                <p:nvPr/>
              </p:nvPicPr>
              <p:blipFill>
                <a:blip r:embed="rId118"/>
                <a:stretch>
                  <a:fillRect/>
                </a:stretch>
              </p:blipFill>
              <p:spPr>
                <a:xfrm>
                  <a:off x="11360088" y="1371096"/>
                  <a:ext cx="112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6EFADCCB-4835-B397-A950-2B7AB0910470}"/>
                    </a:ext>
                  </a:extLst>
                </p14:cNvPr>
                <p14:cNvContentPartPr/>
                <p14:nvPr/>
              </p14:nvContentPartPr>
              <p14:xfrm>
                <a:off x="11476368" y="1415736"/>
                <a:ext cx="71280" cy="134280"/>
              </p14:xfrm>
            </p:contentPart>
          </mc:Choice>
          <mc:Fallback xmlns="">
            <p:pic>
              <p:nvPicPr>
                <p:cNvPr id="76" name="Freihand 75">
                  <a:extLst>
                    <a:ext uri="{FF2B5EF4-FFF2-40B4-BE49-F238E27FC236}">
                      <a16:creationId xmlns:a16="http://schemas.microsoft.com/office/drawing/2014/main" id="{6EFADCCB-4835-B397-A950-2B7AB0910470}"/>
                    </a:ext>
                  </a:extLst>
                </p:cNvPr>
                <p:cNvPicPr/>
                <p:nvPr/>
              </p:nvPicPr>
              <p:blipFill>
                <a:blip r:embed="rId120"/>
                <a:stretch>
                  <a:fillRect/>
                </a:stretch>
              </p:blipFill>
              <p:spPr>
                <a:xfrm>
                  <a:off x="11467728" y="1407096"/>
                  <a:ext cx="88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1913732A-20AE-6041-C40F-1ACDBF951A5D}"/>
                    </a:ext>
                  </a:extLst>
                </p14:cNvPr>
                <p14:cNvContentPartPr/>
                <p14:nvPr/>
              </p14:nvContentPartPr>
              <p14:xfrm>
                <a:off x="11587608" y="1405296"/>
                <a:ext cx="87480" cy="53640"/>
              </p14:xfrm>
            </p:contentPart>
          </mc:Choice>
          <mc:Fallback xmlns="">
            <p:pic>
              <p:nvPicPr>
                <p:cNvPr id="77" name="Freihand 76">
                  <a:extLst>
                    <a:ext uri="{FF2B5EF4-FFF2-40B4-BE49-F238E27FC236}">
                      <a16:creationId xmlns:a16="http://schemas.microsoft.com/office/drawing/2014/main" id="{1913732A-20AE-6041-C40F-1ACDBF951A5D}"/>
                    </a:ext>
                  </a:extLst>
                </p:cNvPr>
                <p:cNvPicPr/>
                <p:nvPr/>
              </p:nvPicPr>
              <p:blipFill>
                <a:blip r:embed="rId122"/>
                <a:stretch>
                  <a:fillRect/>
                </a:stretch>
              </p:blipFill>
              <p:spPr>
                <a:xfrm>
                  <a:off x="11578968" y="1396656"/>
                  <a:ext cx="105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F37F2341-2D2A-CB7D-0E3F-A3E08E9EE8E1}"/>
                    </a:ext>
                  </a:extLst>
                </p14:cNvPr>
                <p14:cNvContentPartPr/>
                <p14:nvPr/>
              </p14:nvContentPartPr>
              <p14:xfrm>
                <a:off x="11710728" y="1332216"/>
                <a:ext cx="122040" cy="138600"/>
              </p14:xfrm>
            </p:contentPart>
          </mc:Choice>
          <mc:Fallback xmlns="">
            <p:pic>
              <p:nvPicPr>
                <p:cNvPr id="78" name="Freihand 77">
                  <a:extLst>
                    <a:ext uri="{FF2B5EF4-FFF2-40B4-BE49-F238E27FC236}">
                      <a16:creationId xmlns:a16="http://schemas.microsoft.com/office/drawing/2014/main" id="{F37F2341-2D2A-CB7D-0E3F-A3E08E9EE8E1}"/>
                    </a:ext>
                  </a:extLst>
                </p:cNvPr>
                <p:cNvPicPr/>
                <p:nvPr/>
              </p:nvPicPr>
              <p:blipFill>
                <a:blip r:embed="rId124"/>
                <a:stretch>
                  <a:fillRect/>
                </a:stretch>
              </p:blipFill>
              <p:spPr>
                <a:xfrm>
                  <a:off x="11701728" y="1323576"/>
                  <a:ext cx="139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8AB5F60C-61A2-0C80-4FDF-DE7F5F4AB15F}"/>
                    </a:ext>
                  </a:extLst>
                </p14:cNvPr>
                <p14:cNvContentPartPr/>
                <p14:nvPr/>
              </p14:nvContentPartPr>
              <p14:xfrm>
                <a:off x="11865528" y="1301616"/>
                <a:ext cx="218160" cy="166320"/>
              </p14:xfrm>
            </p:contentPart>
          </mc:Choice>
          <mc:Fallback xmlns="">
            <p:pic>
              <p:nvPicPr>
                <p:cNvPr id="80" name="Freihand 79">
                  <a:extLst>
                    <a:ext uri="{FF2B5EF4-FFF2-40B4-BE49-F238E27FC236}">
                      <a16:creationId xmlns:a16="http://schemas.microsoft.com/office/drawing/2014/main" id="{8AB5F60C-61A2-0C80-4FDF-DE7F5F4AB15F}"/>
                    </a:ext>
                  </a:extLst>
                </p:cNvPr>
                <p:cNvPicPr/>
                <p:nvPr/>
              </p:nvPicPr>
              <p:blipFill>
                <a:blip r:embed="rId126"/>
                <a:stretch>
                  <a:fillRect/>
                </a:stretch>
              </p:blipFill>
              <p:spPr>
                <a:xfrm>
                  <a:off x="11856528" y="1292976"/>
                  <a:ext cx="235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025B982E-0ED4-862D-A2D9-E1040A03D7F5}"/>
                    </a:ext>
                  </a:extLst>
                </p14:cNvPr>
                <p14:cNvContentPartPr/>
                <p14:nvPr/>
              </p14:nvContentPartPr>
              <p14:xfrm>
                <a:off x="10213848" y="1218456"/>
                <a:ext cx="600120" cy="239040"/>
              </p14:xfrm>
            </p:contentPart>
          </mc:Choice>
          <mc:Fallback xmlns="">
            <p:pic>
              <p:nvPicPr>
                <p:cNvPr id="82" name="Freihand 81">
                  <a:extLst>
                    <a:ext uri="{FF2B5EF4-FFF2-40B4-BE49-F238E27FC236}">
                      <a16:creationId xmlns:a16="http://schemas.microsoft.com/office/drawing/2014/main" id="{025B982E-0ED4-862D-A2D9-E1040A03D7F5}"/>
                    </a:ext>
                  </a:extLst>
                </p:cNvPr>
                <p:cNvPicPr/>
                <p:nvPr/>
              </p:nvPicPr>
              <p:blipFill>
                <a:blip r:embed="rId128"/>
                <a:stretch>
                  <a:fillRect/>
                </a:stretch>
              </p:blipFill>
              <p:spPr>
                <a:xfrm>
                  <a:off x="10205208" y="1209456"/>
                  <a:ext cx="617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3EDCAB71-6DB3-855B-67D6-D19A6EF70AA0}"/>
                    </a:ext>
                  </a:extLst>
                </p14:cNvPr>
                <p14:cNvContentPartPr/>
                <p14:nvPr/>
              </p14:nvContentPartPr>
              <p14:xfrm>
                <a:off x="10806768" y="1410696"/>
                <a:ext cx="336240" cy="106920"/>
              </p14:xfrm>
            </p:contentPart>
          </mc:Choice>
          <mc:Fallback xmlns="">
            <p:pic>
              <p:nvPicPr>
                <p:cNvPr id="83" name="Freihand 82">
                  <a:extLst>
                    <a:ext uri="{FF2B5EF4-FFF2-40B4-BE49-F238E27FC236}">
                      <a16:creationId xmlns:a16="http://schemas.microsoft.com/office/drawing/2014/main" id="{3EDCAB71-6DB3-855B-67D6-D19A6EF70AA0}"/>
                    </a:ext>
                  </a:extLst>
                </p:cNvPr>
                <p:cNvPicPr/>
                <p:nvPr/>
              </p:nvPicPr>
              <p:blipFill>
                <a:blip r:embed="rId130"/>
                <a:stretch>
                  <a:fillRect/>
                </a:stretch>
              </p:blipFill>
              <p:spPr>
                <a:xfrm>
                  <a:off x="10798128" y="1402056"/>
                  <a:ext cx="353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Freihand 83">
                  <a:extLst>
                    <a:ext uri="{FF2B5EF4-FFF2-40B4-BE49-F238E27FC236}">
                      <a16:creationId xmlns:a16="http://schemas.microsoft.com/office/drawing/2014/main" id="{5F421481-D795-0E6D-9A39-B640C4B4C612}"/>
                    </a:ext>
                  </a:extLst>
                </p14:cNvPr>
                <p14:cNvContentPartPr/>
                <p14:nvPr/>
              </p14:nvContentPartPr>
              <p14:xfrm>
                <a:off x="9579888" y="1368216"/>
                <a:ext cx="1025280" cy="137160"/>
              </p14:xfrm>
            </p:contentPart>
          </mc:Choice>
          <mc:Fallback xmlns="">
            <p:pic>
              <p:nvPicPr>
                <p:cNvPr id="84" name="Freihand 83">
                  <a:extLst>
                    <a:ext uri="{FF2B5EF4-FFF2-40B4-BE49-F238E27FC236}">
                      <a16:creationId xmlns:a16="http://schemas.microsoft.com/office/drawing/2014/main" id="{5F421481-D795-0E6D-9A39-B640C4B4C612}"/>
                    </a:ext>
                  </a:extLst>
                </p:cNvPr>
                <p:cNvPicPr/>
                <p:nvPr/>
              </p:nvPicPr>
              <p:blipFill>
                <a:blip r:embed="rId132"/>
                <a:stretch>
                  <a:fillRect/>
                </a:stretch>
              </p:blipFill>
              <p:spPr>
                <a:xfrm>
                  <a:off x="9571248" y="1359576"/>
                  <a:ext cx="1042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23EC26A0-E600-C17B-99E0-329D2A188063}"/>
                    </a:ext>
                  </a:extLst>
                </p14:cNvPr>
                <p14:cNvContentPartPr/>
                <p14:nvPr/>
              </p14:nvContentPartPr>
              <p14:xfrm>
                <a:off x="8756208" y="1254816"/>
                <a:ext cx="175680" cy="145440"/>
              </p14:xfrm>
            </p:contentPart>
          </mc:Choice>
          <mc:Fallback xmlns="">
            <p:pic>
              <p:nvPicPr>
                <p:cNvPr id="85" name="Freihand 84">
                  <a:extLst>
                    <a:ext uri="{FF2B5EF4-FFF2-40B4-BE49-F238E27FC236}">
                      <a16:creationId xmlns:a16="http://schemas.microsoft.com/office/drawing/2014/main" id="{23EC26A0-E600-C17B-99E0-329D2A188063}"/>
                    </a:ext>
                  </a:extLst>
                </p:cNvPr>
                <p:cNvPicPr/>
                <p:nvPr/>
              </p:nvPicPr>
              <p:blipFill>
                <a:blip r:embed="rId134"/>
                <a:stretch>
                  <a:fillRect/>
                </a:stretch>
              </p:blipFill>
              <p:spPr>
                <a:xfrm>
                  <a:off x="8747208" y="1246176"/>
                  <a:ext cx="193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6D2367EE-EF81-7CF8-415F-1788556683BC}"/>
                    </a:ext>
                  </a:extLst>
                </p14:cNvPr>
                <p14:cNvContentPartPr/>
                <p14:nvPr/>
              </p14:nvContentPartPr>
              <p14:xfrm>
                <a:off x="8925048" y="1327176"/>
                <a:ext cx="126360" cy="104400"/>
              </p14:xfrm>
            </p:contentPart>
          </mc:Choice>
          <mc:Fallback xmlns="">
            <p:pic>
              <p:nvPicPr>
                <p:cNvPr id="86" name="Freihand 85">
                  <a:extLst>
                    <a:ext uri="{FF2B5EF4-FFF2-40B4-BE49-F238E27FC236}">
                      <a16:creationId xmlns:a16="http://schemas.microsoft.com/office/drawing/2014/main" id="{6D2367EE-EF81-7CF8-415F-1788556683BC}"/>
                    </a:ext>
                  </a:extLst>
                </p:cNvPr>
                <p:cNvPicPr/>
                <p:nvPr/>
              </p:nvPicPr>
              <p:blipFill>
                <a:blip r:embed="rId136"/>
                <a:stretch>
                  <a:fillRect/>
                </a:stretch>
              </p:blipFill>
              <p:spPr>
                <a:xfrm>
                  <a:off x="8916408" y="1318176"/>
                  <a:ext cx="144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D2D1E4D2-24D3-56A7-E1D5-8CAC5EAD9BC6}"/>
                    </a:ext>
                  </a:extLst>
                </p14:cNvPr>
                <p14:cNvContentPartPr/>
                <p14:nvPr/>
              </p14:nvContentPartPr>
              <p14:xfrm>
                <a:off x="9101448" y="1285776"/>
                <a:ext cx="287280" cy="128520"/>
              </p14:xfrm>
            </p:contentPart>
          </mc:Choice>
          <mc:Fallback xmlns="">
            <p:pic>
              <p:nvPicPr>
                <p:cNvPr id="87" name="Freihand 86">
                  <a:extLst>
                    <a:ext uri="{FF2B5EF4-FFF2-40B4-BE49-F238E27FC236}">
                      <a16:creationId xmlns:a16="http://schemas.microsoft.com/office/drawing/2014/main" id="{D2D1E4D2-24D3-56A7-E1D5-8CAC5EAD9BC6}"/>
                    </a:ext>
                  </a:extLst>
                </p:cNvPr>
                <p:cNvPicPr/>
                <p:nvPr/>
              </p:nvPicPr>
              <p:blipFill>
                <a:blip r:embed="rId138"/>
                <a:stretch>
                  <a:fillRect/>
                </a:stretch>
              </p:blipFill>
              <p:spPr>
                <a:xfrm>
                  <a:off x="9092448" y="1277136"/>
                  <a:ext cx="304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A2E31C8F-E03B-D787-2248-E8ABC7C548FA}"/>
                    </a:ext>
                  </a:extLst>
                </p14:cNvPr>
                <p14:cNvContentPartPr/>
                <p14:nvPr/>
              </p14:nvContentPartPr>
              <p14:xfrm>
                <a:off x="9384408" y="1243296"/>
                <a:ext cx="41400" cy="9000"/>
              </p14:xfrm>
            </p:contentPart>
          </mc:Choice>
          <mc:Fallback xmlns="">
            <p:pic>
              <p:nvPicPr>
                <p:cNvPr id="88" name="Freihand 87">
                  <a:extLst>
                    <a:ext uri="{FF2B5EF4-FFF2-40B4-BE49-F238E27FC236}">
                      <a16:creationId xmlns:a16="http://schemas.microsoft.com/office/drawing/2014/main" id="{A2E31C8F-E03B-D787-2248-E8ABC7C548FA}"/>
                    </a:ext>
                  </a:extLst>
                </p:cNvPr>
                <p:cNvPicPr/>
                <p:nvPr/>
              </p:nvPicPr>
              <p:blipFill>
                <a:blip r:embed="rId140"/>
                <a:stretch>
                  <a:fillRect/>
                </a:stretch>
              </p:blipFill>
              <p:spPr>
                <a:xfrm>
                  <a:off x="9375768" y="1234296"/>
                  <a:ext cx="59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673D2DA0-7984-0253-1E80-640CDE56CCF6}"/>
                    </a:ext>
                  </a:extLst>
                </p14:cNvPr>
                <p14:cNvContentPartPr/>
                <p14:nvPr/>
              </p14:nvContentPartPr>
              <p14:xfrm>
                <a:off x="9428688" y="1272096"/>
                <a:ext cx="193320" cy="220320"/>
              </p14:xfrm>
            </p:contentPart>
          </mc:Choice>
          <mc:Fallback xmlns="">
            <p:pic>
              <p:nvPicPr>
                <p:cNvPr id="89" name="Freihand 88">
                  <a:extLst>
                    <a:ext uri="{FF2B5EF4-FFF2-40B4-BE49-F238E27FC236}">
                      <a16:creationId xmlns:a16="http://schemas.microsoft.com/office/drawing/2014/main" id="{673D2DA0-7984-0253-1E80-640CDE56CCF6}"/>
                    </a:ext>
                  </a:extLst>
                </p:cNvPr>
                <p:cNvPicPr/>
                <p:nvPr/>
              </p:nvPicPr>
              <p:blipFill>
                <a:blip r:embed="rId142"/>
                <a:stretch>
                  <a:fillRect/>
                </a:stretch>
              </p:blipFill>
              <p:spPr>
                <a:xfrm>
                  <a:off x="9419688" y="1263456"/>
                  <a:ext cx="210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 name="Freihand 9">
                  <a:extLst>
                    <a:ext uri="{FF2B5EF4-FFF2-40B4-BE49-F238E27FC236}">
                      <a16:creationId xmlns:a16="http://schemas.microsoft.com/office/drawing/2014/main" id="{61FD5B61-B9DA-2EED-584B-DC3E752FD36F}"/>
                    </a:ext>
                  </a:extLst>
                </p14:cNvPr>
                <p14:cNvContentPartPr/>
                <p14:nvPr/>
              </p14:nvContentPartPr>
              <p14:xfrm>
                <a:off x="7238448" y="446256"/>
                <a:ext cx="365040" cy="382320"/>
              </p14:xfrm>
            </p:contentPart>
          </mc:Choice>
          <mc:Fallback xmlns="">
            <p:pic>
              <p:nvPicPr>
                <p:cNvPr id="10" name="Freihand 9">
                  <a:extLst>
                    <a:ext uri="{FF2B5EF4-FFF2-40B4-BE49-F238E27FC236}">
                      <a16:creationId xmlns:a16="http://schemas.microsoft.com/office/drawing/2014/main" id="{61FD5B61-B9DA-2EED-584B-DC3E752FD36F}"/>
                    </a:ext>
                  </a:extLst>
                </p:cNvPr>
                <p:cNvPicPr/>
                <p:nvPr/>
              </p:nvPicPr>
              <p:blipFill>
                <a:blip r:embed="rId144"/>
                <a:stretch>
                  <a:fillRect/>
                </a:stretch>
              </p:blipFill>
              <p:spPr>
                <a:xfrm>
                  <a:off x="7229448" y="437616"/>
                  <a:ext cx="38268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 name="Freihand 10">
                  <a:extLst>
                    <a:ext uri="{FF2B5EF4-FFF2-40B4-BE49-F238E27FC236}">
                      <a16:creationId xmlns:a16="http://schemas.microsoft.com/office/drawing/2014/main" id="{4A6AA615-AED5-29F6-D386-BCB2877E4D6C}"/>
                    </a:ext>
                  </a:extLst>
                </p14:cNvPr>
                <p14:cNvContentPartPr/>
                <p14:nvPr/>
              </p14:nvContentPartPr>
              <p14:xfrm>
                <a:off x="7148808" y="637776"/>
                <a:ext cx="226800" cy="236520"/>
              </p14:xfrm>
            </p:contentPart>
          </mc:Choice>
          <mc:Fallback xmlns="">
            <p:pic>
              <p:nvPicPr>
                <p:cNvPr id="11" name="Freihand 10">
                  <a:extLst>
                    <a:ext uri="{FF2B5EF4-FFF2-40B4-BE49-F238E27FC236}">
                      <a16:creationId xmlns:a16="http://schemas.microsoft.com/office/drawing/2014/main" id="{4A6AA615-AED5-29F6-D386-BCB2877E4D6C}"/>
                    </a:ext>
                  </a:extLst>
                </p:cNvPr>
                <p:cNvPicPr/>
                <p:nvPr/>
              </p:nvPicPr>
              <p:blipFill>
                <a:blip r:embed="rId146"/>
                <a:stretch>
                  <a:fillRect/>
                </a:stretch>
              </p:blipFill>
              <p:spPr>
                <a:xfrm>
                  <a:off x="7139808" y="628776"/>
                  <a:ext cx="244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 name="Freihand 11">
                  <a:extLst>
                    <a:ext uri="{FF2B5EF4-FFF2-40B4-BE49-F238E27FC236}">
                      <a16:creationId xmlns:a16="http://schemas.microsoft.com/office/drawing/2014/main" id="{357CC308-AA1D-06F2-AFB6-74350F4FC920}"/>
                    </a:ext>
                  </a:extLst>
                </p14:cNvPr>
                <p14:cNvContentPartPr/>
                <p14:nvPr/>
              </p14:nvContentPartPr>
              <p14:xfrm>
                <a:off x="7872408" y="235296"/>
                <a:ext cx="116280" cy="171000"/>
              </p14:xfrm>
            </p:contentPart>
          </mc:Choice>
          <mc:Fallback xmlns="">
            <p:pic>
              <p:nvPicPr>
                <p:cNvPr id="12" name="Freihand 11">
                  <a:extLst>
                    <a:ext uri="{FF2B5EF4-FFF2-40B4-BE49-F238E27FC236}">
                      <a16:creationId xmlns:a16="http://schemas.microsoft.com/office/drawing/2014/main" id="{357CC308-AA1D-06F2-AFB6-74350F4FC920}"/>
                    </a:ext>
                  </a:extLst>
                </p:cNvPr>
                <p:cNvPicPr/>
                <p:nvPr/>
              </p:nvPicPr>
              <p:blipFill>
                <a:blip r:embed="rId148"/>
                <a:stretch>
                  <a:fillRect/>
                </a:stretch>
              </p:blipFill>
              <p:spPr>
                <a:xfrm>
                  <a:off x="7863768" y="226656"/>
                  <a:ext cx="133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 name="Freihand 12">
                  <a:extLst>
                    <a:ext uri="{FF2B5EF4-FFF2-40B4-BE49-F238E27FC236}">
                      <a16:creationId xmlns:a16="http://schemas.microsoft.com/office/drawing/2014/main" id="{3A656E40-B6C3-DA81-052E-C16CF4FC96D7}"/>
                    </a:ext>
                  </a:extLst>
                </p14:cNvPr>
                <p14:cNvContentPartPr/>
                <p14:nvPr/>
              </p14:nvContentPartPr>
              <p14:xfrm>
                <a:off x="8090928" y="141696"/>
                <a:ext cx="35640" cy="114840"/>
              </p14:xfrm>
            </p:contentPart>
          </mc:Choice>
          <mc:Fallback xmlns="">
            <p:pic>
              <p:nvPicPr>
                <p:cNvPr id="13" name="Freihand 12">
                  <a:extLst>
                    <a:ext uri="{FF2B5EF4-FFF2-40B4-BE49-F238E27FC236}">
                      <a16:creationId xmlns:a16="http://schemas.microsoft.com/office/drawing/2014/main" id="{3A656E40-B6C3-DA81-052E-C16CF4FC96D7}"/>
                    </a:ext>
                  </a:extLst>
                </p:cNvPr>
                <p:cNvPicPr/>
                <p:nvPr/>
              </p:nvPicPr>
              <p:blipFill>
                <a:blip r:embed="rId150"/>
                <a:stretch>
                  <a:fillRect/>
                </a:stretch>
              </p:blipFill>
              <p:spPr>
                <a:xfrm>
                  <a:off x="8082288" y="132696"/>
                  <a:ext cx="53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 name="Freihand 13">
                  <a:extLst>
                    <a:ext uri="{FF2B5EF4-FFF2-40B4-BE49-F238E27FC236}">
                      <a16:creationId xmlns:a16="http://schemas.microsoft.com/office/drawing/2014/main" id="{B2074254-C0AE-223F-1320-C73D881C82EB}"/>
                    </a:ext>
                  </a:extLst>
                </p14:cNvPr>
                <p14:cNvContentPartPr/>
                <p14:nvPr/>
              </p14:nvContentPartPr>
              <p14:xfrm>
                <a:off x="8020728" y="107496"/>
                <a:ext cx="457920" cy="175320"/>
              </p14:xfrm>
            </p:contentPart>
          </mc:Choice>
          <mc:Fallback xmlns="">
            <p:pic>
              <p:nvPicPr>
                <p:cNvPr id="14" name="Freihand 13">
                  <a:extLst>
                    <a:ext uri="{FF2B5EF4-FFF2-40B4-BE49-F238E27FC236}">
                      <a16:creationId xmlns:a16="http://schemas.microsoft.com/office/drawing/2014/main" id="{B2074254-C0AE-223F-1320-C73D881C82EB}"/>
                    </a:ext>
                  </a:extLst>
                </p:cNvPr>
                <p:cNvPicPr/>
                <p:nvPr/>
              </p:nvPicPr>
              <p:blipFill>
                <a:blip r:embed="rId152"/>
                <a:stretch>
                  <a:fillRect/>
                </a:stretch>
              </p:blipFill>
              <p:spPr>
                <a:xfrm>
                  <a:off x="8011728" y="98496"/>
                  <a:ext cx="475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5" name="Freihand 14">
                  <a:extLst>
                    <a:ext uri="{FF2B5EF4-FFF2-40B4-BE49-F238E27FC236}">
                      <a16:creationId xmlns:a16="http://schemas.microsoft.com/office/drawing/2014/main" id="{4D724FFD-DFDB-38AB-F803-E3A63788AF70}"/>
                    </a:ext>
                  </a:extLst>
                </p14:cNvPr>
                <p14:cNvContentPartPr/>
                <p14:nvPr/>
              </p14:nvContentPartPr>
              <p14:xfrm>
                <a:off x="8312328" y="323856"/>
                <a:ext cx="128160" cy="20160"/>
              </p14:xfrm>
            </p:contentPart>
          </mc:Choice>
          <mc:Fallback xmlns="">
            <p:pic>
              <p:nvPicPr>
                <p:cNvPr id="15" name="Freihand 14">
                  <a:extLst>
                    <a:ext uri="{FF2B5EF4-FFF2-40B4-BE49-F238E27FC236}">
                      <a16:creationId xmlns:a16="http://schemas.microsoft.com/office/drawing/2014/main" id="{4D724FFD-DFDB-38AB-F803-E3A63788AF70}"/>
                    </a:ext>
                  </a:extLst>
                </p:cNvPr>
                <p:cNvPicPr/>
                <p:nvPr/>
              </p:nvPicPr>
              <p:blipFill>
                <a:blip r:embed="rId154"/>
                <a:stretch>
                  <a:fillRect/>
                </a:stretch>
              </p:blipFill>
              <p:spPr>
                <a:xfrm>
                  <a:off x="8303328" y="314856"/>
                  <a:ext cx="145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 name="Freihand 15">
                  <a:extLst>
                    <a:ext uri="{FF2B5EF4-FFF2-40B4-BE49-F238E27FC236}">
                      <a16:creationId xmlns:a16="http://schemas.microsoft.com/office/drawing/2014/main" id="{223B56C2-1683-DB99-BC8D-C3FE6A384D39}"/>
                    </a:ext>
                  </a:extLst>
                </p14:cNvPr>
                <p14:cNvContentPartPr/>
                <p14:nvPr/>
              </p14:nvContentPartPr>
              <p14:xfrm>
                <a:off x="8674848" y="246456"/>
                <a:ext cx="191160" cy="252720"/>
              </p14:xfrm>
            </p:contentPart>
          </mc:Choice>
          <mc:Fallback xmlns="">
            <p:pic>
              <p:nvPicPr>
                <p:cNvPr id="16" name="Freihand 15">
                  <a:extLst>
                    <a:ext uri="{FF2B5EF4-FFF2-40B4-BE49-F238E27FC236}">
                      <a16:creationId xmlns:a16="http://schemas.microsoft.com/office/drawing/2014/main" id="{223B56C2-1683-DB99-BC8D-C3FE6A384D39}"/>
                    </a:ext>
                  </a:extLst>
                </p:cNvPr>
                <p:cNvPicPr/>
                <p:nvPr/>
              </p:nvPicPr>
              <p:blipFill>
                <a:blip r:embed="rId156"/>
                <a:stretch>
                  <a:fillRect/>
                </a:stretch>
              </p:blipFill>
              <p:spPr>
                <a:xfrm>
                  <a:off x="8666208" y="237456"/>
                  <a:ext cx="208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D968A3F1-6F0F-2CF3-8601-031D6386FC61}"/>
                    </a:ext>
                  </a:extLst>
                </p14:cNvPr>
                <p14:cNvContentPartPr/>
                <p14:nvPr/>
              </p14:nvContentPartPr>
              <p14:xfrm>
                <a:off x="8354448" y="580536"/>
                <a:ext cx="20520" cy="225000"/>
              </p14:xfrm>
            </p:contentPart>
          </mc:Choice>
          <mc:Fallback xmlns="">
            <p:pic>
              <p:nvPicPr>
                <p:cNvPr id="93" name="Freihand 92">
                  <a:extLst>
                    <a:ext uri="{FF2B5EF4-FFF2-40B4-BE49-F238E27FC236}">
                      <a16:creationId xmlns:a16="http://schemas.microsoft.com/office/drawing/2014/main" id="{D968A3F1-6F0F-2CF3-8601-031D6386FC61}"/>
                    </a:ext>
                  </a:extLst>
                </p:cNvPr>
                <p:cNvPicPr/>
                <p:nvPr/>
              </p:nvPicPr>
              <p:blipFill>
                <a:blip r:embed="rId158"/>
                <a:stretch>
                  <a:fillRect/>
                </a:stretch>
              </p:blipFill>
              <p:spPr>
                <a:xfrm>
                  <a:off x="8345448" y="571536"/>
                  <a:ext cx="381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BF3C6099-015A-871A-7571-A3C6B1A562B4}"/>
                    </a:ext>
                  </a:extLst>
                </p14:cNvPr>
                <p14:cNvContentPartPr/>
                <p14:nvPr/>
              </p14:nvContentPartPr>
              <p14:xfrm>
                <a:off x="8239608" y="736416"/>
                <a:ext cx="219960" cy="113760"/>
              </p14:xfrm>
            </p:contentPart>
          </mc:Choice>
          <mc:Fallback xmlns="">
            <p:pic>
              <p:nvPicPr>
                <p:cNvPr id="94" name="Freihand 93">
                  <a:extLst>
                    <a:ext uri="{FF2B5EF4-FFF2-40B4-BE49-F238E27FC236}">
                      <a16:creationId xmlns:a16="http://schemas.microsoft.com/office/drawing/2014/main" id="{BF3C6099-015A-871A-7571-A3C6B1A562B4}"/>
                    </a:ext>
                  </a:extLst>
                </p:cNvPr>
                <p:cNvPicPr/>
                <p:nvPr/>
              </p:nvPicPr>
              <p:blipFill>
                <a:blip r:embed="rId160"/>
                <a:stretch>
                  <a:fillRect/>
                </a:stretch>
              </p:blipFill>
              <p:spPr>
                <a:xfrm>
                  <a:off x="8230968" y="727776"/>
                  <a:ext cx="237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8E036C44-111E-B28B-8B82-72428DDBE2D7}"/>
                    </a:ext>
                  </a:extLst>
                </p14:cNvPr>
                <p14:cNvContentPartPr/>
                <p14:nvPr/>
              </p14:nvContentPartPr>
              <p14:xfrm>
                <a:off x="7941168" y="900576"/>
                <a:ext cx="12960" cy="211320"/>
              </p14:xfrm>
            </p:contentPart>
          </mc:Choice>
          <mc:Fallback xmlns="">
            <p:pic>
              <p:nvPicPr>
                <p:cNvPr id="95" name="Freihand 94">
                  <a:extLst>
                    <a:ext uri="{FF2B5EF4-FFF2-40B4-BE49-F238E27FC236}">
                      <a16:creationId xmlns:a16="http://schemas.microsoft.com/office/drawing/2014/main" id="{8E036C44-111E-B28B-8B82-72428DDBE2D7}"/>
                    </a:ext>
                  </a:extLst>
                </p:cNvPr>
                <p:cNvPicPr/>
                <p:nvPr/>
              </p:nvPicPr>
              <p:blipFill>
                <a:blip r:embed="rId162"/>
                <a:stretch>
                  <a:fillRect/>
                </a:stretch>
              </p:blipFill>
              <p:spPr>
                <a:xfrm>
                  <a:off x="7932168" y="891576"/>
                  <a:ext cx="30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927B4C5F-A458-0248-CCCD-CE3D70B1F772}"/>
                    </a:ext>
                  </a:extLst>
                </p14:cNvPr>
                <p14:cNvContentPartPr/>
                <p14:nvPr/>
              </p14:nvContentPartPr>
              <p14:xfrm>
                <a:off x="7780608" y="1077696"/>
                <a:ext cx="321120" cy="99000"/>
              </p14:xfrm>
            </p:contentPart>
          </mc:Choice>
          <mc:Fallback xmlns="">
            <p:pic>
              <p:nvPicPr>
                <p:cNvPr id="96" name="Freihand 95">
                  <a:extLst>
                    <a:ext uri="{FF2B5EF4-FFF2-40B4-BE49-F238E27FC236}">
                      <a16:creationId xmlns:a16="http://schemas.microsoft.com/office/drawing/2014/main" id="{927B4C5F-A458-0248-CCCD-CE3D70B1F772}"/>
                    </a:ext>
                  </a:extLst>
                </p:cNvPr>
                <p:cNvPicPr/>
                <p:nvPr/>
              </p:nvPicPr>
              <p:blipFill>
                <a:blip r:embed="rId164"/>
                <a:stretch>
                  <a:fillRect/>
                </a:stretch>
              </p:blipFill>
              <p:spPr>
                <a:xfrm>
                  <a:off x="7771968" y="1068696"/>
                  <a:ext cx="338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09E83EEF-E351-BE8C-1E84-5FA6D83E8347}"/>
                    </a:ext>
                  </a:extLst>
                </p14:cNvPr>
                <p14:cNvContentPartPr/>
                <p14:nvPr/>
              </p14:nvContentPartPr>
              <p14:xfrm>
                <a:off x="7827768" y="851256"/>
                <a:ext cx="202320" cy="15840"/>
              </p14:xfrm>
            </p:contentPart>
          </mc:Choice>
          <mc:Fallback xmlns="">
            <p:pic>
              <p:nvPicPr>
                <p:cNvPr id="97" name="Freihand 96">
                  <a:extLst>
                    <a:ext uri="{FF2B5EF4-FFF2-40B4-BE49-F238E27FC236}">
                      <a16:creationId xmlns:a16="http://schemas.microsoft.com/office/drawing/2014/main" id="{09E83EEF-E351-BE8C-1E84-5FA6D83E8347}"/>
                    </a:ext>
                  </a:extLst>
                </p:cNvPr>
                <p:cNvPicPr/>
                <p:nvPr/>
              </p:nvPicPr>
              <p:blipFill>
                <a:blip r:embed="rId166"/>
                <a:stretch>
                  <a:fillRect/>
                </a:stretch>
              </p:blipFill>
              <p:spPr>
                <a:xfrm>
                  <a:off x="7818768" y="842256"/>
                  <a:ext cx="219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ABD9353B-3B12-3840-1B10-61C310FE6C31}"/>
                    </a:ext>
                  </a:extLst>
                </p14:cNvPr>
                <p14:cNvContentPartPr/>
                <p14:nvPr/>
              </p14:nvContentPartPr>
              <p14:xfrm>
                <a:off x="8240688" y="985536"/>
                <a:ext cx="209880" cy="16200"/>
              </p14:xfrm>
            </p:contentPart>
          </mc:Choice>
          <mc:Fallback xmlns="">
            <p:pic>
              <p:nvPicPr>
                <p:cNvPr id="98" name="Freihand 97">
                  <a:extLst>
                    <a:ext uri="{FF2B5EF4-FFF2-40B4-BE49-F238E27FC236}">
                      <a16:creationId xmlns:a16="http://schemas.microsoft.com/office/drawing/2014/main" id="{ABD9353B-3B12-3840-1B10-61C310FE6C31}"/>
                    </a:ext>
                  </a:extLst>
                </p:cNvPr>
                <p:cNvPicPr/>
                <p:nvPr/>
              </p:nvPicPr>
              <p:blipFill>
                <a:blip r:embed="rId168"/>
                <a:stretch>
                  <a:fillRect/>
                </a:stretch>
              </p:blipFill>
              <p:spPr>
                <a:xfrm>
                  <a:off x="8232048" y="976896"/>
                  <a:ext cx="227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E583E4B0-69F9-42A8-3D18-42DC80150618}"/>
                    </a:ext>
                  </a:extLst>
                </p14:cNvPr>
                <p14:cNvContentPartPr/>
                <p14:nvPr/>
              </p14:nvContentPartPr>
              <p14:xfrm>
                <a:off x="8272728" y="1015056"/>
                <a:ext cx="205920" cy="20880"/>
              </p14:xfrm>
            </p:contentPart>
          </mc:Choice>
          <mc:Fallback xmlns="">
            <p:pic>
              <p:nvPicPr>
                <p:cNvPr id="99" name="Freihand 98">
                  <a:extLst>
                    <a:ext uri="{FF2B5EF4-FFF2-40B4-BE49-F238E27FC236}">
                      <a16:creationId xmlns:a16="http://schemas.microsoft.com/office/drawing/2014/main" id="{E583E4B0-69F9-42A8-3D18-42DC80150618}"/>
                    </a:ext>
                  </a:extLst>
                </p:cNvPr>
                <p:cNvPicPr/>
                <p:nvPr/>
              </p:nvPicPr>
              <p:blipFill>
                <a:blip r:embed="rId170"/>
                <a:stretch>
                  <a:fillRect/>
                </a:stretch>
              </p:blipFill>
              <p:spPr>
                <a:xfrm>
                  <a:off x="8263728" y="1006416"/>
                  <a:ext cx="223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D5C9AFE2-FB50-1618-EB85-699D547C8B17}"/>
                    </a:ext>
                  </a:extLst>
                </p14:cNvPr>
                <p14:cNvContentPartPr/>
                <p14:nvPr/>
              </p14:nvContentPartPr>
              <p14:xfrm>
                <a:off x="8610408" y="873936"/>
                <a:ext cx="208440" cy="186840"/>
              </p14:xfrm>
            </p:contentPart>
          </mc:Choice>
          <mc:Fallback xmlns="">
            <p:pic>
              <p:nvPicPr>
                <p:cNvPr id="100" name="Freihand 99">
                  <a:extLst>
                    <a:ext uri="{FF2B5EF4-FFF2-40B4-BE49-F238E27FC236}">
                      <a16:creationId xmlns:a16="http://schemas.microsoft.com/office/drawing/2014/main" id="{D5C9AFE2-FB50-1618-EB85-699D547C8B17}"/>
                    </a:ext>
                  </a:extLst>
                </p:cNvPr>
                <p:cNvPicPr/>
                <p:nvPr/>
              </p:nvPicPr>
              <p:blipFill>
                <a:blip r:embed="rId172"/>
                <a:stretch>
                  <a:fillRect/>
                </a:stretch>
              </p:blipFill>
              <p:spPr>
                <a:xfrm>
                  <a:off x="8601408" y="864936"/>
                  <a:ext cx="226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2962E45C-395E-24D1-FA4B-918300A20085}"/>
                    </a:ext>
                  </a:extLst>
                </p14:cNvPr>
                <p14:cNvContentPartPr/>
                <p14:nvPr/>
              </p14:nvContentPartPr>
              <p14:xfrm>
                <a:off x="7724448" y="746496"/>
                <a:ext cx="39960" cy="509400"/>
              </p14:xfrm>
            </p:contentPart>
          </mc:Choice>
          <mc:Fallback xmlns="">
            <p:pic>
              <p:nvPicPr>
                <p:cNvPr id="101" name="Freihand 100">
                  <a:extLst>
                    <a:ext uri="{FF2B5EF4-FFF2-40B4-BE49-F238E27FC236}">
                      <a16:creationId xmlns:a16="http://schemas.microsoft.com/office/drawing/2014/main" id="{2962E45C-395E-24D1-FA4B-918300A20085}"/>
                    </a:ext>
                  </a:extLst>
                </p:cNvPr>
                <p:cNvPicPr/>
                <p:nvPr/>
              </p:nvPicPr>
              <p:blipFill>
                <a:blip r:embed="rId174"/>
                <a:stretch>
                  <a:fillRect/>
                </a:stretch>
              </p:blipFill>
              <p:spPr>
                <a:xfrm>
                  <a:off x="7715448" y="737856"/>
                  <a:ext cx="576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BB119EED-504A-3870-F4FD-DA7126E2C91F}"/>
                    </a:ext>
                  </a:extLst>
                </p14:cNvPr>
                <p14:cNvContentPartPr/>
                <p14:nvPr/>
              </p14:nvContentPartPr>
              <p14:xfrm>
                <a:off x="7753968" y="745416"/>
                <a:ext cx="1313640" cy="483840"/>
              </p14:xfrm>
            </p:contentPart>
          </mc:Choice>
          <mc:Fallback xmlns="">
            <p:pic>
              <p:nvPicPr>
                <p:cNvPr id="102" name="Freihand 101">
                  <a:extLst>
                    <a:ext uri="{FF2B5EF4-FFF2-40B4-BE49-F238E27FC236}">
                      <a16:creationId xmlns:a16="http://schemas.microsoft.com/office/drawing/2014/main" id="{BB119EED-504A-3870-F4FD-DA7126E2C91F}"/>
                    </a:ext>
                  </a:extLst>
                </p:cNvPr>
                <p:cNvPicPr/>
                <p:nvPr/>
              </p:nvPicPr>
              <p:blipFill>
                <a:blip r:embed="rId176"/>
                <a:stretch>
                  <a:fillRect/>
                </a:stretch>
              </p:blipFill>
              <p:spPr>
                <a:xfrm>
                  <a:off x="7744968" y="736776"/>
                  <a:ext cx="133128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3B1CEE76-5D64-4D59-1AB4-6C8CC9C0904E}"/>
                    </a:ext>
                  </a:extLst>
                </p14:cNvPr>
                <p14:cNvContentPartPr/>
                <p14:nvPr/>
              </p14:nvContentPartPr>
              <p14:xfrm>
                <a:off x="7790328" y="1193256"/>
                <a:ext cx="1072800" cy="131400"/>
              </p14:xfrm>
            </p:contentPart>
          </mc:Choice>
          <mc:Fallback xmlns="">
            <p:pic>
              <p:nvPicPr>
                <p:cNvPr id="103" name="Freihand 102">
                  <a:extLst>
                    <a:ext uri="{FF2B5EF4-FFF2-40B4-BE49-F238E27FC236}">
                      <a16:creationId xmlns:a16="http://schemas.microsoft.com/office/drawing/2014/main" id="{3B1CEE76-5D64-4D59-1AB4-6C8CC9C0904E}"/>
                    </a:ext>
                  </a:extLst>
                </p:cNvPr>
                <p:cNvPicPr/>
                <p:nvPr/>
              </p:nvPicPr>
              <p:blipFill>
                <a:blip r:embed="rId178"/>
                <a:stretch>
                  <a:fillRect/>
                </a:stretch>
              </p:blipFill>
              <p:spPr>
                <a:xfrm>
                  <a:off x="7781328" y="1184616"/>
                  <a:ext cx="1090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B2C356CF-A110-E728-5A57-2C545F4FE4FF}"/>
                    </a:ext>
                  </a:extLst>
                </p14:cNvPr>
                <p14:cNvContentPartPr/>
                <p14:nvPr/>
              </p14:nvContentPartPr>
              <p14:xfrm>
                <a:off x="9115488" y="875016"/>
                <a:ext cx="180360" cy="178200"/>
              </p14:xfrm>
            </p:contentPart>
          </mc:Choice>
          <mc:Fallback xmlns="">
            <p:pic>
              <p:nvPicPr>
                <p:cNvPr id="105" name="Freihand 104">
                  <a:extLst>
                    <a:ext uri="{FF2B5EF4-FFF2-40B4-BE49-F238E27FC236}">
                      <a16:creationId xmlns:a16="http://schemas.microsoft.com/office/drawing/2014/main" id="{B2C356CF-A110-E728-5A57-2C545F4FE4FF}"/>
                    </a:ext>
                  </a:extLst>
                </p:cNvPr>
                <p:cNvPicPr/>
                <p:nvPr/>
              </p:nvPicPr>
              <p:blipFill>
                <a:blip r:embed="rId180"/>
                <a:stretch>
                  <a:fillRect/>
                </a:stretch>
              </p:blipFill>
              <p:spPr>
                <a:xfrm>
                  <a:off x="9106848" y="866016"/>
                  <a:ext cx="198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9346884F-3BF7-2B2D-5EAE-A38E84AED659}"/>
                    </a:ext>
                  </a:extLst>
                </p14:cNvPr>
                <p14:cNvContentPartPr/>
                <p14:nvPr/>
              </p14:nvContentPartPr>
              <p14:xfrm>
                <a:off x="9241488" y="797616"/>
                <a:ext cx="142200" cy="157320"/>
              </p14:xfrm>
            </p:contentPart>
          </mc:Choice>
          <mc:Fallback xmlns="">
            <p:pic>
              <p:nvPicPr>
                <p:cNvPr id="106" name="Freihand 105">
                  <a:extLst>
                    <a:ext uri="{FF2B5EF4-FFF2-40B4-BE49-F238E27FC236}">
                      <a16:creationId xmlns:a16="http://schemas.microsoft.com/office/drawing/2014/main" id="{9346884F-3BF7-2B2D-5EAE-A38E84AED659}"/>
                    </a:ext>
                  </a:extLst>
                </p:cNvPr>
                <p:cNvPicPr/>
                <p:nvPr/>
              </p:nvPicPr>
              <p:blipFill>
                <a:blip r:embed="rId182"/>
                <a:stretch>
                  <a:fillRect/>
                </a:stretch>
              </p:blipFill>
              <p:spPr>
                <a:xfrm>
                  <a:off x="9232488" y="788616"/>
                  <a:ext cx="159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F8485D33-33B5-B87E-533C-6BB69B3240CC}"/>
                    </a:ext>
                  </a:extLst>
                </p14:cNvPr>
                <p14:cNvContentPartPr/>
                <p14:nvPr/>
              </p14:nvContentPartPr>
              <p14:xfrm>
                <a:off x="2398968" y="510336"/>
                <a:ext cx="5148720" cy="517320"/>
              </p14:xfrm>
            </p:contentPart>
          </mc:Choice>
          <mc:Fallback xmlns="">
            <p:pic>
              <p:nvPicPr>
                <p:cNvPr id="108" name="Freihand 107">
                  <a:extLst>
                    <a:ext uri="{FF2B5EF4-FFF2-40B4-BE49-F238E27FC236}">
                      <a16:creationId xmlns:a16="http://schemas.microsoft.com/office/drawing/2014/main" id="{F8485D33-33B5-B87E-533C-6BB69B3240CC}"/>
                    </a:ext>
                  </a:extLst>
                </p:cNvPr>
                <p:cNvPicPr/>
                <p:nvPr/>
              </p:nvPicPr>
              <p:blipFill>
                <a:blip r:embed="rId184"/>
                <a:stretch>
                  <a:fillRect/>
                </a:stretch>
              </p:blipFill>
              <p:spPr>
                <a:xfrm>
                  <a:off x="2390328" y="501336"/>
                  <a:ext cx="516636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33779936-036B-93C5-551F-AC9CAA47A37D}"/>
                    </a:ext>
                  </a:extLst>
                </p14:cNvPr>
                <p14:cNvContentPartPr/>
                <p14:nvPr/>
              </p14:nvContentPartPr>
              <p14:xfrm>
                <a:off x="2297088" y="570096"/>
                <a:ext cx="289800" cy="250920"/>
              </p14:xfrm>
            </p:contentPart>
          </mc:Choice>
          <mc:Fallback xmlns="">
            <p:pic>
              <p:nvPicPr>
                <p:cNvPr id="109" name="Freihand 108">
                  <a:extLst>
                    <a:ext uri="{FF2B5EF4-FFF2-40B4-BE49-F238E27FC236}">
                      <a16:creationId xmlns:a16="http://schemas.microsoft.com/office/drawing/2014/main" id="{33779936-036B-93C5-551F-AC9CAA47A37D}"/>
                    </a:ext>
                  </a:extLst>
                </p:cNvPr>
                <p:cNvPicPr/>
                <p:nvPr/>
              </p:nvPicPr>
              <p:blipFill>
                <a:blip r:embed="rId186"/>
                <a:stretch>
                  <a:fillRect/>
                </a:stretch>
              </p:blipFill>
              <p:spPr>
                <a:xfrm>
                  <a:off x="2288088" y="561456"/>
                  <a:ext cx="307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4" name="Freihand 133">
                  <a:extLst>
                    <a:ext uri="{FF2B5EF4-FFF2-40B4-BE49-F238E27FC236}">
                      <a16:creationId xmlns:a16="http://schemas.microsoft.com/office/drawing/2014/main" id="{15DAAC30-A84F-19B4-405C-029EB2B7533F}"/>
                    </a:ext>
                  </a:extLst>
                </p14:cNvPr>
                <p14:cNvContentPartPr/>
                <p14:nvPr/>
              </p14:nvContentPartPr>
              <p14:xfrm>
                <a:off x="10090368" y="498096"/>
                <a:ext cx="396000" cy="499320"/>
              </p14:xfrm>
            </p:contentPart>
          </mc:Choice>
          <mc:Fallback xmlns="">
            <p:pic>
              <p:nvPicPr>
                <p:cNvPr id="134" name="Freihand 133">
                  <a:extLst>
                    <a:ext uri="{FF2B5EF4-FFF2-40B4-BE49-F238E27FC236}">
                      <a16:creationId xmlns:a16="http://schemas.microsoft.com/office/drawing/2014/main" id="{15DAAC30-A84F-19B4-405C-029EB2B7533F}"/>
                    </a:ext>
                  </a:extLst>
                </p:cNvPr>
                <p:cNvPicPr/>
                <p:nvPr/>
              </p:nvPicPr>
              <p:blipFill>
                <a:blip r:embed="rId188"/>
                <a:stretch>
                  <a:fillRect/>
                </a:stretch>
              </p:blipFill>
              <p:spPr>
                <a:xfrm>
                  <a:off x="10081728" y="489456"/>
                  <a:ext cx="4136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6" name="Freihand 135">
                  <a:extLst>
                    <a:ext uri="{FF2B5EF4-FFF2-40B4-BE49-F238E27FC236}">
                      <a16:creationId xmlns:a16="http://schemas.microsoft.com/office/drawing/2014/main" id="{D8122097-8C34-98F2-87C7-17A5E4EB98F4}"/>
                    </a:ext>
                  </a:extLst>
                </p14:cNvPr>
                <p14:cNvContentPartPr/>
                <p14:nvPr/>
              </p14:nvContentPartPr>
              <p14:xfrm>
                <a:off x="10154448" y="174096"/>
                <a:ext cx="84240" cy="176400"/>
              </p14:xfrm>
            </p:contentPart>
          </mc:Choice>
          <mc:Fallback xmlns="">
            <p:pic>
              <p:nvPicPr>
                <p:cNvPr id="136" name="Freihand 135">
                  <a:extLst>
                    <a:ext uri="{FF2B5EF4-FFF2-40B4-BE49-F238E27FC236}">
                      <a16:creationId xmlns:a16="http://schemas.microsoft.com/office/drawing/2014/main" id="{D8122097-8C34-98F2-87C7-17A5E4EB98F4}"/>
                    </a:ext>
                  </a:extLst>
                </p:cNvPr>
                <p:cNvPicPr/>
                <p:nvPr/>
              </p:nvPicPr>
              <p:blipFill>
                <a:blip r:embed="rId190"/>
                <a:stretch>
                  <a:fillRect/>
                </a:stretch>
              </p:blipFill>
              <p:spPr>
                <a:xfrm>
                  <a:off x="10145808" y="165096"/>
                  <a:ext cx="101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 name="Freihand 136">
                  <a:extLst>
                    <a:ext uri="{FF2B5EF4-FFF2-40B4-BE49-F238E27FC236}">
                      <a16:creationId xmlns:a16="http://schemas.microsoft.com/office/drawing/2014/main" id="{DB204F0D-28D3-39E7-4127-32FF58181393}"/>
                    </a:ext>
                  </a:extLst>
                </p14:cNvPr>
                <p14:cNvContentPartPr/>
                <p14:nvPr/>
              </p14:nvContentPartPr>
              <p14:xfrm>
                <a:off x="10211328" y="209016"/>
                <a:ext cx="48600" cy="136080"/>
              </p14:xfrm>
            </p:contentPart>
          </mc:Choice>
          <mc:Fallback xmlns="">
            <p:pic>
              <p:nvPicPr>
                <p:cNvPr id="137" name="Freihand 136">
                  <a:extLst>
                    <a:ext uri="{FF2B5EF4-FFF2-40B4-BE49-F238E27FC236}">
                      <a16:creationId xmlns:a16="http://schemas.microsoft.com/office/drawing/2014/main" id="{DB204F0D-28D3-39E7-4127-32FF58181393}"/>
                    </a:ext>
                  </a:extLst>
                </p:cNvPr>
                <p:cNvPicPr/>
                <p:nvPr/>
              </p:nvPicPr>
              <p:blipFill>
                <a:blip r:embed="rId192"/>
                <a:stretch>
                  <a:fillRect/>
                </a:stretch>
              </p:blipFill>
              <p:spPr>
                <a:xfrm>
                  <a:off x="10202688" y="200376"/>
                  <a:ext cx="66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8" name="Freihand 137">
                  <a:extLst>
                    <a:ext uri="{FF2B5EF4-FFF2-40B4-BE49-F238E27FC236}">
                      <a16:creationId xmlns:a16="http://schemas.microsoft.com/office/drawing/2014/main" id="{25BC4B46-F6C7-6F58-4F8E-0993C4606326}"/>
                    </a:ext>
                  </a:extLst>
                </p14:cNvPr>
                <p14:cNvContentPartPr/>
                <p14:nvPr/>
              </p14:nvContentPartPr>
              <p14:xfrm>
                <a:off x="10184328" y="142056"/>
                <a:ext cx="134280" cy="331920"/>
              </p14:xfrm>
            </p:contentPart>
          </mc:Choice>
          <mc:Fallback xmlns="">
            <p:pic>
              <p:nvPicPr>
                <p:cNvPr id="138" name="Freihand 137">
                  <a:extLst>
                    <a:ext uri="{FF2B5EF4-FFF2-40B4-BE49-F238E27FC236}">
                      <a16:creationId xmlns:a16="http://schemas.microsoft.com/office/drawing/2014/main" id="{25BC4B46-F6C7-6F58-4F8E-0993C4606326}"/>
                    </a:ext>
                  </a:extLst>
                </p:cNvPr>
                <p:cNvPicPr/>
                <p:nvPr/>
              </p:nvPicPr>
              <p:blipFill>
                <a:blip r:embed="rId194"/>
                <a:stretch>
                  <a:fillRect/>
                </a:stretch>
              </p:blipFill>
              <p:spPr>
                <a:xfrm>
                  <a:off x="10175328" y="133416"/>
                  <a:ext cx="1519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0" name="Freihand 139">
                  <a:extLst>
                    <a:ext uri="{FF2B5EF4-FFF2-40B4-BE49-F238E27FC236}">
                      <a16:creationId xmlns:a16="http://schemas.microsoft.com/office/drawing/2014/main" id="{8C2A2F66-4E8C-4CA6-D5FE-C7517B7EECD2}"/>
                    </a:ext>
                  </a:extLst>
                </p14:cNvPr>
                <p14:cNvContentPartPr/>
                <p14:nvPr/>
              </p14:nvContentPartPr>
              <p14:xfrm>
                <a:off x="9628128" y="577296"/>
                <a:ext cx="80640" cy="219600"/>
              </p14:xfrm>
            </p:contentPart>
          </mc:Choice>
          <mc:Fallback xmlns="">
            <p:pic>
              <p:nvPicPr>
                <p:cNvPr id="140" name="Freihand 139">
                  <a:extLst>
                    <a:ext uri="{FF2B5EF4-FFF2-40B4-BE49-F238E27FC236}">
                      <a16:creationId xmlns:a16="http://schemas.microsoft.com/office/drawing/2014/main" id="{8C2A2F66-4E8C-4CA6-D5FE-C7517B7EECD2}"/>
                    </a:ext>
                  </a:extLst>
                </p:cNvPr>
                <p:cNvPicPr/>
                <p:nvPr/>
              </p:nvPicPr>
              <p:blipFill>
                <a:blip r:embed="rId196"/>
                <a:stretch>
                  <a:fillRect/>
                </a:stretch>
              </p:blipFill>
              <p:spPr>
                <a:xfrm>
                  <a:off x="9619488" y="568656"/>
                  <a:ext cx="982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 name="Freihand 140">
                  <a:extLst>
                    <a:ext uri="{FF2B5EF4-FFF2-40B4-BE49-F238E27FC236}">
                      <a16:creationId xmlns:a16="http://schemas.microsoft.com/office/drawing/2014/main" id="{B3F5A99A-0E5A-597B-302D-D317F925E81C}"/>
                    </a:ext>
                  </a:extLst>
                </p14:cNvPr>
                <p14:cNvContentPartPr/>
                <p14:nvPr/>
              </p14:nvContentPartPr>
              <p14:xfrm>
                <a:off x="9695088" y="564336"/>
                <a:ext cx="60120" cy="204840"/>
              </p14:xfrm>
            </p:contentPart>
          </mc:Choice>
          <mc:Fallback xmlns="">
            <p:pic>
              <p:nvPicPr>
                <p:cNvPr id="141" name="Freihand 140">
                  <a:extLst>
                    <a:ext uri="{FF2B5EF4-FFF2-40B4-BE49-F238E27FC236}">
                      <a16:creationId xmlns:a16="http://schemas.microsoft.com/office/drawing/2014/main" id="{B3F5A99A-0E5A-597B-302D-D317F925E81C}"/>
                    </a:ext>
                  </a:extLst>
                </p:cNvPr>
                <p:cNvPicPr/>
                <p:nvPr/>
              </p:nvPicPr>
              <p:blipFill>
                <a:blip r:embed="rId198"/>
                <a:stretch>
                  <a:fillRect/>
                </a:stretch>
              </p:blipFill>
              <p:spPr>
                <a:xfrm>
                  <a:off x="9686088" y="555696"/>
                  <a:ext cx="77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2" name="Freihand 141">
                  <a:extLst>
                    <a:ext uri="{FF2B5EF4-FFF2-40B4-BE49-F238E27FC236}">
                      <a16:creationId xmlns:a16="http://schemas.microsoft.com/office/drawing/2014/main" id="{DDF61146-7D6C-D999-897F-25E4BB21969A}"/>
                    </a:ext>
                  </a:extLst>
                </p14:cNvPr>
                <p14:cNvContentPartPr/>
                <p14:nvPr/>
              </p14:nvContentPartPr>
              <p14:xfrm>
                <a:off x="9704088" y="574056"/>
                <a:ext cx="96120" cy="344880"/>
              </p14:xfrm>
            </p:contentPart>
          </mc:Choice>
          <mc:Fallback xmlns="">
            <p:pic>
              <p:nvPicPr>
                <p:cNvPr id="142" name="Freihand 141">
                  <a:extLst>
                    <a:ext uri="{FF2B5EF4-FFF2-40B4-BE49-F238E27FC236}">
                      <a16:creationId xmlns:a16="http://schemas.microsoft.com/office/drawing/2014/main" id="{DDF61146-7D6C-D999-897F-25E4BB21969A}"/>
                    </a:ext>
                  </a:extLst>
                </p:cNvPr>
                <p:cNvPicPr/>
                <p:nvPr/>
              </p:nvPicPr>
              <p:blipFill>
                <a:blip r:embed="rId200"/>
                <a:stretch>
                  <a:fillRect/>
                </a:stretch>
              </p:blipFill>
              <p:spPr>
                <a:xfrm>
                  <a:off x="9695088" y="565416"/>
                  <a:ext cx="1137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Freihand 143">
                  <a:extLst>
                    <a:ext uri="{FF2B5EF4-FFF2-40B4-BE49-F238E27FC236}">
                      <a16:creationId xmlns:a16="http://schemas.microsoft.com/office/drawing/2014/main" id="{E4E83D3D-1E24-80DA-5511-AFC067D176F4}"/>
                    </a:ext>
                  </a:extLst>
                </p14:cNvPr>
                <p14:cNvContentPartPr/>
                <p14:nvPr/>
              </p14:nvContentPartPr>
              <p14:xfrm>
                <a:off x="8032968" y="848736"/>
                <a:ext cx="87120" cy="296280"/>
              </p14:xfrm>
            </p:contentPart>
          </mc:Choice>
          <mc:Fallback xmlns="">
            <p:pic>
              <p:nvPicPr>
                <p:cNvPr id="144" name="Freihand 143">
                  <a:extLst>
                    <a:ext uri="{FF2B5EF4-FFF2-40B4-BE49-F238E27FC236}">
                      <a16:creationId xmlns:a16="http://schemas.microsoft.com/office/drawing/2014/main" id="{E4E83D3D-1E24-80DA-5511-AFC067D176F4}"/>
                    </a:ext>
                  </a:extLst>
                </p:cNvPr>
                <p:cNvPicPr/>
                <p:nvPr/>
              </p:nvPicPr>
              <p:blipFill>
                <a:blip r:embed="rId202"/>
                <a:stretch>
                  <a:fillRect/>
                </a:stretch>
              </p:blipFill>
              <p:spPr>
                <a:xfrm>
                  <a:off x="8024328" y="839736"/>
                  <a:ext cx="1047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 name="Freihand 144">
                  <a:extLst>
                    <a:ext uri="{FF2B5EF4-FFF2-40B4-BE49-F238E27FC236}">
                      <a16:creationId xmlns:a16="http://schemas.microsoft.com/office/drawing/2014/main" id="{BF053085-EBCD-238D-9444-846C6AF2C6FE}"/>
                    </a:ext>
                  </a:extLst>
                </p14:cNvPr>
                <p14:cNvContentPartPr/>
                <p14:nvPr/>
              </p14:nvContentPartPr>
              <p14:xfrm>
                <a:off x="8115408" y="876456"/>
                <a:ext cx="36000" cy="194400"/>
              </p14:xfrm>
            </p:contentPart>
          </mc:Choice>
          <mc:Fallback xmlns="">
            <p:pic>
              <p:nvPicPr>
                <p:cNvPr id="145" name="Freihand 144">
                  <a:extLst>
                    <a:ext uri="{FF2B5EF4-FFF2-40B4-BE49-F238E27FC236}">
                      <a16:creationId xmlns:a16="http://schemas.microsoft.com/office/drawing/2014/main" id="{BF053085-EBCD-238D-9444-846C6AF2C6FE}"/>
                    </a:ext>
                  </a:extLst>
                </p:cNvPr>
                <p:cNvPicPr/>
                <p:nvPr/>
              </p:nvPicPr>
              <p:blipFill>
                <a:blip r:embed="rId204"/>
                <a:stretch>
                  <a:fillRect/>
                </a:stretch>
              </p:blipFill>
              <p:spPr>
                <a:xfrm>
                  <a:off x="8106408" y="867816"/>
                  <a:ext cx="53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Freihand 145">
                  <a:extLst>
                    <a:ext uri="{FF2B5EF4-FFF2-40B4-BE49-F238E27FC236}">
                      <a16:creationId xmlns:a16="http://schemas.microsoft.com/office/drawing/2014/main" id="{3D4875B0-4A9C-E1E1-C7CD-84D137C814CF}"/>
                    </a:ext>
                  </a:extLst>
                </p14:cNvPr>
                <p14:cNvContentPartPr/>
                <p14:nvPr/>
              </p14:nvContentPartPr>
              <p14:xfrm>
                <a:off x="8125128" y="821736"/>
                <a:ext cx="66600" cy="371520"/>
              </p14:xfrm>
            </p:contentPart>
          </mc:Choice>
          <mc:Fallback xmlns="">
            <p:pic>
              <p:nvPicPr>
                <p:cNvPr id="146" name="Freihand 145">
                  <a:extLst>
                    <a:ext uri="{FF2B5EF4-FFF2-40B4-BE49-F238E27FC236}">
                      <a16:creationId xmlns:a16="http://schemas.microsoft.com/office/drawing/2014/main" id="{3D4875B0-4A9C-E1E1-C7CD-84D137C814CF}"/>
                    </a:ext>
                  </a:extLst>
                </p:cNvPr>
                <p:cNvPicPr/>
                <p:nvPr/>
              </p:nvPicPr>
              <p:blipFill>
                <a:blip r:embed="rId206"/>
                <a:stretch>
                  <a:fillRect/>
                </a:stretch>
              </p:blipFill>
              <p:spPr>
                <a:xfrm>
                  <a:off x="8116128" y="812736"/>
                  <a:ext cx="842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B738E421-08EF-7EE4-EDF1-40007BD62AB5}"/>
                    </a:ext>
                  </a:extLst>
                </p14:cNvPr>
                <p14:cNvContentPartPr/>
                <p14:nvPr/>
              </p14:nvContentPartPr>
              <p14:xfrm>
                <a:off x="7539408" y="575136"/>
                <a:ext cx="960840" cy="924480"/>
              </p14:xfrm>
            </p:contentPart>
          </mc:Choice>
          <mc:Fallback xmlns="">
            <p:pic>
              <p:nvPicPr>
                <p:cNvPr id="148" name="Freihand 147">
                  <a:extLst>
                    <a:ext uri="{FF2B5EF4-FFF2-40B4-BE49-F238E27FC236}">
                      <a16:creationId xmlns:a16="http://schemas.microsoft.com/office/drawing/2014/main" id="{B738E421-08EF-7EE4-EDF1-40007BD62AB5}"/>
                    </a:ext>
                  </a:extLst>
                </p:cNvPr>
                <p:cNvPicPr/>
                <p:nvPr/>
              </p:nvPicPr>
              <p:blipFill>
                <a:blip r:embed="rId208"/>
                <a:stretch>
                  <a:fillRect/>
                </a:stretch>
              </p:blipFill>
              <p:spPr>
                <a:xfrm>
                  <a:off x="7530408" y="566496"/>
                  <a:ext cx="978480" cy="9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17" name="Freihand 16">
                <a:extLst>
                  <a:ext uri="{FF2B5EF4-FFF2-40B4-BE49-F238E27FC236}">
                    <a16:creationId xmlns:a16="http://schemas.microsoft.com/office/drawing/2014/main" id="{03090B89-B7D3-24EC-6CA9-2EF07B8637F4}"/>
                  </a:ext>
                </a:extLst>
              </p14:cNvPr>
              <p14:cNvContentPartPr/>
              <p14:nvPr/>
            </p14:nvContentPartPr>
            <p14:xfrm>
              <a:off x="7650035" y="441028"/>
              <a:ext cx="1468440" cy="105480"/>
            </p14:xfrm>
          </p:contentPart>
        </mc:Choice>
        <mc:Fallback>
          <p:pic>
            <p:nvPicPr>
              <p:cNvPr id="17" name="Freihand 16">
                <a:extLst>
                  <a:ext uri="{FF2B5EF4-FFF2-40B4-BE49-F238E27FC236}">
                    <a16:creationId xmlns:a16="http://schemas.microsoft.com/office/drawing/2014/main" id="{03090B89-B7D3-24EC-6CA9-2EF07B8637F4}"/>
                  </a:ext>
                </a:extLst>
              </p:cNvPr>
              <p:cNvPicPr/>
              <p:nvPr/>
            </p:nvPicPr>
            <p:blipFill>
              <a:blip r:embed="rId210"/>
              <a:stretch>
                <a:fillRect/>
              </a:stretch>
            </p:blipFill>
            <p:spPr>
              <a:xfrm>
                <a:off x="7641035" y="432028"/>
                <a:ext cx="1486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 name="Freihand 17">
                <a:extLst>
                  <a:ext uri="{FF2B5EF4-FFF2-40B4-BE49-F238E27FC236}">
                    <a16:creationId xmlns:a16="http://schemas.microsoft.com/office/drawing/2014/main" id="{C1664764-99B9-5703-4A2A-79B4ED408ACB}"/>
                  </a:ext>
                </a:extLst>
              </p14:cNvPr>
              <p14:cNvContentPartPr/>
              <p14:nvPr/>
            </p14:nvContentPartPr>
            <p14:xfrm>
              <a:off x="705995" y="1342108"/>
              <a:ext cx="3083400" cy="61560"/>
            </p14:xfrm>
          </p:contentPart>
        </mc:Choice>
        <mc:Fallback>
          <p:pic>
            <p:nvPicPr>
              <p:cNvPr id="18" name="Freihand 17">
                <a:extLst>
                  <a:ext uri="{FF2B5EF4-FFF2-40B4-BE49-F238E27FC236}">
                    <a16:creationId xmlns:a16="http://schemas.microsoft.com/office/drawing/2014/main" id="{C1664764-99B9-5703-4A2A-79B4ED408ACB}"/>
                  </a:ext>
                </a:extLst>
              </p:cNvPr>
              <p:cNvPicPr/>
              <p:nvPr/>
            </p:nvPicPr>
            <p:blipFill>
              <a:blip r:embed="rId212"/>
              <a:stretch>
                <a:fillRect/>
              </a:stretch>
            </p:blipFill>
            <p:spPr>
              <a:xfrm>
                <a:off x="696995" y="1333108"/>
                <a:ext cx="3101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9" name="Freihand 28">
                <a:extLst>
                  <a:ext uri="{FF2B5EF4-FFF2-40B4-BE49-F238E27FC236}">
                    <a16:creationId xmlns:a16="http://schemas.microsoft.com/office/drawing/2014/main" id="{B388FFFE-81A5-F648-13F1-CE6E4BFE9030}"/>
                  </a:ext>
                </a:extLst>
              </p14:cNvPr>
              <p14:cNvContentPartPr/>
              <p14:nvPr/>
            </p14:nvContentPartPr>
            <p14:xfrm>
              <a:off x="54035" y="677548"/>
              <a:ext cx="706680" cy="853920"/>
            </p14:xfrm>
          </p:contentPart>
        </mc:Choice>
        <mc:Fallback>
          <p:pic>
            <p:nvPicPr>
              <p:cNvPr id="29" name="Freihand 28">
                <a:extLst>
                  <a:ext uri="{FF2B5EF4-FFF2-40B4-BE49-F238E27FC236}">
                    <a16:creationId xmlns:a16="http://schemas.microsoft.com/office/drawing/2014/main" id="{B388FFFE-81A5-F648-13F1-CE6E4BFE9030}"/>
                  </a:ext>
                </a:extLst>
              </p:cNvPr>
              <p:cNvPicPr/>
              <p:nvPr/>
            </p:nvPicPr>
            <p:blipFill>
              <a:blip r:embed="rId214"/>
              <a:stretch>
                <a:fillRect/>
              </a:stretch>
            </p:blipFill>
            <p:spPr>
              <a:xfrm>
                <a:off x="45395" y="668908"/>
                <a:ext cx="724320" cy="871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0" name="Freihand 29">
                <a:extLst>
                  <a:ext uri="{FF2B5EF4-FFF2-40B4-BE49-F238E27FC236}">
                    <a16:creationId xmlns:a16="http://schemas.microsoft.com/office/drawing/2014/main" id="{C2E18528-DC8E-AD96-07EE-FE6BC700C413}"/>
                  </a:ext>
                </a:extLst>
              </p14:cNvPr>
              <p14:cNvContentPartPr/>
              <p14:nvPr/>
            </p14:nvContentPartPr>
            <p14:xfrm>
              <a:off x="880955" y="3593908"/>
              <a:ext cx="5155560" cy="226800"/>
            </p14:xfrm>
          </p:contentPart>
        </mc:Choice>
        <mc:Fallback>
          <p:pic>
            <p:nvPicPr>
              <p:cNvPr id="30" name="Freihand 29">
                <a:extLst>
                  <a:ext uri="{FF2B5EF4-FFF2-40B4-BE49-F238E27FC236}">
                    <a16:creationId xmlns:a16="http://schemas.microsoft.com/office/drawing/2014/main" id="{C2E18528-DC8E-AD96-07EE-FE6BC700C413}"/>
                  </a:ext>
                </a:extLst>
              </p:cNvPr>
              <p:cNvPicPr/>
              <p:nvPr/>
            </p:nvPicPr>
            <p:blipFill>
              <a:blip r:embed="rId216"/>
              <a:stretch>
                <a:fillRect/>
              </a:stretch>
            </p:blipFill>
            <p:spPr>
              <a:xfrm>
                <a:off x="871955" y="3585268"/>
                <a:ext cx="5173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9" name="Freihand 38">
                <a:extLst>
                  <a:ext uri="{FF2B5EF4-FFF2-40B4-BE49-F238E27FC236}">
                    <a16:creationId xmlns:a16="http://schemas.microsoft.com/office/drawing/2014/main" id="{E3A326D8-951D-A51E-82D3-D78CC46789AE}"/>
                  </a:ext>
                </a:extLst>
              </p14:cNvPr>
              <p14:cNvContentPartPr/>
              <p14:nvPr/>
            </p14:nvContentPartPr>
            <p14:xfrm>
              <a:off x="4051475" y="3646468"/>
              <a:ext cx="1317960" cy="75960"/>
            </p14:xfrm>
          </p:contentPart>
        </mc:Choice>
        <mc:Fallback>
          <p:pic>
            <p:nvPicPr>
              <p:cNvPr id="39" name="Freihand 38">
                <a:extLst>
                  <a:ext uri="{FF2B5EF4-FFF2-40B4-BE49-F238E27FC236}">
                    <a16:creationId xmlns:a16="http://schemas.microsoft.com/office/drawing/2014/main" id="{E3A326D8-951D-A51E-82D3-D78CC46789AE}"/>
                  </a:ext>
                </a:extLst>
              </p:cNvPr>
              <p:cNvPicPr/>
              <p:nvPr/>
            </p:nvPicPr>
            <p:blipFill>
              <a:blip r:embed="rId218"/>
              <a:stretch>
                <a:fillRect/>
              </a:stretch>
            </p:blipFill>
            <p:spPr>
              <a:xfrm>
                <a:off x="4042475" y="3637468"/>
                <a:ext cx="1335600" cy="93600"/>
              </a:xfrm>
              <a:prstGeom prst="rect">
                <a:avLst/>
              </a:prstGeom>
            </p:spPr>
          </p:pic>
        </mc:Fallback>
      </mc:AlternateContent>
      <p:grpSp>
        <p:nvGrpSpPr>
          <p:cNvPr id="47" name="Gruppieren 46">
            <a:extLst>
              <a:ext uri="{FF2B5EF4-FFF2-40B4-BE49-F238E27FC236}">
                <a16:creationId xmlns:a16="http://schemas.microsoft.com/office/drawing/2014/main" id="{81FB917B-813F-FC3D-8575-911A6A4F1987}"/>
              </a:ext>
            </a:extLst>
          </p:cNvPr>
          <p:cNvGrpSpPr/>
          <p:nvPr/>
        </p:nvGrpSpPr>
        <p:grpSpPr>
          <a:xfrm>
            <a:off x="99395" y="3094228"/>
            <a:ext cx="1933560" cy="803880"/>
            <a:chOff x="99395" y="3094228"/>
            <a:chExt cx="1933560" cy="803880"/>
          </a:xfrm>
        </p:grpSpPr>
        <mc:AlternateContent xmlns:mc="http://schemas.openxmlformats.org/markup-compatibility/2006">
          <mc:Choice xmlns:p14="http://schemas.microsoft.com/office/powerpoint/2010/main" Requires="p14">
            <p:contentPart p14:bwMode="auto" r:id="rId219">
              <p14:nvContentPartPr>
                <p14:cNvPr id="31" name="Freihand 30">
                  <a:extLst>
                    <a:ext uri="{FF2B5EF4-FFF2-40B4-BE49-F238E27FC236}">
                      <a16:creationId xmlns:a16="http://schemas.microsoft.com/office/drawing/2014/main" id="{1230B4E0-E97F-4C09-DF9D-6FD0FEEDCDD4}"/>
                    </a:ext>
                  </a:extLst>
                </p14:cNvPr>
                <p14:cNvContentPartPr/>
                <p14:nvPr/>
              </p14:nvContentPartPr>
              <p14:xfrm>
                <a:off x="780155" y="3739348"/>
                <a:ext cx="1252800" cy="85680"/>
              </p14:xfrm>
            </p:contentPart>
          </mc:Choice>
          <mc:Fallback>
            <p:pic>
              <p:nvPicPr>
                <p:cNvPr id="31" name="Freihand 30">
                  <a:extLst>
                    <a:ext uri="{FF2B5EF4-FFF2-40B4-BE49-F238E27FC236}">
                      <a16:creationId xmlns:a16="http://schemas.microsoft.com/office/drawing/2014/main" id="{1230B4E0-E97F-4C09-DF9D-6FD0FEEDCDD4}"/>
                    </a:ext>
                  </a:extLst>
                </p:cNvPr>
                <p:cNvPicPr/>
                <p:nvPr/>
              </p:nvPicPr>
              <p:blipFill>
                <a:blip r:embed="rId220"/>
                <a:stretch>
                  <a:fillRect/>
                </a:stretch>
              </p:blipFill>
              <p:spPr>
                <a:xfrm>
                  <a:off x="771515" y="3730708"/>
                  <a:ext cx="1270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0" name="Freihand 39">
                  <a:extLst>
                    <a:ext uri="{FF2B5EF4-FFF2-40B4-BE49-F238E27FC236}">
                      <a16:creationId xmlns:a16="http://schemas.microsoft.com/office/drawing/2014/main" id="{63F66E60-D26C-9531-8341-A10A5E36F2E9}"/>
                    </a:ext>
                  </a:extLst>
                </p14:cNvPr>
                <p14:cNvContentPartPr/>
                <p14:nvPr/>
              </p14:nvContentPartPr>
              <p14:xfrm>
                <a:off x="99395" y="3094228"/>
                <a:ext cx="936720" cy="803880"/>
              </p14:xfrm>
            </p:contentPart>
          </mc:Choice>
          <mc:Fallback>
            <p:pic>
              <p:nvPicPr>
                <p:cNvPr id="40" name="Freihand 39">
                  <a:extLst>
                    <a:ext uri="{FF2B5EF4-FFF2-40B4-BE49-F238E27FC236}">
                      <a16:creationId xmlns:a16="http://schemas.microsoft.com/office/drawing/2014/main" id="{63F66E60-D26C-9531-8341-A10A5E36F2E9}"/>
                    </a:ext>
                  </a:extLst>
                </p:cNvPr>
                <p:cNvPicPr/>
                <p:nvPr/>
              </p:nvPicPr>
              <p:blipFill>
                <a:blip r:embed="rId222"/>
                <a:stretch>
                  <a:fillRect/>
                </a:stretch>
              </p:blipFill>
              <p:spPr>
                <a:xfrm>
                  <a:off x="90395" y="3085588"/>
                  <a:ext cx="954360" cy="82152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BAE0E60-0553-10FC-3ED1-D9BEDBD050EB}"/>
                  </a:ext>
                </a:extLst>
              </p14:cNvPr>
              <p14:cNvContentPartPr/>
              <p14:nvPr/>
            </p14:nvContentPartPr>
            <p14:xfrm>
              <a:off x="5367528" y="639936"/>
              <a:ext cx="5481720" cy="110880"/>
            </p14:xfrm>
          </p:contentPart>
        </mc:Choice>
        <mc:Fallback xmlns="">
          <p:pic>
            <p:nvPicPr>
              <p:cNvPr id="2" name="Freihand 1">
                <a:extLst>
                  <a:ext uri="{FF2B5EF4-FFF2-40B4-BE49-F238E27FC236}">
                    <a16:creationId xmlns:a16="http://schemas.microsoft.com/office/drawing/2014/main" id="{5BAE0E60-0553-10FC-3ED1-D9BEDBD050EB}"/>
                  </a:ext>
                </a:extLst>
              </p:cNvPr>
              <p:cNvPicPr/>
              <p:nvPr/>
            </p:nvPicPr>
            <p:blipFill>
              <a:blip r:embed="rId5"/>
              <a:stretch>
                <a:fillRect/>
              </a:stretch>
            </p:blipFill>
            <p:spPr>
              <a:xfrm>
                <a:off x="5358888" y="631296"/>
                <a:ext cx="5499360" cy="128520"/>
              </a:xfrm>
              <a:prstGeom prst="rect">
                <a:avLst/>
              </a:prstGeom>
            </p:spPr>
          </p:pic>
        </mc:Fallback>
      </mc:AlternateContent>
      <p:grpSp>
        <p:nvGrpSpPr>
          <p:cNvPr id="65" name="Gruppieren 64">
            <a:extLst>
              <a:ext uri="{FF2B5EF4-FFF2-40B4-BE49-F238E27FC236}">
                <a16:creationId xmlns:a16="http://schemas.microsoft.com/office/drawing/2014/main" id="{166E6B2D-F31D-84AF-4FA1-3DF16C2C7A22}"/>
              </a:ext>
            </a:extLst>
          </p:cNvPr>
          <p:cNvGrpSpPr/>
          <p:nvPr/>
        </p:nvGrpSpPr>
        <p:grpSpPr>
          <a:xfrm>
            <a:off x="7774848" y="763776"/>
            <a:ext cx="4381920" cy="1257840"/>
            <a:chOff x="7774848" y="763776"/>
            <a:chExt cx="4381920" cy="12578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A776977-D426-0807-0CC6-F53AC6A48694}"/>
                    </a:ext>
                  </a:extLst>
                </p14:cNvPr>
                <p14:cNvContentPartPr/>
                <p14:nvPr/>
              </p14:nvContentPartPr>
              <p14:xfrm>
                <a:off x="8236368" y="1150416"/>
                <a:ext cx="48600" cy="280080"/>
              </p14:xfrm>
            </p:contentPart>
          </mc:Choice>
          <mc:Fallback xmlns="">
            <p:pic>
              <p:nvPicPr>
                <p:cNvPr id="3" name="Freihand 2">
                  <a:extLst>
                    <a:ext uri="{FF2B5EF4-FFF2-40B4-BE49-F238E27FC236}">
                      <a16:creationId xmlns:a16="http://schemas.microsoft.com/office/drawing/2014/main" id="{BA776977-D426-0807-0CC6-F53AC6A48694}"/>
                    </a:ext>
                  </a:extLst>
                </p:cNvPr>
                <p:cNvPicPr/>
                <p:nvPr/>
              </p:nvPicPr>
              <p:blipFill>
                <a:blip r:embed="rId7"/>
                <a:stretch>
                  <a:fillRect/>
                </a:stretch>
              </p:blipFill>
              <p:spPr>
                <a:xfrm>
                  <a:off x="8227368" y="1141776"/>
                  <a:ext cx="662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2DC6872C-ECC1-11ED-04CB-514A5ED2105B}"/>
                    </a:ext>
                  </a:extLst>
                </p14:cNvPr>
                <p14:cNvContentPartPr/>
                <p14:nvPr/>
              </p14:nvContentPartPr>
              <p14:xfrm>
                <a:off x="8111808" y="1365696"/>
                <a:ext cx="230760" cy="77040"/>
              </p14:xfrm>
            </p:contentPart>
          </mc:Choice>
          <mc:Fallback xmlns="">
            <p:pic>
              <p:nvPicPr>
                <p:cNvPr id="4" name="Freihand 3">
                  <a:extLst>
                    <a:ext uri="{FF2B5EF4-FFF2-40B4-BE49-F238E27FC236}">
                      <a16:creationId xmlns:a16="http://schemas.microsoft.com/office/drawing/2014/main" id="{2DC6872C-ECC1-11ED-04CB-514A5ED2105B}"/>
                    </a:ext>
                  </a:extLst>
                </p:cNvPr>
                <p:cNvPicPr/>
                <p:nvPr/>
              </p:nvPicPr>
              <p:blipFill>
                <a:blip r:embed="rId9"/>
                <a:stretch>
                  <a:fillRect/>
                </a:stretch>
              </p:blipFill>
              <p:spPr>
                <a:xfrm>
                  <a:off x="8103168" y="1357056"/>
                  <a:ext cx="248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2ADC6054-0EAD-9DB4-C781-8FD7816B1ABA}"/>
                    </a:ext>
                  </a:extLst>
                </p14:cNvPr>
                <p14:cNvContentPartPr/>
                <p14:nvPr/>
              </p14:nvContentPartPr>
              <p14:xfrm>
                <a:off x="8119728" y="1087776"/>
                <a:ext cx="222840" cy="58320"/>
              </p14:xfrm>
            </p:contentPart>
          </mc:Choice>
          <mc:Fallback xmlns="">
            <p:pic>
              <p:nvPicPr>
                <p:cNvPr id="5" name="Freihand 4">
                  <a:extLst>
                    <a:ext uri="{FF2B5EF4-FFF2-40B4-BE49-F238E27FC236}">
                      <a16:creationId xmlns:a16="http://schemas.microsoft.com/office/drawing/2014/main" id="{2ADC6054-0EAD-9DB4-C781-8FD7816B1ABA}"/>
                    </a:ext>
                  </a:extLst>
                </p:cNvPr>
                <p:cNvPicPr/>
                <p:nvPr/>
              </p:nvPicPr>
              <p:blipFill>
                <a:blip r:embed="rId11"/>
                <a:stretch>
                  <a:fillRect/>
                </a:stretch>
              </p:blipFill>
              <p:spPr>
                <a:xfrm>
                  <a:off x="8111088" y="1078776"/>
                  <a:ext cx="240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8C6E256C-B7E6-C084-B6D1-85B8E2EE0B99}"/>
                    </a:ext>
                  </a:extLst>
                </p14:cNvPr>
                <p14:cNvContentPartPr/>
                <p14:nvPr/>
              </p14:nvContentPartPr>
              <p14:xfrm>
                <a:off x="8489808" y="1011096"/>
                <a:ext cx="112680" cy="356760"/>
              </p14:xfrm>
            </p:contentPart>
          </mc:Choice>
          <mc:Fallback xmlns="">
            <p:pic>
              <p:nvPicPr>
                <p:cNvPr id="8" name="Freihand 7">
                  <a:extLst>
                    <a:ext uri="{FF2B5EF4-FFF2-40B4-BE49-F238E27FC236}">
                      <a16:creationId xmlns:a16="http://schemas.microsoft.com/office/drawing/2014/main" id="{8C6E256C-B7E6-C084-B6D1-85B8E2EE0B99}"/>
                    </a:ext>
                  </a:extLst>
                </p:cNvPr>
                <p:cNvPicPr/>
                <p:nvPr/>
              </p:nvPicPr>
              <p:blipFill>
                <a:blip r:embed="rId13"/>
                <a:stretch>
                  <a:fillRect/>
                </a:stretch>
              </p:blipFill>
              <p:spPr>
                <a:xfrm>
                  <a:off x="8480808" y="1002096"/>
                  <a:ext cx="1303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F0F692F-981F-ED55-DCA9-3A096255BBF0}"/>
                    </a:ext>
                  </a:extLst>
                </p14:cNvPr>
                <p14:cNvContentPartPr/>
                <p14:nvPr/>
              </p14:nvContentPartPr>
              <p14:xfrm>
                <a:off x="8723088" y="1154016"/>
                <a:ext cx="52560" cy="110520"/>
              </p14:xfrm>
            </p:contentPart>
          </mc:Choice>
          <mc:Fallback xmlns="">
            <p:pic>
              <p:nvPicPr>
                <p:cNvPr id="10" name="Freihand 9">
                  <a:extLst>
                    <a:ext uri="{FF2B5EF4-FFF2-40B4-BE49-F238E27FC236}">
                      <a16:creationId xmlns:a16="http://schemas.microsoft.com/office/drawing/2014/main" id="{6F0F692F-981F-ED55-DCA9-3A096255BBF0}"/>
                    </a:ext>
                  </a:extLst>
                </p:cNvPr>
                <p:cNvPicPr/>
                <p:nvPr/>
              </p:nvPicPr>
              <p:blipFill>
                <a:blip r:embed="rId15"/>
                <a:stretch>
                  <a:fillRect/>
                </a:stretch>
              </p:blipFill>
              <p:spPr>
                <a:xfrm>
                  <a:off x="8714448" y="1145376"/>
                  <a:ext cx="70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E8B9D6D7-FC23-4213-65B6-93F96FB376AB}"/>
                    </a:ext>
                  </a:extLst>
                </p14:cNvPr>
                <p14:cNvContentPartPr/>
                <p14:nvPr/>
              </p14:nvContentPartPr>
              <p14:xfrm>
                <a:off x="8725608" y="999216"/>
                <a:ext cx="29880" cy="8280"/>
              </p14:xfrm>
            </p:contentPart>
          </mc:Choice>
          <mc:Fallback xmlns="">
            <p:pic>
              <p:nvPicPr>
                <p:cNvPr id="11" name="Freihand 10">
                  <a:extLst>
                    <a:ext uri="{FF2B5EF4-FFF2-40B4-BE49-F238E27FC236}">
                      <a16:creationId xmlns:a16="http://schemas.microsoft.com/office/drawing/2014/main" id="{E8B9D6D7-FC23-4213-65B6-93F96FB376AB}"/>
                    </a:ext>
                  </a:extLst>
                </p:cNvPr>
                <p:cNvPicPr/>
                <p:nvPr/>
              </p:nvPicPr>
              <p:blipFill>
                <a:blip r:embed="rId17"/>
                <a:stretch>
                  <a:fillRect/>
                </a:stretch>
              </p:blipFill>
              <p:spPr>
                <a:xfrm>
                  <a:off x="8716608" y="990576"/>
                  <a:ext cx="47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F81896BB-5A1B-528C-3CC2-FCCB801FD229}"/>
                    </a:ext>
                  </a:extLst>
                </p14:cNvPr>
                <p14:cNvContentPartPr/>
                <p14:nvPr/>
              </p14:nvContentPartPr>
              <p14:xfrm>
                <a:off x="8793648" y="1003896"/>
                <a:ext cx="138240" cy="433800"/>
              </p14:xfrm>
            </p:contentPart>
          </mc:Choice>
          <mc:Fallback xmlns="">
            <p:pic>
              <p:nvPicPr>
                <p:cNvPr id="12" name="Freihand 11">
                  <a:extLst>
                    <a:ext uri="{FF2B5EF4-FFF2-40B4-BE49-F238E27FC236}">
                      <a16:creationId xmlns:a16="http://schemas.microsoft.com/office/drawing/2014/main" id="{F81896BB-5A1B-528C-3CC2-FCCB801FD229}"/>
                    </a:ext>
                  </a:extLst>
                </p:cNvPr>
                <p:cNvPicPr/>
                <p:nvPr/>
              </p:nvPicPr>
              <p:blipFill>
                <a:blip r:embed="rId19"/>
                <a:stretch>
                  <a:fillRect/>
                </a:stretch>
              </p:blipFill>
              <p:spPr>
                <a:xfrm>
                  <a:off x="8784648" y="994896"/>
                  <a:ext cx="15588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59915CD-09D6-2FB6-E432-C8F0BB2CB930}"/>
                    </a:ext>
                  </a:extLst>
                </p14:cNvPr>
                <p14:cNvContentPartPr/>
                <p14:nvPr/>
              </p14:nvContentPartPr>
              <p14:xfrm>
                <a:off x="8673408" y="888696"/>
                <a:ext cx="114480" cy="27720"/>
              </p14:xfrm>
            </p:contentPart>
          </mc:Choice>
          <mc:Fallback xmlns="">
            <p:pic>
              <p:nvPicPr>
                <p:cNvPr id="15" name="Freihand 14">
                  <a:extLst>
                    <a:ext uri="{FF2B5EF4-FFF2-40B4-BE49-F238E27FC236}">
                      <a16:creationId xmlns:a16="http://schemas.microsoft.com/office/drawing/2014/main" id="{159915CD-09D6-2FB6-E432-C8F0BB2CB930}"/>
                    </a:ext>
                  </a:extLst>
                </p:cNvPr>
                <p:cNvPicPr/>
                <p:nvPr/>
              </p:nvPicPr>
              <p:blipFill>
                <a:blip r:embed="rId21"/>
                <a:stretch>
                  <a:fillRect/>
                </a:stretch>
              </p:blipFill>
              <p:spPr>
                <a:xfrm>
                  <a:off x="8664408" y="879696"/>
                  <a:ext cx="132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BC066EE8-C925-7BAD-C97A-AE8BB018884E}"/>
                    </a:ext>
                  </a:extLst>
                </p14:cNvPr>
                <p14:cNvContentPartPr/>
                <p14:nvPr/>
              </p14:nvContentPartPr>
              <p14:xfrm>
                <a:off x="8575128" y="968616"/>
                <a:ext cx="71640" cy="75240"/>
              </p14:xfrm>
            </p:contentPart>
          </mc:Choice>
          <mc:Fallback xmlns="">
            <p:pic>
              <p:nvPicPr>
                <p:cNvPr id="16" name="Freihand 15">
                  <a:extLst>
                    <a:ext uri="{FF2B5EF4-FFF2-40B4-BE49-F238E27FC236}">
                      <a16:creationId xmlns:a16="http://schemas.microsoft.com/office/drawing/2014/main" id="{BC066EE8-C925-7BAD-C97A-AE8BB018884E}"/>
                    </a:ext>
                  </a:extLst>
                </p:cNvPr>
                <p:cNvPicPr/>
                <p:nvPr/>
              </p:nvPicPr>
              <p:blipFill>
                <a:blip r:embed="rId23"/>
                <a:stretch>
                  <a:fillRect/>
                </a:stretch>
              </p:blipFill>
              <p:spPr>
                <a:xfrm>
                  <a:off x="8566488" y="959616"/>
                  <a:ext cx="89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1C3AA58C-B985-EC85-7DAB-EA03447BF6EC}"/>
                    </a:ext>
                  </a:extLst>
                </p14:cNvPr>
                <p14:cNvContentPartPr/>
                <p14:nvPr/>
              </p14:nvContentPartPr>
              <p14:xfrm>
                <a:off x="8868168" y="763776"/>
                <a:ext cx="74880" cy="100800"/>
              </p14:xfrm>
            </p:contentPart>
          </mc:Choice>
          <mc:Fallback xmlns="">
            <p:pic>
              <p:nvPicPr>
                <p:cNvPr id="17" name="Freihand 16">
                  <a:extLst>
                    <a:ext uri="{FF2B5EF4-FFF2-40B4-BE49-F238E27FC236}">
                      <a16:creationId xmlns:a16="http://schemas.microsoft.com/office/drawing/2014/main" id="{1C3AA58C-B985-EC85-7DAB-EA03447BF6EC}"/>
                    </a:ext>
                  </a:extLst>
                </p:cNvPr>
                <p:cNvPicPr/>
                <p:nvPr/>
              </p:nvPicPr>
              <p:blipFill>
                <a:blip r:embed="rId25"/>
                <a:stretch>
                  <a:fillRect/>
                </a:stretch>
              </p:blipFill>
              <p:spPr>
                <a:xfrm>
                  <a:off x="8859168" y="754776"/>
                  <a:ext cx="92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12FED2AD-4A6E-FE41-A9A5-6200A09E1D9E}"/>
                    </a:ext>
                  </a:extLst>
                </p14:cNvPr>
                <p14:cNvContentPartPr/>
                <p14:nvPr/>
              </p14:nvContentPartPr>
              <p14:xfrm>
                <a:off x="9307368" y="1091736"/>
                <a:ext cx="125640" cy="129240"/>
              </p14:xfrm>
            </p:contentPart>
          </mc:Choice>
          <mc:Fallback xmlns="">
            <p:pic>
              <p:nvPicPr>
                <p:cNvPr id="18" name="Freihand 17">
                  <a:extLst>
                    <a:ext uri="{FF2B5EF4-FFF2-40B4-BE49-F238E27FC236}">
                      <a16:creationId xmlns:a16="http://schemas.microsoft.com/office/drawing/2014/main" id="{12FED2AD-4A6E-FE41-A9A5-6200A09E1D9E}"/>
                    </a:ext>
                  </a:extLst>
                </p:cNvPr>
                <p:cNvPicPr/>
                <p:nvPr/>
              </p:nvPicPr>
              <p:blipFill>
                <a:blip r:embed="rId27"/>
                <a:stretch>
                  <a:fillRect/>
                </a:stretch>
              </p:blipFill>
              <p:spPr>
                <a:xfrm>
                  <a:off x="9298368" y="1082736"/>
                  <a:ext cx="143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A0E75BD6-F078-2FFA-C9A4-19FB76DAE6DE}"/>
                    </a:ext>
                  </a:extLst>
                </p14:cNvPr>
                <p14:cNvContentPartPr/>
                <p14:nvPr/>
              </p14:nvContentPartPr>
              <p14:xfrm>
                <a:off x="9547128" y="1051416"/>
                <a:ext cx="112680" cy="150120"/>
              </p14:xfrm>
            </p:contentPart>
          </mc:Choice>
          <mc:Fallback xmlns="">
            <p:pic>
              <p:nvPicPr>
                <p:cNvPr id="19" name="Freihand 18">
                  <a:extLst>
                    <a:ext uri="{FF2B5EF4-FFF2-40B4-BE49-F238E27FC236}">
                      <a16:creationId xmlns:a16="http://schemas.microsoft.com/office/drawing/2014/main" id="{A0E75BD6-F078-2FFA-C9A4-19FB76DAE6DE}"/>
                    </a:ext>
                  </a:extLst>
                </p:cNvPr>
                <p:cNvPicPr/>
                <p:nvPr/>
              </p:nvPicPr>
              <p:blipFill>
                <a:blip r:embed="rId29"/>
                <a:stretch>
                  <a:fillRect/>
                </a:stretch>
              </p:blipFill>
              <p:spPr>
                <a:xfrm>
                  <a:off x="9538128" y="1042776"/>
                  <a:ext cx="130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407E47F0-4740-FC19-2CBA-01CC8CECB065}"/>
                    </a:ext>
                  </a:extLst>
                </p14:cNvPr>
                <p14:cNvContentPartPr/>
                <p14:nvPr/>
              </p14:nvContentPartPr>
              <p14:xfrm>
                <a:off x="9713808" y="1058256"/>
                <a:ext cx="109800" cy="379080"/>
              </p14:xfrm>
            </p:contentPart>
          </mc:Choice>
          <mc:Fallback xmlns="">
            <p:pic>
              <p:nvPicPr>
                <p:cNvPr id="20" name="Freihand 19">
                  <a:extLst>
                    <a:ext uri="{FF2B5EF4-FFF2-40B4-BE49-F238E27FC236}">
                      <a16:creationId xmlns:a16="http://schemas.microsoft.com/office/drawing/2014/main" id="{407E47F0-4740-FC19-2CBA-01CC8CECB065}"/>
                    </a:ext>
                  </a:extLst>
                </p:cNvPr>
                <p:cNvPicPr/>
                <p:nvPr/>
              </p:nvPicPr>
              <p:blipFill>
                <a:blip r:embed="rId31"/>
                <a:stretch>
                  <a:fillRect/>
                </a:stretch>
              </p:blipFill>
              <p:spPr>
                <a:xfrm>
                  <a:off x="9704808" y="1049256"/>
                  <a:ext cx="12744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97BD2392-66CE-F6EF-8CF9-446B42B7F038}"/>
                    </a:ext>
                  </a:extLst>
                </p14:cNvPr>
                <p14:cNvContentPartPr/>
                <p14:nvPr/>
              </p14:nvContentPartPr>
              <p14:xfrm>
                <a:off x="9910008" y="1069056"/>
                <a:ext cx="137160" cy="120600"/>
              </p14:xfrm>
            </p:contentPart>
          </mc:Choice>
          <mc:Fallback xmlns="">
            <p:pic>
              <p:nvPicPr>
                <p:cNvPr id="21" name="Freihand 20">
                  <a:extLst>
                    <a:ext uri="{FF2B5EF4-FFF2-40B4-BE49-F238E27FC236}">
                      <a16:creationId xmlns:a16="http://schemas.microsoft.com/office/drawing/2014/main" id="{97BD2392-66CE-F6EF-8CF9-446B42B7F038}"/>
                    </a:ext>
                  </a:extLst>
                </p:cNvPr>
                <p:cNvPicPr/>
                <p:nvPr/>
              </p:nvPicPr>
              <p:blipFill>
                <a:blip r:embed="rId33"/>
                <a:stretch>
                  <a:fillRect/>
                </a:stretch>
              </p:blipFill>
              <p:spPr>
                <a:xfrm>
                  <a:off x="9901008" y="1060416"/>
                  <a:ext cx="154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DB3B2159-9A99-20EB-2B12-36E85466E8B2}"/>
                    </a:ext>
                  </a:extLst>
                </p14:cNvPr>
                <p14:cNvContentPartPr/>
                <p14:nvPr/>
              </p14:nvContentPartPr>
              <p14:xfrm>
                <a:off x="10140048" y="857736"/>
                <a:ext cx="384120" cy="322200"/>
              </p14:xfrm>
            </p:contentPart>
          </mc:Choice>
          <mc:Fallback xmlns="">
            <p:pic>
              <p:nvPicPr>
                <p:cNvPr id="22" name="Freihand 21">
                  <a:extLst>
                    <a:ext uri="{FF2B5EF4-FFF2-40B4-BE49-F238E27FC236}">
                      <a16:creationId xmlns:a16="http://schemas.microsoft.com/office/drawing/2014/main" id="{DB3B2159-9A99-20EB-2B12-36E85466E8B2}"/>
                    </a:ext>
                  </a:extLst>
                </p:cNvPr>
                <p:cNvPicPr/>
                <p:nvPr/>
              </p:nvPicPr>
              <p:blipFill>
                <a:blip r:embed="rId35"/>
                <a:stretch>
                  <a:fillRect/>
                </a:stretch>
              </p:blipFill>
              <p:spPr>
                <a:xfrm>
                  <a:off x="10131048" y="849096"/>
                  <a:ext cx="4017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870BDADC-B4FE-FE5F-BD6D-A711E7EC3EE7}"/>
                    </a:ext>
                  </a:extLst>
                </p14:cNvPr>
                <p14:cNvContentPartPr/>
                <p14:nvPr/>
              </p14:nvContentPartPr>
              <p14:xfrm>
                <a:off x="10408968" y="869256"/>
                <a:ext cx="1080" cy="10080"/>
              </p14:xfrm>
            </p:contentPart>
          </mc:Choice>
          <mc:Fallback xmlns="">
            <p:pic>
              <p:nvPicPr>
                <p:cNvPr id="23" name="Freihand 22">
                  <a:extLst>
                    <a:ext uri="{FF2B5EF4-FFF2-40B4-BE49-F238E27FC236}">
                      <a16:creationId xmlns:a16="http://schemas.microsoft.com/office/drawing/2014/main" id="{870BDADC-B4FE-FE5F-BD6D-A711E7EC3EE7}"/>
                    </a:ext>
                  </a:extLst>
                </p:cNvPr>
                <p:cNvPicPr/>
                <p:nvPr/>
              </p:nvPicPr>
              <p:blipFill>
                <a:blip r:embed="rId37"/>
                <a:stretch>
                  <a:fillRect/>
                </a:stretch>
              </p:blipFill>
              <p:spPr>
                <a:xfrm>
                  <a:off x="10399968" y="860616"/>
                  <a:ext cx="18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C5559DC1-8758-FA3B-36B2-D2889FEBE6BE}"/>
                    </a:ext>
                  </a:extLst>
                </p14:cNvPr>
                <p14:cNvContentPartPr/>
                <p14:nvPr/>
              </p14:nvContentPartPr>
              <p14:xfrm>
                <a:off x="10837368" y="900216"/>
                <a:ext cx="178200" cy="175320"/>
              </p14:xfrm>
            </p:contentPart>
          </mc:Choice>
          <mc:Fallback xmlns="">
            <p:pic>
              <p:nvPicPr>
                <p:cNvPr id="24" name="Freihand 23">
                  <a:extLst>
                    <a:ext uri="{FF2B5EF4-FFF2-40B4-BE49-F238E27FC236}">
                      <a16:creationId xmlns:a16="http://schemas.microsoft.com/office/drawing/2014/main" id="{C5559DC1-8758-FA3B-36B2-D2889FEBE6BE}"/>
                    </a:ext>
                  </a:extLst>
                </p:cNvPr>
                <p:cNvPicPr/>
                <p:nvPr/>
              </p:nvPicPr>
              <p:blipFill>
                <a:blip r:embed="rId39"/>
                <a:stretch>
                  <a:fillRect/>
                </a:stretch>
              </p:blipFill>
              <p:spPr>
                <a:xfrm>
                  <a:off x="10828728" y="891576"/>
                  <a:ext cx="195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A3CD10F0-30E4-A2D6-47E2-A0969465BE32}"/>
                    </a:ext>
                  </a:extLst>
                </p14:cNvPr>
                <p14:cNvContentPartPr/>
                <p14:nvPr/>
              </p14:nvContentPartPr>
              <p14:xfrm>
                <a:off x="11056608" y="956736"/>
                <a:ext cx="89640" cy="93240"/>
              </p14:xfrm>
            </p:contentPart>
          </mc:Choice>
          <mc:Fallback xmlns="">
            <p:pic>
              <p:nvPicPr>
                <p:cNvPr id="25" name="Freihand 24">
                  <a:extLst>
                    <a:ext uri="{FF2B5EF4-FFF2-40B4-BE49-F238E27FC236}">
                      <a16:creationId xmlns:a16="http://schemas.microsoft.com/office/drawing/2014/main" id="{A3CD10F0-30E4-A2D6-47E2-A0969465BE32}"/>
                    </a:ext>
                  </a:extLst>
                </p:cNvPr>
                <p:cNvPicPr/>
                <p:nvPr/>
              </p:nvPicPr>
              <p:blipFill>
                <a:blip r:embed="rId41"/>
                <a:stretch>
                  <a:fillRect/>
                </a:stretch>
              </p:blipFill>
              <p:spPr>
                <a:xfrm>
                  <a:off x="11047608" y="948096"/>
                  <a:ext cx="107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0558918C-D795-D35F-490C-467EE10E4F43}"/>
                    </a:ext>
                  </a:extLst>
                </p14:cNvPr>
                <p14:cNvContentPartPr/>
                <p14:nvPr/>
              </p14:nvContentPartPr>
              <p14:xfrm>
                <a:off x="11218608" y="922536"/>
                <a:ext cx="75600" cy="206640"/>
              </p14:xfrm>
            </p:contentPart>
          </mc:Choice>
          <mc:Fallback xmlns="">
            <p:pic>
              <p:nvPicPr>
                <p:cNvPr id="26" name="Freihand 25">
                  <a:extLst>
                    <a:ext uri="{FF2B5EF4-FFF2-40B4-BE49-F238E27FC236}">
                      <a16:creationId xmlns:a16="http://schemas.microsoft.com/office/drawing/2014/main" id="{0558918C-D795-D35F-490C-467EE10E4F43}"/>
                    </a:ext>
                  </a:extLst>
                </p:cNvPr>
                <p:cNvPicPr/>
                <p:nvPr/>
              </p:nvPicPr>
              <p:blipFill>
                <a:blip r:embed="rId43"/>
                <a:stretch>
                  <a:fillRect/>
                </a:stretch>
              </p:blipFill>
              <p:spPr>
                <a:xfrm>
                  <a:off x="11209968" y="913896"/>
                  <a:ext cx="93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EADAB708-5566-A803-E66D-D0F9C4FA8B49}"/>
                    </a:ext>
                  </a:extLst>
                </p14:cNvPr>
                <p14:cNvContentPartPr/>
                <p14:nvPr/>
              </p14:nvContentPartPr>
              <p14:xfrm>
                <a:off x="11160288" y="921096"/>
                <a:ext cx="217440" cy="341640"/>
              </p14:xfrm>
            </p:contentPart>
          </mc:Choice>
          <mc:Fallback xmlns="">
            <p:pic>
              <p:nvPicPr>
                <p:cNvPr id="27" name="Freihand 26">
                  <a:extLst>
                    <a:ext uri="{FF2B5EF4-FFF2-40B4-BE49-F238E27FC236}">
                      <a16:creationId xmlns:a16="http://schemas.microsoft.com/office/drawing/2014/main" id="{EADAB708-5566-A803-E66D-D0F9C4FA8B49}"/>
                    </a:ext>
                  </a:extLst>
                </p:cNvPr>
                <p:cNvPicPr/>
                <p:nvPr/>
              </p:nvPicPr>
              <p:blipFill>
                <a:blip r:embed="rId45"/>
                <a:stretch>
                  <a:fillRect/>
                </a:stretch>
              </p:blipFill>
              <p:spPr>
                <a:xfrm>
                  <a:off x="11151648" y="912096"/>
                  <a:ext cx="2350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F5D1D8B4-B21A-0BC4-49EA-9A25C584D7BB}"/>
                    </a:ext>
                  </a:extLst>
                </p14:cNvPr>
                <p14:cNvContentPartPr/>
                <p14:nvPr/>
              </p14:nvContentPartPr>
              <p14:xfrm>
                <a:off x="11418048" y="914256"/>
                <a:ext cx="251280" cy="91800"/>
              </p14:xfrm>
            </p:contentPart>
          </mc:Choice>
          <mc:Fallback xmlns="">
            <p:pic>
              <p:nvPicPr>
                <p:cNvPr id="28" name="Freihand 27">
                  <a:extLst>
                    <a:ext uri="{FF2B5EF4-FFF2-40B4-BE49-F238E27FC236}">
                      <a16:creationId xmlns:a16="http://schemas.microsoft.com/office/drawing/2014/main" id="{F5D1D8B4-B21A-0BC4-49EA-9A25C584D7BB}"/>
                    </a:ext>
                  </a:extLst>
                </p:cNvPr>
                <p:cNvPicPr/>
                <p:nvPr/>
              </p:nvPicPr>
              <p:blipFill>
                <a:blip r:embed="rId47"/>
                <a:stretch>
                  <a:fillRect/>
                </a:stretch>
              </p:blipFill>
              <p:spPr>
                <a:xfrm>
                  <a:off x="11409408" y="905616"/>
                  <a:ext cx="268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D6F61117-39C3-18BC-0ACE-B9D7A600325A}"/>
                    </a:ext>
                  </a:extLst>
                </p14:cNvPr>
                <p14:cNvContentPartPr/>
                <p14:nvPr/>
              </p14:nvContentPartPr>
              <p14:xfrm>
                <a:off x="11717928" y="859896"/>
                <a:ext cx="217080" cy="137880"/>
              </p14:xfrm>
            </p:contentPart>
          </mc:Choice>
          <mc:Fallback xmlns="">
            <p:pic>
              <p:nvPicPr>
                <p:cNvPr id="29" name="Freihand 28">
                  <a:extLst>
                    <a:ext uri="{FF2B5EF4-FFF2-40B4-BE49-F238E27FC236}">
                      <a16:creationId xmlns:a16="http://schemas.microsoft.com/office/drawing/2014/main" id="{D6F61117-39C3-18BC-0ACE-B9D7A600325A}"/>
                    </a:ext>
                  </a:extLst>
                </p:cNvPr>
                <p:cNvPicPr/>
                <p:nvPr/>
              </p:nvPicPr>
              <p:blipFill>
                <a:blip r:embed="rId49"/>
                <a:stretch>
                  <a:fillRect/>
                </a:stretch>
              </p:blipFill>
              <p:spPr>
                <a:xfrm>
                  <a:off x="11708928" y="850896"/>
                  <a:ext cx="234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86758E78-8847-F6DD-FAB7-A8AD7EC1B788}"/>
                    </a:ext>
                  </a:extLst>
                </p14:cNvPr>
                <p14:cNvContentPartPr/>
                <p14:nvPr/>
              </p14:nvContentPartPr>
              <p14:xfrm>
                <a:off x="11980008" y="904536"/>
                <a:ext cx="72000" cy="64080"/>
              </p14:xfrm>
            </p:contentPart>
          </mc:Choice>
          <mc:Fallback xmlns="">
            <p:pic>
              <p:nvPicPr>
                <p:cNvPr id="30" name="Freihand 29">
                  <a:extLst>
                    <a:ext uri="{FF2B5EF4-FFF2-40B4-BE49-F238E27FC236}">
                      <a16:creationId xmlns:a16="http://schemas.microsoft.com/office/drawing/2014/main" id="{86758E78-8847-F6DD-FAB7-A8AD7EC1B788}"/>
                    </a:ext>
                  </a:extLst>
                </p:cNvPr>
                <p:cNvPicPr/>
                <p:nvPr/>
              </p:nvPicPr>
              <p:blipFill>
                <a:blip r:embed="rId51"/>
                <a:stretch>
                  <a:fillRect/>
                </a:stretch>
              </p:blipFill>
              <p:spPr>
                <a:xfrm>
                  <a:off x="11971368" y="895536"/>
                  <a:ext cx="89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C30D0261-9D53-4BC2-399C-C6D706C42347}"/>
                    </a:ext>
                  </a:extLst>
                </p14:cNvPr>
                <p14:cNvContentPartPr/>
                <p14:nvPr/>
              </p14:nvContentPartPr>
              <p14:xfrm>
                <a:off x="12065688" y="899496"/>
                <a:ext cx="91080" cy="108360"/>
              </p14:xfrm>
            </p:contentPart>
          </mc:Choice>
          <mc:Fallback xmlns="">
            <p:pic>
              <p:nvPicPr>
                <p:cNvPr id="31" name="Freihand 30">
                  <a:extLst>
                    <a:ext uri="{FF2B5EF4-FFF2-40B4-BE49-F238E27FC236}">
                      <a16:creationId xmlns:a16="http://schemas.microsoft.com/office/drawing/2014/main" id="{C30D0261-9D53-4BC2-399C-C6D706C42347}"/>
                    </a:ext>
                  </a:extLst>
                </p:cNvPr>
                <p:cNvPicPr/>
                <p:nvPr/>
              </p:nvPicPr>
              <p:blipFill>
                <a:blip r:embed="rId53"/>
                <a:stretch>
                  <a:fillRect/>
                </a:stretch>
              </p:blipFill>
              <p:spPr>
                <a:xfrm>
                  <a:off x="12057048" y="890496"/>
                  <a:ext cx="108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6113A56F-E439-6A5B-400F-6F54B5D078E1}"/>
                    </a:ext>
                  </a:extLst>
                </p14:cNvPr>
                <p14:cNvContentPartPr/>
                <p14:nvPr/>
              </p14:nvContentPartPr>
              <p14:xfrm>
                <a:off x="7774848" y="1679256"/>
                <a:ext cx="187560" cy="19080"/>
              </p14:xfrm>
            </p:contentPart>
          </mc:Choice>
          <mc:Fallback xmlns="">
            <p:pic>
              <p:nvPicPr>
                <p:cNvPr id="35" name="Freihand 34">
                  <a:extLst>
                    <a:ext uri="{FF2B5EF4-FFF2-40B4-BE49-F238E27FC236}">
                      <a16:creationId xmlns:a16="http://schemas.microsoft.com/office/drawing/2014/main" id="{6113A56F-E439-6A5B-400F-6F54B5D078E1}"/>
                    </a:ext>
                  </a:extLst>
                </p:cNvPr>
                <p:cNvPicPr/>
                <p:nvPr/>
              </p:nvPicPr>
              <p:blipFill>
                <a:blip r:embed="rId55"/>
                <a:stretch>
                  <a:fillRect/>
                </a:stretch>
              </p:blipFill>
              <p:spPr>
                <a:xfrm>
                  <a:off x="7765848" y="1670256"/>
                  <a:ext cx="205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C3A7306D-D45C-B462-A3C5-BACA7237AE52}"/>
                    </a:ext>
                  </a:extLst>
                </p14:cNvPr>
                <p14:cNvContentPartPr/>
                <p14:nvPr/>
              </p14:nvContentPartPr>
              <p14:xfrm>
                <a:off x="7829208" y="1603656"/>
                <a:ext cx="281880" cy="184320"/>
              </p14:xfrm>
            </p:contentPart>
          </mc:Choice>
          <mc:Fallback xmlns="">
            <p:pic>
              <p:nvPicPr>
                <p:cNvPr id="36" name="Freihand 35">
                  <a:extLst>
                    <a:ext uri="{FF2B5EF4-FFF2-40B4-BE49-F238E27FC236}">
                      <a16:creationId xmlns:a16="http://schemas.microsoft.com/office/drawing/2014/main" id="{C3A7306D-D45C-B462-A3C5-BACA7237AE52}"/>
                    </a:ext>
                  </a:extLst>
                </p:cNvPr>
                <p:cNvPicPr/>
                <p:nvPr/>
              </p:nvPicPr>
              <p:blipFill>
                <a:blip r:embed="rId57"/>
                <a:stretch>
                  <a:fillRect/>
                </a:stretch>
              </p:blipFill>
              <p:spPr>
                <a:xfrm>
                  <a:off x="7820568" y="1595016"/>
                  <a:ext cx="299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67E421C2-C222-EF33-4AAF-7D26DCB1A803}"/>
                    </a:ext>
                  </a:extLst>
                </p14:cNvPr>
                <p14:cNvContentPartPr/>
                <p14:nvPr/>
              </p14:nvContentPartPr>
              <p14:xfrm>
                <a:off x="8265168" y="1562976"/>
                <a:ext cx="254520" cy="187560"/>
              </p14:xfrm>
            </p:contentPart>
          </mc:Choice>
          <mc:Fallback xmlns="">
            <p:pic>
              <p:nvPicPr>
                <p:cNvPr id="37" name="Freihand 36">
                  <a:extLst>
                    <a:ext uri="{FF2B5EF4-FFF2-40B4-BE49-F238E27FC236}">
                      <a16:creationId xmlns:a16="http://schemas.microsoft.com/office/drawing/2014/main" id="{67E421C2-C222-EF33-4AAF-7D26DCB1A803}"/>
                    </a:ext>
                  </a:extLst>
                </p:cNvPr>
                <p:cNvPicPr/>
                <p:nvPr/>
              </p:nvPicPr>
              <p:blipFill>
                <a:blip r:embed="rId59"/>
                <a:stretch>
                  <a:fillRect/>
                </a:stretch>
              </p:blipFill>
              <p:spPr>
                <a:xfrm>
                  <a:off x="8256528" y="1553976"/>
                  <a:ext cx="272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2D21A925-BC02-A21D-C288-F31F6C189A91}"/>
                    </a:ext>
                  </a:extLst>
                </p14:cNvPr>
                <p14:cNvContentPartPr/>
                <p14:nvPr/>
              </p14:nvContentPartPr>
              <p14:xfrm>
                <a:off x="8644608" y="1517976"/>
                <a:ext cx="199080" cy="167400"/>
              </p14:xfrm>
            </p:contentPart>
          </mc:Choice>
          <mc:Fallback xmlns="">
            <p:pic>
              <p:nvPicPr>
                <p:cNvPr id="38" name="Freihand 37">
                  <a:extLst>
                    <a:ext uri="{FF2B5EF4-FFF2-40B4-BE49-F238E27FC236}">
                      <a16:creationId xmlns:a16="http://schemas.microsoft.com/office/drawing/2014/main" id="{2D21A925-BC02-A21D-C288-F31F6C189A91}"/>
                    </a:ext>
                  </a:extLst>
                </p:cNvPr>
                <p:cNvPicPr/>
                <p:nvPr/>
              </p:nvPicPr>
              <p:blipFill>
                <a:blip r:embed="rId61"/>
                <a:stretch>
                  <a:fillRect/>
                </a:stretch>
              </p:blipFill>
              <p:spPr>
                <a:xfrm>
                  <a:off x="8635608" y="1509336"/>
                  <a:ext cx="216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5BE4CDA3-7B05-55C5-BF97-6FCE1F391E7F}"/>
                    </a:ext>
                  </a:extLst>
                </p14:cNvPr>
                <p14:cNvContentPartPr/>
                <p14:nvPr/>
              </p14:nvContentPartPr>
              <p14:xfrm>
                <a:off x="8800848" y="1532736"/>
                <a:ext cx="42840" cy="20880"/>
              </p14:xfrm>
            </p:contentPart>
          </mc:Choice>
          <mc:Fallback xmlns="">
            <p:pic>
              <p:nvPicPr>
                <p:cNvPr id="39" name="Freihand 38">
                  <a:extLst>
                    <a:ext uri="{FF2B5EF4-FFF2-40B4-BE49-F238E27FC236}">
                      <a16:creationId xmlns:a16="http://schemas.microsoft.com/office/drawing/2014/main" id="{5BE4CDA3-7B05-55C5-BF97-6FCE1F391E7F}"/>
                    </a:ext>
                  </a:extLst>
                </p:cNvPr>
                <p:cNvPicPr/>
                <p:nvPr/>
              </p:nvPicPr>
              <p:blipFill>
                <a:blip r:embed="rId63"/>
                <a:stretch>
                  <a:fillRect/>
                </a:stretch>
              </p:blipFill>
              <p:spPr>
                <a:xfrm>
                  <a:off x="8792208" y="1523736"/>
                  <a:ext cx="60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E852BE75-5CF0-1E37-3DAE-5E59FC32337E}"/>
                    </a:ext>
                  </a:extLst>
                </p14:cNvPr>
                <p14:cNvContentPartPr/>
                <p14:nvPr/>
              </p14:nvContentPartPr>
              <p14:xfrm>
                <a:off x="8867448" y="1524816"/>
                <a:ext cx="117000" cy="275760"/>
              </p14:xfrm>
            </p:contentPart>
          </mc:Choice>
          <mc:Fallback xmlns="">
            <p:pic>
              <p:nvPicPr>
                <p:cNvPr id="40" name="Freihand 39">
                  <a:extLst>
                    <a:ext uri="{FF2B5EF4-FFF2-40B4-BE49-F238E27FC236}">
                      <a16:creationId xmlns:a16="http://schemas.microsoft.com/office/drawing/2014/main" id="{E852BE75-5CF0-1E37-3DAE-5E59FC32337E}"/>
                    </a:ext>
                  </a:extLst>
                </p:cNvPr>
                <p:cNvPicPr/>
                <p:nvPr/>
              </p:nvPicPr>
              <p:blipFill>
                <a:blip r:embed="rId65"/>
                <a:stretch>
                  <a:fillRect/>
                </a:stretch>
              </p:blipFill>
              <p:spPr>
                <a:xfrm>
                  <a:off x="8858808" y="1515816"/>
                  <a:ext cx="134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A1F186BE-EF73-5E35-075E-9C8006DCA9FB}"/>
                    </a:ext>
                  </a:extLst>
                </p14:cNvPr>
                <p14:cNvContentPartPr/>
                <p14:nvPr/>
              </p14:nvContentPartPr>
              <p14:xfrm>
                <a:off x="8980848" y="1467936"/>
                <a:ext cx="249480" cy="160200"/>
              </p14:xfrm>
            </p:contentPart>
          </mc:Choice>
          <mc:Fallback xmlns="">
            <p:pic>
              <p:nvPicPr>
                <p:cNvPr id="41" name="Freihand 40">
                  <a:extLst>
                    <a:ext uri="{FF2B5EF4-FFF2-40B4-BE49-F238E27FC236}">
                      <a16:creationId xmlns:a16="http://schemas.microsoft.com/office/drawing/2014/main" id="{A1F186BE-EF73-5E35-075E-9C8006DCA9FB}"/>
                    </a:ext>
                  </a:extLst>
                </p:cNvPr>
                <p:cNvPicPr/>
                <p:nvPr/>
              </p:nvPicPr>
              <p:blipFill>
                <a:blip r:embed="rId67"/>
                <a:stretch>
                  <a:fillRect/>
                </a:stretch>
              </p:blipFill>
              <p:spPr>
                <a:xfrm>
                  <a:off x="8971848" y="1459296"/>
                  <a:ext cx="267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FA363C39-E0D7-982C-7A87-FD223F090C55}"/>
                    </a:ext>
                  </a:extLst>
                </p14:cNvPr>
                <p14:cNvContentPartPr/>
                <p14:nvPr/>
              </p14:nvContentPartPr>
              <p14:xfrm>
                <a:off x="9359568" y="1461456"/>
                <a:ext cx="276480" cy="140400"/>
              </p14:xfrm>
            </p:contentPart>
          </mc:Choice>
          <mc:Fallback xmlns="">
            <p:pic>
              <p:nvPicPr>
                <p:cNvPr id="42" name="Freihand 41">
                  <a:extLst>
                    <a:ext uri="{FF2B5EF4-FFF2-40B4-BE49-F238E27FC236}">
                      <a16:creationId xmlns:a16="http://schemas.microsoft.com/office/drawing/2014/main" id="{FA363C39-E0D7-982C-7A87-FD223F090C55}"/>
                    </a:ext>
                  </a:extLst>
                </p:cNvPr>
                <p:cNvPicPr/>
                <p:nvPr/>
              </p:nvPicPr>
              <p:blipFill>
                <a:blip r:embed="rId69"/>
                <a:stretch>
                  <a:fillRect/>
                </a:stretch>
              </p:blipFill>
              <p:spPr>
                <a:xfrm>
                  <a:off x="9350568" y="1452816"/>
                  <a:ext cx="294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E3E43C7B-396D-6E52-E948-BCE3AB3CF7F4}"/>
                    </a:ext>
                  </a:extLst>
                </p14:cNvPr>
                <p14:cNvContentPartPr/>
                <p14:nvPr/>
              </p14:nvContentPartPr>
              <p14:xfrm>
                <a:off x="9493848" y="1426176"/>
                <a:ext cx="153720" cy="184320"/>
              </p14:xfrm>
            </p:contentPart>
          </mc:Choice>
          <mc:Fallback xmlns="">
            <p:pic>
              <p:nvPicPr>
                <p:cNvPr id="43" name="Freihand 42">
                  <a:extLst>
                    <a:ext uri="{FF2B5EF4-FFF2-40B4-BE49-F238E27FC236}">
                      <a16:creationId xmlns:a16="http://schemas.microsoft.com/office/drawing/2014/main" id="{E3E43C7B-396D-6E52-E948-BCE3AB3CF7F4}"/>
                    </a:ext>
                  </a:extLst>
                </p:cNvPr>
                <p:cNvPicPr/>
                <p:nvPr/>
              </p:nvPicPr>
              <p:blipFill>
                <a:blip r:embed="rId71"/>
                <a:stretch>
                  <a:fillRect/>
                </a:stretch>
              </p:blipFill>
              <p:spPr>
                <a:xfrm>
                  <a:off x="9485208" y="1417176"/>
                  <a:ext cx="171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1001122C-6644-3362-562A-0195FDDAE455}"/>
                    </a:ext>
                  </a:extLst>
                </p14:cNvPr>
                <p14:cNvContentPartPr/>
                <p14:nvPr/>
              </p14:nvContentPartPr>
              <p14:xfrm>
                <a:off x="9691128" y="1475856"/>
                <a:ext cx="128520" cy="93600"/>
              </p14:xfrm>
            </p:contentPart>
          </mc:Choice>
          <mc:Fallback xmlns="">
            <p:pic>
              <p:nvPicPr>
                <p:cNvPr id="44" name="Freihand 43">
                  <a:extLst>
                    <a:ext uri="{FF2B5EF4-FFF2-40B4-BE49-F238E27FC236}">
                      <a16:creationId xmlns:a16="http://schemas.microsoft.com/office/drawing/2014/main" id="{1001122C-6644-3362-562A-0195FDDAE455}"/>
                    </a:ext>
                  </a:extLst>
                </p:cNvPr>
                <p:cNvPicPr/>
                <p:nvPr/>
              </p:nvPicPr>
              <p:blipFill>
                <a:blip r:embed="rId73"/>
                <a:stretch>
                  <a:fillRect/>
                </a:stretch>
              </p:blipFill>
              <p:spPr>
                <a:xfrm>
                  <a:off x="9682128" y="1467216"/>
                  <a:ext cx="146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EB5CF340-285A-8191-CE82-1070A46F670C}"/>
                    </a:ext>
                  </a:extLst>
                </p14:cNvPr>
                <p14:cNvContentPartPr/>
                <p14:nvPr/>
              </p14:nvContentPartPr>
              <p14:xfrm>
                <a:off x="9951048" y="1487376"/>
                <a:ext cx="236880" cy="59400"/>
              </p14:xfrm>
            </p:contentPart>
          </mc:Choice>
          <mc:Fallback xmlns="">
            <p:pic>
              <p:nvPicPr>
                <p:cNvPr id="45" name="Freihand 44">
                  <a:extLst>
                    <a:ext uri="{FF2B5EF4-FFF2-40B4-BE49-F238E27FC236}">
                      <a16:creationId xmlns:a16="http://schemas.microsoft.com/office/drawing/2014/main" id="{EB5CF340-285A-8191-CE82-1070A46F670C}"/>
                    </a:ext>
                  </a:extLst>
                </p:cNvPr>
                <p:cNvPicPr/>
                <p:nvPr/>
              </p:nvPicPr>
              <p:blipFill>
                <a:blip r:embed="rId75"/>
                <a:stretch>
                  <a:fillRect/>
                </a:stretch>
              </p:blipFill>
              <p:spPr>
                <a:xfrm>
                  <a:off x="9942048" y="1478376"/>
                  <a:ext cx="254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4160D186-9546-C2A5-622C-1284631E6F67}"/>
                    </a:ext>
                  </a:extLst>
                </p14:cNvPr>
                <p14:cNvContentPartPr/>
                <p14:nvPr/>
              </p14:nvContentPartPr>
              <p14:xfrm>
                <a:off x="10238328" y="1350936"/>
                <a:ext cx="287640" cy="178920"/>
              </p14:xfrm>
            </p:contentPart>
          </mc:Choice>
          <mc:Fallback xmlns="">
            <p:pic>
              <p:nvPicPr>
                <p:cNvPr id="46" name="Freihand 45">
                  <a:extLst>
                    <a:ext uri="{FF2B5EF4-FFF2-40B4-BE49-F238E27FC236}">
                      <a16:creationId xmlns:a16="http://schemas.microsoft.com/office/drawing/2014/main" id="{4160D186-9546-C2A5-622C-1284631E6F67}"/>
                    </a:ext>
                  </a:extLst>
                </p:cNvPr>
                <p:cNvPicPr/>
                <p:nvPr/>
              </p:nvPicPr>
              <p:blipFill>
                <a:blip r:embed="rId77"/>
                <a:stretch>
                  <a:fillRect/>
                </a:stretch>
              </p:blipFill>
              <p:spPr>
                <a:xfrm>
                  <a:off x="10229328" y="1342296"/>
                  <a:ext cx="305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14EB54CB-FB84-C34B-04E8-72854E066AEF}"/>
                    </a:ext>
                  </a:extLst>
                </p14:cNvPr>
                <p14:cNvContentPartPr/>
                <p14:nvPr/>
              </p14:nvContentPartPr>
              <p14:xfrm>
                <a:off x="10589688" y="1398816"/>
                <a:ext cx="90720" cy="111600"/>
              </p14:xfrm>
            </p:contentPart>
          </mc:Choice>
          <mc:Fallback xmlns="">
            <p:pic>
              <p:nvPicPr>
                <p:cNvPr id="47" name="Freihand 46">
                  <a:extLst>
                    <a:ext uri="{FF2B5EF4-FFF2-40B4-BE49-F238E27FC236}">
                      <a16:creationId xmlns:a16="http://schemas.microsoft.com/office/drawing/2014/main" id="{14EB54CB-FB84-C34B-04E8-72854E066AEF}"/>
                    </a:ext>
                  </a:extLst>
                </p:cNvPr>
                <p:cNvPicPr/>
                <p:nvPr/>
              </p:nvPicPr>
              <p:blipFill>
                <a:blip r:embed="rId79"/>
                <a:stretch>
                  <a:fillRect/>
                </a:stretch>
              </p:blipFill>
              <p:spPr>
                <a:xfrm>
                  <a:off x="10581048" y="1390176"/>
                  <a:ext cx="108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2BBFEF33-94BE-5E31-439B-7786CC308828}"/>
                    </a:ext>
                  </a:extLst>
                </p14:cNvPr>
                <p14:cNvContentPartPr/>
                <p14:nvPr/>
              </p14:nvContentPartPr>
              <p14:xfrm>
                <a:off x="10280088" y="1217016"/>
                <a:ext cx="549360" cy="272880"/>
              </p14:xfrm>
            </p:contentPart>
          </mc:Choice>
          <mc:Fallback xmlns="">
            <p:pic>
              <p:nvPicPr>
                <p:cNvPr id="49" name="Freihand 48">
                  <a:extLst>
                    <a:ext uri="{FF2B5EF4-FFF2-40B4-BE49-F238E27FC236}">
                      <a16:creationId xmlns:a16="http://schemas.microsoft.com/office/drawing/2014/main" id="{2BBFEF33-94BE-5E31-439B-7786CC308828}"/>
                    </a:ext>
                  </a:extLst>
                </p:cNvPr>
                <p:cNvPicPr/>
                <p:nvPr/>
              </p:nvPicPr>
              <p:blipFill>
                <a:blip r:embed="rId81"/>
                <a:stretch>
                  <a:fillRect/>
                </a:stretch>
              </p:blipFill>
              <p:spPr>
                <a:xfrm>
                  <a:off x="10271448" y="1208376"/>
                  <a:ext cx="5670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5A6484A2-6F1B-FB48-66B7-ED39583917D1}"/>
                    </a:ext>
                  </a:extLst>
                </p14:cNvPr>
                <p14:cNvContentPartPr/>
                <p14:nvPr/>
              </p14:nvContentPartPr>
              <p14:xfrm>
                <a:off x="10934928" y="1476576"/>
                <a:ext cx="12960" cy="107640"/>
              </p14:xfrm>
            </p:contentPart>
          </mc:Choice>
          <mc:Fallback xmlns="">
            <p:pic>
              <p:nvPicPr>
                <p:cNvPr id="50" name="Freihand 49">
                  <a:extLst>
                    <a:ext uri="{FF2B5EF4-FFF2-40B4-BE49-F238E27FC236}">
                      <a16:creationId xmlns:a16="http://schemas.microsoft.com/office/drawing/2014/main" id="{5A6484A2-6F1B-FB48-66B7-ED39583917D1}"/>
                    </a:ext>
                  </a:extLst>
                </p:cNvPr>
                <p:cNvPicPr/>
                <p:nvPr/>
              </p:nvPicPr>
              <p:blipFill>
                <a:blip r:embed="rId83"/>
                <a:stretch>
                  <a:fillRect/>
                </a:stretch>
              </p:blipFill>
              <p:spPr>
                <a:xfrm>
                  <a:off x="10926288" y="1467576"/>
                  <a:ext cx="30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8F8D3950-00D1-BD05-E3F8-3AE6F222BBE1}"/>
                    </a:ext>
                  </a:extLst>
                </p14:cNvPr>
                <p14:cNvContentPartPr/>
                <p14:nvPr/>
              </p14:nvContentPartPr>
              <p14:xfrm>
                <a:off x="11113848" y="1294056"/>
                <a:ext cx="182160" cy="210600"/>
              </p14:xfrm>
            </p:contentPart>
          </mc:Choice>
          <mc:Fallback xmlns="">
            <p:pic>
              <p:nvPicPr>
                <p:cNvPr id="51" name="Freihand 50">
                  <a:extLst>
                    <a:ext uri="{FF2B5EF4-FFF2-40B4-BE49-F238E27FC236}">
                      <a16:creationId xmlns:a16="http://schemas.microsoft.com/office/drawing/2014/main" id="{8F8D3950-00D1-BD05-E3F8-3AE6F222BBE1}"/>
                    </a:ext>
                  </a:extLst>
                </p:cNvPr>
                <p:cNvPicPr/>
                <p:nvPr/>
              </p:nvPicPr>
              <p:blipFill>
                <a:blip r:embed="rId85"/>
                <a:stretch>
                  <a:fillRect/>
                </a:stretch>
              </p:blipFill>
              <p:spPr>
                <a:xfrm>
                  <a:off x="11105208" y="1285416"/>
                  <a:ext cx="1998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FCB83620-C3C0-1901-7D6A-C3D621EAC85B}"/>
                    </a:ext>
                  </a:extLst>
                </p14:cNvPr>
                <p14:cNvContentPartPr/>
                <p14:nvPr/>
              </p14:nvContentPartPr>
              <p14:xfrm>
                <a:off x="11395368" y="1344456"/>
                <a:ext cx="76680" cy="116280"/>
              </p14:xfrm>
            </p:contentPart>
          </mc:Choice>
          <mc:Fallback xmlns="">
            <p:pic>
              <p:nvPicPr>
                <p:cNvPr id="53" name="Freihand 52">
                  <a:extLst>
                    <a:ext uri="{FF2B5EF4-FFF2-40B4-BE49-F238E27FC236}">
                      <a16:creationId xmlns:a16="http://schemas.microsoft.com/office/drawing/2014/main" id="{FCB83620-C3C0-1901-7D6A-C3D621EAC85B}"/>
                    </a:ext>
                  </a:extLst>
                </p:cNvPr>
                <p:cNvPicPr/>
                <p:nvPr/>
              </p:nvPicPr>
              <p:blipFill>
                <a:blip r:embed="rId87"/>
                <a:stretch>
                  <a:fillRect/>
                </a:stretch>
              </p:blipFill>
              <p:spPr>
                <a:xfrm>
                  <a:off x="11386728" y="1335456"/>
                  <a:ext cx="94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FD6745AA-E6C4-0E82-06B1-76AB90339EB2}"/>
                    </a:ext>
                  </a:extLst>
                </p14:cNvPr>
                <p14:cNvContentPartPr/>
                <p14:nvPr/>
              </p14:nvContentPartPr>
              <p14:xfrm>
                <a:off x="8482608" y="1827216"/>
                <a:ext cx="119520" cy="194400"/>
              </p14:xfrm>
            </p:contentPart>
          </mc:Choice>
          <mc:Fallback xmlns="">
            <p:pic>
              <p:nvPicPr>
                <p:cNvPr id="54" name="Freihand 53">
                  <a:extLst>
                    <a:ext uri="{FF2B5EF4-FFF2-40B4-BE49-F238E27FC236}">
                      <a16:creationId xmlns:a16="http://schemas.microsoft.com/office/drawing/2014/main" id="{FD6745AA-E6C4-0E82-06B1-76AB90339EB2}"/>
                    </a:ext>
                  </a:extLst>
                </p:cNvPr>
                <p:cNvPicPr/>
                <p:nvPr/>
              </p:nvPicPr>
              <p:blipFill>
                <a:blip r:embed="rId89"/>
                <a:stretch>
                  <a:fillRect/>
                </a:stretch>
              </p:blipFill>
              <p:spPr>
                <a:xfrm>
                  <a:off x="8473608" y="1818576"/>
                  <a:ext cx="137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0DFB191A-B6A8-EDD3-941A-C7C0B42C7F96}"/>
                    </a:ext>
                  </a:extLst>
                </p14:cNvPr>
                <p14:cNvContentPartPr/>
                <p14:nvPr/>
              </p14:nvContentPartPr>
              <p14:xfrm>
                <a:off x="8639568" y="1898136"/>
                <a:ext cx="373320" cy="113400"/>
              </p14:xfrm>
            </p:contentPart>
          </mc:Choice>
          <mc:Fallback xmlns="">
            <p:pic>
              <p:nvPicPr>
                <p:cNvPr id="55" name="Freihand 54">
                  <a:extLst>
                    <a:ext uri="{FF2B5EF4-FFF2-40B4-BE49-F238E27FC236}">
                      <a16:creationId xmlns:a16="http://schemas.microsoft.com/office/drawing/2014/main" id="{0DFB191A-B6A8-EDD3-941A-C7C0B42C7F96}"/>
                    </a:ext>
                  </a:extLst>
                </p:cNvPr>
                <p:cNvPicPr/>
                <p:nvPr/>
              </p:nvPicPr>
              <p:blipFill>
                <a:blip r:embed="rId91"/>
                <a:stretch>
                  <a:fillRect/>
                </a:stretch>
              </p:blipFill>
              <p:spPr>
                <a:xfrm>
                  <a:off x="8630928" y="1889136"/>
                  <a:ext cx="390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84E2C27D-819E-3846-A5D5-EE4A80BDABA6}"/>
                    </a:ext>
                  </a:extLst>
                </p14:cNvPr>
                <p14:cNvContentPartPr/>
                <p14:nvPr/>
              </p14:nvContentPartPr>
              <p14:xfrm>
                <a:off x="9052488" y="1858896"/>
                <a:ext cx="165960" cy="84600"/>
              </p14:xfrm>
            </p:contentPart>
          </mc:Choice>
          <mc:Fallback xmlns="">
            <p:pic>
              <p:nvPicPr>
                <p:cNvPr id="56" name="Freihand 55">
                  <a:extLst>
                    <a:ext uri="{FF2B5EF4-FFF2-40B4-BE49-F238E27FC236}">
                      <a16:creationId xmlns:a16="http://schemas.microsoft.com/office/drawing/2014/main" id="{84E2C27D-819E-3846-A5D5-EE4A80BDABA6}"/>
                    </a:ext>
                  </a:extLst>
                </p:cNvPr>
                <p:cNvPicPr/>
                <p:nvPr/>
              </p:nvPicPr>
              <p:blipFill>
                <a:blip r:embed="rId93"/>
                <a:stretch>
                  <a:fillRect/>
                </a:stretch>
              </p:blipFill>
              <p:spPr>
                <a:xfrm>
                  <a:off x="9043488" y="1850256"/>
                  <a:ext cx="183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28EE14E6-9F32-AB9F-B533-A89A7128A1B3}"/>
                    </a:ext>
                  </a:extLst>
                </p14:cNvPr>
                <p14:cNvContentPartPr/>
                <p14:nvPr/>
              </p14:nvContentPartPr>
              <p14:xfrm>
                <a:off x="9472968" y="1806336"/>
                <a:ext cx="8280" cy="101520"/>
              </p14:xfrm>
            </p:contentPart>
          </mc:Choice>
          <mc:Fallback xmlns="">
            <p:pic>
              <p:nvPicPr>
                <p:cNvPr id="57" name="Freihand 56">
                  <a:extLst>
                    <a:ext uri="{FF2B5EF4-FFF2-40B4-BE49-F238E27FC236}">
                      <a16:creationId xmlns:a16="http://schemas.microsoft.com/office/drawing/2014/main" id="{28EE14E6-9F32-AB9F-B533-A89A7128A1B3}"/>
                    </a:ext>
                  </a:extLst>
                </p:cNvPr>
                <p:cNvPicPr/>
                <p:nvPr/>
              </p:nvPicPr>
              <p:blipFill>
                <a:blip r:embed="rId95"/>
                <a:stretch>
                  <a:fillRect/>
                </a:stretch>
              </p:blipFill>
              <p:spPr>
                <a:xfrm>
                  <a:off x="9464328" y="1797336"/>
                  <a:ext cx="25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87B2142C-7A2C-F9CF-8E7B-F14BC8C87F64}"/>
                    </a:ext>
                  </a:extLst>
                </p14:cNvPr>
                <p14:cNvContentPartPr/>
                <p14:nvPr/>
              </p14:nvContentPartPr>
              <p14:xfrm>
                <a:off x="9439128" y="1766016"/>
                <a:ext cx="204480" cy="135720"/>
              </p14:xfrm>
            </p:contentPart>
          </mc:Choice>
          <mc:Fallback xmlns="">
            <p:pic>
              <p:nvPicPr>
                <p:cNvPr id="58" name="Freihand 57">
                  <a:extLst>
                    <a:ext uri="{FF2B5EF4-FFF2-40B4-BE49-F238E27FC236}">
                      <a16:creationId xmlns:a16="http://schemas.microsoft.com/office/drawing/2014/main" id="{87B2142C-7A2C-F9CF-8E7B-F14BC8C87F64}"/>
                    </a:ext>
                  </a:extLst>
                </p:cNvPr>
                <p:cNvPicPr/>
                <p:nvPr/>
              </p:nvPicPr>
              <p:blipFill>
                <a:blip r:embed="rId97"/>
                <a:stretch>
                  <a:fillRect/>
                </a:stretch>
              </p:blipFill>
              <p:spPr>
                <a:xfrm>
                  <a:off x="9430128" y="1757016"/>
                  <a:ext cx="222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3B09AA3A-6A04-22F2-A21F-564560C03839}"/>
                    </a:ext>
                  </a:extLst>
                </p14:cNvPr>
                <p14:cNvContentPartPr/>
                <p14:nvPr/>
              </p14:nvContentPartPr>
              <p14:xfrm>
                <a:off x="9809208" y="1798416"/>
                <a:ext cx="35640" cy="131760"/>
              </p14:xfrm>
            </p:contentPart>
          </mc:Choice>
          <mc:Fallback xmlns="">
            <p:pic>
              <p:nvPicPr>
                <p:cNvPr id="59" name="Freihand 58">
                  <a:extLst>
                    <a:ext uri="{FF2B5EF4-FFF2-40B4-BE49-F238E27FC236}">
                      <a16:creationId xmlns:a16="http://schemas.microsoft.com/office/drawing/2014/main" id="{3B09AA3A-6A04-22F2-A21F-564560C03839}"/>
                    </a:ext>
                  </a:extLst>
                </p:cNvPr>
                <p:cNvPicPr/>
                <p:nvPr/>
              </p:nvPicPr>
              <p:blipFill>
                <a:blip r:embed="rId99"/>
                <a:stretch>
                  <a:fillRect/>
                </a:stretch>
              </p:blipFill>
              <p:spPr>
                <a:xfrm>
                  <a:off x="9800208" y="1789776"/>
                  <a:ext cx="53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AA647100-C96C-F5E0-6156-11FA9E4F9B65}"/>
                    </a:ext>
                  </a:extLst>
                </p14:cNvPr>
                <p14:cNvContentPartPr/>
                <p14:nvPr/>
              </p14:nvContentPartPr>
              <p14:xfrm>
                <a:off x="9884448" y="1782216"/>
                <a:ext cx="150480" cy="86760"/>
              </p14:xfrm>
            </p:contentPart>
          </mc:Choice>
          <mc:Fallback xmlns="">
            <p:pic>
              <p:nvPicPr>
                <p:cNvPr id="60" name="Freihand 59">
                  <a:extLst>
                    <a:ext uri="{FF2B5EF4-FFF2-40B4-BE49-F238E27FC236}">
                      <a16:creationId xmlns:a16="http://schemas.microsoft.com/office/drawing/2014/main" id="{AA647100-C96C-F5E0-6156-11FA9E4F9B65}"/>
                    </a:ext>
                  </a:extLst>
                </p:cNvPr>
                <p:cNvPicPr/>
                <p:nvPr/>
              </p:nvPicPr>
              <p:blipFill>
                <a:blip r:embed="rId101"/>
                <a:stretch>
                  <a:fillRect/>
                </a:stretch>
              </p:blipFill>
              <p:spPr>
                <a:xfrm>
                  <a:off x="9875448" y="1773576"/>
                  <a:ext cx="168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6F9B8997-3AC3-AB80-4DE3-97C995FA9F7A}"/>
                    </a:ext>
                  </a:extLst>
                </p14:cNvPr>
                <p14:cNvContentPartPr/>
                <p14:nvPr/>
              </p14:nvContentPartPr>
              <p14:xfrm>
                <a:off x="9964008" y="1731816"/>
                <a:ext cx="36000" cy="23040"/>
              </p14:xfrm>
            </p:contentPart>
          </mc:Choice>
          <mc:Fallback xmlns="">
            <p:pic>
              <p:nvPicPr>
                <p:cNvPr id="61" name="Freihand 60">
                  <a:extLst>
                    <a:ext uri="{FF2B5EF4-FFF2-40B4-BE49-F238E27FC236}">
                      <a16:creationId xmlns:a16="http://schemas.microsoft.com/office/drawing/2014/main" id="{6F9B8997-3AC3-AB80-4DE3-97C995FA9F7A}"/>
                    </a:ext>
                  </a:extLst>
                </p:cNvPr>
                <p:cNvPicPr/>
                <p:nvPr/>
              </p:nvPicPr>
              <p:blipFill>
                <a:blip r:embed="rId103"/>
                <a:stretch>
                  <a:fillRect/>
                </a:stretch>
              </p:blipFill>
              <p:spPr>
                <a:xfrm>
                  <a:off x="9955008" y="1723176"/>
                  <a:ext cx="53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D41E1D8C-87E3-69CE-CDE8-E4A44CEFA759}"/>
                    </a:ext>
                  </a:extLst>
                </p14:cNvPr>
                <p14:cNvContentPartPr/>
                <p14:nvPr/>
              </p14:nvContentPartPr>
              <p14:xfrm>
                <a:off x="10093608" y="1742616"/>
                <a:ext cx="340920" cy="133200"/>
              </p14:xfrm>
            </p:contentPart>
          </mc:Choice>
          <mc:Fallback xmlns="">
            <p:pic>
              <p:nvPicPr>
                <p:cNvPr id="62" name="Freihand 61">
                  <a:extLst>
                    <a:ext uri="{FF2B5EF4-FFF2-40B4-BE49-F238E27FC236}">
                      <a16:creationId xmlns:a16="http://schemas.microsoft.com/office/drawing/2014/main" id="{D41E1D8C-87E3-69CE-CDE8-E4A44CEFA759}"/>
                    </a:ext>
                  </a:extLst>
                </p:cNvPr>
                <p:cNvPicPr/>
                <p:nvPr/>
              </p:nvPicPr>
              <p:blipFill>
                <a:blip r:embed="rId105"/>
                <a:stretch>
                  <a:fillRect/>
                </a:stretch>
              </p:blipFill>
              <p:spPr>
                <a:xfrm>
                  <a:off x="10084968" y="1733976"/>
                  <a:ext cx="358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76FC1062-BADB-708C-7E33-66EC4E2AD19D}"/>
                    </a:ext>
                  </a:extLst>
                </p14:cNvPr>
                <p14:cNvContentPartPr/>
                <p14:nvPr/>
              </p14:nvContentPartPr>
              <p14:xfrm>
                <a:off x="10444968" y="1632096"/>
                <a:ext cx="456480" cy="202680"/>
              </p14:xfrm>
            </p:contentPart>
          </mc:Choice>
          <mc:Fallback xmlns="">
            <p:pic>
              <p:nvPicPr>
                <p:cNvPr id="63" name="Freihand 62">
                  <a:extLst>
                    <a:ext uri="{FF2B5EF4-FFF2-40B4-BE49-F238E27FC236}">
                      <a16:creationId xmlns:a16="http://schemas.microsoft.com/office/drawing/2014/main" id="{76FC1062-BADB-708C-7E33-66EC4E2AD19D}"/>
                    </a:ext>
                  </a:extLst>
                </p:cNvPr>
                <p:cNvPicPr/>
                <p:nvPr/>
              </p:nvPicPr>
              <p:blipFill>
                <a:blip r:embed="rId107"/>
                <a:stretch>
                  <a:fillRect/>
                </a:stretch>
              </p:blipFill>
              <p:spPr>
                <a:xfrm>
                  <a:off x="10435968" y="1623096"/>
                  <a:ext cx="474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E6266DFB-33C6-9EDD-4A79-39CCF95D64CB}"/>
                    </a:ext>
                  </a:extLst>
                </p14:cNvPr>
                <p14:cNvContentPartPr/>
                <p14:nvPr/>
              </p14:nvContentPartPr>
              <p14:xfrm>
                <a:off x="10953288" y="1592496"/>
                <a:ext cx="444600" cy="189360"/>
              </p14:xfrm>
            </p:contentPart>
          </mc:Choice>
          <mc:Fallback xmlns="">
            <p:pic>
              <p:nvPicPr>
                <p:cNvPr id="64" name="Freihand 63">
                  <a:extLst>
                    <a:ext uri="{FF2B5EF4-FFF2-40B4-BE49-F238E27FC236}">
                      <a16:creationId xmlns:a16="http://schemas.microsoft.com/office/drawing/2014/main" id="{E6266DFB-33C6-9EDD-4A79-39CCF95D64CB}"/>
                    </a:ext>
                  </a:extLst>
                </p:cNvPr>
                <p:cNvPicPr/>
                <p:nvPr/>
              </p:nvPicPr>
              <p:blipFill>
                <a:blip r:embed="rId109"/>
                <a:stretch>
                  <a:fillRect/>
                </a:stretch>
              </p:blipFill>
              <p:spPr>
                <a:xfrm>
                  <a:off x="10944288" y="1583856"/>
                  <a:ext cx="462240" cy="20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DE52A8D2-6104-1B8C-1041-51007086A428}"/>
                  </a:ext>
                </a:extLst>
              </p14:cNvPr>
              <p14:cNvContentPartPr/>
              <p14:nvPr/>
            </p14:nvContentPartPr>
            <p14:xfrm>
              <a:off x="149328" y="5186016"/>
              <a:ext cx="244080" cy="60840"/>
            </p14:xfrm>
          </p:contentPart>
        </mc:Choice>
        <mc:Fallback xmlns="">
          <p:pic>
            <p:nvPicPr>
              <p:cNvPr id="66" name="Freihand 65">
                <a:extLst>
                  <a:ext uri="{FF2B5EF4-FFF2-40B4-BE49-F238E27FC236}">
                    <a16:creationId xmlns:a16="http://schemas.microsoft.com/office/drawing/2014/main" id="{DE52A8D2-6104-1B8C-1041-51007086A428}"/>
                  </a:ext>
                </a:extLst>
              </p:cNvPr>
              <p:cNvPicPr/>
              <p:nvPr/>
            </p:nvPicPr>
            <p:blipFill>
              <a:blip r:embed="rId111"/>
              <a:stretch>
                <a:fillRect/>
              </a:stretch>
            </p:blipFill>
            <p:spPr>
              <a:xfrm>
                <a:off x="140328" y="5177376"/>
                <a:ext cx="261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2B75273E-3268-7E21-0C11-6065DDB12FAC}"/>
                  </a:ext>
                </a:extLst>
              </p14:cNvPr>
              <p14:cNvContentPartPr/>
              <p14:nvPr/>
            </p14:nvContentPartPr>
            <p14:xfrm>
              <a:off x="2624328" y="2736216"/>
              <a:ext cx="345960" cy="533160"/>
            </p14:xfrm>
          </p:contentPart>
        </mc:Choice>
        <mc:Fallback xmlns="">
          <p:pic>
            <p:nvPicPr>
              <p:cNvPr id="67" name="Freihand 66">
                <a:extLst>
                  <a:ext uri="{FF2B5EF4-FFF2-40B4-BE49-F238E27FC236}">
                    <a16:creationId xmlns:a16="http://schemas.microsoft.com/office/drawing/2014/main" id="{2B75273E-3268-7E21-0C11-6065DDB12FAC}"/>
                  </a:ext>
                </a:extLst>
              </p:cNvPr>
              <p:cNvPicPr/>
              <p:nvPr/>
            </p:nvPicPr>
            <p:blipFill>
              <a:blip r:embed="rId113"/>
              <a:stretch>
                <a:fillRect/>
              </a:stretch>
            </p:blipFill>
            <p:spPr>
              <a:xfrm>
                <a:off x="2615328" y="2727216"/>
                <a:ext cx="36360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B6883CA5-FF59-F3AE-B97D-58B8BF6B56AB}"/>
                  </a:ext>
                </a:extLst>
              </p14:cNvPr>
              <p14:cNvContentPartPr/>
              <p14:nvPr/>
            </p14:nvContentPartPr>
            <p14:xfrm>
              <a:off x="3163248" y="2671416"/>
              <a:ext cx="305280" cy="387720"/>
            </p14:xfrm>
          </p:contentPart>
        </mc:Choice>
        <mc:Fallback xmlns="">
          <p:pic>
            <p:nvPicPr>
              <p:cNvPr id="68" name="Freihand 67">
                <a:extLst>
                  <a:ext uri="{FF2B5EF4-FFF2-40B4-BE49-F238E27FC236}">
                    <a16:creationId xmlns:a16="http://schemas.microsoft.com/office/drawing/2014/main" id="{B6883CA5-FF59-F3AE-B97D-58B8BF6B56AB}"/>
                  </a:ext>
                </a:extLst>
              </p:cNvPr>
              <p:cNvPicPr/>
              <p:nvPr/>
            </p:nvPicPr>
            <p:blipFill>
              <a:blip r:embed="rId115"/>
              <a:stretch>
                <a:fillRect/>
              </a:stretch>
            </p:blipFill>
            <p:spPr>
              <a:xfrm>
                <a:off x="3154608" y="2662416"/>
                <a:ext cx="3229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29D3760C-DEFD-DAC8-CB0D-BBB81DC27612}"/>
                  </a:ext>
                </a:extLst>
              </p14:cNvPr>
              <p14:cNvContentPartPr/>
              <p14:nvPr/>
            </p14:nvContentPartPr>
            <p14:xfrm>
              <a:off x="3970368" y="2594016"/>
              <a:ext cx="313200" cy="437400"/>
            </p14:xfrm>
          </p:contentPart>
        </mc:Choice>
        <mc:Fallback xmlns="">
          <p:pic>
            <p:nvPicPr>
              <p:cNvPr id="69" name="Freihand 68">
                <a:extLst>
                  <a:ext uri="{FF2B5EF4-FFF2-40B4-BE49-F238E27FC236}">
                    <a16:creationId xmlns:a16="http://schemas.microsoft.com/office/drawing/2014/main" id="{29D3760C-DEFD-DAC8-CB0D-BBB81DC27612}"/>
                  </a:ext>
                </a:extLst>
              </p:cNvPr>
              <p:cNvPicPr/>
              <p:nvPr/>
            </p:nvPicPr>
            <p:blipFill>
              <a:blip r:embed="rId117"/>
              <a:stretch>
                <a:fillRect/>
              </a:stretch>
            </p:blipFill>
            <p:spPr>
              <a:xfrm>
                <a:off x="3961368" y="2585016"/>
                <a:ext cx="33084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2180CC2F-08A4-8506-FED8-ADFE743841E6}"/>
                  </a:ext>
                </a:extLst>
              </p14:cNvPr>
              <p14:cNvContentPartPr/>
              <p14:nvPr/>
            </p14:nvContentPartPr>
            <p14:xfrm>
              <a:off x="4842288" y="2627496"/>
              <a:ext cx="319320" cy="390960"/>
            </p14:xfrm>
          </p:contentPart>
        </mc:Choice>
        <mc:Fallback xmlns="">
          <p:pic>
            <p:nvPicPr>
              <p:cNvPr id="70" name="Freihand 69">
                <a:extLst>
                  <a:ext uri="{FF2B5EF4-FFF2-40B4-BE49-F238E27FC236}">
                    <a16:creationId xmlns:a16="http://schemas.microsoft.com/office/drawing/2014/main" id="{2180CC2F-08A4-8506-FED8-ADFE743841E6}"/>
                  </a:ext>
                </a:extLst>
              </p:cNvPr>
              <p:cNvPicPr/>
              <p:nvPr/>
            </p:nvPicPr>
            <p:blipFill>
              <a:blip r:embed="rId119"/>
              <a:stretch>
                <a:fillRect/>
              </a:stretch>
            </p:blipFill>
            <p:spPr>
              <a:xfrm>
                <a:off x="4833648" y="2618496"/>
                <a:ext cx="3369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DFD6D1B2-05DA-C3A4-19A1-5D87F3DB0078}"/>
                  </a:ext>
                </a:extLst>
              </p14:cNvPr>
              <p14:cNvContentPartPr/>
              <p14:nvPr/>
            </p14:nvContentPartPr>
            <p14:xfrm>
              <a:off x="2713968" y="3146976"/>
              <a:ext cx="206640" cy="30240"/>
            </p14:xfrm>
          </p:contentPart>
        </mc:Choice>
        <mc:Fallback xmlns="">
          <p:pic>
            <p:nvPicPr>
              <p:cNvPr id="71" name="Freihand 70">
                <a:extLst>
                  <a:ext uri="{FF2B5EF4-FFF2-40B4-BE49-F238E27FC236}">
                    <a16:creationId xmlns:a16="http://schemas.microsoft.com/office/drawing/2014/main" id="{DFD6D1B2-05DA-C3A4-19A1-5D87F3DB0078}"/>
                  </a:ext>
                </a:extLst>
              </p:cNvPr>
              <p:cNvPicPr/>
              <p:nvPr/>
            </p:nvPicPr>
            <p:blipFill>
              <a:blip r:embed="rId121"/>
              <a:stretch>
                <a:fillRect/>
              </a:stretch>
            </p:blipFill>
            <p:spPr>
              <a:xfrm>
                <a:off x="2704968" y="3137976"/>
                <a:ext cx="224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77B83AC2-1647-4A90-8C7B-FA7E8997597C}"/>
                  </a:ext>
                </a:extLst>
              </p14:cNvPr>
              <p14:cNvContentPartPr/>
              <p14:nvPr/>
            </p14:nvContentPartPr>
            <p14:xfrm>
              <a:off x="3100608" y="3283056"/>
              <a:ext cx="2765520" cy="37440"/>
            </p14:xfrm>
          </p:contentPart>
        </mc:Choice>
        <mc:Fallback xmlns="">
          <p:pic>
            <p:nvPicPr>
              <p:cNvPr id="72" name="Freihand 71">
                <a:extLst>
                  <a:ext uri="{FF2B5EF4-FFF2-40B4-BE49-F238E27FC236}">
                    <a16:creationId xmlns:a16="http://schemas.microsoft.com/office/drawing/2014/main" id="{77B83AC2-1647-4A90-8C7B-FA7E8997597C}"/>
                  </a:ext>
                </a:extLst>
              </p:cNvPr>
              <p:cNvPicPr/>
              <p:nvPr/>
            </p:nvPicPr>
            <p:blipFill>
              <a:blip r:embed="rId123"/>
              <a:stretch>
                <a:fillRect/>
              </a:stretch>
            </p:blipFill>
            <p:spPr>
              <a:xfrm>
                <a:off x="3091968" y="3274416"/>
                <a:ext cx="2783160" cy="55080"/>
              </a:xfrm>
              <a:prstGeom prst="rect">
                <a:avLst/>
              </a:prstGeom>
            </p:spPr>
          </p:pic>
        </mc:Fallback>
      </mc:AlternateContent>
      <p:grpSp>
        <p:nvGrpSpPr>
          <p:cNvPr id="86" name="Gruppieren 85">
            <a:extLst>
              <a:ext uri="{FF2B5EF4-FFF2-40B4-BE49-F238E27FC236}">
                <a16:creationId xmlns:a16="http://schemas.microsoft.com/office/drawing/2014/main" id="{0792B0DB-6CE2-403E-7FEA-8CD0EEFDC7B1}"/>
              </a:ext>
            </a:extLst>
          </p:cNvPr>
          <p:cNvGrpSpPr/>
          <p:nvPr/>
        </p:nvGrpSpPr>
        <p:grpSpPr>
          <a:xfrm>
            <a:off x="6354288" y="2471256"/>
            <a:ext cx="2246760" cy="603720"/>
            <a:chOff x="6354288" y="2471256"/>
            <a:chExt cx="2246760" cy="603720"/>
          </a:xfrm>
        </p:grpSpPr>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2A9C9C6C-9D42-2FEA-BCD2-82272DABEEDC}"/>
                    </a:ext>
                  </a:extLst>
                </p14:cNvPr>
                <p14:cNvContentPartPr/>
                <p14:nvPr/>
              </p14:nvContentPartPr>
              <p14:xfrm>
                <a:off x="6354288" y="2929176"/>
                <a:ext cx="76680" cy="145800"/>
              </p14:xfrm>
            </p:contentPart>
          </mc:Choice>
          <mc:Fallback xmlns="">
            <p:pic>
              <p:nvPicPr>
                <p:cNvPr id="73" name="Freihand 72">
                  <a:extLst>
                    <a:ext uri="{FF2B5EF4-FFF2-40B4-BE49-F238E27FC236}">
                      <a16:creationId xmlns:a16="http://schemas.microsoft.com/office/drawing/2014/main" id="{2A9C9C6C-9D42-2FEA-BCD2-82272DABEEDC}"/>
                    </a:ext>
                  </a:extLst>
                </p:cNvPr>
                <p:cNvPicPr/>
                <p:nvPr/>
              </p:nvPicPr>
              <p:blipFill>
                <a:blip r:embed="rId125"/>
                <a:stretch>
                  <a:fillRect/>
                </a:stretch>
              </p:blipFill>
              <p:spPr>
                <a:xfrm>
                  <a:off x="6345648" y="2920536"/>
                  <a:ext cx="94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96716EE4-FE49-BF99-1651-2253923C3DC6}"/>
                    </a:ext>
                  </a:extLst>
                </p14:cNvPr>
                <p14:cNvContentPartPr/>
                <p14:nvPr/>
              </p14:nvContentPartPr>
              <p14:xfrm>
                <a:off x="6366168" y="2757096"/>
                <a:ext cx="18360" cy="9360"/>
              </p14:xfrm>
            </p:contentPart>
          </mc:Choice>
          <mc:Fallback xmlns="">
            <p:pic>
              <p:nvPicPr>
                <p:cNvPr id="74" name="Freihand 73">
                  <a:extLst>
                    <a:ext uri="{FF2B5EF4-FFF2-40B4-BE49-F238E27FC236}">
                      <a16:creationId xmlns:a16="http://schemas.microsoft.com/office/drawing/2014/main" id="{96716EE4-FE49-BF99-1651-2253923C3DC6}"/>
                    </a:ext>
                  </a:extLst>
                </p:cNvPr>
                <p:cNvPicPr/>
                <p:nvPr/>
              </p:nvPicPr>
              <p:blipFill>
                <a:blip r:embed="rId127"/>
                <a:stretch>
                  <a:fillRect/>
                </a:stretch>
              </p:blipFill>
              <p:spPr>
                <a:xfrm>
                  <a:off x="6357168" y="2748096"/>
                  <a:ext cx="36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A9AFFBB8-7238-1156-FC71-B615187FB654}"/>
                    </a:ext>
                  </a:extLst>
                </p14:cNvPr>
                <p14:cNvContentPartPr/>
                <p14:nvPr/>
              </p14:nvContentPartPr>
              <p14:xfrm>
                <a:off x="6535728" y="2766096"/>
                <a:ext cx="117360" cy="187200"/>
              </p14:xfrm>
            </p:contentPart>
          </mc:Choice>
          <mc:Fallback xmlns="">
            <p:pic>
              <p:nvPicPr>
                <p:cNvPr id="75" name="Freihand 74">
                  <a:extLst>
                    <a:ext uri="{FF2B5EF4-FFF2-40B4-BE49-F238E27FC236}">
                      <a16:creationId xmlns:a16="http://schemas.microsoft.com/office/drawing/2014/main" id="{A9AFFBB8-7238-1156-FC71-B615187FB654}"/>
                    </a:ext>
                  </a:extLst>
                </p:cNvPr>
                <p:cNvPicPr/>
                <p:nvPr/>
              </p:nvPicPr>
              <p:blipFill>
                <a:blip r:embed="rId129"/>
                <a:stretch>
                  <a:fillRect/>
                </a:stretch>
              </p:blipFill>
              <p:spPr>
                <a:xfrm>
                  <a:off x="6526728" y="2757096"/>
                  <a:ext cx="135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D0CCCA6A-FBA2-0D8C-2D45-4F2206D9173A}"/>
                    </a:ext>
                  </a:extLst>
                </p14:cNvPr>
                <p14:cNvContentPartPr/>
                <p14:nvPr/>
              </p14:nvContentPartPr>
              <p14:xfrm>
                <a:off x="6841008" y="2939616"/>
                <a:ext cx="12960" cy="15120"/>
              </p14:xfrm>
            </p:contentPart>
          </mc:Choice>
          <mc:Fallback xmlns="">
            <p:pic>
              <p:nvPicPr>
                <p:cNvPr id="77" name="Freihand 76">
                  <a:extLst>
                    <a:ext uri="{FF2B5EF4-FFF2-40B4-BE49-F238E27FC236}">
                      <a16:creationId xmlns:a16="http://schemas.microsoft.com/office/drawing/2014/main" id="{D0CCCA6A-FBA2-0D8C-2D45-4F2206D9173A}"/>
                    </a:ext>
                  </a:extLst>
                </p:cNvPr>
                <p:cNvPicPr/>
                <p:nvPr/>
              </p:nvPicPr>
              <p:blipFill>
                <a:blip r:embed="rId131"/>
                <a:stretch>
                  <a:fillRect/>
                </a:stretch>
              </p:blipFill>
              <p:spPr>
                <a:xfrm>
                  <a:off x="6832368" y="2930976"/>
                  <a:ext cx="30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45EC7D6C-8ED2-4F83-2788-EB22B839A648}"/>
                    </a:ext>
                  </a:extLst>
                </p14:cNvPr>
                <p14:cNvContentPartPr/>
                <p14:nvPr/>
              </p14:nvContentPartPr>
              <p14:xfrm>
                <a:off x="6847488" y="2895336"/>
                <a:ext cx="341640" cy="156960"/>
              </p14:xfrm>
            </p:contentPart>
          </mc:Choice>
          <mc:Fallback xmlns="">
            <p:pic>
              <p:nvPicPr>
                <p:cNvPr id="78" name="Freihand 77">
                  <a:extLst>
                    <a:ext uri="{FF2B5EF4-FFF2-40B4-BE49-F238E27FC236}">
                      <a16:creationId xmlns:a16="http://schemas.microsoft.com/office/drawing/2014/main" id="{45EC7D6C-8ED2-4F83-2788-EB22B839A648}"/>
                    </a:ext>
                  </a:extLst>
                </p:cNvPr>
                <p:cNvPicPr/>
                <p:nvPr/>
              </p:nvPicPr>
              <p:blipFill>
                <a:blip r:embed="rId133"/>
                <a:stretch>
                  <a:fillRect/>
                </a:stretch>
              </p:blipFill>
              <p:spPr>
                <a:xfrm>
                  <a:off x="6838488" y="2886696"/>
                  <a:ext cx="359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979CFE7C-EC9B-8FFF-E027-030D72B8CBB4}"/>
                    </a:ext>
                  </a:extLst>
                </p14:cNvPr>
                <p14:cNvContentPartPr/>
                <p14:nvPr/>
              </p14:nvContentPartPr>
              <p14:xfrm>
                <a:off x="7050168" y="2939256"/>
                <a:ext cx="175320" cy="63360"/>
              </p14:xfrm>
            </p:contentPart>
          </mc:Choice>
          <mc:Fallback xmlns="">
            <p:pic>
              <p:nvPicPr>
                <p:cNvPr id="79" name="Freihand 78">
                  <a:extLst>
                    <a:ext uri="{FF2B5EF4-FFF2-40B4-BE49-F238E27FC236}">
                      <a16:creationId xmlns:a16="http://schemas.microsoft.com/office/drawing/2014/main" id="{979CFE7C-EC9B-8FFF-E027-030D72B8CBB4}"/>
                    </a:ext>
                  </a:extLst>
                </p:cNvPr>
                <p:cNvPicPr/>
                <p:nvPr/>
              </p:nvPicPr>
              <p:blipFill>
                <a:blip r:embed="rId135"/>
                <a:stretch>
                  <a:fillRect/>
                </a:stretch>
              </p:blipFill>
              <p:spPr>
                <a:xfrm>
                  <a:off x="7041168" y="2930256"/>
                  <a:ext cx="192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31F210D6-8A2D-C737-4151-1603E47055A3}"/>
                    </a:ext>
                  </a:extLst>
                </p14:cNvPr>
                <p14:cNvContentPartPr/>
                <p14:nvPr/>
              </p14:nvContentPartPr>
              <p14:xfrm>
                <a:off x="6999048" y="2660976"/>
                <a:ext cx="176400" cy="181800"/>
              </p14:xfrm>
            </p:contentPart>
          </mc:Choice>
          <mc:Fallback xmlns="">
            <p:pic>
              <p:nvPicPr>
                <p:cNvPr id="80" name="Freihand 79">
                  <a:extLst>
                    <a:ext uri="{FF2B5EF4-FFF2-40B4-BE49-F238E27FC236}">
                      <a16:creationId xmlns:a16="http://schemas.microsoft.com/office/drawing/2014/main" id="{31F210D6-8A2D-C737-4151-1603E47055A3}"/>
                    </a:ext>
                  </a:extLst>
                </p:cNvPr>
                <p:cNvPicPr/>
                <p:nvPr/>
              </p:nvPicPr>
              <p:blipFill>
                <a:blip r:embed="rId137"/>
                <a:stretch>
                  <a:fillRect/>
                </a:stretch>
              </p:blipFill>
              <p:spPr>
                <a:xfrm>
                  <a:off x="6990048" y="2652336"/>
                  <a:ext cx="194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22DF1FF6-67B7-114C-9256-C729DCE9E12D}"/>
                    </a:ext>
                  </a:extLst>
                </p14:cNvPr>
                <p14:cNvContentPartPr/>
                <p14:nvPr/>
              </p14:nvContentPartPr>
              <p14:xfrm>
                <a:off x="7432128" y="2794896"/>
                <a:ext cx="281520" cy="86400"/>
              </p14:xfrm>
            </p:contentPart>
          </mc:Choice>
          <mc:Fallback xmlns="">
            <p:pic>
              <p:nvPicPr>
                <p:cNvPr id="81" name="Freihand 80">
                  <a:extLst>
                    <a:ext uri="{FF2B5EF4-FFF2-40B4-BE49-F238E27FC236}">
                      <a16:creationId xmlns:a16="http://schemas.microsoft.com/office/drawing/2014/main" id="{22DF1FF6-67B7-114C-9256-C729DCE9E12D}"/>
                    </a:ext>
                  </a:extLst>
                </p:cNvPr>
                <p:cNvPicPr/>
                <p:nvPr/>
              </p:nvPicPr>
              <p:blipFill>
                <a:blip r:embed="rId139"/>
                <a:stretch>
                  <a:fillRect/>
                </a:stretch>
              </p:blipFill>
              <p:spPr>
                <a:xfrm>
                  <a:off x="7423128" y="2786256"/>
                  <a:ext cx="299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EBE903A3-6E4D-3A85-5E5D-D51FB95B1DE1}"/>
                    </a:ext>
                  </a:extLst>
                </p14:cNvPr>
                <p14:cNvContentPartPr/>
                <p14:nvPr/>
              </p14:nvContentPartPr>
              <p14:xfrm>
                <a:off x="7716168" y="2551896"/>
                <a:ext cx="5400" cy="18360"/>
              </p14:xfrm>
            </p:contentPart>
          </mc:Choice>
          <mc:Fallback xmlns="">
            <p:pic>
              <p:nvPicPr>
                <p:cNvPr id="82" name="Freihand 81">
                  <a:extLst>
                    <a:ext uri="{FF2B5EF4-FFF2-40B4-BE49-F238E27FC236}">
                      <a16:creationId xmlns:a16="http://schemas.microsoft.com/office/drawing/2014/main" id="{EBE903A3-6E4D-3A85-5E5D-D51FB95B1DE1}"/>
                    </a:ext>
                  </a:extLst>
                </p:cNvPr>
                <p:cNvPicPr/>
                <p:nvPr/>
              </p:nvPicPr>
              <p:blipFill>
                <a:blip r:embed="rId141"/>
                <a:stretch>
                  <a:fillRect/>
                </a:stretch>
              </p:blipFill>
              <p:spPr>
                <a:xfrm>
                  <a:off x="7707528" y="2543256"/>
                  <a:ext cx="23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8DB6993B-DB42-4C91-077D-E94CD556AB6A}"/>
                    </a:ext>
                  </a:extLst>
                </p14:cNvPr>
                <p14:cNvContentPartPr/>
                <p14:nvPr/>
              </p14:nvContentPartPr>
              <p14:xfrm>
                <a:off x="7813368" y="2547936"/>
                <a:ext cx="297360" cy="280080"/>
              </p14:xfrm>
            </p:contentPart>
          </mc:Choice>
          <mc:Fallback xmlns="">
            <p:pic>
              <p:nvPicPr>
                <p:cNvPr id="83" name="Freihand 82">
                  <a:extLst>
                    <a:ext uri="{FF2B5EF4-FFF2-40B4-BE49-F238E27FC236}">
                      <a16:creationId xmlns:a16="http://schemas.microsoft.com/office/drawing/2014/main" id="{8DB6993B-DB42-4C91-077D-E94CD556AB6A}"/>
                    </a:ext>
                  </a:extLst>
                </p:cNvPr>
                <p:cNvPicPr/>
                <p:nvPr/>
              </p:nvPicPr>
              <p:blipFill>
                <a:blip r:embed="rId143"/>
                <a:stretch>
                  <a:fillRect/>
                </a:stretch>
              </p:blipFill>
              <p:spPr>
                <a:xfrm>
                  <a:off x="7804728" y="2539296"/>
                  <a:ext cx="315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8FF7802E-F811-F998-C526-E6B853FD5B02}"/>
                    </a:ext>
                  </a:extLst>
                </p14:cNvPr>
                <p14:cNvContentPartPr/>
                <p14:nvPr/>
              </p14:nvContentPartPr>
              <p14:xfrm>
                <a:off x="8159688" y="2645856"/>
                <a:ext cx="177480" cy="101520"/>
              </p14:xfrm>
            </p:contentPart>
          </mc:Choice>
          <mc:Fallback xmlns="">
            <p:pic>
              <p:nvPicPr>
                <p:cNvPr id="84" name="Freihand 83">
                  <a:extLst>
                    <a:ext uri="{FF2B5EF4-FFF2-40B4-BE49-F238E27FC236}">
                      <a16:creationId xmlns:a16="http://schemas.microsoft.com/office/drawing/2014/main" id="{8FF7802E-F811-F998-C526-E6B853FD5B02}"/>
                    </a:ext>
                  </a:extLst>
                </p:cNvPr>
                <p:cNvPicPr/>
                <p:nvPr/>
              </p:nvPicPr>
              <p:blipFill>
                <a:blip r:embed="rId145"/>
                <a:stretch>
                  <a:fillRect/>
                </a:stretch>
              </p:blipFill>
              <p:spPr>
                <a:xfrm>
                  <a:off x="8151048" y="2636856"/>
                  <a:ext cx="195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36F85BA4-BD89-E19B-28D1-F2D388270E6C}"/>
                    </a:ext>
                  </a:extLst>
                </p14:cNvPr>
                <p14:cNvContentPartPr/>
                <p14:nvPr/>
              </p14:nvContentPartPr>
              <p14:xfrm>
                <a:off x="8374608" y="2471256"/>
                <a:ext cx="226440" cy="226080"/>
              </p14:xfrm>
            </p:contentPart>
          </mc:Choice>
          <mc:Fallback xmlns="">
            <p:pic>
              <p:nvPicPr>
                <p:cNvPr id="85" name="Freihand 84">
                  <a:extLst>
                    <a:ext uri="{FF2B5EF4-FFF2-40B4-BE49-F238E27FC236}">
                      <a16:creationId xmlns:a16="http://schemas.microsoft.com/office/drawing/2014/main" id="{36F85BA4-BD89-E19B-28D1-F2D388270E6C}"/>
                    </a:ext>
                  </a:extLst>
                </p:cNvPr>
                <p:cNvPicPr/>
                <p:nvPr/>
              </p:nvPicPr>
              <p:blipFill>
                <a:blip r:embed="rId147"/>
                <a:stretch>
                  <a:fillRect/>
                </a:stretch>
              </p:blipFill>
              <p:spPr>
                <a:xfrm>
                  <a:off x="8365608" y="2462616"/>
                  <a:ext cx="244080" cy="24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01E8209C-AE57-96D3-0033-2F5A780F399B}"/>
                  </a:ext>
                </a:extLst>
              </p14:cNvPr>
              <p14:cNvContentPartPr/>
              <p14:nvPr/>
            </p14:nvContentPartPr>
            <p14:xfrm>
              <a:off x="7453728" y="2729736"/>
              <a:ext cx="2633760" cy="467640"/>
            </p14:xfrm>
          </p:contentPart>
        </mc:Choice>
        <mc:Fallback xmlns="">
          <p:pic>
            <p:nvPicPr>
              <p:cNvPr id="94" name="Freihand 93">
                <a:extLst>
                  <a:ext uri="{FF2B5EF4-FFF2-40B4-BE49-F238E27FC236}">
                    <a16:creationId xmlns:a16="http://schemas.microsoft.com/office/drawing/2014/main" id="{01E8209C-AE57-96D3-0033-2F5A780F399B}"/>
                  </a:ext>
                </a:extLst>
              </p:cNvPr>
              <p:cNvPicPr/>
              <p:nvPr/>
            </p:nvPicPr>
            <p:blipFill>
              <a:blip r:embed="rId149"/>
              <a:stretch>
                <a:fillRect/>
              </a:stretch>
            </p:blipFill>
            <p:spPr>
              <a:xfrm>
                <a:off x="7445088" y="2720736"/>
                <a:ext cx="26514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AD221609-9FB4-D6DA-89A3-0338091270E5}"/>
                  </a:ext>
                </a:extLst>
              </p14:cNvPr>
              <p14:cNvContentPartPr/>
              <p14:nvPr/>
            </p14:nvContentPartPr>
            <p14:xfrm>
              <a:off x="9968688" y="2490696"/>
              <a:ext cx="1110600" cy="307080"/>
            </p14:xfrm>
          </p:contentPart>
        </mc:Choice>
        <mc:Fallback xmlns="">
          <p:pic>
            <p:nvPicPr>
              <p:cNvPr id="95" name="Freihand 94">
                <a:extLst>
                  <a:ext uri="{FF2B5EF4-FFF2-40B4-BE49-F238E27FC236}">
                    <a16:creationId xmlns:a16="http://schemas.microsoft.com/office/drawing/2014/main" id="{AD221609-9FB4-D6DA-89A3-0338091270E5}"/>
                  </a:ext>
                </a:extLst>
              </p:cNvPr>
              <p:cNvPicPr/>
              <p:nvPr/>
            </p:nvPicPr>
            <p:blipFill>
              <a:blip r:embed="rId151"/>
              <a:stretch>
                <a:fillRect/>
              </a:stretch>
            </p:blipFill>
            <p:spPr>
              <a:xfrm>
                <a:off x="9959688" y="2481696"/>
                <a:ext cx="11282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98F25889-E84E-EF97-D498-D58CEA7663CA}"/>
                  </a:ext>
                </a:extLst>
              </p14:cNvPr>
              <p14:cNvContentPartPr/>
              <p14:nvPr/>
            </p14:nvContentPartPr>
            <p14:xfrm>
              <a:off x="1864008" y="4332096"/>
              <a:ext cx="4496760" cy="181080"/>
            </p14:xfrm>
          </p:contentPart>
        </mc:Choice>
        <mc:Fallback xmlns="">
          <p:pic>
            <p:nvPicPr>
              <p:cNvPr id="97" name="Freihand 96">
                <a:extLst>
                  <a:ext uri="{FF2B5EF4-FFF2-40B4-BE49-F238E27FC236}">
                    <a16:creationId xmlns:a16="http://schemas.microsoft.com/office/drawing/2014/main" id="{98F25889-E84E-EF97-D498-D58CEA7663CA}"/>
                  </a:ext>
                </a:extLst>
              </p:cNvPr>
              <p:cNvPicPr/>
              <p:nvPr/>
            </p:nvPicPr>
            <p:blipFill>
              <a:blip r:embed="rId153"/>
              <a:stretch>
                <a:fillRect/>
              </a:stretch>
            </p:blipFill>
            <p:spPr>
              <a:xfrm>
                <a:off x="1855008" y="4323456"/>
                <a:ext cx="4514400" cy="198720"/>
              </a:xfrm>
              <a:prstGeom prst="rect">
                <a:avLst/>
              </a:prstGeom>
            </p:spPr>
          </p:pic>
        </mc:Fallback>
      </mc:AlternateContent>
      <p:grpSp>
        <p:nvGrpSpPr>
          <p:cNvPr id="121" name="Gruppieren 120">
            <a:extLst>
              <a:ext uri="{FF2B5EF4-FFF2-40B4-BE49-F238E27FC236}">
                <a16:creationId xmlns:a16="http://schemas.microsoft.com/office/drawing/2014/main" id="{4C39EAB5-CF85-164E-0ED7-7FCF0DE0A4CA}"/>
              </a:ext>
            </a:extLst>
          </p:cNvPr>
          <p:cNvGrpSpPr/>
          <p:nvPr/>
        </p:nvGrpSpPr>
        <p:grpSpPr>
          <a:xfrm>
            <a:off x="7351488" y="3422016"/>
            <a:ext cx="1194840" cy="1660680"/>
            <a:chOff x="7351488" y="3422016"/>
            <a:chExt cx="1194840" cy="1660680"/>
          </a:xfrm>
        </p:grpSpPr>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2AB90A36-3832-73EE-AACE-9B076A024248}"/>
                    </a:ext>
                  </a:extLst>
                </p14:cNvPr>
                <p14:cNvContentPartPr/>
                <p14:nvPr/>
              </p14:nvContentPartPr>
              <p14:xfrm>
                <a:off x="7351488" y="3422016"/>
                <a:ext cx="575640" cy="1660680"/>
              </p14:xfrm>
            </p:contentPart>
          </mc:Choice>
          <mc:Fallback xmlns="">
            <p:pic>
              <p:nvPicPr>
                <p:cNvPr id="98" name="Freihand 97">
                  <a:extLst>
                    <a:ext uri="{FF2B5EF4-FFF2-40B4-BE49-F238E27FC236}">
                      <a16:creationId xmlns:a16="http://schemas.microsoft.com/office/drawing/2014/main" id="{2AB90A36-3832-73EE-AACE-9B076A024248}"/>
                    </a:ext>
                  </a:extLst>
                </p:cNvPr>
                <p:cNvPicPr/>
                <p:nvPr/>
              </p:nvPicPr>
              <p:blipFill>
                <a:blip r:embed="rId155"/>
                <a:stretch>
                  <a:fillRect/>
                </a:stretch>
              </p:blipFill>
              <p:spPr>
                <a:xfrm>
                  <a:off x="7342488" y="3413016"/>
                  <a:ext cx="593280" cy="1678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8B979DD5-5AE7-20A7-95C6-8B53D0EB5044}"/>
                    </a:ext>
                  </a:extLst>
                </p14:cNvPr>
                <p14:cNvContentPartPr/>
                <p14:nvPr/>
              </p14:nvContentPartPr>
              <p14:xfrm>
                <a:off x="8025768" y="3953376"/>
                <a:ext cx="366840" cy="138960"/>
              </p14:xfrm>
            </p:contentPart>
          </mc:Choice>
          <mc:Fallback xmlns="">
            <p:pic>
              <p:nvPicPr>
                <p:cNvPr id="99" name="Freihand 98">
                  <a:extLst>
                    <a:ext uri="{FF2B5EF4-FFF2-40B4-BE49-F238E27FC236}">
                      <a16:creationId xmlns:a16="http://schemas.microsoft.com/office/drawing/2014/main" id="{8B979DD5-5AE7-20A7-95C6-8B53D0EB5044}"/>
                    </a:ext>
                  </a:extLst>
                </p:cNvPr>
                <p:cNvPicPr/>
                <p:nvPr/>
              </p:nvPicPr>
              <p:blipFill>
                <a:blip r:embed="rId157"/>
                <a:stretch>
                  <a:fillRect/>
                </a:stretch>
              </p:blipFill>
              <p:spPr>
                <a:xfrm>
                  <a:off x="8016768" y="3944376"/>
                  <a:ext cx="384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Freihand 99">
                  <a:extLst>
                    <a:ext uri="{FF2B5EF4-FFF2-40B4-BE49-F238E27FC236}">
                      <a16:creationId xmlns:a16="http://schemas.microsoft.com/office/drawing/2014/main" id="{B21929B4-4318-6364-B45D-53D411F9F782}"/>
                    </a:ext>
                  </a:extLst>
                </p14:cNvPr>
                <p14:cNvContentPartPr/>
                <p14:nvPr/>
              </p14:nvContentPartPr>
              <p14:xfrm>
                <a:off x="8077248" y="3839256"/>
                <a:ext cx="469080" cy="318600"/>
              </p14:xfrm>
            </p:contentPart>
          </mc:Choice>
          <mc:Fallback xmlns="">
            <p:pic>
              <p:nvPicPr>
                <p:cNvPr id="100" name="Freihand 99">
                  <a:extLst>
                    <a:ext uri="{FF2B5EF4-FFF2-40B4-BE49-F238E27FC236}">
                      <a16:creationId xmlns:a16="http://schemas.microsoft.com/office/drawing/2014/main" id="{B21929B4-4318-6364-B45D-53D411F9F782}"/>
                    </a:ext>
                  </a:extLst>
                </p:cNvPr>
                <p:cNvPicPr/>
                <p:nvPr/>
              </p:nvPicPr>
              <p:blipFill>
                <a:blip r:embed="rId159"/>
                <a:stretch>
                  <a:fillRect/>
                </a:stretch>
              </p:blipFill>
              <p:spPr>
                <a:xfrm>
                  <a:off x="8068608" y="3830616"/>
                  <a:ext cx="486720" cy="336240"/>
                </a:xfrm>
                <a:prstGeom prst="rect">
                  <a:avLst/>
                </a:prstGeom>
              </p:spPr>
            </p:pic>
          </mc:Fallback>
        </mc:AlternateContent>
      </p:grpSp>
      <p:grpSp>
        <p:nvGrpSpPr>
          <p:cNvPr id="144" name="Gruppieren 143">
            <a:extLst>
              <a:ext uri="{FF2B5EF4-FFF2-40B4-BE49-F238E27FC236}">
                <a16:creationId xmlns:a16="http://schemas.microsoft.com/office/drawing/2014/main" id="{FE98C949-C44B-7288-5F35-49B5B964A7C9}"/>
              </a:ext>
            </a:extLst>
          </p:cNvPr>
          <p:cNvGrpSpPr/>
          <p:nvPr/>
        </p:nvGrpSpPr>
        <p:grpSpPr>
          <a:xfrm>
            <a:off x="8854488" y="2066256"/>
            <a:ext cx="3146760" cy="2110680"/>
            <a:chOff x="8854488" y="2066256"/>
            <a:chExt cx="3146760" cy="2110680"/>
          </a:xfrm>
        </p:grpSpPr>
        <mc:AlternateContent xmlns:mc="http://schemas.openxmlformats.org/markup-compatibility/2006" xmlns:p14="http://schemas.microsoft.com/office/powerpoint/2010/main">
          <mc:Choice Requires="p14">
            <p:contentPart p14:bwMode="auto" r:id="rId160">
              <p14:nvContentPartPr>
                <p14:cNvPr id="87" name="Freihand 86">
                  <a:extLst>
                    <a:ext uri="{FF2B5EF4-FFF2-40B4-BE49-F238E27FC236}">
                      <a16:creationId xmlns:a16="http://schemas.microsoft.com/office/drawing/2014/main" id="{59D21347-6265-833C-0BDB-8202E519281D}"/>
                    </a:ext>
                  </a:extLst>
                </p14:cNvPr>
                <p14:cNvContentPartPr/>
                <p14:nvPr/>
              </p14:nvContentPartPr>
              <p14:xfrm>
                <a:off x="8854488" y="2483496"/>
                <a:ext cx="107280" cy="126720"/>
              </p14:xfrm>
            </p:contentPart>
          </mc:Choice>
          <mc:Fallback xmlns="">
            <p:pic>
              <p:nvPicPr>
                <p:cNvPr id="87" name="Freihand 86">
                  <a:extLst>
                    <a:ext uri="{FF2B5EF4-FFF2-40B4-BE49-F238E27FC236}">
                      <a16:creationId xmlns:a16="http://schemas.microsoft.com/office/drawing/2014/main" id="{59D21347-6265-833C-0BDB-8202E519281D}"/>
                    </a:ext>
                  </a:extLst>
                </p:cNvPr>
                <p:cNvPicPr/>
                <p:nvPr/>
              </p:nvPicPr>
              <p:blipFill>
                <a:blip r:embed="rId161"/>
                <a:stretch>
                  <a:fillRect/>
                </a:stretch>
              </p:blipFill>
              <p:spPr>
                <a:xfrm>
                  <a:off x="8845848" y="2474496"/>
                  <a:ext cx="124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8" name="Freihand 87">
                  <a:extLst>
                    <a:ext uri="{FF2B5EF4-FFF2-40B4-BE49-F238E27FC236}">
                      <a16:creationId xmlns:a16="http://schemas.microsoft.com/office/drawing/2014/main" id="{CA6CA199-66A4-1656-4C49-45F182122FAD}"/>
                    </a:ext>
                  </a:extLst>
                </p14:cNvPr>
                <p14:cNvContentPartPr/>
                <p14:nvPr/>
              </p14:nvContentPartPr>
              <p14:xfrm>
                <a:off x="8991648" y="2333016"/>
                <a:ext cx="309240" cy="218520"/>
              </p14:xfrm>
            </p:contentPart>
          </mc:Choice>
          <mc:Fallback xmlns="">
            <p:pic>
              <p:nvPicPr>
                <p:cNvPr id="88" name="Freihand 87">
                  <a:extLst>
                    <a:ext uri="{FF2B5EF4-FFF2-40B4-BE49-F238E27FC236}">
                      <a16:creationId xmlns:a16="http://schemas.microsoft.com/office/drawing/2014/main" id="{CA6CA199-66A4-1656-4C49-45F182122FAD}"/>
                    </a:ext>
                  </a:extLst>
                </p:cNvPr>
                <p:cNvPicPr/>
                <p:nvPr/>
              </p:nvPicPr>
              <p:blipFill>
                <a:blip r:embed="rId163"/>
                <a:stretch>
                  <a:fillRect/>
                </a:stretch>
              </p:blipFill>
              <p:spPr>
                <a:xfrm>
                  <a:off x="8982648" y="2324016"/>
                  <a:ext cx="326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9" name="Freihand 88">
                  <a:extLst>
                    <a:ext uri="{FF2B5EF4-FFF2-40B4-BE49-F238E27FC236}">
                      <a16:creationId xmlns:a16="http://schemas.microsoft.com/office/drawing/2014/main" id="{C932ED22-459A-5D12-1F02-A7D47DB61369}"/>
                    </a:ext>
                  </a:extLst>
                </p14:cNvPr>
                <p14:cNvContentPartPr/>
                <p14:nvPr/>
              </p14:nvContentPartPr>
              <p14:xfrm>
                <a:off x="9520488" y="2241576"/>
                <a:ext cx="313200" cy="310320"/>
              </p14:xfrm>
            </p:contentPart>
          </mc:Choice>
          <mc:Fallback xmlns="">
            <p:pic>
              <p:nvPicPr>
                <p:cNvPr id="89" name="Freihand 88">
                  <a:extLst>
                    <a:ext uri="{FF2B5EF4-FFF2-40B4-BE49-F238E27FC236}">
                      <a16:creationId xmlns:a16="http://schemas.microsoft.com/office/drawing/2014/main" id="{C932ED22-459A-5D12-1F02-A7D47DB61369}"/>
                    </a:ext>
                  </a:extLst>
                </p:cNvPr>
                <p:cNvPicPr/>
                <p:nvPr/>
              </p:nvPicPr>
              <p:blipFill>
                <a:blip r:embed="rId165"/>
                <a:stretch>
                  <a:fillRect/>
                </a:stretch>
              </p:blipFill>
              <p:spPr>
                <a:xfrm>
                  <a:off x="9511488" y="2232936"/>
                  <a:ext cx="3308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0" name="Freihand 89">
                  <a:extLst>
                    <a:ext uri="{FF2B5EF4-FFF2-40B4-BE49-F238E27FC236}">
                      <a16:creationId xmlns:a16="http://schemas.microsoft.com/office/drawing/2014/main" id="{538878B4-F400-9B05-8B8E-4522D48AFC9F}"/>
                    </a:ext>
                  </a:extLst>
                </p14:cNvPr>
                <p14:cNvContentPartPr/>
                <p14:nvPr/>
              </p14:nvContentPartPr>
              <p14:xfrm>
                <a:off x="10031688" y="2262816"/>
                <a:ext cx="198000" cy="152640"/>
              </p14:xfrm>
            </p:contentPart>
          </mc:Choice>
          <mc:Fallback xmlns="">
            <p:pic>
              <p:nvPicPr>
                <p:cNvPr id="90" name="Freihand 89">
                  <a:extLst>
                    <a:ext uri="{FF2B5EF4-FFF2-40B4-BE49-F238E27FC236}">
                      <a16:creationId xmlns:a16="http://schemas.microsoft.com/office/drawing/2014/main" id="{538878B4-F400-9B05-8B8E-4522D48AFC9F}"/>
                    </a:ext>
                  </a:extLst>
                </p:cNvPr>
                <p:cNvPicPr/>
                <p:nvPr/>
              </p:nvPicPr>
              <p:blipFill>
                <a:blip r:embed="rId167"/>
                <a:stretch>
                  <a:fillRect/>
                </a:stretch>
              </p:blipFill>
              <p:spPr>
                <a:xfrm>
                  <a:off x="10022688" y="2254176"/>
                  <a:ext cx="215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1" name="Freihand 90">
                  <a:extLst>
                    <a:ext uri="{FF2B5EF4-FFF2-40B4-BE49-F238E27FC236}">
                      <a16:creationId xmlns:a16="http://schemas.microsoft.com/office/drawing/2014/main" id="{DE2EB0E7-62C5-D5FD-CA6F-C64321982DE3}"/>
                    </a:ext>
                  </a:extLst>
                </p14:cNvPr>
                <p14:cNvContentPartPr/>
                <p14:nvPr/>
              </p14:nvContentPartPr>
              <p14:xfrm>
                <a:off x="10233288" y="2066256"/>
                <a:ext cx="528480" cy="281160"/>
              </p14:xfrm>
            </p:contentPart>
          </mc:Choice>
          <mc:Fallback xmlns="">
            <p:pic>
              <p:nvPicPr>
                <p:cNvPr id="91" name="Freihand 90">
                  <a:extLst>
                    <a:ext uri="{FF2B5EF4-FFF2-40B4-BE49-F238E27FC236}">
                      <a16:creationId xmlns:a16="http://schemas.microsoft.com/office/drawing/2014/main" id="{DE2EB0E7-62C5-D5FD-CA6F-C64321982DE3}"/>
                    </a:ext>
                  </a:extLst>
                </p:cNvPr>
                <p:cNvPicPr/>
                <p:nvPr/>
              </p:nvPicPr>
              <p:blipFill>
                <a:blip r:embed="rId169"/>
                <a:stretch>
                  <a:fillRect/>
                </a:stretch>
              </p:blipFill>
              <p:spPr>
                <a:xfrm>
                  <a:off x="10224648" y="2057256"/>
                  <a:ext cx="5461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996731F8-C649-7947-ED3A-A2079AFA1AD1}"/>
                    </a:ext>
                  </a:extLst>
                </p14:cNvPr>
                <p14:cNvContentPartPr/>
                <p14:nvPr/>
              </p14:nvContentPartPr>
              <p14:xfrm>
                <a:off x="8855568" y="3328056"/>
                <a:ext cx="437040" cy="245520"/>
              </p14:xfrm>
            </p:contentPart>
          </mc:Choice>
          <mc:Fallback xmlns="">
            <p:pic>
              <p:nvPicPr>
                <p:cNvPr id="101" name="Freihand 100">
                  <a:extLst>
                    <a:ext uri="{FF2B5EF4-FFF2-40B4-BE49-F238E27FC236}">
                      <a16:creationId xmlns:a16="http://schemas.microsoft.com/office/drawing/2014/main" id="{996731F8-C649-7947-ED3A-A2079AFA1AD1}"/>
                    </a:ext>
                  </a:extLst>
                </p:cNvPr>
                <p:cNvPicPr/>
                <p:nvPr/>
              </p:nvPicPr>
              <p:blipFill>
                <a:blip r:embed="rId171"/>
                <a:stretch>
                  <a:fillRect/>
                </a:stretch>
              </p:blipFill>
              <p:spPr>
                <a:xfrm>
                  <a:off x="8846568" y="3319056"/>
                  <a:ext cx="4546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9EC9E337-6505-D2ED-96B8-A674A1FD85CA}"/>
                    </a:ext>
                  </a:extLst>
                </p14:cNvPr>
                <p14:cNvContentPartPr/>
                <p14:nvPr/>
              </p14:nvContentPartPr>
              <p14:xfrm>
                <a:off x="9488808" y="3245976"/>
                <a:ext cx="100080" cy="113760"/>
              </p14:xfrm>
            </p:contentPart>
          </mc:Choice>
          <mc:Fallback xmlns="">
            <p:pic>
              <p:nvPicPr>
                <p:cNvPr id="102" name="Freihand 101">
                  <a:extLst>
                    <a:ext uri="{FF2B5EF4-FFF2-40B4-BE49-F238E27FC236}">
                      <a16:creationId xmlns:a16="http://schemas.microsoft.com/office/drawing/2014/main" id="{9EC9E337-6505-D2ED-96B8-A674A1FD85CA}"/>
                    </a:ext>
                  </a:extLst>
                </p:cNvPr>
                <p:cNvPicPr/>
                <p:nvPr/>
              </p:nvPicPr>
              <p:blipFill>
                <a:blip r:embed="rId173"/>
                <a:stretch>
                  <a:fillRect/>
                </a:stretch>
              </p:blipFill>
              <p:spPr>
                <a:xfrm>
                  <a:off x="9480168" y="3236976"/>
                  <a:ext cx="117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6D0E4EB9-50D0-1DDD-0F32-788EF0C4E28C}"/>
                    </a:ext>
                  </a:extLst>
                </p14:cNvPr>
                <p14:cNvContentPartPr/>
                <p14:nvPr/>
              </p14:nvContentPartPr>
              <p14:xfrm>
                <a:off x="9642528" y="3092256"/>
                <a:ext cx="129600" cy="219960"/>
              </p14:xfrm>
            </p:contentPart>
          </mc:Choice>
          <mc:Fallback xmlns="">
            <p:pic>
              <p:nvPicPr>
                <p:cNvPr id="103" name="Freihand 102">
                  <a:extLst>
                    <a:ext uri="{FF2B5EF4-FFF2-40B4-BE49-F238E27FC236}">
                      <a16:creationId xmlns:a16="http://schemas.microsoft.com/office/drawing/2014/main" id="{6D0E4EB9-50D0-1DDD-0F32-788EF0C4E28C}"/>
                    </a:ext>
                  </a:extLst>
                </p:cNvPr>
                <p:cNvPicPr/>
                <p:nvPr/>
              </p:nvPicPr>
              <p:blipFill>
                <a:blip r:embed="rId175"/>
                <a:stretch>
                  <a:fillRect/>
                </a:stretch>
              </p:blipFill>
              <p:spPr>
                <a:xfrm>
                  <a:off x="9633528" y="3083256"/>
                  <a:ext cx="1472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4ADB7356-6A50-2440-171E-33D938F947D8}"/>
                    </a:ext>
                  </a:extLst>
                </p14:cNvPr>
                <p14:cNvContentPartPr/>
                <p14:nvPr/>
              </p14:nvContentPartPr>
              <p14:xfrm>
                <a:off x="9816408" y="3022056"/>
                <a:ext cx="138960" cy="244800"/>
              </p14:xfrm>
            </p:contentPart>
          </mc:Choice>
          <mc:Fallback xmlns="">
            <p:pic>
              <p:nvPicPr>
                <p:cNvPr id="104" name="Freihand 103">
                  <a:extLst>
                    <a:ext uri="{FF2B5EF4-FFF2-40B4-BE49-F238E27FC236}">
                      <a16:creationId xmlns:a16="http://schemas.microsoft.com/office/drawing/2014/main" id="{4ADB7356-6A50-2440-171E-33D938F947D8}"/>
                    </a:ext>
                  </a:extLst>
                </p:cNvPr>
                <p:cNvPicPr/>
                <p:nvPr/>
              </p:nvPicPr>
              <p:blipFill>
                <a:blip r:embed="rId177"/>
                <a:stretch>
                  <a:fillRect/>
                </a:stretch>
              </p:blipFill>
              <p:spPr>
                <a:xfrm>
                  <a:off x="9807408" y="3013056"/>
                  <a:ext cx="156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66E81A53-E553-217A-9AC6-AC789040A2ED}"/>
                    </a:ext>
                  </a:extLst>
                </p14:cNvPr>
                <p14:cNvContentPartPr/>
                <p14:nvPr/>
              </p14:nvContentPartPr>
              <p14:xfrm>
                <a:off x="9937368" y="3077496"/>
                <a:ext cx="388800" cy="122040"/>
              </p14:xfrm>
            </p:contentPart>
          </mc:Choice>
          <mc:Fallback xmlns="">
            <p:pic>
              <p:nvPicPr>
                <p:cNvPr id="105" name="Freihand 104">
                  <a:extLst>
                    <a:ext uri="{FF2B5EF4-FFF2-40B4-BE49-F238E27FC236}">
                      <a16:creationId xmlns:a16="http://schemas.microsoft.com/office/drawing/2014/main" id="{66E81A53-E553-217A-9AC6-AC789040A2ED}"/>
                    </a:ext>
                  </a:extLst>
                </p:cNvPr>
                <p:cNvPicPr/>
                <p:nvPr/>
              </p:nvPicPr>
              <p:blipFill>
                <a:blip r:embed="rId179"/>
                <a:stretch>
                  <a:fillRect/>
                </a:stretch>
              </p:blipFill>
              <p:spPr>
                <a:xfrm>
                  <a:off x="9928368" y="3068856"/>
                  <a:ext cx="406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B2ADD4D7-A364-82F4-05FC-C58CB086C9D0}"/>
                    </a:ext>
                  </a:extLst>
                </p14:cNvPr>
                <p14:cNvContentPartPr/>
                <p14:nvPr/>
              </p14:nvContentPartPr>
              <p14:xfrm>
                <a:off x="10262448" y="2925576"/>
                <a:ext cx="12240" cy="11160"/>
              </p14:xfrm>
            </p:contentPart>
          </mc:Choice>
          <mc:Fallback xmlns="">
            <p:pic>
              <p:nvPicPr>
                <p:cNvPr id="106" name="Freihand 105">
                  <a:extLst>
                    <a:ext uri="{FF2B5EF4-FFF2-40B4-BE49-F238E27FC236}">
                      <a16:creationId xmlns:a16="http://schemas.microsoft.com/office/drawing/2014/main" id="{B2ADD4D7-A364-82F4-05FC-C58CB086C9D0}"/>
                    </a:ext>
                  </a:extLst>
                </p:cNvPr>
                <p:cNvPicPr/>
                <p:nvPr/>
              </p:nvPicPr>
              <p:blipFill>
                <a:blip r:embed="rId181"/>
                <a:stretch>
                  <a:fillRect/>
                </a:stretch>
              </p:blipFill>
              <p:spPr>
                <a:xfrm>
                  <a:off x="10253808" y="2916576"/>
                  <a:ext cx="29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73670C78-C537-77FC-F9E3-A0A53ADCD533}"/>
                    </a:ext>
                  </a:extLst>
                </p14:cNvPr>
                <p14:cNvContentPartPr/>
                <p14:nvPr/>
              </p14:nvContentPartPr>
              <p14:xfrm>
                <a:off x="10559808" y="2775096"/>
                <a:ext cx="345240" cy="320040"/>
              </p14:xfrm>
            </p:contentPart>
          </mc:Choice>
          <mc:Fallback xmlns="">
            <p:pic>
              <p:nvPicPr>
                <p:cNvPr id="107" name="Freihand 106">
                  <a:extLst>
                    <a:ext uri="{FF2B5EF4-FFF2-40B4-BE49-F238E27FC236}">
                      <a16:creationId xmlns:a16="http://schemas.microsoft.com/office/drawing/2014/main" id="{73670C78-C537-77FC-F9E3-A0A53ADCD533}"/>
                    </a:ext>
                  </a:extLst>
                </p:cNvPr>
                <p:cNvPicPr/>
                <p:nvPr/>
              </p:nvPicPr>
              <p:blipFill>
                <a:blip r:embed="rId183"/>
                <a:stretch>
                  <a:fillRect/>
                </a:stretch>
              </p:blipFill>
              <p:spPr>
                <a:xfrm>
                  <a:off x="10551168" y="2766096"/>
                  <a:ext cx="36288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Freihand 107">
                  <a:extLst>
                    <a:ext uri="{FF2B5EF4-FFF2-40B4-BE49-F238E27FC236}">
                      <a16:creationId xmlns:a16="http://schemas.microsoft.com/office/drawing/2014/main" id="{ADB51406-2A15-057C-07DA-3A33C9977F3F}"/>
                    </a:ext>
                  </a:extLst>
                </p14:cNvPr>
                <p14:cNvContentPartPr/>
                <p14:nvPr/>
              </p14:nvContentPartPr>
              <p14:xfrm>
                <a:off x="11045088" y="2793096"/>
                <a:ext cx="223560" cy="183600"/>
              </p14:xfrm>
            </p:contentPart>
          </mc:Choice>
          <mc:Fallback xmlns="">
            <p:pic>
              <p:nvPicPr>
                <p:cNvPr id="108" name="Freihand 107">
                  <a:extLst>
                    <a:ext uri="{FF2B5EF4-FFF2-40B4-BE49-F238E27FC236}">
                      <a16:creationId xmlns:a16="http://schemas.microsoft.com/office/drawing/2014/main" id="{ADB51406-2A15-057C-07DA-3A33C9977F3F}"/>
                    </a:ext>
                  </a:extLst>
                </p:cNvPr>
                <p:cNvPicPr/>
                <p:nvPr/>
              </p:nvPicPr>
              <p:blipFill>
                <a:blip r:embed="rId185"/>
                <a:stretch>
                  <a:fillRect/>
                </a:stretch>
              </p:blipFill>
              <p:spPr>
                <a:xfrm>
                  <a:off x="11036448" y="2784456"/>
                  <a:ext cx="241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9" name="Freihand 108">
                  <a:extLst>
                    <a:ext uri="{FF2B5EF4-FFF2-40B4-BE49-F238E27FC236}">
                      <a16:creationId xmlns:a16="http://schemas.microsoft.com/office/drawing/2014/main" id="{074A80F6-926F-963F-8D87-C49E996DD959}"/>
                    </a:ext>
                  </a:extLst>
                </p14:cNvPr>
                <p14:cNvContentPartPr/>
                <p14:nvPr/>
              </p14:nvContentPartPr>
              <p14:xfrm>
                <a:off x="11329488" y="2756376"/>
                <a:ext cx="96120" cy="306720"/>
              </p14:xfrm>
            </p:contentPart>
          </mc:Choice>
          <mc:Fallback xmlns="">
            <p:pic>
              <p:nvPicPr>
                <p:cNvPr id="109" name="Freihand 108">
                  <a:extLst>
                    <a:ext uri="{FF2B5EF4-FFF2-40B4-BE49-F238E27FC236}">
                      <a16:creationId xmlns:a16="http://schemas.microsoft.com/office/drawing/2014/main" id="{074A80F6-926F-963F-8D87-C49E996DD959}"/>
                    </a:ext>
                  </a:extLst>
                </p:cNvPr>
                <p:cNvPicPr/>
                <p:nvPr/>
              </p:nvPicPr>
              <p:blipFill>
                <a:blip r:embed="rId187"/>
                <a:stretch>
                  <a:fillRect/>
                </a:stretch>
              </p:blipFill>
              <p:spPr>
                <a:xfrm>
                  <a:off x="11320848" y="2747376"/>
                  <a:ext cx="1137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0" name="Freihand 109">
                  <a:extLst>
                    <a:ext uri="{FF2B5EF4-FFF2-40B4-BE49-F238E27FC236}">
                      <a16:creationId xmlns:a16="http://schemas.microsoft.com/office/drawing/2014/main" id="{672EB50E-0B50-F94C-4875-0319E38FC52F}"/>
                    </a:ext>
                  </a:extLst>
                </p14:cNvPr>
                <p14:cNvContentPartPr/>
                <p14:nvPr/>
              </p14:nvContentPartPr>
              <p14:xfrm>
                <a:off x="11449008" y="2572056"/>
                <a:ext cx="458640" cy="231840"/>
              </p14:xfrm>
            </p:contentPart>
          </mc:Choice>
          <mc:Fallback xmlns="">
            <p:pic>
              <p:nvPicPr>
                <p:cNvPr id="110" name="Freihand 109">
                  <a:extLst>
                    <a:ext uri="{FF2B5EF4-FFF2-40B4-BE49-F238E27FC236}">
                      <a16:creationId xmlns:a16="http://schemas.microsoft.com/office/drawing/2014/main" id="{672EB50E-0B50-F94C-4875-0319E38FC52F}"/>
                    </a:ext>
                  </a:extLst>
                </p:cNvPr>
                <p:cNvPicPr/>
                <p:nvPr/>
              </p:nvPicPr>
              <p:blipFill>
                <a:blip r:embed="rId189"/>
                <a:stretch>
                  <a:fillRect/>
                </a:stretch>
              </p:blipFill>
              <p:spPr>
                <a:xfrm>
                  <a:off x="11440368" y="2563056"/>
                  <a:ext cx="4762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1" name="Freihand 110">
                  <a:extLst>
                    <a:ext uri="{FF2B5EF4-FFF2-40B4-BE49-F238E27FC236}">
                      <a16:creationId xmlns:a16="http://schemas.microsoft.com/office/drawing/2014/main" id="{5B607F71-5C2C-E35A-1060-5F7DE102EC0C}"/>
                    </a:ext>
                  </a:extLst>
                </p14:cNvPr>
                <p14:cNvContentPartPr/>
                <p14:nvPr/>
              </p14:nvContentPartPr>
              <p14:xfrm>
                <a:off x="11755368" y="2471616"/>
                <a:ext cx="30960" cy="9360"/>
              </p14:xfrm>
            </p:contentPart>
          </mc:Choice>
          <mc:Fallback xmlns="">
            <p:pic>
              <p:nvPicPr>
                <p:cNvPr id="111" name="Freihand 110">
                  <a:extLst>
                    <a:ext uri="{FF2B5EF4-FFF2-40B4-BE49-F238E27FC236}">
                      <a16:creationId xmlns:a16="http://schemas.microsoft.com/office/drawing/2014/main" id="{5B607F71-5C2C-E35A-1060-5F7DE102EC0C}"/>
                    </a:ext>
                  </a:extLst>
                </p:cNvPr>
                <p:cNvPicPr/>
                <p:nvPr/>
              </p:nvPicPr>
              <p:blipFill>
                <a:blip r:embed="rId191"/>
                <a:stretch>
                  <a:fillRect/>
                </a:stretch>
              </p:blipFill>
              <p:spPr>
                <a:xfrm>
                  <a:off x="11746368" y="2462616"/>
                  <a:ext cx="48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2" name="Freihand 111">
                  <a:extLst>
                    <a:ext uri="{FF2B5EF4-FFF2-40B4-BE49-F238E27FC236}">
                      <a16:creationId xmlns:a16="http://schemas.microsoft.com/office/drawing/2014/main" id="{5C31F974-6A39-6B61-DFBD-931E47C34A4D}"/>
                    </a:ext>
                  </a:extLst>
                </p14:cNvPr>
                <p14:cNvContentPartPr/>
                <p14:nvPr/>
              </p14:nvContentPartPr>
              <p14:xfrm>
                <a:off x="9064728" y="3594456"/>
                <a:ext cx="132840" cy="212040"/>
              </p14:xfrm>
            </p:contentPart>
          </mc:Choice>
          <mc:Fallback xmlns="">
            <p:pic>
              <p:nvPicPr>
                <p:cNvPr id="112" name="Freihand 111">
                  <a:extLst>
                    <a:ext uri="{FF2B5EF4-FFF2-40B4-BE49-F238E27FC236}">
                      <a16:creationId xmlns:a16="http://schemas.microsoft.com/office/drawing/2014/main" id="{5C31F974-6A39-6B61-DFBD-931E47C34A4D}"/>
                    </a:ext>
                  </a:extLst>
                </p:cNvPr>
                <p:cNvPicPr/>
                <p:nvPr/>
              </p:nvPicPr>
              <p:blipFill>
                <a:blip r:embed="rId193"/>
                <a:stretch>
                  <a:fillRect/>
                </a:stretch>
              </p:blipFill>
              <p:spPr>
                <a:xfrm>
                  <a:off x="9055728" y="3585456"/>
                  <a:ext cx="1504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3" name="Freihand 112">
                  <a:extLst>
                    <a:ext uri="{FF2B5EF4-FFF2-40B4-BE49-F238E27FC236}">
                      <a16:creationId xmlns:a16="http://schemas.microsoft.com/office/drawing/2014/main" id="{BD95199A-1CE6-A94B-FDA2-F8B9D779F025}"/>
                    </a:ext>
                  </a:extLst>
                </p14:cNvPr>
                <p14:cNvContentPartPr/>
                <p14:nvPr/>
              </p14:nvContentPartPr>
              <p14:xfrm>
                <a:off x="9252648" y="3599496"/>
                <a:ext cx="79560" cy="125640"/>
              </p14:xfrm>
            </p:contentPart>
          </mc:Choice>
          <mc:Fallback xmlns="">
            <p:pic>
              <p:nvPicPr>
                <p:cNvPr id="113" name="Freihand 112">
                  <a:extLst>
                    <a:ext uri="{FF2B5EF4-FFF2-40B4-BE49-F238E27FC236}">
                      <a16:creationId xmlns:a16="http://schemas.microsoft.com/office/drawing/2014/main" id="{BD95199A-1CE6-A94B-FDA2-F8B9D779F025}"/>
                    </a:ext>
                  </a:extLst>
                </p:cNvPr>
                <p:cNvPicPr/>
                <p:nvPr/>
              </p:nvPicPr>
              <p:blipFill>
                <a:blip r:embed="rId195"/>
                <a:stretch>
                  <a:fillRect/>
                </a:stretch>
              </p:blipFill>
              <p:spPr>
                <a:xfrm>
                  <a:off x="9244008" y="3590856"/>
                  <a:ext cx="97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4" name="Freihand 113">
                  <a:extLst>
                    <a:ext uri="{FF2B5EF4-FFF2-40B4-BE49-F238E27FC236}">
                      <a16:creationId xmlns:a16="http://schemas.microsoft.com/office/drawing/2014/main" id="{41D1BCE3-8D83-6E19-5AA5-68ACED41CD4D}"/>
                    </a:ext>
                  </a:extLst>
                </p14:cNvPr>
                <p14:cNvContentPartPr/>
                <p14:nvPr/>
              </p14:nvContentPartPr>
              <p14:xfrm>
                <a:off x="9383328" y="3599856"/>
                <a:ext cx="105480" cy="244080"/>
              </p14:xfrm>
            </p:contentPart>
          </mc:Choice>
          <mc:Fallback xmlns="">
            <p:pic>
              <p:nvPicPr>
                <p:cNvPr id="114" name="Freihand 113">
                  <a:extLst>
                    <a:ext uri="{FF2B5EF4-FFF2-40B4-BE49-F238E27FC236}">
                      <a16:creationId xmlns:a16="http://schemas.microsoft.com/office/drawing/2014/main" id="{41D1BCE3-8D83-6E19-5AA5-68ACED41CD4D}"/>
                    </a:ext>
                  </a:extLst>
                </p:cNvPr>
                <p:cNvPicPr/>
                <p:nvPr/>
              </p:nvPicPr>
              <p:blipFill>
                <a:blip r:embed="rId197"/>
                <a:stretch>
                  <a:fillRect/>
                </a:stretch>
              </p:blipFill>
              <p:spPr>
                <a:xfrm>
                  <a:off x="9374688" y="3590856"/>
                  <a:ext cx="1231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5" name="Freihand 114">
                  <a:extLst>
                    <a:ext uri="{FF2B5EF4-FFF2-40B4-BE49-F238E27FC236}">
                      <a16:creationId xmlns:a16="http://schemas.microsoft.com/office/drawing/2014/main" id="{9D072C23-3EFC-D716-C460-1CBE48E4C7D3}"/>
                    </a:ext>
                  </a:extLst>
                </p14:cNvPr>
                <p14:cNvContentPartPr/>
                <p14:nvPr/>
              </p14:nvContentPartPr>
              <p14:xfrm>
                <a:off x="9541368" y="3567456"/>
                <a:ext cx="204480" cy="89640"/>
              </p14:xfrm>
            </p:contentPart>
          </mc:Choice>
          <mc:Fallback xmlns="">
            <p:pic>
              <p:nvPicPr>
                <p:cNvPr id="115" name="Freihand 114">
                  <a:extLst>
                    <a:ext uri="{FF2B5EF4-FFF2-40B4-BE49-F238E27FC236}">
                      <a16:creationId xmlns:a16="http://schemas.microsoft.com/office/drawing/2014/main" id="{9D072C23-3EFC-D716-C460-1CBE48E4C7D3}"/>
                    </a:ext>
                  </a:extLst>
                </p:cNvPr>
                <p:cNvPicPr/>
                <p:nvPr/>
              </p:nvPicPr>
              <p:blipFill>
                <a:blip r:embed="rId199"/>
                <a:stretch>
                  <a:fillRect/>
                </a:stretch>
              </p:blipFill>
              <p:spPr>
                <a:xfrm>
                  <a:off x="9532368" y="3558816"/>
                  <a:ext cx="222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6" name="Freihand 115">
                  <a:extLst>
                    <a:ext uri="{FF2B5EF4-FFF2-40B4-BE49-F238E27FC236}">
                      <a16:creationId xmlns:a16="http://schemas.microsoft.com/office/drawing/2014/main" id="{D5532A52-75EE-A70A-1762-9EFF8C4BE29B}"/>
                    </a:ext>
                  </a:extLst>
                </p14:cNvPr>
                <p14:cNvContentPartPr/>
                <p14:nvPr/>
              </p14:nvContentPartPr>
              <p14:xfrm>
                <a:off x="9797328" y="3428496"/>
                <a:ext cx="136440" cy="133920"/>
              </p14:xfrm>
            </p:contentPart>
          </mc:Choice>
          <mc:Fallback xmlns="">
            <p:pic>
              <p:nvPicPr>
                <p:cNvPr id="116" name="Freihand 115">
                  <a:extLst>
                    <a:ext uri="{FF2B5EF4-FFF2-40B4-BE49-F238E27FC236}">
                      <a16:creationId xmlns:a16="http://schemas.microsoft.com/office/drawing/2014/main" id="{D5532A52-75EE-A70A-1762-9EFF8C4BE29B}"/>
                    </a:ext>
                  </a:extLst>
                </p:cNvPr>
                <p:cNvPicPr/>
                <p:nvPr/>
              </p:nvPicPr>
              <p:blipFill>
                <a:blip r:embed="rId201"/>
                <a:stretch>
                  <a:fillRect/>
                </a:stretch>
              </p:blipFill>
              <p:spPr>
                <a:xfrm>
                  <a:off x="9788328" y="3419496"/>
                  <a:ext cx="154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7" name="Freihand 116">
                  <a:extLst>
                    <a:ext uri="{FF2B5EF4-FFF2-40B4-BE49-F238E27FC236}">
                      <a16:creationId xmlns:a16="http://schemas.microsoft.com/office/drawing/2014/main" id="{C1CCC9DF-F131-2478-B180-9615C2C23E0E}"/>
                    </a:ext>
                  </a:extLst>
                </p14:cNvPr>
                <p14:cNvContentPartPr/>
                <p14:nvPr/>
              </p14:nvContentPartPr>
              <p14:xfrm>
                <a:off x="9995328" y="3374496"/>
                <a:ext cx="350640" cy="149760"/>
              </p14:xfrm>
            </p:contentPart>
          </mc:Choice>
          <mc:Fallback xmlns="">
            <p:pic>
              <p:nvPicPr>
                <p:cNvPr id="117" name="Freihand 116">
                  <a:extLst>
                    <a:ext uri="{FF2B5EF4-FFF2-40B4-BE49-F238E27FC236}">
                      <a16:creationId xmlns:a16="http://schemas.microsoft.com/office/drawing/2014/main" id="{C1CCC9DF-F131-2478-B180-9615C2C23E0E}"/>
                    </a:ext>
                  </a:extLst>
                </p:cNvPr>
                <p:cNvPicPr/>
                <p:nvPr/>
              </p:nvPicPr>
              <p:blipFill>
                <a:blip r:embed="rId203"/>
                <a:stretch>
                  <a:fillRect/>
                </a:stretch>
              </p:blipFill>
              <p:spPr>
                <a:xfrm>
                  <a:off x="9986328" y="3365496"/>
                  <a:ext cx="368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8" name="Freihand 117">
                  <a:extLst>
                    <a:ext uri="{FF2B5EF4-FFF2-40B4-BE49-F238E27FC236}">
                      <a16:creationId xmlns:a16="http://schemas.microsoft.com/office/drawing/2014/main" id="{552BC2E3-F6FA-7075-7512-338977BE0282}"/>
                    </a:ext>
                  </a:extLst>
                </p14:cNvPr>
                <p14:cNvContentPartPr/>
                <p14:nvPr/>
              </p14:nvContentPartPr>
              <p14:xfrm>
                <a:off x="10400688" y="3352536"/>
                <a:ext cx="91080" cy="105480"/>
              </p14:xfrm>
            </p:contentPart>
          </mc:Choice>
          <mc:Fallback xmlns="">
            <p:pic>
              <p:nvPicPr>
                <p:cNvPr id="118" name="Freihand 117">
                  <a:extLst>
                    <a:ext uri="{FF2B5EF4-FFF2-40B4-BE49-F238E27FC236}">
                      <a16:creationId xmlns:a16="http://schemas.microsoft.com/office/drawing/2014/main" id="{552BC2E3-F6FA-7075-7512-338977BE0282}"/>
                    </a:ext>
                  </a:extLst>
                </p:cNvPr>
                <p:cNvPicPr/>
                <p:nvPr/>
              </p:nvPicPr>
              <p:blipFill>
                <a:blip r:embed="rId205"/>
                <a:stretch>
                  <a:fillRect/>
                </a:stretch>
              </p:blipFill>
              <p:spPr>
                <a:xfrm>
                  <a:off x="10392048" y="3343536"/>
                  <a:ext cx="108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9" name="Freihand 118">
                  <a:extLst>
                    <a:ext uri="{FF2B5EF4-FFF2-40B4-BE49-F238E27FC236}">
                      <a16:creationId xmlns:a16="http://schemas.microsoft.com/office/drawing/2014/main" id="{A6F18D73-930C-7D6F-9B02-98283963B403}"/>
                    </a:ext>
                  </a:extLst>
                </p14:cNvPr>
                <p14:cNvContentPartPr/>
                <p14:nvPr/>
              </p14:nvContentPartPr>
              <p14:xfrm>
                <a:off x="10771848" y="3159576"/>
                <a:ext cx="342360" cy="356040"/>
              </p14:xfrm>
            </p:contentPart>
          </mc:Choice>
          <mc:Fallback xmlns="">
            <p:pic>
              <p:nvPicPr>
                <p:cNvPr id="119" name="Freihand 118">
                  <a:extLst>
                    <a:ext uri="{FF2B5EF4-FFF2-40B4-BE49-F238E27FC236}">
                      <a16:creationId xmlns:a16="http://schemas.microsoft.com/office/drawing/2014/main" id="{A6F18D73-930C-7D6F-9B02-98283963B403}"/>
                    </a:ext>
                  </a:extLst>
                </p:cNvPr>
                <p:cNvPicPr/>
                <p:nvPr/>
              </p:nvPicPr>
              <p:blipFill>
                <a:blip r:embed="rId207"/>
                <a:stretch>
                  <a:fillRect/>
                </a:stretch>
              </p:blipFill>
              <p:spPr>
                <a:xfrm>
                  <a:off x="10763208" y="3150576"/>
                  <a:ext cx="3600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2" name="Freihand 121">
                  <a:extLst>
                    <a:ext uri="{FF2B5EF4-FFF2-40B4-BE49-F238E27FC236}">
                      <a16:creationId xmlns:a16="http://schemas.microsoft.com/office/drawing/2014/main" id="{8C1925C9-ED05-4ED0-D691-775BB58794D5}"/>
                    </a:ext>
                  </a:extLst>
                </p14:cNvPr>
                <p14:cNvContentPartPr/>
                <p14:nvPr/>
              </p14:nvContentPartPr>
              <p14:xfrm>
                <a:off x="8860248" y="3985776"/>
                <a:ext cx="171000" cy="98640"/>
              </p14:xfrm>
            </p:contentPart>
          </mc:Choice>
          <mc:Fallback xmlns="">
            <p:pic>
              <p:nvPicPr>
                <p:cNvPr id="122" name="Freihand 121">
                  <a:extLst>
                    <a:ext uri="{FF2B5EF4-FFF2-40B4-BE49-F238E27FC236}">
                      <a16:creationId xmlns:a16="http://schemas.microsoft.com/office/drawing/2014/main" id="{8C1925C9-ED05-4ED0-D691-775BB58794D5}"/>
                    </a:ext>
                  </a:extLst>
                </p:cNvPr>
                <p:cNvPicPr/>
                <p:nvPr/>
              </p:nvPicPr>
              <p:blipFill>
                <a:blip r:embed="rId209"/>
                <a:stretch>
                  <a:fillRect/>
                </a:stretch>
              </p:blipFill>
              <p:spPr>
                <a:xfrm>
                  <a:off x="8851608" y="3976776"/>
                  <a:ext cx="188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3" name="Freihand 122">
                  <a:extLst>
                    <a:ext uri="{FF2B5EF4-FFF2-40B4-BE49-F238E27FC236}">
                      <a16:creationId xmlns:a16="http://schemas.microsoft.com/office/drawing/2014/main" id="{4847D08E-AC68-485D-6B34-55710CBA04FB}"/>
                    </a:ext>
                  </a:extLst>
                </p14:cNvPr>
                <p14:cNvContentPartPr/>
                <p14:nvPr/>
              </p14:nvContentPartPr>
              <p14:xfrm>
                <a:off x="9049248" y="3920976"/>
                <a:ext cx="307440" cy="255960"/>
              </p14:xfrm>
            </p:contentPart>
          </mc:Choice>
          <mc:Fallback xmlns="">
            <p:pic>
              <p:nvPicPr>
                <p:cNvPr id="123" name="Freihand 122">
                  <a:extLst>
                    <a:ext uri="{FF2B5EF4-FFF2-40B4-BE49-F238E27FC236}">
                      <a16:creationId xmlns:a16="http://schemas.microsoft.com/office/drawing/2014/main" id="{4847D08E-AC68-485D-6B34-55710CBA04FB}"/>
                    </a:ext>
                  </a:extLst>
                </p:cNvPr>
                <p:cNvPicPr/>
                <p:nvPr/>
              </p:nvPicPr>
              <p:blipFill>
                <a:blip r:embed="rId211"/>
                <a:stretch>
                  <a:fillRect/>
                </a:stretch>
              </p:blipFill>
              <p:spPr>
                <a:xfrm>
                  <a:off x="9040248" y="3911976"/>
                  <a:ext cx="3250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4" name="Freihand 123">
                  <a:extLst>
                    <a:ext uri="{FF2B5EF4-FFF2-40B4-BE49-F238E27FC236}">
                      <a16:creationId xmlns:a16="http://schemas.microsoft.com/office/drawing/2014/main" id="{2B4AAB4F-3C1E-30BD-006A-8548F729C7B8}"/>
                    </a:ext>
                  </a:extLst>
                </p14:cNvPr>
                <p14:cNvContentPartPr/>
                <p14:nvPr/>
              </p14:nvContentPartPr>
              <p14:xfrm>
                <a:off x="9389808" y="3860856"/>
                <a:ext cx="51480" cy="227520"/>
              </p14:xfrm>
            </p:contentPart>
          </mc:Choice>
          <mc:Fallback xmlns="">
            <p:pic>
              <p:nvPicPr>
                <p:cNvPr id="124" name="Freihand 123">
                  <a:extLst>
                    <a:ext uri="{FF2B5EF4-FFF2-40B4-BE49-F238E27FC236}">
                      <a16:creationId xmlns:a16="http://schemas.microsoft.com/office/drawing/2014/main" id="{2B4AAB4F-3C1E-30BD-006A-8548F729C7B8}"/>
                    </a:ext>
                  </a:extLst>
                </p:cNvPr>
                <p:cNvPicPr/>
                <p:nvPr/>
              </p:nvPicPr>
              <p:blipFill>
                <a:blip r:embed="rId213"/>
                <a:stretch>
                  <a:fillRect/>
                </a:stretch>
              </p:blipFill>
              <p:spPr>
                <a:xfrm>
                  <a:off x="9380808" y="3851856"/>
                  <a:ext cx="69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5" name="Freihand 124">
                  <a:extLst>
                    <a:ext uri="{FF2B5EF4-FFF2-40B4-BE49-F238E27FC236}">
                      <a16:creationId xmlns:a16="http://schemas.microsoft.com/office/drawing/2014/main" id="{D97536D2-AB34-9C3F-78C9-45D14384A363}"/>
                    </a:ext>
                  </a:extLst>
                </p14:cNvPr>
                <p14:cNvContentPartPr/>
                <p14:nvPr/>
              </p14:nvContentPartPr>
              <p14:xfrm>
                <a:off x="9494208" y="3746376"/>
                <a:ext cx="359640" cy="210240"/>
              </p14:xfrm>
            </p:contentPart>
          </mc:Choice>
          <mc:Fallback xmlns="">
            <p:pic>
              <p:nvPicPr>
                <p:cNvPr id="125" name="Freihand 124">
                  <a:extLst>
                    <a:ext uri="{FF2B5EF4-FFF2-40B4-BE49-F238E27FC236}">
                      <a16:creationId xmlns:a16="http://schemas.microsoft.com/office/drawing/2014/main" id="{D97536D2-AB34-9C3F-78C9-45D14384A363}"/>
                    </a:ext>
                  </a:extLst>
                </p:cNvPr>
                <p:cNvPicPr/>
                <p:nvPr/>
              </p:nvPicPr>
              <p:blipFill>
                <a:blip r:embed="rId215"/>
                <a:stretch>
                  <a:fillRect/>
                </a:stretch>
              </p:blipFill>
              <p:spPr>
                <a:xfrm>
                  <a:off x="9485208" y="3737736"/>
                  <a:ext cx="377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6" name="Freihand 125">
                  <a:extLst>
                    <a:ext uri="{FF2B5EF4-FFF2-40B4-BE49-F238E27FC236}">
                      <a16:creationId xmlns:a16="http://schemas.microsoft.com/office/drawing/2014/main" id="{C8AE43F4-9243-048B-9B4E-76C707F98946}"/>
                    </a:ext>
                  </a:extLst>
                </p14:cNvPr>
                <p14:cNvContentPartPr/>
                <p14:nvPr/>
              </p14:nvContentPartPr>
              <p14:xfrm>
                <a:off x="9855288" y="3645936"/>
                <a:ext cx="122040" cy="159120"/>
              </p14:xfrm>
            </p:contentPart>
          </mc:Choice>
          <mc:Fallback xmlns="">
            <p:pic>
              <p:nvPicPr>
                <p:cNvPr id="126" name="Freihand 125">
                  <a:extLst>
                    <a:ext uri="{FF2B5EF4-FFF2-40B4-BE49-F238E27FC236}">
                      <a16:creationId xmlns:a16="http://schemas.microsoft.com/office/drawing/2014/main" id="{C8AE43F4-9243-048B-9B4E-76C707F98946}"/>
                    </a:ext>
                  </a:extLst>
                </p:cNvPr>
                <p:cNvPicPr/>
                <p:nvPr/>
              </p:nvPicPr>
              <p:blipFill>
                <a:blip r:embed="rId217"/>
                <a:stretch>
                  <a:fillRect/>
                </a:stretch>
              </p:blipFill>
              <p:spPr>
                <a:xfrm>
                  <a:off x="9846648" y="3636936"/>
                  <a:ext cx="139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7" name="Freihand 126">
                  <a:extLst>
                    <a:ext uri="{FF2B5EF4-FFF2-40B4-BE49-F238E27FC236}">
                      <a16:creationId xmlns:a16="http://schemas.microsoft.com/office/drawing/2014/main" id="{2D22AB2D-04C7-1F34-EEB6-85F79E1D71B6}"/>
                    </a:ext>
                  </a:extLst>
                </p14:cNvPr>
                <p14:cNvContentPartPr/>
                <p14:nvPr/>
              </p14:nvContentPartPr>
              <p14:xfrm>
                <a:off x="10225008" y="3631176"/>
                <a:ext cx="36720" cy="146880"/>
              </p14:xfrm>
            </p:contentPart>
          </mc:Choice>
          <mc:Fallback xmlns="">
            <p:pic>
              <p:nvPicPr>
                <p:cNvPr id="127" name="Freihand 126">
                  <a:extLst>
                    <a:ext uri="{FF2B5EF4-FFF2-40B4-BE49-F238E27FC236}">
                      <a16:creationId xmlns:a16="http://schemas.microsoft.com/office/drawing/2014/main" id="{2D22AB2D-04C7-1F34-EEB6-85F79E1D71B6}"/>
                    </a:ext>
                  </a:extLst>
                </p:cNvPr>
                <p:cNvPicPr/>
                <p:nvPr/>
              </p:nvPicPr>
              <p:blipFill>
                <a:blip r:embed="rId219"/>
                <a:stretch>
                  <a:fillRect/>
                </a:stretch>
              </p:blipFill>
              <p:spPr>
                <a:xfrm>
                  <a:off x="10216368" y="3622176"/>
                  <a:ext cx="54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8" name="Freihand 127">
                  <a:extLst>
                    <a:ext uri="{FF2B5EF4-FFF2-40B4-BE49-F238E27FC236}">
                      <a16:creationId xmlns:a16="http://schemas.microsoft.com/office/drawing/2014/main" id="{9EBF9D66-EEEB-1573-93B5-3F32B2B6DA1B}"/>
                    </a:ext>
                  </a:extLst>
                </p14:cNvPr>
                <p14:cNvContentPartPr/>
                <p14:nvPr/>
              </p14:nvContentPartPr>
              <p14:xfrm>
                <a:off x="10133208" y="3567456"/>
                <a:ext cx="227880" cy="234360"/>
              </p14:xfrm>
            </p:contentPart>
          </mc:Choice>
          <mc:Fallback xmlns="">
            <p:pic>
              <p:nvPicPr>
                <p:cNvPr id="128" name="Freihand 127">
                  <a:extLst>
                    <a:ext uri="{FF2B5EF4-FFF2-40B4-BE49-F238E27FC236}">
                      <a16:creationId xmlns:a16="http://schemas.microsoft.com/office/drawing/2014/main" id="{9EBF9D66-EEEB-1573-93B5-3F32B2B6DA1B}"/>
                    </a:ext>
                  </a:extLst>
                </p:cNvPr>
                <p:cNvPicPr/>
                <p:nvPr/>
              </p:nvPicPr>
              <p:blipFill>
                <a:blip r:embed="rId221"/>
                <a:stretch>
                  <a:fillRect/>
                </a:stretch>
              </p:blipFill>
              <p:spPr>
                <a:xfrm>
                  <a:off x="10124208" y="3558456"/>
                  <a:ext cx="2455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9" name="Freihand 128">
                  <a:extLst>
                    <a:ext uri="{FF2B5EF4-FFF2-40B4-BE49-F238E27FC236}">
                      <a16:creationId xmlns:a16="http://schemas.microsoft.com/office/drawing/2014/main" id="{6FA448FC-613E-BA5E-0104-0810395BC1AC}"/>
                    </a:ext>
                  </a:extLst>
                </p14:cNvPr>
                <p14:cNvContentPartPr/>
                <p14:nvPr/>
              </p14:nvContentPartPr>
              <p14:xfrm>
                <a:off x="10394928" y="3631176"/>
                <a:ext cx="142200" cy="93240"/>
              </p14:xfrm>
            </p:contentPart>
          </mc:Choice>
          <mc:Fallback xmlns="">
            <p:pic>
              <p:nvPicPr>
                <p:cNvPr id="129" name="Freihand 128">
                  <a:extLst>
                    <a:ext uri="{FF2B5EF4-FFF2-40B4-BE49-F238E27FC236}">
                      <a16:creationId xmlns:a16="http://schemas.microsoft.com/office/drawing/2014/main" id="{6FA448FC-613E-BA5E-0104-0810395BC1AC}"/>
                    </a:ext>
                  </a:extLst>
                </p:cNvPr>
                <p:cNvPicPr/>
                <p:nvPr/>
              </p:nvPicPr>
              <p:blipFill>
                <a:blip r:embed="rId223"/>
                <a:stretch>
                  <a:fillRect/>
                </a:stretch>
              </p:blipFill>
              <p:spPr>
                <a:xfrm>
                  <a:off x="10385928" y="3622176"/>
                  <a:ext cx="159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0" name="Freihand 129">
                  <a:extLst>
                    <a:ext uri="{FF2B5EF4-FFF2-40B4-BE49-F238E27FC236}">
                      <a16:creationId xmlns:a16="http://schemas.microsoft.com/office/drawing/2014/main" id="{8D8F1437-68D8-CF8E-C7F9-CD378753FA8C}"/>
                    </a:ext>
                  </a:extLst>
                </p14:cNvPr>
                <p14:cNvContentPartPr/>
                <p14:nvPr/>
              </p14:nvContentPartPr>
              <p14:xfrm>
                <a:off x="10586088" y="3531816"/>
                <a:ext cx="203400" cy="160560"/>
              </p14:xfrm>
            </p:contentPart>
          </mc:Choice>
          <mc:Fallback xmlns="">
            <p:pic>
              <p:nvPicPr>
                <p:cNvPr id="130" name="Freihand 129">
                  <a:extLst>
                    <a:ext uri="{FF2B5EF4-FFF2-40B4-BE49-F238E27FC236}">
                      <a16:creationId xmlns:a16="http://schemas.microsoft.com/office/drawing/2014/main" id="{8D8F1437-68D8-CF8E-C7F9-CD378753FA8C}"/>
                    </a:ext>
                  </a:extLst>
                </p:cNvPr>
                <p:cNvPicPr/>
                <p:nvPr/>
              </p:nvPicPr>
              <p:blipFill>
                <a:blip r:embed="rId225"/>
                <a:stretch>
                  <a:fillRect/>
                </a:stretch>
              </p:blipFill>
              <p:spPr>
                <a:xfrm>
                  <a:off x="10577088" y="3522816"/>
                  <a:ext cx="221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1" name="Freihand 130">
                  <a:extLst>
                    <a:ext uri="{FF2B5EF4-FFF2-40B4-BE49-F238E27FC236}">
                      <a16:creationId xmlns:a16="http://schemas.microsoft.com/office/drawing/2014/main" id="{7CC64ADD-F83E-7D8A-2440-A603E08E3ECF}"/>
                    </a:ext>
                  </a:extLst>
                </p14:cNvPr>
                <p14:cNvContentPartPr/>
                <p14:nvPr/>
              </p14:nvContentPartPr>
              <p14:xfrm>
                <a:off x="10807848" y="3507336"/>
                <a:ext cx="81360" cy="111240"/>
              </p14:xfrm>
            </p:contentPart>
          </mc:Choice>
          <mc:Fallback xmlns="">
            <p:pic>
              <p:nvPicPr>
                <p:cNvPr id="131" name="Freihand 130">
                  <a:extLst>
                    <a:ext uri="{FF2B5EF4-FFF2-40B4-BE49-F238E27FC236}">
                      <a16:creationId xmlns:a16="http://schemas.microsoft.com/office/drawing/2014/main" id="{7CC64ADD-F83E-7D8A-2440-A603E08E3ECF}"/>
                    </a:ext>
                  </a:extLst>
                </p:cNvPr>
                <p:cNvPicPr/>
                <p:nvPr/>
              </p:nvPicPr>
              <p:blipFill>
                <a:blip r:embed="rId227"/>
                <a:stretch>
                  <a:fillRect/>
                </a:stretch>
              </p:blipFill>
              <p:spPr>
                <a:xfrm>
                  <a:off x="10798848" y="3498336"/>
                  <a:ext cx="99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 name="Freihand 131">
                  <a:extLst>
                    <a:ext uri="{FF2B5EF4-FFF2-40B4-BE49-F238E27FC236}">
                      <a16:creationId xmlns:a16="http://schemas.microsoft.com/office/drawing/2014/main" id="{873A0AE2-13D5-C2D0-9858-7E84B875443E}"/>
                    </a:ext>
                  </a:extLst>
                </p14:cNvPr>
                <p14:cNvContentPartPr/>
                <p14:nvPr/>
              </p14:nvContentPartPr>
              <p14:xfrm>
                <a:off x="10890288" y="3439656"/>
                <a:ext cx="423360" cy="171000"/>
              </p14:xfrm>
            </p:contentPart>
          </mc:Choice>
          <mc:Fallback xmlns="">
            <p:pic>
              <p:nvPicPr>
                <p:cNvPr id="132" name="Freihand 131">
                  <a:extLst>
                    <a:ext uri="{FF2B5EF4-FFF2-40B4-BE49-F238E27FC236}">
                      <a16:creationId xmlns:a16="http://schemas.microsoft.com/office/drawing/2014/main" id="{873A0AE2-13D5-C2D0-9858-7E84B875443E}"/>
                    </a:ext>
                  </a:extLst>
                </p:cNvPr>
                <p:cNvPicPr/>
                <p:nvPr/>
              </p:nvPicPr>
              <p:blipFill>
                <a:blip r:embed="rId229"/>
                <a:stretch>
                  <a:fillRect/>
                </a:stretch>
              </p:blipFill>
              <p:spPr>
                <a:xfrm>
                  <a:off x="10881288" y="3431016"/>
                  <a:ext cx="441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3" name="Freihand 132">
                  <a:extLst>
                    <a:ext uri="{FF2B5EF4-FFF2-40B4-BE49-F238E27FC236}">
                      <a16:creationId xmlns:a16="http://schemas.microsoft.com/office/drawing/2014/main" id="{B1782C09-A32D-416D-ABCD-CD5EABE05A18}"/>
                    </a:ext>
                  </a:extLst>
                </p14:cNvPr>
                <p14:cNvContentPartPr/>
                <p14:nvPr/>
              </p14:nvContentPartPr>
              <p14:xfrm>
                <a:off x="11335968" y="3176496"/>
                <a:ext cx="350640" cy="285120"/>
              </p14:xfrm>
            </p:contentPart>
          </mc:Choice>
          <mc:Fallback xmlns="">
            <p:pic>
              <p:nvPicPr>
                <p:cNvPr id="133" name="Freihand 132">
                  <a:extLst>
                    <a:ext uri="{FF2B5EF4-FFF2-40B4-BE49-F238E27FC236}">
                      <a16:creationId xmlns:a16="http://schemas.microsoft.com/office/drawing/2014/main" id="{B1782C09-A32D-416D-ABCD-CD5EABE05A18}"/>
                    </a:ext>
                  </a:extLst>
                </p:cNvPr>
                <p:cNvPicPr/>
                <p:nvPr/>
              </p:nvPicPr>
              <p:blipFill>
                <a:blip r:embed="rId231"/>
                <a:stretch>
                  <a:fillRect/>
                </a:stretch>
              </p:blipFill>
              <p:spPr>
                <a:xfrm>
                  <a:off x="11326968" y="3167496"/>
                  <a:ext cx="368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 name="Freihand 134">
                  <a:extLst>
                    <a:ext uri="{FF2B5EF4-FFF2-40B4-BE49-F238E27FC236}">
                      <a16:creationId xmlns:a16="http://schemas.microsoft.com/office/drawing/2014/main" id="{8B02B412-9070-48A3-C319-7D9A5E669195}"/>
                    </a:ext>
                  </a:extLst>
                </p14:cNvPr>
                <p14:cNvContentPartPr/>
                <p14:nvPr/>
              </p14:nvContentPartPr>
              <p14:xfrm>
                <a:off x="10166688" y="3951936"/>
                <a:ext cx="244440" cy="89280"/>
              </p14:xfrm>
            </p:contentPart>
          </mc:Choice>
          <mc:Fallback xmlns="">
            <p:pic>
              <p:nvPicPr>
                <p:cNvPr id="135" name="Freihand 134">
                  <a:extLst>
                    <a:ext uri="{FF2B5EF4-FFF2-40B4-BE49-F238E27FC236}">
                      <a16:creationId xmlns:a16="http://schemas.microsoft.com/office/drawing/2014/main" id="{8B02B412-9070-48A3-C319-7D9A5E669195}"/>
                    </a:ext>
                  </a:extLst>
                </p:cNvPr>
                <p:cNvPicPr/>
                <p:nvPr/>
              </p:nvPicPr>
              <p:blipFill>
                <a:blip r:embed="rId233"/>
                <a:stretch>
                  <a:fillRect/>
                </a:stretch>
              </p:blipFill>
              <p:spPr>
                <a:xfrm>
                  <a:off x="10158048" y="3942936"/>
                  <a:ext cx="262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Freihand 135">
                  <a:extLst>
                    <a:ext uri="{FF2B5EF4-FFF2-40B4-BE49-F238E27FC236}">
                      <a16:creationId xmlns:a16="http://schemas.microsoft.com/office/drawing/2014/main" id="{A6E8F623-6B3E-6698-A00C-3DD39AAA7F45}"/>
                    </a:ext>
                  </a:extLst>
                </p14:cNvPr>
                <p14:cNvContentPartPr/>
                <p14:nvPr/>
              </p14:nvContentPartPr>
              <p14:xfrm>
                <a:off x="10378728" y="3828456"/>
                <a:ext cx="16200" cy="3240"/>
              </p14:xfrm>
            </p:contentPart>
          </mc:Choice>
          <mc:Fallback xmlns="">
            <p:pic>
              <p:nvPicPr>
                <p:cNvPr id="136" name="Freihand 135">
                  <a:extLst>
                    <a:ext uri="{FF2B5EF4-FFF2-40B4-BE49-F238E27FC236}">
                      <a16:creationId xmlns:a16="http://schemas.microsoft.com/office/drawing/2014/main" id="{A6E8F623-6B3E-6698-A00C-3DD39AAA7F45}"/>
                    </a:ext>
                  </a:extLst>
                </p:cNvPr>
                <p:cNvPicPr/>
                <p:nvPr/>
              </p:nvPicPr>
              <p:blipFill>
                <a:blip r:embed="rId235"/>
                <a:stretch>
                  <a:fillRect/>
                </a:stretch>
              </p:blipFill>
              <p:spPr>
                <a:xfrm>
                  <a:off x="10370088" y="3819816"/>
                  <a:ext cx="33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 name="Freihand 136">
                  <a:extLst>
                    <a:ext uri="{FF2B5EF4-FFF2-40B4-BE49-F238E27FC236}">
                      <a16:creationId xmlns:a16="http://schemas.microsoft.com/office/drawing/2014/main" id="{68B76967-C129-C1E9-B4AF-35E342283170}"/>
                    </a:ext>
                  </a:extLst>
                </p14:cNvPr>
                <p14:cNvContentPartPr/>
                <p14:nvPr/>
              </p14:nvContentPartPr>
              <p14:xfrm>
                <a:off x="10642968" y="3892896"/>
                <a:ext cx="156240" cy="102600"/>
              </p14:xfrm>
            </p:contentPart>
          </mc:Choice>
          <mc:Fallback xmlns="">
            <p:pic>
              <p:nvPicPr>
                <p:cNvPr id="137" name="Freihand 136">
                  <a:extLst>
                    <a:ext uri="{FF2B5EF4-FFF2-40B4-BE49-F238E27FC236}">
                      <a16:creationId xmlns:a16="http://schemas.microsoft.com/office/drawing/2014/main" id="{68B76967-C129-C1E9-B4AF-35E342283170}"/>
                    </a:ext>
                  </a:extLst>
                </p:cNvPr>
                <p:cNvPicPr/>
                <p:nvPr/>
              </p:nvPicPr>
              <p:blipFill>
                <a:blip r:embed="rId237"/>
                <a:stretch>
                  <a:fillRect/>
                </a:stretch>
              </p:blipFill>
              <p:spPr>
                <a:xfrm>
                  <a:off x="10633968" y="3884256"/>
                  <a:ext cx="173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8" name="Freihand 137">
                  <a:extLst>
                    <a:ext uri="{FF2B5EF4-FFF2-40B4-BE49-F238E27FC236}">
                      <a16:creationId xmlns:a16="http://schemas.microsoft.com/office/drawing/2014/main" id="{9D5C4BBC-4A96-670D-8D04-3B0158794FCE}"/>
                    </a:ext>
                  </a:extLst>
                </p14:cNvPr>
                <p14:cNvContentPartPr/>
                <p14:nvPr/>
              </p14:nvContentPartPr>
              <p14:xfrm>
                <a:off x="10850328" y="3735936"/>
                <a:ext cx="257760" cy="236160"/>
              </p14:xfrm>
            </p:contentPart>
          </mc:Choice>
          <mc:Fallback xmlns="">
            <p:pic>
              <p:nvPicPr>
                <p:cNvPr id="138" name="Freihand 137">
                  <a:extLst>
                    <a:ext uri="{FF2B5EF4-FFF2-40B4-BE49-F238E27FC236}">
                      <a16:creationId xmlns:a16="http://schemas.microsoft.com/office/drawing/2014/main" id="{9D5C4BBC-4A96-670D-8D04-3B0158794FCE}"/>
                    </a:ext>
                  </a:extLst>
                </p:cNvPr>
                <p:cNvPicPr/>
                <p:nvPr/>
              </p:nvPicPr>
              <p:blipFill>
                <a:blip r:embed="rId239"/>
                <a:stretch>
                  <a:fillRect/>
                </a:stretch>
              </p:blipFill>
              <p:spPr>
                <a:xfrm>
                  <a:off x="10841688" y="3727296"/>
                  <a:ext cx="2754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9" name="Freihand 138">
                  <a:extLst>
                    <a:ext uri="{FF2B5EF4-FFF2-40B4-BE49-F238E27FC236}">
                      <a16:creationId xmlns:a16="http://schemas.microsoft.com/office/drawing/2014/main" id="{209FCED6-DB8F-2DA1-97ED-331F3CFAF377}"/>
                    </a:ext>
                  </a:extLst>
                </p14:cNvPr>
                <p14:cNvContentPartPr/>
                <p14:nvPr/>
              </p14:nvContentPartPr>
              <p14:xfrm>
                <a:off x="11130048" y="3757536"/>
                <a:ext cx="102960" cy="118080"/>
              </p14:xfrm>
            </p:contentPart>
          </mc:Choice>
          <mc:Fallback xmlns="">
            <p:pic>
              <p:nvPicPr>
                <p:cNvPr id="139" name="Freihand 138">
                  <a:extLst>
                    <a:ext uri="{FF2B5EF4-FFF2-40B4-BE49-F238E27FC236}">
                      <a16:creationId xmlns:a16="http://schemas.microsoft.com/office/drawing/2014/main" id="{209FCED6-DB8F-2DA1-97ED-331F3CFAF377}"/>
                    </a:ext>
                  </a:extLst>
                </p:cNvPr>
                <p:cNvPicPr/>
                <p:nvPr/>
              </p:nvPicPr>
              <p:blipFill>
                <a:blip r:embed="rId241"/>
                <a:stretch>
                  <a:fillRect/>
                </a:stretch>
              </p:blipFill>
              <p:spPr>
                <a:xfrm>
                  <a:off x="11121408" y="3748536"/>
                  <a:ext cx="120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0" name="Freihand 139">
                  <a:extLst>
                    <a:ext uri="{FF2B5EF4-FFF2-40B4-BE49-F238E27FC236}">
                      <a16:creationId xmlns:a16="http://schemas.microsoft.com/office/drawing/2014/main" id="{DAA169D9-579F-8270-5217-223532715357}"/>
                    </a:ext>
                  </a:extLst>
                </p14:cNvPr>
                <p14:cNvContentPartPr/>
                <p14:nvPr/>
              </p14:nvContentPartPr>
              <p14:xfrm>
                <a:off x="11188368" y="3616416"/>
                <a:ext cx="155880" cy="258840"/>
              </p14:xfrm>
            </p:contentPart>
          </mc:Choice>
          <mc:Fallback xmlns="">
            <p:pic>
              <p:nvPicPr>
                <p:cNvPr id="140" name="Freihand 139">
                  <a:extLst>
                    <a:ext uri="{FF2B5EF4-FFF2-40B4-BE49-F238E27FC236}">
                      <a16:creationId xmlns:a16="http://schemas.microsoft.com/office/drawing/2014/main" id="{DAA169D9-579F-8270-5217-223532715357}"/>
                    </a:ext>
                  </a:extLst>
                </p:cNvPr>
                <p:cNvPicPr/>
                <p:nvPr/>
              </p:nvPicPr>
              <p:blipFill>
                <a:blip r:embed="rId243"/>
                <a:stretch>
                  <a:fillRect/>
                </a:stretch>
              </p:blipFill>
              <p:spPr>
                <a:xfrm>
                  <a:off x="11179368" y="3607416"/>
                  <a:ext cx="173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Freihand 140">
                  <a:extLst>
                    <a:ext uri="{FF2B5EF4-FFF2-40B4-BE49-F238E27FC236}">
                      <a16:creationId xmlns:a16="http://schemas.microsoft.com/office/drawing/2014/main" id="{2A4DF18C-76B5-9527-B584-F6214C18F63B}"/>
                    </a:ext>
                  </a:extLst>
                </p14:cNvPr>
                <p14:cNvContentPartPr/>
                <p14:nvPr/>
              </p14:nvContentPartPr>
              <p14:xfrm>
                <a:off x="11404008" y="3698136"/>
                <a:ext cx="65520" cy="109080"/>
              </p14:xfrm>
            </p:contentPart>
          </mc:Choice>
          <mc:Fallback xmlns="">
            <p:pic>
              <p:nvPicPr>
                <p:cNvPr id="141" name="Freihand 140">
                  <a:extLst>
                    <a:ext uri="{FF2B5EF4-FFF2-40B4-BE49-F238E27FC236}">
                      <a16:creationId xmlns:a16="http://schemas.microsoft.com/office/drawing/2014/main" id="{2A4DF18C-76B5-9527-B584-F6214C18F63B}"/>
                    </a:ext>
                  </a:extLst>
                </p:cNvPr>
                <p:cNvPicPr/>
                <p:nvPr/>
              </p:nvPicPr>
              <p:blipFill>
                <a:blip r:embed="rId245"/>
                <a:stretch>
                  <a:fillRect/>
                </a:stretch>
              </p:blipFill>
              <p:spPr>
                <a:xfrm>
                  <a:off x="11395368" y="3689136"/>
                  <a:ext cx="83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Freihand 141">
                  <a:extLst>
                    <a:ext uri="{FF2B5EF4-FFF2-40B4-BE49-F238E27FC236}">
                      <a16:creationId xmlns:a16="http://schemas.microsoft.com/office/drawing/2014/main" id="{0029CE1A-688E-10EE-1D71-1346296AB102}"/>
                    </a:ext>
                  </a:extLst>
                </p14:cNvPr>
                <p14:cNvContentPartPr/>
                <p14:nvPr/>
              </p14:nvContentPartPr>
              <p14:xfrm>
                <a:off x="11491848" y="3548736"/>
                <a:ext cx="393120" cy="243720"/>
              </p14:xfrm>
            </p:contentPart>
          </mc:Choice>
          <mc:Fallback xmlns="">
            <p:pic>
              <p:nvPicPr>
                <p:cNvPr id="142" name="Freihand 141">
                  <a:extLst>
                    <a:ext uri="{FF2B5EF4-FFF2-40B4-BE49-F238E27FC236}">
                      <a16:creationId xmlns:a16="http://schemas.microsoft.com/office/drawing/2014/main" id="{0029CE1A-688E-10EE-1D71-1346296AB102}"/>
                    </a:ext>
                  </a:extLst>
                </p:cNvPr>
                <p:cNvPicPr/>
                <p:nvPr/>
              </p:nvPicPr>
              <p:blipFill>
                <a:blip r:embed="rId247"/>
                <a:stretch>
                  <a:fillRect/>
                </a:stretch>
              </p:blipFill>
              <p:spPr>
                <a:xfrm>
                  <a:off x="11482848" y="3539736"/>
                  <a:ext cx="410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3" name="Freihand 142">
                  <a:extLst>
                    <a:ext uri="{FF2B5EF4-FFF2-40B4-BE49-F238E27FC236}">
                      <a16:creationId xmlns:a16="http://schemas.microsoft.com/office/drawing/2014/main" id="{2B1AB1F4-232E-AB19-7B35-F9C0D44BCE24}"/>
                    </a:ext>
                  </a:extLst>
                </p14:cNvPr>
                <p14:cNvContentPartPr/>
                <p14:nvPr/>
              </p14:nvContentPartPr>
              <p14:xfrm>
                <a:off x="11796048" y="3540816"/>
                <a:ext cx="205200" cy="245520"/>
              </p14:xfrm>
            </p:contentPart>
          </mc:Choice>
          <mc:Fallback xmlns="">
            <p:pic>
              <p:nvPicPr>
                <p:cNvPr id="143" name="Freihand 142">
                  <a:extLst>
                    <a:ext uri="{FF2B5EF4-FFF2-40B4-BE49-F238E27FC236}">
                      <a16:creationId xmlns:a16="http://schemas.microsoft.com/office/drawing/2014/main" id="{2B1AB1F4-232E-AB19-7B35-F9C0D44BCE24}"/>
                    </a:ext>
                  </a:extLst>
                </p:cNvPr>
                <p:cNvPicPr/>
                <p:nvPr/>
              </p:nvPicPr>
              <p:blipFill>
                <a:blip r:embed="rId249"/>
                <a:stretch>
                  <a:fillRect/>
                </a:stretch>
              </p:blipFill>
              <p:spPr>
                <a:xfrm>
                  <a:off x="11787408" y="3531816"/>
                  <a:ext cx="222840" cy="26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0">
            <p14:nvContentPartPr>
              <p14:cNvPr id="48" name="Freihand 47">
                <a:extLst>
                  <a:ext uri="{FF2B5EF4-FFF2-40B4-BE49-F238E27FC236}">
                    <a16:creationId xmlns:a16="http://schemas.microsoft.com/office/drawing/2014/main" id="{73B897EC-6FF0-EF6E-9141-0557A146EAB7}"/>
                  </a:ext>
                </a:extLst>
              </p14:cNvPr>
              <p14:cNvContentPartPr/>
              <p14:nvPr/>
            </p14:nvContentPartPr>
            <p14:xfrm>
              <a:off x="5480315" y="512070"/>
              <a:ext cx="5902560" cy="99720"/>
            </p14:xfrm>
          </p:contentPart>
        </mc:Choice>
        <mc:Fallback>
          <p:pic>
            <p:nvPicPr>
              <p:cNvPr id="48" name="Freihand 47">
                <a:extLst>
                  <a:ext uri="{FF2B5EF4-FFF2-40B4-BE49-F238E27FC236}">
                    <a16:creationId xmlns:a16="http://schemas.microsoft.com/office/drawing/2014/main" id="{73B897EC-6FF0-EF6E-9141-0557A146EAB7}"/>
                  </a:ext>
                </a:extLst>
              </p:cNvPr>
              <p:cNvPicPr/>
              <p:nvPr/>
            </p:nvPicPr>
            <p:blipFill>
              <a:blip r:embed="rId251"/>
              <a:stretch>
                <a:fillRect/>
              </a:stretch>
            </p:blipFill>
            <p:spPr>
              <a:xfrm>
                <a:off x="5471315" y="503070"/>
                <a:ext cx="5920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2" name="Freihand 51">
                <a:extLst>
                  <a:ext uri="{FF2B5EF4-FFF2-40B4-BE49-F238E27FC236}">
                    <a16:creationId xmlns:a16="http://schemas.microsoft.com/office/drawing/2014/main" id="{6683E948-9062-7092-ECAD-B0CC88AB92F7}"/>
                  </a:ext>
                </a:extLst>
              </p14:cNvPr>
              <p14:cNvContentPartPr/>
              <p14:nvPr/>
            </p14:nvContentPartPr>
            <p14:xfrm>
              <a:off x="2478635" y="3261030"/>
              <a:ext cx="3674880" cy="155880"/>
            </p14:xfrm>
          </p:contentPart>
        </mc:Choice>
        <mc:Fallback>
          <p:pic>
            <p:nvPicPr>
              <p:cNvPr id="52" name="Freihand 51">
                <a:extLst>
                  <a:ext uri="{FF2B5EF4-FFF2-40B4-BE49-F238E27FC236}">
                    <a16:creationId xmlns:a16="http://schemas.microsoft.com/office/drawing/2014/main" id="{6683E948-9062-7092-ECAD-B0CC88AB92F7}"/>
                  </a:ext>
                </a:extLst>
              </p:cNvPr>
              <p:cNvPicPr/>
              <p:nvPr/>
            </p:nvPicPr>
            <p:blipFill>
              <a:blip r:embed="rId253"/>
              <a:stretch>
                <a:fillRect/>
              </a:stretch>
            </p:blipFill>
            <p:spPr>
              <a:xfrm>
                <a:off x="2469995" y="3252030"/>
                <a:ext cx="3692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76" name="Freihand 75">
                <a:extLst>
                  <a:ext uri="{FF2B5EF4-FFF2-40B4-BE49-F238E27FC236}">
                    <a16:creationId xmlns:a16="http://schemas.microsoft.com/office/drawing/2014/main" id="{EBD5A0EC-3FAA-4D30-5DEA-6F52720718C1}"/>
                  </a:ext>
                </a:extLst>
              </p14:cNvPr>
              <p14:cNvContentPartPr/>
              <p14:nvPr/>
            </p14:nvContentPartPr>
            <p14:xfrm>
              <a:off x="6800435" y="507030"/>
              <a:ext cx="4555440" cy="60480"/>
            </p14:xfrm>
          </p:contentPart>
        </mc:Choice>
        <mc:Fallback>
          <p:pic>
            <p:nvPicPr>
              <p:cNvPr id="76" name="Freihand 75">
                <a:extLst>
                  <a:ext uri="{FF2B5EF4-FFF2-40B4-BE49-F238E27FC236}">
                    <a16:creationId xmlns:a16="http://schemas.microsoft.com/office/drawing/2014/main" id="{EBD5A0EC-3FAA-4D30-5DEA-6F52720718C1}"/>
                  </a:ext>
                </a:extLst>
              </p:cNvPr>
              <p:cNvPicPr/>
              <p:nvPr/>
            </p:nvPicPr>
            <p:blipFill>
              <a:blip r:embed="rId255"/>
              <a:stretch>
                <a:fillRect/>
              </a:stretch>
            </p:blipFill>
            <p:spPr>
              <a:xfrm>
                <a:off x="6791795" y="498390"/>
                <a:ext cx="4573080" cy="78120"/>
              </a:xfrm>
              <a:prstGeom prst="rect">
                <a:avLst/>
              </a:prstGeom>
            </p:spPr>
          </p:pic>
        </mc:Fallback>
      </mc:AlternateContent>
      <p:grpSp>
        <p:nvGrpSpPr>
          <p:cNvPr id="93" name="Gruppieren 92">
            <a:extLst>
              <a:ext uri="{FF2B5EF4-FFF2-40B4-BE49-F238E27FC236}">
                <a16:creationId xmlns:a16="http://schemas.microsoft.com/office/drawing/2014/main" id="{55471E97-0698-9C0A-C08E-F0FDE3B9F0EA}"/>
              </a:ext>
            </a:extLst>
          </p:cNvPr>
          <p:cNvGrpSpPr/>
          <p:nvPr/>
        </p:nvGrpSpPr>
        <p:grpSpPr>
          <a:xfrm>
            <a:off x="2557475" y="706470"/>
            <a:ext cx="1211760" cy="758880"/>
            <a:chOff x="2557475" y="706470"/>
            <a:chExt cx="1211760" cy="758880"/>
          </a:xfrm>
        </p:grpSpPr>
        <mc:AlternateContent xmlns:mc="http://schemas.openxmlformats.org/markup-compatibility/2006">
          <mc:Choice xmlns:p14="http://schemas.microsoft.com/office/powerpoint/2010/main" Requires="p14">
            <p:contentPart p14:bwMode="auto" r:id="rId256">
              <p14:nvContentPartPr>
                <p14:cNvPr id="14" name="Freihand 13">
                  <a:extLst>
                    <a:ext uri="{FF2B5EF4-FFF2-40B4-BE49-F238E27FC236}">
                      <a16:creationId xmlns:a16="http://schemas.microsoft.com/office/drawing/2014/main" id="{62E90026-C745-688A-07B1-D987D2BF0A5F}"/>
                    </a:ext>
                  </a:extLst>
                </p14:cNvPr>
                <p14:cNvContentPartPr/>
                <p14:nvPr/>
              </p14:nvContentPartPr>
              <p14:xfrm>
                <a:off x="3040595" y="1091670"/>
                <a:ext cx="154800" cy="20160"/>
              </p14:xfrm>
            </p:contentPart>
          </mc:Choice>
          <mc:Fallback>
            <p:pic>
              <p:nvPicPr>
                <p:cNvPr id="14" name="Freihand 13">
                  <a:extLst>
                    <a:ext uri="{FF2B5EF4-FFF2-40B4-BE49-F238E27FC236}">
                      <a16:creationId xmlns:a16="http://schemas.microsoft.com/office/drawing/2014/main" id="{62E90026-C745-688A-07B1-D987D2BF0A5F}"/>
                    </a:ext>
                  </a:extLst>
                </p:cNvPr>
                <p:cNvPicPr/>
                <p:nvPr/>
              </p:nvPicPr>
              <p:blipFill>
                <a:blip r:embed="rId257"/>
                <a:stretch>
                  <a:fillRect/>
                </a:stretch>
              </p:blipFill>
              <p:spPr>
                <a:xfrm>
                  <a:off x="3031595" y="1083030"/>
                  <a:ext cx="172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2" name="Freihand 31">
                  <a:extLst>
                    <a:ext uri="{FF2B5EF4-FFF2-40B4-BE49-F238E27FC236}">
                      <a16:creationId xmlns:a16="http://schemas.microsoft.com/office/drawing/2014/main" id="{52AA1A5F-3B0E-33D0-CBCB-9B6A7976C81E}"/>
                    </a:ext>
                  </a:extLst>
                </p14:cNvPr>
                <p14:cNvContentPartPr/>
                <p14:nvPr/>
              </p14:nvContentPartPr>
              <p14:xfrm>
                <a:off x="2969675" y="1147110"/>
                <a:ext cx="52200" cy="90000"/>
              </p14:xfrm>
            </p:contentPart>
          </mc:Choice>
          <mc:Fallback>
            <p:pic>
              <p:nvPicPr>
                <p:cNvPr id="32" name="Freihand 31">
                  <a:extLst>
                    <a:ext uri="{FF2B5EF4-FFF2-40B4-BE49-F238E27FC236}">
                      <a16:creationId xmlns:a16="http://schemas.microsoft.com/office/drawing/2014/main" id="{52AA1A5F-3B0E-33D0-CBCB-9B6A7976C81E}"/>
                    </a:ext>
                  </a:extLst>
                </p:cNvPr>
                <p:cNvPicPr/>
                <p:nvPr/>
              </p:nvPicPr>
              <p:blipFill>
                <a:blip r:embed="rId259"/>
                <a:stretch>
                  <a:fillRect/>
                </a:stretch>
              </p:blipFill>
              <p:spPr>
                <a:xfrm>
                  <a:off x="2960675" y="1138110"/>
                  <a:ext cx="69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3" name="Freihand 32">
                  <a:extLst>
                    <a:ext uri="{FF2B5EF4-FFF2-40B4-BE49-F238E27FC236}">
                      <a16:creationId xmlns:a16="http://schemas.microsoft.com/office/drawing/2014/main" id="{E805E3AF-9656-B6D4-3652-B2B3B5095AF0}"/>
                    </a:ext>
                  </a:extLst>
                </p14:cNvPr>
                <p14:cNvContentPartPr/>
                <p14:nvPr/>
              </p14:nvContentPartPr>
              <p14:xfrm>
                <a:off x="3301595" y="904470"/>
                <a:ext cx="71640" cy="129960"/>
              </p14:xfrm>
            </p:contentPart>
          </mc:Choice>
          <mc:Fallback>
            <p:pic>
              <p:nvPicPr>
                <p:cNvPr id="33" name="Freihand 32">
                  <a:extLst>
                    <a:ext uri="{FF2B5EF4-FFF2-40B4-BE49-F238E27FC236}">
                      <a16:creationId xmlns:a16="http://schemas.microsoft.com/office/drawing/2014/main" id="{E805E3AF-9656-B6D4-3652-B2B3B5095AF0}"/>
                    </a:ext>
                  </a:extLst>
                </p:cNvPr>
                <p:cNvPicPr/>
                <p:nvPr/>
              </p:nvPicPr>
              <p:blipFill>
                <a:blip r:embed="rId261"/>
                <a:stretch>
                  <a:fillRect/>
                </a:stretch>
              </p:blipFill>
              <p:spPr>
                <a:xfrm>
                  <a:off x="3292955" y="895470"/>
                  <a:ext cx="89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92" name="Freihand 91">
                  <a:extLst>
                    <a:ext uri="{FF2B5EF4-FFF2-40B4-BE49-F238E27FC236}">
                      <a16:creationId xmlns:a16="http://schemas.microsoft.com/office/drawing/2014/main" id="{B06331B4-FC54-3B3D-0467-F731B0EFC9E7}"/>
                    </a:ext>
                  </a:extLst>
                </p14:cNvPr>
                <p14:cNvContentPartPr/>
                <p14:nvPr/>
              </p14:nvContentPartPr>
              <p14:xfrm>
                <a:off x="2557475" y="706470"/>
                <a:ext cx="1211760" cy="758880"/>
              </p14:xfrm>
            </p:contentPart>
          </mc:Choice>
          <mc:Fallback>
            <p:pic>
              <p:nvPicPr>
                <p:cNvPr id="92" name="Freihand 91">
                  <a:extLst>
                    <a:ext uri="{FF2B5EF4-FFF2-40B4-BE49-F238E27FC236}">
                      <a16:creationId xmlns:a16="http://schemas.microsoft.com/office/drawing/2014/main" id="{B06331B4-FC54-3B3D-0467-F731B0EFC9E7}"/>
                    </a:ext>
                  </a:extLst>
                </p:cNvPr>
                <p:cNvPicPr/>
                <p:nvPr/>
              </p:nvPicPr>
              <p:blipFill>
                <a:blip r:embed="rId263"/>
                <a:stretch>
                  <a:fillRect/>
                </a:stretch>
              </p:blipFill>
              <p:spPr>
                <a:xfrm>
                  <a:off x="2548835" y="697470"/>
                  <a:ext cx="1229400" cy="77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4">
            <p14:nvContentPartPr>
              <p14:cNvPr id="96" name="Freihand 95">
                <a:extLst>
                  <a:ext uri="{FF2B5EF4-FFF2-40B4-BE49-F238E27FC236}">
                    <a16:creationId xmlns:a16="http://schemas.microsoft.com/office/drawing/2014/main" id="{B76AFF4C-C67A-B348-8562-21B3612497E1}"/>
                  </a:ext>
                </a:extLst>
              </p14:cNvPr>
              <p14:cNvContentPartPr/>
              <p14:nvPr/>
            </p14:nvContentPartPr>
            <p14:xfrm>
              <a:off x="1085435" y="5458110"/>
              <a:ext cx="2170800" cy="129600"/>
            </p14:xfrm>
          </p:contentPart>
        </mc:Choice>
        <mc:Fallback>
          <p:pic>
            <p:nvPicPr>
              <p:cNvPr id="96" name="Freihand 95">
                <a:extLst>
                  <a:ext uri="{FF2B5EF4-FFF2-40B4-BE49-F238E27FC236}">
                    <a16:creationId xmlns:a16="http://schemas.microsoft.com/office/drawing/2014/main" id="{B76AFF4C-C67A-B348-8562-21B3612497E1}"/>
                  </a:ext>
                </a:extLst>
              </p:cNvPr>
              <p:cNvPicPr/>
              <p:nvPr/>
            </p:nvPicPr>
            <p:blipFill>
              <a:blip r:embed="rId265"/>
              <a:stretch>
                <a:fillRect/>
              </a:stretch>
            </p:blipFill>
            <p:spPr>
              <a:xfrm>
                <a:off x="1076795" y="5449470"/>
                <a:ext cx="2188440" cy="147240"/>
              </a:xfrm>
              <a:prstGeom prst="rect">
                <a:avLst/>
              </a:prstGeom>
            </p:spPr>
          </p:pic>
        </mc:Fallback>
      </mc:AlternateContent>
      <p:grpSp>
        <p:nvGrpSpPr>
          <p:cNvPr id="155" name="Gruppieren 154">
            <a:extLst>
              <a:ext uri="{FF2B5EF4-FFF2-40B4-BE49-F238E27FC236}">
                <a16:creationId xmlns:a16="http://schemas.microsoft.com/office/drawing/2014/main" id="{7775BEC2-94FB-4882-4867-792E8DDCD735}"/>
              </a:ext>
            </a:extLst>
          </p:cNvPr>
          <p:cNvGrpSpPr/>
          <p:nvPr/>
        </p:nvGrpSpPr>
        <p:grpSpPr>
          <a:xfrm>
            <a:off x="2906675" y="1445910"/>
            <a:ext cx="198360" cy="331200"/>
            <a:chOff x="2906675" y="1445910"/>
            <a:chExt cx="198360" cy="331200"/>
          </a:xfrm>
        </p:grpSpPr>
        <mc:AlternateContent xmlns:mc="http://schemas.openxmlformats.org/markup-compatibility/2006">
          <mc:Choice xmlns:p14="http://schemas.microsoft.com/office/powerpoint/2010/main" Requires="p14">
            <p:contentPart p14:bwMode="auto" r:id="rId266">
              <p14:nvContentPartPr>
                <p14:cNvPr id="153" name="Freihand 152">
                  <a:extLst>
                    <a:ext uri="{FF2B5EF4-FFF2-40B4-BE49-F238E27FC236}">
                      <a16:creationId xmlns:a16="http://schemas.microsoft.com/office/drawing/2014/main" id="{3EA67F0E-FD0C-5BED-FA24-59AB69C08F3A}"/>
                    </a:ext>
                  </a:extLst>
                </p14:cNvPr>
                <p14:cNvContentPartPr/>
                <p14:nvPr/>
              </p14:nvContentPartPr>
              <p14:xfrm>
                <a:off x="2990555" y="1513230"/>
                <a:ext cx="24120" cy="263880"/>
              </p14:xfrm>
            </p:contentPart>
          </mc:Choice>
          <mc:Fallback>
            <p:pic>
              <p:nvPicPr>
                <p:cNvPr id="153" name="Freihand 152">
                  <a:extLst>
                    <a:ext uri="{FF2B5EF4-FFF2-40B4-BE49-F238E27FC236}">
                      <a16:creationId xmlns:a16="http://schemas.microsoft.com/office/drawing/2014/main" id="{3EA67F0E-FD0C-5BED-FA24-59AB69C08F3A}"/>
                    </a:ext>
                  </a:extLst>
                </p:cNvPr>
                <p:cNvPicPr/>
                <p:nvPr/>
              </p:nvPicPr>
              <p:blipFill>
                <a:blip r:embed="rId267"/>
                <a:stretch>
                  <a:fillRect/>
                </a:stretch>
              </p:blipFill>
              <p:spPr>
                <a:xfrm>
                  <a:off x="2981915" y="1504590"/>
                  <a:ext cx="417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4" name="Freihand 153">
                  <a:extLst>
                    <a:ext uri="{FF2B5EF4-FFF2-40B4-BE49-F238E27FC236}">
                      <a16:creationId xmlns:a16="http://schemas.microsoft.com/office/drawing/2014/main" id="{5861DE90-A5B0-C8ED-6010-14B99A009A54}"/>
                    </a:ext>
                  </a:extLst>
                </p14:cNvPr>
                <p14:cNvContentPartPr/>
                <p14:nvPr/>
              </p14:nvContentPartPr>
              <p14:xfrm>
                <a:off x="2906675" y="1445910"/>
                <a:ext cx="198360" cy="255600"/>
              </p14:xfrm>
            </p:contentPart>
          </mc:Choice>
          <mc:Fallback>
            <p:pic>
              <p:nvPicPr>
                <p:cNvPr id="154" name="Freihand 153">
                  <a:extLst>
                    <a:ext uri="{FF2B5EF4-FFF2-40B4-BE49-F238E27FC236}">
                      <a16:creationId xmlns:a16="http://schemas.microsoft.com/office/drawing/2014/main" id="{5861DE90-A5B0-C8ED-6010-14B99A009A54}"/>
                    </a:ext>
                  </a:extLst>
                </p:cNvPr>
                <p:cNvPicPr/>
                <p:nvPr/>
              </p:nvPicPr>
              <p:blipFill>
                <a:blip r:embed="rId269"/>
                <a:stretch>
                  <a:fillRect/>
                </a:stretch>
              </p:blipFill>
              <p:spPr>
                <a:xfrm>
                  <a:off x="2897675" y="1436910"/>
                  <a:ext cx="216000" cy="27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0">
            <p14:nvContentPartPr>
              <p14:cNvPr id="120" name="Freihand 119">
                <a:extLst>
                  <a:ext uri="{FF2B5EF4-FFF2-40B4-BE49-F238E27FC236}">
                    <a16:creationId xmlns:a16="http://schemas.microsoft.com/office/drawing/2014/main" id="{D2CC7F12-6F0A-D7BE-2112-6F77FF7E85C8}"/>
                  </a:ext>
                </a:extLst>
              </p14:cNvPr>
              <p14:cNvContentPartPr/>
              <p14:nvPr/>
            </p14:nvContentPartPr>
            <p14:xfrm>
              <a:off x="4028795" y="5817390"/>
              <a:ext cx="24840" cy="324360"/>
            </p14:xfrm>
          </p:contentPart>
        </mc:Choice>
        <mc:Fallback>
          <p:pic>
            <p:nvPicPr>
              <p:cNvPr id="120" name="Freihand 119">
                <a:extLst>
                  <a:ext uri="{FF2B5EF4-FFF2-40B4-BE49-F238E27FC236}">
                    <a16:creationId xmlns:a16="http://schemas.microsoft.com/office/drawing/2014/main" id="{D2CC7F12-6F0A-D7BE-2112-6F77FF7E85C8}"/>
                  </a:ext>
                </a:extLst>
              </p:cNvPr>
              <p:cNvPicPr/>
              <p:nvPr/>
            </p:nvPicPr>
            <p:blipFill>
              <a:blip r:embed="rId271"/>
              <a:stretch>
                <a:fillRect/>
              </a:stretch>
            </p:blipFill>
            <p:spPr>
              <a:xfrm>
                <a:off x="4019795" y="5808390"/>
                <a:ext cx="424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4" name="Freihand 133">
                <a:extLst>
                  <a:ext uri="{FF2B5EF4-FFF2-40B4-BE49-F238E27FC236}">
                    <a16:creationId xmlns:a16="http://schemas.microsoft.com/office/drawing/2014/main" id="{43F59842-FF31-20D0-54EB-60112D8D9BA2}"/>
                  </a:ext>
                </a:extLst>
              </p14:cNvPr>
              <p14:cNvContentPartPr/>
              <p14:nvPr/>
            </p14:nvContentPartPr>
            <p14:xfrm>
              <a:off x="3942755" y="5724150"/>
              <a:ext cx="221400" cy="438840"/>
            </p14:xfrm>
          </p:contentPart>
        </mc:Choice>
        <mc:Fallback>
          <p:pic>
            <p:nvPicPr>
              <p:cNvPr id="134" name="Freihand 133">
                <a:extLst>
                  <a:ext uri="{FF2B5EF4-FFF2-40B4-BE49-F238E27FC236}">
                    <a16:creationId xmlns:a16="http://schemas.microsoft.com/office/drawing/2014/main" id="{43F59842-FF31-20D0-54EB-60112D8D9BA2}"/>
                  </a:ext>
                </a:extLst>
              </p:cNvPr>
              <p:cNvPicPr/>
              <p:nvPr/>
            </p:nvPicPr>
            <p:blipFill>
              <a:blip r:embed="rId273"/>
              <a:stretch>
                <a:fillRect/>
              </a:stretch>
            </p:blipFill>
            <p:spPr>
              <a:xfrm>
                <a:off x="3934115" y="5715510"/>
                <a:ext cx="2390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5" name="Freihand 144">
                <a:extLst>
                  <a:ext uri="{FF2B5EF4-FFF2-40B4-BE49-F238E27FC236}">
                    <a16:creationId xmlns:a16="http://schemas.microsoft.com/office/drawing/2014/main" id="{16A57E97-43F8-6A9D-8E46-184EC356BB16}"/>
                  </a:ext>
                </a:extLst>
              </p14:cNvPr>
              <p14:cNvContentPartPr/>
              <p14:nvPr/>
            </p14:nvContentPartPr>
            <p14:xfrm>
              <a:off x="4389515" y="5692830"/>
              <a:ext cx="82080" cy="335520"/>
            </p14:xfrm>
          </p:contentPart>
        </mc:Choice>
        <mc:Fallback>
          <p:pic>
            <p:nvPicPr>
              <p:cNvPr id="145" name="Freihand 144">
                <a:extLst>
                  <a:ext uri="{FF2B5EF4-FFF2-40B4-BE49-F238E27FC236}">
                    <a16:creationId xmlns:a16="http://schemas.microsoft.com/office/drawing/2014/main" id="{16A57E97-43F8-6A9D-8E46-184EC356BB16}"/>
                  </a:ext>
                </a:extLst>
              </p:cNvPr>
              <p:cNvPicPr/>
              <p:nvPr/>
            </p:nvPicPr>
            <p:blipFill>
              <a:blip r:embed="rId275"/>
              <a:stretch>
                <a:fillRect/>
              </a:stretch>
            </p:blipFill>
            <p:spPr>
              <a:xfrm>
                <a:off x="4380515" y="5684190"/>
                <a:ext cx="9972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6" name="Freihand 145">
                <a:extLst>
                  <a:ext uri="{FF2B5EF4-FFF2-40B4-BE49-F238E27FC236}">
                    <a16:creationId xmlns:a16="http://schemas.microsoft.com/office/drawing/2014/main" id="{AD935722-8BC1-61F9-A2F8-877B72D1C617}"/>
                  </a:ext>
                </a:extLst>
              </p14:cNvPr>
              <p14:cNvContentPartPr/>
              <p14:nvPr/>
            </p14:nvContentPartPr>
            <p14:xfrm>
              <a:off x="4569875" y="5634870"/>
              <a:ext cx="81360" cy="300600"/>
            </p14:xfrm>
          </p:contentPart>
        </mc:Choice>
        <mc:Fallback>
          <p:pic>
            <p:nvPicPr>
              <p:cNvPr id="146" name="Freihand 145">
                <a:extLst>
                  <a:ext uri="{FF2B5EF4-FFF2-40B4-BE49-F238E27FC236}">
                    <a16:creationId xmlns:a16="http://schemas.microsoft.com/office/drawing/2014/main" id="{AD935722-8BC1-61F9-A2F8-877B72D1C617}"/>
                  </a:ext>
                </a:extLst>
              </p:cNvPr>
              <p:cNvPicPr/>
              <p:nvPr/>
            </p:nvPicPr>
            <p:blipFill>
              <a:blip r:embed="rId277"/>
              <a:stretch>
                <a:fillRect/>
              </a:stretch>
            </p:blipFill>
            <p:spPr>
              <a:xfrm>
                <a:off x="4561235" y="5626230"/>
                <a:ext cx="990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7" name="Freihand 146">
                <a:extLst>
                  <a:ext uri="{FF2B5EF4-FFF2-40B4-BE49-F238E27FC236}">
                    <a16:creationId xmlns:a16="http://schemas.microsoft.com/office/drawing/2014/main" id="{A17B3CF0-65C4-80D7-F883-B5AF439C7ADC}"/>
                  </a:ext>
                </a:extLst>
              </p14:cNvPr>
              <p14:cNvContentPartPr/>
              <p14:nvPr/>
            </p14:nvContentPartPr>
            <p14:xfrm>
              <a:off x="4720355" y="5583750"/>
              <a:ext cx="131760" cy="366120"/>
            </p14:xfrm>
          </p:contentPart>
        </mc:Choice>
        <mc:Fallback>
          <p:pic>
            <p:nvPicPr>
              <p:cNvPr id="147" name="Freihand 146">
                <a:extLst>
                  <a:ext uri="{FF2B5EF4-FFF2-40B4-BE49-F238E27FC236}">
                    <a16:creationId xmlns:a16="http://schemas.microsoft.com/office/drawing/2014/main" id="{A17B3CF0-65C4-80D7-F883-B5AF439C7ADC}"/>
                  </a:ext>
                </a:extLst>
              </p:cNvPr>
              <p:cNvPicPr/>
              <p:nvPr/>
            </p:nvPicPr>
            <p:blipFill>
              <a:blip r:embed="rId279"/>
              <a:stretch>
                <a:fillRect/>
              </a:stretch>
            </p:blipFill>
            <p:spPr>
              <a:xfrm>
                <a:off x="4711355" y="5574750"/>
                <a:ext cx="1494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8" name="Freihand 147">
                <a:extLst>
                  <a:ext uri="{FF2B5EF4-FFF2-40B4-BE49-F238E27FC236}">
                    <a16:creationId xmlns:a16="http://schemas.microsoft.com/office/drawing/2014/main" id="{7FBF7473-72B0-3DC6-CC64-8084DF8A257F}"/>
                  </a:ext>
                </a:extLst>
              </p14:cNvPr>
              <p14:cNvContentPartPr/>
              <p14:nvPr/>
            </p14:nvContentPartPr>
            <p14:xfrm>
              <a:off x="4491755" y="5361630"/>
              <a:ext cx="151200" cy="69840"/>
            </p14:xfrm>
          </p:contentPart>
        </mc:Choice>
        <mc:Fallback>
          <p:pic>
            <p:nvPicPr>
              <p:cNvPr id="148" name="Freihand 147">
                <a:extLst>
                  <a:ext uri="{FF2B5EF4-FFF2-40B4-BE49-F238E27FC236}">
                    <a16:creationId xmlns:a16="http://schemas.microsoft.com/office/drawing/2014/main" id="{7FBF7473-72B0-3DC6-CC64-8084DF8A257F}"/>
                  </a:ext>
                </a:extLst>
              </p:cNvPr>
              <p:cNvPicPr/>
              <p:nvPr/>
            </p:nvPicPr>
            <p:blipFill>
              <a:blip r:embed="rId281"/>
              <a:stretch>
                <a:fillRect/>
              </a:stretch>
            </p:blipFill>
            <p:spPr>
              <a:xfrm>
                <a:off x="4482755" y="5352630"/>
                <a:ext cx="168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9" name="Freihand 148">
                <a:extLst>
                  <a:ext uri="{FF2B5EF4-FFF2-40B4-BE49-F238E27FC236}">
                    <a16:creationId xmlns:a16="http://schemas.microsoft.com/office/drawing/2014/main" id="{159819C2-9870-873C-E11D-CEDA631A194D}"/>
                  </a:ext>
                </a:extLst>
              </p14:cNvPr>
              <p14:cNvContentPartPr/>
              <p14:nvPr/>
            </p14:nvContentPartPr>
            <p14:xfrm>
              <a:off x="4406795" y="5450190"/>
              <a:ext cx="72720" cy="132480"/>
            </p14:xfrm>
          </p:contentPart>
        </mc:Choice>
        <mc:Fallback>
          <p:pic>
            <p:nvPicPr>
              <p:cNvPr id="149" name="Freihand 148">
                <a:extLst>
                  <a:ext uri="{FF2B5EF4-FFF2-40B4-BE49-F238E27FC236}">
                    <a16:creationId xmlns:a16="http://schemas.microsoft.com/office/drawing/2014/main" id="{159819C2-9870-873C-E11D-CEDA631A194D}"/>
                  </a:ext>
                </a:extLst>
              </p:cNvPr>
              <p:cNvPicPr/>
              <p:nvPr/>
            </p:nvPicPr>
            <p:blipFill>
              <a:blip r:embed="rId283"/>
              <a:stretch>
                <a:fillRect/>
              </a:stretch>
            </p:blipFill>
            <p:spPr>
              <a:xfrm>
                <a:off x="4398155" y="5441550"/>
                <a:ext cx="90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0" name="Freihand 149">
                <a:extLst>
                  <a:ext uri="{FF2B5EF4-FFF2-40B4-BE49-F238E27FC236}">
                    <a16:creationId xmlns:a16="http://schemas.microsoft.com/office/drawing/2014/main" id="{D3242B02-7456-0D80-2EA1-4E54D632ECF4}"/>
                  </a:ext>
                </a:extLst>
              </p14:cNvPr>
              <p14:cNvContentPartPr/>
              <p14:nvPr/>
            </p14:nvContentPartPr>
            <p14:xfrm>
              <a:off x="4680755" y="5225910"/>
              <a:ext cx="39600" cy="126720"/>
            </p14:xfrm>
          </p:contentPart>
        </mc:Choice>
        <mc:Fallback>
          <p:pic>
            <p:nvPicPr>
              <p:cNvPr id="150" name="Freihand 149">
                <a:extLst>
                  <a:ext uri="{FF2B5EF4-FFF2-40B4-BE49-F238E27FC236}">
                    <a16:creationId xmlns:a16="http://schemas.microsoft.com/office/drawing/2014/main" id="{D3242B02-7456-0D80-2EA1-4E54D632ECF4}"/>
                  </a:ext>
                </a:extLst>
              </p:cNvPr>
              <p:cNvPicPr/>
              <p:nvPr/>
            </p:nvPicPr>
            <p:blipFill>
              <a:blip r:embed="rId285"/>
              <a:stretch>
                <a:fillRect/>
              </a:stretch>
            </p:blipFill>
            <p:spPr>
              <a:xfrm>
                <a:off x="4671755" y="5217270"/>
                <a:ext cx="57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1" name="Freihand 150">
                <a:extLst>
                  <a:ext uri="{FF2B5EF4-FFF2-40B4-BE49-F238E27FC236}">
                    <a16:creationId xmlns:a16="http://schemas.microsoft.com/office/drawing/2014/main" id="{A523E45C-0E40-F9BB-3DF1-728EF57CAD90}"/>
                  </a:ext>
                </a:extLst>
              </p14:cNvPr>
              <p14:cNvContentPartPr/>
              <p14:nvPr/>
            </p14:nvContentPartPr>
            <p14:xfrm>
              <a:off x="4759595" y="5194590"/>
              <a:ext cx="35640" cy="104400"/>
            </p14:xfrm>
          </p:contentPart>
        </mc:Choice>
        <mc:Fallback>
          <p:pic>
            <p:nvPicPr>
              <p:cNvPr id="151" name="Freihand 150">
                <a:extLst>
                  <a:ext uri="{FF2B5EF4-FFF2-40B4-BE49-F238E27FC236}">
                    <a16:creationId xmlns:a16="http://schemas.microsoft.com/office/drawing/2014/main" id="{A523E45C-0E40-F9BB-3DF1-728EF57CAD90}"/>
                  </a:ext>
                </a:extLst>
              </p:cNvPr>
              <p:cNvPicPr/>
              <p:nvPr/>
            </p:nvPicPr>
            <p:blipFill>
              <a:blip r:embed="rId287"/>
              <a:stretch>
                <a:fillRect/>
              </a:stretch>
            </p:blipFill>
            <p:spPr>
              <a:xfrm>
                <a:off x="4750595" y="5185950"/>
                <a:ext cx="53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6" name="Freihand 155">
                <a:extLst>
                  <a:ext uri="{FF2B5EF4-FFF2-40B4-BE49-F238E27FC236}">
                    <a16:creationId xmlns:a16="http://schemas.microsoft.com/office/drawing/2014/main" id="{AADF1837-89D6-17AB-72F6-7F0B9BA3972B}"/>
                  </a:ext>
                </a:extLst>
              </p14:cNvPr>
              <p14:cNvContentPartPr/>
              <p14:nvPr/>
            </p14:nvContentPartPr>
            <p14:xfrm>
              <a:off x="4845995" y="5472150"/>
              <a:ext cx="325080" cy="238320"/>
            </p14:xfrm>
          </p:contentPart>
        </mc:Choice>
        <mc:Fallback>
          <p:pic>
            <p:nvPicPr>
              <p:cNvPr id="156" name="Freihand 155">
                <a:extLst>
                  <a:ext uri="{FF2B5EF4-FFF2-40B4-BE49-F238E27FC236}">
                    <a16:creationId xmlns:a16="http://schemas.microsoft.com/office/drawing/2014/main" id="{AADF1837-89D6-17AB-72F6-7F0B9BA3972B}"/>
                  </a:ext>
                </a:extLst>
              </p:cNvPr>
              <p:cNvPicPr/>
              <p:nvPr/>
            </p:nvPicPr>
            <p:blipFill>
              <a:blip r:embed="rId289"/>
              <a:stretch>
                <a:fillRect/>
              </a:stretch>
            </p:blipFill>
            <p:spPr>
              <a:xfrm>
                <a:off x="4836995" y="5463150"/>
                <a:ext cx="3427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7" name="Freihand 156">
                <a:extLst>
                  <a:ext uri="{FF2B5EF4-FFF2-40B4-BE49-F238E27FC236}">
                    <a16:creationId xmlns:a16="http://schemas.microsoft.com/office/drawing/2014/main" id="{DFF63578-C31C-962D-966D-C9BBCF9FF3B4}"/>
                  </a:ext>
                </a:extLst>
              </p14:cNvPr>
              <p14:cNvContentPartPr/>
              <p14:nvPr/>
            </p14:nvContentPartPr>
            <p14:xfrm>
              <a:off x="4723955" y="5409870"/>
              <a:ext cx="241560" cy="204840"/>
            </p14:xfrm>
          </p:contentPart>
        </mc:Choice>
        <mc:Fallback>
          <p:pic>
            <p:nvPicPr>
              <p:cNvPr id="157" name="Freihand 156">
                <a:extLst>
                  <a:ext uri="{FF2B5EF4-FFF2-40B4-BE49-F238E27FC236}">
                    <a16:creationId xmlns:a16="http://schemas.microsoft.com/office/drawing/2014/main" id="{DFF63578-C31C-962D-966D-C9BBCF9FF3B4}"/>
                  </a:ext>
                </a:extLst>
              </p:cNvPr>
              <p:cNvPicPr/>
              <p:nvPr/>
            </p:nvPicPr>
            <p:blipFill>
              <a:blip r:embed="rId291"/>
              <a:stretch>
                <a:fillRect/>
              </a:stretch>
            </p:blipFill>
            <p:spPr>
              <a:xfrm>
                <a:off x="4715315" y="5400870"/>
                <a:ext cx="259200" cy="222480"/>
              </a:xfrm>
              <a:prstGeom prst="rect">
                <a:avLst/>
              </a:prstGeom>
            </p:spPr>
          </p:pic>
        </mc:Fallback>
      </mc:AlternateContent>
      <p:grpSp>
        <p:nvGrpSpPr>
          <p:cNvPr id="165" name="Gruppieren 164">
            <a:extLst>
              <a:ext uri="{FF2B5EF4-FFF2-40B4-BE49-F238E27FC236}">
                <a16:creationId xmlns:a16="http://schemas.microsoft.com/office/drawing/2014/main" id="{2475F0AE-1BC3-BD1F-73A8-5ACEBC660AF3}"/>
              </a:ext>
            </a:extLst>
          </p:cNvPr>
          <p:cNvGrpSpPr/>
          <p:nvPr/>
        </p:nvGrpSpPr>
        <p:grpSpPr>
          <a:xfrm>
            <a:off x="5351795" y="5492310"/>
            <a:ext cx="1037880" cy="440640"/>
            <a:chOff x="5351795" y="5492310"/>
            <a:chExt cx="1037880" cy="440640"/>
          </a:xfrm>
        </p:grpSpPr>
        <mc:AlternateContent xmlns:mc="http://schemas.openxmlformats.org/markup-compatibility/2006">
          <mc:Choice xmlns:p14="http://schemas.microsoft.com/office/powerpoint/2010/main" Requires="p14">
            <p:contentPart p14:bwMode="auto" r:id="rId292">
              <p14:nvContentPartPr>
                <p14:cNvPr id="158" name="Freihand 157">
                  <a:extLst>
                    <a:ext uri="{FF2B5EF4-FFF2-40B4-BE49-F238E27FC236}">
                      <a16:creationId xmlns:a16="http://schemas.microsoft.com/office/drawing/2014/main" id="{E85200C5-5CFC-66B0-F269-E1B6CD6189A3}"/>
                    </a:ext>
                  </a:extLst>
                </p14:cNvPr>
                <p14:cNvContentPartPr/>
                <p14:nvPr/>
              </p14:nvContentPartPr>
              <p14:xfrm>
                <a:off x="5351795" y="5715150"/>
                <a:ext cx="111240" cy="128880"/>
              </p14:xfrm>
            </p:contentPart>
          </mc:Choice>
          <mc:Fallback>
            <p:pic>
              <p:nvPicPr>
                <p:cNvPr id="158" name="Freihand 157">
                  <a:extLst>
                    <a:ext uri="{FF2B5EF4-FFF2-40B4-BE49-F238E27FC236}">
                      <a16:creationId xmlns:a16="http://schemas.microsoft.com/office/drawing/2014/main" id="{E85200C5-5CFC-66B0-F269-E1B6CD6189A3}"/>
                    </a:ext>
                  </a:extLst>
                </p:cNvPr>
                <p:cNvPicPr/>
                <p:nvPr/>
              </p:nvPicPr>
              <p:blipFill>
                <a:blip r:embed="rId293"/>
                <a:stretch>
                  <a:fillRect/>
                </a:stretch>
              </p:blipFill>
              <p:spPr>
                <a:xfrm>
                  <a:off x="5342795" y="5706510"/>
                  <a:ext cx="128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9" name="Freihand 158">
                  <a:extLst>
                    <a:ext uri="{FF2B5EF4-FFF2-40B4-BE49-F238E27FC236}">
                      <a16:creationId xmlns:a16="http://schemas.microsoft.com/office/drawing/2014/main" id="{A3855627-A27D-AF0F-4425-DE8F014650F9}"/>
                    </a:ext>
                  </a:extLst>
                </p14:cNvPr>
                <p14:cNvContentPartPr/>
                <p14:nvPr/>
              </p14:nvContentPartPr>
              <p14:xfrm>
                <a:off x="5559875" y="5673750"/>
                <a:ext cx="83880" cy="140760"/>
              </p14:xfrm>
            </p:contentPart>
          </mc:Choice>
          <mc:Fallback>
            <p:pic>
              <p:nvPicPr>
                <p:cNvPr id="159" name="Freihand 158">
                  <a:extLst>
                    <a:ext uri="{FF2B5EF4-FFF2-40B4-BE49-F238E27FC236}">
                      <a16:creationId xmlns:a16="http://schemas.microsoft.com/office/drawing/2014/main" id="{A3855627-A27D-AF0F-4425-DE8F014650F9}"/>
                    </a:ext>
                  </a:extLst>
                </p:cNvPr>
                <p:cNvPicPr/>
                <p:nvPr/>
              </p:nvPicPr>
              <p:blipFill>
                <a:blip r:embed="rId295"/>
                <a:stretch>
                  <a:fillRect/>
                </a:stretch>
              </p:blipFill>
              <p:spPr>
                <a:xfrm>
                  <a:off x="5550875" y="5664750"/>
                  <a:ext cx="101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0" name="Freihand 159">
                  <a:extLst>
                    <a:ext uri="{FF2B5EF4-FFF2-40B4-BE49-F238E27FC236}">
                      <a16:creationId xmlns:a16="http://schemas.microsoft.com/office/drawing/2014/main" id="{2681A9C6-03E8-CFDE-F89E-95373CCD08AA}"/>
                    </a:ext>
                  </a:extLst>
                </p14:cNvPr>
                <p14:cNvContentPartPr/>
                <p14:nvPr/>
              </p14:nvContentPartPr>
              <p14:xfrm>
                <a:off x="5655995" y="5682030"/>
                <a:ext cx="115560" cy="250920"/>
              </p14:xfrm>
            </p:contentPart>
          </mc:Choice>
          <mc:Fallback>
            <p:pic>
              <p:nvPicPr>
                <p:cNvPr id="160" name="Freihand 159">
                  <a:extLst>
                    <a:ext uri="{FF2B5EF4-FFF2-40B4-BE49-F238E27FC236}">
                      <a16:creationId xmlns:a16="http://schemas.microsoft.com/office/drawing/2014/main" id="{2681A9C6-03E8-CFDE-F89E-95373CCD08AA}"/>
                    </a:ext>
                  </a:extLst>
                </p:cNvPr>
                <p:cNvPicPr/>
                <p:nvPr/>
              </p:nvPicPr>
              <p:blipFill>
                <a:blip r:embed="rId297"/>
                <a:stretch>
                  <a:fillRect/>
                </a:stretch>
              </p:blipFill>
              <p:spPr>
                <a:xfrm>
                  <a:off x="5647355" y="5673390"/>
                  <a:ext cx="1332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2" name="Freihand 161">
                  <a:extLst>
                    <a:ext uri="{FF2B5EF4-FFF2-40B4-BE49-F238E27FC236}">
                      <a16:creationId xmlns:a16="http://schemas.microsoft.com/office/drawing/2014/main" id="{AACD8211-58D1-E9BE-D09D-1279B460A268}"/>
                    </a:ext>
                  </a:extLst>
                </p14:cNvPr>
                <p14:cNvContentPartPr/>
                <p14:nvPr/>
              </p14:nvContentPartPr>
              <p14:xfrm>
                <a:off x="5788115" y="5509590"/>
                <a:ext cx="467640" cy="234360"/>
              </p14:xfrm>
            </p:contentPart>
          </mc:Choice>
          <mc:Fallback>
            <p:pic>
              <p:nvPicPr>
                <p:cNvPr id="162" name="Freihand 161">
                  <a:extLst>
                    <a:ext uri="{FF2B5EF4-FFF2-40B4-BE49-F238E27FC236}">
                      <a16:creationId xmlns:a16="http://schemas.microsoft.com/office/drawing/2014/main" id="{AACD8211-58D1-E9BE-D09D-1279B460A268}"/>
                    </a:ext>
                  </a:extLst>
                </p:cNvPr>
                <p:cNvPicPr/>
                <p:nvPr/>
              </p:nvPicPr>
              <p:blipFill>
                <a:blip r:embed="rId299"/>
                <a:stretch>
                  <a:fillRect/>
                </a:stretch>
              </p:blipFill>
              <p:spPr>
                <a:xfrm>
                  <a:off x="5779115" y="5500950"/>
                  <a:ext cx="4852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3" name="Freihand 162">
                  <a:extLst>
                    <a:ext uri="{FF2B5EF4-FFF2-40B4-BE49-F238E27FC236}">
                      <a16:creationId xmlns:a16="http://schemas.microsoft.com/office/drawing/2014/main" id="{C3AAB73F-5B62-91DE-60EC-98A3EFF3D55D}"/>
                    </a:ext>
                  </a:extLst>
                </p14:cNvPr>
                <p14:cNvContentPartPr/>
                <p14:nvPr/>
              </p14:nvContentPartPr>
              <p14:xfrm>
                <a:off x="6112835" y="5492310"/>
                <a:ext cx="20160" cy="1080"/>
              </p14:xfrm>
            </p:contentPart>
          </mc:Choice>
          <mc:Fallback>
            <p:pic>
              <p:nvPicPr>
                <p:cNvPr id="163" name="Freihand 162">
                  <a:extLst>
                    <a:ext uri="{FF2B5EF4-FFF2-40B4-BE49-F238E27FC236}">
                      <a16:creationId xmlns:a16="http://schemas.microsoft.com/office/drawing/2014/main" id="{C3AAB73F-5B62-91DE-60EC-98A3EFF3D55D}"/>
                    </a:ext>
                  </a:extLst>
                </p:cNvPr>
                <p:cNvPicPr/>
                <p:nvPr/>
              </p:nvPicPr>
              <p:blipFill>
                <a:blip r:embed="rId301"/>
                <a:stretch>
                  <a:fillRect/>
                </a:stretch>
              </p:blipFill>
              <p:spPr>
                <a:xfrm>
                  <a:off x="6104195" y="5483310"/>
                  <a:ext cx="37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4" name="Freihand 163">
                  <a:extLst>
                    <a:ext uri="{FF2B5EF4-FFF2-40B4-BE49-F238E27FC236}">
                      <a16:creationId xmlns:a16="http://schemas.microsoft.com/office/drawing/2014/main" id="{7009EB0C-3D34-B453-892F-549000426CEB}"/>
                    </a:ext>
                  </a:extLst>
                </p14:cNvPr>
                <p14:cNvContentPartPr/>
                <p14:nvPr/>
              </p14:nvContentPartPr>
              <p14:xfrm>
                <a:off x="6310115" y="5530830"/>
                <a:ext cx="79560" cy="137520"/>
              </p14:xfrm>
            </p:contentPart>
          </mc:Choice>
          <mc:Fallback>
            <p:pic>
              <p:nvPicPr>
                <p:cNvPr id="164" name="Freihand 163">
                  <a:extLst>
                    <a:ext uri="{FF2B5EF4-FFF2-40B4-BE49-F238E27FC236}">
                      <a16:creationId xmlns:a16="http://schemas.microsoft.com/office/drawing/2014/main" id="{7009EB0C-3D34-B453-892F-549000426CEB}"/>
                    </a:ext>
                  </a:extLst>
                </p:cNvPr>
                <p:cNvPicPr/>
                <p:nvPr/>
              </p:nvPicPr>
              <p:blipFill>
                <a:blip r:embed="rId303"/>
                <a:stretch>
                  <a:fillRect/>
                </a:stretch>
              </p:blipFill>
              <p:spPr>
                <a:xfrm>
                  <a:off x="6301475" y="5522190"/>
                  <a:ext cx="97200" cy="15516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461436"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DCBCEC5-43BB-0C03-D8E9-DB2E2B18C297}"/>
                  </a:ext>
                </a:extLst>
              </p14:cNvPr>
              <p14:cNvContentPartPr/>
              <p14:nvPr/>
            </p14:nvContentPartPr>
            <p14:xfrm>
              <a:off x="6384275" y="4213468"/>
              <a:ext cx="2313000" cy="56160"/>
            </p14:xfrm>
          </p:contentPart>
        </mc:Choice>
        <mc:Fallback>
          <p:pic>
            <p:nvPicPr>
              <p:cNvPr id="2" name="Freihand 1">
                <a:extLst>
                  <a:ext uri="{FF2B5EF4-FFF2-40B4-BE49-F238E27FC236}">
                    <a16:creationId xmlns:a16="http://schemas.microsoft.com/office/drawing/2014/main" id="{1DCBCEC5-43BB-0C03-D8E9-DB2E2B18C297}"/>
                  </a:ext>
                </a:extLst>
              </p:cNvPr>
              <p:cNvPicPr/>
              <p:nvPr/>
            </p:nvPicPr>
            <p:blipFill>
              <a:blip r:embed="rId4"/>
              <a:stretch>
                <a:fillRect/>
              </a:stretch>
            </p:blipFill>
            <p:spPr>
              <a:xfrm>
                <a:off x="6375275" y="4204468"/>
                <a:ext cx="2330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1" name="Freihand 30">
                <a:extLst>
                  <a:ext uri="{FF2B5EF4-FFF2-40B4-BE49-F238E27FC236}">
                    <a16:creationId xmlns:a16="http://schemas.microsoft.com/office/drawing/2014/main" id="{EB4C3141-2F8E-9EFC-4C02-00689717A463}"/>
                  </a:ext>
                </a:extLst>
              </p14:cNvPr>
              <p14:cNvContentPartPr/>
              <p14:nvPr/>
            </p14:nvContentPartPr>
            <p14:xfrm>
              <a:off x="6248555" y="578188"/>
              <a:ext cx="383040" cy="202320"/>
            </p14:xfrm>
          </p:contentPart>
        </mc:Choice>
        <mc:Fallback>
          <p:pic>
            <p:nvPicPr>
              <p:cNvPr id="31" name="Freihand 30">
                <a:extLst>
                  <a:ext uri="{FF2B5EF4-FFF2-40B4-BE49-F238E27FC236}">
                    <a16:creationId xmlns:a16="http://schemas.microsoft.com/office/drawing/2014/main" id="{EB4C3141-2F8E-9EFC-4C02-00689717A463}"/>
                  </a:ext>
                </a:extLst>
              </p:cNvPr>
              <p:cNvPicPr/>
              <p:nvPr/>
            </p:nvPicPr>
            <p:blipFill>
              <a:blip r:embed="rId6"/>
              <a:stretch>
                <a:fillRect/>
              </a:stretch>
            </p:blipFill>
            <p:spPr>
              <a:xfrm>
                <a:off x="6239915" y="569188"/>
                <a:ext cx="4006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0" name="Freihand 119">
                <a:extLst>
                  <a:ext uri="{FF2B5EF4-FFF2-40B4-BE49-F238E27FC236}">
                    <a16:creationId xmlns:a16="http://schemas.microsoft.com/office/drawing/2014/main" id="{39E3394F-DD4A-E8EA-4BA4-138D17894498}"/>
                  </a:ext>
                </a:extLst>
              </p14:cNvPr>
              <p14:cNvContentPartPr/>
              <p14:nvPr/>
            </p14:nvContentPartPr>
            <p14:xfrm>
              <a:off x="815075" y="2224828"/>
              <a:ext cx="190080" cy="39240"/>
            </p14:xfrm>
          </p:contentPart>
        </mc:Choice>
        <mc:Fallback>
          <p:pic>
            <p:nvPicPr>
              <p:cNvPr id="120" name="Freihand 119">
                <a:extLst>
                  <a:ext uri="{FF2B5EF4-FFF2-40B4-BE49-F238E27FC236}">
                    <a16:creationId xmlns:a16="http://schemas.microsoft.com/office/drawing/2014/main" id="{39E3394F-DD4A-E8EA-4BA4-138D17894498}"/>
                  </a:ext>
                </a:extLst>
              </p:cNvPr>
              <p:cNvPicPr/>
              <p:nvPr/>
            </p:nvPicPr>
            <p:blipFill>
              <a:blip r:embed="rId8"/>
              <a:stretch>
                <a:fillRect/>
              </a:stretch>
            </p:blipFill>
            <p:spPr>
              <a:xfrm>
                <a:off x="806075" y="2215828"/>
                <a:ext cx="207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1" name="Freihand 120">
                <a:extLst>
                  <a:ext uri="{FF2B5EF4-FFF2-40B4-BE49-F238E27FC236}">
                    <a16:creationId xmlns:a16="http://schemas.microsoft.com/office/drawing/2014/main" id="{D5A67F2F-88C4-C993-462E-3D5911331FB3}"/>
                  </a:ext>
                </a:extLst>
              </p14:cNvPr>
              <p14:cNvContentPartPr/>
              <p14:nvPr/>
            </p14:nvContentPartPr>
            <p14:xfrm>
              <a:off x="746315" y="2299708"/>
              <a:ext cx="138960" cy="845640"/>
            </p14:xfrm>
          </p:contentPart>
        </mc:Choice>
        <mc:Fallback>
          <p:pic>
            <p:nvPicPr>
              <p:cNvPr id="121" name="Freihand 120">
                <a:extLst>
                  <a:ext uri="{FF2B5EF4-FFF2-40B4-BE49-F238E27FC236}">
                    <a16:creationId xmlns:a16="http://schemas.microsoft.com/office/drawing/2014/main" id="{D5A67F2F-88C4-C993-462E-3D5911331FB3}"/>
                  </a:ext>
                </a:extLst>
              </p:cNvPr>
              <p:cNvPicPr/>
              <p:nvPr/>
            </p:nvPicPr>
            <p:blipFill>
              <a:blip r:embed="rId10"/>
              <a:stretch>
                <a:fillRect/>
              </a:stretch>
            </p:blipFill>
            <p:spPr>
              <a:xfrm>
                <a:off x="737315" y="2290708"/>
                <a:ext cx="156600" cy="863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7" name="Freihand 136">
                <a:extLst>
                  <a:ext uri="{FF2B5EF4-FFF2-40B4-BE49-F238E27FC236}">
                    <a16:creationId xmlns:a16="http://schemas.microsoft.com/office/drawing/2014/main" id="{1B44BAD4-BFE0-63A7-D1EF-2AFEA19F4880}"/>
                  </a:ext>
                </a:extLst>
              </p14:cNvPr>
              <p14:cNvContentPartPr/>
              <p14:nvPr/>
            </p14:nvContentPartPr>
            <p14:xfrm>
              <a:off x="10618955" y="1211068"/>
              <a:ext cx="361080" cy="32400"/>
            </p14:xfrm>
          </p:contentPart>
        </mc:Choice>
        <mc:Fallback>
          <p:pic>
            <p:nvPicPr>
              <p:cNvPr id="137" name="Freihand 136">
                <a:extLst>
                  <a:ext uri="{FF2B5EF4-FFF2-40B4-BE49-F238E27FC236}">
                    <a16:creationId xmlns:a16="http://schemas.microsoft.com/office/drawing/2014/main" id="{1B44BAD4-BFE0-63A7-D1EF-2AFEA19F4880}"/>
                  </a:ext>
                </a:extLst>
              </p:cNvPr>
              <p:cNvPicPr/>
              <p:nvPr/>
            </p:nvPicPr>
            <p:blipFill>
              <a:blip r:embed="rId12"/>
              <a:stretch>
                <a:fillRect/>
              </a:stretch>
            </p:blipFill>
            <p:spPr>
              <a:xfrm>
                <a:off x="10609955" y="1202068"/>
                <a:ext cx="378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9" name="Freihand 178">
                <a:extLst>
                  <a:ext uri="{FF2B5EF4-FFF2-40B4-BE49-F238E27FC236}">
                    <a16:creationId xmlns:a16="http://schemas.microsoft.com/office/drawing/2014/main" id="{A49BB641-5493-6355-D874-316931E2FF01}"/>
                  </a:ext>
                </a:extLst>
              </p14:cNvPr>
              <p14:cNvContentPartPr/>
              <p14:nvPr/>
            </p14:nvContentPartPr>
            <p14:xfrm>
              <a:off x="11102795" y="1147348"/>
              <a:ext cx="213840" cy="101160"/>
            </p14:xfrm>
          </p:contentPart>
        </mc:Choice>
        <mc:Fallback>
          <p:pic>
            <p:nvPicPr>
              <p:cNvPr id="179" name="Freihand 178">
                <a:extLst>
                  <a:ext uri="{FF2B5EF4-FFF2-40B4-BE49-F238E27FC236}">
                    <a16:creationId xmlns:a16="http://schemas.microsoft.com/office/drawing/2014/main" id="{A49BB641-5493-6355-D874-316931E2FF01}"/>
                  </a:ext>
                </a:extLst>
              </p:cNvPr>
              <p:cNvPicPr/>
              <p:nvPr/>
            </p:nvPicPr>
            <p:blipFill>
              <a:blip r:embed="rId14"/>
              <a:stretch>
                <a:fillRect/>
              </a:stretch>
            </p:blipFill>
            <p:spPr>
              <a:xfrm>
                <a:off x="11093795" y="1138348"/>
                <a:ext cx="231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1" name="Freihand 180">
                <a:extLst>
                  <a:ext uri="{FF2B5EF4-FFF2-40B4-BE49-F238E27FC236}">
                    <a16:creationId xmlns:a16="http://schemas.microsoft.com/office/drawing/2014/main" id="{A0351A66-DF98-AA87-4211-A98A635CA1B1}"/>
                  </a:ext>
                </a:extLst>
              </p14:cNvPr>
              <p14:cNvContentPartPr/>
              <p14:nvPr/>
            </p14:nvContentPartPr>
            <p14:xfrm>
              <a:off x="8101475" y="541108"/>
              <a:ext cx="120600" cy="32040"/>
            </p14:xfrm>
          </p:contentPart>
        </mc:Choice>
        <mc:Fallback>
          <p:pic>
            <p:nvPicPr>
              <p:cNvPr id="181" name="Freihand 180">
                <a:extLst>
                  <a:ext uri="{FF2B5EF4-FFF2-40B4-BE49-F238E27FC236}">
                    <a16:creationId xmlns:a16="http://schemas.microsoft.com/office/drawing/2014/main" id="{A0351A66-DF98-AA87-4211-A98A635CA1B1}"/>
                  </a:ext>
                </a:extLst>
              </p:cNvPr>
              <p:cNvPicPr/>
              <p:nvPr/>
            </p:nvPicPr>
            <p:blipFill>
              <a:blip r:embed="rId16"/>
              <a:stretch>
                <a:fillRect/>
              </a:stretch>
            </p:blipFill>
            <p:spPr>
              <a:xfrm>
                <a:off x="8092835" y="532108"/>
                <a:ext cx="138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5" name="Freihand 204">
                <a:extLst>
                  <a:ext uri="{FF2B5EF4-FFF2-40B4-BE49-F238E27FC236}">
                    <a16:creationId xmlns:a16="http://schemas.microsoft.com/office/drawing/2014/main" id="{EB130A54-F401-7099-2776-ED90CAC48CA4}"/>
                  </a:ext>
                </a:extLst>
              </p14:cNvPr>
              <p14:cNvContentPartPr/>
              <p14:nvPr/>
            </p14:nvContentPartPr>
            <p14:xfrm>
              <a:off x="831635" y="4955068"/>
              <a:ext cx="166680" cy="19080"/>
            </p14:xfrm>
          </p:contentPart>
        </mc:Choice>
        <mc:Fallback>
          <p:pic>
            <p:nvPicPr>
              <p:cNvPr id="205" name="Freihand 204">
                <a:extLst>
                  <a:ext uri="{FF2B5EF4-FFF2-40B4-BE49-F238E27FC236}">
                    <a16:creationId xmlns:a16="http://schemas.microsoft.com/office/drawing/2014/main" id="{EB130A54-F401-7099-2776-ED90CAC48CA4}"/>
                  </a:ext>
                </a:extLst>
              </p:cNvPr>
              <p:cNvPicPr/>
              <p:nvPr/>
            </p:nvPicPr>
            <p:blipFill>
              <a:blip r:embed="rId18"/>
              <a:stretch>
                <a:fillRect/>
              </a:stretch>
            </p:blipFill>
            <p:spPr>
              <a:xfrm>
                <a:off x="822635" y="4946068"/>
                <a:ext cx="184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2" name="Freihand 251">
                <a:extLst>
                  <a:ext uri="{FF2B5EF4-FFF2-40B4-BE49-F238E27FC236}">
                    <a16:creationId xmlns:a16="http://schemas.microsoft.com/office/drawing/2014/main" id="{7792ABF3-919B-3565-4C67-88D1CFD0B874}"/>
                  </a:ext>
                </a:extLst>
              </p14:cNvPr>
              <p14:cNvContentPartPr/>
              <p14:nvPr/>
            </p14:nvContentPartPr>
            <p14:xfrm>
              <a:off x="1517075" y="120268"/>
              <a:ext cx="110520" cy="281520"/>
            </p14:xfrm>
          </p:contentPart>
        </mc:Choice>
        <mc:Fallback>
          <p:pic>
            <p:nvPicPr>
              <p:cNvPr id="252" name="Freihand 251">
                <a:extLst>
                  <a:ext uri="{FF2B5EF4-FFF2-40B4-BE49-F238E27FC236}">
                    <a16:creationId xmlns:a16="http://schemas.microsoft.com/office/drawing/2014/main" id="{7792ABF3-919B-3565-4C67-88D1CFD0B874}"/>
                  </a:ext>
                </a:extLst>
              </p:cNvPr>
              <p:cNvPicPr/>
              <p:nvPr/>
            </p:nvPicPr>
            <p:blipFill>
              <a:blip r:embed="rId20"/>
              <a:stretch>
                <a:fillRect/>
              </a:stretch>
            </p:blipFill>
            <p:spPr>
              <a:xfrm>
                <a:off x="1508435" y="111628"/>
                <a:ext cx="1281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5" name="Freihand 284">
                <a:extLst>
                  <a:ext uri="{FF2B5EF4-FFF2-40B4-BE49-F238E27FC236}">
                    <a16:creationId xmlns:a16="http://schemas.microsoft.com/office/drawing/2014/main" id="{385B9521-CE0B-F638-2BE2-913C6D37F9AB}"/>
                  </a:ext>
                </a:extLst>
              </p14:cNvPr>
              <p14:cNvContentPartPr/>
              <p14:nvPr/>
            </p14:nvContentPartPr>
            <p14:xfrm>
              <a:off x="30275" y="2763028"/>
              <a:ext cx="774720" cy="501120"/>
            </p14:xfrm>
          </p:contentPart>
        </mc:Choice>
        <mc:Fallback>
          <p:pic>
            <p:nvPicPr>
              <p:cNvPr id="285" name="Freihand 284">
                <a:extLst>
                  <a:ext uri="{FF2B5EF4-FFF2-40B4-BE49-F238E27FC236}">
                    <a16:creationId xmlns:a16="http://schemas.microsoft.com/office/drawing/2014/main" id="{385B9521-CE0B-F638-2BE2-913C6D37F9AB}"/>
                  </a:ext>
                </a:extLst>
              </p:cNvPr>
              <p:cNvPicPr/>
              <p:nvPr/>
            </p:nvPicPr>
            <p:blipFill>
              <a:blip r:embed="rId22"/>
              <a:stretch>
                <a:fillRect/>
              </a:stretch>
            </p:blipFill>
            <p:spPr>
              <a:xfrm>
                <a:off x="21275" y="2754028"/>
                <a:ext cx="79236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42" name="Freihand 341">
                <a:extLst>
                  <a:ext uri="{FF2B5EF4-FFF2-40B4-BE49-F238E27FC236}">
                    <a16:creationId xmlns:a16="http://schemas.microsoft.com/office/drawing/2014/main" id="{9B681D4A-1CAC-6847-B154-34F151E835E6}"/>
                  </a:ext>
                </a:extLst>
              </p14:cNvPr>
              <p14:cNvContentPartPr/>
              <p14:nvPr/>
            </p14:nvContentPartPr>
            <p14:xfrm>
              <a:off x="3859595" y="506908"/>
              <a:ext cx="502200" cy="521640"/>
            </p14:xfrm>
          </p:contentPart>
        </mc:Choice>
        <mc:Fallback>
          <p:pic>
            <p:nvPicPr>
              <p:cNvPr id="342" name="Freihand 341">
                <a:extLst>
                  <a:ext uri="{FF2B5EF4-FFF2-40B4-BE49-F238E27FC236}">
                    <a16:creationId xmlns:a16="http://schemas.microsoft.com/office/drawing/2014/main" id="{9B681D4A-1CAC-6847-B154-34F151E835E6}"/>
                  </a:ext>
                </a:extLst>
              </p:cNvPr>
              <p:cNvPicPr/>
              <p:nvPr/>
            </p:nvPicPr>
            <p:blipFill>
              <a:blip r:embed="rId24"/>
              <a:stretch>
                <a:fillRect/>
              </a:stretch>
            </p:blipFill>
            <p:spPr>
              <a:xfrm>
                <a:off x="3850595" y="498268"/>
                <a:ext cx="51984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44" name="Freihand 343">
                <a:extLst>
                  <a:ext uri="{FF2B5EF4-FFF2-40B4-BE49-F238E27FC236}">
                    <a16:creationId xmlns:a16="http://schemas.microsoft.com/office/drawing/2014/main" id="{C04DFF12-9517-73CC-FAA8-F61FEA19775B}"/>
                  </a:ext>
                </a:extLst>
              </p14:cNvPr>
              <p14:cNvContentPartPr/>
              <p14:nvPr/>
            </p14:nvContentPartPr>
            <p14:xfrm>
              <a:off x="6837155" y="610588"/>
              <a:ext cx="5144040" cy="878760"/>
            </p14:xfrm>
          </p:contentPart>
        </mc:Choice>
        <mc:Fallback>
          <p:pic>
            <p:nvPicPr>
              <p:cNvPr id="344" name="Freihand 343">
                <a:extLst>
                  <a:ext uri="{FF2B5EF4-FFF2-40B4-BE49-F238E27FC236}">
                    <a16:creationId xmlns:a16="http://schemas.microsoft.com/office/drawing/2014/main" id="{C04DFF12-9517-73CC-FAA8-F61FEA19775B}"/>
                  </a:ext>
                </a:extLst>
              </p:cNvPr>
              <p:cNvPicPr/>
              <p:nvPr/>
            </p:nvPicPr>
            <p:blipFill>
              <a:blip r:embed="rId26"/>
              <a:stretch>
                <a:fillRect/>
              </a:stretch>
            </p:blipFill>
            <p:spPr>
              <a:xfrm>
                <a:off x="6828515" y="601948"/>
                <a:ext cx="5161680" cy="896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46" name="Freihand 345">
                <a:extLst>
                  <a:ext uri="{FF2B5EF4-FFF2-40B4-BE49-F238E27FC236}">
                    <a16:creationId xmlns:a16="http://schemas.microsoft.com/office/drawing/2014/main" id="{8CB28C77-58BC-7F60-D8F8-74C2A905935C}"/>
                  </a:ext>
                </a:extLst>
              </p14:cNvPr>
              <p14:cNvContentPartPr/>
              <p14:nvPr/>
            </p14:nvContentPartPr>
            <p14:xfrm>
              <a:off x="8773955" y="558028"/>
              <a:ext cx="751680" cy="801720"/>
            </p14:xfrm>
          </p:contentPart>
        </mc:Choice>
        <mc:Fallback>
          <p:pic>
            <p:nvPicPr>
              <p:cNvPr id="346" name="Freihand 345">
                <a:extLst>
                  <a:ext uri="{FF2B5EF4-FFF2-40B4-BE49-F238E27FC236}">
                    <a16:creationId xmlns:a16="http://schemas.microsoft.com/office/drawing/2014/main" id="{8CB28C77-58BC-7F60-D8F8-74C2A905935C}"/>
                  </a:ext>
                </a:extLst>
              </p:cNvPr>
              <p:cNvPicPr/>
              <p:nvPr/>
            </p:nvPicPr>
            <p:blipFill>
              <a:blip r:embed="rId28"/>
              <a:stretch>
                <a:fillRect/>
              </a:stretch>
            </p:blipFill>
            <p:spPr>
              <a:xfrm>
                <a:off x="8765315" y="549028"/>
                <a:ext cx="769320" cy="819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8" name="Freihand 347">
                <a:extLst>
                  <a:ext uri="{FF2B5EF4-FFF2-40B4-BE49-F238E27FC236}">
                    <a16:creationId xmlns:a16="http://schemas.microsoft.com/office/drawing/2014/main" id="{762FEA42-A385-7834-1317-2C211523366B}"/>
                  </a:ext>
                </a:extLst>
              </p14:cNvPr>
              <p14:cNvContentPartPr/>
              <p14:nvPr/>
            </p14:nvContentPartPr>
            <p14:xfrm>
              <a:off x="8737595" y="578188"/>
              <a:ext cx="769320" cy="892440"/>
            </p14:xfrm>
          </p:contentPart>
        </mc:Choice>
        <mc:Fallback>
          <p:pic>
            <p:nvPicPr>
              <p:cNvPr id="348" name="Freihand 347">
                <a:extLst>
                  <a:ext uri="{FF2B5EF4-FFF2-40B4-BE49-F238E27FC236}">
                    <a16:creationId xmlns:a16="http://schemas.microsoft.com/office/drawing/2014/main" id="{762FEA42-A385-7834-1317-2C211523366B}"/>
                  </a:ext>
                </a:extLst>
              </p:cNvPr>
              <p:cNvPicPr/>
              <p:nvPr/>
            </p:nvPicPr>
            <p:blipFill>
              <a:blip r:embed="rId30"/>
              <a:stretch>
                <a:fillRect/>
              </a:stretch>
            </p:blipFill>
            <p:spPr>
              <a:xfrm>
                <a:off x="8728955" y="569188"/>
                <a:ext cx="786960" cy="91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0" name="Freihand 349">
                <a:extLst>
                  <a:ext uri="{FF2B5EF4-FFF2-40B4-BE49-F238E27FC236}">
                    <a16:creationId xmlns:a16="http://schemas.microsoft.com/office/drawing/2014/main" id="{1E013B3C-F821-174A-04A4-F03C982ADED1}"/>
                  </a:ext>
                </a:extLst>
              </p14:cNvPr>
              <p14:cNvContentPartPr/>
              <p14:nvPr/>
            </p14:nvContentPartPr>
            <p14:xfrm>
              <a:off x="10644155" y="1227268"/>
              <a:ext cx="302040" cy="46080"/>
            </p14:xfrm>
          </p:contentPart>
        </mc:Choice>
        <mc:Fallback>
          <p:pic>
            <p:nvPicPr>
              <p:cNvPr id="350" name="Freihand 349">
                <a:extLst>
                  <a:ext uri="{FF2B5EF4-FFF2-40B4-BE49-F238E27FC236}">
                    <a16:creationId xmlns:a16="http://schemas.microsoft.com/office/drawing/2014/main" id="{1E013B3C-F821-174A-04A4-F03C982ADED1}"/>
                  </a:ext>
                </a:extLst>
              </p:cNvPr>
              <p:cNvPicPr/>
              <p:nvPr/>
            </p:nvPicPr>
            <p:blipFill>
              <a:blip r:embed="rId32"/>
              <a:stretch>
                <a:fillRect/>
              </a:stretch>
            </p:blipFill>
            <p:spPr>
              <a:xfrm>
                <a:off x="10635155" y="1218628"/>
                <a:ext cx="319680" cy="63720"/>
              </a:xfrm>
              <a:prstGeom prst="rect">
                <a:avLst/>
              </a:prstGeom>
            </p:spPr>
          </p:pic>
        </mc:Fallback>
      </mc:AlternateContent>
      <p:grpSp>
        <p:nvGrpSpPr>
          <p:cNvPr id="375" name="Gruppieren 374">
            <a:extLst>
              <a:ext uri="{FF2B5EF4-FFF2-40B4-BE49-F238E27FC236}">
                <a16:creationId xmlns:a16="http://schemas.microsoft.com/office/drawing/2014/main" id="{682C75D6-A54E-91AA-6BA8-2104B03259D0}"/>
              </a:ext>
            </a:extLst>
          </p:cNvPr>
          <p:cNvGrpSpPr/>
          <p:nvPr/>
        </p:nvGrpSpPr>
        <p:grpSpPr>
          <a:xfrm>
            <a:off x="949355" y="546148"/>
            <a:ext cx="2667240" cy="1328400"/>
            <a:chOff x="949355" y="546148"/>
            <a:chExt cx="2667240" cy="1328400"/>
          </a:xfrm>
        </p:grpSpPr>
        <mc:AlternateContent xmlns:mc="http://schemas.openxmlformats.org/markup-compatibility/2006">
          <mc:Choice xmlns:p14="http://schemas.microsoft.com/office/powerpoint/2010/main" Requires="p14">
            <p:contentPart p14:bwMode="auto" r:id="rId33">
              <p14:nvContentPartPr>
                <p14:cNvPr id="368" name="Freihand 367">
                  <a:extLst>
                    <a:ext uri="{FF2B5EF4-FFF2-40B4-BE49-F238E27FC236}">
                      <a16:creationId xmlns:a16="http://schemas.microsoft.com/office/drawing/2014/main" id="{672C5248-8B70-4384-4629-FEE5E13C78E1}"/>
                    </a:ext>
                  </a:extLst>
                </p14:cNvPr>
                <p14:cNvContentPartPr/>
                <p14:nvPr/>
              </p14:nvContentPartPr>
              <p14:xfrm>
                <a:off x="949355" y="546148"/>
                <a:ext cx="2471760" cy="1328400"/>
              </p14:xfrm>
            </p:contentPart>
          </mc:Choice>
          <mc:Fallback>
            <p:pic>
              <p:nvPicPr>
                <p:cNvPr id="368" name="Freihand 367">
                  <a:extLst>
                    <a:ext uri="{FF2B5EF4-FFF2-40B4-BE49-F238E27FC236}">
                      <a16:creationId xmlns:a16="http://schemas.microsoft.com/office/drawing/2014/main" id="{672C5248-8B70-4384-4629-FEE5E13C78E1}"/>
                    </a:ext>
                  </a:extLst>
                </p:cNvPr>
                <p:cNvPicPr/>
                <p:nvPr/>
              </p:nvPicPr>
              <p:blipFill>
                <a:blip r:embed="rId34"/>
                <a:stretch>
                  <a:fillRect/>
                </a:stretch>
              </p:blipFill>
              <p:spPr>
                <a:xfrm>
                  <a:off x="940715" y="537508"/>
                  <a:ext cx="2489400" cy="1346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9" name="Freihand 368">
                  <a:extLst>
                    <a:ext uri="{FF2B5EF4-FFF2-40B4-BE49-F238E27FC236}">
                      <a16:creationId xmlns:a16="http://schemas.microsoft.com/office/drawing/2014/main" id="{550F0D6F-09E6-5EEB-3EC3-5D033C6B72BF}"/>
                    </a:ext>
                  </a:extLst>
                </p14:cNvPr>
                <p14:cNvContentPartPr/>
                <p14:nvPr/>
              </p14:nvContentPartPr>
              <p14:xfrm>
                <a:off x="3178475" y="793108"/>
                <a:ext cx="82080" cy="18360"/>
              </p14:xfrm>
            </p:contentPart>
          </mc:Choice>
          <mc:Fallback>
            <p:pic>
              <p:nvPicPr>
                <p:cNvPr id="369" name="Freihand 368">
                  <a:extLst>
                    <a:ext uri="{FF2B5EF4-FFF2-40B4-BE49-F238E27FC236}">
                      <a16:creationId xmlns:a16="http://schemas.microsoft.com/office/drawing/2014/main" id="{550F0D6F-09E6-5EEB-3EC3-5D033C6B72BF}"/>
                    </a:ext>
                  </a:extLst>
                </p:cNvPr>
                <p:cNvPicPr/>
                <p:nvPr/>
              </p:nvPicPr>
              <p:blipFill>
                <a:blip r:embed="rId36"/>
                <a:stretch>
                  <a:fillRect/>
                </a:stretch>
              </p:blipFill>
              <p:spPr>
                <a:xfrm>
                  <a:off x="3169835" y="784468"/>
                  <a:ext cx="99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0" name="Freihand 369">
                  <a:extLst>
                    <a:ext uri="{FF2B5EF4-FFF2-40B4-BE49-F238E27FC236}">
                      <a16:creationId xmlns:a16="http://schemas.microsoft.com/office/drawing/2014/main" id="{8D240407-FAD6-BB70-8948-E74206154F22}"/>
                    </a:ext>
                  </a:extLst>
                </p14:cNvPr>
                <p14:cNvContentPartPr/>
                <p14:nvPr/>
              </p14:nvContentPartPr>
              <p14:xfrm>
                <a:off x="3255875" y="736948"/>
                <a:ext cx="11520" cy="171360"/>
              </p14:xfrm>
            </p:contentPart>
          </mc:Choice>
          <mc:Fallback>
            <p:pic>
              <p:nvPicPr>
                <p:cNvPr id="370" name="Freihand 369">
                  <a:extLst>
                    <a:ext uri="{FF2B5EF4-FFF2-40B4-BE49-F238E27FC236}">
                      <a16:creationId xmlns:a16="http://schemas.microsoft.com/office/drawing/2014/main" id="{8D240407-FAD6-BB70-8948-E74206154F22}"/>
                    </a:ext>
                  </a:extLst>
                </p:cNvPr>
                <p:cNvPicPr/>
                <p:nvPr/>
              </p:nvPicPr>
              <p:blipFill>
                <a:blip r:embed="rId38"/>
                <a:stretch>
                  <a:fillRect/>
                </a:stretch>
              </p:blipFill>
              <p:spPr>
                <a:xfrm>
                  <a:off x="3246875" y="727948"/>
                  <a:ext cx="29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71" name="Freihand 370">
                  <a:extLst>
                    <a:ext uri="{FF2B5EF4-FFF2-40B4-BE49-F238E27FC236}">
                      <a16:creationId xmlns:a16="http://schemas.microsoft.com/office/drawing/2014/main" id="{A08ECC49-0984-88A7-B3F1-19A018098F9B}"/>
                    </a:ext>
                  </a:extLst>
                </p14:cNvPr>
                <p14:cNvContentPartPr/>
                <p14:nvPr/>
              </p14:nvContentPartPr>
              <p14:xfrm>
                <a:off x="3281075" y="625708"/>
                <a:ext cx="18720" cy="111240"/>
              </p14:xfrm>
            </p:contentPart>
          </mc:Choice>
          <mc:Fallback>
            <p:pic>
              <p:nvPicPr>
                <p:cNvPr id="371" name="Freihand 370">
                  <a:extLst>
                    <a:ext uri="{FF2B5EF4-FFF2-40B4-BE49-F238E27FC236}">
                      <a16:creationId xmlns:a16="http://schemas.microsoft.com/office/drawing/2014/main" id="{A08ECC49-0984-88A7-B3F1-19A018098F9B}"/>
                    </a:ext>
                  </a:extLst>
                </p:cNvPr>
                <p:cNvPicPr/>
                <p:nvPr/>
              </p:nvPicPr>
              <p:blipFill>
                <a:blip r:embed="rId40"/>
                <a:stretch>
                  <a:fillRect/>
                </a:stretch>
              </p:blipFill>
              <p:spPr>
                <a:xfrm>
                  <a:off x="3272075" y="616708"/>
                  <a:ext cx="36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2" name="Freihand 371">
                  <a:extLst>
                    <a:ext uri="{FF2B5EF4-FFF2-40B4-BE49-F238E27FC236}">
                      <a16:creationId xmlns:a16="http://schemas.microsoft.com/office/drawing/2014/main" id="{5B4CFA77-7F8E-FE8B-86B9-53BE590FED97}"/>
                    </a:ext>
                  </a:extLst>
                </p14:cNvPr>
                <p14:cNvContentPartPr/>
                <p14:nvPr/>
              </p14:nvContentPartPr>
              <p14:xfrm>
                <a:off x="3242915" y="591148"/>
                <a:ext cx="119880" cy="161640"/>
              </p14:xfrm>
            </p:contentPart>
          </mc:Choice>
          <mc:Fallback>
            <p:pic>
              <p:nvPicPr>
                <p:cNvPr id="372" name="Freihand 371">
                  <a:extLst>
                    <a:ext uri="{FF2B5EF4-FFF2-40B4-BE49-F238E27FC236}">
                      <a16:creationId xmlns:a16="http://schemas.microsoft.com/office/drawing/2014/main" id="{5B4CFA77-7F8E-FE8B-86B9-53BE590FED97}"/>
                    </a:ext>
                  </a:extLst>
                </p:cNvPr>
                <p:cNvPicPr/>
                <p:nvPr/>
              </p:nvPicPr>
              <p:blipFill>
                <a:blip r:embed="rId42"/>
                <a:stretch>
                  <a:fillRect/>
                </a:stretch>
              </p:blipFill>
              <p:spPr>
                <a:xfrm>
                  <a:off x="3234275" y="582148"/>
                  <a:ext cx="137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3" name="Freihand 372">
                  <a:extLst>
                    <a:ext uri="{FF2B5EF4-FFF2-40B4-BE49-F238E27FC236}">
                      <a16:creationId xmlns:a16="http://schemas.microsoft.com/office/drawing/2014/main" id="{869BA51A-85F3-B968-F6AB-D592686243CA}"/>
                    </a:ext>
                  </a:extLst>
                </p14:cNvPr>
                <p14:cNvContentPartPr/>
                <p14:nvPr/>
              </p14:nvContentPartPr>
              <p14:xfrm>
                <a:off x="3474395" y="600868"/>
                <a:ext cx="18000" cy="117360"/>
              </p14:xfrm>
            </p:contentPart>
          </mc:Choice>
          <mc:Fallback>
            <p:pic>
              <p:nvPicPr>
                <p:cNvPr id="373" name="Freihand 372">
                  <a:extLst>
                    <a:ext uri="{FF2B5EF4-FFF2-40B4-BE49-F238E27FC236}">
                      <a16:creationId xmlns:a16="http://schemas.microsoft.com/office/drawing/2014/main" id="{869BA51A-85F3-B968-F6AB-D592686243CA}"/>
                    </a:ext>
                  </a:extLst>
                </p:cNvPr>
                <p:cNvPicPr/>
                <p:nvPr/>
              </p:nvPicPr>
              <p:blipFill>
                <a:blip r:embed="rId44"/>
                <a:stretch>
                  <a:fillRect/>
                </a:stretch>
              </p:blipFill>
              <p:spPr>
                <a:xfrm>
                  <a:off x="3465755" y="591868"/>
                  <a:ext cx="35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74" name="Freihand 373">
                  <a:extLst>
                    <a:ext uri="{FF2B5EF4-FFF2-40B4-BE49-F238E27FC236}">
                      <a16:creationId xmlns:a16="http://schemas.microsoft.com/office/drawing/2014/main" id="{C93332B1-3B7A-1BF5-81A0-F3699C7A0441}"/>
                    </a:ext>
                  </a:extLst>
                </p14:cNvPr>
                <p14:cNvContentPartPr/>
                <p14:nvPr/>
              </p14:nvContentPartPr>
              <p14:xfrm>
                <a:off x="3482315" y="641908"/>
                <a:ext cx="134280" cy="128880"/>
              </p14:xfrm>
            </p:contentPart>
          </mc:Choice>
          <mc:Fallback>
            <p:pic>
              <p:nvPicPr>
                <p:cNvPr id="374" name="Freihand 373">
                  <a:extLst>
                    <a:ext uri="{FF2B5EF4-FFF2-40B4-BE49-F238E27FC236}">
                      <a16:creationId xmlns:a16="http://schemas.microsoft.com/office/drawing/2014/main" id="{C93332B1-3B7A-1BF5-81A0-F3699C7A0441}"/>
                    </a:ext>
                  </a:extLst>
                </p:cNvPr>
                <p:cNvPicPr/>
                <p:nvPr/>
              </p:nvPicPr>
              <p:blipFill>
                <a:blip r:embed="rId46"/>
                <a:stretch>
                  <a:fillRect/>
                </a:stretch>
              </p:blipFill>
              <p:spPr>
                <a:xfrm>
                  <a:off x="3473315" y="632908"/>
                  <a:ext cx="151920" cy="146520"/>
                </a:xfrm>
                <a:prstGeom prst="rect">
                  <a:avLst/>
                </a:prstGeom>
              </p:spPr>
            </p:pic>
          </mc:Fallback>
        </mc:AlternateContent>
      </p:grpSp>
      <p:grpSp>
        <p:nvGrpSpPr>
          <p:cNvPr id="393" name="Gruppieren 392">
            <a:extLst>
              <a:ext uri="{FF2B5EF4-FFF2-40B4-BE49-F238E27FC236}">
                <a16:creationId xmlns:a16="http://schemas.microsoft.com/office/drawing/2014/main" id="{FA562071-8220-C9CB-32DE-0F7C279C1A64}"/>
              </a:ext>
            </a:extLst>
          </p:cNvPr>
          <p:cNvGrpSpPr/>
          <p:nvPr/>
        </p:nvGrpSpPr>
        <p:grpSpPr>
          <a:xfrm>
            <a:off x="73835" y="1241308"/>
            <a:ext cx="720000" cy="1944360"/>
            <a:chOff x="73835" y="1241308"/>
            <a:chExt cx="720000" cy="1944360"/>
          </a:xfrm>
        </p:grpSpPr>
        <mc:AlternateContent xmlns:mc="http://schemas.openxmlformats.org/markup-compatibility/2006">
          <mc:Choice xmlns:p14="http://schemas.microsoft.com/office/powerpoint/2010/main" Requires="p14">
            <p:contentPart p14:bwMode="auto" r:id="rId47">
              <p14:nvContentPartPr>
                <p14:cNvPr id="376" name="Freihand 375">
                  <a:extLst>
                    <a:ext uri="{FF2B5EF4-FFF2-40B4-BE49-F238E27FC236}">
                      <a16:creationId xmlns:a16="http://schemas.microsoft.com/office/drawing/2014/main" id="{5ED8CE8D-E7AA-E87F-E638-F02D871279CA}"/>
                    </a:ext>
                  </a:extLst>
                </p14:cNvPr>
                <p14:cNvContentPartPr/>
                <p14:nvPr/>
              </p14:nvContentPartPr>
              <p14:xfrm>
                <a:off x="606995" y="1929268"/>
                <a:ext cx="186840" cy="1256400"/>
              </p14:xfrm>
            </p:contentPart>
          </mc:Choice>
          <mc:Fallback>
            <p:pic>
              <p:nvPicPr>
                <p:cNvPr id="376" name="Freihand 375">
                  <a:extLst>
                    <a:ext uri="{FF2B5EF4-FFF2-40B4-BE49-F238E27FC236}">
                      <a16:creationId xmlns:a16="http://schemas.microsoft.com/office/drawing/2014/main" id="{5ED8CE8D-E7AA-E87F-E638-F02D871279CA}"/>
                    </a:ext>
                  </a:extLst>
                </p:cNvPr>
                <p:cNvPicPr/>
                <p:nvPr/>
              </p:nvPicPr>
              <p:blipFill>
                <a:blip r:embed="rId48"/>
                <a:stretch>
                  <a:fillRect/>
                </a:stretch>
              </p:blipFill>
              <p:spPr>
                <a:xfrm>
                  <a:off x="597995" y="1920268"/>
                  <a:ext cx="204480" cy="1274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7" name="Freihand 376">
                  <a:extLst>
                    <a:ext uri="{FF2B5EF4-FFF2-40B4-BE49-F238E27FC236}">
                      <a16:creationId xmlns:a16="http://schemas.microsoft.com/office/drawing/2014/main" id="{E8964C62-F75A-8A81-A9B7-CB5772F7DD68}"/>
                    </a:ext>
                  </a:extLst>
                </p14:cNvPr>
                <p14:cNvContentPartPr/>
                <p14:nvPr/>
              </p14:nvContentPartPr>
              <p14:xfrm>
                <a:off x="336275" y="2059588"/>
                <a:ext cx="122400" cy="263880"/>
              </p14:xfrm>
            </p:contentPart>
          </mc:Choice>
          <mc:Fallback>
            <p:pic>
              <p:nvPicPr>
                <p:cNvPr id="377" name="Freihand 376">
                  <a:extLst>
                    <a:ext uri="{FF2B5EF4-FFF2-40B4-BE49-F238E27FC236}">
                      <a16:creationId xmlns:a16="http://schemas.microsoft.com/office/drawing/2014/main" id="{E8964C62-F75A-8A81-A9B7-CB5772F7DD68}"/>
                    </a:ext>
                  </a:extLst>
                </p:cNvPr>
                <p:cNvPicPr/>
                <p:nvPr/>
              </p:nvPicPr>
              <p:blipFill>
                <a:blip r:embed="rId50"/>
                <a:stretch>
                  <a:fillRect/>
                </a:stretch>
              </p:blipFill>
              <p:spPr>
                <a:xfrm>
                  <a:off x="327275" y="2050588"/>
                  <a:ext cx="1400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8" name="Freihand 377">
                  <a:extLst>
                    <a:ext uri="{FF2B5EF4-FFF2-40B4-BE49-F238E27FC236}">
                      <a16:creationId xmlns:a16="http://schemas.microsoft.com/office/drawing/2014/main" id="{21E9A58C-A664-14A3-F176-BDCC9945BF8E}"/>
                    </a:ext>
                  </a:extLst>
                </p14:cNvPr>
                <p14:cNvContentPartPr/>
                <p14:nvPr/>
              </p14:nvContentPartPr>
              <p14:xfrm>
                <a:off x="356435" y="2197108"/>
                <a:ext cx="150480" cy="198720"/>
              </p14:xfrm>
            </p:contentPart>
          </mc:Choice>
          <mc:Fallback>
            <p:pic>
              <p:nvPicPr>
                <p:cNvPr id="378" name="Freihand 377">
                  <a:extLst>
                    <a:ext uri="{FF2B5EF4-FFF2-40B4-BE49-F238E27FC236}">
                      <a16:creationId xmlns:a16="http://schemas.microsoft.com/office/drawing/2014/main" id="{21E9A58C-A664-14A3-F176-BDCC9945BF8E}"/>
                    </a:ext>
                  </a:extLst>
                </p:cNvPr>
                <p:cNvPicPr/>
                <p:nvPr/>
              </p:nvPicPr>
              <p:blipFill>
                <a:blip r:embed="rId52"/>
                <a:stretch>
                  <a:fillRect/>
                </a:stretch>
              </p:blipFill>
              <p:spPr>
                <a:xfrm>
                  <a:off x="347795" y="2188468"/>
                  <a:ext cx="168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9" name="Freihand 378">
                  <a:extLst>
                    <a:ext uri="{FF2B5EF4-FFF2-40B4-BE49-F238E27FC236}">
                      <a16:creationId xmlns:a16="http://schemas.microsoft.com/office/drawing/2014/main" id="{FCBD5A69-B973-41BF-0F3C-3514C4AEF0A3}"/>
                    </a:ext>
                  </a:extLst>
                </p14:cNvPr>
                <p14:cNvContentPartPr/>
                <p14:nvPr/>
              </p14:nvContentPartPr>
              <p14:xfrm>
                <a:off x="73835" y="1377748"/>
                <a:ext cx="81720" cy="155160"/>
              </p14:xfrm>
            </p:contentPart>
          </mc:Choice>
          <mc:Fallback>
            <p:pic>
              <p:nvPicPr>
                <p:cNvPr id="379" name="Freihand 378">
                  <a:extLst>
                    <a:ext uri="{FF2B5EF4-FFF2-40B4-BE49-F238E27FC236}">
                      <a16:creationId xmlns:a16="http://schemas.microsoft.com/office/drawing/2014/main" id="{FCBD5A69-B973-41BF-0F3C-3514C4AEF0A3}"/>
                    </a:ext>
                  </a:extLst>
                </p:cNvPr>
                <p:cNvPicPr/>
                <p:nvPr/>
              </p:nvPicPr>
              <p:blipFill>
                <a:blip r:embed="rId54"/>
                <a:stretch>
                  <a:fillRect/>
                </a:stretch>
              </p:blipFill>
              <p:spPr>
                <a:xfrm>
                  <a:off x="65195" y="1369108"/>
                  <a:ext cx="99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0" name="Freihand 379">
                  <a:extLst>
                    <a:ext uri="{FF2B5EF4-FFF2-40B4-BE49-F238E27FC236}">
                      <a16:creationId xmlns:a16="http://schemas.microsoft.com/office/drawing/2014/main" id="{8577A666-9351-6D67-BBCB-429B77DF148E}"/>
                    </a:ext>
                  </a:extLst>
                </p14:cNvPr>
                <p14:cNvContentPartPr/>
                <p14:nvPr/>
              </p14:nvContentPartPr>
              <p14:xfrm>
                <a:off x="173915" y="1484308"/>
                <a:ext cx="74520" cy="56160"/>
              </p14:xfrm>
            </p:contentPart>
          </mc:Choice>
          <mc:Fallback>
            <p:pic>
              <p:nvPicPr>
                <p:cNvPr id="380" name="Freihand 379">
                  <a:extLst>
                    <a:ext uri="{FF2B5EF4-FFF2-40B4-BE49-F238E27FC236}">
                      <a16:creationId xmlns:a16="http://schemas.microsoft.com/office/drawing/2014/main" id="{8577A666-9351-6D67-BBCB-429B77DF148E}"/>
                    </a:ext>
                  </a:extLst>
                </p:cNvPr>
                <p:cNvPicPr/>
                <p:nvPr/>
              </p:nvPicPr>
              <p:blipFill>
                <a:blip r:embed="rId56"/>
                <a:stretch>
                  <a:fillRect/>
                </a:stretch>
              </p:blipFill>
              <p:spPr>
                <a:xfrm>
                  <a:off x="165275" y="1475308"/>
                  <a:ext cx="9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1" name="Freihand 380">
                  <a:extLst>
                    <a:ext uri="{FF2B5EF4-FFF2-40B4-BE49-F238E27FC236}">
                      <a16:creationId xmlns:a16="http://schemas.microsoft.com/office/drawing/2014/main" id="{DB680DD1-FF4B-E465-CDE3-25C0CB7F0B43}"/>
                    </a:ext>
                  </a:extLst>
                </p14:cNvPr>
                <p14:cNvContentPartPr/>
                <p14:nvPr/>
              </p14:nvContentPartPr>
              <p14:xfrm>
                <a:off x="299195" y="1342108"/>
                <a:ext cx="92520" cy="136080"/>
              </p14:xfrm>
            </p:contentPart>
          </mc:Choice>
          <mc:Fallback>
            <p:pic>
              <p:nvPicPr>
                <p:cNvPr id="381" name="Freihand 380">
                  <a:extLst>
                    <a:ext uri="{FF2B5EF4-FFF2-40B4-BE49-F238E27FC236}">
                      <a16:creationId xmlns:a16="http://schemas.microsoft.com/office/drawing/2014/main" id="{DB680DD1-FF4B-E465-CDE3-25C0CB7F0B43}"/>
                    </a:ext>
                  </a:extLst>
                </p:cNvPr>
                <p:cNvPicPr/>
                <p:nvPr/>
              </p:nvPicPr>
              <p:blipFill>
                <a:blip r:embed="rId58"/>
                <a:stretch>
                  <a:fillRect/>
                </a:stretch>
              </p:blipFill>
              <p:spPr>
                <a:xfrm>
                  <a:off x="290555" y="1333108"/>
                  <a:ext cx="110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2" name="Freihand 381">
                  <a:extLst>
                    <a:ext uri="{FF2B5EF4-FFF2-40B4-BE49-F238E27FC236}">
                      <a16:creationId xmlns:a16="http://schemas.microsoft.com/office/drawing/2014/main" id="{A271FC27-ECB6-05F4-C9EF-4400300757CD}"/>
                    </a:ext>
                  </a:extLst>
                </p14:cNvPr>
                <p14:cNvContentPartPr/>
                <p14:nvPr/>
              </p14:nvContentPartPr>
              <p14:xfrm>
                <a:off x="465155" y="1254268"/>
                <a:ext cx="125280" cy="209160"/>
              </p14:xfrm>
            </p:contentPart>
          </mc:Choice>
          <mc:Fallback>
            <p:pic>
              <p:nvPicPr>
                <p:cNvPr id="382" name="Freihand 381">
                  <a:extLst>
                    <a:ext uri="{FF2B5EF4-FFF2-40B4-BE49-F238E27FC236}">
                      <a16:creationId xmlns:a16="http://schemas.microsoft.com/office/drawing/2014/main" id="{A271FC27-ECB6-05F4-C9EF-4400300757CD}"/>
                    </a:ext>
                  </a:extLst>
                </p:cNvPr>
                <p:cNvPicPr/>
                <p:nvPr/>
              </p:nvPicPr>
              <p:blipFill>
                <a:blip r:embed="rId60"/>
                <a:stretch>
                  <a:fillRect/>
                </a:stretch>
              </p:blipFill>
              <p:spPr>
                <a:xfrm>
                  <a:off x="456515" y="1245628"/>
                  <a:ext cx="142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5" name="Freihand 384">
                  <a:extLst>
                    <a:ext uri="{FF2B5EF4-FFF2-40B4-BE49-F238E27FC236}">
                      <a16:creationId xmlns:a16="http://schemas.microsoft.com/office/drawing/2014/main" id="{131F5552-24CB-7F1B-59A7-BA2468AD1FBC}"/>
                    </a:ext>
                  </a:extLst>
                </p14:cNvPr>
                <p14:cNvContentPartPr/>
                <p14:nvPr/>
              </p14:nvContentPartPr>
              <p14:xfrm>
                <a:off x="674315" y="1241308"/>
                <a:ext cx="41760" cy="106560"/>
              </p14:xfrm>
            </p:contentPart>
          </mc:Choice>
          <mc:Fallback>
            <p:pic>
              <p:nvPicPr>
                <p:cNvPr id="385" name="Freihand 384">
                  <a:extLst>
                    <a:ext uri="{FF2B5EF4-FFF2-40B4-BE49-F238E27FC236}">
                      <a16:creationId xmlns:a16="http://schemas.microsoft.com/office/drawing/2014/main" id="{131F5552-24CB-7F1B-59A7-BA2468AD1FBC}"/>
                    </a:ext>
                  </a:extLst>
                </p:cNvPr>
                <p:cNvPicPr/>
                <p:nvPr/>
              </p:nvPicPr>
              <p:blipFill>
                <a:blip r:embed="rId62"/>
                <a:stretch>
                  <a:fillRect/>
                </a:stretch>
              </p:blipFill>
              <p:spPr>
                <a:xfrm>
                  <a:off x="665675" y="1232668"/>
                  <a:ext cx="59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6" name="Freihand 385">
                  <a:extLst>
                    <a:ext uri="{FF2B5EF4-FFF2-40B4-BE49-F238E27FC236}">
                      <a16:creationId xmlns:a16="http://schemas.microsoft.com/office/drawing/2014/main" id="{697FAE65-56CC-66F9-D796-32EC88006611}"/>
                    </a:ext>
                  </a:extLst>
                </p14:cNvPr>
                <p14:cNvContentPartPr/>
                <p14:nvPr/>
              </p14:nvContentPartPr>
              <p14:xfrm>
                <a:off x="653435" y="1271908"/>
                <a:ext cx="111240" cy="29520"/>
              </p14:xfrm>
            </p:contentPart>
          </mc:Choice>
          <mc:Fallback>
            <p:pic>
              <p:nvPicPr>
                <p:cNvPr id="386" name="Freihand 385">
                  <a:extLst>
                    <a:ext uri="{FF2B5EF4-FFF2-40B4-BE49-F238E27FC236}">
                      <a16:creationId xmlns:a16="http://schemas.microsoft.com/office/drawing/2014/main" id="{697FAE65-56CC-66F9-D796-32EC88006611}"/>
                    </a:ext>
                  </a:extLst>
                </p:cNvPr>
                <p:cNvPicPr/>
                <p:nvPr/>
              </p:nvPicPr>
              <p:blipFill>
                <a:blip r:embed="rId64"/>
                <a:stretch>
                  <a:fillRect/>
                </a:stretch>
              </p:blipFill>
              <p:spPr>
                <a:xfrm>
                  <a:off x="644795" y="1263268"/>
                  <a:ext cx="128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8" name="Freihand 387">
                  <a:extLst>
                    <a:ext uri="{FF2B5EF4-FFF2-40B4-BE49-F238E27FC236}">
                      <a16:creationId xmlns:a16="http://schemas.microsoft.com/office/drawing/2014/main" id="{C3B4E352-83BF-A378-591F-6AD1683E97A0}"/>
                    </a:ext>
                  </a:extLst>
                </p14:cNvPr>
                <p14:cNvContentPartPr/>
                <p14:nvPr/>
              </p14:nvContentPartPr>
              <p14:xfrm>
                <a:off x="297035" y="1675108"/>
                <a:ext cx="32400" cy="120960"/>
              </p14:xfrm>
            </p:contentPart>
          </mc:Choice>
          <mc:Fallback>
            <p:pic>
              <p:nvPicPr>
                <p:cNvPr id="388" name="Freihand 387">
                  <a:extLst>
                    <a:ext uri="{FF2B5EF4-FFF2-40B4-BE49-F238E27FC236}">
                      <a16:creationId xmlns:a16="http://schemas.microsoft.com/office/drawing/2014/main" id="{C3B4E352-83BF-A378-591F-6AD1683E97A0}"/>
                    </a:ext>
                  </a:extLst>
                </p:cNvPr>
                <p:cNvPicPr/>
                <p:nvPr/>
              </p:nvPicPr>
              <p:blipFill>
                <a:blip r:embed="rId66"/>
                <a:stretch>
                  <a:fillRect/>
                </a:stretch>
              </p:blipFill>
              <p:spPr>
                <a:xfrm>
                  <a:off x="288395" y="1666108"/>
                  <a:ext cx="50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9" name="Freihand 388">
                  <a:extLst>
                    <a:ext uri="{FF2B5EF4-FFF2-40B4-BE49-F238E27FC236}">
                      <a16:creationId xmlns:a16="http://schemas.microsoft.com/office/drawing/2014/main" id="{4A34FB9C-8D2D-42C4-D8BB-B74540D298DA}"/>
                    </a:ext>
                  </a:extLst>
                </p14:cNvPr>
                <p14:cNvContentPartPr/>
                <p14:nvPr/>
              </p14:nvContentPartPr>
              <p14:xfrm>
                <a:off x="227195" y="1588708"/>
                <a:ext cx="151920" cy="215280"/>
              </p14:xfrm>
            </p:contentPart>
          </mc:Choice>
          <mc:Fallback>
            <p:pic>
              <p:nvPicPr>
                <p:cNvPr id="389" name="Freihand 388">
                  <a:extLst>
                    <a:ext uri="{FF2B5EF4-FFF2-40B4-BE49-F238E27FC236}">
                      <a16:creationId xmlns:a16="http://schemas.microsoft.com/office/drawing/2014/main" id="{4A34FB9C-8D2D-42C4-D8BB-B74540D298DA}"/>
                    </a:ext>
                  </a:extLst>
                </p:cNvPr>
                <p:cNvPicPr/>
                <p:nvPr/>
              </p:nvPicPr>
              <p:blipFill>
                <a:blip r:embed="rId68"/>
                <a:stretch>
                  <a:fillRect/>
                </a:stretch>
              </p:blipFill>
              <p:spPr>
                <a:xfrm>
                  <a:off x="218195" y="1580068"/>
                  <a:ext cx="1695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0" name="Freihand 389">
                  <a:extLst>
                    <a:ext uri="{FF2B5EF4-FFF2-40B4-BE49-F238E27FC236}">
                      <a16:creationId xmlns:a16="http://schemas.microsoft.com/office/drawing/2014/main" id="{94FCACEC-531E-CE5E-9454-E6BAA2DDCFD5}"/>
                    </a:ext>
                  </a:extLst>
                </p14:cNvPr>
                <p14:cNvContentPartPr/>
                <p14:nvPr/>
              </p14:nvContentPartPr>
              <p14:xfrm>
                <a:off x="372635" y="1545868"/>
                <a:ext cx="108000" cy="197280"/>
              </p14:xfrm>
            </p:contentPart>
          </mc:Choice>
          <mc:Fallback>
            <p:pic>
              <p:nvPicPr>
                <p:cNvPr id="390" name="Freihand 389">
                  <a:extLst>
                    <a:ext uri="{FF2B5EF4-FFF2-40B4-BE49-F238E27FC236}">
                      <a16:creationId xmlns:a16="http://schemas.microsoft.com/office/drawing/2014/main" id="{94FCACEC-531E-CE5E-9454-E6BAA2DDCFD5}"/>
                    </a:ext>
                  </a:extLst>
                </p:cNvPr>
                <p:cNvPicPr/>
                <p:nvPr/>
              </p:nvPicPr>
              <p:blipFill>
                <a:blip r:embed="rId70"/>
                <a:stretch>
                  <a:fillRect/>
                </a:stretch>
              </p:blipFill>
              <p:spPr>
                <a:xfrm>
                  <a:off x="363995" y="1536868"/>
                  <a:ext cx="125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1" name="Freihand 390">
                  <a:extLst>
                    <a:ext uri="{FF2B5EF4-FFF2-40B4-BE49-F238E27FC236}">
                      <a16:creationId xmlns:a16="http://schemas.microsoft.com/office/drawing/2014/main" id="{79D8C53F-2FEF-8FB8-C68D-3D9AB1EFFB5B}"/>
                    </a:ext>
                  </a:extLst>
                </p14:cNvPr>
                <p14:cNvContentPartPr/>
                <p14:nvPr/>
              </p14:nvContentPartPr>
              <p14:xfrm>
                <a:off x="470195" y="1524988"/>
                <a:ext cx="69120" cy="149760"/>
              </p14:xfrm>
            </p:contentPart>
          </mc:Choice>
          <mc:Fallback>
            <p:pic>
              <p:nvPicPr>
                <p:cNvPr id="391" name="Freihand 390">
                  <a:extLst>
                    <a:ext uri="{FF2B5EF4-FFF2-40B4-BE49-F238E27FC236}">
                      <a16:creationId xmlns:a16="http://schemas.microsoft.com/office/drawing/2014/main" id="{79D8C53F-2FEF-8FB8-C68D-3D9AB1EFFB5B}"/>
                    </a:ext>
                  </a:extLst>
                </p:cNvPr>
                <p:cNvPicPr/>
                <p:nvPr/>
              </p:nvPicPr>
              <p:blipFill>
                <a:blip r:embed="rId72"/>
                <a:stretch>
                  <a:fillRect/>
                </a:stretch>
              </p:blipFill>
              <p:spPr>
                <a:xfrm>
                  <a:off x="461195" y="1515988"/>
                  <a:ext cx="86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2" name="Freihand 391">
                  <a:extLst>
                    <a:ext uri="{FF2B5EF4-FFF2-40B4-BE49-F238E27FC236}">
                      <a16:creationId xmlns:a16="http://schemas.microsoft.com/office/drawing/2014/main" id="{F1D4EB0F-E639-2800-A614-0B9BF7EAF1D2}"/>
                    </a:ext>
                  </a:extLst>
                </p14:cNvPr>
                <p14:cNvContentPartPr/>
                <p14:nvPr/>
              </p14:nvContentPartPr>
              <p14:xfrm>
                <a:off x="559475" y="1458028"/>
                <a:ext cx="146880" cy="279720"/>
              </p14:xfrm>
            </p:contentPart>
          </mc:Choice>
          <mc:Fallback>
            <p:pic>
              <p:nvPicPr>
                <p:cNvPr id="392" name="Freihand 391">
                  <a:extLst>
                    <a:ext uri="{FF2B5EF4-FFF2-40B4-BE49-F238E27FC236}">
                      <a16:creationId xmlns:a16="http://schemas.microsoft.com/office/drawing/2014/main" id="{F1D4EB0F-E639-2800-A614-0B9BF7EAF1D2}"/>
                    </a:ext>
                  </a:extLst>
                </p:cNvPr>
                <p:cNvPicPr/>
                <p:nvPr/>
              </p:nvPicPr>
              <p:blipFill>
                <a:blip r:embed="rId74"/>
                <a:stretch>
                  <a:fillRect/>
                </a:stretch>
              </p:blipFill>
              <p:spPr>
                <a:xfrm>
                  <a:off x="550475" y="1449388"/>
                  <a:ext cx="164520" cy="297360"/>
                </a:xfrm>
                <a:prstGeom prst="rect">
                  <a:avLst/>
                </a:prstGeom>
              </p:spPr>
            </p:pic>
          </mc:Fallback>
        </mc:AlternateContent>
      </p:grpSp>
      <p:grpSp>
        <p:nvGrpSpPr>
          <p:cNvPr id="397" name="Gruppieren 396">
            <a:extLst>
              <a:ext uri="{FF2B5EF4-FFF2-40B4-BE49-F238E27FC236}">
                <a16:creationId xmlns:a16="http://schemas.microsoft.com/office/drawing/2014/main" id="{4C633A57-168D-935A-40CC-B30A939E6F84}"/>
              </a:ext>
            </a:extLst>
          </p:cNvPr>
          <p:cNvGrpSpPr/>
          <p:nvPr/>
        </p:nvGrpSpPr>
        <p:grpSpPr>
          <a:xfrm>
            <a:off x="2925395" y="837748"/>
            <a:ext cx="19800" cy="603360"/>
            <a:chOff x="2925395" y="837748"/>
            <a:chExt cx="19800" cy="603360"/>
          </a:xfrm>
        </p:grpSpPr>
        <mc:AlternateContent xmlns:mc="http://schemas.openxmlformats.org/markup-compatibility/2006">
          <mc:Choice xmlns:p14="http://schemas.microsoft.com/office/powerpoint/2010/main" Requires="p14">
            <p:contentPart p14:bwMode="auto" r:id="rId75">
              <p14:nvContentPartPr>
                <p14:cNvPr id="394" name="Freihand 393">
                  <a:extLst>
                    <a:ext uri="{FF2B5EF4-FFF2-40B4-BE49-F238E27FC236}">
                      <a16:creationId xmlns:a16="http://schemas.microsoft.com/office/drawing/2014/main" id="{579CE4EA-B8AA-B928-08E9-880360A37ADA}"/>
                    </a:ext>
                  </a:extLst>
                </p14:cNvPr>
                <p14:cNvContentPartPr/>
                <p14:nvPr/>
              </p14:nvContentPartPr>
              <p14:xfrm>
                <a:off x="2925395" y="837748"/>
                <a:ext cx="5760" cy="81360"/>
              </p14:xfrm>
            </p:contentPart>
          </mc:Choice>
          <mc:Fallback>
            <p:pic>
              <p:nvPicPr>
                <p:cNvPr id="394" name="Freihand 393">
                  <a:extLst>
                    <a:ext uri="{FF2B5EF4-FFF2-40B4-BE49-F238E27FC236}">
                      <a16:creationId xmlns:a16="http://schemas.microsoft.com/office/drawing/2014/main" id="{579CE4EA-B8AA-B928-08E9-880360A37ADA}"/>
                    </a:ext>
                  </a:extLst>
                </p:cNvPr>
                <p:cNvPicPr/>
                <p:nvPr/>
              </p:nvPicPr>
              <p:blipFill>
                <a:blip r:embed="rId76"/>
                <a:stretch>
                  <a:fillRect/>
                </a:stretch>
              </p:blipFill>
              <p:spPr>
                <a:xfrm>
                  <a:off x="2916755" y="829108"/>
                  <a:ext cx="23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5" name="Freihand 394">
                  <a:extLst>
                    <a:ext uri="{FF2B5EF4-FFF2-40B4-BE49-F238E27FC236}">
                      <a16:creationId xmlns:a16="http://schemas.microsoft.com/office/drawing/2014/main" id="{E98897E3-9FAC-D477-38DA-3B07DE7357A6}"/>
                    </a:ext>
                  </a:extLst>
                </p14:cNvPr>
                <p14:cNvContentPartPr/>
                <p14:nvPr/>
              </p14:nvContentPartPr>
              <p14:xfrm>
                <a:off x="2939435" y="1036828"/>
                <a:ext cx="5760" cy="404280"/>
              </p14:xfrm>
            </p:contentPart>
          </mc:Choice>
          <mc:Fallback>
            <p:pic>
              <p:nvPicPr>
                <p:cNvPr id="395" name="Freihand 394">
                  <a:extLst>
                    <a:ext uri="{FF2B5EF4-FFF2-40B4-BE49-F238E27FC236}">
                      <a16:creationId xmlns:a16="http://schemas.microsoft.com/office/drawing/2014/main" id="{E98897E3-9FAC-D477-38DA-3B07DE7357A6}"/>
                    </a:ext>
                  </a:extLst>
                </p:cNvPr>
                <p:cNvPicPr/>
                <p:nvPr/>
              </p:nvPicPr>
              <p:blipFill>
                <a:blip r:embed="rId78"/>
                <a:stretch>
                  <a:fillRect/>
                </a:stretch>
              </p:blipFill>
              <p:spPr>
                <a:xfrm>
                  <a:off x="2930435" y="1027828"/>
                  <a:ext cx="23400" cy="42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396" name="Freihand 395">
                <a:extLst>
                  <a:ext uri="{FF2B5EF4-FFF2-40B4-BE49-F238E27FC236}">
                    <a16:creationId xmlns:a16="http://schemas.microsoft.com/office/drawing/2014/main" id="{DA88BAB4-8CA4-6F4F-6C30-657C8FB8C2EE}"/>
                  </a:ext>
                </a:extLst>
              </p14:cNvPr>
              <p14:cNvContentPartPr/>
              <p14:nvPr/>
            </p14:nvContentPartPr>
            <p14:xfrm>
              <a:off x="2808035" y="1609228"/>
              <a:ext cx="131040" cy="1675800"/>
            </p14:xfrm>
          </p:contentPart>
        </mc:Choice>
        <mc:Fallback>
          <p:pic>
            <p:nvPicPr>
              <p:cNvPr id="396" name="Freihand 395">
                <a:extLst>
                  <a:ext uri="{FF2B5EF4-FFF2-40B4-BE49-F238E27FC236}">
                    <a16:creationId xmlns:a16="http://schemas.microsoft.com/office/drawing/2014/main" id="{DA88BAB4-8CA4-6F4F-6C30-657C8FB8C2EE}"/>
                  </a:ext>
                </a:extLst>
              </p:cNvPr>
              <p:cNvPicPr/>
              <p:nvPr/>
            </p:nvPicPr>
            <p:blipFill>
              <a:blip r:embed="rId80"/>
              <a:stretch>
                <a:fillRect/>
              </a:stretch>
            </p:blipFill>
            <p:spPr>
              <a:xfrm>
                <a:off x="2799395" y="1600228"/>
                <a:ext cx="148680" cy="1693440"/>
              </a:xfrm>
              <a:prstGeom prst="rect">
                <a:avLst/>
              </a:prstGeom>
            </p:spPr>
          </p:pic>
        </mc:Fallback>
      </mc:AlternateContent>
      <p:grpSp>
        <p:nvGrpSpPr>
          <p:cNvPr id="406" name="Gruppieren 405">
            <a:extLst>
              <a:ext uri="{FF2B5EF4-FFF2-40B4-BE49-F238E27FC236}">
                <a16:creationId xmlns:a16="http://schemas.microsoft.com/office/drawing/2014/main" id="{57B05AB7-6AAA-03FC-9CEC-048F567643B2}"/>
              </a:ext>
            </a:extLst>
          </p:cNvPr>
          <p:cNvGrpSpPr/>
          <p:nvPr/>
        </p:nvGrpSpPr>
        <p:grpSpPr>
          <a:xfrm>
            <a:off x="2674475" y="3343708"/>
            <a:ext cx="554760" cy="351720"/>
            <a:chOff x="2674475" y="3343708"/>
            <a:chExt cx="554760" cy="351720"/>
          </a:xfrm>
        </p:grpSpPr>
        <mc:AlternateContent xmlns:mc="http://schemas.openxmlformats.org/markup-compatibility/2006">
          <mc:Choice xmlns:p14="http://schemas.microsoft.com/office/powerpoint/2010/main" Requires="p14">
            <p:contentPart p14:bwMode="auto" r:id="rId81">
              <p14:nvContentPartPr>
                <p14:cNvPr id="398" name="Freihand 397">
                  <a:extLst>
                    <a:ext uri="{FF2B5EF4-FFF2-40B4-BE49-F238E27FC236}">
                      <a16:creationId xmlns:a16="http://schemas.microsoft.com/office/drawing/2014/main" id="{4F990DF2-D01E-17E1-0309-2DEC71C58B65}"/>
                    </a:ext>
                  </a:extLst>
                </p14:cNvPr>
                <p14:cNvContentPartPr/>
                <p14:nvPr/>
              </p14:nvContentPartPr>
              <p14:xfrm>
                <a:off x="2674475" y="3452788"/>
                <a:ext cx="79920" cy="48240"/>
              </p14:xfrm>
            </p:contentPart>
          </mc:Choice>
          <mc:Fallback>
            <p:pic>
              <p:nvPicPr>
                <p:cNvPr id="398" name="Freihand 397">
                  <a:extLst>
                    <a:ext uri="{FF2B5EF4-FFF2-40B4-BE49-F238E27FC236}">
                      <a16:creationId xmlns:a16="http://schemas.microsoft.com/office/drawing/2014/main" id="{4F990DF2-D01E-17E1-0309-2DEC71C58B65}"/>
                    </a:ext>
                  </a:extLst>
                </p:cNvPr>
                <p:cNvPicPr/>
                <p:nvPr/>
              </p:nvPicPr>
              <p:blipFill>
                <a:blip r:embed="rId82"/>
                <a:stretch>
                  <a:fillRect/>
                </a:stretch>
              </p:blipFill>
              <p:spPr>
                <a:xfrm>
                  <a:off x="2665835" y="3444148"/>
                  <a:ext cx="97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99" name="Freihand 398">
                  <a:extLst>
                    <a:ext uri="{FF2B5EF4-FFF2-40B4-BE49-F238E27FC236}">
                      <a16:creationId xmlns:a16="http://schemas.microsoft.com/office/drawing/2014/main" id="{10793486-4F76-5F52-70CB-74E0D13B01A8}"/>
                    </a:ext>
                  </a:extLst>
                </p14:cNvPr>
                <p14:cNvContentPartPr/>
                <p14:nvPr/>
              </p14:nvContentPartPr>
              <p14:xfrm>
                <a:off x="2726675" y="3443428"/>
                <a:ext cx="50040" cy="208800"/>
              </p14:xfrm>
            </p:contentPart>
          </mc:Choice>
          <mc:Fallback>
            <p:pic>
              <p:nvPicPr>
                <p:cNvPr id="399" name="Freihand 398">
                  <a:extLst>
                    <a:ext uri="{FF2B5EF4-FFF2-40B4-BE49-F238E27FC236}">
                      <a16:creationId xmlns:a16="http://schemas.microsoft.com/office/drawing/2014/main" id="{10793486-4F76-5F52-70CB-74E0D13B01A8}"/>
                    </a:ext>
                  </a:extLst>
                </p:cNvPr>
                <p:cNvPicPr/>
                <p:nvPr/>
              </p:nvPicPr>
              <p:blipFill>
                <a:blip r:embed="rId84"/>
                <a:stretch>
                  <a:fillRect/>
                </a:stretch>
              </p:blipFill>
              <p:spPr>
                <a:xfrm>
                  <a:off x="2717675" y="3434788"/>
                  <a:ext cx="67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00" name="Freihand 399">
                  <a:extLst>
                    <a:ext uri="{FF2B5EF4-FFF2-40B4-BE49-F238E27FC236}">
                      <a16:creationId xmlns:a16="http://schemas.microsoft.com/office/drawing/2014/main" id="{4DEE3501-809B-65EE-68BC-517528501C30}"/>
                    </a:ext>
                  </a:extLst>
                </p14:cNvPr>
                <p14:cNvContentPartPr/>
                <p14:nvPr/>
              </p14:nvContentPartPr>
              <p14:xfrm>
                <a:off x="2762675" y="3352708"/>
                <a:ext cx="140760" cy="129600"/>
              </p14:xfrm>
            </p:contentPart>
          </mc:Choice>
          <mc:Fallback>
            <p:pic>
              <p:nvPicPr>
                <p:cNvPr id="400" name="Freihand 399">
                  <a:extLst>
                    <a:ext uri="{FF2B5EF4-FFF2-40B4-BE49-F238E27FC236}">
                      <a16:creationId xmlns:a16="http://schemas.microsoft.com/office/drawing/2014/main" id="{4DEE3501-809B-65EE-68BC-517528501C30}"/>
                    </a:ext>
                  </a:extLst>
                </p:cNvPr>
                <p:cNvPicPr/>
                <p:nvPr/>
              </p:nvPicPr>
              <p:blipFill>
                <a:blip r:embed="rId86"/>
                <a:stretch>
                  <a:fillRect/>
                </a:stretch>
              </p:blipFill>
              <p:spPr>
                <a:xfrm>
                  <a:off x="2753675" y="3344068"/>
                  <a:ext cx="158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01" name="Freihand 400">
                  <a:extLst>
                    <a:ext uri="{FF2B5EF4-FFF2-40B4-BE49-F238E27FC236}">
                      <a16:creationId xmlns:a16="http://schemas.microsoft.com/office/drawing/2014/main" id="{568DC507-ECA0-FF21-7B49-D75DB4D00872}"/>
                    </a:ext>
                  </a:extLst>
                </p14:cNvPr>
                <p14:cNvContentPartPr/>
                <p14:nvPr/>
              </p14:nvContentPartPr>
              <p14:xfrm>
                <a:off x="2889035" y="3344428"/>
                <a:ext cx="70920" cy="203760"/>
              </p14:xfrm>
            </p:contentPart>
          </mc:Choice>
          <mc:Fallback>
            <p:pic>
              <p:nvPicPr>
                <p:cNvPr id="401" name="Freihand 400">
                  <a:extLst>
                    <a:ext uri="{FF2B5EF4-FFF2-40B4-BE49-F238E27FC236}">
                      <a16:creationId xmlns:a16="http://schemas.microsoft.com/office/drawing/2014/main" id="{568DC507-ECA0-FF21-7B49-D75DB4D00872}"/>
                    </a:ext>
                  </a:extLst>
                </p:cNvPr>
                <p:cNvPicPr/>
                <p:nvPr/>
              </p:nvPicPr>
              <p:blipFill>
                <a:blip r:embed="rId88"/>
                <a:stretch>
                  <a:fillRect/>
                </a:stretch>
              </p:blipFill>
              <p:spPr>
                <a:xfrm>
                  <a:off x="2880395" y="3335428"/>
                  <a:ext cx="885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02" name="Freihand 401">
                  <a:extLst>
                    <a:ext uri="{FF2B5EF4-FFF2-40B4-BE49-F238E27FC236}">
                      <a16:creationId xmlns:a16="http://schemas.microsoft.com/office/drawing/2014/main" id="{AFEE43A6-99F7-4481-2327-1184A5EFDA70}"/>
                    </a:ext>
                  </a:extLst>
                </p14:cNvPr>
                <p14:cNvContentPartPr/>
                <p14:nvPr/>
              </p14:nvContentPartPr>
              <p14:xfrm>
                <a:off x="3002795" y="3434788"/>
                <a:ext cx="56160" cy="89640"/>
              </p14:xfrm>
            </p:contentPart>
          </mc:Choice>
          <mc:Fallback>
            <p:pic>
              <p:nvPicPr>
                <p:cNvPr id="402" name="Freihand 401">
                  <a:extLst>
                    <a:ext uri="{FF2B5EF4-FFF2-40B4-BE49-F238E27FC236}">
                      <a16:creationId xmlns:a16="http://schemas.microsoft.com/office/drawing/2014/main" id="{AFEE43A6-99F7-4481-2327-1184A5EFDA70}"/>
                    </a:ext>
                  </a:extLst>
                </p:cNvPr>
                <p:cNvPicPr/>
                <p:nvPr/>
              </p:nvPicPr>
              <p:blipFill>
                <a:blip r:embed="rId90"/>
                <a:stretch>
                  <a:fillRect/>
                </a:stretch>
              </p:blipFill>
              <p:spPr>
                <a:xfrm>
                  <a:off x="2994155" y="3425788"/>
                  <a:ext cx="73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03" name="Freihand 402">
                  <a:extLst>
                    <a:ext uri="{FF2B5EF4-FFF2-40B4-BE49-F238E27FC236}">
                      <a16:creationId xmlns:a16="http://schemas.microsoft.com/office/drawing/2014/main" id="{49ADD283-4EE2-1CFA-65FA-1824BDEDC8DA}"/>
                    </a:ext>
                  </a:extLst>
                </p14:cNvPr>
                <p14:cNvContentPartPr/>
                <p14:nvPr/>
              </p14:nvContentPartPr>
              <p14:xfrm>
                <a:off x="3040595" y="3343708"/>
                <a:ext cx="12600" cy="11880"/>
              </p14:xfrm>
            </p:contentPart>
          </mc:Choice>
          <mc:Fallback>
            <p:pic>
              <p:nvPicPr>
                <p:cNvPr id="403" name="Freihand 402">
                  <a:extLst>
                    <a:ext uri="{FF2B5EF4-FFF2-40B4-BE49-F238E27FC236}">
                      <a16:creationId xmlns:a16="http://schemas.microsoft.com/office/drawing/2014/main" id="{49ADD283-4EE2-1CFA-65FA-1824BDEDC8DA}"/>
                    </a:ext>
                  </a:extLst>
                </p:cNvPr>
                <p:cNvPicPr/>
                <p:nvPr/>
              </p:nvPicPr>
              <p:blipFill>
                <a:blip r:embed="rId92"/>
                <a:stretch>
                  <a:fillRect/>
                </a:stretch>
              </p:blipFill>
              <p:spPr>
                <a:xfrm>
                  <a:off x="3031955" y="3335068"/>
                  <a:ext cx="30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04" name="Freihand 403">
                  <a:extLst>
                    <a:ext uri="{FF2B5EF4-FFF2-40B4-BE49-F238E27FC236}">
                      <a16:creationId xmlns:a16="http://schemas.microsoft.com/office/drawing/2014/main" id="{6510BFEB-A4ED-F067-2B77-E0494C0EB209}"/>
                    </a:ext>
                  </a:extLst>
                </p14:cNvPr>
                <p14:cNvContentPartPr/>
                <p14:nvPr/>
              </p14:nvContentPartPr>
              <p14:xfrm>
                <a:off x="3044915" y="3498508"/>
                <a:ext cx="129600" cy="131040"/>
              </p14:xfrm>
            </p:contentPart>
          </mc:Choice>
          <mc:Fallback>
            <p:pic>
              <p:nvPicPr>
                <p:cNvPr id="404" name="Freihand 403">
                  <a:extLst>
                    <a:ext uri="{FF2B5EF4-FFF2-40B4-BE49-F238E27FC236}">
                      <a16:creationId xmlns:a16="http://schemas.microsoft.com/office/drawing/2014/main" id="{6510BFEB-A4ED-F067-2B77-E0494C0EB209}"/>
                    </a:ext>
                  </a:extLst>
                </p:cNvPr>
                <p:cNvPicPr/>
                <p:nvPr/>
              </p:nvPicPr>
              <p:blipFill>
                <a:blip r:embed="rId94"/>
                <a:stretch>
                  <a:fillRect/>
                </a:stretch>
              </p:blipFill>
              <p:spPr>
                <a:xfrm>
                  <a:off x="3035915" y="3489508"/>
                  <a:ext cx="147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05" name="Freihand 404">
                  <a:extLst>
                    <a:ext uri="{FF2B5EF4-FFF2-40B4-BE49-F238E27FC236}">
                      <a16:creationId xmlns:a16="http://schemas.microsoft.com/office/drawing/2014/main" id="{14403418-F2EB-3418-3909-C7ED31E2FEA6}"/>
                    </a:ext>
                  </a:extLst>
                </p14:cNvPr>
                <p14:cNvContentPartPr/>
                <p14:nvPr/>
              </p14:nvContentPartPr>
              <p14:xfrm>
                <a:off x="3182795" y="3387628"/>
                <a:ext cx="46440" cy="307800"/>
              </p14:xfrm>
            </p:contentPart>
          </mc:Choice>
          <mc:Fallback>
            <p:pic>
              <p:nvPicPr>
                <p:cNvPr id="405" name="Freihand 404">
                  <a:extLst>
                    <a:ext uri="{FF2B5EF4-FFF2-40B4-BE49-F238E27FC236}">
                      <a16:creationId xmlns:a16="http://schemas.microsoft.com/office/drawing/2014/main" id="{14403418-F2EB-3418-3909-C7ED31E2FEA6}"/>
                    </a:ext>
                  </a:extLst>
                </p:cNvPr>
                <p:cNvPicPr/>
                <p:nvPr/>
              </p:nvPicPr>
              <p:blipFill>
                <a:blip r:embed="rId96"/>
                <a:stretch>
                  <a:fillRect/>
                </a:stretch>
              </p:blipFill>
              <p:spPr>
                <a:xfrm>
                  <a:off x="3174155" y="3378988"/>
                  <a:ext cx="64080" cy="32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407" name="Freihand 406">
                <a:extLst>
                  <a:ext uri="{FF2B5EF4-FFF2-40B4-BE49-F238E27FC236}">
                    <a16:creationId xmlns:a16="http://schemas.microsoft.com/office/drawing/2014/main" id="{8026BF19-3EC1-EB47-21FB-E589EDCF6721}"/>
                  </a:ext>
                </a:extLst>
              </p14:cNvPr>
              <p14:cNvContentPartPr/>
              <p14:nvPr/>
            </p14:nvContentPartPr>
            <p14:xfrm>
              <a:off x="2819915" y="3806308"/>
              <a:ext cx="20160" cy="82440"/>
            </p14:xfrm>
          </p:contentPart>
        </mc:Choice>
        <mc:Fallback>
          <p:pic>
            <p:nvPicPr>
              <p:cNvPr id="407" name="Freihand 406">
                <a:extLst>
                  <a:ext uri="{FF2B5EF4-FFF2-40B4-BE49-F238E27FC236}">
                    <a16:creationId xmlns:a16="http://schemas.microsoft.com/office/drawing/2014/main" id="{8026BF19-3EC1-EB47-21FB-E589EDCF6721}"/>
                  </a:ext>
                </a:extLst>
              </p:cNvPr>
              <p:cNvPicPr/>
              <p:nvPr/>
            </p:nvPicPr>
            <p:blipFill>
              <a:blip r:embed="rId98"/>
              <a:stretch>
                <a:fillRect/>
              </a:stretch>
            </p:blipFill>
            <p:spPr>
              <a:xfrm>
                <a:off x="2810915" y="3797308"/>
                <a:ext cx="37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08" name="Freihand 407">
                <a:extLst>
                  <a:ext uri="{FF2B5EF4-FFF2-40B4-BE49-F238E27FC236}">
                    <a16:creationId xmlns:a16="http://schemas.microsoft.com/office/drawing/2014/main" id="{6F33549B-B1DC-A797-63EB-EB73916AEC5B}"/>
                  </a:ext>
                </a:extLst>
              </p14:cNvPr>
              <p14:cNvContentPartPr/>
              <p14:nvPr/>
            </p14:nvContentPartPr>
            <p14:xfrm>
              <a:off x="2849435" y="4149388"/>
              <a:ext cx="5400" cy="32760"/>
            </p14:xfrm>
          </p:contentPart>
        </mc:Choice>
        <mc:Fallback>
          <p:pic>
            <p:nvPicPr>
              <p:cNvPr id="408" name="Freihand 407">
                <a:extLst>
                  <a:ext uri="{FF2B5EF4-FFF2-40B4-BE49-F238E27FC236}">
                    <a16:creationId xmlns:a16="http://schemas.microsoft.com/office/drawing/2014/main" id="{6F33549B-B1DC-A797-63EB-EB73916AEC5B}"/>
                  </a:ext>
                </a:extLst>
              </p:cNvPr>
              <p:cNvPicPr/>
              <p:nvPr/>
            </p:nvPicPr>
            <p:blipFill>
              <a:blip r:embed="rId100"/>
              <a:stretch>
                <a:fillRect/>
              </a:stretch>
            </p:blipFill>
            <p:spPr>
              <a:xfrm>
                <a:off x="2840795" y="4140748"/>
                <a:ext cx="23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09" name="Freihand 408">
                <a:extLst>
                  <a:ext uri="{FF2B5EF4-FFF2-40B4-BE49-F238E27FC236}">
                    <a16:creationId xmlns:a16="http://schemas.microsoft.com/office/drawing/2014/main" id="{9EB71662-4942-7EF6-6C66-CC3C112296FD}"/>
                  </a:ext>
                </a:extLst>
              </p14:cNvPr>
              <p14:cNvContentPartPr/>
              <p14:nvPr/>
            </p14:nvContentPartPr>
            <p14:xfrm>
              <a:off x="2803355" y="5016628"/>
              <a:ext cx="50040" cy="443880"/>
            </p14:xfrm>
          </p:contentPart>
        </mc:Choice>
        <mc:Fallback>
          <p:pic>
            <p:nvPicPr>
              <p:cNvPr id="409" name="Freihand 408">
                <a:extLst>
                  <a:ext uri="{FF2B5EF4-FFF2-40B4-BE49-F238E27FC236}">
                    <a16:creationId xmlns:a16="http://schemas.microsoft.com/office/drawing/2014/main" id="{9EB71662-4942-7EF6-6C66-CC3C112296FD}"/>
                  </a:ext>
                </a:extLst>
              </p:cNvPr>
              <p:cNvPicPr/>
              <p:nvPr/>
            </p:nvPicPr>
            <p:blipFill>
              <a:blip r:embed="rId102"/>
              <a:stretch>
                <a:fillRect/>
              </a:stretch>
            </p:blipFill>
            <p:spPr>
              <a:xfrm>
                <a:off x="2794355" y="5007988"/>
                <a:ext cx="6768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10" name="Freihand 409">
                <a:extLst>
                  <a:ext uri="{FF2B5EF4-FFF2-40B4-BE49-F238E27FC236}">
                    <a16:creationId xmlns:a16="http://schemas.microsoft.com/office/drawing/2014/main" id="{3B4DDA5F-DE75-09CB-F84A-A5A29132AC63}"/>
                  </a:ext>
                </a:extLst>
              </p14:cNvPr>
              <p14:cNvContentPartPr/>
              <p14:nvPr/>
            </p14:nvContentPartPr>
            <p14:xfrm>
              <a:off x="2817395" y="5704588"/>
              <a:ext cx="56160" cy="552600"/>
            </p14:xfrm>
          </p:contentPart>
        </mc:Choice>
        <mc:Fallback>
          <p:pic>
            <p:nvPicPr>
              <p:cNvPr id="410" name="Freihand 409">
                <a:extLst>
                  <a:ext uri="{FF2B5EF4-FFF2-40B4-BE49-F238E27FC236}">
                    <a16:creationId xmlns:a16="http://schemas.microsoft.com/office/drawing/2014/main" id="{3B4DDA5F-DE75-09CB-F84A-A5A29132AC63}"/>
                  </a:ext>
                </a:extLst>
              </p:cNvPr>
              <p:cNvPicPr/>
              <p:nvPr/>
            </p:nvPicPr>
            <p:blipFill>
              <a:blip r:embed="rId104"/>
              <a:stretch>
                <a:fillRect/>
              </a:stretch>
            </p:blipFill>
            <p:spPr>
              <a:xfrm>
                <a:off x="2808755" y="5695588"/>
                <a:ext cx="73800" cy="570240"/>
              </a:xfrm>
              <a:prstGeom prst="rect">
                <a:avLst/>
              </a:prstGeom>
            </p:spPr>
          </p:pic>
        </mc:Fallback>
      </mc:AlternateContent>
      <p:grpSp>
        <p:nvGrpSpPr>
          <p:cNvPr id="420" name="Gruppieren 419">
            <a:extLst>
              <a:ext uri="{FF2B5EF4-FFF2-40B4-BE49-F238E27FC236}">
                <a16:creationId xmlns:a16="http://schemas.microsoft.com/office/drawing/2014/main" id="{D12A7CFA-F7A5-4B36-393B-61FDBA4C3133}"/>
              </a:ext>
            </a:extLst>
          </p:cNvPr>
          <p:cNvGrpSpPr/>
          <p:nvPr/>
        </p:nvGrpSpPr>
        <p:grpSpPr>
          <a:xfrm>
            <a:off x="2680595" y="6400828"/>
            <a:ext cx="642960" cy="411480"/>
            <a:chOff x="2680595" y="6400828"/>
            <a:chExt cx="642960" cy="411480"/>
          </a:xfrm>
        </p:grpSpPr>
        <mc:AlternateContent xmlns:mc="http://schemas.openxmlformats.org/markup-compatibility/2006">
          <mc:Choice xmlns:p14="http://schemas.microsoft.com/office/powerpoint/2010/main" Requires="p14">
            <p:contentPart p14:bwMode="auto" r:id="rId105">
              <p14:nvContentPartPr>
                <p14:cNvPr id="411" name="Freihand 410">
                  <a:extLst>
                    <a:ext uri="{FF2B5EF4-FFF2-40B4-BE49-F238E27FC236}">
                      <a16:creationId xmlns:a16="http://schemas.microsoft.com/office/drawing/2014/main" id="{99E7F137-2DFC-F36A-9EEA-C6C995D2AAB4}"/>
                    </a:ext>
                  </a:extLst>
                </p14:cNvPr>
                <p14:cNvContentPartPr/>
                <p14:nvPr/>
              </p14:nvContentPartPr>
              <p14:xfrm>
                <a:off x="2680595" y="6482548"/>
                <a:ext cx="87840" cy="119880"/>
              </p14:xfrm>
            </p:contentPart>
          </mc:Choice>
          <mc:Fallback>
            <p:pic>
              <p:nvPicPr>
                <p:cNvPr id="411" name="Freihand 410">
                  <a:extLst>
                    <a:ext uri="{FF2B5EF4-FFF2-40B4-BE49-F238E27FC236}">
                      <a16:creationId xmlns:a16="http://schemas.microsoft.com/office/drawing/2014/main" id="{99E7F137-2DFC-F36A-9EEA-C6C995D2AAB4}"/>
                    </a:ext>
                  </a:extLst>
                </p:cNvPr>
                <p:cNvPicPr/>
                <p:nvPr/>
              </p:nvPicPr>
              <p:blipFill>
                <a:blip r:embed="rId106"/>
                <a:stretch>
                  <a:fillRect/>
                </a:stretch>
              </p:blipFill>
              <p:spPr>
                <a:xfrm>
                  <a:off x="2671595" y="6473548"/>
                  <a:ext cx="105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12" name="Freihand 411">
                  <a:extLst>
                    <a:ext uri="{FF2B5EF4-FFF2-40B4-BE49-F238E27FC236}">
                      <a16:creationId xmlns:a16="http://schemas.microsoft.com/office/drawing/2014/main" id="{41608B9D-7FDD-F2D6-F2A1-61A6C8FA9B92}"/>
                    </a:ext>
                  </a:extLst>
                </p14:cNvPr>
                <p14:cNvContentPartPr/>
                <p14:nvPr/>
              </p14:nvContentPartPr>
              <p14:xfrm>
                <a:off x="2733155" y="6507748"/>
                <a:ext cx="37800" cy="223560"/>
              </p14:xfrm>
            </p:contentPart>
          </mc:Choice>
          <mc:Fallback>
            <p:pic>
              <p:nvPicPr>
                <p:cNvPr id="412" name="Freihand 411">
                  <a:extLst>
                    <a:ext uri="{FF2B5EF4-FFF2-40B4-BE49-F238E27FC236}">
                      <a16:creationId xmlns:a16="http://schemas.microsoft.com/office/drawing/2014/main" id="{41608B9D-7FDD-F2D6-F2A1-61A6C8FA9B92}"/>
                    </a:ext>
                  </a:extLst>
                </p:cNvPr>
                <p:cNvPicPr/>
                <p:nvPr/>
              </p:nvPicPr>
              <p:blipFill>
                <a:blip r:embed="rId108"/>
                <a:stretch>
                  <a:fillRect/>
                </a:stretch>
              </p:blipFill>
              <p:spPr>
                <a:xfrm>
                  <a:off x="2724515" y="6499108"/>
                  <a:ext cx="554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13" name="Freihand 412">
                  <a:extLst>
                    <a:ext uri="{FF2B5EF4-FFF2-40B4-BE49-F238E27FC236}">
                      <a16:creationId xmlns:a16="http://schemas.microsoft.com/office/drawing/2014/main" id="{6B061280-BEE2-9E47-25B8-1FD8311E7ACE}"/>
                    </a:ext>
                  </a:extLst>
                </p14:cNvPr>
                <p14:cNvContentPartPr/>
                <p14:nvPr/>
              </p14:nvContentPartPr>
              <p14:xfrm>
                <a:off x="2869955" y="6400828"/>
                <a:ext cx="78840" cy="152640"/>
              </p14:xfrm>
            </p:contentPart>
          </mc:Choice>
          <mc:Fallback>
            <p:pic>
              <p:nvPicPr>
                <p:cNvPr id="413" name="Freihand 412">
                  <a:extLst>
                    <a:ext uri="{FF2B5EF4-FFF2-40B4-BE49-F238E27FC236}">
                      <a16:creationId xmlns:a16="http://schemas.microsoft.com/office/drawing/2014/main" id="{6B061280-BEE2-9E47-25B8-1FD8311E7ACE}"/>
                    </a:ext>
                  </a:extLst>
                </p:cNvPr>
                <p:cNvPicPr/>
                <p:nvPr/>
              </p:nvPicPr>
              <p:blipFill>
                <a:blip r:embed="rId110"/>
                <a:stretch>
                  <a:fillRect/>
                </a:stretch>
              </p:blipFill>
              <p:spPr>
                <a:xfrm>
                  <a:off x="2860955" y="6391828"/>
                  <a:ext cx="96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14" name="Freihand 413">
                  <a:extLst>
                    <a:ext uri="{FF2B5EF4-FFF2-40B4-BE49-F238E27FC236}">
                      <a16:creationId xmlns:a16="http://schemas.microsoft.com/office/drawing/2014/main" id="{237840E3-E4AE-62B4-6C8A-256A3D1CF92B}"/>
                    </a:ext>
                  </a:extLst>
                </p14:cNvPr>
                <p14:cNvContentPartPr/>
                <p14:nvPr/>
              </p14:nvContentPartPr>
              <p14:xfrm>
                <a:off x="2962115" y="6475348"/>
                <a:ext cx="87840" cy="221040"/>
              </p14:xfrm>
            </p:contentPart>
          </mc:Choice>
          <mc:Fallback>
            <p:pic>
              <p:nvPicPr>
                <p:cNvPr id="414" name="Freihand 413">
                  <a:extLst>
                    <a:ext uri="{FF2B5EF4-FFF2-40B4-BE49-F238E27FC236}">
                      <a16:creationId xmlns:a16="http://schemas.microsoft.com/office/drawing/2014/main" id="{237840E3-E4AE-62B4-6C8A-256A3D1CF92B}"/>
                    </a:ext>
                  </a:extLst>
                </p:cNvPr>
                <p:cNvPicPr/>
                <p:nvPr/>
              </p:nvPicPr>
              <p:blipFill>
                <a:blip r:embed="rId112"/>
                <a:stretch>
                  <a:fillRect/>
                </a:stretch>
              </p:blipFill>
              <p:spPr>
                <a:xfrm>
                  <a:off x="2953115" y="6466348"/>
                  <a:ext cx="1054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15" name="Freihand 414">
                  <a:extLst>
                    <a:ext uri="{FF2B5EF4-FFF2-40B4-BE49-F238E27FC236}">
                      <a16:creationId xmlns:a16="http://schemas.microsoft.com/office/drawing/2014/main" id="{007FCDE3-456B-922C-D816-6164BF30A344}"/>
                    </a:ext>
                  </a:extLst>
                </p14:cNvPr>
                <p14:cNvContentPartPr/>
                <p14:nvPr/>
              </p14:nvContentPartPr>
              <p14:xfrm>
                <a:off x="3105035" y="6452668"/>
                <a:ext cx="41760" cy="201600"/>
              </p14:xfrm>
            </p:contentPart>
          </mc:Choice>
          <mc:Fallback>
            <p:pic>
              <p:nvPicPr>
                <p:cNvPr id="415" name="Freihand 414">
                  <a:extLst>
                    <a:ext uri="{FF2B5EF4-FFF2-40B4-BE49-F238E27FC236}">
                      <a16:creationId xmlns:a16="http://schemas.microsoft.com/office/drawing/2014/main" id="{007FCDE3-456B-922C-D816-6164BF30A344}"/>
                    </a:ext>
                  </a:extLst>
                </p:cNvPr>
                <p:cNvPicPr/>
                <p:nvPr/>
              </p:nvPicPr>
              <p:blipFill>
                <a:blip r:embed="rId114"/>
                <a:stretch>
                  <a:fillRect/>
                </a:stretch>
              </p:blipFill>
              <p:spPr>
                <a:xfrm>
                  <a:off x="3096395" y="6444028"/>
                  <a:ext cx="59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16" name="Freihand 415">
                  <a:extLst>
                    <a:ext uri="{FF2B5EF4-FFF2-40B4-BE49-F238E27FC236}">
                      <a16:creationId xmlns:a16="http://schemas.microsoft.com/office/drawing/2014/main" id="{55B4C56B-8840-10D5-9631-328EDE08666F}"/>
                    </a:ext>
                  </a:extLst>
                </p14:cNvPr>
                <p14:cNvContentPartPr/>
                <p14:nvPr/>
              </p14:nvContentPartPr>
              <p14:xfrm>
                <a:off x="3201155" y="6610348"/>
                <a:ext cx="57240" cy="111960"/>
              </p14:xfrm>
            </p:contentPart>
          </mc:Choice>
          <mc:Fallback>
            <p:pic>
              <p:nvPicPr>
                <p:cNvPr id="416" name="Freihand 415">
                  <a:extLst>
                    <a:ext uri="{FF2B5EF4-FFF2-40B4-BE49-F238E27FC236}">
                      <a16:creationId xmlns:a16="http://schemas.microsoft.com/office/drawing/2014/main" id="{55B4C56B-8840-10D5-9631-328EDE08666F}"/>
                    </a:ext>
                  </a:extLst>
                </p:cNvPr>
                <p:cNvPicPr/>
                <p:nvPr/>
              </p:nvPicPr>
              <p:blipFill>
                <a:blip r:embed="rId116"/>
                <a:stretch>
                  <a:fillRect/>
                </a:stretch>
              </p:blipFill>
              <p:spPr>
                <a:xfrm>
                  <a:off x="3192155" y="6601708"/>
                  <a:ext cx="74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17" name="Freihand 416">
                  <a:extLst>
                    <a:ext uri="{FF2B5EF4-FFF2-40B4-BE49-F238E27FC236}">
                      <a16:creationId xmlns:a16="http://schemas.microsoft.com/office/drawing/2014/main" id="{7D82A7B8-97DF-F9B1-F72A-AE70E7BC0BAA}"/>
                    </a:ext>
                  </a:extLst>
                </p14:cNvPr>
                <p14:cNvContentPartPr/>
                <p14:nvPr/>
              </p14:nvContentPartPr>
              <p14:xfrm>
                <a:off x="3275315" y="6493348"/>
                <a:ext cx="48240" cy="250560"/>
              </p14:xfrm>
            </p:contentPart>
          </mc:Choice>
          <mc:Fallback>
            <p:pic>
              <p:nvPicPr>
                <p:cNvPr id="417" name="Freihand 416">
                  <a:extLst>
                    <a:ext uri="{FF2B5EF4-FFF2-40B4-BE49-F238E27FC236}">
                      <a16:creationId xmlns:a16="http://schemas.microsoft.com/office/drawing/2014/main" id="{7D82A7B8-97DF-F9B1-F72A-AE70E7BC0BAA}"/>
                    </a:ext>
                  </a:extLst>
                </p:cNvPr>
                <p:cNvPicPr/>
                <p:nvPr/>
              </p:nvPicPr>
              <p:blipFill>
                <a:blip r:embed="rId118"/>
                <a:stretch>
                  <a:fillRect/>
                </a:stretch>
              </p:blipFill>
              <p:spPr>
                <a:xfrm>
                  <a:off x="3266675" y="6484708"/>
                  <a:ext cx="658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19" name="Freihand 418">
                  <a:extLst>
                    <a:ext uri="{FF2B5EF4-FFF2-40B4-BE49-F238E27FC236}">
                      <a16:creationId xmlns:a16="http://schemas.microsoft.com/office/drawing/2014/main" id="{9DEB1BCF-B665-35CF-A6F9-EE35A75EAF1F}"/>
                    </a:ext>
                  </a:extLst>
                </p14:cNvPr>
                <p14:cNvContentPartPr/>
                <p14:nvPr/>
              </p14:nvContentPartPr>
              <p14:xfrm>
                <a:off x="3133835" y="6755788"/>
                <a:ext cx="128880" cy="56520"/>
              </p14:xfrm>
            </p:contentPart>
          </mc:Choice>
          <mc:Fallback>
            <p:pic>
              <p:nvPicPr>
                <p:cNvPr id="419" name="Freihand 418">
                  <a:extLst>
                    <a:ext uri="{FF2B5EF4-FFF2-40B4-BE49-F238E27FC236}">
                      <a16:creationId xmlns:a16="http://schemas.microsoft.com/office/drawing/2014/main" id="{9DEB1BCF-B665-35CF-A6F9-EE35A75EAF1F}"/>
                    </a:ext>
                  </a:extLst>
                </p:cNvPr>
                <p:cNvPicPr/>
                <p:nvPr/>
              </p:nvPicPr>
              <p:blipFill>
                <a:blip r:embed="rId120"/>
                <a:stretch>
                  <a:fillRect/>
                </a:stretch>
              </p:blipFill>
              <p:spPr>
                <a:xfrm>
                  <a:off x="3124835" y="6747148"/>
                  <a:ext cx="146520" cy="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421" name="Freihand 420">
                <a:extLst>
                  <a:ext uri="{FF2B5EF4-FFF2-40B4-BE49-F238E27FC236}">
                    <a16:creationId xmlns:a16="http://schemas.microsoft.com/office/drawing/2014/main" id="{CCAD9680-1BE8-4AAE-D0E5-0B1382B4C79F}"/>
                  </a:ext>
                </a:extLst>
              </p14:cNvPr>
              <p14:cNvContentPartPr/>
              <p14:nvPr/>
            </p14:nvContentPartPr>
            <p14:xfrm>
              <a:off x="8114075" y="2776708"/>
              <a:ext cx="1184040" cy="58680"/>
            </p14:xfrm>
          </p:contentPart>
        </mc:Choice>
        <mc:Fallback>
          <p:pic>
            <p:nvPicPr>
              <p:cNvPr id="421" name="Freihand 420">
                <a:extLst>
                  <a:ext uri="{FF2B5EF4-FFF2-40B4-BE49-F238E27FC236}">
                    <a16:creationId xmlns:a16="http://schemas.microsoft.com/office/drawing/2014/main" id="{CCAD9680-1BE8-4AAE-D0E5-0B1382B4C79F}"/>
                  </a:ext>
                </a:extLst>
              </p:cNvPr>
              <p:cNvPicPr/>
              <p:nvPr/>
            </p:nvPicPr>
            <p:blipFill>
              <a:blip r:embed="rId122"/>
              <a:stretch>
                <a:fillRect/>
              </a:stretch>
            </p:blipFill>
            <p:spPr>
              <a:xfrm>
                <a:off x="8105435" y="2768068"/>
                <a:ext cx="1201680" cy="76320"/>
              </a:xfrm>
              <a:prstGeom prst="rect">
                <a:avLst/>
              </a:prstGeom>
            </p:spPr>
          </p:pic>
        </mc:Fallback>
      </mc:AlternateContent>
      <p:grpSp>
        <p:nvGrpSpPr>
          <p:cNvPr id="425" name="Gruppieren 424">
            <a:extLst>
              <a:ext uri="{FF2B5EF4-FFF2-40B4-BE49-F238E27FC236}">
                <a16:creationId xmlns:a16="http://schemas.microsoft.com/office/drawing/2014/main" id="{6D487961-1DFC-452F-A51E-6F2ACB8D6636}"/>
              </a:ext>
            </a:extLst>
          </p:cNvPr>
          <p:cNvGrpSpPr/>
          <p:nvPr/>
        </p:nvGrpSpPr>
        <p:grpSpPr>
          <a:xfrm>
            <a:off x="519515" y="5501188"/>
            <a:ext cx="471240" cy="281160"/>
            <a:chOff x="519515" y="5501188"/>
            <a:chExt cx="471240" cy="281160"/>
          </a:xfrm>
        </p:grpSpPr>
        <mc:AlternateContent xmlns:mc="http://schemas.openxmlformats.org/markup-compatibility/2006">
          <mc:Choice xmlns:p14="http://schemas.microsoft.com/office/powerpoint/2010/main" Requires="p14">
            <p:contentPart p14:bwMode="auto" r:id="rId123">
              <p14:nvContentPartPr>
                <p14:cNvPr id="422" name="Freihand 421">
                  <a:extLst>
                    <a:ext uri="{FF2B5EF4-FFF2-40B4-BE49-F238E27FC236}">
                      <a16:creationId xmlns:a16="http://schemas.microsoft.com/office/drawing/2014/main" id="{DD2899BA-E49C-7F3B-7686-16C5FE3EE4DD}"/>
                    </a:ext>
                  </a:extLst>
                </p14:cNvPr>
                <p14:cNvContentPartPr/>
                <p14:nvPr/>
              </p14:nvContentPartPr>
              <p14:xfrm>
                <a:off x="794555" y="5581108"/>
                <a:ext cx="196200" cy="47160"/>
              </p14:xfrm>
            </p:contentPart>
          </mc:Choice>
          <mc:Fallback>
            <p:pic>
              <p:nvPicPr>
                <p:cNvPr id="422" name="Freihand 421">
                  <a:extLst>
                    <a:ext uri="{FF2B5EF4-FFF2-40B4-BE49-F238E27FC236}">
                      <a16:creationId xmlns:a16="http://schemas.microsoft.com/office/drawing/2014/main" id="{DD2899BA-E49C-7F3B-7686-16C5FE3EE4DD}"/>
                    </a:ext>
                  </a:extLst>
                </p:cNvPr>
                <p:cNvPicPr/>
                <p:nvPr/>
              </p:nvPicPr>
              <p:blipFill>
                <a:blip r:embed="rId124"/>
                <a:stretch>
                  <a:fillRect/>
                </a:stretch>
              </p:blipFill>
              <p:spPr>
                <a:xfrm>
                  <a:off x="785555" y="5572108"/>
                  <a:ext cx="213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23" name="Freihand 422">
                  <a:extLst>
                    <a:ext uri="{FF2B5EF4-FFF2-40B4-BE49-F238E27FC236}">
                      <a16:creationId xmlns:a16="http://schemas.microsoft.com/office/drawing/2014/main" id="{1EEE6AD5-F355-3245-9FAC-D03D28421EFE}"/>
                    </a:ext>
                  </a:extLst>
                </p14:cNvPr>
                <p14:cNvContentPartPr/>
                <p14:nvPr/>
              </p14:nvContentPartPr>
              <p14:xfrm>
                <a:off x="519515" y="5501188"/>
                <a:ext cx="83880" cy="199440"/>
              </p14:xfrm>
            </p:contentPart>
          </mc:Choice>
          <mc:Fallback>
            <p:pic>
              <p:nvPicPr>
                <p:cNvPr id="423" name="Freihand 422">
                  <a:extLst>
                    <a:ext uri="{FF2B5EF4-FFF2-40B4-BE49-F238E27FC236}">
                      <a16:creationId xmlns:a16="http://schemas.microsoft.com/office/drawing/2014/main" id="{1EEE6AD5-F355-3245-9FAC-D03D28421EFE}"/>
                    </a:ext>
                  </a:extLst>
                </p:cNvPr>
                <p:cNvPicPr/>
                <p:nvPr/>
              </p:nvPicPr>
              <p:blipFill>
                <a:blip r:embed="rId126"/>
                <a:stretch>
                  <a:fillRect/>
                </a:stretch>
              </p:blipFill>
              <p:spPr>
                <a:xfrm>
                  <a:off x="510515" y="5492548"/>
                  <a:ext cx="1015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24" name="Freihand 423">
                  <a:extLst>
                    <a:ext uri="{FF2B5EF4-FFF2-40B4-BE49-F238E27FC236}">
                      <a16:creationId xmlns:a16="http://schemas.microsoft.com/office/drawing/2014/main" id="{7A53B20D-0A04-288C-0B2B-9709C56C2794}"/>
                    </a:ext>
                  </a:extLst>
                </p14:cNvPr>
                <p14:cNvContentPartPr/>
                <p14:nvPr/>
              </p14:nvContentPartPr>
              <p14:xfrm>
                <a:off x="592955" y="5623588"/>
                <a:ext cx="114480" cy="158760"/>
              </p14:xfrm>
            </p:contentPart>
          </mc:Choice>
          <mc:Fallback>
            <p:pic>
              <p:nvPicPr>
                <p:cNvPr id="424" name="Freihand 423">
                  <a:extLst>
                    <a:ext uri="{FF2B5EF4-FFF2-40B4-BE49-F238E27FC236}">
                      <a16:creationId xmlns:a16="http://schemas.microsoft.com/office/drawing/2014/main" id="{7A53B20D-0A04-288C-0B2B-9709C56C2794}"/>
                    </a:ext>
                  </a:extLst>
                </p:cNvPr>
                <p:cNvPicPr/>
                <p:nvPr/>
              </p:nvPicPr>
              <p:blipFill>
                <a:blip r:embed="rId128"/>
                <a:stretch>
                  <a:fillRect/>
                </a:stretch>
              </p:blipFill>
              <p:spPr>
                <a:xfrm>
                  <a:off x="583955" y="5614588"/>
                  <a:ext cx="132120" cy="17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426" name="Freihand 425">
                <a:extLst>
                  <a:ext uri="{FF2B5EF4-FFF2-40B4-BE49-F238E27FC236}">
                    <a16:creationId xmlns:a16="http://schemas.microsoft.com/office/drawing/2014/main" id="{E08DB636-17F2-E63C-B5D7-68EE447A8D08}"/>
                  </a:ext>
                </a:extLst>
              </p14:cNvPr>
              <p14:cNvContentPartPr/>
              <p14:nvPr/>
            </p14:nvContentPartPr>
            <p14:xfrm>
              <a:off x="2847995" y="5541868"/>
              <a:ext cx="43920" cy="68760"/>
            </p14:xfrm>
          </p:contentPart>
        </mc:Choice>
        <mc:Fallback>
          <p:pic>
            <p:nvPicPr>
              <p:cNvPr id="426" name="Freihand 425">
                <a:extLst>
                  <a:ext uri="{FF2B5EF4-FFF2-40B4-BE49-F238E27FC236}">
                    <a16:creationId xmlns:a16="http://schemas.microsoft.com/office/drawing/2014/main" id="{E08DB636-17F2-E63C-B5D7-68EE447A8D08}"/>
                  </a:ext>
                </a:extLst>
              </p:cNvPr>
              <p:cNvPicPr/>
              <p:nvPr/>
            </p:nvPicPr>
            <p:blipFill>
              <a:blip r:embed="rId130"/>
              <a:stretch>
                <a:fillRect/>
              </a:stretch>
            </p:blipFill>
            <p:spPr>
              <a:xfrm>
                <a:off x="2838995" y="5532868"/>
                <a:ext cx="61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27" name="Freihand 426">
                <a:extLst>
                  <a:ext uri="{FF2B5EF4-FFF2-40B4-BE49-F238E27FC236}">
                    <a16:creationId xmlns:a16="http://schemas.microsoft.com/office/drawing/2014/main" id="{5FC16EB4-2F8E-DD7F-B829-A8A84B4CFACF}"/>
                  </a:ext>
                </a:extLst>
              </p14:cNvPr>
              <p14:cNvContentPartPr/>
              <p14:nvPr/>
            </p14:nvContentPartPr>
            <p14:xfrm>
              <a:off x="2208995" y="4985308"/>
              <a:ext cx="27000" cy="66600"/>
            </p14:xfrm>
          </p:contentPart>
        </mc:Choice>
        <mc:Fallback>
          <p:pic>
            <p:nvPicPr>
              <p:cNvPr id="427" name="Freihand 426">
                <a:extLst>
                  <a:ext uri="{FF2B5EF4-FFF2-40B4-BE49-F238E27FC236}">
                    <a16:creationId xmlns:a16="http://schemas.microsoft.com/office/drawing/2014/main" id="{5FC16EB4-2F8E-DD7F-B829-A8A84B4CFACF}"/>
                  </a:ext>
                </a:extLst>
              </p:cNvPr>
              <p:cNvPicPr/>
              <p:nvPr/>
            </p:nvPicPr>
            <p:blipFill>
              <a:blip r:embed="rId132"/>
              <a:stretch>
                <a:fillRect/>
              </a:stretch>
            </p:blipFill>
            <p:spPr>
              <a:xfrm>
                <a:off x="2200355" y="4976668"/>
                <a:ext cx="44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33" name="Freihand 432">
                <a:extLst>
                  <a:ext uri="{FF2B5EF4-FFF2-40B4-BE49-F238E27FC236}">
                    <a16:creationId xmlns:a16="http://schemas.microsoft.com/office/drawing/2014/main" id="{0B6FCD63-0D09-FDAE-9054-995E8214483B}"/>
                  </a:ext>
                </a:extLst>
              </p14:cNvPr>
              <p14:cNvContentPartPr/>
              <p14:nvPr/>
            </p14:nvContentPartPr>
            <p14:xfrm>
              <a:off x="1022075" y="5641228"/>
              <a:ext cx="59400" cy="4680"/>
            </p14:xfrm>
          </p:contentPart>
        </mc:Choice>
        <mc:Fallback>
          <p:pic>
            <p:nvPicPr>
              <p:cNvPr id="433" name="Freihand 432">
                <a:extLst>
                  <a:ext uri="{FF2B5EF4-FFF2-40B4-BE49-F238E27FC236}">
                    <a16:creationId xmlns:a16="http://schemas.microsoft.com/office/drawing/2014/main" id="{0B6FCD63-0D09-FDAE-9054-995E8214483B}"/>
                  </a:ext>
                </a:extLst>
              </p:cNvPr>
              <p:cNvPicPr/>
              <p:nvPr/>
            </p:nvPicPr>
            <p:blipFill>
              <a:blip r:embed="rId134"/>
              <a:stretch>
                <a:fillRect/>
              </a:stretch>
            </p:blipFill>
            <p:spPr>
              <a:xfrm>
                <a:off x="1013435" y="5632228"/>
                <a:ext cx="77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34" name="Freihand 433">
                <a:extLst>
                  <a:ext uri="{FF2B5EF4-FFF2-40B4-BE49-F238E27FC236}">
                    <a16:creationId xmlns:a16="http://schemas.microsoft.com/office/drawing/2014/main" id="{890E15C8-B74E-AA85-30BF-7ACAC45678D7}"/>
                  </a:ext>
                </a:extLst>
              </p14:cNvPr>
              <p14:cNvContentPartPr/>
              <p14:nvPr/>
            </p14:nvContentPartPr>
            <p14:xfrm>
              <a:off x="1322675" y="5595148"/>
              <a:ext cx="629280" cy="77400"/>
            </p14:xfrm>
          </p:contentPart>
        </mc:Choice>
        <mc:Fallback>
          <p:pic>
            <p:nvPicPr>
              <p:cNvPr id="434" name="Freihand 433">
                <a:extLst>
                  <a:ext uri="{FF2B5EF4-FFF2-40B4-BE49-F238E27FC236}">
                    <a16:creationId xmlns:a16="http://schemas.microsoft.com/office/drawing/2014/main" id="{890E15C8-B74E-AA85-30BF-7ACAC45678D7}"/>
                  </a:ext>
                </a:extLst>
              </p:cNvPr>
              <p:cNvPicPr/>
              <p:nvPr/>
            </p:nvPicPr>
            <p:blipFill>
              <a:blip r:embed="rId136"/>
              <a:stretch>
                <a:fillRect/>
              </a:stretch>
            </p:blipFill>
            <p:spPr>
              <a:xfrm>
                <a:off x="1313675" y="5586508"/>
                <a:ext cx="646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35" name="Freihand 434">
                <a:extLst>
                  <a:ext uri="{FF2B5EF4-FFF2-40B4-BE49-F238E27FC236}">
                    <a16:creationId xmlns:a16="http://schemas.microsoft.com/office/drawing/2014/main" id="{0A1BB9DE-5A0C-F7E7-7A39-37656B02E9D1}"/>
                  </a:ext>
                </a:extLst>
              </p14:cNvPr>
              <p14:cNvContentPartPr/>
              <p14:nvPr/>
            </p14:nvContentPartPr>
            <p14:xfrm>
              <a:off x="2106035" y="5596588"/>
              <a:ext cx="480240" cy="16200"/>
            </p14:xfrm>
          </p:contentPart>
        </mc:Choice>
        <mc:Fallback>
          <p:pic>
            <p:nvPicPr>
              <p:cNvPr id="435" name="Freihand 434">
                <a:extLst>
                  <a:ext uri="{FF2B5EF4-FFF2-40B4-BE49-F238E27FC236}">
                    <a16:creationId xmlns:a16="http://schemas.microsoft.com/office/drawing/2014/main" id="{0A1BB9DE-5A0C-F7E7-7A39-37656B02E9D1}"/>
                  </a:ext>
                </a:extLst>
              </p:cNvPr>
              <p:cNvPicPr/>
              <p:nvPr/>
            </p:nvPicPr>
            <p:blipFill>
              <a:blip r:embed="rId138"/>
              <a:stretch>
                <a:fillRect/>
              </a:stretch>
            </p:blipFill>
            <p:spPr>
              <a:xfrm>
                <a:off x="2097395" y="5587588"/>
                <a:ext cx="497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36" name="Freihand 435">
                <a:extLst>
                  <a:ext uri="{FF2B5EF4-FFF2-40B4-BE49-F238E27FC236}">
                    <a16:creationId xmlns:a16="http://schemas.microsoft.com/office/drawing/2014/main" id="{3616DC4D-2D51-3795-3F25-F4C5B325E948}"/>
                  </a:ext>
                </a:extLst>
              </p14:cNvPr>
              <p14:cNvContentPartPr/>
              <p14:nvPr/>
            </p14:nvContentPartPr>
            <p14:xfrm>
              <a:off x="2761955" y="5611708"/>
              <a:ext cx="122040" cy="59400"/>
            </p14:xfrm>
          </p:contentPart>
        </mc:Choice>
        <mc:Fallback>
          <p:pic>
            <p:nvPicPr>
              <p:cNvPr id="436" name="Freihand 435">
                <a:extLst>
                  <a:ext uri="{FF2B5EF4-FFF2-40B4-BE49-F238E27FC236}">
                    <a16:creationId xmlns:a16="http://schemas.microsoft.com/office/drawing/2014/main" id="{3616DC4D-2D51-3795-3F25-F4C5B325E948}"/>
                  </a:ext>
                </a:extLst>
              </p:cNvPr>
              <p:cNvPicPr/>
              <p:nvPr/>
            </p:nvPicPr>
            <p:blipFill>
              <a:blip r:embed="rId140"/>
              <a:stretch>
                <a:fillRect/>
              </a:stretch>
            </p:blipFill>
            <p:spPr>
              <a:xfrm>
                <a:off x="2752955" y="5603068"/>
                <a:ext cx="139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37" name="Freihand 436">
                <a:extLst>
                  <a:ext uri="{FF2B5EF4-FFF2-40B4-BE49-F238E27FC236}">
                    <a16:creationId xmlns:a16="http://schemas.microsoft.com/office/drawing/2014/main" id="{7AD0FB87-5CA9-C797-16E6-F05A6C7F0903}"/>
                  </a:ext>
                </a:extLst>
              </p14:cNvPr>
              <p14:cNvContentPartPr/>
              <p14:nvPr/>
            </p14:nvContentPartPr>
            <p14:xfrm>
              <a:off x="8133515" y="2782108"/>
              <a:ext cx="293040" cy="39240"/>
            </p14:xfrm>
          </p:contentPart>
        </mc:Choice>
        <mc:Fallback>
          <p:pic>
            <p:nvPicPr>
              <p:cNvPr id="437" name="Freihand 436">
                <a:extLst>
                  <a:ext uri="{FF2B5EF4-FFF2-40B4-BE49-F238E27FC236}">
                    <a16:creationId xmlns:a16="http://schemas.microsoft.com/office/drawing/2014/main" id="{7AD0FB87-5CA9-C797-16E6-F05A6C7F0903}"/>
                  </a:ext>
                </a:extLst>
              </p:cNvPr>
              <p:cNvPicPr/>
              <p:nvPr/>
            </p:nvPicPr>
            <p:blipFill>
              <a:blip r:embed="rId142"/>
              <a:stretch>
                <a:fillRect/>
              </a:stretch>
            </p:blipFill>
            <p:spPr>
              <a:xfrm>
                <a:off x="8124875" y="2773468"/>
                <a:ext cx="310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38" name="Freihand 437">
                <a:extLst>
                  <a:ext uri="{FF2B5EF4-FFF2-40B4-BE49-F238E27FC236}">
                    <a16:creationId xmlns:a16="http://schemas.microsoft.com/office/drawing/2014/main" id="{1E5AC3BE-0ACC-EFF5-E8F5-C96CF10B4811}"/>
                  </a:ext>
                </a:extLst>
              </p14:cNvPr>
              <p14:cNvContentPartPr/>
              <p14:nvPr/>
            </p14:nvContentPartPr>
            <p14:xfrm>
              <a:off x="1838915" y="4568788"/>
              <a:ext cx="15840" cy="6480"/>
            </p14:xfrm>
          </p:contentPart>
        </mc:Choice>
        <mc:Fallback>
          <p:pic>
            <p:nvPicPr>
              <p:cNvPr id="438" name="Freihand 437">
                <a:extLst>
                  <a:ext uri="{FF2B5EF4-FFF2-40B4-BE49-F238E27FC236}">
                    <a16:creationId xmlns:a16="http://schemas.microsoft.com/office/drawing/2014/main" id="{1E5AC3BE-0ACC-EFF5-E8F5-C96CF10B4811}"/>
                  </a:ext>
                </a:extLst>
              </p:cNvPr>
              <p:cNvPicPr/>
              <p:nvPr/>
            </p:nvPicPr>
            <p:blipFill>
              <a:blip r:embed="rId144"/>
              <a:stretch>
                <a:fillRect/>
              </a:stretch>
            </p:blipFill>
            <p:spPr>
              <a:xfrm>
                <a:off x="1829915" y="4559788"/>
                <a:ext cx="33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39" name="Freihand 438">
                <a:extLst>
                  <a:ext uri="{FF2B5EF4-FFF2-40B4-BE49-F238E27FC236}">
                    <a16:creationId xmlns:a16="http://schemas.microsoft.com/office/drawing/2014/main" id="{0462942E-8778-865E-508F-B6AB67169547}"/>
                  </a:ext>
                </a:extLst>
              </p14:cNvPr>
              <p14:cNvContentPartPr/>
              <p14:nvPr/>
            </p14:nvContentPartPr>
            <p14:xfrm>
              <a:off x="2462075" y="5210308"/>
              <a:ext cx="12600" cy="4680"/>
            </p14:xfrm>
          </p:contentPart>
        </mc:Choice>
        <mc:Fallback>
          <p:pic>
            <p:nvPicPr>
              <p:cNvPr id="439" name="Freihand 438">
                <a:extLst>
                  <a:ext uri="{FF2B5EF4-FFF2-40B4-BE49-F238E27FC236}">
                    <a16:creationId xmlns:a16="http://schemas.microsoft.com/office/drawing/2014/main" id="{0462942E-8778-865E-508F-B6AB67169547}"/>
                  </a:ext>
                </a:extLst>
              </p:cNvPr>
              <p:cNvPicPr/>
              <p:nvPr/>
            </p:nvPicPr>
            <p:blipFill>
              <a:blip r:embed="rId146"/>
              <a:stretch>
                <a:fillRect/>
              </a:stretch>
            </p:blipFill>
            <p:spPr>
              <a:xfrm>
                <a:off x="2453435" y="5201308"/>
                <a:ext cx="30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43" name="Freihand 442">
                <a:extLst>
                  <a:ext uri="{FF2B5EF4-FFF2-40B4-BE49-F238E27FC236}">
                    <a16:creationId xmlns:a16="http://schemas.microsoft.com/office/drawing/2014/main" id="{0B832F5B-5EA9-BD0E-5B70-407850E92449}"/>
                  </a:ext>
                </a:extLst>
              </p14:cNvPr>
              <p14:cNvContentPartPr/>
              <p14:nvPr/>
            </p14:nvContentPartPr>
            <p14:xfrm>
              <a:off x="1368755" y="4148308"/>
              <a:ext cx="2239200" cy="1992960"/>
            </p14:xfrm>
          </p:contentPart>
        </mc:Choice>
        <mc:Fallback>
          <p:pic>
            <p:nvPicPr>
              <p:cNvPr id="443" name="Freihand 442">
                <a:extLst>
                  <a:ext uri="{FF2B5EF4-FFF2-40B4-BE49-F238E27FC236}">
                    <a16:creationId xmlns:a16="http://schemas.microsoft.com/office/drawing/2014/main" id="{0B832F5B-5EA9-BD0E-5B70-407850E92449}"/>
                  </a:ext>
                </a:extLst>
              </p:cNvPr>
              <p:cNvPicPr/>
              <p:nvPr/>
            </p:nvPicPr>
            <p:blipFill>
              <a:blip r:embed="rId148"/>
              <a:stretch>
                <a:fillRect/>
              </a:stretch>
            </p:blipFill>
            <p:spPr>
              <a:xfrm>
                <a:off x="1360115" y="4139668"/>
                <a:ext cx="2256840" cy="2010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56" name="Freihand 455">
                <a:extLst>
                  <a:ext uri="{FF2B5EF4-FFF2-40B4-BE49-F238E27FC236}">
                    <a16:creationId xmlns:a16="http://schemas.microsoft.com/office/drawing/2014/main" id="{EE9C8DF0-9AEA-FB2F-5EDE-B31CAE71A043}"/>
                  </a:ext>
                </a:extLst>
              </p14:cNvPr>
              <p14:cNvContentPartPr/>
              <p14:nvPr/>
            </p14:nvContentPartPr>
            <p14:xfrm>
              <a:off x="1416275" y="4135348"/>
              <a:ext cx="2192040" cy="2084400"/>
            </p14:xfrm>
          </p:contentPart>
        </mc:Choice>
        <mc:Fallback>
          <p:pic>
            <p:nvPicPr>
              <p:cNvPr id="456" name="Freihand 455">
                <a:extLst>
                  <a:ext uri="{FF2B5EF4-FFF2-40B4-BE49-F238E27FC236}">
                    <a16:creationId xmlns:a16="http://schemas.microsoft.com/office/drawing/2014/main" id="{EE9C8DF0-9AEA-FB2F-5EDE-B31CAE71A043}"/>
                  </a:ext>
                </a:extLst>
              </p:cNvPr>
              <p:cNvPicPr/>
              <p:nvPr/>
            </p:nvPicPr>
            <p:blipFill>
              <a:blip r:embed="rId150"/>
              <a:stretch>
                <a:fillRect/>
              </a:stretch>
            </p:blipFill>
            <p:spPr>
              <a:xfrm>
                <a:off x="1407635" y="4126348"/>
                <a:ext cx="2209680" cy="2102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58" name="Freihand 457">
                <a:extLst>
                  <a:ext uri="{FF2B5EF4-FFF2-40B4-BE49-F238E27FC236}">
                    <a16:creationId xmlns:a16="http://schemas.microsoft.com/office/drawing/2014/main" id="{B9F07C94-6CBF-1DA6-E08A-0D9A9EB66054}"/>
                  </a:ext>
                </a:extLst>
              </p14:cNvPr>
              <p14:cNvContentPartPr/>
              <p14:nvPr/>
            </p14:nvContentPartPr>
            <p14:xfrm>
              <a:off x="2444435" y="24508"/>
              <a:ext cx="986760" cy="589680"/>
            </p14:xfrm>
          </p:contentPart>
        </mc:Choice>
        <mc:Fallback>
          <p:pic>
            <p:nvPicPr>
              <p:cNvPr id="458" name="Freihand 457">
                <a:extLst>
                  <a:ext uri="{FF2B5EF4-FFF2-40B4-BE49-F238E27FC236}">
                    <a16:creationId xmlns:a16="http://schemas.microsoft.com/office/drawing/2014/main" id="{B9F07C94-6CBF-1DA6-E08A-0D9A9EB66054}"/>
                  </a:ext>
                </a:extLst>
              </p:cNvPr>
              <p:cNvPicPr/>
              <p:nvPr/>
            </p:nvPicPr>
            <p:blipFill>
              <a:blip r:embed="rId152"/>
              <a:stretch>
                <a:fillRect/>
              </a:stretch>
            </p:blipFill>
            <p:spPr>
              <a:xfrm>
                <a:off x="2435435" y="15868"/>
                <a:ext cx="100440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86" name="Freihand 185">
                <a:extLst>
                  <a:ext uri="{FF2B5EF4-FFF2-40B4-BE49-F238E27FC236}">
                    <a16:creationId xmlns:a16="http://schemas.microsoft.com/office/drawing/2014/main" id="{88160C66-5282-44D5-4978-89B17765A6A5}"/>
                  </a:ext>
                </a:extLst>
              </p14:cNvPr>
              <p14:cNvContentPartPr/>
              <p14:nvPr/>
            </p14:nvContentPartPr>
            <p14:xfrm>
              <a:off x="622835" y="3753028"/>
              <a:ext cx="227160" cy="365400"/>
            </p14:xfrm>
          </p:contentPart>
        </mc:Choice>
        <mc:Fallback>
          <p:pic>
            <p:nvPicPr>
              <p:cNvPr id="186" name="Freihand 185">
                <a:extLst>
                  <a:ext uri="{FF2B5EF4-FFF2-40B4-BE49-F238E27FC236}">
                    <a16:creationId xmlns:a16="http://schemas.microsoft.com/office/drawing/2014/main" id="{88160C66-5282-44D5-4978-89B17765A6A5}"/>
                  </a:ext>
                </a:extLst>
              </p:cNvPr>
              <p:cNvPicPr/>
              <p:nvPr/>
            </p:nvPicPr>
            <p:blipFill>
              <a:blip r:embed="rId154"/>
              <a:stretch>
                <a:fillRect/>
              </a:stretch>
            </p:blipFill>
            <p:spPr>
              <a:xfrm>
                <a:off x="614195" y="3744388"/>
                <a:ext cx="24480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87" name="Freihand 186">
                <a:extLst>
                  <a:ext uri="{FF2B5EF4-FFF2-40B4-BE49-F238E27FC236}">
                    <a16:creationId xmlns:a16="http://schemas.microsoft.com/office/drawing/2014/main" id="{571C55E3-26CC-963D-E5C1-BA325EE254EF}"/>
                  </a:ext>
                </a:extLst>
              </p14:cNvPr>
              <p14:cNvContentPartPr/>
              <p14:nvPr/>
            </p14:nvContentPartPr>
            <p14:xfrm>
              <a:off x="4411835" y="6336388"/>
              <a:ext cx="247320" cy="329400"/>
            </p14:xfrm>
          </p:contentPart>
        </mc:Choice>
        <mc:Fallback>
          <p:pic>
            <p:nvPicPr>
              <p:cNvPr id="187" name="Freihand 186">
                <a:extLst>
                  <a:ext uri="{FF2B5EF4-FFF2-40B4-BE49-F238E27FC236}">
                    <a16:creationId xmlns:a16="http://schemas.microsoft.com/office/drawing/2014/main" id="{571C55E3-26CC-963D-E5C1-BA325EE254EF}"/>
                  </a:ext>
                </a:extLst>
              </p:cNvPr>
              <p:cNvPicPr/>
              <p:nvPr/>
            </p:nvPicPr>
            <p:blipFill>
              <a:blip r:embed="rId156"/>
              <a:stretch>
                <a:fillRect/>
              </a:stretch>
            </p:blipFill>
            <p:spPr>
              <a:xfrm>
                <a:off x="4403195" y="6327388"/>
                <a:ext cx="26496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06" name="Freihand 205">
                <a:extLst>
                  <a:ext uri="{FF2B5EF4-FFF2-40B4-BE49-F238E27FC236}">
                    <a16:creationId xmlns:a16="http://schemas.microsoft.com/office/drawing/2014/main" id="{61B9F293-C1C1-6C89-5D08-F6995586BA75}"/>
                  </a:ext>
                </a:extLst>
              </p14:cNvPr>
              <p14:cNvContentPartPr/>
              <p14:nvPr/>
            </p14:nvContentPartPr>
            <p14:xfrm>
              <a:off x="548315" y="4897828"/>
              <a:ext cx="69120" cy="140400"/>
            </p14:xfrm>
          </p:contentPart>
        </mc:Choice>
        <mc:Fallback>
          <p:pic>
            <p:nvPicPr>
              <p:cNvPr id="206" name="Freihand 205">
                <a:extLst>
                  <a:ext uri="{FF2B5EF4-FFF2-40B4-BE49-F238E27FC236}">
                    <a16:creationId xmlns:a16="http://schemas.microsoft.com/office/drawing/2014/main" id="{61B9F293-C1C1-6C89-5D08-F6995586BA75}"/>
                  </a:ext>
                </a:extLst>
              </p:cNvPr>
              <p:cNvPicPr/>
              <p:nvPr/>
            </p:nvPicPr>
            <p:blipFill>
              <a:blip r:embed="rId158"/>
              <a:stretch>
                <a:fillRect/>
              </a:stretch>
            </p:blipFill>
            <p:spPr>
              <a:xfrm>
                <a:off x="539315" y="4888828"/>
                <a:ext cx="86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07" name="Freihand 206">
                <a:extLst>
                  <a:ext uri="{FF2B5EF4-FFF2-40B4-BE49-F238E27FC236}">
                    <a16:creationId xmlns:a16="http://schemas.microsoft.com/office/drawing/2014/main" id="{023DADBE-3662-75AA-F152-00BBFD72F35F}"/>
                  </a:ext>
                </a:extLst>
              </p14:cNvPr>
              <p14:cNvContentPartPr/>
              <p14:nvPr/>
            </p14:nvContentPartPr>
            <p14:xfrm>
              <a:off x="650915" y="4994668"/>
              <a:ext cx="61920" cy="105840"/>
            </p14:xfrm>
          </p:contentPart>
        </mc:Choice>
        <mc:Fallback>
          <p:pic>
            <p:nvPicPr>
              <p:cNvPr id="207" name="Freihand 206">
                <a:extLst>
                  <a:ext uri="{FF2B5EF4-FFF2-40B4-BE49-F238E27FC236}">
                    <a16:creationId xmlns:a16="http://schemas.microsoft.com/office/drawing/2014/main" id="{023DADBE-3662-75AA-F152-00BBFD72F35F}"/>
                  </a:ext>
                </a:extLst>
              </p:cNvPr>
              <p:cNvPicPr/>
              <p:nvPr/>
            </p:nvPicPr>
            <p:blipFill>
              <a:blip r:embed="rId160"/>
              <a:stretch>
                <a:fillRect/>
              </a:stretch>
            </p:blipFill>
            <p:spPr>
              <a:xfrm>
                <a:off x="641915" y="4985668"/>
                <a:ext cx="79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29" name="Freihand 428">
                <a:extLst>
                  <a:ext uri="{FF2B5EF4-FFF2-40B4-BE49-F238E27FC236}">
                    <a16:creationId xmlns:a16="http://schemas.microsoft.com/office/drawing/2014/main" id="{7C79A0F3-1621-D799-7E28-D6C79BC39B7D}"/>
                  </a:ext>
                </a:extLst>
              </p14:cNvPr>
              <p14:cNvContentPartPr/>
              <p14:nvPr/>
            </p14:nvContentPartPr>
            <p14:xfrm>
              <a:off x="1006955" y="4990348"/>
              <a:ext cx="142920" cy="6840"/>
            </p14:xfrm>
          </p:contentPart>
        </mc:Choice>
        <mc:Fallback>
          <p:pic>
            <p:nvPicPr>
              <p:cNvPr id="429" name="Freihand 428">
                <a:extLst>
                  <a:ext uri="{FF2B5EF4-FFF2-40B4-BE49-F238E27FC236}">
                    <a16:creationId xmlns:a16="http://schemas.microsoft.com/office/drawing/2014/main" id="{7C79A0F3-1621-D799-7E28-D6C79BC39B7D}"/>
                  </a:ext>
                </a:extLst>
              </p:cNvPr>
              <p:cNvPicPr/>
              <p:nvPr/>
            </p:nvPicPr>
            <p:blipFill>
              <a:blip r:embed="rId162"/>
              <a:stretch>
                <a:fillRect/>
              </a:stretch>
            </p:blipFill>
            <p:spPr>
              <a:xfrm>
                <a:off x="997955" y="4981348"/>
                <a:ext cx="160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92" name="Freihand 191">
                <a:extLst>
                  <a:ext uri="{FF2B5EF4-FFF2-40B4-BE49-F238E27FC236}">
                    <a16:creationId xmlns:a16="http://schemas.microsoft.com/office/drawing/2014/main" id="{49A7CBEC-86A5-A163-F080-F4CA3A5E7C56}"/>
                  </a:ext>
                </a:extLst>
              </p14:cNvPr>
              <p14:cNvContentPartPr/>
              <p14:nvPr/>
            </p14:nvContentPartPr>
            <p14:xfrm>
              <a:off x="2243195" y="4449628"/>
              <a:ext cx="18000" cy="221760"/>
            </p14:xfrm>
          </p:contentPart>
        </mc:Choice>
        <mc:Fallback>
          <p:pic>
            <p:nvPicPr>
              <p:cNvPr id="192" name="Freihand 191">
                <a:extLst>
                  <a:ext uri="{FF2B5EF4-FFF2-40B4-BE49-F238E27FC236}">
                    <a16:creationId xmlns:a16="http://schemas.microsoft.com/office/drawing/2014/main" id="{49A7CBEC-86A5-A163-F080-F4CA3A5E7C56}"/>
                  </a:ext>
                </a:extLst>
              </p:cNvPr>
              <p:cNvPicPr/>
              <p:nvPr/>
            </p:nvPicPr>
            <p:blipFill>
              <a:blip r:embed="rId164"/>
              <a:stretch>
                <a:fillRect/>
              </a:stretch>
            </p:blipFill>
            <p:spPr>
              <a:xfrm>
                <a:off x="2234555" y="4440988"/>
                <a:ext cx="35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94" name="Freihand 193">
                <a:extLst>
                  <a:ext uri="{FF2B5EF4-FFF2-40B4-BE49-F238E27FC236}">
                    <a16:creationId xmlns:a16="http://schemas.microsoft.com/office/drawing/2014/main" id="{BB95D9E7-5967-FDBF-CE33-A2D041E59D22}"/>
                  </a:ext>
                </a:extLst>
              </p14:cNvPr>
              <p14:cNvContentPartPr/>
              <p14:nvPr/>
            </p14:nvContentPartPr>
            <p14:xfrm>
              <a:off x="2240675" y="6176548"/>
              <a:ext cx="22680" cy="191520"/>
            </p14:xfrm>
          </p:contentPart>
        </mc:Choice>
        <mc:Fallback>
          <p:pic>
            <p:nvPicPr>
              <p:cNvPr id="194" name="Freihand 193">
                <a:extLst>
                  <a:ext uri="{FF2B5EF4-FFF2-40B4-BE49-F238E27FC236}">
                    <a16:creationId xmlns:a16="http://schemas.microsoft.com/office/drawing/2014/main" id="{BB95D9E7-5967-FDBF-CE33-A2D041E59D22}"/>
                  </a:ext>
                </a:extLst>
              </p:cNvPr>
              <p:cNvPicPr/>
              <p:nvPr/>
            </p:nvPicPr>
            <p:blipFill>
              <a:blip r:embed="rId166"/>
              <a:stretch>
                <a:fillRect/>
              </a:stretch>
            </p:blipFill>
            <p:spPr>
              <a:xfrm>
                <a:off x="2232035" y="6167908"/>
                <a:ext cx="40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97" name="Freihand 196">
                <a:extLst>
                  <a:ext uri="{FF2B5EF4-FFF2-40B4-BE49-F238E27FC236}">
                    <a16:creationId xmlns:a16="http://schemas.microsoft.com/office/drawing/2014/main" id="{26795752-7537-9A45-3B7A-81C43E9DD108}"/>
                  </a:ext>
                </a:extLst>
              </p14:cNvPr>
              <p14:cNvContentPartPr/>
              <p14:nvPr/>
            </p14:nvContentPartPr>
            <p14:xfrm>
              <a:off x="1981115" y="6482548"/>
              <a:ext cx="50040" cy="106920"/>
            </p14:xfrm>
          </p:contentPart>
        </mc:Choice>
        <mc:Fallback>
          <p:pic>
            <p:nvPicPr>
              <p:cNvPr id="197" name="Freihand 196">
                <a:extLst>
                  <a:ext uri="{FF2B5EF4-FFF2-40B4-BE49-F238E27FC236}">
                    <a16:creationId xmlns:a16="http://schemas.microsoft.com/office/drawing/2014/main" id="{26795752-7537-9A45-3B7A-81C43E9DD108}"/>
                  </a:ext>
                </a:extLst>
              </p:cNvPr>
              <p:cNvPicPr/>
              <p:nvPr/>
            </p:nvPicPr>
            <p:blipFill>
              <a:blip r:embed="rId168"/>
              <a:stretch>
                <a:fillRect/>
              </a:stretch>
            </p:blipFill>
            <p:spPr>
              <a:xfrm>
                <a:off x="1972475" y="6473908"/>
                <a:ext cx="67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98" name="Freihand 197">
                <a:extLst>
                  <a:ext uri="{FF2B5EF4-FFF2-40B4-BE49-F238E27FC236}">
                    <a16:creationId xmlns:a16="http://schemas.microsoft.com/office/drawing/2014/main" id="{985EF8ED-3868-572B-808E-DB85647D6E34}"/>
                  </a:ext>
                </a:extLst>
              </p14:cNvPr>
              <p14:cNvContentPartPr/>
              <p14:nvPr/>
            </p14:nvContentPartPr>
            <p14:xfrm>
              <a:off x="2001995" y="6474268"/>
              <a:ext cx="56520" cy="209160"/>
            </p14:xfrm>
          </p:contentPart>
        </mc:Choice>
        <mc:Fallback>
          <p:pic>
            <p:nvPicPr>
              <p:cNvPr id="198" name="Freihand 197">
                <a:extLst>
                  <a:ext uri="{FF2B5EF4-FFF2-40B4-BE49-F238E27FC236}">
                    <a16:creationId xmlns:a16="http://schemas.microsoft.com/office/drawing/2014/main" id="{985EF8ED-3868-572B-808E-DB85647D6E34}"/>
                  </a:ext>
                </a:extLst>
              </p:cNvPr>
              <p:cNvPicPr/>
              <p:nvPr/>
            </p:nvPicPr>
            <p:blipFill>
              <a:blip r:embed="rId170"/>
              <a:stretch>
                <a:fillRect/>
              </a:stretch>
            </p:blipFill>
            <p:spPr>
              <a:xfrm>
                <a:off x="1993355" y="6465268"/>
                <a:ext cx="741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00" name="Freihand 199">
                <a:extLst>
                  <a:ext uri="{FF2B5EF4-FFF2-40B4-BE49-F238E27FC236}">
                    <a16:creationId xmlns:a16="http://schemas.microsoft.com/office/drawing/2014/main" id="{47FF8F8A-2343-EE6D-9C25-AEB63E2EA378}"/>
                  </a:ext>
                </a:extLst>
              </p14:cNvPr>
              <p14:cNvContentPartPr/>
              <p14:nvPr/>
            </p14:nvContentPartPr>
            <p14:xfrm>
              <a:off x="2093435" y="6410188"/>
              <a:ext cx="86400" cy="110520"/>
            </p14:xfrm>
          </p:contentPart>
        </mc:Choice>
        <mc:Fallback>
          <p:pic>
            <p:nvPicPr>
              <p:cNvPr id="200" name="Freihand 199">
                <a:extLst>
                  <a:ext uri="{FF2B5EF4-FFF2-40B4-BE49-F238E27FC236}">
                    <a16:creationId xmlns:a16="http://schemas.microsoft.com/office/drawing/2014/main" id="{47FF8F8A-2343-EE6D-9C25-AEB63E2EA378}"/>
                  </a:ext>
                </a:extLst>
              </p:cNvPr>
              <p:cNvPicPr/>
              <p:nvPr/>
            </p:nvPicPr>
            <p:blipFill>
              <a:blip r:embed="rId172"/>
              <a:stretch>
                <a:fillRect/>
              </a:stretch>
            </p:blipFill>
            <p:spPr>
              <a:xfrm>
                <a:off x="2084435" y="6401548"/>
                <a:ext cx="104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01" name="Freihand 200">
                <a:extLst>
                  <a:ext uri="{FF2B5EF4-FFF2-40B4-BE49-F238E27FC236}">
                    <a16:creationId xmlns:a16="http://schemas.microsoft.com/office/drawing/2014/main" id="{A5D37C62-663B-417C-C363-D9AB96C8199F}"/>
                  </a:ext>
                </a:extLst>
              </p14:cNvPr>
              <p14:cNvContentPartPr/>
              <p14:nvPr/>
            </p14:nvContentPartPr>
            <p14:xfrm>
              <a:off x="2168675" y="6438268"/>
              <a:ext cx="62280" cy="219240"/>
            </p14:xfrm>
          </p:contentPart>
        </mc:Choice>
        <mc:Fallback>
          <p:pic>
            <p:nvPicPr>
              <p:cNvPr id="201" name="Freihand 200">
                <a:extLst>
                  <a:ext uri="{FF2B5EF4-FFF2-40B4-BE49-F238E27FC236}">
                    <a16:creationId xmlns:a16="http://schemas.microsoft.com/office/drawing/2014/main" id="{A5D37C62-663B-417C-C363-D9AB96C8199F}"/>
                  </a:ext>
                </a:extLst>
              </p:cNvPr>
              <p:cNvPicPr/>
              <p:nvPr/>
            </p:nvPicPr>
            <p:blipFill>
              <a:blip r:embed="rId174"/>
              <a:stretch>
                <a:fillRect/>
              </a:stretch>
            </p:blipFill>
            <p:spPr>
              <a:xfrm>
                <a:off x="2160035" y="6429628"/>
                <a:ext cx="799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02" name="Freihand 201">
                <a:extLst>
                  <a:ext uri="{FF2B5EF4-FFF2-40B4-BE49-F238E27FC236}">
                    <a16:creationId xmlns:a16="http://schemas.microsoft.com/office/drawing/2014/main" id="{D88A61A0-4B9E-8A03-B7F5-BAB7DA8E9791}"/>
                  </a:ext>
                </a:extLst>
              </p14:cNvPr>
              <p14:cNvContentPartPr/>
              <p14:nvPr/>
            </p14:nvContentPartPr>
            <p14:xfrm>
              <a:off x="2247155" y="6449788"/>
              <a:ext cx="29160" cy="181800"/>
            </p14:xfrm>
          </p:contentPart>
        </mc:Choice>
        <mc:Fallback>
          <p:pic>
            <p:nvPicPr>
              <p:cNvPr id="202" name="Freihand 201">
                <a:extLst>
                  <a:ext uri="{FF2B5EF4-FFF2-40B4-BE49-F238E27FC236}">
                    <a16:creationId xmlns:a16="http://schemas.microsoft.com/office/drawing/2014/main" id="{D88A61A0-4B9E-8A03-B7F5-BAB7DA8E9791}"/>
                  </a:ext>
                </a:extLst>
              </p:cNvPr>
              <p:cNvPicPr/>
              <p:nvPr/>
            </p:nvPicPr>
            <p:blipFill>
              <a:blip r:embed="rId176"/>
              <a:stretch>
                <a:fillRect/>
              </a:stretch>
            </p:blipFill>
            <p:spPr>
              <a:xfrm>
                <a:off x="2238515" y="6441148"/>
                <a:ext cx="46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03" name="Freihand 202">
                <a:extLst>
                  <a:ext uri="{FF2B5EF4-FFF2-40B4-BE49-F238E27FC236}">
                    <a16:creationId xmlns:a16="http://schemas.microsoft.com/office/drawing/2014/main" id="{33789CB8-5B8E-7CBC-1984-A2C65BD93096}"/>
                  </a:ext>
                </a:extLst>
              </p14:cNvPr>
              <p14:cNvContentPartPr/>
              <p14:nvPr/>
            </p14:nvContentPartPr>
            <p14:xfrm>
              <a:off x="2286755" y="6455908"/>
              <a:ext cx="151560" cy="267120"/>
            </p14:xfrm>
          </p:contentPart>
        </mc:Choice>
        <mc:Fallback>
          <p:pic>
            <p:nvPicPr>
              <p:cNvPr id="203" name="Freihand 202">
                <a:extLst>
                  <a:ext uri="{FF2B5EF4-FFF2-40B4-BE49-F238E27FC236}">
                    <a16:creationId xmlns:a16="http://schemas.microsoft.com/office/drawing/2014/main" id="{33789CB8-5B8E-7CBC-1984-A2C65BD93096}"/>
                  </a:ext>
                </a:extLst>
              </p:cNvPr>
              <p:cNvPicPr/>
              <p:nvPr/>
            </p:nvPicPr>
            <p:blipFill>
              <a:blip r:embed="rId178"/>
              <a:stretch>
                <a:fillRect/>
              </a:stretch>
            </p:blipFill>
            <p:spPr>
              <a:xfrm>
                <a:off x="2277755" y="6447268"/>
                <a:ext cx="1692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30" name="Freihand 429">
                <a:extLst>
                  <a:ext uri="{FF2B5EF4-FFF2-40B4-BE49-F238E27FC236}">
                    <a16:creationId xmlns:a16="http://schemas.microsoft.com/office/drawing/2014/main" id="{588D6EAD-31FF-F140-1F38-8A937DD8567D}"/>
                  </a:ext>
                </a:extLst>
              </p14:cNvPr>
              <p14:cNvContentPartPr/>
              <p14:nvPr/>
            </p14:nvContentPartPr>
            <p14:xfrm>
              <a:off x="1295675" y="4992508"/>
              <a:ext cx="110160" cy="15840"/>
            </p14:xfrm>
          </p:contentPart>
        </mc:Choice>
        <mc:Fallback>
          <p:pic>
            <p:nvPicPr>
              <p:cNvPr id="430" name="Freihand 429">
                <a:extLst>
                  <a:ext uri="{FF2B5EF4-FFF2-40B4-BE49-F238E27FC236}">
                    <a16:creationId xmlns:a16="http://schemas.microsoft.com/office/drawing/2014/main" id="{588D6EAD-31FF-F140-1F38-8A937DD8567D}"/>
                  </a:ext>
                </a:extLst>
              </p:cNvPr>
              <p:cNvPicPr/>
              <p:nvPr/>
            </p:nvPicPr>
            <p:blipFill>
              <a:blip r:embed="rId180"/>
              <a:stretch>
                <a:fillRect/>
              </a:stretch>
            </p:blipFill>
            <p:spPr>
              <a:xfrm>
                <a:off x="1286675" y="4983508"/>
                <a:ext cx="127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90" name="Freihand 189">
                <a:extLst>
                  <a:ext uri="{FF2B5EF4-FFF2-40B4-BE49-F238E27FC236}">
                    <a16:creationId xmlns:a16="http://schemas.microsoft.com/office/drawing/2014/main" id="{EE2B7ECA-59F4-45D1-1EDB-5F5CBCD1590C}"/>
                  </a:ext>
                </a:extLst>
              </p14:cNvPr>
              <p14:cNvContentPartPr/>
              <p14:nvPr/>
            </p14:nvContentPartPr>
            <p14:xfrm>
              <a:off x="2217995" y="5106988"/>
              <a:ext cx="3240" cy="41040"/>
            </p14:xfrm>
          </p:contentPart>
        </mc:Choice>
        <mc:Fallback>
          <p:pic>
            <p:nvPicPr>
              <p:cNvPr id="190" name="Freihand 189">
                <a:extLst>
                  <a:ext uri="{FF2B5EF4-FFF2-40B4-BE49-F238E27FC236}">
                    <a16:creationId xmlns:a16="http://schemas.microsoft.com/office/drawing/2014/main" id="{EE2B7ECA-59F4-45D1-1EDB-5F5CBCD1590C}"/>
                  </a:ext>
                </a:extLst>
              </p:cNvPr>
              <p:cNvPicPr/>
              <p:nvPr/>
            </p:nvPicPr>
            <p:blipFill>
              <a:blip r:embed="rId182"/>
              <a:stretch>
                <a:fillRect/>
              </a:stretch>
            </p:blipFill>
            <p:spPr>
              <a:xfrm>
                <a:off x="2209355" y="5098348"/>
                <a:ext cx="20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91" name="Freihand 190">
                <a:extLst>
                  <a:ext uri="{FF2B5EF4-FFF2-40B4-BE49-F238E27FC236}">
                    <a16:creationId xmlns:a16="http://schemas.microsoft.com/office/drawing/2014/main" id="{8CF38722-31F1-5C56-8DFA-02296526ACCC}"/>
                  </a:ext>
                </a:extLst>
              </p14:cNvPr>
              <p14:cNvContentPartPr/>
              <p14:nvPr/>
            </p14:nvContentPartPr>
            <p14:xfrm>
              <a:off x="2215835" y="5183668"/>
              <a:ext cx="12600" cy="249480"/>
            </p14:xfrm>
          </p:contentPart>
        </mc:Choice>
        <mc:Fallback>
          <p:pic>
            <p:nvPicPr>
              <p:cNvPr id="191" name="Freihand 190">
                <a:extLst>
                  <a:ext uri="{FF2B5EF4-FFF2-40B4-BE49-F238E27FC236}">
                    <a16:creationId xmlns:a16="http://schemas.microsoft.com/office/drawing/2014/main" id="{8CF38722-31F1-5C56-8DFA-02296526ACCC}"/>
                  </a:ext>
                </a:extLst>
              </p:cNvPr>
              <p:cNvPicPr/>
              <p:nvPr/>
            </p:nvPicPr>
            <p:blipFill>
              <a:blip r:embed="rId184"/>
              <a:stretch>
                <a:fillRect/>
              </a:stretch>
            </p:blipFill>
            <p:spPr>
              <a:xfrm>
                <a:off x="2206835" y="5175028"/>
                <a:ext cx="302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93" name="Freihand 192">
                <a:extLst>
                  <a:ext uri="{FF2B5EF4-FFF2-40B4-BE49-F238E27FC236}">
                    <a16:creationId xmlns:a16="http://schemas.microsoft.com/office/drawing/2014/main" id="{224A23B8-B478-744C-5FA0-F77804D9B11D}"/>
                  </a:ext>
                </a:extLst>
              </p14:cNvPr>
              <p14:cNvContentPartPr/>
              <p14:nvPr/>
            </p14:nvContentPartPr>
            <p14:xfrm>
              <a:off x="2229515" y="4778308"/>
              <a:ext cx="15840" cy="357840"/>
            </p14:xfrm>
          </p:contentPart>
        </mc:Choice>
        <mc:Fallback>
          <p:pic>
            <p:nvPicPr>
              <p:cNvPr id="193" name="Freihand 192">
                <a:extLst>
                  <a:ext uri="{FF2B5EF4-FFF2-40B4-BE49-F238E27FC236}">
                    <a16:creationId xmlns:a16="http://schemas.microsoft.com/office/drawing/2014/main" id="{224A23B8-B478-744C-5FA0-F77804D9B11D}"/>
                  </a:ext>
                </a:extLst>
              </p:cNvPr>
              <p:cNvPicPr/>
              <p:nvPr/>
            </p:nvPicPr>
            <p:blipFill>
              <a:blip r:embed="rId186"/>
              <a:stretch>
                <a:fillRect/>
              </a:stretch>
            </p:blipFill>
            <p:spPr>
              <a:xfrm>
                <a:off x="2220875" y="4769308"/>
                <a:ext cx="3348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31" name="Freihand 430">
                <a:extLst>
                  <a:ext uri="{FF2B5EF4-FFF2-40B4-BE49-F238E27FC236}">
                    <a16:creationId xmlns:a16="http://schemas.microsoft.com/office/drawing/2014/main" id="{9A94BF52-FEBB-530F-182E-DEF16C257396}"/>
                  </a:ext>
                </a:extLst>
              </p14:cNvPr>
              <p14:cNvContentPartPr/>
              <p14:nvPr/>
            </p14:nvContentPartPr>
            <p14:xfrm>
              <a:off x="1624715" y="4962268"/>
              <a:ext cx="567360" cy="52560"/>
            </p14:xfrm>
          </p:contentPart>
        </mc:Choice>
        <mc:Fallback>
          <p:pic>
            <p:nvPicPr>
              <p:cNvPr id="431" name="Freihand 430">
                <a:extLst>
                  <a:ext uri="{FF2B5EF4-FFF2-40B4-BE49-F238E27FC236}">
                    <a16:creationId xmlns:a16="http://schemas.microsoft.com/office/drawing/2014/main" id="{9A94BF52-FEBB-530F-182E-DEF16C257396}"/>
                  </a:ext>
                </a:extLst>
              </p:cNvPr>
              <p:cNvPicPr/>
              <p:nvPr/>
            </p:nvPicPr>
            <p:blipFill>
              <a:blip r:embed="rId188"/>
              <a:stretch>
                <a:fillRect/>
              </a:stretch>
            </p:blipFill>
            <p:spPr>
              <a:xfrm>
                <a:off x="1615715" y="4953628"/>
                <a:ext cx="585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40" name="Freihand 439">
                <a:extLst>
                  <a:ext uri="{FF2B5EF4-FFF2-40B4-BE49-F238E27FC236}">
                    <a16:creationId xmlns:a16="http://schemas.microsoft.com/office/drawing/2014/main" id="{C486690B-4874-45FD-B79F-85F1DDC6BAD2}"/>
                  </a:ext>
                </a:extLst>
              </p14:cNvPr>
              <p14:cNvContentPartPr/>
              <p14:nvPr/>
            </p14:nvContentPartPr>
            <p14:xfrm>
              <a:off x="1847555" y="4549348"/>
              <a:ext cx="10440" cy="4680"/>
            </p14:xfrm>
          </p:contentPart>
        </mc:Choice>
        <mc:Fallback>
          <p:pic>
            <p:nvPicPr>
              <p:cNvPr id="440" name="Freihand 439">
                <a:extLst>
                  <a:ext uri="{FF2B5EF4-FFF2-40B4-BE49-F238E27FC236}">
                    <a16:creationId xmlns:a16="http://schemas.microsoft.com/office/drawing/2014/main" id="{C486690B-4874-45FD-B79F-85F1DDC6BAD2}"/>
                  </a:ext>
                </a:extLst>
              </p:cNvPr>
              <p:cNvPicPr/>
              <p:nvPr/>
            </p:nvPicPr>
            <p:blipFill>
              <a:blip r:embed="rId190"/>
              <a:stretch>
                <a:fillRect/>
              </a:stretch>
            </p:blipFill>
            <p:spPr>
              <a:xfrm>
                <a:off x="1838915" y="4540708"/>
                <a:ext cx="28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41" name="Freihand 440">
                <a:extLst>
                  <a:ext uri="{FF2B5EF4-FFF2-40B4-BE49-F238E27FC236}">
                    <a16:creationId xmlns:a16="http://schemas.microsoft.com/office/drawing/2014/main" id="{8EC6382E-9102-4A29-C904-5A24B744FD45}"/>
                  </a:ext>
                </a:extLst>
              </p14:cNvPr>
              <p14:cNvContentPartPr/>
              <p14:nvPr/>
            </p14:nvContentPartPr>
            <p14:xfrm>
              <a:off x="2451275" y="5155228"/>
              <a:ext cx="12600" cy="4680"/>
            </p14:xfrm>
          </p:contentPart>
        </mc:Choice>
        <mc:Fallback>
          <p:pic>
            <p:nvPicPr>
              <p:cNvPr id="441" name="Freihand 440">
                <a:extLst>
                  <a:ext uri="{FF2B5EF4-FFF2-40B4-BE49-F238E27FC236}">
                    <a16:creationId xmlns:a16="http://schemas.microsoft.com/office/drawing/2014/main" id="{8EC6382E-9102-4A29-C904-5A24B744FD45}"/>
                  </a:ext>
                </a:extLst>
              </p:cNvPr>
              <p:cNvPicPr/>
              <p:nvPr/>
            </p:nvPicPr>
            <p:blipFill>
              <a:blip r:embed="rId192"/>
              <a:stretch>
                <a:fillRect/>
              </a:stretch>
            </p:blipFill>
            <p:spPr>
              <a:xfrm>
                <a:off x="2442275" y="5146228"/>
                <a:ext cx="30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42" name="Freihand 441">
                <a:extLst>
                  <a:ext uri="{FF2B5EF4-FFF2-40B4-BE49-F238E27FC236}">
                    <a16:creationId xmlns:a16="http://schemas.microsoft.com/office/drawing/2014/main" id="{94414D8A-9B9A-322D-E4FA-EBD0E8ABE450}"/>
                  </a:ext>
                </a:extLst>
              </p14:cNvPr>
              <p14:cNvContentPartPr/>
              <p14:nvPr/>
            </p14:nvContentPartPr>
            <p14:xfrm>
              <a:off x="3171995" y="5805388"/>
              <a:ext cx="11880" cy="28080"/>
            </p14:xfrm>
          </p:contentPart>
        </mc:Choice>
        <mc:Fallback>
          <p:pic>
            <p:nvPicPr>
              <p:cNvPr id="442" name="Freihand 441">
                <a:extLst>
                  <a:ext uri="{FF2B5EF4-FFF2-40B4-BE49-F238E27FC236}">
                    <a16:creationId xmlns:a16="http://schemas.microsoft.com/office/drawing/2014/main" id="{94414D8A-9B9A-322D-E4FA-EBD0E8ABE450}"/>
                  </a:ext>
                </a:extLst>
              </p:cNvPr>
              <p:cNvPicPr/>
              <p:nvPr/>
            </p:nvPicPr>
            <p:blipFill>
              <a:blip r:embed="rId194"/>
              <a:stretch>
                <a:fillRect/>
              </a:stretch>
            </p:blipFill>
            <p:spPr>
              <a:xfrm>
                <a:off x="3162995" y="5796388"/>
                <a:ext cx="29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45" name="Freihand 444">
                <a:extLst>
                  <a:ext uri="{FF2B5EF4-FFF2-40B4-BE49-F238E27FC236}">
                    <a16:creationId xmlns:a16="http://schemas.microsoft.com/office/drawing/2014/main" id="{2419BCFE-B9CF-6BAE-A99A-6316D0D9F8B3}"/>
                  </a:ext>
                </a:extLst>
              </p14:cNvPr>
              <p14:cNvContentPartPr/>
              <p14:nvPr/>
            </p14:nvContentPartPr>
            <p14:xfrm>
              <a:off x="3799835" y="5364388"/>
              <a:ext cx="963360" cy="338040"/>
            </p14:xfrm>
          </p:contentPart>
        </mc:Choice>
        <mc:Fallback>
          <p:pic>
            <p:nvPicPr>
              <p:cNvPr id="445" name="Freihand 444">
                <a:extLst>
                  <a:ext uri="{FF2B5EF4-FFF2-40B4-BE49-F238E27FC236}">
                    <a16:creationId xmlns:a16="http://schemas.microsoft.com/office/drawing/2014/main" id="{2419BCFE-B9CF-6BAE-A99A-6316D0D9F8B3}"/>
                  </a:ext>
                </a:extLst>
              </p:cNvPr>
              <p:cNvPicPr/>
              <p:nvPr/>
            </p:nvPicPr>
            <p:blipFill>
              <a:blip r:embed="rId196"/>
              <a:stretch>
                <a:fillRect/>
              </a:stretch>
            </p:blipFill>
            <p:spPr>
              <a:xfrm>
                <a:off x="3791195" y="5355748"/>
                <a:ext cx="9810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46" name="Freihand 445">
                <a:extLst>
                  <a:ext uri="{FF2B5EF4-FFF2-40B4-BE49-F238E27FC236}">
                    <a16:creationId xmlns:a16="http://schemas.microsoft.com/office/drawing/2014/main" id="{C7C69567-C049-320B-BAD4-6E6FF37CE070}"/>
                  </a:ext>
                </a:extLst>
              </p14:cNvPr>
              <p14:cNvContentPartPr/>
              <p14:nvPr/>
            </p14:nvContentPartPr>
            <p14:xfrm>
              <a:off x="4726475" y="5251348"/>
              <a:ext cx="120240" cy="197640"/>
            </p14:xfrm>
          </p:contentPart>
        </mc:Choice>
        <mc:Fallback>
          <p:pic>
            <p:nvPicPr>
              <p:cNvPr id="446" name="Freihand 445">
                <a:extLst>
                  <a:ext uri="{FF2B5EF4-FFF2-40B4-BE49-F238E27FC236}">
                    <a16:creationId xmlns:a16="http://schemas.microsoft.com/office/drawing/2014/main" id="{C7C69567-C049-320B-BAD4-6E6FF37CE070}"/>
                  </a:ext>
                </a:extLst>
              </p:cNvPr>
              <p:cNvPicPr/>
              <p:nvPr/>
            </p:nvPicPr>
            <p:blipFill>
              <a:blip r:embed="rId198"/>
              <a:stretch>
                <a:fillRect/>
              </a:stretch>
            </p:blipFill>
            <p:spPr>
              <a:xfrm>
                <a:off x="4717475" y="5242708"/>
                <a:ext cx="137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47" name="Freihand 446">
                <a:extLst>
                  <a:ext uri="{FF2B5EF4-FFF2-40B4-BE49-F238E27FC236}">
                    <a16:creationId xmlns:a16="http://schemas.microsoft.com/office/drawing/2014/main" id="{302C4585-FBBB-73ED-CA6A-F428AF42E944}"/>
                  </a:ext>
                </a:extLst>
              </p14:cNvPr>
              <p14:cNvContentPartPr/>
              <p14:nvPr/>
            </p14:nvContentPartPr>
            <p14:xfrm>
              <a:off x="3679955" y="5555908"/>
              <a:ext cx="176760" cy="312120"/>
            </p14:xfrm>
          </p:contentPart>
        </mc:Choice>
        <mc:Fallback>
          <p:pic>
            <p:nvPicPr>
              <p:cNvPr id="447" name="Freihand 446">
                <a:extLst>
                  <a:ext uri="{FF2B5EF4-FFF2-40B4-BE49-F238E27FC236}">
                    <a16:creationId xmlns:a16="http://schemas.microsoft.com/office/drawing/2014/main" id="{302C4585-FBBB-73ED-CA6A-F428AF42E944}"/>
                  </a:ext>
                </a:extLst>
              </p:cNvPr>
              <p:cNvPicPr/>
              <p:nvPr/>
            </p:nvPicPr>
            <p:blipFill>
              <a:blip r:embed="rId200"/>
              <a:stretch>
                <a:fillRect/>
              </a:stretch>
            </p:blipFill>
            <p:spPr>
              <a:xfrm>
                <a:off x="3670955" y="5547268"/>
                <a:ext cx="19440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49" name="Freihand 448">
                <a:extLst>
                  <a:ext uri="{FF2B5EF4-FFF2-40B4-BE49-F238E27FC236}">
                    <a16:creationId xmlns:a16="http://schemas.microsoft.com/office/drawing/2014/main" id="{61511212-B490-21CA-0259-A743323FFD3E}"/>
                  </a:ext>
                </a:extLst>
              </p14:cNvPr>
              <p14:cNvContentPartPr/>
              <p14:nvPr/>
            </p14:nvContentPartPr>
            <p14:xfrm>
              <a:off x="3254435" y="5364028"/>
              <a:ext cx="38880" cy="192240"/>
            </p14:xfrm>
          </p:contentPart>
        </mc:Choice>
        <mc:Fallback>
          <p:pic>
            <p:nvPicPr>
              <p:cNvPr id="449" name="Freihand 448">
                <a:extLst>
                  <a:ext uri="{FF2B5EF4-FFF2-40B4-BE49-F238E27FC236}">
                    <a16:creationId xmlns:a16="http://schemas.microsoft.com/office/drawing/2014/main" id="{61511212-B490-21CA-0259-A743323FFD3E}"/>
                  </a:ext>
                </a:extLst>
              </p:cNvPr>
              <p:cNvPicPr/>
              <p:nvPr/>
            </p:nvPicPr>
            <p:blipFill>
              <a:blip r:embed="rId202"/>
              <a:stretch>
                <a:fillRect/>
              </a:stretch>
            </p:blipFill>
            <p:spPr>
              <a:xfrm>
                <a:off x="3245795" y="5355028"/>
                <a:ext cx="56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50" name="Freihand 449">
                <a:extLst>
                  <a:ext uri="{FF2B5EF4-FFF2-40B4-BE49-F238E27FC236}">
                    <a16:creationId xmlns:a16="http://schemas.microsoft.com/office/drawing/2014/main" id="{D5302B67-AEFB-5FEF-752B-54DA6DEB0FDA}"/>
                  </a:ext>
                </a:extLst>
              </p14:cNvPr>
              <p14:cNvContentPartPr/>
              <p14:nvPr/>
            </p14:nvContentPartPr>
            <p14:xfrm>
              <a:off x="3335075" y="5303188"/>
              <a:ext cx="118080" cy="205920"/>
            </p14:xfrm>
          </p:contentPart>
        </mc:Choice>
        <mc:Fallback>
          <p:pic>
            <p:nvPicPr>
              <p:cNvPr id="450" name="Freihand 449">
                <a:extLst>
                  <a:ext uri="{FF2B5EF4-FFF2-40B4-BE49-F238E27FC236}">
                    <a16:creationId xmlns:a16="http://schemas.microsoft.com/office/drawing/2014/main" id="{D5302B67-AEFB-5FEF-752B-54DA6DEB0FDA}"/>
                  </a:ext>
                </a:extLst>
              </p:cNvPr>
              <p:cNvPicPr/>
              <p:nvPr/>
            </p:nvPicPr>
            <p:blipFill>
              <a:blip r:embed="rId204"/>
              <a:stretch>
                <a:fillRect/>
              </a:stretch>
            </p:blipFill>
            <p:spPr>
              <a:xfrm>
                <a:off x="3326075" y="5294548"/>
                <a:ext cx="135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52" name="Freihand 451">
                <a:extLst>
                  <a:ext uri="{FF2B5EF4-FFF2-40B4-BE49-F238E27FC236}">
                    <a16:creationId xmlns:a16="http://schemas.microsoft.com/office/drawing/2014/main" id="{B32FAA2D-1498-C233-DDAD-D1EA1BC357AB}"/>
                  </a:ext>
                </a:extLst>
              </p14:cNvPr>
              <p14:cNvContentPartPr/>
              <p14:nvPr/>
            </p14:nvContentPartPr>
            <p14:xfrm>
              <a:off x="3481955" y="5294548"/>
              <a:ext cx="120600" cy="65520"/>
            </p14:xfrm>
          </p:contentPart>
        </mc:Choice>
        <mc:Fallback>
          <p:pic>
            <p:nvPicPr>
              <p:cNvPr id="452" name="Freihand 451">
                <a:extLst>
                  <a:ext uri="{FF2B5EF4-FFF2-40B4-BE49-F238E27FC236}">
                    <a16:creationId xmlns:a16="http://schemas.microsoft.com/office/drawing/2014/main" id="{B32FAA2D-1498-C233-DDAD-D1EA1BC357AB}"/>
                  </a:ext>
                </a:extLst>
              </p:cNvPr>
              <p:cNvPicPr/>
              <p:nvPr/>
            </p:nvPicPr>
            <p:blipFill>
              <a:blip r:embed="rId206"/>
              <a:stretch>
                <a:fillRect/>
              </a:stretch>
            </p:blipFill>
            <p:spPr>
              <a:xfrm>
                <a:off x="3473315" y="5285548"/>
                <a:ext cx="138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53" name="Freihand 452">
                <a:extLst>
                  <a:ext uri="{FF2B5EF4-FFF2-40B4-BE49-F238E27FC236}">
                    <a16:creationId xmlns:a16="http://schemas.microsoft.com/office/drawing/2014/main" id="{A71763C9-7020-FDF0-0CB7-0CA26732905F}"/>
                  </a:ext>
                </a:extLst>
              </p14:cNvPr>
              <p14:cNvContentPartPr/>
              <p14:nvPr/>
            </p14:nvContentPartPr>
            <p14:xfrm>
              <a:off x="3684995" y="5173588"/>
              <a:ext cx="78480" cy="165240"/>
            </p14:xfrm>
          </p:contentPart>
        </mc:Choice>
        <mc:Fallback>
          <p:pic>
            <p:nvPicPr>
              <p:cNvPr id="453" name="Freihand 452">
                <a:extLst>
                  <a:ext uri="{FF2B5EF4-FFF2-40B4-BE49-F238E27FC236}">
                    <a16:creationId xmlns:a16="http://schemas.microsoft.com/office/drawing/2014/main" id="{A71763C9-7020-FDF0-0CB7-0CA26732905F}"/>
                  </a:ext>
                </a:extLst>
              </p:cNvPr>
              <p:cNvPicPr/>
              <p:nvPr/>
            </p:nvPicPr>
            <p:blipFill>
              <a:blip r:embed="rId208"/>
              <a:stretch>
                <a:fillRect/>
              </a:stretch>
            </p:blipFill>
            <p:spPr>
              <a:xfrm>
                <a:off x="3675995" y="5164948"/>
                <a:ext cx="96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54" name="Freihand 453">
                <a:extLst>
                  <a:ext uri="{FF2B5EF4-FFF2-40B4-BE49-F238E27FC236}">
                    <a16:creationId xmlns:a16="http://schemas.microsoft.com/office/drawing/2014/main" id="{97F10E83-001C-8F4E-DD40-F8A0A6712C7C}"/>
                  </a:ext>
                </a:extLst>
              </p14:cNvPr>
              <p14:cNvContentPartPr/>
              <p14:nvPr/>
            </p14:nvContentPartPr>
            <p14:xfrm>
              <a:off x="3779315" y="5027788"/>
              <a:ext cx="414360" cy="223200"/>
            </p14:xfrm>
          </p:contentPart>
        </mc:Choice>
        <mc:Fallback>
          <p:pic>
            <p:nvPicPr>
              <p:cNvPr id="454" name="Freihand 453">
                <a:extLst>
                  <a:ext uri="{FF2B5EF4-FFF2-40B4-BE49-F238E27FC236}">
                    <a16:creationId xmlns:a16="http://schemas.microsoft.com/office/drawing/2014/main" id="{97F10E83-001C-8F4E-DD40-F8A0A6712C7C}"/>
                  </a:ext>
                </a:extLst>
              </p:cNvPr>
              <p:cNvPicPr/>
              <p:nvPr/>
            </p:nvPicPr>
            <p:blipFill>
              <a:blip r:embed="rId210"/>
              <a:stretch>
                <a:fillRect/>
              </a:stretch>
            </p:blipFill>
            <p:spPr>
              <a:xfrm>
                <a:off x="3770315" y="5019148"/>
                <a:ext cx="432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60" name="Freihand 459">
                <a:extLst>
                  <a:ext uri="{FF2B5EF4-FFF2-40B4-BE49-F238E27FC236}">
                    <a16:creationId xmlns:a16="http://schemas.microsoft.com/office/drawing/2014/main" id="{DD7BFFB7-6FCD-52A5-F11E-F39944B6DE6F}"/>
                  </a:ext>
                </a:extLst>
              </p14:cNvPr>
              <p14:cNvContentPartPr/>
              <p14:nvPr/>
            </p14:nvContentPartPr>
            <p14:xfrm>
              <a:off x="1434275" y="4182148"/>
              <a:ext cx="2099520" cy="1915920"/>
            </p14:xfrm>
          </p:contentPart>
        </mc:Choice>
        <mc:Fallback>
          <p:pic>
            <p:nvPicPr>
              <p:cNvPr id="460" name="Freihand 459">
                <a:extLst>
                  <a:ext uri="{FF2B5EF4-FFF2-40B4-BE49-F238E27FC236}">
                    <a16:creationId xmlns:a16="http://schemas.microsoft.com/office/drawing/2014/main" id="{DD7BFFB7-6FCD-52A5-F11E-F39944B6DE6F}"/>
                  </a:ext>
                </a:extLst>
              </p:cNvPr>
              <p:cNvPicPr/>
              <p:nvPr/>
            </p:nvPicPr>
            <p:blipFill>
              <a:blip r:embed="rId212"/>
              <a:stretch>
                <a:fillRect/>
              </a:stretch>
            </p:blipFill>
            <p:spPr>
              <a:xfrm>
                <a:off x="1425635" y="4173508"/>
                <a:ext cx="2117160" cy="1933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74" name="Freihand 473">
                <a:extLst>
                  <a:ext uri="{FF2B5EF4-FFF2-40B4-BE49-F238E27FC236}">
                    <a16:creationId xmlns:a16="http://schemas.microsoft.com/office/drawing/2014/main" id="{7540BCAE-6B3A-410A-AA43-3AEC3CBA8464}"/>
                  </a:ext>
                </a:extLst>
              </p14:cNvPr>
              <p14:cNvContentPartPr/>
              <p14:nvPr/>
            </p14:nvContentPartPr>
            <p14:xfrm>
              <a:off x="1933955" y="3460348"/>
              <a:ext cx="137160" cy="201600"/>
            </p14:xfrm>
          </p:contentPart>
        </mc:Choice>
        <mc:Fallback>
          <p:pic>
            <p:nvPicPr>
              <p:cNvPr id="474" name="Freihand 473">
                <a:extLst>
                  <a:ext uri="{FF2B5EF4-FFF2-40B4-BE49-F238E27FC236}">
                    <a16:creationId xmlns:a16="http://schemas.microsoft.com/office/drawing/2014/main" id="{7540BCAE-6B3A-410A-AA43-3AEC3CBA8464}"/>
                  </a:ext>
                </a:extLst>
              </p:cNvPr>
              <p:cNvPicPr/>
              <p:nvPr/>
            </p:nvPicPr>
            <p:blipFill>
              <a:blip r:embed="rId214"/>
              <a:stretch>
                <a:fillRect/>
              </a:stretch>
            </p:blipFill>
            <p:spPr>
              <a:xfrm>
                <a:off x="1924955" y="3451348"/>
                <a:ext cx="154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76" name="Freihand 475">
                <a:extLst>
                  <a:ext uri="{FF2B5EF4-FFF2-40B4-BE49-F238E27FC236}">
                    <a16:creationId xmlns:a16="http://schemas.microsoft.com/office/drawing/2014/main" id="{E381AE5B-30F4-B6D5-64C6-F7E5626D3AD0}"/>
                  </a:ext>
                </a:extLst>
              </p14:cNvPr>
              <p14:cNvContentPartPr/>
              <p14:nvPr/>
            </p14:nvContentPartPr>
            <p14:xfrm>
              <a:off x="379835" y="-4652"/>
              <a:ext cx="2137320" cy="781200"/>
            </p14:xfrm>
          </p:contentPart>
        </mc:Choice>
        <mc:Fallback>
          <p:pic>
            <p:nvPicPr>
              <p:cNvPr id="476" name="Freihand 475">
                <a:extLst>
                  <a:ext uri="{FF2B5EF4-FFF2-40B4-BE49-F238E27FC236}">
                    <a16:creationId xmlns:a16="http://schemas.microsoft.com/office/drawing/2014/main" id="{E381AE5B-30F4-B6D5-64C6-F7E5626D3AD0}"/>
                  </a:ext>
                </a:extLst>
              </p:cNvPr>
              <p:cNvPicPr/>
              <p:nvPr/>
            </p:nvPicPr>
            <p:blipFill>
              <a:blip r:embed="rId216"/>
              <a:stretch>
                <a:fillRect/>
              </a:stretch>
            </p:blipFill>
            <p:spPr>
              <a:xfrm>
                <a:off x="371195" y="-13652"/>
                <a:ext cx="2154960" cy="798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78" name="Freihand 477">
                <a:extLst>
                  <a:ext uri="{FF2B5EF4-FFF2-40B4-BE49-F238E27FC236}">
                    <a16:creationId xmlns:a16="http://schemas.microsoft.com/office/drawing/2014/main" id="{0C6C88DA-96AC-F45B-A400-66A67948026E}"/>
                  </a:ext>
                </a:extLst>
              </p14:cNvPr>
              <p14:cNvContentPartPr/>
              <p14:nvPr/>
            </p14:nvContentPartPr>
            <p14:xfrm>
              <a:off x="5019155" y="5482353"/>
              <a:ext cx="618480" cy="90000"/>
            </p14:xfrm>
          </p:contentPart>
        </mc:Choice>
        <mc:Fallback>
          <p:pic>
            <p:nvPicPr>
              <p:cNvPr id="478" name="Freihand 477">
                <a:extLst>
                  <a:ext uri="{FF2B5EF4-FFF2-40B4-BE49-F238E27FC236}">
                    <a16:creationId xmlns:a16="http://schemas.microsoft.com/office/drawing/2014/main" id="{0C6C88DA-96AC-F45B-A400-66A67948026E}"/>
                  </a:ext>
                </a:extLst>
              </p:cNvPr>
              <p:cNvPicPr/>
              <p:nvPr/>
            </p:nvPicPr>
            <p:blipFill>
              <a:blip r:embed="rId218"/>
              <a:stretch>
                <a:fillRect/>
              </a:stretch>
            </p:blipFill>
            <p:spPr>
              <a:xfrm>
                <a:off x="5010155" y="5473353"/>
                <a:ext cx="636120" cy="107640"/>
              </a:xfrm>
              <a:prstGeom prst="rect">
                <a:avLst/>
              </a:prstGeom>
            </p:spPr>
          </p:pic>
        </mc:Fallback>
      </mc:AlternateContent>
      <p:grpSp>
        <p:nvGrpSpPr>
          <p:cNvPr id="493" name="Gruppieren 492">
            <a:extLst>
              <a:ext uri="{FF2B5EF4-FFF2-40B4-BE49-F238E27FC236}">
                <a16:creationId xmlns:a16="http://schemas.microsoft.com/office/drawing/2014/main" id="{1338FC3A-AA24-EF3A-5642-67348279D6C7}"/>
              </a:ext>
            </a:extLst>
          </p:cNvPr>
          <p:cNvGrpSpPr/>
          <p:nvPr/>
        </p:nvGrpSpPr>
        <p:grpSpPr>
          <a:xfrm>
            <a:off x="89675" y="20433"/>
            <a:ext cx="12033360" cy="4287715"/>
            <a:chOff x="89675" y="20433"/>
            <a:chExt cx="12033360" cy="4287715"/>
          </a:xfrm>
        </p:grpSpPr>
        <mc:AlternateContent xmlns:mc="http://schemas.openxmlformats.org/markup-compatibility/2006">
          <mc:Choice xmlns:p14="http://schemas.microsoft.com/office/powerpoint/2010/main" Requires="p14">
            <p:contentPart p14:bwMode="auto" r:id="rId219">
              <p14:nvContentPartPr>
                <p14:cNvPr id="240" name="Freihand 239">
                  <a:extLst>
                    <a:ext uri="{FF2B5EF4-FFF2-40B4-BE49-F238E27FC236}">
                      <a16:creationId xmlns:a16="http://schemas.microsoft.com/office/drawing/2014/main" id="{62D36EDF-55D5-C7E1-50B0-E3EA9EF5D850}"/>
                    </a:ext>
                  </a:extLst>
                </p14:cNvPr>
                <p14:cNvContentPartPr/>
                <p14:nvPr/>
              </p14:nvContentPartPr>
              <p14:xfrm>
                <a:off x="7453115" y="2517868"/>
                <a:ext cx="169920" cy="11520"/>
              </p14:xfrm>
            </p:contentPart>
          </mc:Choice>
          <mc:Fallback>
            <p:pic>
              <p:nvPicPr>
                <p:cNvPr id="240" name="Freihand 239">
                  <a:extLst>
                    <a:ext uri="{FF2B5EF4-FFF2-40B4-BE49-F238E27FC236}">
                      <a16:creationId xmlns:a16="http://schemas.microsoft.com/office/drawing/2014/main" id="{62D36EDF-55D5-C7E1-50B0-E3EA9EF5D850}"/>
                    </a:ext>
                  </a:extLst>
                </p:cNvPr>
                <p:cNvPicPr/>
                <p:nvPr/>
              </p:nvPicPr>
              <p:blipFill>
                <a:blip r:embed="rId220"/>
                <a:stretch>
                  <a:fillRect/>
                </a:stretch>
              </p:blipFill>
              <p:spPr>
                <a:xfrm>
                  <a:off x="7444115" y="2508868"/>
                  <a:ext cx="187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41" name="Freihand 240">
                  <a:extLst>
                    <a:ext uri="{FF2B5EF4-FFF2-40B4-BE49-F238E27FC236}">
                      <a16:creationId xmlns:a16="http://schemas.microsoft.com/office/drawing/2014/main" id="{262D160F-428B-8BBF-B4D5-E63AECDAF25E}"/>
                    </a:ext>
                  </a:extLst>
                </p14:cNvPr>
                <p14:cNvContentPartPr/>
                <p14:nvPr/>
              </p14:nvContentPartPr>
              <p14:xfrm>
                <a:off x="7483355" y="2477548"/>
                <a:ext cx="248760" cy="143640"/>
              </p14:xfrm>
            </p:contentPart>
          </mc:Choice>
          <mc:Fallback>
            <p:pic>
              <p:nvPicPr>
                <p:cNvPr id="241" name="Freihand 240">
                  <a:extLst>
                    <a:ext uri="{FF2B5EF4-FFF2-40B4-BE49-F238E27FC236}">
                      <a16:creationId xmlns:a16="http://schemas.microsoft.com/office/drawing/2014/main" id="{262D160F-428B-8BBF-B4D5-E63AECDAF25E}"/>
                    </a:ext>
                  </a:extLst>
                </p:cNvPr>
                <p:cNvPicPr/>
                <p:nvPr/>
              </p:nvPicPr>
              <p:blipFill>
                <a:blip r:embed="rId222"/>
                <a:stretch>
                  <a:fillRect/>
                </a:stretch>
              </p:blipFill>
              <p:spPr>
                <a:xfrm>
                  <a:off x="7474355" y="2468908"/>
                  <a:ext cx="266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42" name="Freihand 241">
                  <a:extLst>
                    <a:ext uri="{FF2B5EF4-FFF2-40B4-BE49-F238E27FC236}">
                      <a16:creationId xmlns:a16="http://schemas.microsoft.com/office/drawing/2014/main" id="{4647855E-FD69-7F32-427B-5F67FCEFB471}"/>
                    </a:ext>
                  </a:extLst>
                </p14:cNvPr>
                <p14:cNvContentPartPr/>
                <p14:nvPr/>
              </p14:nvContentPartPr>
              <p14:xfrm>
                <a:off x="8225315" y="2490868"/>
                <a:ext cx="76320" cy="116280"/>
              </p14:xfrm>
            </p:contentPart>
          </mc:Choice>
          <mc:Fallback>
            <p:pic>
              <p:nvPicPr>
                <p:cNvPr id="242" name="Freihand 241">
                  <a:extLst>
                    <a:ext uri="{FF2B5EF4-FFF2-40B4-BE49-F238E27FC236}">
                      <a16:creationId xmlns:a16="http://schemas.microsoft.com/office/drawing/2014/main" id="{4647855E-FD69-7F32-427B-5F67FCEFB471}"/>
                    </a:ext>
                  </a:extLst>
                </p:cNvPr>
                <p:cNvPicPr/>
                <p:nvPr/>
              </p:nvPicPr>
              <p:blipFill>
                <a:blip r:embed="rId224"/>
                <a:stretch>
                  <a:fillRect/>
                </a:stretch>
              </p:blipFill>
              <p:spPr>
                <a:xfrm>
                  <a:off x="8216315" y="2482228"/>
                  <a:ext cx="93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43" name="Freihand 242">
                  <a:extLst>
                    <a:ext uri="{FF2B5EF4-FFF2-40B4-BE49-F238E27FC236}">
                      <a16:creationId xmlns:a16="http://schemas.microsoft.com/office/drawing/2014/main" id="{FE75AE63-7557-7D79-CEB1-04A234C205DC}"/>
                    </a:ext>
                  </a:extLst>
                </p14:cNvPr>
                <p14:cNvContentPartPr/>
                <p14:nvPr/>
              </p14:nvContentPartPr>
              <p14:xfrm>
                <a:off x="8267435" y="2390068"/>
                <a:ext cx="25560" cy="29160"/>
              </p14:xfrm>
            </p:contentPart>
          </mc:Choice>
          <mc:Fallback>
            <p:pic>
              <p:nvPicPr>
                <p:cNvPr id="243" name="Freihand 242">
                  <a:extLst>
                    <a:ext uri="{FF2B5EF4-FFF2-40B4-BE49-F238E27FC236}">
                      <a16:creationId xmlns:a16="http://schemas.microsoft.com/office/drawing/2014/main" id="{FE75AE63-7557-7D79-CEB1-04A234C205DC}"/>
                    </a:ext>
                  </a:extLst>
                </p:cNvPr>
                <p:cNvPicPr/>
                <p:nvPr/>
              </p:nvPicPr>
              <p:blipFill>
                <a:blip r:embed="rId226"/>
                <a:stretch>
                  <a:fillRect/>
                </a:stretch>
              </p:blipFill>
              <p:spPr>
                <a:xfrm>
                  <a:off x="8258795" y="2381068"/>
                  <a:ext cx="43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46" name="Freihand 245">
                  <a:extLst>
                    <a:ext uri="{FF2B5EF4-FFF2-40B4-BE49-F238E27FC236}">
                      <a16:creationId xmlns:a16="http://schemas.microsoft.com/office/drawing/2014/main" id="{C22B04C1-642B-6253-A46B-211CB91750EC}"/>
                    </a:ext>
                  </a:extLst>
                </p14:cNvPr>
                <p14:cNvContentPartPr/>
                <p14:nvPr/>
              </p14:nvContentPartPr>
              <p14:xfrm>
                <a:off x="8336915" y="2474308"/>
                <a:ext cx="393480" cy="233280"/>
              </p14:xfrm>
            </p:contentPart>
          </mc:Choice>
          <mc:Fallback>
            <p:pic>
              <p:nvPicPr>
                <p:cNvPr id="246" name="Freihand 245">
                  <a:extLst>
                    <a:ext uri="{FF2B5EF4-FFF2-40B4-BE49-F238E27FC236}">
                      <a16:creationId xmlns:a16="http://schemas.microsoft.com/office/drawing/2014/main" id="{C22B04C1-642B-6253-A46B-211CB91750EC}"/>
                    </a:ext>
                  </a:extLst>
                </p:cNvPr>
                <p:cNvPicPr/>
                <p:nvPr/>
              </p:nvPicPr>
              <p:blipFill>
                <a:blip r:embed="rId228"/>
                <a:stretch>
                  <a:fillRect/>
                </a:stretch>
              </p:blipFill>
              <p:spPr>
                <a:xfrm>
                  <a:off x="8328275" y="2465668"/>
                  <a:ext cx="4111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49" name="Freihand 248">
                  <a:extLst>
                    <a:ext uri="{FF2B5EF4-FFF2-40B4-BE49-F238E27FC236}">
                      <a16:creationId xmlns:a16="http://schemas.microsoft.com/office/drawing/2014/main" id="{6120A822-B3FD-A18E-2300-867447246E89}"/>
                    </a:ext>
                  </a:extLst>
                </p14:cNvPr>
                <p14:cNvContentPartPr/>
                <p14:nvPr/>
              </p14:nvContentPartPr>
              <p14:xfrm>
                <a:off x="8999675" y="2309068"/>
                <a:ext cx="12960" cy="5760"/>
              </p14:xfrm>
            </p:contentPart>
          </mc:Choice>
          <mc:Fallback>
            <p:pic>
              <p:nvPicPr>
                <p:cNvPr id="249" name="Freihand 248">
                  <a:extLst>
                    <a:ext uri="{FF2B5EF4-FFF2-40B4-BE49-F238E27FC236}">
                      <a16:creationId xmlns:a16="http://schemas.microsoft.com/office/drawing/2014/main" id="{6120A822-B3FD-A18E-2300-867447246E89}"/>
                    </a:ext>
                  </a:extLst>
                </p:cNvPr>
                <p:cNvPicPr/>
                <p:nvPr/>
              </p:nvPicPr>
              <p:blipFill>
                <a:blip r:embed="rId192"/>
                <a:stretch>
                  <a:fillRect/>
                </a:stretch>
              </p:blipFill>
              <p:spPr>
                <a:xfrm>
                  <a:off x="8991035" y="2300068"/>
                  <a:ext cx="30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48" name="Freihand 247">
                  <a:extLst>
                    <a:ext uri="{FF2B5EF4-FFF2-40B4-BE49-F238E27FC236}">
                      <a16:creationId xmlns:a16="http://schemas.microsoft.com/office/drawing/2014/main" id="{441A52B3-36AD-5129-EE67-90E579BDE116}"/>
                    </a:ext>
                  </a:extLst>
                </p14:cNvPr>
                <p14:cNvContentPartPr/>
                <p14:nvPr/>
              </p14:nvContentPartPr>
              <p14:xfrm>
                <a:off x="8972315" y="2454868"/>
                <a:ext cx="74160" cy="116640"/>
              </p14:xfrm>
            </p:contentPart>
          </mc:Choice>
          <mc:Fallback>
            <p:pic>
              <p:nvPicPr>
                <p:cNvPr id="248" name="Freihand 247">
                  <a:extLst>
                    <a:ext uri="{FF2B5EF4-FFF2-40B4-BE49-F238E27FC236}">
                      <a16:creationId xmlns:a16="http://schemas.microsoft.com/office/drawing/2014/main" id="{441A52B3-36AD-5129-EE67-90E579BDE116}"/>
                    </a:ext>
                  </a:extLst>
                </p:cNvPr>
                <p:cNvPicPr/>
                <p:nvPr/>
              </p:nvPicPr>
              <p:blipFill>
                <a:blip r:embed="rId231"/>
                <a:stretch>
                  <a:fillRect/>
                </a:stretch>
              </p:blipFill>
              <p:spPr>
                <a:xfrm>
                  <a:off x="8963675" y="2445868"/>
                  <a:ext cx="91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50" name="Freihand 249">
                  <a:extLst>
                    <a:ext uri="{FF2B5EF4-FFF2-40B4-BE49-F238E27FC236}">
                      <a16:creationId xmlns:a16="http://schemas.microsoft.com/office/drawing/2014/main" id="{38A6C6D8-CBA0-EB4D-927D-962B7D1C2556}"/>
                    </a:ext>
                  </a:extLst>
                </p14:cNvPr>
                <p14:cNvContentPartPr/>
                <p14:nvPr/>
              </p14:nvContentPartPr>
              <p14:xfrm>
                <a:off x="9085355" y="2498428"/>
                <a:ext cx="146880" cy="191160"/>
              </p14:xfrm>
            </p:contentPart>
          </mc:Choice>
          <mc:Fallback>
            <p:pic>
              <p:nvPicPr>
                <p:cNvPr id="250" name="Freihand 249">
                  <a:extLst>
                    <a:ext uri="{FF2B5EF4-FFF2-40B4-BE49-F238E27FC236}">
                      <a16:creationId xmlns:a16="http://schemas.microsoft.com/office/drawing/2014/main" id="{38A6C6D8-CBA0-EB4D-927D-962B7D1C2556}"/>
                    </a:ext>
                  </a:extLst>
                </p:cNvPr>
                <p:cNvPicPr/>
                <p:nvPr/>
              </p:nvPicPr>
              <p:blipFill>
                <a:blip r:embed="rId233"/>
                <a:stretch>
                  <a:fillRect/>
                </a:stretch>
              </p:blipFill>
              <p:spPr>
                <a:xfrm>
                  <a:off x="9076355" y="2489788"/>
                  <a:ext cx="1645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53" name="Freihand 252">
                  <a:extLst>
                    <a:ext uri="{FF2B5EF4-FFF2-40B4-BE49-F238E27FC236}">
                      <a16:creationId xmlns:a16="http://schemas.microsoft.com/office/drawing/2014/main" id="{84315039-353B-1742-B024-D0E261EAFE12}"/>
                    </a:ext>
                  </a:extLst>
                </p14:cNvPr>
                <p14:cNvContentPartPr/>
                <p14:nvPr/>
              </p14:nvContentPartPr>
              <p14:xfrm>
                <a:off x="9599435" y="2500228"/>
                <a:ext cx="142560" cy="20880"/>
              </p14:xfrm>
            </p:contentPart>
          </mc:Choice>
          <mc:Fallback>
            <p:pic>
              <p:nvPicPr>
                <p:cNvPr id="253" name="Freihand 252">
                  <a:extLst>
                    <a:ext uri="{FF2B5EF4-FFF2-40B4-BE49-F238E27FC236}">
                      <a16:creationId xmlns:a16="http://schemas.microsoft.com/office/drawing/2014/main" id="{84315039-353B-1742-B024-D0E261EAFE12}"/>
                    </a:ext>
                  </a:extLst>
                </p:cNvPr>
                <p:cNvPicPr/>
                <p:nvPr/>
              </p:nvPicPr>
              <p:blipFill>
                <a:blip r:embed="rId235"/>
                <a:stretch>
                  <a:fillRect/>
                </a:stretch>
              </p:blipFill>
              <p:spPr>
                <a:xfrm>
                  <a:off x="9590435" y="2491228"/>
                  <a:ext cx="160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54" name="Freihand 253">
                  <a:extLst>
                    <a:ext uri="{FF2B5EF4-FFF2-40B4-BE49-F238E27FC236}">
                      <a16:creationId xmlns:a16="http://schemas.microsoft.com/office/drawing/2014/main" id="{A5B4B533-FFF6-8DB2-1971-82859670C069}"/>
                    </a:ext>
                  </a:extLst>
                </p14:cNvPr>
                <p14:cNvContentPartPr/>
                <p14:nvPr/>
              </p14:nvContentPartPr>
              <p14:xfrm>
                <a:off x="9617435" y="2451268"/>
                <a:ext cx="283320" cy="155160"/>
              </p14:xfrm>
            </p:contentPart>
          </mc:Choice>
          <mc:Fallback>
            <p:pic>
              <p:nvPicPr>
                <p:cNvPr id="254" name="Freihand 253">
                  <a:extLst>
                    <a:ext uri="{FF2B5EF4-FFF2-40B4-BE49-F238E27FC236}">
                      <a16:creationId xmlns:a16="http://schemas.microsoft.com/office/drawing/2014/main" id="{A5B4B533-FFF6-8DB2-1971-82859670C069}"/>
                    </a:ext>
                  </a:extLst>
                </p:cNvPr>
                <p:cNvPicPr/>
                <p:nvPr/>
              </p:nvPicPr>
              <p:blipFill>
                <a:blip r:embed="rId237"/>
                <a:stretch>
                  <a:fillRect/>
                </a:stretch>
              </p:blipFill>
              <p:spPr>
                <a:xfrm>
                  <a:off x="9608795" y="2442268"/>
                  <a:ext cx="300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55" name="Freihand 254">
                  <a:extLst>
                    <a:ext uri="{FF2B5EF4-FFF2-40B4-BE49-F238E27FC236}">
                      <a16:creationId xmlns:a16="http://schemas.microsoft.com/office/drawing/2014/main" id="{2A3C28D0-D5DF-0603-630B-55F599175B7B}"/>
                    </a:ext>
                  </a:extLst>
                </p14:cNvPr>
                <p14:cNvContentPartPr/>
                <p14:nvPr/>
              </p14:nvContentPartPr>
              <p14:xfrm>
                <a:off x="10122875" y="2374948"/>
                <a:ext cx="264600" cy="146160"/>
              </p14:xfrm>
            </p:contentPart>
          </mc:Choice>
          <mc:Fallback>
            <p:pic>
              <p:nvPicPr>
                <p:cNvPr id="255" name="Freihand 254">
                  <a:extLst>
                    <a:ext uri="{FF2B5EF4-FFF2-40B4-BE49-F238E27FC236}">
                      <a16:creationId xmlns:a16="http://schemas.microsoft.com/office/drawing/2014/main" id="{2A3C28D0-D5DF-0603-630B-55F599175B7B}"/>
                    </a:ext>
                  </a:extLst>
                </p:cNvPr>
                <p:cNvPicPr/>
                <p:nvPr/>
              </p:nvPicPr>
              <p:blipFill>
                <a:blip r:embed="rId239"/>
                <a:stretch>
                  <a:fillRect/>
                </a:stretch>
              </p:blipFill>
              <p:spPr>
                <a:xfrm>
                  <a:off x="10113875" y="2366308"/>
                  <a:ext cx="282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56" name="Freihand 255">
                  <a:extLst>
                    <a:ext uri="{FF2B5EF4-FFF2-40B4-BE49-F238E27FC236}">
                      <a16:creationId xmlns:a16="http://schemas.microsoft.com/office/drawing/2014/main" id="{7664111D-2D00-5E95-261C-EE7A33D93E3B}"/>
                    </a:ext>
                  </a:extLst>
                </p14:cNvPr>
                <p14:cNvContentPartPr/>
                <p14:nvPr/>
              </p14:nvContentPartPr>
              <p14:xfrm>
                <a:off x="10422395" y="2463868"/>
                <a:ext cx="94680" cy="56160"/>
              </p14:xfrm>
            </p:contentPart>
          </mc:Choice>
          <mc:Fallback>
            <p:pic>
              <p:nvPicPr>
                <p:cNvPr id="256" name="Freihand 255">
                  <a:extLst>
                    <a:ext uri="{FF2B5EF4-FFF2-40B4-BE49-F238E27FC236}">
                      <a16:creationId xmlns:a16="http://schemas.microsoft.com/office/drawing/2014/main" id="{7664111D-2D00-5E95-261C-EE7A33D93E3B}"/>
                    </a:ext>
                  </a:extLst>
                </p:cNvPr>
                <p:cNvPicPr/>
                <p:nvPr/>
              </p:nvPicPr>
              <p:blipFill>
                <a:blip r:embed="rId241"/>
                <a:stretch>
                  <a:fillRect/>
                </a:stretch>
              </p:blipFill>
              <p:spPr>
                <a:xfrm>
                  <a:off x="10413395" y="2455228"/>
                  <a:ext cx="112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57" name="Freihand 256">
                  <a:extLst>
                    <a:ext uri="{FF2B5EF4-FFF2-40B4-BE49-F238E27FC236}">
                      <a16:creationId xmlns:a16="http://schemas.microsoft.com/office/drawing/2014/main" id="{CCBDD04B-6F9E-E6F5-D2F4-3F5B85DBC3F5}"/>
                    </a:ext>
                  </a:extLst>
                </p14:cNvPr>
                <p14:cNvContentPartPr/>
                <p14:nvPr/>
              </p14:nvContentPartPr>
              <p14:xfrm>
                <a:off x="10423115" y="2327068"/>
                <a:ext cx="131760" cy="196920"/>
              </p14:xfrm>
            </p:contentPart>
          </mc:Choice>
          <mc:Fallback>
            <p:pic>
              <p:nvPicPr>
                <p:cNvPr id="257" name="Freihand 256">
                  <a:extLst>
                    <a:ext uri="{FF2B5EF4-FFF2-40B4-BE49-F238E27FC236}">
                      <a16:creationId xmlns:a16="http://schemas.microsoft.com/office/drawing/2014/main" id="{CCBDD04B-6F9E-E6F5-D2F4-3F5B85DBC3F5}"/>
                    </a:ext>
                  </a:extLst>
                </p:cNvPr>
                <p:cNvPicPr/>
                <p:nvPr/>
              </p:nvPicPr>
              <p:blipFill>
                <a:blip r:embed="rId243"/>
                <a:stretch>
                  <a:fillRect/>
                </a:stretch>
              </p:blipFill>
              <p:spPr>
                <a:xfrm>
                  <a:off x="10414115" y="2318428"/>
                  <a:ext cx="149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58" name="Freihand 257">
                  <a:extLst>
                    <a:ext uri="{FF2B5EF4-FFF2-40B4-BE49-F238E27FC236}">
                      <a16:creationId xmlns:a16="http://schemas.microsoft.com/office/drawing/2014/main" id="{0685F90E-4E46-72FB-3280-E9209E421A38}"/>
                    </a:ext>
                  </a:extLst>
                </p14:cNvPr>
                <p14:cNvContentPartPr/>
                <p14:nvPr/>
              </p14:nvContentPartPr>
              <p14:xfrm>
                <a:off x="10566755" y="2319508"/>
                <a:ext cx="255600" cy="191160"/>
              </p14:xfrm>
            </p:contentPart>
          </mc:Choice>
          <mc:Fallback>
            <p:pic>
              <p:nvPicPr>
                <p:cNvPr id="258" name="Freihand 257">
                  <a:extLst>
                    <a:ext uri="{FF2B5EF4-FFF2-40B4-BE49-F238E27FC236}">
                      <a16:creationId xmlns:a16="http://schemas.microsoft.com/office/drawing/2014/main" id="{0685F90E-4E46-72FB-3280-E9209E421A38}"/>
                    </a:ext>
                  </a:extLst>
                </p:cNvPr>
                <p:cNvPicPr/>
                <p:nvPr/>
              </p:nvPicPr>
              <p:blipFill>
                <a:blip r:embed="rId245"/>
                <a:stretch>
                  <a:fillRect/>
                </a:stretch>
              </p:blipFill>
              <p:spPr>
                <a:xfrm>
                  <a:off x="10557755" y="2310868"/>
                  <a:ext cx="273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59" name="Freihand 258">
                  <a:extLst>
                    <a:ext uri="{FF2B5EF4-FFF2-40B4-BE49-F238E27FC236}">
                      <a16:creationId xmlns:a16="http://schemas.microsoft.com/office/drawing/2014/main" id="{BB0E7532-4719-3855-FBDB-1EC2FA8F30EB}"/>
                    </a:ext>
                  </a:extLst>
                </p14:cNvPr>
                <p14:cNvContentPartPr/>
                <p14:nvPr/>
              </p14:nvContentPartPr>
              <p14:xfrm>
                <a:off x="10930715" y="2324548"/>
                <a:ext cx="87480" cy="173520"/>
              </p14:xfrm>
            </p:contentPart>
          </mc:Choice>
          <mc:Fallback>
            <p:pic>
              <p:nvPicPr>
                <p:cNvPr id="259" name="Freihand 258">
                  <a:extLst>
                    <a:ext uri="{FF2B5EF4-FFF2-40B4-BE49-F238E27FC236}">
                      <a16:creationId xmlns:a16="http://schemas.microsoft.com/office/drawing/2014/main" id="{BB0E7532-4719-3855-FBDB-1EC2FA8F30EB}"/>
                    </a:ext>
                  </a:extLst>
                </p:cNvPr>
                <p:cNvPicPr/>
                <p:nvPr/>
              </p:nvPicPr>
              <p:blipFill>
                <a:blip r:embed="rId247"/>
                <a:stretch>
                  <a:fillRect/>
                </a:stretch>
              </p:blipFill>
              <p:spPr>
                <a:xfrm>
                  <a:off x="10921715" y="2315548"/>
                  <a:ext cx="1051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60" name="Freihand 259">
                  <a:extLst>
                    <a:ext uri="{FF2B5EF4-FFF2-40B4-BE49-F238E27FC236}">
                      <a16:creationId xmlns:a16="http://schemas.microsoft.com/office/drawing/2014/main" id="{63165F7B-2943-695D-F161-3A806359CD24}"/>
                    </a:ext>
                  </a:extLst>
                </p14:cNvPr>
                <p14:cNvContentPartPr/>
                <p14:nvPr/>
              </p14:nvContentPartPr>
              <p14:xfrm>
                <a:off x="11036195" y="2423548"/>
                <a:ext cx="86040" cy="80280"/>
              </p14:xfrm>
            </p:contentPart>
          </mc:Choice>
          <mc:Fallback>
            <p:pic>
              <p:nvPicPr>
                <p:cNvPr id="260" name="Freihand 259">
                  <a:extLst>
                    <a:ext uri="{FF2B5EF4-FFF2-40B4-BE49-F238E27FC236}">
                      <a16:creationId xmlns:a16="http://schemas.microsoft.com/office/drawing/2014/main" id="{63165F7B-2943-695D-F161-3A806359CD24}"/>
                    </a:ext>
                  </a:extLst>
                </p:cNvPr>
                <p:cNvPicPr/>
                <p:nvPr/>
              </p:nvPicPr>
              <p:blipFill>
                <a:blip r:embed="rId249"/>
                <a:stretch>
                  <a:fillRect/>
                </a:stretch>
              </p:blipFill>
              <p:spPr>
                <a:xfrm>
                  <a:off x="11027195" y="2414908"/>
                  <a:ext cx="103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61" name="Freihand 260">
                  <a:extLst>
                    <a:ext uri="{FF2B5EF4-FFF2-40B4-BE49-F238E27FC236}">
                      <a16:creationId xmlns:a16="http://schemas.microsoft.com/office/drawing/2014/main" id="{6E9B7AC0-D7DF-B987-14E4-95051DF4CCEC}"/>
                    </a:ext>
                  </a:extLst>
                </p14:cNvPr>
                <p14:cNvContentPartPr/>
                <p14:nvPr/>
              </p14:nvContentPartPr>
              <p14:xfrm>
                <a:off x="11124035" y="2419228"/>
                <a:ext cx="115920" cy="257400"/>
              </p14:xfrm>
            </p:contentPart>
          </mc:Choice>
          <mc:Fallback>
            <p:pic>
              <p:nvPicPr>
                <p:cNvPr id="261" name="Freihand 260">
                  <a:extLst>
                    <a:ext uri="{FF2B5EF4-FFF2-40B4-BE49-F238E27FC236}">
                      <a16:creationId xmlns:a16="http://schemas.microsoft.com/office/drawing/2014/main" id="{6E9B7AC0-D7DF-B987-14E4-95051DF4CCEC}"/>
                    </a:ext>
                  </a:extLst>
                </p:cNvPr>
                <p:cNvPicPr/>
                <p:nvPr/>
              </p:nvPicPr>
              <p:blipFill>
                <a:blip r:embed="rId251"/>
                <a:stretch>
                  <a:fillRect/>
                </a:stretch>
              </p:blipFill>
              <p:spPr>
                <a:xfrm>
                  <a:off x="11115395" y="2410228"/>
                  <a:ext cx="133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62" name="Freihand 261">
                  <a:extLst>
                    <a:ext uri="{FF2B5EF4-FFF2-40B4-BE49-F238E27FC236}">
                      <a16:creationId xmlns:a16="http://schemas.microsoft.com/office/drawing/2014/main" id="{9D0F0B5A-5F99-DE4F-13C3-50BF331DF3B9}"/>
                    </a:ext>
                  </a:extLst>
                </p14:cNvPr>
                <p14:cNvContentPartPr/>
                <p14:nvPr/>
              </p14:nvContentPartPr>
              <p14:xfrm>
                <a:off x="11244995" y="2428588"/>
                <a:ext cx="139320" cy="182880"/>
              </p14:xfrm>
            </p:contentPart>
          </mc:Choice>
          <mc:Fallback>
            <p:pic>
              <p:nvPicPr>
                <p:cNvPr id="262" name="Freihand 261">
                  <a:extLst>
                    <a:ext uri="{FF2B5EF4-FFF2-40B4-BE49-F238E27FC236}">
                      <a16:creationId xmlns:a16="http://schemas.microsoft.com/office/drawing/2014/main" id="{9D0F0B5A-5F99-DE4F-13C3-50BF331DF3B9}"/>
                    </a:ext>
                  </a:extLst>
                </p:cNvPr>
                <p:cNvPicPr/>
                <p:nvPr/>
              </p:nvPicPr>
              <p:blipFill>
                <a:blip r:embed="rId253"/>
                <a:stretch>
                  <a:fillRect/>
                </a:stretch>
              </p:blipFill>
              <p:spPr>
                <a:xfrm>
                  <a:off x="11236355" y="2419588"/>
                  <a:ext cx="156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63" name="Freihand 262">
                  <a:extLst>
                    <a:ext uri="{FF2B5EF4-FFF2-40B4-BE49-F238E27FC236}">
                      <a16:creationId xmlns:a16="http://schemas.microsoft.com/office/drawing/2014/main" id="{A662F62F-1694-4A87-C4A5-80A4A05CF776}"/>
                    </a:ext>
                  </a:extLst>
                </p14:cNvPr>
                <p14:cNvContentPartPr/>
                <p14:nvPr/>
              </p14:nvContentPartPr>
              <p14:xfrm>
                <a:off x="11411675" y="2418868"/>
                <a:ext cx="376560" cy="113760"/>
              </p14:xfrm>
            </p:contentPart>
          </mc:Choice>
          <mc:Fallback>
            <p:pic>
              <p:nvPicPr>
                <p:cNvPr id="263" name="Freihand 262">
                  <a:extLst>
                    <a:ext uri="{FF2B5EF4-FFF2-40B4-BE49-F238E27FC236}">
                      <a16:creationId xmlns:a16="http://schemas.microsoft.com/office/drawing/2014/main" id="{A662F62F-1694-4A87-C4A5-80A4A05CF776}"/>
                    </a:ext>
                  </a:extLst>
                </p:cNvPr>
                <p:cNvPicPr/>
                <p:nvPr/>
              </p:nvPicPr>
              <p:blipFill>
                <a:blip r:embed="rId255"/>
                <a:stretch>
                  <a:fillRect/>
                </a:stretch>
              </p:blipFill>
              <p:spPr>
                <a:xfrm>
                  <a:off x="11403035" y="2410228"/>
                  <a:ext cx="394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64" name="Freihand 263">
                  <a:extLst>
                    <a:ext uri="{FF2B5EF4-FFF2-40B4-BE49-F238E27FC236}">
                      <a16:creationId xmlns:a16="http://schemas.microsoft.com/office/drawing/2014/main" id="{BA6C4EB1-096F-3C7F-65BF-0974D519696E}"/>
                    </a:ext>
                  </a:extLst>
                </p14:cNvPr>
                <p14:cNvContentPartPr/>
                <p14:nvPr/>
              </p14:nvContentPartPr>
              <p14:xfrm>
                <a:off x="8297675" y="2963188"/>
                <a:ext cx="262080" cy="67320"/>
              </p14:xfrm>
            </p:contentPart>
          </mc:Choice>
          <mc:Fallback>
            <p:pic>
              <p:nvPicPr>
                <p:cNvPr id="264" name="Freihand 263">
                  <a:extLst>
                    <a:ext uri="{FF2B5EF4-FFF2-40B4-BE49-F238E27FC236}">
                      <a16:creationId xmlns:a16="http://schemas.microsoft.com/office/drawing/2014/main" id="{BA6C4EB1-096F-3C7F-65BF-0974D519696E}"/>
                    </a:ext>
                  </a:extLst>
                </p:cNvPr>
                <p:cNvPicPr/>
                <p:nvPr/>
              </p:nvPicPr>
              <p:blipFill>
                <a:blip r:embed="rId257"/>
                <a:stretch>
                  <a:fillRect/>
                </a:stretch>
              </p:blipFill>
              <p:spPr>
                <a:xfrm>
                  <a:off x="8289035" y="2954188"/>
                  <a:ext cx="279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65" name="Freihand 264">
                  <a:extLst>
                    <a:ext uri="{FF2B5EF4-FFF2-40B4-BE49-F238E27FC236}">
                      <a16:creationId xmlns:a16="http://schemas.microsoft.com/office/drawing/2014/main" id="{4FD37B0A-84B4-4577-75A3-DAD9F478FEBB}"/>
                    </a:ext>
                  </a:extLst>
                </p14:cNvPr>
                <p14:cNvContentPartPr/>
                <p14:nvPr/>
              </p14:nvContentPartPr>
              <p14:xfrm>
                <a:off x="8471195" y="2831428"/>
                <a:ext cx="6480" cy="12960"/>
              </p14:xfrm>
            </p:contentPart>
          </mc:Choice>
          <mc:Fallback>
            <p:pic>
              <p:nvPicPr>
                <p:cNvPr id="265" name="Freihand 264">
                  <a:extLst>
                    <a:ext uri="{FF2B5EF4-FFF2-40B4-BE49-F238E27FC236}">
                      <a16:creationId xmlns:a16="http://schemas.microsoft.com/office/drawing/2014/main" id="{4FD37B0A-84B4-4577-75A3-DAD9F478FEBB}"/>
                    </a:ext>
                  </a:extLst>
                </p:cNvPr>
                <p:cNvPicPr/>
                <p:nvPr/>
              </p:nvPicPr>
              <p:blipFill>
                <a:blip r:embed="rId259"/>
                <a:stretch>
                  <a:fillRect/>
                </a:stretch>
              </p:blipFill>
              <p:spPr>
                <a:xfrm>
                  <a:off x="8462555" y="2822428"/>
                  <a:ext cx="24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68" name="Freihand 267">
                  <a:extLst>
                    <a:ext uri="{FF2B5EF4-FFF2-40B4-BE49-F238E27FC236}">
                      <a16:creationId xmlns:a16="http://schemas.microsoft.com/office/drawing/2014/main" id="{1FA29143-4D28-DC11-31D2-C87E29897E43}"/>
                    </a:ext>
                  </a:extLst>
                </p14:cNvPr>
                <p14:cNvContentPartPr/>
                <p14:nvPr/>
              </p14:nvContentPartPr>
              <p14:xfrm>
                <a:off x="8821475" y="2849428"/>
                <a:ext cx="327240" cy="191160"/>
              </p14:xfrm>
            </p:contentPart>
          </mc:Choice>
          <mc:Fallback>
            <p:pic>
              <p:nvPicPr>
                <p:cNvPr id="268" name="Freihand 267">
                  <a:extLst>
                    <a:ext uri="{FF2B5EF4-FFF2-40B4-BE49-F238E27FC236}">
                      <a16:creationId xmlns:a16="http://schemas.microsoft.com/office/drawing/2014/main" id="{1FA29143-4D28-DC11-31D2-C87E29897E43}"/>
                    </a:ext>
                  </a:extLst>
                </p:cNvPr>
                <p:cNvPicPr/>
                <p:nvPr/>
              </p:nvPicPr>
              <p:blipFill>
                <a:blip r:embed="rId261"/>
                <a:stretch>
                  <a:fillRect/>
                </a:stretch>
              </p:blipFill>
              <p:spPr>
                <a:xfrm>
                  <a:off x="8812475" y="2840428"/>
                  <a:ext cx="344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69" name="Freihand 268">
                  <a:extLst>
                    <a:ext uri="{FF2B5EF4-FFF2-40B4-BE49-F238E27FC236}">
                      <a16:creationId xmlns:a16="http://schemas.microsoft.com/office/drawing/2014/main" id="{F7456DB2-F627-3092-9F01-1F3E4B4C06E3}"/>
                    </a:ext>
                  </a:extLst>
                </p14:cNvPr>
                <p14:cNvContentPartPr/>
                <p14:nvPr/>
              </p14:nvContentPartPr>
              <p14:xfrm>
                <a:off x="9444635" y="2921788"/>
                <a:ext cx="171720" cy="201600"/>
              </p14:xfrm>
            </p:contentPart>
          </mc:Choice>
          <mc:Fallback>
            <p:pic>
              <p:nvPicPr>
                <p:cNvPr id="269" name="Freihand 268">
                  <a:extLst>
                    <a:ext uri="{FF2B5EF4-FFF2-40B4-BE49-F238E27FC236}">
                      <a16:creationId xmlns:a16="http://schemas.microsoft.com/office/drawing/2014/main" id="{F7456DB2-F627-3092-9F01-1F3E4B4C06E3}"/>
                    </a:ext>
                  </a:extLst>
                </p:cNvPr>
                <p:cNvPicPr/>
                <p:nvPr/>
              </p:nvPicPr>
              <p:blipFill>
                <a:blip r:embed="rId263"/>
                <a:stretch>
                  <a:fillRect/>
                </a:stretch>
              </p:blipFill>
              <p:spPr>
                <a:xfrm>
                  <a:off x="9435635" y="2912788"/>
                  <a:ext cx="1893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70" name="Freihand 269">
                  <a:extLst>
                    <a:ext uri="{FF2B5EF4-FFF2-40B4-BE49-F238E27FC236}">
                      <a16:creationId xmlns:a16="http://schemas.microsoft.com/office/drawing/2014/main" id="{AAB336DD-A437-2A06-8ED4-258C546948EA}"/>
                    </a:ext>
                  </a:extLst>
                </p14:cNvPr>
                <p14:cNvContentPartPr/>
                <p14:nvPr/>
              </p14:nvContentPartPr>
              <p14:xfrm>
                <a:off x="9694835" y="2793268"/>
                <a:ext cx="22320" cy="137520"/>
              </p14:xfrm>
            </p:contentPart>
          </mc:Choice>
          <mc:Fallback>
            <p:pic>
              <p:nvPicPr>
                <p:cNvPr id="270" name="Freihand 269">
                  <a:extLst>
                    <a:ext uri="{FF2B5EF4-FFF2-40B4-BE49-F238E27FC236}">
                      <a16:creationId xmlns:a16="http://schemas.microsoft.com/office/drawing/2014/main" id="{AAB336DD-A437-2A06-8ED4-258C546948EA}"/>
                    </a:ext>
                  </a:extLst>
                </p:cNvPr>
                <p:cNvPicPr/>
                <p:nvPr/>
              </p:nvPicPr>
              <p:blipFill>
                <a:blip r:embed="rId265"/>
                <a:stretch>
                  <a:fillRect/>
                </a:stretch>
              </p:blipFill>
              <p:spPr>
                <a:xfrm>
                  <a:off x="9685835" y="2784628"/>
                  <a:ext cx="39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71" name="Freihand 270">
                  <a:extLst>
                    <a:ext uri="{FF2B5EF4-FFF2-40B4-BE49-F238E27FC236}">
                      <a16:creationId xmlns:a16="http://schemas.microsoft.com/office/drawing/2014/main" id="{32EBD626-5BC8-71DD-465D-469AD99A379F}"/>
                    </a:ext>
                  </a:extLst>
                </p14:cNvPr>
                <p14:cNvContentPartPr/>
                <p14:nvPr/>
              </p14:nvContentPartPr>
              <p14:xfrm>
                <a:off x="9633275" y="2788228"/>
                <a:ext cx="351720" cy="193320"/>
              </p14:xfrm>
            </p:contentPart>
          </mc:Choice>
          <mc:Fallback>
            <p:pic>
              <p:nvPicPr>
                <p:cNvPr id="271" name="Freihand 270">
                  <a:extLst>
                    <a:ext uri="{FF2B5EF4-FFF2-40B4-BE49-F238E27FC236}">
                      <a16:creationId xmlns:a16="http://schemas.microsoft.com/office/drawing/2014/main" id="{32EBD626-5BC8-71DD-465D-469AD99A379F}"/>
                    </a:ext>
                  </a:extLst>
                </p:cNvPr>
                <p:cNvPicPr/>
                <p:nvPr/>
              </p:nvPicPr>
              <p:blipFill>
                <a:blip r:embed="rId267"/>
                <a:stretch>
                  <a:fillRect/>
                </a:stretch>
              </p:blipFill>
              <p:spPr>
                <a:xfrm>
                  <a:off x="9624275" y="2779588"/>
                  <a:ext cx="369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72" name="Freihand 271">
                  <a:extLst>
                    <a:ext uri="{FF2B5EF4-FFF2-40B4-BE49-F238E27FC236}">
                      <a16:creationId xmlns:a16="http://schemas.microsoft.com/office/drawing/2014/main" id="{3C02E5CA-E0C8-A0E8-03FD-1983931EE74A}"/>
                    </a:ext>
                  </a:extLst>
                </p14:cNvPr>
                <p14:cNvContentPartPr/>
                <p14:nvPr/>
              </p14:nvContentPartPr>
              <p14:xfrm>
                <a:off x="10094795" y="2882188"/>
                <a:ext cx="117720" cy="168840"/>
              </p14:xfrm>
            </p:contentPart>
          </mc:Choice>
          <mc:Fallback>
            <p:pic>
              <p:nvPicPr>
                <p:cNvPr id="272" name="Freihand 271">
                  <a:extLst>
                    <a:ext uri="{FF2B5EF4-FFF2-40B4-BE49-F238E27FC236}">
                      <a16:creationId xmlns:a16="http://schemas.microsoft.com/office/drawing/2014/main" id="{3C02E5CA-E0C8-A0E8-03FD-1983931EE74A}"/>
                    </a:ext>
                  </a:extLst>
                </p:cNvPr>
                <p:cNvPicPr/>
                <p:nvPr/>
              </p:nvPicPr>
              <p:blipFill>
                <a:blip r:embed="rId269"/>
                <a:stretch>
                  <a:fillRect/>
                </a:stretch>
              </p:blipFill>
              <p:spPr>
                <a:xfrm>
                  <a:off x="10086155" y="2873188"/>
                  <a:ext cx="135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73" name="Freihand 272">
                  <a:extLst>
                    <a:ext uri="{FF2B5EF4-FFF2-40B4-BE49-F238E27FC236}">
                      <a16:creationId xmlns:a16="http://schemas.microsoft.com/office/drawing/2014/main" id="{BCDD097D-FB32-3C35-DAE1-B382815E9E75}"/>
                    </a:ext>
                  </a:extLst>
                </p14:cNvPr>
                <p14:cNvContentPartPr/>
                <p14:nvPr/>
              </p14:nvContentPartPr>
              <p14:xfrm>
                <a:off x="10307555" y="2949868"/>
                <a:ext cx="152280" cy="25200"/>
              </p14:xfrm>
            </p:contentPart>
          </mc:Choice>
          <mc:Fallback>
            <p:pic>
              <p:nvPicPr>
                <p:cNvPr id="273" name="Freihand 272">
                  <a:extLst>
                    <a:ext uri="{FF2B5EF4-FFF2-40B4-BE49-F238E27FC236}">
                      <a16:creationId xmlns:a16="http://schemas.microsoft.com/office/drawing/2014/main" id="{BCDD097D-FB32-3C35-DAE1-B382815E9E75}"/>
                    </a:ext>
                  </a:extLst>
                </p:cNvPr>
                <p:cNvPicPr/>
                <p:nvPr/>
              </p:nvPicPr>
              <p:blipFill>
                <a:blip r:embed="rId271"/>
                <a:stretch>
                  <a:fillRect/>
                </a:stretch>
              </p:blipFill>
              <p:spPr>
                <a:xfrm>
                  <a:off x="10298555" y="2940868"/>
                  <a:ext cx="169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74" name="Freihand 273">
                  <a:extLst>
                    <a:ext uri="{FF2B5EF4-FFF2-40B4-BE49-F238E27FC236}">
                      <a16:creationId xmlns:a16="http://schemas.microsoft.com/office/drawing/2014/main" id="{D4AD841A-BF5F-BBB6-0DE9-5C9BB225E536}"/>
                    </a:ext>
                  </a:extLst>
                </p14:cNvPr>
                <p14:cNvContentPartPr/>
                <p14:nvPr/>
              </p14:nvContentPartPr>
              <p14:xfrm>
                <a:off x="10499795" y="2840068"/>
                <a:ext cx="122760" cy="151200"/>
              </p14:xfrm>
            </p:contentPart>
          </mc:Choice>
          <mc:Fallback>
            <p:pic>
              <p:nvPicPr>
                <p:cNvPr id="274" name="Freihand 273">
                  <a:extLst>
                    <a:ext uri="{FF2B5EF4-FFF2-40B4-BE49-F238E27FC236}">
                      <a16:creationId xmlns:a16="http://schemas.microsoft.com/office/drawing/2014/main" id="{D4AD841A-BF5F-BBB6-0DE9-5C9BB225E536}"/>
                    </a:ext>
                  </a:extLst>
                </p:cNvPr>
                <p:cNvPicPr/>
                <p:nvPr/>
              </p:nvPicPr>
              <p:blipFill>
                <a:blip r:embed="rId273"/>
                <a:stretch>
                  <a:fillRect/>
                </a:stretch>
              </p:blipFill>
              <p:spPr>
                <a:xfrm>
                  <a:off x="10490795" y="2831068"/>
                  <a:ext cx="140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75" name="Freihand 274">
                  <a:extLst>
                    <a:ext uri="{FF2B5EF4-FFF2-40B4-BE49-F238E27FC236}">
                      <a16:creationId xmlns:a16="http://schemas.microsoft.com/office/drawing/2014/main" id="{10FD722C-E0FD-FC4D-27FD-F8DAC7FE2B5A}"/>
                    </a:ext>
                  </a:extLst>
                </p14:cNvPr>
                <p14:cNvContentPartPr/>
                <p14:nvPr/>
              </p14:nvContentPartPr>
              <p14:xfrm>
                <a:off x="10702115" y="2832508"/>
                <a:ext cx="33480" cy="168480"/>
              </p14:xfrm>
            </p:contentPart>
          </mc:Choice>
          <mc:Fallback>
            <p:pic>
              <p:nvPicPr>
                <p:cNvPr id="275" name="Freihand 274">
                  <a:extLst>
                    <a:ext uri="{FF2B5EF4-FFF2-40B4-BE49-F238E27FC236}">
                      <a16:creationId xmlns:a16="http://schemas.microsoft.com/office/drawing/2014/main" id="{10FD722C-E0FD-FC4D-27FD-F8DAC7FE2B5A}"/>
                    </a:ext>
                  </a:extLst>
                </p:cNvPr>
                <p:cNvPicPr/>
                <p:nvPr/>
              </p:nvPicPr>
              <p:blipFill>
                <a:blip r:embed="rId275"/>
                <a:stretch>
                  <a:fillRect/>
                </a:stretch>
              </p:blipFill>
              <p:spPr>
                <a:xfrm>
                  <a:off x="10693115" y="2823508"/>
                  <a:ext cx="51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76" name="Freihand 275">
                  <a:extLst>
                    <a:ext uri="{FF2B5EF4-FFF2-40B4-BE49-F238E27FC236}">
                      <a16:creationId xmlns:a16="http://schemas.microsoft.com/office/drawing/2014/main" id="{730B2B5F-3E33-B10F-9E71-B69EFF111FDD}"/>
                    </a:ext>
                  </a:extLst>
                </p14:cNvPr>
                <p14:cNvContentPartPr/>
                <p14:nvPr/>
              </p14:nvContentPartPr>
              <p14:xfrm>
                <a:off x="10755035" y="2919988"/>
                <a:ext cx="125280" cy="82800"/>
              </p14:xfrm>
            </p:contentPart>
          </mc:Choice>
          <mc:Fallback>
            <p:pic>
              <p:nvPicPr>
                <p:cNvPr id="276" name="Freihand 275">
                  <a:extLst>
                    <a:ext uri="{FF2B5EF4-FFF2-40B4-BE49-F238E27FC236}">
                      <a16:creationId xmlns:a16="http://schemas.microsoft.com/office/drawing/2014/main" id="{730B2B5F-3E33-B10F-9E71-B69EFF111FDD}"/>
                    </a:ext>
                  </a:extLst>
                </p:cNvPr>
                <p:cNvPicPr/>
                <p:nvPr/>
              </p:nvPicPr>
              <p:blipFill>
                <a:blip r:embed="rId277"/>
                <a:stretch>
                  <a:fillRect/>
                </a:stretch>
              </p:blipFill>
              <p:spPr>
                <a:xfrm>
                  <a:off x="10746035" y="2911348"/>
                  <a:ext cx="142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77" name="Freihand 276">
                  <a:extLst>
                    <a:ext uri="{FF2B5EF4-FFF2-40B4-BE49-F238E27FC236}">
                      <a16:creationId xmlns:a16="http://schemas.microsoft.com/office/drawing/2014/main" id="{57F7C154-D030-B1F8-5EDD-ECB1298E6D5F}"/>
                    </a:ext>
                  </a:extLst>
                </p14:cNvPr>
                <p14:cNvContentPartPr/>
                <p14:nvPr/>
              </p14:nvContentPartPr>
              <p14:xfrm>
                <a:off x="10896155" y="2910628"/>
                <a:ext cx="239760" cy="245520"/>
              </p14:xfrm>
            </p:contentPart>
          </mc:Choice>
          <mc:Fallback>
            <p:pic>
              <p:nvPicPr>
                <p:cNvPr id="277" name="Freihand 276">
                  <a:extLst>
                    <a:ext uri="{FF2B5EF4-FFF2-40B4-BE49-F238E27FC236}">
                      <a16:creationId xmlns:a16="http://schemas.microsoft.com/office/drawing/2014/main" id="{57F7C154-D030-B1F8-5EDD-ECB1298E6D5F}"/>
                    </a:ext>
                  </a:extLst>
                </p:cNvPr>
                <p:cNvPicPr/>
                <p:nvPr/>
              </p:nvPicPr>
              <p:blipFill>
                <a:blip r:embed="rId279"/>
                <a:stretch>
                  <a:fillRect/>
                </a:stretch>
              </p:blipFill>
              <p:spPr>
                <a:xfrm>
                  <a:off x="10887515" y="2901988"/>
                  <a:ext cx="2574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78" name="Freihand 277">
                  <a:extLst>
                    <a:ext uri="{FF2B5EF4-FFF2-40B4-BE49-F238E27FC236}">
                      <a16:creationId xmlns:a16="http://schemas.microsoft.com/office/drawing/2014/main" id="{1BF2FBAD-7160-FF8D-22CD-5CB1D7E4C37A}"/>
                    </a:ext>
                  </a:extLst>
                </p14:cNvPr>
                <p14:cNvContentPartPr/>
                <p14:nvPr/>
              </p14:nvContentPartPr>
              <p14:xfrm>
                <a:off x="11180555" y="2921068"/>
                <a:ext cx="336600" cy="79920"/>
              </p14:xfrm>
            </p:contentPart>
          </mc:Choice>
          <mc:Fallback>
            <p:pic>
              <p:nvPicPr>
                <p:cNvPr id="278" name="Freihand 277">
                  <a:extLst>
                    <a:ext uri="{FF2B5EF4-FFF2-40B4-BE49-F238E27FC236}">
                      <a16:creationId xmlns:a16="http://schemas.microsoft.com/office/drawing/2014/main" id="{1BF2FBAD-7160-FF8D-22CD-5CB1D7E4C37A}"/>
                    </a:ext>
                  </a:extLst>
                </p:cNvPr>
                <p:cNvPicPr/>
                <p:nvPr/>
              </p:nvPicPr>
              <p:blipFill>
                <a:blip r:embed="rId281"/>
                <a:stretch>
                  <a:fillRect/>
                </a:stretch>
              </p:blipFill>
              <p:spPr>
                <a:xfrm>
                  <a:off x="11171915" y="2912428"/>
                  <a:ext cx="354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79" name="Freihand 278">
                  <a:extLst>
                    <a:ext uri="{FF2B5EF4-FFF2-40B4-BE49-F238E27FC236}">
                      <a16:creationId xmlns:a16="http://schemas.microsoft.com/office/drawing/2014/main" id="{06D51ABF-3A38-EC0C-DACD-95FF75215575}"/>
                    </a:ext>
                  </a:extLst>
                </p14:cNvPr>
                <p14:cNvContentPartPr/>
                <p14:nvPr/>
              </p14:nvContentPartPr>
              <p14:xfrm>
                <a:off x="11644235" y="2783548"/>
                <a:ext cx="101160" cy="152280"/>
              </p14:xfrm>
            </p:contentPart>
          </mc:Choice>
          <mc:Fallback>
            <p:pic>
              <p:nvPicPr>
                <p:cNvPr id="279" name="Freihand 278">
                  <a:extLst>
                    <a:ext uri="{FF2B5EF4-FFF2-40B4-BE49-F238E27FC236}">
                      <a16:creationId xmlns:a16="http://schemas.microsoft.com/office/drawing/2014/main" id="{06D51ABF-3A38-EC0C-DACD-95FF75215575}"/>
                    </a:ext>
                  </a:extLst>
                </p:cNvPr>
                <p:cNvPicPr/>
                <p:nvPr/>
              </p:nvPicPr>
              <p:blipFill>
                <a:blip r:embed="rId283"/>
                <a:stretch>
                  <a:fillRect/>
                </a:stretch>
              </p:blipFill>
              <p:spPr>
                <a:xfrm>
                  <a:off x="11635595" y="2774548"/>
                  <a:ext cx="1188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80" name="Freihand 279">
                  <a:extLst>
                    <a:ext uri="{FF2B5EF4-FFF2-40B4-BE49-F238E27FC236}">
                      <a16:creationId xmlns:a16="http://schemas.microsoft.com/office/drawing/2014/main" id="{191E1DE8-BAFC-9C2D-042E-E18A67633ED3}"/>
                    </a:ext>
                  </a:extLst>
                </p14:cNvPr>
                <p14:cNvContentPartPr/>
                <p14:nvPr/>
              </p14:nvContentPartPr>
              <p14:xfrm>
                <a:off x="11675195" y="3027988"/>
                <a:ext cx="20160" cy="13680"/>
              </p14:xfrm>
            </p:contentPart>
          </mc:Choice>
          <mc:Fallback>
            <p:pic>
              <p:nvPicPr>
                <p:cNvPr id="280" name="Freihand 279">
                  <a:extLst>
                    <a:ext uri="{FF2B5EF4-FFF2-40B4-BE49-F238E27FC236}">
                      <a16:creationId xmlns:a16="http://schemas.microsoft.com/office/drawing/2014/main" id="{191E1DE8-BAFC-9C2D-042E-E18A67633ED3}"/>
                    </a:ext>
                  </a:extLst>
                </p:cNvPr>
                <p:cNvPicPr/>
                <p:nvPr/>
              </p:nvPicPr>
              <p:blipFill>
                <a:blip r:embed="rId285"/>
                <a:stretch>
                  <a:fillRect/>
                </a:stretch>
              </p:blipFill>
              <p:spPr>
                <a:xfrm>
                  <a:off x="11666195" y="3019348"/>
                  <a:ext cx="37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87" name="Freihand 286">
                  <a:extLst>
                    <a:ext uri="{FF2B5EF4-FFF2-40B4-BE49-F238E27FC236}">
                      <a16:creationId xmlns:a16="http://schemas.microsoft.com/office/drawing/2014/main" id="{B53BCB44-866F-9E7E-07A6-66154E85D08E}"/>
                    </a:ext>
                  </a:extLst>
                </p14:cNvPr>
                <p14:cNvContentPartPr/>
                <p14:nvPr/>
              </p14:nvContentPartPr>
              <p14:xfrm>
                <a:off x="7365995" y="3423628"/>
                <a:ext cx="189000" cy="33480"/>
              </p14:xfrm>
            </p:contentPart>
          </mc:Choice>
          <mc:Fallback>
            <p:pic>
              <p:nvPicPr>
                <p:cNvPr id="287" name="Freihand 286">
                  <a:extLst>
                    <a:ext uri="{FF2B5EF4-FFF2-40B4-BE49-F238E27FC236}">
                      <a16:creationId xmlns:a16="http://schemas.microsoft.com/office/drawing/2014/main" id="{B53BCB44-866F-9E7E-07A6-66154E85D08E}"/>
                    </a:ext>
                  </a:extLst>
                </p:cNvPr>
                <p:cNvPicPr/>
                <p:nvPr/>
              </p:nvPicPr>
              <p:blipFill>
                <a:blip r:embed="rId287"/>
                <a:stretch>
                  <a:fillRect/>
                </a:stretch>
              </p:blipFill>
              <p:spPr>
                <a:xfrm>
                  <a:off x="7356995" y="3414988"/>
                  <a:ext cx="206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88" name="Freihand 287">
                  <a:extLst>
                    <a:ext uri="{FF2B5EF4-FFF2-40B4-BE49-F238E27FC236}">
                      <a16:creationId xmlns:a16="http://schemas.microsoft.com/office/drawing/2014/main" id="{445D3389-BD9F-9037-4B1A-B0027301B921}"/>
                    </a:ext>
                  </a:extLst>
                </p14:cNvPr>
                <p14:cNvContentPartPr/>
                <p14:nvPr/>
              </p14:nvContentPartPr>
              <p14:xfrm>
                <a:off x="7359875" y="3374668"/>
                <a:ext cx="313920" cy="166320"/>
              </p14:xfrm>
            </p:contentPart>
          </mc:Choice>
          <mc:Fallback>
            <p:pic>
              <p:nvPicPr>
                <p:cNvPr id="288" name="Freihand 287">
                  <a:extLst>
                    <a:ext uri="{FF2B5EF4-FFF2-40B4-BE49-F238E27FC236}">
                      <a16:creationId xmlns:a16="http://schemas.microsoft.com/office/drawing/2014/main" id="{445D3389-BD9F-9037-4B1A-B0027301B921}"/>
                    </a:ext>
                  </a:extLst>
                </p:cNvPr>
                <p:cNvPicPr/>
                <p:nvPr/>
              </p:nvPicPr>
              <p:blipFill>
                <a:blip r:embed="rId289"/>
                <a:stretch>
                  <a:fillRect/>
                </a:stretch>
              </p:blipFill>
              <p:spPr>
                <a:xfrm>
                  <a:off x="7351235" y="3366028"/>
                  <a:ext cx="331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90" name="Freihand 289">
                  <a:extLst>
                    <a:ext uri="{FF2B5EF4-FFF2-40B4-BE49-F238E27FC236}">
                      <a16:creationId xmlns:a16="http://schemas.microsoft.com/office/drawing/2014/main" id="{3BF91504-7088-0D75-4677-6C5A0C95CB3C}"/>
                    </a:ext>
                  </a:extLst>
                </p14:cNvPr>
                <p14:cNvContentPartPr/>
                <p14:nvPr/>
              </p14:nvContentPartPr>
              <p14:xfrm>
                <a:off x="8129195" y="3313828"/>
                <a:ext cx="13680" cy="199080"/>
              </p14:xfrm>
            </p:contentPart>
          </mc:Choice>
          <mc:Fallback>
            <p:pic>
              <p:nvPicPr>
                <p:cNvPr id="290" name="Freihand 289">
                  <a:extLst>
                    <a:ext uri="{FF2B5EF4-FFF2-40B4-BE49-F238E27FC236}">
                      <a16:creationId xmlns:a16="http://schemas.microsoft.com/office/drawing/2014/main" id="{3BF91504-7088-0D75-4677-6C5A0C95CB3C}"/>
                    </a:ext>
                  </a:extLst>
                </p:cNvPr>
                <p:cNvPicPr/>
                <p:nvPr/>
              </p:nvPicPr>
              <p:blipFill>
                <a:blip r:embed="rId291"/>
                <a:stretch>
                  <a:fillRect/>
                </a:stretch>
              </p:blipFill>
              <p:spPr>
                <a:xfrm>
                  <a:off x="8120195" y="3304828"/>
                  <a:ext cx="31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91" name="Freihand 290">
                  <a:extLst>
                    <a:ext uri="{FF2B5EF4-FFF2-40B4-BE49-F238E27FC236}">
                      <a16:creationId xmlns:a16="http://schemas.microsoft.com/office/drawing/2014/main" id="{1A59C229-EAA3-378F-EDDE-A1772B85A3B6}"/>
                    </a:ext>
                  </a:extLst>
                </p14:cNvPr>
                <p14:cNvContentPartPr/>
                <p14:nvPr/>
              </p14:nvContentPartPr>
              <p14:xfrm>
                <a:off x="8012195" y="3274948"/>
                <a:ext cx="206280" cy="248760"/>
              </p14:xfrm>
            </p:contentPart>
          </mc:Choice>
          <mc:Fallback>
            <p:pic>
              <p:nvPicPr>
                <p:cNvPr id="291" name="Freihand 290">
                  <a:extLst>
                    <a:ext uri="{FF2B5EF4-FFF2-40B4-BE49-F238E27FC236}">
                      <a16:creationId xmlns:a16="http://schemas.microsoft.com/office/drawing/2014/main" id="{1A59C229-EAA3-378F-EDDE-A1772B85A3B6}"/>
                    </a:ext>
                  </a:extLst>
                </p:cNvPr>
                <p:cNvPicPr/>
                <p:nvPr/>
              </p:nvPicPr>
              <p:blipFill>
                <a:blip r:embed="rId293"/>
                <a:stretch>
                  <a:fillRect/>
                </a:stretch>
              </p:blipFill>
              <p:spPr>
                <a:xfrm>
                  <a:off x="8003555" y="3265948"/>
                  <a:ext cx="2239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92" name="Freihand 291">
                  <a:extLst>
                    <a:ext uri="{FF2B5EF4-FFF2-40B4-BE49-F238E27FC236}">
                      <a16:creationId xmlns:a16="http://schemas.microsoft.com/office/drawing/2014/main" id="{42FCD979-0FD7-2FFB-CC91-723AD359CBD5}"/>
                    </a:ext>
                  </a:extLst>
                </p14:cNvPr>
                <p14:cNvContentPartPr/>
                <p14:nvPr/>
              </p14:nvContentPartPr>
              <p14:xfrm>
                <a:off x="8281475" y="3243988"/>
                <a:ext cx="61200" cy="272160"/>
              </p14:xfrm>
            </p:contentPart>
          </mc:Choice>
          <mc:Fallback>
            <p:pic>
              <p:nvPicPr>
                <p:cNvPr id="292" name="Freihand 291">
                  <a:extLst>
                    <a:ext uri="{FF2B5EF4-FFF2-40B4-BE49-F238E27FC236}">
                      <a16:creationId xmlns:a16="http://schemas.microsoft.com/office/drawing/2014/main" id="{42FCD979-0FD7-2FFB-CC91-723AD359CBD5}"/>
                    </a:ext>
                  </a:extLst>
                </p:cNvPr>
                <p:cNvPicPr/>
                <p:nvPr/>
              </p:nvPicPr>
              <p:blipFill>
                <a:blip r:embed="rId295"/>
                <a:stretch>
                  <a:fillRect/>
                </a:stretch>
              </p:blipFill>
              <p:spPr>
                <a:xfrm>
                  <a:off x="8272475" y="3234988"/>
                  <a:ext cx="788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93" name="Freihand 292">
                  <a:extLst>
                    <a:ext uri="{FF2B5EF4-FFF2-40B4-BE49-F238E27FC236}">
                      <a16:creationId xmlns:a16="http://schemas.microsoft.com/office/drawing/2014/main" id="{390526C1-1EAD-10EB-5C8E-674F2108422D}"/>
                    </a:ext>
                  </a:extLst>
                </p14:cNvPr>
                <p14:cNvContentPartPr/>
                <p14:nvPr/>
              </p14:nvContentPartPr>
              <p14:xfrm>
                <a:off x="8412875" y="3350188"/>
                <a:ext cx="70560" cy="116640"/>
              </p14:xfrm>
            </p:contentPart>
          </mc:Choice>
          <mc:Fallback>
            <p:pic>
              <p:nvPicPr>
                <p:cNvPr id="293" name="Freihand 292">
                  <a:extLst>
                    <a:ext uri="{FF2B5EF4-FFF2-40B4-BE49-F238E27FC236}">
                      <a16:creationId xmlns:a16="http://schemas.microsoft.com/office/drawing/2014/main" id="{390526C1-1EAD-10EB-5C8E-674F2108422D}"/>
                    </a:ext>
                  </a:extLst>
                </p:cNvPr>
                <p:cNvPicPr/>
                <p:nvPr/>
              </p:nvPicPr>
              <p:blipFill>
                <a:blip r:embed="rId297"/>
                <a:stretch>
                  <a:fillRect/>
                </a:stretch>
              </p:blipFill>
              <p:spPr>
                <a:xfrm>
                  <a:off x="8404235" y="3341188"/>
                  <a:ext cx="88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94" name="Freihand 293">
                  <a:extLst>
                    <a:ext uri="{FF2B5EF4-FFF2-40B4-BE49-F238E27FC236}">
                      <a16:creationId xmlns:a16="http://schemas.microsoft.com/office/drawing/2014/main" id="{5305098E-9B3E-678A-ECE5-E3C673C81ABC}"/>
                    </a:ext>
                  </a:extLst>
                </p14:cNvPr>
                <p14:cNvContentPartPr/>
                <p14:nvPr/>
              </p14:nvContentPartPr>
              <p14:xfrm>
                <a:off x="8444915" y="3254428"/>
                <a:ext cx="172440" cy="261000"/>
              </p14:xfrm>
            </p:contentPart>
          </mc:Choice>
          <mc:Fallback>
            <p:pic>
              <p:nvPicPr>
                <p:cNvPr id="294" name="Freihand 293">
                  <a:extLst>
                    <a:ext uri="{FF2B5EF4-FFF2-40B4-BE49-F238E27FC236}">
                      <a16:creationId xmlns:a16="http://schemas.microsoft.com/office/drawing/2014/main" id="{5305098E-9B3E-678A-ECE5-E3C673C81ABC}"/>
                    </a:ext>
                  </a:extLst>
                </p:cNvPr>
                <p:cNvPicPr/>
                <p:nvPr/>
              </p:nvPicPr>
              <p:blipFill>
                <a:blip r:embed="rId299"/>
                <a:stretch>
                  <a:fillRect/>
                </a:stretch>
              </p:blipFill>
              <p:spPr>
                <a:xfrm>
                  <a:off x="8435915" y="3245788"/>
                  <a:ext cx="1900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95" name="Freihand 294">
                  <a:extLst>
                    <a:ext uri="{FF2B5EF4-FFF2-40B4-BE49-F238E27FC236}">
                      <a16:creationId xmlns:a16="http://schemas.microsoft.com/office/drawing/2014/main" id="{98E9A68B-48C5-7887-08D1-A7484BA80C8B}"/>
                    </a:ext>
                  </a:extLst>
                </p14:cNvPr>
                <p14:cNvContentPartPr/>
                <p14:nvPr/>
              </p14:nvContentPartPr>
              <p14:xfrm>
                <a:off x="8663075" y="3261628"/>
                <a:ext cx="66600" cy="250920"/>
              </p14:xfrm>
            </p:contentPart>
          </mc:Choice>
          <mc:Fallback>
            <p:pic>
              <p:nvPicPr>
                <p:cNvPr id="295" name="Freihand 294">
                  <a:extLst>
                    <a:ext uri="{FF2B5EF4-FFF2-40B4-BE49-F238E27FC236}">
                      <a16:creationId xmlns:a16="http://schemas.microsoft.com/office/drawing/2014/main" id="{98E9A68B-48C5-7887-08D1-A7484BA80C8B}"/>
                    </a:ext>
                  </a:extLst>
                </p:cNvPr>
                <p:cNvPicPr/>
                <p:nvPr/>
              </p:nvPicPr>
              <p:blipFill>
                <a:blip r:embed="rId301"/>
                <a:stretch>
                  <a:fillRect/>
                </a:stretch>
              </p:blipFill>
              <p:spPr>
                <a:xfrm>
                  <a:off x="8654435" y="3252988"/>
                  <a:ext cx="842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96" name="Freihand 295">
                  <a:extLst>
                    <a:ext uri="{FF2B5EF4-FFF2-40B4-BE49-F238E27FC236}">
                      <a16:creationId xmlns:a16="http://schemas.microsoft.com/office/drawing/2014/main" id="{0D12F999-C7F9-32EF-3B2F-8ED7CE08E42A}"/>
                    </a:ext>
                  </a:extLst>
                </p14:cNvPr>
                <p14:cNvContentPartPr/>
                <p14:nvPr/>
              </p14:nvContentPartPr>
              <p14:xfrm>
                <a:off x="8897435" y="3339028"/>
                <a:ext cx="166320" cy="133200"/>
              </p14:xfrm>
            </p:contentPart>
          </mc:Choice>
          <mc:Fallback>
            <p:pic>
              <p:nvPicPr>
                <p:cNvPr id="296" name="Freihand 295">
                  <a:extLst>
                    <a:ext uri="{FF2B5EF4-FFF2-40B4-BE49-F238E27FC236}">
                      <a16:creationId xmlns:a16="http://schemas.microsoft.com/office/drawing/2014/main" id="{0D12F999-C7F9-32EF-3B2F-8ED7CE08E42A}"/>
                    </a:ext>
                  </a:extLst>
                </p:cNvPr>
                <p:cNvPicPr/>
                <p:nvPr/>
              </p:nvPicPr>
              <p:blipFill>
                <a:blip r:embed="rId303"/>
                <a:stretch>
                  <a:fillRect/>
                </a:stretch>
              </p:blipFill>
              <p:spPr>
                <a:xfrm>
                  <a:off x="8888435" y="3330028"/>
                  <a:ext cx="183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97" name="Freihand 296">
                  <a:extLst>
                    <a:ext uri="{FF2B5EF4-FFF2-40B4-BE49-F238E27FC236}">
                      <a16:creationId xmlns:a16="http://schemas.microsoft.com/office/drawing/2014/main" id="{AC21BCB4-7FFF-0891-73F9-37DEE74A02B9}"/>
                    </a:ext>
                  </a:extLst>
                </p14:cNvPr>
                <p14:cNvContentPartPr/>
                <p14:nvPr/>
              </p14:nvContentPartPr>
              <p14:xfrm>
                <a:off x="9267515" y="3281068"/>
                <a:ext cx="32760" cy="186120"/>
              </p14:xfrm>
            </p:contentPart>
          </mc:Choice>
          <mc:Fallback>
            <p:pic>
              <p:nvPicPr>
                <p:cNvPr id="297" name="Freihand 296">
                  <a:extLst>
                    <a:ext uri="{FF2B5EF4-FFF2-40B4-BE49-F238E27FC236}">
                      <a16:creationId xmlns:a16="http://schemas.microsoft.com/office/drawing/2014/main" id="{AC21BCB4-7FFF-0891-73F9-37DEE74A02B9}"/>
                    </a:ext>
                  </a:extLst>
                </p:cNvPr>
                <p:cNvPicPr/>
                <p:nvPr/>
              </p:nvPicPr>
              <p:blipFill>
                <a:blip r:embed="rId305"/>
                <a:stretch>
                  <a:fillRect/>
                </a:stretch>
              </p:blipFill>
              <p:spPr>
                <a:xfrm>
                  <a:off x="9258875" y="3272068"/>
                  <a:ext cx="50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98" name="Freihand 297">
                  <a:extLst>
                    <a:ext uri="{FF2B5EF4-FFF2-40B4-BE49-F238E27FC236}">
                      <a16:creationId xmlns:a16="http://schemas.microsoft.com/office/drawing/2014/main" id="{CE73F292-A41A-0776-25E9-5E47FFFC6D7A}"/>
                    </a:ext>
                  </a:extLst>
                </p14:cNvPr>
                <p14:cNvContentPartPr/>
                <p14:nvPr/>
              </p14:nvContentPartPr>
              <p14:xfrm>
                <a:off x="9181115" y="3256228"/>
                <a:ext cx="231120" cy="204840"/>
              </p14:xfrm>
            </p:contentPart>
          </mc:Choice>
          <mc:Fallback>
            <p:pic>
              <p:nvPicPr>
                <p:cNvPr id="298" name="Freihand 297">
                  <a:extLst>
                    <a:ext uri="{FF2B5EF4-FFF2-40B4-BE49-F238E27FC236}">
                      <a16:creationId xmlns:a16="http://schemas.microsoft.com/office/drawing/2014/main" id="{CE73F292-A41A-0776-25E9-5E47FFFC6D7A}"/>
                    </a:ext>
                  </a:extLst>
                </p:cNvPr>
                <p:cNvPicPr/>
                <p:nvPr/>
              </p:nvPicPr>
              <p:blipFill>
                <a:blip r:embed="rId307"/>
                <a:stretch>
                  <a:fillRect/>
                </a:stretch>
              </p:blipFill>
              <p:spPr>
                <a:xfrm>
                  <a:off x="9172115" y="3247228"/>
                  <a:ext cx="248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99" name="Freihand 298">
                  <a:extLst>
                    <a:ext uri="{FF2B5EF4-FFF2-40B4-BE49-F238E27FC236}">
                      <a16:creationId xmlns:a16="http://schemas.microsoft.com/office/drawing/2014/main" id="{3D3EFE81-DE37-807D-B7F5-1FCFFF57BF59}"/>
                    </a:ext>
                  </a:extLst>
                </p14:cNvPr>
                <p14:cNvContentPartPr/>
                <p14:nvPr/>
              </p14:nvContentPartPr>
              <p14:xfrm>
                <a:off x="9454715" y="3254068"/>
                <a:ext cx="86040" cy="207000"/>
              </p14:xfrm>
            </p:contentPart>
          </mc:Choice>
          <mc:Fallback>
            <p:pic>
              <p:nvPicPr>
                <p:cNvPr id="299" name="Freihand 298">
                  <a:extLst>
                    <a:ext uri="{FF2B5EF4-FFF2-40B4-BE49-F238E27FC236}">
                      <a16:creationId xmlns:a16="http://schemas.microsoft.com/office/drawing/2014/main" id="{3D3EFE81-DE37-807D-B7F5-1FCFFF57BF59}"/>
                    </a:ext>
                  </a:extLst>
                </p:cNvPr>
                <p:cNvPicPr/>
                <p:nvPr/>
              </p:nvPicPr>
              <p:blipFill>
                <a:blip r:embed="rId309"/>
                <a:stretch>
                  <a:fillRect/>
                </a:stretch>
              </p:blipFill>
              <p:spPr>
                <a:xfrm>
                  <a:off x="9445715" y="3245068"/>
                  <a:ext cx="1036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00" name="Freihand 299">
                  <a:extLst>
                    <a:ext uri="{FF2B5EF4-FFF2-40B4-BE49-F238E27FC236}">
                      <a16:creationId xmlns:a16="http://schemas.microsoft.com/office/drawing/2014/main" id="{C443774B-2786-D8F8-03E8-5A1ECA2B92EE}"/>
                    </a:ext>
                  </a:extLst>
                </p14:cNvPr>
                <p14:cNvContentPartPr/>
                <p14:nvPr/>
              </p14:nvContentPartPr>
              <p14:xfrm>
                <a:off x="9609875" y="3247228"/>
                <a:ext cx="34920" cy="154080"/>
              </p14:xfrm>
            </p:contentPart>
          </mc:Choice>
          <mc:Fallback>
            <p:pic>
              <p:nvPicPr>
                <p:cNvPr id="300" name="Freihand 299">
                  <a:extLst>
                    <a:ext uri="{FF2B5EF4-FFF2-40B4-BE49-F238E27FC236}">
                      <a16:creationId xmlns:a16="http://schemas.microsoft.com/office/drawing/2014/main" id="{C443774B-2786-D8F8-03E8-5A1ECA2B92EE}"/>
                    </a:ext>
                  </a:extLst>
                </p:cNvPr>
                <p:cNvPicPr/>
                <p:nvPr/>
              </p:nvPicPr>
              <p:blipFill>
                <a:blip r:embed="rId311"/>
                <a:stretch>
                  <a:fillRect/>
                </a:stretch>
              </p:blipFill>
              <p:spPr>
                <a:xfrm>
                  <a:off x="9600875" y="3238588"/>
                  <a:ext cx="52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01" name="Freihand 300">
                  <a:extLst>
                    <a:ext uri="{FF2B5EF4-FFF2-40B4-BE49-F238E27FC236}">
                      <a16:creationId xmlns:a16="http://schemas.microsoft.com/office/drawing/2014/main" id="{529306FC-D7B2-47E7-F89F-0D20F679E582}"/>
                    </a:ext>
                  </a:extLst>
                </p14:cNvPr>
                <p14:cNvContentPartPr/>
                <p14:nvPr/>
              </p14:nvContentPartPr>
              <p14:xfrm>
                <a:off x="9679355" y="3373948"/>
                <a:ext cx="65880" cy="91080"/>
              </p14:xfrm>
            </p:contentPart>
          </mc:Choice>
          <mc:Fallback>
            <p:pic>
              <p:nvPicPr>
                <p:cNvPr id="301" name="Freihand 300">
                  <a:extLst>
                    <a:ext uri="{FF2B5EF4-FFF2-40B4-BE49-F238E27FC236}">
                      <a16:creationId xmlns:a16="http://schemas.microsoft.com/office/drawing/2014/main" id="{529306FC-D7B2-47E7-F89F-0D20F679E582}"/>
                    </a:ext>
                  </a:extLst>
                </p:cNvPr>
                <p:cNvPicPr/>
                <p:nvPr/>
              </p:nvPicPr>
              <p:blipFill>
                <a:blip r:embed="rId313"/>
                <a:stretch>
                  <a:fillRect/>
                </a:stretch>
              </p:blipFill>
              <p:spPr>
                <a:xfrm>
                  <a:off x="9670355" y="3364948"/>
                  <a:ext cx="83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02" name="Freihand 301">
                  <a:extLst>
                    <a:ext uri="{FF2B5EF4-FFF2-40B4-BE49-F238E27FC236}">
                      <a16:creationId xmlns:a16="http://schemas.microsoft.com/office/drawing/2014/main" id="{98E2F949-065B-CAC4-7648-2D435AE52234}"/>
                    </a:ext>
                  </a:extLst>
                </p14:cNvPr>
                <p14:cNvContentPartPr/>
                <p14:nvPr/>
              </p14:nvContentPartPr>
              <p14:xfrm>
                <a:off x="9813275" y="3237508"/>
                <a:ext cx="73800" cy="222480"/>
              </p14:xfrm>
            </p:contentPart>
          </mc:Choice>
          <mc:Fallback>
            <p:pic>
              <p:nvPicPr>
                <p:cNvPr id="302" name="Freihand 301">
                  <a:extLst>
                    <a:ext uri="{FF2B5EF4-FFF2-40B4-BE49-F238E27FC236}">
                      <a16:creationId xmlns:a16="http://schemas.microsoft.com/office/drawing/2014/main" id="{98E2F949-065B-CAC4-7648-2D435AE52234}"/>
                    </a:ext>
                  </a:extLst>
                </p:cNvPr>
                <p:cNvPicPr/>
                <p:nvPr/>
              </p:nvPicPr>
              <p:blipFill>
                <a:blip r:embed="rId315"/>
                <a:stretch>
                  <a:fillRect/>
                </a:stretch>
              </p:blipFill>
              <p:spPr>
                <a:xfrm>
                  <a:off x="9804275" y="3228508"/>
                  <a:ext cx="91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03" name="Freihand 302">
                  <a:extLst>
                    <a:ext uri="{FF2B5EF4-FFF2-40B4-BE49-F238E27FC236}">
                      <a16:creationId xmlns:a16="http://schemas.microsoft.com/office/drawing/2014/main" id="{181888CF-CC82-0113-2AEA-704D0D40705D}"/>
                    </a:ext>
                  </a:extLst>
                </p14:cNvPr>
                <p14:cNvContentPartPr/>
                <p14:nvPr/>
              </p14:nvContentPartPr>
              <p14:xfrm>
                <a:off x="10170035" y="3288268"/>
                <a:ext cx="97560" cy="157680"/>
              </p14:xfrm>
            </p:contentPart>
          </mc:Choice>
          <mc:Fallback>
            <p:pic>
              <p:nvPicPr>
                <p:cNvPr id="303" name="Freihand 302">
                  <a:extLst>
                    <a:ext uri="{FF2B5EF4-FFF2-40B4-BE49-F238E27FC236}">
                      <a16:creationId xmlns:a16="http://schemas.microsoft.com/office/drawing/2014/main" id="{181888CF-CC82-0113-2AEA-704D0D40705D}"/>
                    </a:ext>
                  </a:extLst>
                </p:cNvPr>
                <p:cNvPicPr/>
                <p:nvPr/>
              </p:nvPicPr>
              <p:blipFill>
                <a:blip r:embed="rId317"/>
                <a:stretch>
                  <a:fillRect/>
                </a:stretch>
              </p:blipFill>
              <p:spPr>
                <a:xfrm>
                  <a:off x="10161035" y="3279628"/>
                  <a:ext cx="1152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04" name="Freihand 303">
                  <a:extLst>
                    <a:ext uri="{FF2B5EF4-FFF2-40B4-BE49-F238E27FC236}">
                      <a16:creationId xmlns:a16="http://schemas.microsoft.com/office/drawing/2014/main" id="{BBFD6E88-0773-09E3-0E36-4E2A2E00D84F}"/>
                    </a:ext>
                  </a:extLst>
                </p14:cNvPr>
                <p14:cNvContentPartPr/>
                <p14:nvPr/>
              </p14:nvContentPartPr>
              <p14:xfrm>
                <a:off x="10332035" y="3307348"/>
                <a:ext cx="182160" cy="83520"/>
              </p14:xfrm>
            </p:contentPart>
          </mc:Choice>
          <mc:Fallback>
            <p:pic>
              <p:nvPicPr>
                <p:cNvPr id="304" name="Freihand 303">
                  <a:extLst>
                    <a:ext uri="{FF2B5EF4-FFF2-40B4-BE49-F238E27FC236}">
                      <a16:creationId xmlns:a16="http://schemas.microsoft.com/office/drawing/2014/main" id="{BBFD6E88-0773-09E3-0E36-4E2A2E00D84F}"/>
                    </a:ext>
                  </a:extLst>
                </p:cNvPr>
                <p:cNvPicPr/>
                <p:nvPr/>
              </p:nvPicPr>
              <p:blipFill>
                <a:blip r:embed="rId319"/>
                <a:stretch>
                  <a:fillRect/>
                </a:stretch>
              </p:blipFill>
              <p:spPr>
                <a:xfrm>
                  <a:off x="10323395" y="3298708"/>
                  <a:ext cx="199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05" name="Freihand 304">
                  <a:extLst>
                    <a:ext uri="{FF2B5EF4-FFF2-40B4-BE49-F238E27FC236}">
                      <a16:creationId xmlns:a16="http://schemas.microsoft.com/office/drawing/2014/main" id="{E661B59D-D7A5-DC0F-9C85-BBC52966D8F4}"/>
                    </a:ext>
                  </a:extLst>
                </p14:cNvPr>
                <p14:cNvContentPartPr/>
                <p14:nvPr/>
              </p14:nvContentPartPr>
              <p14:xfrm>
                <a:off x="10460555" y="3203308"/>
                <a:ext cx="4680" cy="10800"/>
              </p14:xfrm>
            </p:contentPart>
          </mc:Choice>
          <mc:Fallback>
            <p:pic>
              <p:nvPicPr>
                <p:cNvPr id="305" name="Freihand 304">
                  <a:extLst>
                    <a:ext uri="{FF2B5EF4-FFF2-40B4-BE49-F238E27FC236}">
                      <a16:creationId xmlns:a16="http://schemas.microsoft.com/office/drawing/2014/main" id="{E661B59D-D7A5-DC0F-9C85-BBC52966D8F4}"/>
                    </a:ext>
                  </a:extLst>
                </p:cNvPr>
                <p:cNvPicPr/>
                <p:nvPr/>
              </p:nvPicPr>
              <p:blipFill>
                <a:blip r:embed="rId321"/>
                <a:stretch>
                  <a:fillRect/>
                </a:stretch>
              </p:blipFill>
              <p:spPr>
                <a:xfrm>
                  <a:off x="10451915" y="3194668"/>
                  <a:ext cx="22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06" name="Freihand 305">
                  <a:extLst>
                    <a:ext uri="{FF2B5EF4-FFF2-40B4-BE49-F238E27FC236}">
                      <a16:creationId xmlns:a16="http://schemas.microsoft.com/office/drawing/2014/main" id="{C9BB0776-AC41-261C-9A00-B026933E2CBC}"/>
                    </a:ext>
                  </a:extLst>
                </p14:cNvPr>
                <p14:cNvContentPartPr/>
                <p14:nvPr/>
              </p14:nvContentPartPr>
              <p14:xfrm>
                <a:off x="10584755" y="3297988"/>
                <a:ext cx="117720" cy="107280"/>
              </p14:xfrm>
            </p:contentPart>
          </mc:Choice>
          <mc:Fallback>
            <p:pic>
              <p:nvPicPr>
                <p:cNvPr id="306" name="Freihand 305">
                  <a:extLst>
                    <a:ext uri="{FF2B5EF4-FFF2-40B4-BE49-F238E27FC236}">
                      <a16:creationId xmlns:a16="http://schemas.microsoft.com/office/drawing/2014/main" id="{C9BB0776-AC41-261C-9A00-B026933E2CBC}"/>
                    </a:ext>
                  </a:extLst>
                </p:cNvPr>
                <p:cNvPicPr/>
                <p:nvPr/>
              </p:nvPicPr>
              <p:blipFill>
                <a:blip r:embed="rId323"/>
                <a:stretch>
                  <a:fillRect/>
                </a:stretch>
              </p:blipFill>
              <p:spPr>
                <a:xfrm>
                  <a:off x="10576115" y="3289348"/>
                  <a:ext cx="135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07" name="Freihand 306">
                  <a:extLst>
                    <a:ext uri="{FF2B5EF4-FFF2-40B4-BE49-F238E27FC236}">
                      <a16:creationId xmlns:a16="http://schemas.microsoft.com/office/drawing/2014/main" id="{75D1A675-52E0-95A5-0CC2-55880B73B52B}"/>
                    </a:ext>
                  </a:extLst>
                </p14:cNvPr>
                <p14:cNvContentPartPr/>
                <p14:nvPr/>
              </p14:nvContentPartPr>
              <p14:xfrm>
                <a:off x="10724795" y="3293308"/>
                <a:ext cx="106560" cy="114120"/>
              </p14:xfrm>
            </p:contentPart>
          </mc:Choice>
          <mc:Fallback>
            <p:pic>
              <p:nvPicPr>
                <p:cNvPr id="307" name="Freihand 306">
                  <a:extLst>
                    <a:ext uri="{FF2B5EF4-FFF2-40B4-BE49-F238E27FC236}">
                      <a16:creationId xmlns:a16="http://schemas.microsoft.com/office/drawing/2014/main" id="{75D1A675-52E0-95A5-0CC2-55880B73B52B}"/>
                    </a:ext>
                  </a:extLst>
                </p:cNvPr>
                <p:cNvPicPr/>
                <p:nvPr/>
              </p:nvPicPr>
              <p:blipFill>
                <a:blip r:embed="rId325"/>
                <a:stretch>
                  <a:fillRect/>
                </a:stretch>
              </p:blipFill>
              <p:spPr>
                <a:xfrm>
                  <a:off x="10716155" y="3284668"/>
                  <a:ext cx="124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08" name="Freihand 307">
                  <a:extLst>
                    <a:ext uri="{FF2B5EF4-FFF2-40B4-BE49-F238E27FC236}">
                      <a16:creationId xmlns:a16="http://schemas.microsoft.com/office/drawing/2014/main" id="{076DB6AB-7BB7-5088-5566-EBE948842334}"/>
                    </a:ext>
                  </a:extLst>
                </p14:cNvPr>
                <p14:cNvContentPartPr/>
                <p14:nvPr/>
              </p14:nvContentPartPr>
              <p14:xfrm>
                <a:off x="11035835" y="3257668"/>
                <a:ext cx="313560" cy="98640"/>
              </p14:xfrm>
            </p:contentPart>
          </mc:Choice>
          <mc:Fallback>
            <p:pic>
              <p:nvPicPr>
                <p:cNvPr id="308" name="Freihand 307">
                  <a:extLst>
                    <a:ext uri="{FF2B5EF4-FFF2-40B4-BE49-F238E27FC236}">
                      <a16:creationId xmlns:a16="http://schemas.microsoft.com/office/drawing/2014/main" id="{076DB6AB-7BB7-5088-5566-EBE948842334}"/>
                    </a:ext>
                  </a:extLst>
                </p:cNvPr>
                <p:cNvPicPr/>
                <p:nvPr/>
              </p:nvPicPr>
              <p:blipFill>
                <a:blip r:embed="rId327"/>
                <a:stretch>
                  <a:fillRect/>
                </a:stretch>
              </p:blipFill>
              <p:spPr>
                <a:xfrm>
                  <a:off x="11026835" y="3249028"/>
                  <a:ext cx="331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09" name="Freihand 308">
                  <a:extLst>
                    <a:ext uri="{FF2B5EF4-FFF2-40B4-BE49-F238E27FC236}">
                      <a16:creationId xmlns:a16="http://schemas.microsoft.com/office/drawing/2014/main" id="{7CFA1409-F14D-21D3-7C65-BEF0A9B3F504}"/>
                    </a:ext>
                  </a:extLst>
                </p14:cNvPr>
                <p14:cNvContentPartPr/>
                <p14:nvPr/>
              </p14:nvContentPartPr>
              <p14:xfrm>
                <a:off x="8102195" y="3696148"/>
                <a:ext cx="123480" cy="127080"/>
              </p14:xfrm>
            </p:contentPart>
          </mc:Choice>
          <mc:Fallback>
            <p:pic>
              <p:nvPicPr>
                <p:cNvPr id="309" name="Freihand 308">
                  <a:extLst>
                    <a:ext uri="{FF2B5EF4-FFF2-40B4-BE49-F238E27FC236}">
                      <a16:creationId xmlns:a16="http://schemas.microsoft.com/office/drawing/2014/main" id="{7CFA1409-F14D-21D3-7C65-BEF0A9B3F504}"/>
                    </a:ext>
                  </a:extLst>
                </p:cNvPr>
                <p:cNvPicPr/>
                <p:nvPr/>
              </p:nvPicPr>
              <p:blipFill>
                <a:blip r:embed="rId329"/>
                <a:stretch>
                  <a:fillRect/>
                </a:stretch>
              </p:blipFill>
              <p:spPr>
                <a:xfrm>
                  <a:off x="8093195" y="3687148"/>
                  <a:ext cx="141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10" name="Freihand 309">
                  <a:extLst>
                    <a:ext uri="{FF2B5EF4-FFF2-40B4-BE49-F238E27FC236}">
                      <a16:creationId xmlns:a16="http://schemas.microsoft.com/office/drawing/2014/main" id="{4DDD3012-7BB8-61DA-B1E2-94BF9DB91C36}"/>
                    </a:ext>
                  </a:extLst>
                </p14:cNvPr>
                <p14:cNvContentPartPr/>
                <p14:nvPr/>
              </p14:nvContentPartPr>
              <p14:xfrm>
                <a:off x="8266715" y="3760588"/>
                <a:ext cx="76320" cy="56880"/>
              </p14:xfrm>
            </p:contentPart>
          </mc:Choice>
          <mc:Fallback>
            <p:pic>
              <p:nvPicPr>
                <p:cNvPr id="310" name="Freihand 309">
                  <a:extLst>
                    <a:ext uri="{FF2B5EF4-FFF2-40B4-BE49-F238E27FC236}">
                      <a16:creationId xmlns:a16="http://schemas.microsoft.com/office/drawing/2014/main" id="{4DDD3012-7BB8-61DA-B1E2-94BF9DB91C36}"/>
                    </a:ext>
                  </a:extLst>
                </p:cNvPr>
                <p:cNvPicPr/>
                <p:nvPr/>
              </p:nvPicPr>
              <p:blipFill>
                <a:blip r:embed="rId331"/>
                <a:stretch>
                  <a:fillRect/>
                </a:stretch>
              </p:blipFill>
              <p:spPr>
                <a:xfrm>
                  <a:off x="8258075" y="3751948"/>
                  <a:ext cx="93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11" name="Freihand 310">
                  <a:extLst>
                    <a:ext uri="{FF2B5EF4-FFF2-40B4-BE49-F238E27FC236}">
                      <a16:creationId xmlns:a16="http://schemas.microsoft.com/office/drawing/2014/main" id="{A60C8A4E-AF80-8A9A-3ED4-8AC3F78CE0F3}"/>
                    </a:ext>
                  </a:extLst>
                </p14:cNvPr>
                <p14:cNvContentPartPr/>
                <p14:nvPr/>
              </p14:nvContentPartPr>
              <p14:xfrm>
                <a:off x="8385515" y="3715948"/>
                <a:ext cx="162720" cy="83880"/>
              </p14:xfrm>
            </p:contentPart>
          </mc:Choice>
          <mc:Fallback>
            <p:pic>
              <p:nvPicPr>
                <p:cNvPr id="311" name="Freihand 310">
                  <a:extLst>
                    <a:ext uri="{FF2B5EF4-FFF2-40B4-BE49-F238E27FC236}">
                      <a16:creationId xmlns:a16="http://schemas.microsoft.com/office/drawing/2014/main" id="{A60C8A4E-AF80-8A9A-3ED4-8AC3F78CE0F3}"/>
                    </a:ext>
                  </a:extLst>
                </p:cNvPr>
                <p:cNvPicPr/>
                <p:nvPr/>
              </p:nvPicPr>
              <p:blipFill>
                <a:blip r:embed="rId333"/>
                <a:stretch>
                  <a:fillRect/>
                </a:stretch>
              </p:blipFill>
              <p:spPr>
                <a:xfrm>
                  <a:off x="8376875" y="3706948"/>
                  <a:ext cx="180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12" name="Freihand 311">
                  <a:extLst>
                    <a:ext uri="{FF2B5EF4-FFF2-40B4-BE49-F238E27FC236}">
                      <a16:creationId xmlns:a16="http://schemas.microsoft.com/office/drawing/2014/main" id="{17530F65-1C2B-D495-AAF7-78BEDF79129C}"/>
                    </a:ext>
                  </a:extLst>
                </p14:cNvPr>
                <p14:cNvContentPartPr/>
                <p14:nvPr/>
              </p14:nvContentPartPr>
              <p14:xfrm>
                <a:off x="8739755" y="3722788"/>
                <a:ext cx="119160" cy="78840"/>
              </p14:xfrm>
            </p:contentPart>
          </mc:Choice>
          <mc:Fallback>
            <p:pic>
              <p:nvPicPr>
                <p:cNvPr id="312" name="Freihand 311">
                  <a:extLst>
                    <a:ext uri="{FF2B5EF4-FFF2-40B4-BE49-F238E27FC236}">
                      <a16:creationId xmlns:a16="http://schemas.microsoft.com/office/drawing/2014/main" id="{17530F65-1C2B-D495-AAF7-78BEDF79129C}"/>
                    </a:ext>
                  </a:extLst>
                </p:cNvPr>
                <p:cNvPicPr/>
                <p:nvPr/>
              </p:nvPicPr>
              <p:blipFill>
                <a:blip r:embed="rId335"/>
                <a:stretch>
                  <a:fillRect/>
                </a:stretch>
              </p:blipFill>
              <p:spPr>
                <a:xfrm>
                  <a:off x="8731115" y="3714148"/>
                  <a:ext cx="136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13" name="Freihand 312">
                  <a:extLst>
                    <a:ext uri="{FF2B5EF4-FFF2-40B4-BE49-F238E27FC236}">
                      <a16:creationId xmlns:a16="http://schemas.microsoft.com/office/drawing/2014/main" id="{E3B31D05-8E60-AD52-26AE-3C1FF6D1670F}"/>
                    </a:ext>
                  </a:extLst>
                </p14:cNvPr>
                <p14:cNvContentPartPr/>
                <p14:nvPr/>
              </p14:nvContentPartPr>
              <p14:xfrm>
                <a:off x="9054395" y="3720628"/>
                <a:ext cx="166320" cy="65520"/>
              </p14:xfrm>
            </p:contentPart>
          </mc:Choice>
          <mc:Fallback>
            <p:pic>
              <p:nvPicPr>
                <p:cNvPr id="313" name="Freihand 312">
                  <a:extLst>
                    <a:ext uri="{FF2B5EF4-FFF2-40B4-BE49-F238E27FC236}">
                      <a16:creationId xmlns:a16="http://schemas.microsoft.com/office/drawing/2014/main" id="{E3B31D05-8E60-AD52-26AE-3C1FF6D1670F}"/>
                    </a:ext>
                  </a:extLst>
                </p:cNvPr>
                <p:cNvPicPr/>
                <p:nvPr/>
              </p:nvPicPr>
              <p:blipFill>
                <a:blip r:embed="rId337"/>
                <a:stretch>
                  <a:fillRect/>
                </a:stretch>
              </p:blipFill>
              <p:spPr>
                <a:xfrm>
                  <a:off x="9045395" y="3711988"/>
                  <a:ext cx="183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14" name="Freihand 313">
                  <a:extLst>
                    <a:ext uri="{FF2B5EF4-FFF2-40B4-BE49-F238E27FC236}">
                      <a16:creationId xmlns:a16="http://schemas.microsoft.com/office/drawing/2014/main" id="{F3294CE9-CA90-54E3-565F-F70DB053A2AC}"/>
                    </a:ext>
                  </a:extLst>
                </p14:cNvPr>
                <p14:cNvContentPartPr/>
                <p14:nvPr/>
              </p14:nvContentPartPr>
              <p14:xfrm>
                <a:off x="9254555" y="3700468"/>
                <a:ext cx="102600" cy="58680"/>
              </p14:xfrm>
            </p:contentPart>
          </mc:Choice>
          <mc:Fallback>
            <p:pic>
              <p:nvPicPr>
                <p:cNvPr id="314" name="Freihand 313">
                  <a:extLst>
                    <a:ext uri="{FF2B5EF4-FFF2-40B4-BE49-F238E27FC236}">
                      <a16:creationId xmlns:a16="http://schemas.microsoft.com/office/drawing/2014/main" id="{F3294CE9-CA90-54E3-565F-F70DB053A2AC}"/>
                    </a:ext>
                  </a:extLst>
                </p:cNvPr>
                <p:cNvPicPr/>
                <p:nvPr/>
              </p:nvPicPr>
              <p:blipFill>
                <a:blip r:embed="rId339"/>
                <a:stretch>
                  <a:fillRect/>
                </a:stretch>
              </p:blipFill>
              <p:spPr>
                <a:xfrm>
                  <a:off x="9245555" y="3691468"/>
                  <a:ext cx="120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15" name="Freihand 314">
                  <a:extLst>
                    <a:ext uri="{FF2B5EF4-FFF2-40B4-BE49-F238E27FC236}">
                      <a16:creationId xmlns:a16="http://schemas.microsoft.com/office/drawing/2014/main" id="{6BF836D5-44F1-609C-0A76-801717D108E6}"/>
                    </a:ext>
                  </a:extLst>
                </p14:cNvPr>
                <p14:cNvContentPartPr/>
                <p14:nvPr/>
              </p14:nvContentPartPr>
              <p14:xfrm>
                <a:off x="9362555" y="3700828"/>
                <a:ext cx="82800" cy="198000"/>
              </p14:xfrm>
            </p:contentPart>
          </mc:Choice>
          <mc:Fallback>
            <p:pic>
              <p:nvPicPr>
                <p:cNvPr id="315" name="Freihand 314">
                  <a:extLst>
                    <a:ext uri="{FF2B5EF4-FFF2-40B4-BE49-F238E27FC236}">
                      <a16:creationId xmlns:a16="http://schemas.microsoft.com/office/drawing/2014/main" id="{6BF836D5-44F1-609C-0A76-801717D108E6}"/>
                    </a:ext>
                  </a:extLst>
                </p:cNvPr>
                <p:cNvPicPr/>
                <p:nvPr/>
              </p:nvPicPr>
              <p:blipFill>
                <a:blip r:embed="rId341"/>
                <a:stretch>
                  <a:fillRect/>
                </a:stretch>
              </p:blipFill>
              <p:spPr>
                <a:xfrm>
                  <a:off x="9353555" y="3692188"/>
                  <a:ext cx="100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16" name="Freihand 315">
                  <a:extLst>
                    <a:ext uri="{FF2B5EF4-FFF2-40B4-BE49-F238E27FC236}">
                      <a16:creationId xmlns:a16="http://schemas.microsoft.com/office/drawing/2014/main" id="{87B7F44C-06D2-BAAA-1B94-60629C40F5FD}"/>
                    </a:ext>
                  </a:extLst>
                </p14:cNvPr>
                <p14:cNvContentPartPr/>
                <p14:nvPr/>
              </p14:nvContentPartPr>
              <p14:xfrm>
                <a:off x="9458315" y="3601828"/>
                <a:ext cx="392040" cy="160200"/>
              </p14:xfrm>
            </p:contentPart>
          </mc:Choice>
          <mc:Fallback>
            <p:pic>
              <p:nvPicPr>
                <p:cNvPr id="316" name="Freihand 315">
                  <a:extLst>
                    <a:ext uri="{FF2B5EF4-FFF2-40B4-BE49-F238E27FC236}">
                      <a16:creationId xmlns:a16="http://schemas.microsoft.com/office/drawing/2014/main" id="{87B7F44C-06D2-BAAA-1B94-60629C40F5FD}"/>
                    </a:ext>
                  </a:extLst>
                </p:cNvPr>
                <p:cNvPicPr/>
                <p:nvPr/>
              </p:nvPicPr>
              <p:blipFill>
                <a:blip r:embed="rId343"/>
                <a:stretch>
                  <a:fillRect/>
                </a:stretch>
              </p:blipFill>
              <p:spPr>
                <a:xfrm>
                  <a:off x="9449675" y="3593188"/>
                  <a:ext cx="409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17" name="Freihand 316">
                  <a:extLst>
                    <a:ext uri="{FF2B5EF4-FFF2-40B4-BE49-F238E27FC236}">
                      <a16:creationId xmlns:a16="http://schemas.microsoft.com/office/drawing/2014/main" id="{8891CD84-7510-A3A2-A477-902A323F6439}"/>
                    </a:ext>
                  </a:extLst>
                </p14:cNvPr>
                <p14:cNvContentPartPr/>
                <p14:nvPr/>
              </p14:nvContentPartPr>
              <p14:xfrm>
                <a:off x="9799235" y="3604348"/>
                <a:ext cx="25200" cy="22320"/>
              </p14:xfrm>
            </p:contentPart>
          </mc:Choice>
          <mc:Fallback>
            <p:pic>
              <p:nvPicPr>
                <p:cNvPr id="317" name="Freihand 316">
                  <a:extLst>
                    <a:ext uri="{FF2B5EF4-FFF2-40B4-BE49-F238E27FC236}">
                      <a16:creationId xmlns:a16="http://schemas.microsoft.com/office/drawing/2014/main" id="{8891CD84-7510-A3A2-A477-902A323F6439}"/>
                    </a:ext>
                  </a:extLst>
                </p:cNvPr>
                <p:cNvPicPr/>
                <p:nvPr/>
              </p:nvPicPr>
              <p:blipFill>
                <a:blip r:embed="rId345"/>
                <a:stretch>
                  <a:fillRect/>
                </a:stretch>
              </p:blipFill>
              <p:spPr>
                <a:xfrm>
                  <a:off x="9790595" y="3595708"/>
                  <a:ext cx="42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18" name="Freihand 317">
                  <a:extLst>
                    <a:ext uri="{FF2B5EF4-FFF2-40B4-BE49-F238E27FC236}">
                      <a16:creationId xmlns:a16="http://schemas.microsoft.com/office/drawing/2014/main" id="{09B76FBC-6F40-695F-D395-BD0586F8BFC1}"/>
                    </a:ext>
                  </a:extLst>
                </p14:cNvPr>
                <p14:cNvContentPartPr/>
                <p14:nvPr/>
              </p14:nvContentPartPr>
              <p14:xfrm>
                <a:off x="9946115" y="3664468"/>
                <a:ext cx="157320" cy="91440"/>
              </p14:xfrm>
            </p:contentPart>
          </mc:Choice>
          <mc:Fallback>
            <p:pic>
              <p:nvPicPr>
                <p:cNvPr id="318" name="Freihand 317">
                  <a:extLst>
                    <a:ext uri="{FF2B5EF4-FFF2-40B4-BE49-F238E27FC236}">
                      <a16:creationId xmlns:a16="http://schemas.microsoft.com/office/drawing/2014/main" id="{09B76FBC-6F40-695F-D395-BD0586F8BFC1}"/>
                    </a:ext>
                  </a:extLst>
                </p:cNvPr>
                <p:cNvPicPr/>
                <p:nvPr/>
              </p:nvPicPr>
              <p:blipFill>
                <a:blip r:embed="rId347"/>
                <a:stretch>
                  <a:fillRect/>
                </a:stretch>
              </p:blipFill>
              <p:spPr>
                <a:xfrm>
                  <a:off x="9937115" y="3655828"/>
                  <a:ext cx="174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19" name="Freihand 318">
                  <a:extLst>
                    <a:ext uri="{FF2B5EF4-FFF2-40B4-BE49-F238E27FC236}">
                      <a16:creationId xmlns:a16="http://schemas.microsoft.com/office/drawing/2014/main" id="{5316298A-852A-A49B-8D39-FCE6BD1A11D9}"/>
                    </a:ext>
                  </a:extLst>
                </p14:cNvPr>
                <p14:cNvContentPartPr/>
                <p14:nvPr/>
              </p14:nvContentPartPr>
              <p14:xfrm>
                <a:off x="10289555" y="3555028"/>
                <a:ext cx="190800" cy="183600"/>
              </p14:xfrm>
            </p:contentPart>
          </mc:Choice>
          <mc:Fallback>
            <p:pic>
              <p:nvPicPr>
                <p:cNvPr id="319" name="Freihand 318">
                  <a:extLst>
                    <a:ext uri="{FF2B5EF4-FFF2-40B4-BE49-F238E27FC236}">
                      <a16:creationId xmlns:a16="http://schemas.microsoft.com/office/drawing/2014/main" id="{5316298A-852A-A49B-8D39-FCE6BD1A11D9}"/>
                    </a:ext>
                  </a:extLst>
                </p:cNvPr>
                <p:cNvPicPr/>
                <p:nvPr/>
              </p:nvPicPr>
              <p:blipFill>
                <a:blip r:embed="rId349"/>
                <a:stretch>
                  <a:fillRect/>
                </a:stretch>
              </p:blipFill>
              <p:spPr>
                <a:xfrm>
                  <a:off x="10280915" y="3546028"/>
                  <a:ext cx="208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20" name="Freihand 319">
                  <a:extLst>
                    <a:ext uri="{FF2B5EF4-FFF2-40B4-BE49-F238E27FC236}">
                      <a16:creationId xmlns:a16="http://schemas.microsoft.com/office/drawing/2014/main" id="{264A09F6-BF5D-88DE-6D49-7FFB7B68FCC1}"/>
                    </a:ext>
                  </a:extLst>
                </p14:cNvPr>
                <p14:cNvContentPartPr/>
                <p14:nvPr/>
              </p14:nvContentPartPr>
              <p14:xfrm>
                <a:off x="10528235" y="3628108"/>
                <a:ext cx="87840" cy="99720"/>
              </p14:xfrm>
            </p:contentPart>
          </mc:Choice>
          <mc:Fallback>
            <p:pic>
              <p:nvPicPr>
                <p:cNvPr id="320" name="Freihand 319">
                  <a:extLst>
                    <a:ext uri="{FF2B5EF4-FFF2-40B4-BE49-F238E27FC236}">
                      <a16:creationId xmlns:a16="http://schemas.microsoft.com/office/drawing/2014/main" id="{264A09F6-BF5D-88DE-6D49-7FFB7B68FCC1}"/>
                    </a:ext>
                  </a:extLst>
                </p:cNvPr>
                <p:cNvPicPr/>
                <p:nvPr/>
              </p:nvPicPr>
              <p:blipFill>
                <a:blip r:embed="rId351"/>
                <a:stretch>
                  <a:fillRect/>
                </a:stretch>
              </p:blipFill>
              <p:spPr>
                <a:xfrm>
                  <a:off x="10519595" y="3619468"/>
                  <a:ext cx="105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21" name="Freihand 320">
                  <a:extLst>
                    <a:ext uri="{FF2B5EF4-FFF2-40B4-BE49-F238E27FC236}">
                      <a16:creationId xmlns:a16="http://schemas.microsoft.com/office/drawing/2014/main" id="{F84D2D4F-0221-946F-2739-528D16311B3A}"/>
                    </a:ext>
                  </a:extLst>
                </p14:cNvPr>
                <p14:cNvContentPartPr/>
                <p14:nvPr/>
              </p14:nvContentPartPr>
              <p14:xfrm>
                <a:off x="10677275" y="3590668"/>
                <a:ext cx="118800" cy="188640"/>
              </p14:xfrm>
            </p:contentPart>
          </mc:Choice>
          <mc:Fallback>
            <p:pic>
              <p:nvPicPr>
                <p:cNvPr id="321" name="Freihand 320">
                  <a:extLst>
                    <a:ext uri="{FF2B5EF4-FFF2-40B4-BE49-F238E27FC236}">
                      <a16:creationId xmlns:a16="http://schemas.microsoft.com/office/drawing/2014/main" id="{F84D2D4F-0221-946F-2739-528D16311B3A}"/>
                    </a:ext>
                  </a:extLst>
                </p:cNvPr>
                <p:cNvPicPr/>
                <p:nvPr/>
              </p:nvPicPr>
              <p:blipFill>
                <a:blip r:embed="rId353"/>
                <a:stretch>
                  <a:fillRect/>
                </a:stretch>
              </p:blipFill>
              <p:spPr>
                <a:xfrm>
                  <a:off x="10668275" y="3582028"/>
                  <a:ext cx="136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22" name="Freihand 321">
                  <a:extLst>
                    <a:ext uri="{FF2B5EF4-FFF2-40B4-BE49-F238E27FC236}">
                      <a16:creationId xmlns:a16="http://schemas.microsoft.com/office/drawing/2014/main" id="{E0305CBE-7E35-FFEF-B100-E50CA52ACE87}"/>
                    </a:ext>
                  </a:extLst>
                </p14:cNvPr>
                <p14:cNvContentPartPr/>
                <p14:nvPr/>
              </p14:nvContentPartPr>
              <p14:xfrm>
                <a:off x="10855115" y="3611548"/>
                <a:ext cx="254520" cy="83520"/>
              </p14:xfrm>
            </p:contentPart>
          </mc:Choice>
          <mc:Fallback>
            <p:pic>
              <p:nvPicPr>
                <p:cNvPr id="322" name="Freihand 321">
                  <a:extLst>
                    <a:ext uri="{FF2B5EF4-FFF2-40B4-BE49-F238E27FC236}">
                      <a16:creationId xmlns:a16="http://schemas.microsoft.com/office/drawing/2014/main" id="{E0305CBE-7E35-FFEF-B100-E50CA52ACE87}"/>
                    </a:ext>
                  </a:extLst>
                </p:cNvPr>
                <p:cNvPicPr/>
                <p:nvPr/>
              </p:nvPicPr>
              <p:blipFill>
                <a:blip r:embed="rId355"/>
                <a:stretch>
                  <a:fillRect/>
                </a:stretch>
              </p:blipFill>
              <p:spPr>
                <a:xfrm>
                  <a:off x="10846475" y="3602548"/>
                  <a:ext cx="272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23" name="Freihand 322">
                  <a:extLst>
                    <a:ext uri="{FF2B5EF4-FFF2-40B4-BE49-F238E27FC236}">
                      <a16:creationId xmlns:a16="http://schemas.microsoft.com/office/drawing/2014/main" id="{61A1D320-3CC0-6664-21AF-DF11DD1FC82D}"/>
                    </a:ext>
                  </a:extLst>
                </p14:cNvPr>
                <p14:cNvContentPartPr/>
                <p14:nvPr/>
              </p14:nvContentPartPr>
              <p14:xfrm>
                <a:off x="11141675" y="3554308"/>
                <a:ext cx="342360" cy="155880"/>
              </p14:xfrm>
            </p:contentPart>
          </mc:Choice>
          <mc:Fallback>
            <p:pic>
              <p:nvPicPr>
                <p:cNvPr id="323" name="Freihand 322">
                  <a:extLst>
                    <a:ext uri="{FF2B5EF4-FFF2-40B4-BE49-F238E27FC236}">
                      <a16:creationId xmlns:a16="http://schemas.microsoft.com/office/drawing/2014/main" id="{61A1D320-3CC0-6664-21AF-DF11DD1FC82D}"/>
                    </a:ext>
                  </a:extLst>
                </p:cNvPr>
                <p:cNvPicPr/>
                <p:nvPr/>
              </p:nvPicPr>
              <p:blipFill>
                <a:blip r:embed="rId357"/>
                <a:stretch>
                  <a:fillRect/>
                </a:stretch>
              </p:blipFill>
              <p:spPr>
                <a:xfrm>
                  <a:off x="11133035" y="3545308"/>
                  <a:ext cx="360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24" name="Freihand 323">
                  <a:extLst>
                    <a:ext uri="{FF2B5EF4-FFF2-40B4-BE49-F238E27FC236}">
                      <a16:creationId xmlns:a16="http://schemas.microsoft.com/office/drawing/2014/main" id="{06CB9B07-D471-39FD-FED2-A493B94F6907}"/>
                    </a:ext>
                  </a:extLst>
                </p14:cNvPr>
                <p14:cNvContentPartPr/>
                <p14:nvPr/>
              </p14:nvContentPartPr>
              <p14:xfrm>
                <a:off x="11520755" y="3618748"/>
                <a:ext cx="182880" cy="100080"/>
              </p14:xfrm>
            </p:contentPart>
          </mc:Choice>
          <mc:Fallback>
            <p:pic>
              <p:nvPicPr>
                <p:cNvPr id="324" name="Freihand 323">
                  <a:extLst>
                    <a:ext uri="{FF2B5EF4-FFF2-40B4-BE49-F238E27FC236}">
                      <a16:creationId xmlns:a16="http://schemas.microsoft.com/office/drawing/2014/main" id="{06CB9B07-D471-39FD-FED2-A493B94F6907}"/>
                    </a:ext>
                  </a:extLst>
                </p:cNvPr>
                <p:cNvPicPr/>
                <p:nvPr/>
              </p:nvPicPr>
              <p:blipFill>
                <a:blip r:embed="rId359"/>
                <a:stretch>
                  <a:fillRect/>
                </a:stretch>
              </p:blipFill>
              <p:spPr>
                <a:xfrm>
                  <a:off x="11512115" y="3609748"/>
                  <a:ext cx="20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25" name="Freihand 324">
                  <a:extLst>
                    <a:ext uri="{FF2B5EF4-FFF2-40B4-BE49-F238E27FC236}">
                      <a16:creationId xmlns:a16="http://schemas.microsoft.com/office/drawing/2014/main" id="{CF0A62DC-59CA-40B7-CF7B-F95525FFDE8B}"/>
                    </a:ext>
                  </a:extLst>
                </p14:cNvPr>
                <p14:cNvContentPartPr/>
                <p14:nvPr/>
              </p14:nvContentPartPr>
              <p14:xfrm>
                <a:off x="8505395" y="3943468"/>
                <a:ext cx="239040" cy="237600"/>
              </p14:xfrm>
            </p:contentPart>
          </mc:Choice>
          <mc:Fallback>
            <p:pic>
              <p:nvPicPr>
                <p:cNvPr id="325" name="Freihand 324">
                  <a:extLst>
                    <a:ext uri="{FF2B5EF4-FFF2-40B4-BE49-F238E27FC236}">
                      <a16:creationId xmlns:a16="http://schemas.microsoft.com/office/drawing/2014/main" id="{CF0A62DC-59CA-40B7-CF7B-F95525FFDE8B}"/>
                    </a:ext>
                  </a:extLst>
                </p:cNvPr>
                <p:cNvPicPr/>
                <p:nvPr/>
              </p:nvPicPr>
              <p:blipFill>
                <a:blip r:embed="rId361"/>
                <a:stretch>
                  <a:fillRect/>
                </a:stretch>
              </p:blipFill>
              <p:spPr>
                <a:xfrm>
                  <a:off x="8496755" y="3934828"/>
                  <a:ext cx="2566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26" name="Freihand 325">
                  <a:extLst>
                    <a:ext uri="{FF2B5EF4-FFF2-40B4-BE49-F238E27FC236}">
                      <a16:creationId xmlns:a16="http://schemas.microsoft.com/office/drawing/2014/main" id="{3FFA22AC-5944-06AD-71E4-261711125064}"/>
                    </a:ext>
                  </a:extLst>
                </p14:cNvPr>
                <p14:cNvContentPartPr/>
                <p14:nvPr/>
              </p14:nvContentPartPr>
              <p14:xfrm>
                <a:off x="8912915" y="3979108"/>
                <a:ext cx="33480" cy="178200"/>
              </p14:xfrm>
            </p:contentPart>
          </mc:Choice>
          <mc:Fallback>
            <p:pic>
              <p:nvPicPr>
                <p:cNvPr id="326" name="Freihand 325">
                  <a:extLst>
                    <a:ext uri="{FF2B5EF4-FFF2-40B4-BE49-F238E27FC236}">
                      <a16:creationId xmlns:a16="http://schemas.microsoft.com/office/drawing/2014/main" id="{3FFA22AC-5944-06AD-71E4-261711125064}"/>
                    </a:ext>
                  </a:extLst>
                </p:cNvPr>
                <p:cNvPicPr/>
                <p:nvPr/>
              </p:nvPicPr>
              <p:blipFill>
                <a:blip r:embed="rId363"/>
                <a:stretch>
                  <a:fillRect/>
                </a:stretch>
              </p:blipFill>
              <p:spPr>
                <a:xfrm>
                  <a:off x="8903915" y="3970468"/>
                  <a:ext cx="51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27" name="Freihand 326">
                  <a:extLst>
                    <a:ext uri="{FF2B5EF4-FFF2-40B4-BE49-F238E27FC236}">
                      <a16:creationId xmlns:a16="http://schemas.microsoft.com/office/drawing/2014/main" id="{CA7BAC86-80A4-661A-AA6C-A054119D918E}"/>
                    </a:ext>
                  </a:extLst>
                </p14:cNvPr>
                <p14:cNvContentPartPr/>
                <p14:nvPr/>
              </p14:nvContentPartPr>
              <p14:xfrm>
                <a:off x="8818955" y="3938428"/>
                <a:ext cx="230760" cy="192240"/>
              </p14:xfrm>
            </p:contentPart>
          </mc:Choice>
          <mc:Fallback>
            <p:pic>
              <p:nvPicPr>
                <p:cNvPr id="327" name="Freihand 326">
                  <a:extLst>
                    <a:ext uri="{FF2B5EF4-FFF2-40B4-BE49-F238E27FC236}">
                      <a16:creationId xmlns:a16="http://schemas.microsoft.com/office/drawing/2014/main" id="{CA7BAC86-80A4-661A-AA6C-A054119D918E}"/>
                    </a:ext>
                  </a:extLst>
                </p:cNvPr>
                <p:cNvPicPr/>
                <p:nvPr/>
              </p:nvPicPr>
              <p:blipFill>
                <a:blip r:embed="rId365"/>
                <a:stretch>
                  <a:fillRect/>
                </a:stretch>
              </p:blipFill>
              <p:spPr>
                <a:xfrm>
                  <a:off x="8810315" y="3929428"/>
                  <a:ext cx="248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28" name="Freihand 327">
                  <a:extLst>
                    <a:ext uri="{FF2B5EF4-FFF2-40B4-BE49-F238E27FC236}">
                      <a16:creationId xmlns:a16="http://schemas.microsoft.com/office/drawing/2014/main" id="{F61044A5-C92D-9F5F-AFF0-697DEAF63226}"/>
                    </a:ext>
                  </a:extLst>
                </p14:cNvPr>
                <p14:cNvContentPartPr/>
                <p14:nvPr/>
              </p14:nvContentPartPr>
              <p14:xfrm>
                <a:off x="9079595" y="3979108"/>
                <a:ext cx="371520" cy="137160"/>
              </p14:xfrm>
            </p:contentPart>
          </mc:Choice>
          <mc:Fallback>
            <p:pic>
              <p:nvPicPr>
                <p:cNvPr id="328" name="Freihand 327">
                  <a:extLst>
                    <a:ext uri="{FF2B5EF4-FFF2-40B4-BE49-F238E27FC236}">
                      <a16:creationId xmlns:a16="http://schemas.microsoft.com/office/drawing/2014/main" id="{F61044A5-C92D-9F5F-AFF0-697DEAF63226}"/>
                    </a:ext>
                  </a:extLst>
                </p:cNvPr>
                <p:cNvPicPr/>
                <p:nvPr/>
              </p:nvPicPr>
              <p:blipFill>
                <a:blip r:embed="rId367"/>
                <a:stretch>
                  <a:fillRect/>
                </a:stretch>
              </p:blipFill>
              <p:spPr>
                <a:xfrm>
                  <a:off x="9070955" y="3970108"/>
                  <a:ext cx="389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29" name="Freihand 328">
                  <a:extLst>
                    <a:ext uri="{FF2B5EF4-FFF2-40B4-BE49-F238E27FC236}">
                      <a16:creationId xmlns:a16="http://schemas.microsoft.com/office/drawing/2014/main" id="{59AA4BDC-8033-DA91-360A-48019CCB70A0}"/>
                    </a:ext>
                  </a:extLst>
                </p14:cNvPr>
                <p14:cNvContentPartPr/>
                <p14:nvPr/>
              </p14:nvContentPartPr>
              <p14:xfrm>
                <a:off x="9492875" y="3978028"/>
                <a:ext cx="102600" cy="102240"/>
              </p14:xfrm>
            </p:contentPart>
          </mc:Choice>
          <mc:Fallback>
            <p:pic>
              <p:nvPicPr>
                <p:cNvPr id="329" name="Freihand 328">
                  <a:extLst>
                    <a:ext uri="{FF2B5EF4-FFF2-40B4-BE49-F238E27FC236}">
                      <a16:creationId xmlns:a16="http://schemas.microsoft.com/office/drawing/2014/main" id="{59AA4BDC-8033-DA91-360A-48019CCB70A0}"/>
                    </a:ext>
                  </a:extLst>
                </p:cNvPr>
                <p:cNvPicPr/>
                <p:nvPr/>
              </p:nvPicPr>
              <p:blipFill>
                <a:blip r:embed="rId369"/>
                <a:stretch>
                  <a:fillRect/>
                </a:stretch>
              </p:blipFill>
              <p:spPr>
                <a:xfrm>
                  <a:off x="9483875" y="3969388"/>
                  <a:ext cx="120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30" name="Freihand 329">
                  <a:extLst>
                    <a:ext uri="{FF2B5EF4-FFF2-40B4-BE49-F238E27FC236}">
                      <a16:creationId xmlns:a16="http://schemas.microsoft.com/office/drawing/2014/main" id="{695CE12C-EBB9-C00A-11BA-506AC903172B}"/>
                    </a:ext>
                  </a:extLst>
                </p14:cNvPr>
                <p14:cNvContentPartPr/>
                <p14:nvPr/>
              </p14:nvContentPartPr>
              <p14:xfrm>
                <a:off x="9583955" y="3909268"/>
                <a:ext cx="399240" cy="152640"/>
              </p14:xfrm>
            </p:contentPart>
          </mc:Choice>
          <mc:Fallback>
            <p:pic>
              <p:nvPicPr>
                <p:cNvPr id="330" name="Freihand 329">
                  <a:extLst>
                    <a:ext uri="{FF2B5EF4-FFF2-40B4-BE49-F238E27FC236}">
                      <a16:creationId xmlns:a16="http://schemas.microsoft.com/office/drawing/2014/main" id="{695CE12C-EBB9-C00A-11BA-506AC903172B}"/>
                    </a:ext>
                  </a:extLst>
                </p:cNvPr>
                <p:cNvPicPr/>
                <p:nvPr/>
              </p:nvPicPr>
              <p:blipFill>
                <a:blip r:embed="rId371"/>
                <a:stretch>
                  <a:fillRect/>
                </a:stretch>
              </p:blipFill>
              <p:spPr>
                <a:xfrm>
                  <a:off x="9575315" y="3900268"/>
                  <a:ext cx="416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31" name="Freihand 330">
                  <a:extLst>
                    <a:ext uri="{FF2B5EF4-FFF2-40B4-BE49-F238E27FC236}">
                      <a16:creationId xmlns:a16="http://schemas.microsoft.com/office/drawing/2014/main" id="{6610C7AD-DF8B-655B-51EB-69252F934092}"/>
                    </a:ext>
                  </a:extLst>
                </p14:cNvPr>
                <p14:cNvContentPartPr/>
                <p14:nvPr/>
              </p14:nvContentPartPr>
              <p14:xfrm>
                <a:off x="10037555" y="3894148"/>
                <a:ext cx="385920" cy="198720"/>
              </p14:xfrm>
            </p:contentPart>
          </mc:Choice>
          <mc:Fallback>
            <p:pic>
              <p:nvPicPr>
                <p:cNvPr id="331" name="Freihand 330">
                  <a:extLst>
                    <a:ext uri="{FF2B5EF4-FFF2-40B4-BE49-F238E27FC236}">
                      <a16:creationId xmlns:a16="http://schemas.microsoft.com/office/drawing/2014/main" id="{6610C7AD-DF8B-655B-51EB-69252F934092}"/>
                    </a:ext>
                  </a:extLst>
                </p:cNvPr>
                <p:cNvPicPr/>
                <p:nvPr/>
              </p:nvPicPr>
              <p:blipFill>
                <a:blip r:embed="rId373"/>
                <a:stretch>
                  <a:fillRect/>
                </a:stretch>
              </p:blipFill>
              <p:spPr>
                <a:xfrm>
                  <a:off x="10028915" y="3885148"/>
                  <a:ext cx="403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32" name="Freihand 331">
                  <a:extLst>
                    <a:ext uri="{FF2B5EF4-FFF2-40B4-BE49-F238E27FC236}">
                      <a16:creationId xmlns:a16="http://schemas.microsoft.com/office/drawing/2014/main" id="{69D84801-ECA6-1B05-2FCD-A063CC6A5B7E}"/>
                    </a:ext>
                  </a:extLst>
                </p14:cNvPr>
                <p14:cNvContentPartPr/>
                <p14:nvPr/>
              </p14:nvContentPartPr>
              <p14:xfrm>
                <a:off x="10529675" y="3977668"/>
                <a:ext cx="287280" cy="69480"/>
              </p14:xfrm>
            </p:contentPart>
          </mc:Choice>
          <mc:Fallback>
            <p:pic>
              <p:nvPicPr>
                <p:cNvPr id="332" name="Freihand 331">
                  <a:extLst>
                    <a:ext uri="{FF2B5EF4-FFF2-40B4-BE49-F238E27FC236}">
                      <a16:creationId xmlns:a16="http://schemas.microsoft.com/office/drawing/2014/main" id="{69D84801-ECA6-1B05-2FCD-A063CC6A5B7E}"/>
                    </a:ext>
                  </a:extLst>
                </p:cNvPr>
                <p:cNvPicPr/>
                <p:nvPr/>
              </p:nvPicPr>
              <p:blipFill>
                <a:blip r:embed="rId375"/>
                <a:stretch>
                  <a:fillRect/>
                </a:stretch>
              </p:blipFill>
              <p:spPr>
                <a:xfrm>
                  <a:off x="10521035" y="3968668"/>
                  <a:ext cx="304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33" name="Freihand 332">
                  <a:extLst>
                    <a:ext uri="{FF2B5EF4-FFF2-40B4-BE49-F238E27FC236}">
                      <a16:creationId xmlns:a16="http://schemas.microsoft.com/office/drawing/2014/main" id="{900022E5-3F34-EF3E-368D-71F0026890B3}"/>
                    </a:ext>
                  </a:extLst>
                </p14:cNvPr>
                <p14:cNvContentPartPr/>
                <p14:nvPr/>
              </p14:nvContentPartPr>
              <p14:xfrm>
                <a:off x="10963115" y="3964348"/>
                <a:ext cx="212760" cy="96840"/>
              </p14:xfrm>
            </p:contentPart>
          </mc:Choice>
          <mc:Fallback>
            <p:pic>
              <p:nvPicPr>
                <p:cNvPr id="333" name="Freihand 332">
                  <a:extLst>
                    <a:ext uri="{FF2B5EF4-FFF2-40B4-BE49-F238E27FC236}">
                      <a16:creationId xmlns:a16="http://schemas.microsoft.com/office/drawing/2014/main" id="{900022E5-3F34-EF3E-368D-71F0026890B3}"/>
                    </a:ext>
                  </a:extLst>
                </p:cNvPr>
                <p:cNvPicPr/>
                <p:nvPr/>
              </p:nvPicPr>
              <p:blipFill>
                <a:blip r:embed="rId377"/>
                <a:stretch>
                  <a:fillRect/>
                </a:stretch>
              </p:blipFill>
              <p:spPr>
                <a:xfrm>
                  <a:off x="10954115" y="3955348"/>
                  <a:ext cx="230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34" name="Freihand 333">
                  <a:extLst>
                    <a:ext uri="{FF2B5EF4-FFF2-40B4-BE49-F238E27FC236}">
                      <a16:creationId xmlns:a16="http://schemas.microsoft.com/office/drawing/2014/main" id="{556EAC34-A48C-6010-77A3-8E185BA2FF99}"/>
                    </a:ext>
                  </a:extLst>
                </p14:cNvPr>
                <p14:cNvContentPartPr/>
                <p14:nvPr/>
              </p14:nvContentPartPr>
              <p14:xfrm>
                <a:off x="11149595" y="3828628"/>
                <a:ext cx="39600" cy="46800"/>
              </p14:xfrm>
            </p:contentPart>
          </mc:Choice>
          <mc:Fallback>
            <p:pic>
              <p:nvPicPr>
                <p:cNvPr id="334" name="Freihand 333">
                  <a:extLst>
                    <a:ext uri="{FF2B5EF4-FFF2-40B4-BE49-F238E27FC236}">
                      <a16:creationId xmlns:a16="http://schemas.microsoft.com/office/drawing/2014/main" id="{556EAC34-A48C-6010-77A3-8E185BA2FF99}"/>
                    </a:ext>
                  </a:extLst>
                </p:cNvPr>
                <p:cNvPicPr/>
                <p:nvPr/>
              </p:nvPicPr>
              <p:blipFill>
                <a:blip r:embed="rId379"/>
                <a:stretch>
                  <a:fillRect/>
                </a:stretch>
              </p:blipFill>
              <p:spPr>
                <a:xfrm>
                  <a:off x="11140595" y="3819988"/>
                  <a:ext cx="57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35" name="Freihand 334">
                  <a:extLst>
                    <a:ext uri="{FF2B5EF4-FFF2-40B4-BE49-F238E27FC236}">
                      <a16:creationId xmlns:a16="http://schemas.microsoft.com/office/drawing/2014/main" id="{5236B201-5FA9-EFFD-1116-968C41B04B09}"/>
                    </a:ext>
                  </a:extLst>
                </p14:cNvPr>
                <p14:cNvContentPartPr/>
                <p14:nvPr/>
              </p14:nvContentPartPr>
              <p14:xfrm>
                <a:off x="11226635" y="3822508"/>
                <a:ext cx="244800" cy="190800"/>
              </p14:xfrm>
            </p:contentPart>
          </mc:Choice>
          <mc:Fallback>
            <p:pic>
              <p:nvPicPr>
                <p:cNvPr id="335" name="Freihand 334">
                  <a:extLst>
                    <a:ext uri="{FF2B5EF4-FFF2-40B4-BE49-F238E27FC236}">
                      <a16:creationId xmlns:a16="http://schemas.microsoft.com/office/drawing/2014/main" id="{5236B201-5FA9-EFFD-1116-968C41B04B09}"/>
                    </a:ext>
                  </a:extLst>
                </p:cNvPr>
                <p:cNvPicPr/>
                <p:nvPr/>
              </p:nvPicPr>
              <p:blipFill>
                <a:blip r:embed="rId381"/>
                <a:stretch>
                  <a:fillRect/>
                </a:stretch>
              </p:blipFill>
              <p:spPr>
                <a:xfrm>
                  <a:off x="11217995" y="3813868"/>
                  <a:ext cx="2624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36" name="Freihand 335">
                  <a:extLst>
                    <a:ext uri="{FF2B5EF4-FFF2-40B4-BE49-F238E27FC236}">
                      <a16:creationId xmlns:a16="http://schemas.microsoft.com/office/drawing/2014/main" id="{A00FD167-8400-164B-8A05-A2F25A5965F7}"/>
                    </a:ext>
                  </a:extLst>
                </p14:cNvPr>
                <p14:cNvContentPartPr/>
                <p14:nvPr/>
              </p14:nvContentPartPr>
              <p14:xfrm>
                <a:off x="11480795" y="3884428"/>
                <a:ext cx="114840" cy="117000"/>
              </p14:xfrm>
            </p:contentPart>
          </mc:Choice>
          <mc:Fallback>
            <p:pic>
              <p:nvPicPr>
                <p:cNvPr id="336" name="Freihand 335">
                  <a:extLst>
                    <a:ext uri="{FF2B5EF4-FFF2-40B4-BE49-F238E27FC236}">
                      <a16:creationId xmlns:a16="http://schemas.microsoft.com/office/drawing/2014/main" id="{A00FD167-8400-164B-8A05-A2F25A5965F7}"/>
                    </a:ext>
                  </a:extLst>
                </p:cNvPr>
                <p:cNvPicPr/>
                <p:nvPr/>
              </p:nvPicPr>
              <p:blipFill>
                <a:blip r:embed="rId383"/>
                <a:stretch>
                  <a:fillRect/>
                </a:stretch>
              </p:blipFill>
              <p:spPr>
                <a:xfrm>
                  <a:off x="11471795" y="3875428"/>
                  <a:ext cx="132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37" name="Freihand 336">
                  <a:extLst>
                    <a:ext uri="{FF2B5EF4-FFF2-40B4-BE49-F238E27FC236}">
                      <a16:creationId xmlns:a16="http://schemas.microsoft.com/office/drawing/2014/main" id="{9A3F6BDA-34D5-054B-7497-76A404C90D31}"/>
                    </a:ext>
                  </a:extLst>
                </p14:cNvPr>
                <p14:cNvContentPartPr/>
                <p14:nvPr/>
              </p14:nvContentPartPr>
              <p14:xfrm>
                <a:off x="11583035" y="3803428"/>
                <a:ext cx="71280" cy="200520"/>
              </p14:xfrm>
            </p:contentPart>
          </mc:Choice>
          <mc:Fallback>
            <p:pic>
              <p:nvPicPr>
                <p:cNvPr id="337" name="Freihand 336">
                  <a:extLst>
                    <a:ext uri="{FF2B5EF4-FFF2-40B4-BE49-F238E27FC236}">
                      <a16:creationId xmlns:a16="http://schemas.microsoft.com/office/drawing/2014/main" id="{9A3F6BDA-34D5-054B-7497-76A404C90D31}"/>
                    </a:ext>
                  </a:extLst>
                </p:cNvPr>
                <p:cNvPicPr/>
                <p:nvPr/>
              </p:nvPicPr>
              <p:blipFill>
                <a:blip r:embed="rId385"/>
                <a:stretch>
                  <a:fillRect/>
                </a:stretch>
              </p:blipFill>
              <p:spPr>
                <a:xfrm>
                  <a:off x="11574395" y="3794428"/>
                  <a:ext cx="88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38" name="Freihand 337">
                  <a:extLst>
                    <a:ext uri="{FF2B5EF4-FFF2-40B4-BE49-F238E27FC236}">
                      <a16:creationId xmlns:a16="http://schemas.microsoft.com/office/drawing/2014/main" id="{FF5EE305-1DC1-2569-216D-D5FB408A43D6}"/>
                    </a:ext>
                  </a:extLst>
                </p14:cNvPr>
                <p14:cNvContentPartPr/>
                <p14:nvPr/>
              </p14:nvContentPartPr>
              <p14:xfrm>
                <a:off x="11722355" y="3766708"/>
                <a:ext cx="380880" cy="227880"/>
              </p14:xfrm>
            </p:contentPart>
          </mc:Choice>
          <mc:Fallback>
            <p:pic>
              <p:nvPicPr>
                <p:cNvPr id="338" name="Freihand 337">
                  <a:extLst>
                    <a:ext uri="{FF2B5EF4-FFF2-40B4-BE49-F238E27FC236}">
                      <a16:creationId xmlns:a16="http://schemas.microsoft.com/office/drawing/2014/main" id="{FF5EE305-1DC1-2569-216D-D5FB408A43D6}"/>
                    </a:ext>
                  </a:extLst>
                </p:cNvPr>
                <p:cNvPicPr/>
                <p:nvPr/>
              </p:nvPicPr>
              <p:blipFill>
                <a:blip r:embed="rId387"/>
                <a:stretch>
                  <a:fillRect/>
                </a:stretch>
              </p:blipFill>
              <p:spPr>
                <a:xfrm>
                  <a:off x="11713355" y="3757708"/>
                  <a:ext cx="398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39" name="Freihand 338">
                  <a:extLst>
                    <a:ext uri="{FF2B5EF4-FFF2-40B4-BE49-F238E27FC236}">
                      <a16:creationId xmlns:a16="http://schemas.microsoft.com/office/drawing/2014/main" id="{895483A6-1835-67AF-5EB7-9A2A9C6FDE13}"/>
                    </a:ext>
                  </a:extLst>
                </p14:cNvPr>
                <p14:cNvContentPartPr/>
                <p14:nvPr/>
              </p14:nvContentPartPr>
              <p14:xfrm>
                <a:off x="12031235" y="3615508"/>
                <a:ext cx="62640" cy="228960"/>
              </p14:xfrm>
            </p:contentPart>
          </mc:Choice>
          <mc:Fallback>
            <p:pic>
              <p:nvPicPr>
                <p:cNvPr id="339" name="Freihand 338">
                  <a:extLst>
                    <a:ext uri="{FF2B5EF4-FFF2-40B4-BE49-F238E27FC236}">
                      <a16:creationId xmlns:a16="http://schemas.microsoft.com/office/drawing/2014/main" id="{895483A6-1835-67AF-5EB7-9A2A9C6FDE13}"/>
                    </a:ext>
                  </a:extLst>
                </p:cNvPr>
                <p:cNvPicPr/>
                <p:nvPr/>
              </p:nvPicPr>
              <p:blipFill>
                <a:blip r:embed="rId389"/>
                <a:stretch>
                  <a:fillRect/>
                </a:stretch>
              </p:blipFill>
              <p:spPr>
                <a:xfrm>
                  <a:off x="12022235" y="3606508"/>
                  <a:ext cx="802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40" name="Freihand 339">
                  <a:extLst>
                    <a:ext uri="{FF2B5EF4-FFF2-40B4-BE49-F238E27FC236}">
                      <a16:creationId xmlns:a16="http://schemas.microsoft.com/office/drawing/2014/main" id="{1B70443F-18A2-8F48-34A9-080B05F84BBA}"/>
                    </a:ext>
                  </a:extLst>
                </p14:cNvPr>
                <p14:cNvContentPartPr/>
                <p14:nvPr/>
              </p14:nvContentPartPr>
              <p14:xfrm>
                <a:off x="12091715" y="3989548"/>
                <a:ext cx="31320" cy="18000"/>
              </p14:xfrm>
            </p:contentPart>
          </mc:Choice>
          <mc:Fallback>
            <p:pic>
              <p:nvPicPr>
                <p:cNvPr id="340" name="Freihand 339">
                  <a:extLst>
                    <a:ext uri="{FF2B5EF4-FFF2-40B4-BE49-F238E27FC236}">
                      <a16:creationId xmlns:a16="http://schemas.microsoft.com/office/drawing/2014/main" id="{1B70443F-18A2-8F48-34A9-080B05F84BBA}"/>
                    </a:ext>
                  </a:extLst>
                </p:cNvPr>
                <p:cNvPicPr/>
                <p:nvPr/>
              </p:nvPicPr>
              <p:blipFill>
                <a:blip r:embed="rId391"/>
                <a:stretch>
                  <a:fillRect/>
                </a:stretch>
              </p:blipFill>
              <p:spPr>
                <a:xfrm>
                  <a:off x="12083075" y="3980908"/>
                  <a:ext cx="48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09" name="Freihand 208">
                  <a:extLst>
                    <a:ext uri="{FF2B5EF4-FFF2-40B4-BE49-F238E27FC236}">
                      <a16:creationId xmlns:a16="http://schemas.microsoft.com/office/drawing/2014/main" id="{61C50246-F0F5-8D0A-1D8A-8FD0B8A49267}"/>
                    </a:ext>
                  </a:extLst>
                </p14:cNvPr>
                <p14:cNvContentPartPr/>
                <p14:nvPr/>
              </p14:nvContentPartPr>
              <p14:xfrm>
                <a:off x="6593435" y="2035828"/>
                <a:ext cx="15120" cy="182880"/>
              </p14:xfrm>
            </p:contentPart>
          </mc:Choice>
          <mc:Fallback>
            <p:pic>
              <p:nvPicPr>
                <p:cNvPr id="209" name="Freihand 208">
                  <a:extLst>
                    <a:ext uri="{FF2B5EF4-FFF2-40B4-BE49-F238E27FC236}">
                      <a16:creationId xmlns:a16="http://schemas.microsoft.com/office/drawing/2014/main" id="{61C50246-F0F5-8D0A-1D8A-8FD0B8A49267}"/>
                    </a:ext>
                  </a:extLst>
                </p:cNvPr>
                <p:cNvPicPr/>
                <p:nvPr/>
              </p:nvPicPr>
              <p:blipFill>
                <a:blip r:embed="rId393"/>
                <a:stretch>
                  <a:fillRect/>
                </a:stretch>
              </p:blipFill>
              <p:spPr>
                <a:xfrm>
                  <a:off x="6584435" y="2026828"/>
                  <a:ext cx="32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0" name="Freihand 209">
                  <a:extLst>
                    <a:ext uri="{FF2B5EF4-FFF2-40B4-BE49-F238E27FC236}">
                      <a16:creationId xmlns:a16="http://schemas.microsoft.com/office/drawing/2014/main" id="{277D4A24-5D15-7A88-C52A-C39D3566CF62}"/>
                    </a:ext>
                  </a:extLst>
                </p14:cNvPr>
                <p14:cNvContentPartPr/>
                <p14:nvPr/>
              </p14:nvContentPartPr>
              <p14:xfrm>
                <a:off x="6600635" y="1995508"/>
                <a:ext cx="89640" cy="141840"/>
              </p14:xfrm>
            </p:contentPart>
          </mc:Choice>
          <mc:Fallback>
            <p:pic>
              <p:nvPicPr>
                <p:cNvPr id="210" name="Freihand 209">
                  <a:extLst>
                    <a:ext uri="{FF2B5EF4-FFF2-40B4-BE49-F238E27FC236}">
                      <a16:creationId xmlns:a16="http://schemas.microsoft.com/office/drawing/2014/main" id="{277D4A24-5D15-7A88-C52A-C39D3566CF62}"/>
                    </a:ext>
                  </a:extLst>
                </p:cNvPr>
                <p:cNvPicPr/>
                <p:nvPr/>
              </p:nvPicPr>
              <p:blipFill>
                <a:blip r:embed="rId395"/>
                <a:stretch>
                  <a:fillRect/>
                </a:stretch>
              </p:blipFill>
              <p:spPr>
                <a:xfrm>
                  <a:off x="6591635" y="1986508"/>
                  <a:ext cx="107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1" name="Freihand 210">
                  <a:extLst>
                    <a:ext uri="{FF2B5EF4-FFF2-40B4-BE49-F238E27FC236}">
                      <a16:creationId xmlns:a16="http://schemas.microsoft.com/office/drawing/2014/main" id="{FE84D901-111E-4987-423C-D95F41B127D9}"/>
                    </a:ext>
                  </a:extLst>
                </p14:cNvPr>
                <p14:cNvContentPartPr/>
                <p14:nvPr/>
              </p14:nvContentPartPr>
              <p14:xfrm>
                <a:off x="6716195" y="2054188"/>
                <a:ext cx="70920" cy="113040"/>
              </p14:xfrm>
            </p:contentPart>
          </mc:Choice>
          <mc:Fallback>
            <p:pic>
              <p:nvPicPr>
                <p:cNvPr id="211" name="Freihand 210">
                  <a:extLst>
                    <a:ext uri="{FF2B5EF4-FFF2-40B4-BE49-F238E27FC236}">
                      <a16:creationId xmlns:a16="http://schemas.microsoft.com/office/drawing/2014/main" id="{FE84D901-111E-4987-423C-D95F41B127D9}"/>
                    </a:ext>
                  </a:extLst>
                </p:cNvPr>
                <p:cNvPicPr/>
                <p:nvPr/>
              </p:nvPicPr>
              <p:blipFill>
                <a:blip r:embed="rId397"/>
                <a:stretch>
                  <a:fillRect/>
                </a:stretch>
              </p:blipFill>
              <p:spPr>
                <a:xfrm>
                  <a:off x="6707555" y="2045548"/>
                  <a:ext cx="88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12" name="Freihand 211">
                  <a:extLst>
                    <a:ext uri="{FF2B5EF4-FFF2-40B4-BE49-F238E27FC236}">
                      <a16:creationId xmlns:a16="http://schemas.microsoft.com/office/drawing/2014/main" id="{0A3C07D7-1FAF-2272-C819-C5D509BA4658}"/>
                    </a:ext>
                  </a:extLst>
                </p14:cNvPr>
                <p14:cNvContentPartPr/>
                <p14:nvPr/>
              </p14:nvContentPartPr>
              <p14:xfrm>
                <a:off x="6846875" y="2026828"/>
                <a:ext cx="176400" cy="112320"/>
              </p14:xfrm>
            </p:contentPart>
          </mc:Choice>
          <mc:Fallback>
            <p:pic>
              <p:nvPicPr>
                <p:cNvPr id="212" name="Freihand 211">
                  <a:extLst>
                    <a:ext uri="{FF2B5EF4-FFF2-40B4-BE49-F238E27FC236}">
                      <a16:creationId xmlns:a16="http://schemas.microsoft.com/office/drawing/2014/main" id="{0A3C07D7-1FAF-2272-C819-C5D509BA4658}"/>
                    </a:ext>
                  </a:extLst>
                </p:cNvPr>
                <p:cNvPicPr/>
                <p:nvPr/>
              </p:nvPicPr>
              <p:blipFill>
                <a:blip r:embed="rId399"/>
                <a:stretch>
                  <a:fillRect/>
                </a:stretch>
              </p:blipFill>
              <p:spPr>
                <a:xfrm>
                  <a:off x="6838235" y="2017828"/>
                  <a:ext cx="194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4" name="Freihand 213">
                  <a:extLst>
                    <a:ext uri="{FF2B5EF4-FFF2-40B4-BE49-F238E27FC236}">
                      <a16:creationId xmlns:a16="http://schemas.microsoft.com/office/drawing/2014/main" id="{314D465D-EE16-C915-A3BE-032AF954CC43}"/>
                    </a:ext>
                  </a:extLst>
                </p14:cNvPr>
                <p14:cNvContentPartPr/>
                <p14:nvPr/>
              </p14:nvContentPartPr>
              <p14:xfrm>
                <a:off x="7366355" y="1982188"/>
                <a:ext cx="163440" cy="174240"/>
              </p14:xfrm>
            </p:contentPart>
          </mc:Choice>
          <mc:Fallback>
            <p:pic>
              <p:nvPicPr>
                <p:cNvPr id="214" name="Freihand 213">
                  <a:extLst>
                    <a:ext uri="{FF2B5EF4-FFF2-40B4-BE49-F238E27FC236}">
                      <a16:creationId xmlns:a16="http://schemas.microsoft.com/office/drawing/2014/main" id="{314D465D-EE16-C915-A3BE-032AF954CC43}"/>
                    </a:ext>
                  </a:extLst>
                </p:cNvPr>
                <p:cNvPicPr/>
                <p:nvPr/>
              </p:nvPicPr>
              <p:blipFill>
                <a:blip r:embed="rId401"/>
                <a:stretch>
                  <a:fillRect/>
                </a:stretch>
              </p:blipFill>
              <p:spPr>
                <a:xfrm>
                  <a:off x="7357715" y="1973548"/>
                  <a:ext cx="181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5" name="Freihand 214">
                  <a:extLst>
                    <a:ext uri="{FF2B5EF4-FFF2-40B4-BE49-F238E27FC236}">
                      <a16:creationId xmlns:a16="http://schemas.microsoft.com/office/drawing/2014/main" id="{5DBA31C3-736E-A74C-1ACA-CFAD9C11CFC0}"/>
                    </a:ext>
                  </a:extLst>
                </p14:cNvPr>
                <p14:cNvContentPartPr/>
                <p14:nvPr/>
              </p14:nvContentPartPr>
              <p14:xfrm>
                <a:off x="7548515" y="2019628"/>
                <a:ext cx="81360" cy="122400"/>
              </p14:xfrm>
            </p:contentPart>
          </mc:Choice>
          <mc:Fallback>
            <p:pic>
              <p:nvPicPr>
                <p:cNvPr id="215" name="Freihand 214">
                  <a:extLst>
                    <a:ext uri="{FF2B5EF4-FFF2-40B4-BE49-F238E27FC236}">
                      <a16:creationId xmlns:a16="http://schemas.microsoft.com/office/drawing/2014/main" id="{5DBA31C3-736E-A74C-1ACA-CFAD9C11CFC0}"/>
                    </a:ext>
                  </a:extLst>
                </p:cNvPr>
                <p:cNvPicPr/>
                <p:nvPr/>
              </p:nvPicPr>
              <p:blipFill>
                <a:blip r:embed="rId403"/>
                <a:stretch>
                  <a:fillRect/>
                </a:stretch>
              </p:blipFill>
              <p:spPr>
                <a:xfrm>
                  <a:off x="7539515" y="2010988"/>
                  <a:ext cx="99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6" name="Freihand 215">
                  <a:extLst>
                    <a:ext uri="{FF2B5EF4-FFF2-40B4-BE49-F238E27FC236}">
                      <a16:creationId xmlns:a16="http://schemas.microsoft.com/office/drawing/2014/main" id="{2798A5D2-D999-F814-5E2E-E1AADBF55109}"/>
                    </a:ext>
                  </a:extLst>
                </p14:cNvPr>
                <p14:cNvContentPartPr/>
                <p14:nvPr/>
              </p14:nvContentPartPr>
              <p14:xfrm>
                <a:off x="7661195" y="2014588"/>
                <a:ext cx="98280" cy="95760"/>
              </p14:xfrm>
            </p:contentPart>
          </mc:Choice>
          <mc:Fallback>
            <p:pic>
              <p:nvPicPr>
                <p:cNvPr id="216" name="Freihand 215">
                  <a:extLst>
                    <a:ext uri="{FF2B5EF4-FFF2-40B4-BE49-F238E27FC236}">
                      <a16:creationId xmlns:a16="http://schemas.microsoft.com/office/drawing/2014/main" id="{2798A5D2-D999-F814-5E2E-E1AADBF55109}"/>
                    </a:ext>
                  </a:extLst>
                </p:cNvPr>
                <p:cNvPicPr/>
                <p:nvPr/>
              </p:nvPicPr>
              <p:blipFill>
                <a:blip r:embed="rId405"/>
                <a:stretch>
                  <a:fillRect/>
                </a:stretch>
              </p:blipFill>
              <p:spPr>
                <a:xfrm>
                  <a:off x="7652555" y="2005948"/>
                  <a:ext cx="115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17" name="Freihand 216">
                  <a:extLst>
                    <a:ext uri="{FF2B5EF4-FFF2-40B4-BE49-F238E27FC236}">
                      <a16:creationId xmlns:a16="http://schemas.microsoft.com/office/drawing/2014/main" id="{DE4F35D1-4C00-14C1-C53C-28E7D36342AE}"/>
                    </a:ext>
                  </a:extLst>
                </p14:cNvPr>
                <p14:cNvContentPartPr/>
                <p14:nvPr/>
              </p14:nvContentPartPr>
              <p14:xfrm>
                <a:off x="7822115" y="1998388"/>
                <a:ext cx="162360" cy="113760"/>
              </p14:xfrm>
            </p:contentPart>
          </mc:Choice>
          <mc:Fallback>
            <p:pic>
              <p:nvPicPr>
                <p:cNvPr id="217" name="Freihand 216">
                  <a:extLst>
                    <a:ext uri="{FF2B5EF4-FFF2-40B4-BE49-F238E27FC236}">
                      <a16:creationId xmlns:a16="http://schemas.microsoft.com/office/drawing/2014/main" id="{DE4F35D1-4C00-14C1-C53C-28E7D36342AE}"/>
                    </a:ext>
                  </a:extLst>
                </p:cNvPr>
                <p:cNvPicPr/>
                <p:nvPr/>
              </p:nvPicPr>
              <p:blipFill>
                <a:blip r:embed="rId407"/>
                <a:stretch>
                  <a:fillRect/>
                </a:stretch>
              </p:blipFill>
              <p:spPr>
                <a:xfrm>
                  <a:off x="7813475" y="1989748"/>
                  <a:ext cx="180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18" name="Freihand 217">
                  <a:extLst>
                    <a:ext uri="{FF2B5EF4-FFF2-40B4-BE49-F238E27FC236}">
                      <a16:creationId xmlns:a16="http://schemas.microsoft.com/office/drawing/2014/main" id="{3F567690-34AE-4C04-541E-5DDC633ADE56}"/>
                    </a:ext>
                  </a:extLst>
                </p14:cNvPr>
                <p14:cNvContentPartPr/>
                <p14:nvPr/>
              </p14:nvContentPartPr>
              <p14:xfrm>
                <a:off x="7997435" y="1996228"/>
                <a:ext cx="91080" cy="113760"/>
              </p14:xfrm>
            </p:contentPart>
          </mc:Choice>
          <mc:Fallback>
            <p:pic>
              <p:nvPicPr>
                <p:cNvPr id="218" name="Freihand 217">
                  <a:extLst>
                    <a:ext uri="{FF2B5EF4-FFF2-40B4-BE49-F238E27FC236}">
                      <a16:creationId xmlns:a16="http://schemas.microsoft.com/office/drawing/2014/main" id="{3F567690-34AE-4C04-541E-5DDC633ADE56}"/>
                    </a:ext>
                  </a:extLst>
                </p:cNvPr>
                <p:cNvPicPr/>
                <p:nvPr/>
              </p:nvPicPr>
              <p:blipFill>
                <a:blip r:embed="rId409"/>
                <a:stretch>
                  <a:fillRect/>
                </a:stretch>
              </p:blipFill>
              <p:spPr>
                <a:xfrm>
                  <a:off x="7988795" y="1987228"/>
                  <a:ext cx="108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9" name="Freihand 218">
                  <a:extLst>
                    <a:ext uri="{FF2B5EF4-FFF2-40B4-BE49-F238E27FC236}">
                      <a16:creationId xmlns:a16="http://schemas.microsoft.com/office/drawing/2014/main" id="{CA209B75-C056-EAB0-F76A-D927C95140B4}"/>
                    </a:ext>
                  </a:extLst>
                </p14:cNvPr>
                <p14:cNvContentPartPr/>
                <p14:nvPr/>
              </p14:nvContentPartPr>
              <p14:xfrm>
                <a:off x="8110835" y="2011348"/>
                <a:ext cx="115200" cy="95040"/>
              </p14:xfrm>
            </p:contentPart>
          </mc:Choice>
          <mc:Fallback>
            <p:pic>
              <p:nvPicPr>
                <p:cNvPr id="219" name="Freihand 218">
                  <a:extLst>
                    <a:ext uri="{FF2B5EF4-FFF2-40B4-BE49-F238E27FC236}">
                      <a16:creationId xmlns:a16="http://schemas.microsoft.com/office/drawing/2014/main" id="{CA209B75-C056-EAB0-F76A-D927C95140B4}"/>
                    </a:ext>
                  </a:extLst>
                </p:cNvPr>
                <p:cNvPicPr/>
                <p:nvPr/>
              </p:nvPicPr>
              <p:blipFill>
                <a:blip r:embed="rId411"/>
                <a:stretch>
                  <a:fillRect/>
                </a:stretch>
              </p:blipFill>
              <p:spPr>
                <a:xfrm>
                  <a:off x="8101835" y="2002708"/>
                  <a:ext cx="132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20" name="Freihand 219">
                  <a:extLst>
                    <a:ext uri="{FF2B5EF4-FFF2-40B4-BE49-F238E27FC236}">
                      <a16:creationId xmlns:a16="http://schemas.microsoft.com/office/drawing/2014/main" id="{1C9B359B-C873-06E0-2B21-FC793CB3011E}"/>
                    </a:ext>
                  </a:extLst>
                </p14:cNvPr>
                <p14:cNvContentPartPr/>
                <p14:nvPr/>
              </p14:nvContentPartPr>
              <p14:xfrm>
                <a:off x="8235755" y="1991908"/>
                <a:ext cx="98280" cy="111600"/>
              </p14:xfrm>
            </p:contentPart>
          </mc:Choice>
          <mc:Fallback>
            <p:pic>
              <p:nvPicPr>
                <p:cNvPr id="220" name="Freihand 219">
                  <a:extLst>
                    <a:ext uri="{FF2B5EF4-FFF2-40B4-BE49-F238E27FC236}">
                      <a16:creationId xmlns:a16="http://schemas.microsoft.com/office/drawing/2014/main" id="{1C9B359B-C873-06E0-2B21-FC793CB3011E}"/>
                    </a:ext>
                  </a:extLst>
                </p:cNvPr>
                <p:cNvPicPr/>
                <p:nvPr/>
              </p:nvPicPr>
              <p:blipFill>
                <a:blip r:embed="rId413"/>
                <a:stretch>
                  <a:fillRect/>
                </a:stretch>
              </p:blipFill>
              <p:spPr>
                <a:xfrm>
                  <a:off x="8226755" y="1982908"/>
                  <a:ext cx="115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21" name="Freihand 220">
                  <a:extLst>
                    <a:ext uri="{FF2B5EF4-FFF2-40B4-BE49-F238E27FC236}">
                      <a16:creationId xmlns:a16="http://schemas.microsoft.com/office/drawing/2014/main" id="{5C766B5C-29B9-B9F5-2484-086A08E64740}"/>
                    </a:ext>
                  </a:extLst>
                </p14:cNvPr>
                <p14:cNvContentPartPr/>
                <p14:nvPr/>
              </p14:nvContentPartPr>
              <p14:xfrm>
                <a:off x="8605115" y="1972468"/>
                <a:ext cx="14760" cy="129960"/>
              </p14:xfrm>
            </p:contentPart>
          </mc:Choice>
          <mc:Fallback>
            <p:pic>
              <p:nvPicPr>
                <p:cNvPr id="221" name="Freihand 220">
                  <a:extLst>
                    <a:ext uri="{FF2B5EF4-FFF2-40B4-BE49-F238E27FC236}">
                      <a16:creationId xmlns:a16="http://schemas.microsoft.com/office/drawing/2014/main" id="{5C766B5C-29B9-B9F5-2484-086A08E64740}"/>
                    </a:ext>
                  </a:extLst>
                </p:cNvPr>
                <p:cNvPicPr/>
                <p:nvPr/>
              </p:nvPicPr>
              <p:blipFill>
                <a:blip r:embed="rId415"/>
                <a:stretch>
                  <a:fillRect/>
                </a:stretch>
              </p:blipFill>
              <p:spPr>
                <a:xfrm>
                  <a:off x="8596475" y="1963468"/>
                  <a:ext cx="32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22" name="Freihand 221">
                  <a:extLst>
                    <a:ext uri="{FF2B5EF4-FFF2-40B4-BE49-F238E27FC236}">
                      <a16:creationId xmlns:a16="http://schemas.microsoft.com/office/drawing/2014/main" id="{754AFAF5-D0CD-9562-2443-B9BDF50E72EB}"/>
                    </a:ext>
                  </a:extLst>
                </p14:cNvPr>
                <p14:cNvContentPartPr/>
                <p14:nvPr/>
              </p14:nvContentPartPr>
              <p14:xfrm>
                <a:off x="8504315" y="1896868"/>
                <a:ext cx="193320" cy="9720"/>
              </p14:xfrm>
            </p:contentPart>
          </mc:Choice>
          <mc:Fallback>
            <p:pic>
              <p:nvPicPr>
                <p:cNvPr id="222" name="Freihand 221">
                  <a:extLst>
                    <a:ext uri="{FF2B5EF4-FFF2-40B4-BE49-F238E27FC236}">
                      <a16:creationId xmlns:a16="http://schemas.microsoft.com/office/drawing/2014/main" id="{754AFAF5-D0CD-9562-2443-B9BDF50E72EB}"/>
                    </a:ext>
                  </a:extLst>
                </p:cNvPr>
                <p:cNvPicPr/>
                <p:nvPr/>
              </p:nvPicPr>
              <p:blipFill>
                <a:blip r:embed="rId417"/>
                <a:stretch>
                  <a:fillRect/>
                </a:stretch>
              </p:blipFill>
              <p:spPr>
                <a:xfrm>
                  <a:off x="8495675" y="1887868"/>
                  <a:ext cx="210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23" name="Freihand 222">
                  <a:extLst>
                    <a:ext uri="{FF2B5EF4-FFF2-40B4-BE49-F238E27FC236}">
                      <a16:creationId xmlns:a16="http://schemas.microsoft.com/office/drawing/2014/main" id="{0F4C791E-DC50-B4C5-FC24-43AF736B0F52}"/>
                    </a:ext>
                  </a:extLst>
                </p14:cNvPr>
                <p14:cNvContentPartPr/>
                <p14:nvPr/>
              </p14:nvContentPartPr>
              <p14:xfrm>
                <a:off x="8523755" y="2059948"/>
                <a:ext cx="174600" cy="33480"/>
              </p14:xfrm>
            </p:contentPart>
          </mc:Choice>
          <mc:Fallback>
            <p:pic>
              <p:nvPicPr>
                <p:cNvPr id="223" name="Freihand 222">
                  <a:extLst>
                    <a:ext uri="{FF2B5EF4-FFF2-40B4-BE49-F238E27FC236}">
                      <a16:creationId xmlns:a16="http://schemas.microsoft.com/office/drawing/2014/main" id="{0F4C791E-DC50-B4C5-FC24-43AF736B0F52}"/>
                    </a:ext>
                  </a:extLst>
                </p:cNvPr>
                <p:cNvPicPr/>
                <p:nvPr/>
              </p:nvPicPr>
              <p:blipFill>
                <a:blip r:embed="rId419"/>
                <a:stretch>
                  <a:fillRect/>
                </a:stretch>
              </p:blipFill>
              <p:spPr>
                <a:xfrm>
                  <a:off x="8514755" y="2050948"/>
                  <a:ext cx="192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24" name="Freihand 223">
                  <a:extLst>
                    <a:ext uri="{FF2B5EF4-FFF2-40B4-BE49-F238E27FC236}">
                      <a16:creationId xmlns:a16="http://schemas.microsoft.com/office/drawing/2014/main" id="{A7D07074-40E1-9809-BCEE-0374557967DE}"/>
                    </a:ext>
                  </a:extLst>
                </p14:cNvPr>
                <p14:cNvContentPartPr/>
                <p14:nvPr/>
              </p14:nvContentPartPr>
              <p14:xfrm>
                <a:off x="8727515" y="2001988"/>
                <a:ext cx="92520" cy="47880"/>
              </p14:xfrm>
            </p:contentPart>
          </mc:Choice>
          <mc:Fallback>
            <p:pic>
              <p:nvPicPr>
                <p:cNvPr id="224" name="Freihand 223">
                  <a:extLst>
                    <a:ext uri="{FF2B5EF4-FFF2-40B4-BE49-F238E27FC236}">
                      <a16:creationId xmlns:a16="http://schemas.microsoft.com/office/drawing/2014/main" id="{A7D07074-40E1-9809-BCEE-0374557967DE}"/>
                    </a:ext>
                  </a:extLst>
                </p:cNvPr>
                <p:cNvPicPr/>
                <p:nvPr/>
              </p:nvPicPr>
              <p:blipFill>
                <a:blip r:embed="rId421"/>
                <a:stretch>
                  <a:fillRect/>
                </a:stretch>
              </p:blipFill>
              <p:spPr>
                <a:xfrm>
                  <a:off x="8718515" y="1993348"/>
                  <a:ext cx="110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5" name="Freihand 224">
                  <a:extLst>
                    <a:ext uri="{FF2B5EF4-FFF2-40B4-BE49-F238E27FC236}">
                      <a16:creationId xmlns:a16="http://schemas.microsoft.com/office/drawing/2014/main" id="{65720C73-33B1-6E34-0F13-41FCF1DFF776}"/>
                    </a:ext>
                  </a:extLst>
                </p14:cNvPr>
                <p14:cNvContentPartPr/>
                <p14:nvPr/>
              </p14:nvContentPartPr>
              <p14:xfrm>
                <a:off x="8938835" y="1869868"/>
                <a:ext cx="281520" cy="188280"/>
              </p14:xfrm>
            </p:contentPart>
          </mc:Choice>
          <mc:Fallback>
            <p:pic>
              <p:nvPicPr>
                <p:cNvPr id="225" name="Freihand 224">
                  <a:extLst>
                    <a:ext uri="{FF2B5EF4-FFF2-40B4-BE49-F238E27FC236}">
                      <a16:creationId xmlns:a16="http://schemas.microsoft.com/office/drawing/2014/main" id="{65720C73-33B1-6E34-0F13-41FCF1DFF776}"/>
                    </a:ext>
                  </a:extLst>
                </p:cNvPr>
                <p:cNvPicPr/>
                <p:nvPr/>
              </p:nvPicPr>
              <p:blipFill>
                <a:blip r:embed="rId423"/>
                <a:stretch>
                  <a:fillRect/>
                </a:stretch>
              </p:blipFill>
              <p:spPr>
                <a:xfrm>
                  <a:off x="8929835" y="1860868"/>
                  <a:ext cx="2991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6" name="Freihand 225">
                  <a:extLst>
                    <a:ext uri="{FF2B5EF4-FFF2-40B4-BE49-F238E27FC236}">
                      <a16:creationId xmlns:a16="http://schemas.microsoft.com/office/drawing/2014/main" id="{77057CFC-E09D-1DF8-ACD5-F3EA91D15F73}"/>
                    </a:ext>
                  </a:extLst>
                </p14:cNvPr>
                <p14:cNvContentPartPr/>
                <p14:nvPr/>
              </p14:nvContentPartPr>
              <p14:xfrm>
                <a:off x="9227915" y="1939348"/>
                <a:ext cx="103320" cy="118800"/>
              </p14:xfrm>
            </p:contentPart>
          </mc:Choice>
          <mc:Fallback>
            <p:pic>
              <p:nvPicPr>
                <p:cNvPr id="226" name="Freihand 225">
                  <a:extLst>
                    <a:ext uri="{FF2B5EF4-FFF2-40B4-BE49-F238E27FC236}">
                      <a16:creationId xmlns:a16="http://schemas.microsoft.com/office/drawing/2014/main" id="{77057CFC-E09D-1DF8-ACD5-F3EA91D15F73}"/>
                    </a:ext>
                  </a:extLst>
                </p:cNvPr>
                <p:cNvPicPr/>
                <p:nvPr/>
              </p:nvPicPr>
              <p:blipFill>
                <a:blip r:embed="rId425"/>
                <a:stretch>
                  <a:fillRect/>
                </a:stretch>
              </p:blipFill>
              <p:spPr>
                <a:xfrm>
                  <a:off x="9219275" y="1930348"/>
                  <a:ext cx="120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7" name="Freihand 226">
                  <a:extLst>
                    <a:ext uri="{FF2B5EF4-FFF2-40B4-BE49-F238E27FC236}">
                      <a16:creationId xmlns:a16="http://schemas.microsoft.com/office/drawing/2014/main" id="{3AC6533B-9C61-90B8-D947-72F0AE87ED16}"/>
                    </a:ext>
                  </a:extLst>
                </p14:cNvPr>
                <p14:cNvContentPartPr/>
                <p14:nvPr/>
              </p14:nvContentPartPr>
              <p14:xfrm>
                <a:off x="9324755" y="1833868"/>
                <a:ext cx="111960" cy="215640"/>
              </p14:xfrm>
            </p:contentPart>
          </mc:Choice>
          <mc:Fallback>
            <p:pic>
              <p:nvPicPr>
                <p:cNvPr id="227" name="Freihand 226">
                  <a:extLst>
                    <a:ext uri="{FF2B5EF4-FFF2-40B4-BE49-F238E27FC236}">
                      <a16:creationId xmlns:a16="http://schemas.microsoft.com/office/drawing/2014/main" id="{3AC6533B-9C61-90B8-D947-72F0AE87ED16}"/>
                    </a:ext>
                  </a:extLst>
                </p:cNvPr>
                <p:cNvPicPr/>
                <p:nvPr/>
              </p:nvPicPr>
              <p:blipFill>
                <a:blip r:embed="rId427"/>
                <a:stretch>
                  <a:fillRect/>
                </a:stretch>
              </p:blipFill>
              <p:spPr>
                <a:xfrm>
                  <a:off x="9315755" y="1825228"/>
                  <a:ext cx="129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0" name="Freihand 229">
                  <a:extLst>
                    <a:ext uri="{FF2B5EF4-FFF2-40B4-BE49-F238E27FC236}">
                      <a16:creationId xmlns:a16="http://schemas.microsoft.com/office/drawing/2014/main" id="{984B3151-6FB0-3CB9-B25E-9E0985616E5D}"/>
                    </a:ext>
                  </a:extLst>
                </p14:cNvPr>
                <p14:cNvContentPartPr/>
                <p14:nvPr/>
              </p14:nvContentPartPr>
              <p14:xfrm>
                <a:off x="9692315" y="1793908"/>
                <a:ext cx="12600" cy="3600"/>
              </p14:xfrm>
            </p:contentPart>
          </mc:Choice>
          <mc:Fallback>
            <p:pic>
              <p:nvPicPr>
                <p:cNvPr id="230" name="Freihand 229">
                  <a:extLst>
                    <a:ext uri="{FF2B5EF4-FFF2-40B4-BE49-F238E27FC236}">
                      <a16:creationId xmlns:a16="http://schemas.microsoft.com/office/drawing/2014/main" id="{984B3151-6FB0-3CB9-B25E-9E0985616E5D}"/>
                    </a:ext>
                  </a:extLst>
                </p:cNvPr>
                <p:cNvPicPr/>
                <p:nvPr/>
              </p:nvPicPr>
              <p:blipFill>
                <a:blip r:embed="rId192"/>
                <a:stretch>
                  <a:fillRect/>
                </a:stretch>
              </p:blipFill>
              <p:spPr>
                <a:xfrm>
                  <a:off x="9683675" y="1784908"/>
                  <a:ext cx="30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9" name="Freihand 228">
                  <a:extLst>
                    <a:ext uri="{FF2B5EF4-FFF2-40B4-BE49-F238E27FC236}">
                      <a16:creationId xmlns:a16="http://schemas.microsoft.com/office/drawing/2014/main" id="{8B95592A-1F97-CA48-6736-9773B6BFD96C}"/>
                    </a:ext>
                  </a:extLst>
                </p14:cNvPr>
                <p14:cNvContentPartPr/>
                <p14:nvPr/>
              </p14:nvContentPartPr>
              <p14:xfrm>
                <a:off x="9637235" y="1933588"/>
                <a:ext cx="88200" cy="91440"/>
              </p14:xfrm>
            </p:contentPart>
          </mc:Choice>
          <mc:Fallback>
            <p:pic>
              <p:nvPicPr>
                <p:cNvPr id="229" name="Freihand 228">
                  <a:extLst>
                    <a:ext uri="{FF2B5EF4-FFF2-40B4-BE49-F238E27FC236}">
                      <a16:creationId xmlns:a16="http://schemas.microsoft.com/office/drawing/2014/main" id="{8B95592A-1F97-CA48-6736-9773B6BFD96C}"/>
                    </a:ext>
                  </a:extLst>
                </p:cNvPr>
                <p:cNvPicPr/>
                <p:nvPr/>
              </p:nvPicPr>
              <p:blipFill>
                <a:blip r:embed="rId430"/>
                <a:stretch>
                  <a:fillRect/>
                </a:stretch>
              </p:blipFill>
              <p:spPr>
                <a:xfrm>
                  <a:off x="9628235" y="1924948"/>
                  <a:ext cx="105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1" name="Freihand 230">
                  <a:extLst>
                    <a:ext uri="{FF2B5EF4-FFF2-40B4-BE49-F238E27FC236}">
                      <a16:creationId xmlns:a16="http://schemas.microsoft.com/office/drawing/2014/main" id="{89E6C45F-F241-EE03-02BC-290DD62BB857}"/>
                    </a:ext>
                  </a:extLst>
                </p14:cNvPr>
                <p14:cNvContentPartPr/>
                <p14:nvPr/>
              </p14:nvContentPartPr>
              <p14:xfrm>
                <a:off x="9753155" y="1988308"/>
                <a:ext cx="120960" cy="94680"/>
              </p14:xfrm>
            </p:contentPart>
          </mc:Choice>
          <mc:Fallback>
            <p:pic>
              <p:nvPicPr>
                <p:cNvPr id="231" name="Freihand 230">
                  <a:extLst>
                    <a:ext uri="{FF2B5EF4-FFF2-40B4-BE49-F238E27FC236}">
                      <a16:creationId xmlns:a16="http://schemas.microsoft.com/office/drawing/2014/main" id="{89E6C45F-F241-EE03-02BC-290DD62BB857}"/>
                    </a:ext>
                  </a:extLst>
                </p:cNvPr>
                <p:cNvPicPr/>
                <p:nvPr/>
              </p:nvPicPr>
              <p:blipFill>
                <a:blip r:embed="rId432"/>
                <a:stretch>
                  <a:fillRect/>
                </a:stretch>
              </p:blipFill>
              <p:spPr>
                <a:xfrm>
                  <a:off x="9744155" y="1979308"/>
                  <a:ext cx="138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2" name="Freihand 231">
                  <a:extLst>
                    <a:ext uri="{FF2B5EF4-FFF2-40B4-BE49-F238E27FC236}">
                      <a16:creationId xmlns:a16="http://schemas.microsoft.com/office/drawing/2014/main" id="{3C59B1B3-322A-9F82-D4BC-F6B2878E9E52}"/>
                    </a:ext>
                  </a:extLst>
                </p14:cNvPr>
                <p14:cNvContentPartPr/>
                <p14:nvPr/>
              </p14:nvContentPartPr>
              <p14:xfrm>
                <a:off x="10059875" y="1850428"/>
                <a:ext cx="149760" cy="170640"/>
              </p14:xfrm>
            </p:contentPart>
          </mc:Choice>
          <mc:Fallback>
            <p:pic>
              <p:nvPicPr>
                <p:cNvPr id="232" name="Freihand 231">
                  <a:extLst>
                    <a:ext uri="{FF2B5EF4-FFF2-40B4-BE49-F238E27FC236}">
                      <a16:creationId xmlns:a16="http://schemas.microsoft.com/office/drawing/2014/main" id="{3C59B1B3-322A-9F82-D4BC-F6B2878E9E52}"/>
                    </a:ext>
                  </a:extLst>
                </p:cNvPr>
                <p:cNvPicPr/>
                <p:nvPr/>
              </p:nvPicPr>
              <p:blipFill>
                <a:blip r:embed="rId434"/>
                <a:stretch>
                  <a:fillRect/>
                </a:stretch>
              </p:blipFill>
              <p:spPr>
                <a:xfrm>
                  <a:off x="10051235" y="1841788"/>
                  <a:ext cx="167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3" name="Freihand 232">
                  <a:extLst>
                    <a:ext uri="{FF2B5EF4-FFF2-40B4-BE49-F238E27FC236}">
                      <a16:creationId xmlns:a16="http://schemas.microsoft.com/office/drawing/2014/main" id="{16760123-9C63-B70E-3569-27AE9D317846}"/>
                    </a:ext>
                  </a:extLst>
                </p14:cNvPr>
                <p14:cNvContentPartPr/>
                <p14:nvPr/>
              </p14:nvContentPartPr>
              <p14:xfrm>
                <a:off x="10218995" y="1925308"/>
                <a:ext cx="105480" cy="95400"/>
              </p14:xfrm>
            </p:contentPart>
          </mc:Choice>
          <mc:Fallback>
            <p:pic>
              <p:nvPicPr>
                <p:cNvPr id="233" name="Freihand 232">
                  <a:extLst>
                    <a:ext uri="{FF2B5EF4-FFF2-40B4-BE49-F238E27FC236}">
                      <a16:creationId xmlns:a16="http://schemas.microsoft.com/office/drawing/2014/main" id="{16760123-9C63-B70E-3569-27AE9D317846}"/>
                    </a:ext>
                  </a:extLst>
                </p:cNvPr>
                <p:cNvPicPr/>
                <p:nvPr/>
              </p:nvPicPr>
              <p:blipFill>
                <a:blip r:embed="rId436"/>
                <a:stretch>
                  <a:fillRect/>
                </a:stretch>
              </p:blipFill>
              <p:spPr>
                <a:xfrm>
                  <a:off x="10209995" y="1916668"/>
                  <a:ext cx="123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5" name="Freihand 234">
                  <a:extLst>
                    <a:ext uri="{FF2B5EF4-FFF2-40B4-BE49-F238E27FC236}">
                      <a16:creationId xmlns:a16="http://schemas.microsoft.com/office/drawing/2014/main" id="{2BC4435C-6F15-83C5-EFB3-1479E424EAED}"/>
                    </a:ext>
                  </a:extLst>
                </p14:cNvPr>
                <p14:cNvContentPartPr/>
                <p14:nvPr/>
              </p14:nvContentPartPr>
              <p14:xfrm>
                <a:off x="10650635" y="1771588"/>
                <a:ext cx="43200" cy="19080"/>
              </p14:xfrm>
            </p:contentPart>
          </mc:Choice>
          <mc:Fallback>
            <p:pic>
              <p:nvPicPr>
                <p:cNvPr id="235" name="Freihand 234">
                  <a:extLst>
                    <a:ext uri="{FF2B5EF4-FFF2-40B4-BE49-F238E27FC236}">
                      <a16:creationId xmlns:a16="http://schemas.microsoft.com/office/drawing/2014/main" id="{2BC4435C-6F15-83C5-EFB3-1479E424EAED}"/>
                    </a:ext>
                  </a:extLst>
                </p:cNvPr>
                <p:cNvPicPr/>
                <p:nvPr/>
              </p:nvPicPr>
              <p:blipFill>
                <a:blip r:embed="rId438"/>
                <a:stretch>
                  <a:fillRect/>
                </a:stretch>
              </p:blipFill>
              <p:spPr>
                <a:xfrm>
                  <a:off x="10641995" y="1762948"/>
                  <a:ext cx="60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34" name="Freihand 233">
                  <a:extLst>
                    <a:ext uri="{FF2B5EF4-FFF2-40B4-BE49-F238E27FC236}">
                      <a16:creationId xmlns:a16="http://schemas.microsoft.com/office/drawing/2014/main" id="{0B526DC1-8E12-5D98-5610-5F55FFE0AF67}"/>
                    </a:ext>
                  </a:extLst>
                </p14:cNvPr>
                <p14:cNvContentPartPr/>
                <p14:nvPr/>
              </p14:nvContentPartPr>
              <p14:xfrm>
                <a:off x="10621115" y="1919548"/>
                <a:ext cx="89280" cy="102600"/>
              </p14:xfrm>
            </p:contentPart>
          </mc:Choice>
          <mc:Fallback>
            <p:pic>
              <p:nvPicPr>
                <p:cNvPr id="234" name="Freihand 233">
                  <a:extLst>
                    <a:ext uri="{FF2B5EF4-FFF2-40B4-BE49-F238E27FC236}">
                      <a16:creationId xmlns:a16="http://schemas.microsoft.com/office/drawing/2014/main" id="{0B526DC1-8E12-5D98-5610-5F55FFE0AF67}"/>
                    </a:ext>
                  </a:extLst>
                </p:cNvPr>
                <p:cNvPicPr/>
                <p:nvPr/>
              </p:nvPicPr>
              <p:blipFill>
                <a:blip r:embed="rId440"/>
                <a:stretch>
                  <a:fillRect/>
                </a:stretch>
              </p:blipFill>
              <p:spPr>
                <a:xfrm>
                  <a:off x="10612475" y="1910548"/>
                  <a:ext cx="106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36" name="Freihand 235">
                  <a:extLst>
                    <a:ext uri="{FF2B5EF4-FFF2-40B4-BE49-F238E27FC236}">
                      <a16:creationId xmlns:a16="http://schemas.microsoft.com/office/drawing/2014/main" id="{59C0F43A-416D-B642-BE75-C8FDA5BC4E2B}"/>
                    </a:ext>
                  </a:extLst>
                </p14:cNvPr>
                <p14:cNvContentPartPr/>
                <p14:nvPr/>
              </p14:nvContentPartPr>
              <p14:xfrm>
                <a:off x="10726955" y="1986868"/>
                <a:ext cx="158760" cy="182880"/>
              </p14:xfrm>
            </p:contentPart>
          </mc:Choice>
          <mc:Fallback>
            <p:pic>
              <p:nvPicPr>
                <p:cNvPr id="236" name="Freihand 235">
                  <a:extLst>
                    <a:ext uri="{FF2B5EF4-FFF2-40B4-BE49-F238E27FC236}">
                      <a16:creationId xmlns:a16="http://schemas.microsoft.com/office/drawing/2014/main" id="{59C0F43A-416D-B642-BE75-C8FDA5BC4E2B}"/>
                    </a:ext>
                  </a:extLst>
                </p:cNvPr>
                <p:cNvPicPr/>
                <p:nvPr/>
              </p:nvPicPr>
              <p:blipFill>
                <a:blip r:embed="rId442"/>
                <a:stretch>
                  <a:fillRect/>
                </a:stretch>
              </p:blipFill>
              <p:spPr>
                <a:xfrm>
                  <a:off x="10717955" y="1978228"/>
                  <a:ext cx="176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 name="Freihand 2">
                  <a:extLst>
                    <a:ext uri="{FF2B5EF4-FFF2-40B4-BE49-F238E27FC236}">
                      <a16:creationId xmlns:a16="http://schemas.microsoft.com/office/drawing/2014/main" id="{95543613-66F6-5CAA-4357-127C06274B28}"/>
                    </a:ext>
                  </a:extLst>
                </p14:cNvPr>
                <p14:cNvContentPartPr/>
                <p14:nvPr/>
              </p14:nvContentPartPr>
              <p14:xfrm>
                <a:off x="6270515" y="342388"/>
                <a:ext cx="126360" cy="102960"/>
              </p14:xfrm>
            </p:contentPart>
          </mc:Choice>
          <mc:Fallback>
            <p:pic>
              <p:nvPicPr>
                <p:cNvPr id="3" name="Freihand 2">
                  <a:extLst>
                    <a:ext uri="{FF2B5EF4-FFF2-40B4-BE49-F238E27FC236}">
                      <a16:creationId xmlns:a16="http://schemas.microsoft.com/office/drawing/2014/main" id="{95543613-66F6-5CAA-4357-127C06274B28}"/>
                    </a:ext>
                  </a:extLst>
                </p:cNvPr>
                <p:cNvPicPr/>
                <p:nvPr/>
              </p:nvPicPr>
              <p:blipFill>
                <a:blip r:embed="rId444"/>
                <a:stretch>
                  <a:fillRect/>
                </a:stretch>
              </p:blipFill>
              <p:spPr>
                <a:xfrm>
                  <a:off x="6261875" y="333748"/>
                  <a:ext cx="144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 name="Freihand 3">
                  <a:extLst>
                    <a:ext uri="{FF2B5EF4-FFF2-40B4-BE49-F238E27FC236}">
                      <a16:creationId xmlns:a16="http://schemas.microsoft.com/office/drawing/2014/main" id="{22DF0F71-C8A3-DD4E-1E60-FC4F17A4F4AE}"/>
                    </a:ext>
                  </a:extLst>
                </p14:cNvPr>
                <p14:cNvContentPartPr/>
                <p14:nvPr/>
              </p14:nvContentPartPr>
              <p14:xfrm>
                <a:off x="6379955" y="315748"/>
                <a:ext cx="93600" cy="289080"/>
              </p14:xfrm>
            </p:contentPart>
          </mc:Choice>
          <mc:Fallback>
            <p:pic>
              <p:nvPicPr>
                <p:cNvPr id="4" name="Freihand 3">
                  <a:extLst>
                    <a:ext uri="{FF2B5EF4-FFF2-40B4-BE49-F238E27FC236}">
                      <a16:creationId xmlns:a16="http://schemas.microsoft.com/office/drawing/2014/main" id="{22DF0F71-C8A3-DD4E-1E60-FC4F17A4F4AE}"/>
                    </a:ext>
                  </a:extLst>
                </p:cNvPr>
                <p:cNvPicPr/>
                <p:nvPr/>
              </p:nvPicPr>
              <p:blipFill>
                <a:blip r:embed="rId446"/>
                <a:stretch>
                  <a:fillRect/>
                </a:stretch>
              </p:blipFill>
              <p:spPr>
                <a:xfrm>
                  <a:off x="6371315" y="307108"/>
                  <a:ext cx="1112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5" name="Freihand 4">
                  <a:extLst>
                    <a:ext uri="{FF2B5EF4-FFF2-40B4-BE49-F238E27FC236}">
                      <a16:creationId xmlns:a16="http://schemas.microsoft.com/office/drawing/2014/main" id="{4FB6D90B-E932-B881-96E5-922105E8D385}"/>
                    </a:ext>
                  </a:extLst>
                </p14:cNvPr>
                <p14:cNvContentPartPr/>
                <p14:nvPr/>
              </p14:nvContentPartPr>
              <p14:xfrm>
                <a:off x="6620435" y="208468"/>
                <a:ext cx="14760" cy="119520"/>
              </p14:xfrm>
            </p:contentPart>
          </mc:Choice>
          <mc:Fallback>
            <p:pic>
              <p:nvPicPr>
                <p:cNvPr id="5" name="Freihand 4">
                  <a:extLst>
                    <a:ext uri="{FF2B5EF4-FFF2-40B4-BE49-F238E27FC236}">
                      <a16:creationId xmlns:a16="http://schemas.microsoft.com/office/drawing/2014/main" id="{4FB6D90B-E932-B881-96E5-922105E8D385}"/>
                    </a:ext>
                  </a:extLst>
                </p:cNvPr>
                <p:cNvPicPr/>
                <p:nvPr/>
              </p:nvPicPr>
              <p:blipFill>
                <a:blip r:embed="rId448"/>
                <a:stretch>
                  <a:fillRect/>
                </a:stretch>
              </p:blipFill>
              <p:spPr>
                <a:xfrm>
                  <a:off x="6611435" y="199828"/>
                  <a:ext cx="32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6" name="Freihand 5">
                  <a:extLst>
                    <a:ext uri="{FF2B5EF4-FFF2-40B4-BE49-F238E27FC236}">
                      <a16:creationId xmlns:a16="http://schemas.microsoft.com/office/drawing/2014/main" id="{B38CA05F-C7F2-B899-FBC2-95819312DFFB}"/>
                    </a:ext>
                  </a:extLst>
                </p14:cNvPr>
                <p14:cNvContentPartPr/>
                <p14:nvPr/>
              </p14:nvContentPartPr>
              <p14:xfrm>
                <a:off x="6516395" y="204868"/>
                <a:ext cx="205560" cy="154800"/>
              </p14:xfrm>
            </p:contentPart>
          </mc:Choice>
          <mc:Fallback>
            <p:pic>
              <p:nvPicPr>
                <p:cNvPr id="6" name="Freihand 5">
                  <a:extLst>
                    <a:ext uri="{FF2B5EF4-FFF2-40B4-BE49-F238E27FC236}">
                      <a16:creationId xmlns:a16="http://schemas.microsoft.com/office/drawing/2014/main" id="{B38CA05F-C7F2-B899-FBC2-95819312DFFB}"/>
                    </a:ext>
                  </a:extLst>
                </p:cNvPr>
                <p:cNvPicPr/>
                <p:nvPr/>
              </p:nvPicPr>
              <p:blipFill>
                <a:blip r:embed="rId450"/>
                <a:stretch>
                  <a:fillRect/>
                </a:stretch>
              </p:blipFill>
              <p:spPr>
                <a:xfrm>
                  <a:off x="6507755" y="195868"/>
                  <a:ext cx="223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7" name="Freihand 6">
                  <a:extLst>
                    <a:ext uri="{FF2B5EF4-FFF2-40B4-BE49-F238E27FC236}">
                      <a16:creationId xmlns:a16="http://schemas.microsoft.com/office/drawing/2014/main" id="{C4FF3AF8-0C3E-7F8D-D65F-8E35E0D525C7}"/>
                    </a:ext>
                  </a:extLst>
                </p14:cNvPr>
                <p14:cNvContentPartPr/>
                <p14:nvPr/>
              </p14:nvContentPartPr>
              <p14:xfrm>
                <a:off x="6824915" y="361828"/>
                <a:ext cx="179280" cy="24480"/>
              </p14:xfrm>
            </p:contentPart>
          </mc:Choice>
          <mc:Fallback>
            <p:pic>
              <p:nvPicPr>
                <p:cNvPr id="7" name="Freihand 6">
                  <a:extLst>
                    <a:ext uri="{FF2B5EF4-FFF2-40B4-BE49-F238E27FC236}">
                      <a16:creationId xmlns:a16="http://schemas.microsoft.com/office/drawing/2014/main" id="{C4FF3AF8-0C3E-7F8D-D65F-8E35E0D525C7}"/>
                    </a:ext>
                  </a:extLst>
                </p:cNvPr>
                <p:cNvPicPr/>
                <p:nvPr/>
              </p:nvPicPr>
              <p:blipFill>
                <a:blip r:embed="rId452"/>
                <a:stretch>
                  <a:fillRect/>
                </a:stretch>
              </p:blipFill>
              <p:spPr>
                <a:xfrm>
                  <a:off x="6815915" y="352828"/>
                  <a:ext cx="196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8" name="Freihand 7">
                  <a:extLst>
                    <a:ext uri="{FF2B5EF4-FFF2-40B4-BE49-F238E27FC236}">
                      <a16:creationId xmlns:a16="http://schemas.microsoft.com/office/drawing/2014/main" id="{C34ED5C1-7067-636E-83BA-CDB474783615}"/>
                    </a:ext>
                  </a:extLst>
                </p14:cNvPr>
                <p14:cNvContentPartPr/>
                <p14:nvPr/>
              </p14:nvContentPartPr>
              <p14:xfrm>
                <a:off x="6838595" y="465868"/>
                <a:ext cx="188280" cy="11880"/>
              </p14:xfrm>
            </p:contentPart>
          </mc:Choice>
          <mc:Fallback>
            <p:pic>
              <p:nvPicPr>
                <p:cNvPr id="8" name="Freihand 7">
                  <a:extLst>
                    <a:ext uri="{FF2B5EF4-FFF2-40B4-BE49-F238E27FC236}">
                      <a16:creationId xmlns:a16="http://schemas.microsoft.com/office/drawing/2014/main" id="{C34ED5C1-7067-636E-83BA-CDB474783615}"/>
                    </a:ext>
                  </a:extLst>
                </p:cNvPr>
                <p:cNvPicPr/>
                <p:nvPr/>
              </p:nvPicPr>
              <p:blipFill>
                <a:blip r:embed="rId454"/>
                <a:stretch>
                  <a:fillRect/>
                </a:stretch>
              </p:blipFill>
              <p:spPr>
                <a:xfrm>
                  <a:off x="6829595" y="456868"/>
                  <a:ext cx="205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2" name="Freihand 31">
                  <a:extLst>
                    <a:ext uri="{FF2B5EF4-FFF2-40B4-BE49-F238E27FC236}">
                      <a16:creationId xmlns:a16="http://schemas.microsoft.com/office/drawing/2014/main" id="{4EC602F4-72CE-640B-14B2-7C9FA8927963}"/>
                    </a:ext>
                  </a:extLst>
                </p14:cNvPr>
                <p14:cNvContentPartPr/>
                <p14:nvPr/>
              </p14:nvContentPartPr>
              <p14:xfrm>
                <a:off x="9722555" y="335908"/>
                <a:ext cx="87480" cy="146160"/>
              </p14:xfrm>
            </p:contentPart>
          </mc:Choice>
          <mc:Fallback>
            <p:pic>
              <p:nvPicPr>
                <p:cNvPr id="32" name="Freihand 31">
                  <a:extLst>
                    <a:ext uri="{FF2B5EF4-FFF2-40B4-BE49-F238E27FC236}">
                      <a16:creationId xmlns:a16="http://schemas.microsoft.com/office/drawing/2014/main" id="{4EC602F4-72CE-640B-14B2-7C9FA8927963}"/>
                    </a:ext>
                  </a:extLst>
                </p:cNvPr>
                <p:cNvPicPr/>
                <p:nvPr/>
              </p:nvPicPr>
              <p:blipFill>
                <a:blip r:embed="rId456"/>
                <a:stretch>
                  <a:fillRect/>
                </a:stretch>
              </p:blipFill>
              <p:spPr>
                <a:xfrm>
                  <a:off x="9713915" y="326908"/>
                  <a:ext cx="105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3" name="Freihand 32">
                  <a:extLst>
                    <a:ext uri="{FF2B5EF4-FFF2-40B4-BE49-F238E27FC236}">
                      <a16:creationId xmlns:a16="http://schemas.microsoft.com/office/drawing/2014/main" id="{E9617983-67DE-2CEE-25E2-0FE3C33A46ED}"/>
                    </a:ext>
                  </a:extLst>
                </p14:cNvPr>
                <p14:cNvContentPartPr/>
                <p14:nvPr/>
              </p14:nvContentPartPr>
              <p14:xfrm>
                <a:off x="9893555" y="317188"/>
                <a:ext cx="142920" cy="121680"/>
              </p14:xfrm>
            </p:contentPart>
          </mc:Choice>
          <mc:Fallback>
            <p:pic>
              <p:nvPicPr>
                <p:cNvPr id="33" name="Freihand 32">
                  <a:extLst>
                    <a:ext uri="{FF2B5EF4-FFF2-40B4-BE49-F238E27FC236}">
                      <a16:creationId xmlns:a16="http://schemas.microsoft.com/office/drawing/2014/main" id="{E9617983-67DE-2CEE-25E2-0FE3C33A46ED}"/>
                    </a:ext>
                  </a:extLst>
                </p:cNvPr>
                <p:cNvPicPr/>
                <p:nvPr/>
              </p:nvPicPr>
              <p:blipFill>
                <a:blip r:embed="rId458"/>
                <a:stretch>
                  <a:fillRect/>
                </a:stretch>
              </p:blipFill>
              <p:spPr>
                <a:xfrm>
                  <a:off x="9884555" y="308188"/>
                  <a:ext cx="160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4" name="Freihand 33">
                  <a:extLst>
                    <a:ext uri="{FF2B5EF4-FFF2-40B4-BE49-F238E27FC236}">
                      <a16:creationId xmlns:a16="http://schemas.microsoft.com/office/drawing/2014/main" id="{1C159BB7-880A-8243-CC7A-858CE9336F6E}"/>
                    </a:ext>
                  </a:extLst>
                </p14:cNvPr>
                <p14:cNvContentPartPr/>
                <p14:nvPr/>
              </p14:nvContentPartPr>
              <p14:xfrm>
                <a:off x="10059875" y="306748"/>
                <a:ext cx="133920" cy="243000"/>
              </p14:xfrm>
            </p:contentPart>
          </mc:Choice>
          <mc:Fallback>
            <p:pic>
              <p:nvPicPr>
                <p:cNvPr id="34" name="Freihand 33">
                  <a:extLst>
                    <a:ext uri="{FF2B5EF4-FFF2-40B4-BE49-F238E27FC236}">
                      <a16:creationId xmlns:a16="http://schemas.microsoft.com/office/drawing/2014/main" id="{1C159BB7-880A-8243-CC7A-858CE9336F6E}"/>
                    </a:ext>
                  </a:extLst>
                </p:cNvPr>
                <p:cNvPicPr/>
                <p:nvPr/>
              </p:nvPicPr>
              <p:blipFill>
                <a:blip r:embed="rId460"/>
                <a:stretch>
                  <a:fillRect/>
                </a:stretch>
              </p:blipFill>
              <p:spPr>
                <a:xfrm>
                  <a:off x="10050875" y="298108"/>
                  <a:ext cx="151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5" name="Freihand 34">
                  <a:extLst>
                    <a:ext uri="{FF2B5EF4-FFF2-40B4-BE49-F238E27FC236}">
                      <a16:creationId xmlns:a16="http://schemas.microsoft.com/office/drawing/2014/main" id="{1DBEAE7F-98D8-EEED-DF0E-73988C24BF45}"/>
                    </a:ext>
                  </a:extLst>
                </p14:cNvPr>
                <p14:cNvContentPartPr/>
                <p14:nvPr/>
              </p14:nvContentPartPr>
              <p14:xfrm>
                <a:off x="10221875" y="280828"/>
                <a:ext cx="132840" cy="243720"/>
              </p14:xfrm>
            </p:contentPart>
          </mc:Choice>
          <mc:Fallback>
            <p:pic>
              <p:nvPicPr>
                <p:cNvPr id="35" name="Freihand 34">
                  <a:extLst>
                    <a:ext uri="{FF2B5EF4-FFF2-40B4-BE49-F238E27FC236}">
                      <a16:creationId xmlns:a16="http://schemas.microsoft.com/office/drawing/2014/main" id="{1DBEAE7F-98D8-EEED-DF0E-73988C24BF45}"/>
                    </a:ext>
                  </a:extLst>
                </p:cNvPr>
                <p:cNvPicPr/>
                <p:nvPr/>
              </p:nvPicPr>
              <p:blipFill>
                <a:blip r:embed="rId462"/>
                <a:stretch>
                  <a:fillRect/>
                </a:stretch>
              </p:blipFill>
              <p:spPr>
                <a:xfrm>
                  <a:off x="10213235" y="271828"/>
                  <a:ext cx="150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6" name="Freihand 35">
                  <a:extLst>
                    <a:ext uri="{FF2B5EF4-FFF2-40B4-BE49-F238E27FC236}">
                      <a16:creationId xmlns:a16="http://schemas.microsoft.com/office/drawing/2014/main" id="{D93F2777-119C-2304-004B-31D21B4955F6}"/>
                    </a:ext>
                  </a:extLst>
                </p14:cNvPr>
                <p14:cNvContentPartPr/>
                <p14:nvPr/>
              </p14:nvContentPartPr>
              <p14:xfrm>
                <a:off x="10375595" y="288028"/>
                <a:ext cx="87840" cy="78120"/>
              </p14:xfrm>
            </p:contentPart>
          </mc:Choice>
          <mc:Fallback>
            <p:pic>
              <p:nvPicPr>
                <p:cNvPr id="36" name="Freihand 35">
                  <a:extLst>
                    <a:ext uri="{FF2B5EF4-FFF2-40B4-BE49-F238E27FC236}">
                      <a16:creationId xmlns:a16="http://schemas.microsoft.com/office/drawing/2014/main" id="{D93F2777-119C-2304-004B-31D21B4955F6}"/>
                    </a:ext>
                  </a:extLst>
                </p:cNvPr>
                <p:cNvPicPr/>
                <p:nvPr/>
              </p:nvPicPr>
              <p:blipFill>
                <a:blip r:embed="rId464"/>
                <a:stretch>
                  <a:fillRect/>
                </a:stretch>
              </p:blipFill>
              <p:spPr>
                <a:xfrm>
                  <a:off x="10366955" y="279028"/>
                  <a:ext cx="105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7" name="Freihand 36">
                  <a:extLst>
                    <a:ext uri="{FF2B5EF4-FFF2-40B4-BE49-F238E27FC236}">
                      <a16:creationId xmlns:a16="http://schemas.microsoft.com/office/drawing/2014/main" id="{3E83CE47-6589-9E0B-DC07-664675D024D6}"/>
                    </a:ext>
                  </a:extLst>
                </p14:cNvPr>
                <p14:cNvContentPartPr/>
                <p14:nvPr/>
              </p14:nvContentPartPr>
              <p14:xfrm>
                <a:off x="10486115" y="273268"/>
                <a:ext cx="285480" cy="108360"/>
              </p14:xfrm>
            </p:contentPart>
          </mc:Choice>
          <mc:Fallback>
            <p:pic>
              <p:nvPicPr>
                <p:cNvPr id="37" name="Freihand 36">
                  <a:extLst>
                    <a:ext uri="{FF2B5EF4-FFF2-40B4-BE49-F238E27FC236}">
                      <a16:creationId xmlns:a16="http://schemas.microsoft.com/office/drawing/2014/main" id="{3E83CE47-6589-9E0B-DC07-664675D024D6}"/>
                    </a:ext>
                  </a:extLst>
                </p:cNvPr>
                <p:cNvPicPr/>
                <p:nvPr/>
              </p:nvPicPr>
              <p:blipFill>
                <a:blip r:embed="rId466"/>
                <a:stretch>
                  <a:fillRect/>
                </a:stretch>
              </p:blipFill>
              <p:spPr>
                <a:xfrm>
                  <a:off x="10477115" y="264628"/>
                  <a:ext cx="303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9" name="Freihand 38">
                  <a:extLst>
                    <a:ext uri="{FF2B5EF4-FFF2-40B4-BE49-F238E27FC236}">
                      <a16:creationId xmlns:a16="http://schemas.microsoft.com/office/drawing/2014/main" id="{2A5554E4-AA59-E42E-AC34-4A562E5E54EF}"/>
                    </a:ext>
                  </a:extLst>
                </p14:cNvPr>
                <p14:cNvContentPartPr/>
                <p14:nvPr/>
              </p14:nvContentPartPr>
              <p14:xfrm>
                <a:off x="9938555" y="656308"/>
                <a:ext cx="57240" cy="116640"/>
              </p14:xfrm>
            </p:contentPart>
          </mc:Choice>
          <mc:Fallback>
            <p:pic>
              <p:nvPicPr>
                <p:cNvPr id="39" name="Freihand 38">
                  <a:extLst>
                    <a:ext uri="{FF2B5EF4-FFF2-40B4-BE49-F238E27FC236}">
                      <a16:creationId xmlns:a16="http://schemas.microsoft.com/office/drawing/2014/main" id="{2A5554E4-AA59-E42E-AC34-4A562E5E54EF}"/>
                    </a:ext>
                  </a:extLst>
                </p:cNvPr>
                <p:cNvPicPr/>
                <p:nvPr/>
              </p:nvPicPr>
              <p:blipFill>
                <a:blip r:embed="rId468"/>
                <a:stretch>
                  <a:fillRect/>
                </a:stretch>
              </p:blipFill>
              <p:spPr>
                <a:xfrm>
                  <a:off x="9929915" y="647308"/>
                  <a:ext cx="74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0" name="Freihand 39">
                  <a:extLst>
                    <a:ext uri="{FF2B5EF4-FFF2-40B4-BE49-F238E27FC236}">
                      <a16:creationId xmlns:a16="http://schemas.microsoft.com/office/drawing/2014/main" id="{98D63383-261C-D526-48E0-E9C1FDF11071}"/>
                    </a:ext>
                  </a:extLst>
                </p14:cNvPr>
                <p14:cNvContentPartPr/>
                <p14:nvPr/>
              </p14:nvContentPartPr>
              <p14:xfrm>
                <a:off x="9946475" y="549028"/>
                <a:ext cx="30600" cy="10440"/>
              </p14:xfrm>
            </p:contentPart>
          </mc:Choice>
          <mc:Fallback>
            <p:pic>
              <p:nvPicPr>
                <p:cNvPr id="40" name="Freihand 39">
                  <a:extLst>
                    <a:ext uri="{FF2B5EF4-FFF2-40B4-BE49-F238E27FC236}">
                      <a16:creationId xmlns:a16="http://schemas.microsoft.com/office/drawing/2014/main" id="{98D63383-261C-D526-48E0-E9C1FDF11071}"/>
                    </a:ext>
                  </a:extLst>
                </p:cNvPr>
                <p:cNvPicPr/>
                <p:nvPr/>
              </p:nvPicPr>
              <p:blipFill>
                <a:blip r:embed="rId470"/>
                <a:stretch>
                  <a:fillRect/>
                </a:stretch>
              </p:blipFill>
              <p:spPr>
                <a:xfrm>
                  <a:off x="9937835" y="540028"/>
                  <a:ext cx="48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1" name="Freihand 40">
                  <a:extLst>
                    <a:ext uri="{FF2B5EF4-FFF2-40B4-BE49-F238E27FC236}">
                      <a16:creationId xmlns:a16="http://schemas.microsoft.com/office/drawing/2014/main" id="{E68EA862-C41D-7BB5-36AC-774239B5A0D4}"/>
                    </a:ext>
                  </a:extLst>
                </p14:cNvPr>
                <p14:cNvContentPartPr/>
                <p14:nvPr/>
              </p14:nvContentPartPr>
              <p14:xfrm>
                <a:off x="10092635" y="655228"/>
                <a:ext cx="147960" cy="28080"/>
              </p14:xfrm>
            </p:contentPart>
          </mc:Choice>
          <mc:Fallback>
            <p:pic>
              <p:nvPicPr>
                <p:cNvPr id="41" name="Freihand 40">
                  <a:extLst>
                    <a:ext uri="{FF2B5EF4-FFF2-40B4-BE49-F238E27FC236}">
                      <a16:creationId xmlns:a16="http://schemas.microsoft.com/office/drawing/2014/main" id="{E68EA862-C41D-7BB5-36AC-774239B5A0D4}"/>
                    </a:ext>
                  </a:extLst>
                </p:cNvPr>
                <p:cNvPicPr/>
                <p:nvPr/>
              </p:nvPicPr>
              <p:blipFill>
                <a:blip r:embed="rId472"/>
                <a:stretch>
                  <a:fillRect/>
                </a:stretch>
              </p:blipFill>
              <p:spPr>
                <a:xfrm>
                  <a:off x="10083635" y="646588"/>
                  <a:ext cx="165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2" name="Freihand 41">
                  <a:extLst>
                    <a:ext uri="{FF2B5EF4-FFF2-40B4-BE49-F238E27FC236}">
                      <a16:creationId xmlns:a16="http://schemas.microsoft.com/office/drawing/2014/main" id="{94D39D5D-A302-CF53-372F-025F10A0304B}"/>
                    </a:ext>
                  </a:extLst>
                </p14:cNvPr>
                <p14:cNvContentPartPr/>
                <p14:nvPr/>
              </p14:nvContentPartPr>
              <p14:xfrm>
                <a:off x="10096955" y="604108"/>
                <a:ext cx="408600" cy="146160"/>
              </p14:xfrm>
            </p:contentPart>
          </mc:Choice>
          <mc:Fallback>
            <p:pic>
              <p:nvPicPr>
                <p:cNvPr id="42" name="Freihand 41">
                  <a:extLst>
                    <a:ext uri="{FF2B5EF4-FFF2-40B4-BE49-F238E27FC236}">
                      <a16:creationId xmlns:a16="http://schemas.microsoft.com/office/drawing/2014/main" id="{94D39D5D-A302-CF53-372F-025F10A0304B}"/>
                    </a:ext>
                  </a:extLst>
                </p:cNvPr>
                <p:cNvPicPr/>
                <p:nvPr/>
              </p:nvPicPr>
              <p:blipFill>
                <a:blip r:embed="rId474"/>
                <a:stretch>
                  <a:fillRect/>
                </a:stretch>
              </p:blipFill>
              <p:spPr>
                <a:xfrm>
                  <a:off x="10087955" y="595468"/>
                  <a:ext cx="426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3" name="Freihand 42">
                  <a:extLst>
                    <a:ext uri="{FF2B5EF4-FFF2-40B4-BE49-F238E27FC236}">
                      <a16:creationId xmlns:a16="http://schemas.microsoft.com/office/drawing/2014/main" id="{860560B0-8460-7D95-B766-BA41E80DBF29}"/>
                    </a:ext>
                  </a:extLst>
                </p14:cNvPr>
                <p14:cNvContentPartPr/>
                <p14:nvPr/>
              </p14:nvContentPartPr>
              <p14:xfrm>
                <a:off x="10462355" y="535708"/>
                <a:ext cx="19800" cy="7920"/>
              </p14:xfrm>
            </p:contentPart>
          </mc:Choice>
          <mc:Fallback>
            <p:pic>
              <p:nvPicPr>
                <p:cNvPr id="43" name="Freihand 42">
                  <a:extLst>
                    <a:ext uri="{FF2B5EF4-FFF2-40B4-BE49-F238E27FC236}">
                      <a16:creationId xmlns:a16="http://schemas.microsoft.com/office/drawing/2014/main" id="{860560B0-8460-7D95-B766-BA41E80DBF29}"/>
                    </a:ext>
                  </a:extLst>
                </p:cNvPr>
                <p:cNvPicPr/>
                <p:nvPr/>
              </p:nvPicPr>
              <p:blipFill>
                <a:blip r:embed="rId476"/>
                <a:stretch>
                  <a:fillRect/>
                </a:stretch>
              </p:blipFill>
              <p:spPr>
                <a:xfrm>
                  <a:off x="10453355" y="527068"/>
                  <a:ext cx="37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4" name="Freihand 43">
                  <a:extLst>
                    <a:ext uri="{FF2B5EF4-FFF2-40B4-BE49-F238E27FC236}">
                      <a16:creationId xmlns:a16="http://schemas.microsoft.com/office/drawing/2014/main" id="{4D225B19-346D-D1DF-CA19-965879E3B5F8}"/>
                    </a:ext>
                  </a:extLst>
                </p14:cNvPr>
                <p14:cNvContentPartPr/>
                <p14:nvPr/>
              </p14:nvContentPartPr>
              <p14:xfrm>
                <a:off x="10519235" y="716788"/>
                <a:ext cx="123840" cy="135720"/>
              </p14:xfrm>
            </p:contentPart>
          </mc:Choice>
          <mc:Fallback>
            <p:pic>
              <p:nvPicPr>
                <p:cNvPr id="44" name="Freihand 43">
                  <a:extLst>
                    <a:ext uri="{FF2B5EF4-FFF2-40B4-BE49-F238E27FC236}">
                      <a16:creationId xmlns:a16="http://schemas.microsoft.com/office/drawing/2014/main" id="{4D225B19-346D-D1DF-CA19-965879E3B5F8}"/>
                    </a:ext>
                  </a:extLst>
                </p:cNvPr>
                <p:cNvPicPr/>
                <p:nvPr/>
              </p:nvPicPr>
              <p:blipFill>
                <a:blip r:embed="rId478"/>
                <a:stretch>
                  <a:fillRect/>
                </a:stretch>
              </p:blipFill>
              <p:spPr>
                <a:xfrm>
                  <a:off x="10510235" y="707788"/>
                  <a:ext cx="141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6" name="Freihand 45">
                  <a:extLst>
                    <a:ext uri="{FF2B5EF4-FFF2-40B4-BE49-F238E27FC236}">
                      <a16:creationId xmlns:a16="http://schemas.microsoft.com/office/drawing/2014/main" id="{7777E22D-7D37-74DD-FACA-1CC6122310E0}"/>
                    </a:ext>
                  </a:extLst>
                </p14:cNvPr>
                <p14:cNvContentPartPr/>
                <p14:nvPr/>
              </p14:nvContentPartPr>
              <p14:xfrm>
                <a:off x="6654635" y="1086148"/>
                <a:ext cx="132120" cy="3600"/>
              </p14:xfrm>
            </p:contentPart>
          </mc:Choice>
          <mc:Fallback>
            <p:pic>
              <p:nvPicPr>
                <p:cNvPr id="46" name="Freihand 45">
                  <a:extLst>
                    <a:ext uri="{FF2B5EF4-FFF2-40B4-BE49-F238E27FC236}">
                      <a16:creationId xmlns:a16="http://schemas.microsoft.com/office/drawing/2014/main" id="{7777E22D-7D37-74DD-FACA-1CC6122310E0}"/>
                    </a:ext>
                  </a:extLst>
                </p:cNvPr>
                <p:cNvPicPr/>
                <p:nvPr/>
              </p:nvPicPr>
              <p:blipFill>
                <a:blip r:embed="rId480"/>
                <a:stretch>
                  <a:fillRect/>
                </a:stretch>
              </p:blipFill>
              <p:spPr>
                <a:xfrm>
                  <a:off x="6645635" y="1077508"/>
                  <a:ext cx="149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7" name="Freihand 46">
                  <a:extLst>
                    <a:ext uri="{FF2B5EF4-FFF2-40B4-BE49-F238E27FC236}">
                      <a16:creationId xmlns:a16="http://schemas.microsoft.com/office/drawing/2014/main" id="{6619AF09-1D53-4B6B-E509-C36844414B3C}"/>
                    </a:ext>
                  </a:extLst>
                </p14:cNvPr>
                <p14:cNvContentPartPr/>
                <p14:nvPr/>
              </p14:nvContentPartPr>
              <p14:xfrm>
                <a:off x="6639515" y="1055908"/>
                <a:ext cx="295920" cy="165600"/>
              </p14:xfrm>
            </p:contentPart>
          </mc:Choice>
          <mc:Fallback>
            <p:pic>
              <p:nvPicPr>
                <p:cNvPr id="47" name="Freihand 46">
                  <a:extLst>
                    <a:ext uri="{FF2B5EF4-FFF2-40B4-BE49-F238E27FC236}">
                      <a16:creationId xmlns:a16="http://schemas.microsoft.com/office/drawing/2014/main" id="{6619AF09-1D53-4B6B-E509-C36844414B3C}"/>
                    </a:ext>
                  </a:extLst>
                </p:cNvPr>
                <p:cNvPicPr/>
                <p:nvPr/>
              </p:nvPicPr>
              <p:blipFill>
                <a:blip r:embed="rId482"/>
                <a:stretch>
                  <a:fillRect/>
                </a:stretch>
              </p:blipFill>
              <p:spPr>
                <a:xfrm>
                  <a:off x="6630875" y="1046908"/>
                  <a:ext cx="313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50" name="Freihand 49">
                  <a:extLst>
                    <a:ext uri="{FF2B5EF4-FFF2-40B4-BE49-F238E27FC236}">
                      <a16:creationId xmlns:a16="http://schemas.microsoft.com/office/drawing/2014/main" id="{C071F8ED-001B-40D2-2CA4-A32DBC240388}"/>
                    </a:ext>
                  </a:extLst>
                </p14:cNvPr>
                <p14:cNvContentPartPr/>
                <p14:nvPr/>
              </p14:nvContentPartPr>
              <p14:xfrm>
                <a:off x="7065035" y="1041508"/>
                <a:ext cx="115920" cy="63720"/>
              </p14:xfrm>
            </p:contentPart>
          </mc:Choice>
          <mc:Fallback>
            <p:pic>
              <p:nvPicPr>
                <p:cNvPr id="50" name="Freihand 49">
                  <a:extLst>
                    <a:ext uri="{FF2B5EF4-FFF2-40B4-BE49-F238E27FC236}">
                      <a16:creationId xmlns:a16="http://schemas.microsoft.com/office/drawing/2014/main" id="{C071F8ED-001B-40D2-2CA4-A32DBC240388}"/>
                    </a:ext>
                  </a:extLst>
                </p:cNvPr>
                <p:cNvPicPr/>
                <p:nvPr/>
              </p:nvPicPr>
              <p:blipFill>
                <a:blip r:embed="rId484"/>
                <a:stretch>
                  <a:fillRect/>
                </a:stretch>
              </p:blipFill>
              <p:spPr>
                <a:xfrm>
                  <a:off x="7056395" y="1032868"/>
                  <a:ext cx="133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51" name="Freihand 50">
                  <a:extLst>
                    <a:ext uri="{FF2B5EF4-FFF2-40B4-BE49-F238E27FC236}">
                      <a16:creationId xmlns:a16="http://schemas.microsoft.com/office/drawing/2014/main" id="{F20D3AAD-428A-65DE-6FFC-4DDEC7A74817}"/>
                    </a:ext>
                  </a:extLst>
                </p14:cNvPr>
                <p14:cNvContentPartPr/>
                <p14:nvPr/>
              </p14:nvContentPartPr>
              <p14:xfrm>
                <a:off x="7155395" y="1016308"/>
                <a:ext cx="60840" cy="250920"/>
              </p14:xfrm>
            </p:contentPart>
          </mc:Choice>
          <mc:Fallback>
            <p:pic>
              <p:nvPicPr>
                <p:cNvPr id="51" name="Freihand 50">
                  <a:extLst>
                    <a:ext uri="{FF2B5EF4-FFF2-40B4-BE49-F238E27FC236}">
                      <a16:creationId xmlns:a16="http://schemas.microsoft.com/office/drawing/2014/main" id="{F20D3AAD-428A-65DE-6FFC-4DDEC7A74817}"/>
                    </a:ext>
                  </a:extLst>
                </p:cNvPr>
                <p:cNvPicPr/>
                <p:nvPr/>
              </p:nvPicPr>
              <p:blipFill>
                <a:blip r:embed="rId486"/>
                <a:stretch>
                  <a:fillRect/>
                </a:stretch>
              </p:blipFill>
              <p:spPr>
                <a:xfrm>
                  <a:off x="7146755" y="1007308"/>
                  <a:ext cx="784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52" name="Freihand 51">
                  <a:extLst>
                    <a:ext uri="{FF2B5EF4-FFF2-40B4-BE49-F238E27FC236}">
                      <a16:creationId xmlns:a16="http://schemas.microsoft.com/office/drawing/2014/main" id="{8BE52D48-03B7-DA6D-32D7-73EFF5B1B6A1}"/>
                    </a:ext>
                  </a:extLst>
                </p14:cNvPr>
                <p14:cNvContentPartPr/>
                <p14:nvPr/>
              </p14:nvContentPartPr>
              <p14:xfrm>
                <a:off x="7301915" y="915868"/>
                <a:ext cx="5760" cy="91440"/>
              </p14:xfrm>
            </p:contentPart>
          </mc:Choice>
          <mc:Fallback>
            <p:pic>
              <p:nvPicPr>
                <p:cNvPr id="52" name="Freihand 51">
                  <a:extLst>
                    <a:ext uri="{FF2B5EF4-FFF2-40B4-BE49-F238E27FC236}">
                      <a16:creationId xmlns:a16="http://schemas.microsoft.com/office/drawing/2014/main" id="{8BE52D48-03B7-DA6D-32D7-73EFF5B1B6A1}"/>
                    </a:ext>
                  </a:extLst>
                </p:cNvPr>
                <p:cNvPicPr/>
                <p:nvPr/>
              </p:nvPicPr>
              <p:blipFill>
                <a:blip r:embed="rId488"/>
                <a:stretch>
                  <a:fillRect/>
                </a:stretch>
              </p:blipFill>
              <p:spPr>
                <a:xfrm>
                  <a:off x="7293275" y="907228"/>
                  <a:ext cx="23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53" name="Freihand 52">
                  <a:extLst>
                    <a:ext uri="{FF2B5EF4-FFF2-40B4-BE49-F238E27FC236}">
                      <a16:creationId xmlns:a16="http://schemas.microsoft.com/office/drawing/2014/main" id="{5AE766DB-80B3-BB05-FABE-926B667956C0}"/>
                    </a:ext>
                  </a:extLst>
                </p14:cNvPr>
                <p14:cNvContentPartPr/>
                <p14:nvPr/>
              </p14:nvContentPartPr>
              <p14:xfrm>
                <a:off x="7200035" y="879868"/>
                <a:ext cx="168480" cy="142560"/>
              </p14:xfrm>
            </p:contentPart>
          </mc:Choice>
          <mc:Fallback>
            <p:pic>
              <p:nvPicPr>
                <p:cNvPr id="53" name="Freihand 52">
                  <a:extLst>
                    <a:ext uri="{FF2B5EF4-FFF2-40B4-BE49-F238E27FC236}">
                      <a16:creationId xmlns:a16="http://schemas.microsoft.com/office/drawing/2014/main" id="{5AE766DB-80B3-BB05-FABE-926B667956C0}"/>
                    </a:ext>
                  </a:extLst>
                </p:cNvPr>
                <p:cNvPicPr/>
                <p:nvPr/>
              </p:nvPicPr>
              <p:blipFill>
                <a:blip r:embed="rId490"/>
                <a:stretch>
                  <a:fillRect/>
                </a:stretch>
              </p:blipFill>
              <p:spPr>
                <a:xfrm>
                  <a:off x="7191035" y="871228"/>
                  <a:ext cx="186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54" name="Freihand 53">
                  <a:extLst>
                    <a:ext uri="{FF2B5EF4-FFF2-40B4-BE49-F238E27FC236}">
                      <a16:creationId xmlns:a16="http://schemas.microsoft.com/office/drawing/2014/main" id="{59197AEF-8E3C-9159-F869-BB38EEDCD235}"/>
                    </a:ext>
                  </a:extLst>
                </p14:cNvPr>
                <p14:cNvContentPartPr/>
                <p14:nvPr/>
              </p14:nvContentPartPr>
              <p14:xfrm>
                <a:off x="7421075" y="924148"/>
                <a:ext cx="95400" cy="245880"/>
              </p14:xfrm>
            </p:contentPart>
          </mc:Choice>
          <mc:Fallback>
            <p:pic>
              <p:nvPicPr>
                <p:cNvPr id="54" name="Freihand 53">
                  <a:extLst>
                    <a:ext uri="{FF2B5EF4-FFF2-40B4-BE49-F238E27FC236}">
                      <a16:creationId xmlns:a16="http://schemas.microsoft.com/office/drawing/2014/main" id="{59197AEF-8E3C-9159-F869-BB38EEDCD235}"/>
                    </a:ext>
                  </a:extLst>
                </p:cNvPr>
                <p:cNvPicPr/>
                <p:nvPr/>
              </p:nvPicPr>
              <p:blipFill>
                <a:blip r:embed="rId492"/>
                <a:stretch>
                  <a:fillRect/>
                </a:stretch>
              </p:blipFill>
              <p:spPr>
                <a:xfrm>
                  <a:off x="7412075" y="915508"/>
                  <a:ext cx="1130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56" name="Freihand 55">
                  <a:extLst>
                    <a:ext uri="{FF2B5EF4-FFF2-40B4-BE49-F238E27FC236}">
                      <a16:creationId xmlns:a16="http://schemas.microsoft.com/office/drawing/2014/main" id="{1EA960C1-788E-BF07-1F8D-C216405040D0}"/>
                    </a:ext>
                  </a:extLst>
                </p14:cNvPr>
                <p14:cNvContentPartPr/>
                <p14:nvPr/>
              </p14:nvContentPartPr>
              <p14:xfrm>
                <a:off x="7616555" y="1002628"/>
                <a:ext cx="55440" cy="79200"/>
              </p14:xfrm>
            </p:contentPart>
          </mc:Choice>
          <mc:Fallback>
            <p:pic>
              <p:nvPicPr>
                <p:cNvPr id="56" name="Freihand 55">
                  <a:extLst>
                    <a:ext uri="{FF2B5EF4-FFF2-40B4-BE49-F238E27FC236}">
                      <a16:creationId xmlns:a16="http://schemas.microsoft.com/office/drawing/2014/main" id="{1EA960C1-788E-BF07-1F8D-C216405040D0}"/>
                    </a:ext>
                  </a:extLst>
                </p:cNvPr>
                <p:cNvPicPr/>
                <p:nvPr/>
              </p:nvPicPr>
              <p:blipFill>
                <a:blip r:embed="rId494"/>
                <a:stretch>
                  <a:fillRect/>
                </a:stretch>
              </p:blipFill>
              <p:spPr>
                <a:xfrm>
                  <a:off x="7607555" y="993628"/>
                  <a:ext cx="73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57" name="Freihand 56">
                  <a:extLst>
                    <a:ext uri="{FF2B5EF4-FFF2-40B4-BE49-F238E27FC236}">
                      <a16:creationId xmlns:a16="http://schemas.microsoft.com/office/drawing/2014/main" id="{046A5022-9072-6A61-E30C-0D13CE1FB039}"/>
                    </a:ext>
                  </a:extLst>
                </p14:cNvPr>
                <p14:cNvContentPartPr/>
                <p14:nvPr/>
              </p14:nvContentPartPr>
              <p14:xfrm>
                <a:off x="7627715" y="862948"/>
                <a:ext cx="13680" cy="6480"/>
              </p14:xfrm>
            </p:contentPart>
          </mc:Choice>
          <mc:Fallback>
            <p:pic>
              <p:nvPicPr>
                <p:cNvPr id="57" name="Freihand 56">
                  <a:extLst>
                    <a:ext uri="{FF2B5EF4-FFF2-40B4-BE49-F238E27FC236}">
                      <a16:creationId xmlns:a16="http://schemas.microsoft.com/office/drawing/2014/main" id="{046A5022-9072-6A61-E30C-0D13CE1FB039}"/>
                    </a:ext>
                  </a:extLst>
                </p:cNvPr>
                <p:cNvPicPr/>
                <p:nvPr/>
              </p:nvPicPr>
              <p:blipFill>
                <a:blip r:embed="rId192"/>
                <a:stretch>
                  <a:fillRect/>
                </a:stretch>
              </p:blipFill>
              <p:spPr>
                <a:xfrm>
                  <a:off x="7618715" y="854308"/>
                  <a:ext cx="31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58" name="Freihand 57">
                  <a:extLst>
                    <a:ext uri="{FF2B5EF4-FFF2-40B4-BE49-F238E27FC236}">
                      <a16:creationId xmlns:a16="http://schemas.microsoft.com/office/drawing/2014/main" id="{0A308353-8316-F630-4225-56193B35FF47}"/>
                    </a:ext>
                  </a:extLst>
                </p14:cNvPr>
                <p14:cNvContentPartPr/>
                <p14:nvPr/>
              </p14:nvContentPartPr>
              <p14:xfrm>
                <a:off x="7666235" y="1088668"/>
                <a:ext cx="91440" cy="96480"/>
              </p14:xfrm>
            </p:contentPart>
          </mc:Choice>
          <mc:Fallback>
            <p:pic>
              <p:nvPicPr>
                <p:cNvPr id="58" name="Freihand 57">
                  <a:extLst>
                    <a:ext uri="{FF2B5EF4-FFF2-40B4-BE49-F238E27FC236}">
                      <a16:creationId xmlns:a16="http://schemas.microsoft.com/office/drawing/2014/main" id="{0A308353-8316-F630-4225-56193B35FF47}"/>
                    </a:ext>
                  </a:extLst>
                </p:cNvPr>
                <p:cNvPicPr/>
                <p:nvPr/>
              </p:nvPicPr>
              <p:blipFill>
                <a:blip r:embed="rId497"/>
                <a:stretch>
                  <a:fillRect/>
                </a:stretch>
              </p:blipFill>
              <p:spPr>
                <a:xfrm>
                  <a:off x="7657595" y="1080028"/>
                  <a:ext cx="109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59" name="Freihand 58">
                  <a:extLst>
                    <a:ext uri="{FF2B5EF4-FFF2-40B4-BE49-F238E27FC236}">
                      <a16:creationId xmlns:a16="http://schemas.microsoft.com/office/drawing/2014/main" id="{0C93C330-BFCF-7D83-4F80-80957FDF71BC}"/>
                    </a:ext>
                  </a:extLst>
                </p14:cNvPr>
                <p14:cNvContentPartPr/>
                <p14:nvPr/>
              </p14:nvContentPartPr>
              <p14:xfrm>
                <a:off x="7795835" y="935308"/>
                <a:ext cx="92880" cy="333360"/>
              </p14:xfrm>
            </p:contentPart>
          </mc:Choice>
          <mc:Fallback>
            <p:pic>
              <p:nvPicPr>
                <p:cNvPr id="59" name="Freihand 58">
                  <a:extLst>
                    <a:ext uri="{FF2B5EF4-FFF2-40B4-BE49-F238E27FC236}">
                      <a16:creationId xmlns:a16="http://schemas.microsoft.com/office/drawing/2014/main" id="{0C93C330-BFCF-7D83-4F80-80957FDF71BC}"/>
                    </a:ext>
                  </a:extLst>
                </p:cNvPr>
                <p:cNvPicPr/>
                <p:nvPr/>
              </p:nvPicPr>
              <p:blipFill>
                <a:blip r:embed="rId499"/>
                <a:stretch>
                  <a:fillRect/>
                </a:stretch>
              </p:blipFill>
              <p:spPr>
                <a:xfrm>
                  <a:off x="7786835" y="926308"/>
                  <a:ext cx="11052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88" name="Freihand 87">
                  <a:extLst>
                    <a:ext uri="{FF2B5EF4-FFF2-40B4-BE49-F238E27FC236}">
                      <a16:creationId xmlns:a16="http://schemas.microsoft.com/office/drawing/2014/main" id="{E1307ABB-3386-7EB2-C259-AEF1A1DD5FEF}"/>
                    </a:ext>
                  </a:extLst>
                </p14:cNvPr>
                <p14:cNvContentPartPr/>
                <p14:nvPr/>
              </p14:nvContentPartPr>
              <p14:xfrm>
                <a:off x="9900035" y="924508"/>
                <a:ext cx="174600" cy="230040"/>
              </p14:xfrm>
            </p:contentPart>
          </mc:Choice>
          <mc:Fallback>
            <p:pic>
              <p:nvPicPr>
                <p:cNvPr id="88" name="Freihand 87">
                  <a:extLst>
                    <a:ext uri="{FF2B5EF4-FFF2-40B4-BE49-F238E27FC236}">
                      <a16:creationId xmlns:a16="http://schemas.microsoft.com/office/drawing/2014/main" id="{E1307ABB-3386-7EB2-C259-AEF1A1DD5FEF}"/>
                    </a:ext>
                  </a:extLst>
                </p:cNvPr>
                <p:cNvPicPr/>
                <p:nvPr/>
              </p:nvPicPr>
              <p:blipFill>
                <a:blip r:embed="rId501"/>
                <a:stretch>
                  <a:fillRect/>
                </a:stretch>
              </p:blipFill>
              <p:spPr>
                <a:xfrm>
                  <a:off x="9891395" y="915868"/>
                  <a:ext cx="1922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89" name="Freihand 88">
                  <a:extLst>
                    <a:ext uri="{FF2B5EF4-FFF2-40B4-BE49-F238E27FC236}">
                      <a16:creationId xmlns:a16="http://schemas.microsoft.com/office/drawing/2014/main" id="{E4B2458C-A01D-D10E-042E-1A1AEA745000}"/>
                    </a:ext>
                  </a:extLst>
                </p14:cNvPr>
                <p14:cNvContentPartPr/>
                <p14:nvPr/>
              </p14:nvContentPartPr>
              <p14:xfrm>
                <a:off x="10372715" y="998668"/>
                <a:ext cx="22320" cy="133920"/>
              </p14:xfrm>
            </p:contentPart>
          </mc:Choice>
          <mc:Fallback>
            <p:pic>
              <p:nvPicPr>
                <p:cNvPr id="89" name="Freihand 88">
                  <a:extLst>
                    <a:ext uri="{FF2B5EF4-FFF2-40B4-BE49-F238E27FC236}">
                      <a16:creationId xmlns:a16="http://schemas.microsoft.com/office/drawing/2014/main" id="{E4B2458C-A01D-D10E-042E-1A1AEA745000}"/>
                    </a:ext>
                  </a:extLst>
                </p:cNvPr>
                <p:cNvPicPr/>
                <p:nvPr/>
              </p:nvPicPr>
              <p:blipFill>
                <a:blip r:embed="rId503"/>
                <a:stretch>
                  <a:fillRect/>
                </a:stretch>
              </p:blipFill>
              <p:spPr>
                <a:xfrm>
                  <a:off x="10364075" y="989668"/>
                  <a:ext cx="39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90" name="Freihand 89">
                  <a:extLst>
                    <a:ext uri="{FF2B5EF4-FFF2-40B4-BE49-F238E27FC236}">
                      <a16:creationId xmlns:a16="http://schemas.microsoft.com/office/drawing/2014/main" id="{47A3F2D3-C48A-7333-046E-F11D1E6F8103}"/>
                    </a:ext>
                  </a:extLst>
                </p14:cNvPr>
                <p14:cNvContentPartPr/>
                <p14:nvPr/>
              </p14:nvContentPartPr>
              <p14:xfrm>
                <a:off x="10297115" y="1028908"/>
                <a:ext cx="168840" cy="24480"/>
              </p14:xfrm>
            </p:contentPart>
          </mc:Choice>
          <mc:Fallback>
            <p:pic>
              <p:nvPicPr>
                <p:cNvPr id="90" name="Freihand 89">
                  <a:extLst>
                    <a:ext uri="{FF2B5EF4-FFF2-40B4-BE49-F238E27FC236}">
                      <a16:creationId xmlns:a16="http://schemas.microsoft.com/office/drawing/2014/main" id="{47A3F2D3-C48A-7333-046E-F11D1E6F8103}"/>
                    </a:ext>
                  </a:extLst>
                </p:cNvPr>
                <p:cNvPicPr/>
                <p:nvPr/>
              </p:nvPicPr>
              <p:blipFill>
                <a:blip r:embed="rId505"/>
                <a:stretch>
                  <a:fillRect/>
                </a:stretch>
              </p:blipFill>
              <p:spPr>
                <a:xfrm>
                  <a:off x="10288115" y="1020268"/>
                  <a:ext cx="186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91" name="Freihand 90">
                  <a:extLst>
                    <a:ext uri="{FF2B5EF4-FFF2-40B4-BE49-F238E27FC236}">
                      <a16:creationId xmlns:a16="http://schemas.microsoft.com/office/drawing/2014/main" id="{3BBA02CD-D699-42FE-48F1-EB20057EF72A}"/>
                    </a:ext>
                  </a:extLst>
                </p14:cNvPr>
                <p14:cNvContentPartPr/>
                <p14:nvPr/>
              </p14:nvContentPartPr>
              <p14:xfrm>
                <a:off x="10683035" y="945388"/>
                <a:ext cx="113400" cy="118080"/>
              </p14:xfrm>
            </p:contentPart>
          </mc:Choice>
          <mc:Fallback>
            <p:pic>
              <p:nvPicPr>
                <p:cNvPr id="91" name="Freihand 90">
                  <a:extLst>
                    <a:ext uri="{FF2B5EF4-FFF2-40B4-BE49-F238E27FC236}">
                      <a16:creationId xmlns:a16="http://schemas.microsoft.com/office/drawing/2014/main" id="{3BBA02CD-D699-42FE-48F1-EB20057EF72A}"/>
                    </a:ext>
                  </a:extLst>
                </p:cNvPr>
                <p:cNvPicPr/>
                <p:nvPr/>
              </p:nvPicPr>
              <p:blipFill>
                <a:blip r:embed="rId507"/>
                <a:stretch>
                  <a:fillRect/>
                </a:stretch>
              </p:blipFill>
              <p:spPr>
                <a:xfrm>
                  <a:off x="10674395" y="936388"/>
                  <a:ext cx="131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92" name="Freihand 91">
                  <a:extLst>
                    <a:ext uri="{FF2B5EF4-FFF2-40B4-BE49-F238E27FC236}">
                      <a16:creationId xmlns:a16="http://schemas.microsoft.com/office/drawing/2014/main" id="{16CE2620-70CF-DA05-DD2D-CA792D10DE32}"/>
                    </a:ext>
                  </a:extLst>
                </p14:cNvPr>
                <p14:cNvContentPartPr/>
                <p14:nvPr/>
              </p14:nvContentPartPr>
              <p14:xfrm>
                <a:off x="10884995" y="1013068"/>
                <a:ext cx="108000" cy="144000"/>
              </p14:xfrm>
            </p:contentPart>
          </mc:Choice>
          <mc:Fallback>
            <p:pic>
              <p:nvPicPr>
                <p:cNvPr id="92" name="Freihand 91">
                  <a:extLst>
                    <a:ext uri="{FF2B5EF4-FFF2-40B4-BE49-F238E27FC236}">
                      <a16:creationId xmlns:a16="http://schemas.microsoft.com/office/drawing/2014/main" id="{16CE2620-70CF-DA05-DD2D-CA792D10DE32}"/>
                    </a:ext>
                  </a:extLst>
                </p:cNvPr>
                <p:cNvPicPr/>
                <p:nvPr/>
              </p:nvPicPr>
              <p:blipFill>
                <a:blip r:embed="rId509"/>
                <a:stretch>
                  <a:fillRect/>
                </a:stretch>
              </p:blipFill>
              <p:spPr>
                <a:xfrm>
                  <a:off x="10876355" y="1004428"/>
                  <a:ext cx="125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93" name="Freihand 92">
                  <a:extLst>
                    <a:ext uri="{FF2B5EF4-FFF2-40B4-BE49-F238E27FC236}">
                      <a16:creationId xmlns:a16="http://schemas.microsoft.com/office/drawing/2014/main" id="{FA79C923-1FDE-7C12-0D5C-A46D3CD48D92}"/>
                    </a:ext>
                  </a:extLst>
                </p14:cNvPr>
                <p14:cNvContentPartPr/>
                <p14:nvPr/>
              </p14:nvContentPartPr>
              <p14:xfrm>
                <a:off x="11043395" y="989308"/>
                <a:ext cx="36000" cy="17640"/>
              </p14:xfrm>
            </p:contentPart>
          </mc:Choice>
          <mc:Fallback>
            <p:pic>
              <p:nvPicPr>
                <p:cNvPr id="93" name="Freihand 92">
                  <a:extLst>
                    <a:ext uri="{FF2B5EF4-FFF2-40B4-BE49-F238E27FC236}">
                      <a16:creationId xmlns:a16="http://schemas.microsoft.com/office/drawing/2014/main" id="{FA79C923-1FDE-7C12-0D5C-A46D3CD48D92}"/>
                    </a:ext>
                  </a:extLst>
                </p:cNvPr>
                <p:cNvPicPr/>
                <p:nvPr/>
              </p:nvPicPr>
              <p:blipFill>
                <a:blip r:embed="rId511"/>
                <a:stretch>
                  <a:fillRect/>
                </a:stretch>
              </p:blipFill>
              <p:spPr>
                <a:xfrm>
                  <a:off x="11034395" y="980308"/>
                  <a:ext cx="53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94" name="Freihand 93">
                  <a:extLst>
                    <a:ext uri="{FF2B5EF4-FFF2-40B4-BE49-F238E27FC236}">
                      <a16:creationId xmlns:a16="http://schemas.microsoft.com/office/drawing/2014/main" id="{0A271D77-209B-2A81-62C2-A921A345FB64}"/>
                    </a:ext>
                  </a:extLst>
                </p14:cNvPr>
                <p14:cNvContentPartPr/>
                <p14:nvPr/>
              </p14:nvContentPartPr>
              <p14:xfrm>
                <a:off x="11159315" y="903628"/>
                <a:ext cx="125280" cy="254520"/>
              </p14:xfrm>
            </p:contentPart>
          </mc:Choice>
          <mc:Fallback>
            <p:pic>
              <p:nvPicPr>
                <p:cNvPr id="94" name="Freihand 93">
                  <a:extLst>
                    <a:ext uri="{FF2B5EF4-FFF2-40B4-BE49-F238E27FC236}">
                      <a16:creationId xmlns:a16="http://schemas.microsoft.com/office/drawing/2014/main" id="{0A271D77-209B-2A81-62C2-A921A345FB64}"/>
                    </a:ext>
                  </a:extLst>
                </p:cNvPr>
                <p:cNvPicPr/>
                <p:nvPr/>
              </p:nvPicPr>
              <p:blipFill>
                <a:blip r:embed="rId513"/>
                <a:stretch>
                  <a:fillRect/>
                </a:stretch>
              </p:blipFill>
              <p:spPr>
                <a:xfrm>
                  <a:off x="11150675" y="894988"/>
                  <a:ext cx="1429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97" name="Freihand 96">
                  <a:extLst>
                    <a:ext uri="{FF2B5EF4-FFF2-40B4-BE49-F238E27FC236}">
                      <a16:creationId xmlns:a16="http://schemas.microsoft.com/office/drawing/2014/main" id="{0D39C152-2DCA-E12C-A86B-9B62E74F5F12}"/>
                    </a:ext>
                  </a:extLst>
                </p14:cNvPr>
                <p14:cNvContentPartPr/>
                <p14:nvPr/>
              </p14:nvContentPartPr>
              <p14:xfrm>
                <a:off x="10362275" y="856828"/>
                <a:ext cx="344520" cy="68040"/>
              </p14:xfrm>
            </p:contentPart>
          </mc:Choice>
          <mc:Fallback>
            <p:pic>
              <p:nvPicPr>
                <p:cNvPr id="97" name="Freihand 96">
                  <a:extLst>
                    <a:ext uri="{FF2B5EF4-FFF2-40B4-BE49-F238E27FC236}">
                      <a16:creationId xmlns:a16="http://schemas.microsoft.com/office/drawing/2014/main" id="{0D39C152-2DCA-E12C-A86B-9B62E74F5F12}"/>
                    </a:ext>
                  </a:extLst>
                </p:cNvPr>
                <p:cNvPicPr/>
                <p:nvPr/>
              </p:nvPicPr>
              <p:blipFill>
                <a:blip r:embed="rId515"/>
                <a:stretch>
                  <a:fillRect/>
                </a:stretch>
              </p:blipFill>
              <p:spPr>
                <a:xfrm>
                  <a:off x="10353635" y="848188"/>
                  <a:ext cx="362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99" name="Freihand 98">
                  <a:extLst>
                    <a:ext uri="{FF2B5EF4-FFF2-40B4-BE49-F238E27FC236}">
                      <a16:creationId xmlns:a16="http://schemas.microsoft.com/office/drawing/2014/main" id="{DCBF9723-8645-EE8B-D261-DC40D1BE57C1}"/>
                    </a:ext>
                  </a:extLst>
                </p14:cNvPr>
                <p14:cNvContentPartPr/>
                <p14:nvPr/>
              </p14:nvContentPartPr>
              <p14:xfrm>
                <a:off x="8764595" y="788788"/>
                <a:ext cx="677880" cy="48240"/>
              </p14:xfrm>
            </p:contentPart>
          </mc:Choice>
          <mc:Fallback>
            <p:pic>
              <p:nvPicPr>
                <p:cNvPr id="99" name="Freihand 98">
                  <a:extLst>
                    <a:ext uri="{FF2B5EF4-FFF2-40B4-BE49-F238E27FC236}">
                      <a16:creationId xmlns:a16="http://schemas.microsoft.com/office/drawing/2014/main" id="{DCBF9723-8645-EE8B-D261-DC40D1BE57C1}"/>
                    </a:ext>
                  </a:extLst>
                </p:cNvPr>
                <p:cNvPicPr/>
                <p:nvPr/>
              </p:nvPicPr>
              <p:blipFill>
                <a:blip r:embed="rId517"/>
                <a:stretch>
                  <a:fillRect/>
                </a:stretch>
              </p:blipFill>
              <p:spPr>
                <a:xfrm>
                  <a:off x="8755955" y="779788"/>
                  <a:ext cx="695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61" name="Freihand 60">
                  <a:extLst>
                    <a:ext uri="{FF2B5EF4-FFF2-40B4-BE49-F238E27FC236}">
                      <a16:creationId xmlns:a16="http://schemas.microsoft.com/office/drawing/2014/main" id="{7D895318-22CB-ADEE-0B95-067E8182FCEA}"/>
                    </a:ext>
                  </a:extLst>
                </p14:cNvPr>
                <p14:cNvContentPartPr/>
                <p14:nvPr/>
              </p14:nvContentPartPr>
              <p14:xfrm>
                <a:off x="8013995" y="1045108"/>
                <a:ext cx="139320" cy="23040"/>
              </p14:xfrm>
            </p:contentPart>
          </mc:Choice>
          <mc:Fallback>
            <p:pic>
              <p:nvPicPr>
                <p:cNvPr id="61" name="Freihand 60">
                  <a:extLst>
                    <a:ext uri="{FF2B5EF4-FFF2-40B4-BE49-F238E27FC236}">
                      <a16:creationId xmlns:a16="http://schemas.microsoft.com/office/drawing/2014/main" id="{7D895318-22CB-ADEE-0B95-067E8182FCEA}"/>
                    </a:ext>
                  </a:extLst>
                </p:cNvPr>
                <p:cNvPicPr/>
                <p:nvPr/>
              </p:nvPicPr>
              <p:blipFill>
                <a:blip r:embed="rId519"/>
                <a:stretch>
                  <a:fillRect/>
                </a:stretch>
              </p:blipFill>
              <p:spPr>
                <a:xfrm>
                  <a:off x="8004995" y="1036108"/>
                  <a:ext cx="156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65" name="Freihand 64">
                  <a:extLst>
                    <a:ext uri="{FF2B5EF4-FFF2-40B4-BE49-F238E27FC236}">
                      <a16:creationId xmlns:a16="http://schemas.microsoft.com/office/drawing/2014/main" id="{E99D6C0F-0BD5-1F38-8834-3FE62A60E652}"/>
                    </a:ext>
                  </a:extLst>
                </p14:cNvPr>
                <p14:cNvContentPartPr/>
                <p14:nvPr/>
              </p14:nvContentPartPr>
              <p14:xfrm>
                <a:off x="7993115" y="1100188"/>
                <a:ext cx="146520" cy="47880"/>
              </p14:xfrm>
            </p:contentPart>
          </mc:Choice>
          <mc:Fallback>
            <p:pic>
              <p:nvPicPr>
                <p:cNvPr id="65" name="Freihand 64">
                  <a:extLst>
                    <a:ext uri="{FF2B5EF4-FFF2-40B4-BE49-F238E27FC236}">
                      <a16:creationId xmlns:a16="http://schemas.microsoft.com/office/drawing/2014/main" id="{E99D6C0F-0BD5-1F38-8834-3FE62A60E652}"/>
                    </a:ext>
                  </a:extLst>
                </p:cNvPr>
                <p:cNvPicPr/>
                <p:nvPr/>
              </p:nvPicPr>
              <p:blipFill>
                <a:blip r:embed="rId521"/>
                <a:stretch>
                  <a:fillRect/>
                </a:stretch>
              </p:blipFill>
              <p:spPr>
                <a:xfrm>
                  <a:off x="7984115" y="1091188"/>
                  <a:ext cx="164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66" name="Freihand 65">
                  <a:extLst>
                    <a:ext uri="{FF2B5EF4-FFF2-40B4-BE49-F238E27FC236}">
                      <a16:creationId xmlns:a16="http://schemas.microsoft.com/office/drawing/2014/main" id="{5DC5FF0F-50EA-A9B7-07D4-41BB5EC5B778}"/>
                    </a:ext>
                  </a:extLst>
                </p14:cNvPr>
                <p14:cNvContentPartPr/>
                <p14:nvPr/>
              </p14:nvContentPartPr>
              <p14:xfrm>
                <a:off x="8304875" y="984988"/>
                <a:ext cx="154440" cy="142560"/>
              </p14:xfrm>
            </p:contentPart>
          </mc:Choice>
          <mc:Fallback>
            <p:pic>
              <p:nvPicPr>
                <p:cNvPr id="66" name="Freihand 65">
                  <a:extLst>
                    <a:ext uri="{FF2B5EF4-FFF2-40B4-BE49-F238E27FC236}">
                      <a16:creationId xmlns:a16="http://schemas.microsoft.com/office/drawing/2014/main" id="{5DC5FF0F-50EA-A9B7-07D4-41BB5EC5B778}"/>
                    </a:ext>
                  </a:extLst>
                </p:cNvPr>
                <p:cNvPicPr/>
                <p:nvPr/>
              </p:nvPicPr>
              <p:blipFill>
                <a:blip r:embed="rId523"/>
                <a:stretch>
                  <a:fillRect/>
                </a:stretch>
              </p:blipFill>
              <p:spPr>
                <a:xfrm>
                  <a:off x="8295875" y="975988"/>
                  <a:ext cx="172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69" name="Freihand 68">
                  <a:extLst>
                    <a:ext uri="{FF2B5EF4-FFF2-40B4-BE49-F238E27FC236}">
                      <a16:creationId xmlns:a16="http://schemas.microsoft.com/office/drawing/2014/main" id="{9D5BA369-ACAA-1681-E9C0-44AD535AABBD}"/>
                    </a:ext>
                  </a:extLst>
                </p14:cNvPr>
                <p14:cNvContentPartPr/>
                <p14:nvPr/>
              </p14:nvContentPartPr>
              <p14:xfrm>
                <a:off x="8474435" y="1130788"/>
                <a:ext cx="82440" cy="88560"/>
              </p14:xfrm>
            </p:contentPart>
          </mc:Choice>
          <mc:Fallback>
            <p:pic>
              <p:nvPicPr>
                <p:cNvPr id="69" name="Freihand 68">
                  <a:extLst>
                    <a:ext uri="{FF2B5EF4-FFF2-40B4-BE49-F238E27FC236}">
                      <a16:creationId xmlns:a16="http://schemas.microsoft.com/office/drawing/2014/main" id="{9D5BA369-ACAA-1681-E9C0-44AD535AABBD}"/>
                    </a:ext>
                  </a:extLst>
                </p:cNvPr>
                <p:cNvPicPr/>
                <p:nvPr/>
              </p:nvPicPr>
              <p:blipFill>
                <a:blip r:embed="rId525"/>
                <a:stretch>
                  <a:fillRect/>
                </a:stretch>
              </p:blipFill>
              <p:spPr>
                <a:xfrm>
                  <a:off x="8465435" y="1122148"/>
                  <a:ext cx="100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70" name="Freihand 69">
                  <a:extLst>
                    <a:ext uri="{FF2B5EF4-FFF2-40B4-BE49-F238E27FC236}">
                      <a16:creationId xmlns:a16="http://schemas.microsoft.com/office/drawing/2014/main" id="{54E5AEE0-F27F-5EEA-7A84-F985F05CB480}"/>
                    </a:ext>
                  </a:extLst>
                </p14:cNvPr>
                <p14:cNvContentPartPr/>
                <p14:nvPr/>
              </p14:nvContentPartPr>
              <p14:xfrm>
                <a:off x="8741195" y="1028908"/>
                <a:ext cx="18000" cy="121680"/>
              </p14:xfrm>
            </p:contentPart>
          </mc:Choice>
          <mc:Fallback>
            <p:pic>
              <p:nvPicPr>
                <p:cNvPr id="70" name="Freihand 69">
                  <a:extLst>
                    <a:ext uri="{FF2B5EF4-FFF2-40B4-BE49-F238E27FC236}">
                      <a16:creationId xmlns:a16="http://schemas.microsoft.com/office/drawing/2014/main" id="{54E5AEE0-F27F-5EEA-7A84-F985F05CB480}"/>
                    </a:ext>
                  </a:extLst>
                </p:cNvPr>
                <p:cNvPicPr/>
                <p:nvPr/>
              </p:nvPicPr>
              <p:blipFill>
                <a:blip r:embed="rId527"/>
                <a:stretch>
                  <a:fillRect/>
                </a:stretch>
              </p:blipFill>
              <p:spPr>
                <a:xfrm>
                  <a:off x="8732555" y="1020268"/>
                  <a:ext cx="35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71" name="Freihand 70">
                  <a:extLst>
                    <a:ext uri="{FF2B5EF4-FFF2-40B4-BE49-F238E27FC236}">
                      <a16:creationId xmlns:a16="http://schemas.microsoft.com/office/drawing/2014/main" id="{6B57E375-ED30-A968-FC7D-98D9FFC63539}"/>
                    </a:ext>
                  </a:extLst>
                </p14:cNvPr>
                <p14:cNvContentPartPr/>
                <p14:nvPr/>
              </p14:nvContentPartPr>
              <p14:xfrm>
                <a:off x="8673515" y="1056988"/>
                <a:ext cx="132120" cy="16920"/>
              </p14:xfrm>
            </p:contentPart>
          </mc:Choice>
          <mc:Fallback>
            <p:pic>
              <p:nvPicPr>
                <p:cNvPr id="71" name="Freihand 70">
                  <a:extLst>
                    <a:ext uri="{FF2B5EF4-FFF2-40B4-BE49-F238E27FC236}">
                      <a16:creationId xmlns:a16="http://schemas.microsoft.com/office/drawing/2014/main" id="{6B57E375-ED30-A968-FC7D-98D9FFC63539}"/>
                    </a:ext>
                  </a:extLst>
                </p:cNvPr>
                <p:cNvPicPr/>
                <p:nvPr/>
              </p:nvPicPr>
              <p:blipFill>
                <a:blip r:embed="rId529"/>
                <a:stretch>
                  <a:fillRect/>
                </a:stretch>
              </p:blipFill>
              <p:spPr>
                <a:xfrm>
                  <a:off x="8664875" y="1048348"/>
                  <a:ext cx="149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72" name="Freihand 71">
                  <a:extLst>
                    <a:ext uri="{FF2B5EF4-FFF2-40B4-BE49-F238E27FC236}">
                      <a16:creationId xmlns:a16="http://schemas.microsoft.com/office/drawing/2014/main" id="{447F4712-8637-C588-4279-DBC278FA6728}"/>
                    </a:ext>
                  </a:extLst>
                </p14:cNvPr>
                <p14:cNvContentPartPr/>
                <p14:nvPr/>
              </p14:nvContentPartPr>
              <p14:xfrm>
                <a:off x="8969435" y="978868"/>
                <a:ext cx="18000" cy="144720"/>
              </p14:xfrm>
            </p:contentPart>
          </mc:Choice>
          <mc:Fallback>
            <p:pic>
              <p:nvPicPr>
                <p:cNvPr id="72" name="Freihand 71">
                  <a:extLst>
                    <a:ext uri="{FF2B5EF4-FFF2-40B4-BE49-F238E27FC236}">
                      <a16:creationId xmlns:a16="http://schemas.microsoft.com/office/drawing/2014/main" id="{447F4712-8637-C588-4279-DBC278FA6728}"/>
                    </a:ext>
                  </a:extLst>
                </p:cNvPr>
                <p:cNvPicPr/>
                <p:nvPr/>
              </p:nvPicPr>
              <p:blipFill>
                <a:blip r:embed="rId531"/>
                <a:stretch>
                  <a:fillRect/>
                </a:stretch>
              </p:blipFill>
              <p:spPr>
                <a:xfrm>
                  <a:off x="8960795" y="969868"/>
                  <a:ext cx="35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79" name="Freihand 78">
                  <a:extLst>
                    <a:ext uri="{FF2B5EF4-FFF2-40B4-BE49-F238E27FC236}">
                      <a16:creationId xmlns:a16="http://schemas.microsoft.com/office/drawing/2014/main" id="{FAF79008-3EE0-03DE-C81E-91DE9AD3A775}"/>
                    </a:ext>
                  </a:extLst>
                </p14:cNvPr>
                <p14:cNvContentPartPr/>
                <p14:nvPr/>
              </p14:nvContentPartPr>
              <p14:xfrm>
                <a:off x="8833355" y="921628"/>
                <a:ext cx="182160" cy="245520"/>
              </p14:xfrm>
            </p:contentPart>
          </mc:Choice>
          <mc:Fallback>
            <p:pic>
              <p:nvPicPr>
                <p:cNvPr id="79" name="Freihand 78">
                  <a:extLst>
                    <a:ext uri="{FF2B5EF4-FFF2-40B4-BE49-F238E27FC236}">
                      <a16:creationId xmlns:a16="http://schemas.microsoft.com/office/drawing/2014/main" id="{FAF79008-3EE0-03DE-C81E-91DE9AD3A775}"/>
                    </a:ext>
                  </a:extLst>
                </p:cNvPr>
                <p:cNvPicPr/>
                <p:nvPr/>
              </p:nvPicPr>
              <p:blipFill>
                <a:blip r:embed="rId533"/>
                <a:stretch>
                  <a:fillRect/>
                </a:stretch>
              </p:blipFill>
              <p:spPr>
                <a:xfrm>
                  <a:off x="8824715" y="912628"/>
                  <a:ext cx="1998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80" name="Freihand 79">
                  <a:extLst>
                    <a:ext uri="{FF2B5EF4-FFF2-40B4-BE49-F238E27FC236}">
                      <a16:creationId xmlns:a16="http://schemas.microsoft.com/office/drawing/2014/main" id="{1536D25F-2487-FB23-031C-7E89907E6AE5}"/>
                    </a:ext>
                  </a:extLst>
                </p14:cNvPr>
                <p14:cNvContentPartPr/>
                <p14:nvPr/>
              </p14:nvContentPartPr>
              <p14:xfrm>
                <a:off x="9073115" y="875188"/>
                <a:ext cx="78480" cy="240480"/>
              </p14:xfrm>
            </p:contentPart>
          </mc:Choice>
          <mc:Fallback>
            <p:pic>
              <p:nvPicPr>
                <p:cNvPr id="80" name="Freihand 79">
                  <a:extLst>
                    <a:ext uri="{FF2B5EF4-FFF2-40B4-BE49-F238E27FC236}">
                      <a16:creationId xmlns:a16="http://schemas.microsoft.com/office/drawing/2014/main" id="{1536D25F-2487-FB23-031C-7E89907E6AE5}"/>
                    </a:ext>
                  </a:extLst>
                </p:cNvPr>
                <p:cNvPicPr/>
                <p:nvPr/>
              </p:nvPicPr>
              <p:blipFill>
                <a:blip r:embed="rId535"/>
                <a:stretch>
                  <a:fillRect/>
                </a:stretch>
              </p:blipFill>
              <p:spPr>
                <a:xfrm>
                  <a:off x="9064115" y="866548"/>
                  <a:ext cx="961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81" name="Freihand 80">
                  <a:extLst>
                    <a:ext uri="{FF2B5EF4-FFF2-40B4-BE49-F238E27FC236}">
                      <a16:creationId xmlns:a16="http://schemas.microsoft.com/office/drawing/2014/main" id="{3630C2C6-4DCF-E894-A474-7A771912E43E}"/>
                    </a:ext>
                  </a:extLst>
                </p14:cNvPr>
                <p14:cNvContentPartPr/>
                <p14:nvPr/>
              </p14:nvContentPartPr>
              <p14:xfrm>
                <a:off x="9184715" y="852148"/>
                <a:ext cx="71640" cy="232200"/>
              </p14:xfrm>
            </p:contentPart>
          </mc:Choice>
          <mc:Fallback>
            <p:pic>
              <p:nvPicPr>
                <p:cNvPr id="81" name="Freihand 80">
                  <a:extLst>
                    <a:ext uri="{FF2B5EF4-FFF2-40B4-BE49-F238E27FC236}">
                      <a16:creationId xmlns:a16="http://schemas.microsoft.com/office/drawing/2014/main" id="{3630C2C6-4DCF-E894-A474-7A771912E43E}"/>
                    </a:ext>
                  </a:extLst>
                </p:cNvPr>
                <p:cNvPicPr/>
                <p:nvPr/>
              </p:nvPicPr>
              <p:blipFill>
                <a:blip r:embed="rId537"/>
                <a:stretch>
                  <a:fillRect/>
                </a:stretch>
              </p:blipFill>
              <p:spPr>
                <a:xfrm>
                  <a:off x="9176075" y="843148"/>
                  <a:ext cx="892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82" name="Freihand 81">
                  <a:extLst>
                    <a:ext uri="{FF2B5EF4-FFF2-40B4-BE49-F238E27FC236}">
                      <a16:creationId xmlns:a16="http://schemas.microsoft.com/office/drawing/2014/main" id="{99865CB1-8E07-4B2F-C8D4-F0C690422F68}"/>
                    </a:ext>
                  </a:extLst>
                </p14:cNvPr>
                <p14:cNvContentPartPr/>
                <p14:nvPr/>
              </p14:nvContentPartPr>
              <p14:xfrm>
                <a:off x="9255995" y="1046188"/>
                <a:ext cx="85320" cy="97560"/>
              </p14:xfrm>
            </p:contentPart>
          </mc:Choice>
          <mc:Fallback>
            <p:pic>
              <p:nvPicPr>
                <p:cNvPr id="82" name="Freihand 81">
                  <a:extLst>
                    <a:ext uri="{FF2B5EF4-FFF2-40B4-BE49-F238E27FC236}">
                      <a16:creationId xmlns:a16="http://schemas.microsoft.com/office/drawing/2014/main" id="{99865CB1-8E07-4B2F-C8D4-F0C690422F68}"/>
                    </a:ext>
                  </a:extLst>
                </p:cNvPr>
                <p:cNvPicPr/>
                <p:nvPr/>
              </p:nvPicPr>
              <p:blipFill>
                <a:blip r:embed="rId539"/>
                <a:stretch>
                  <a:fillRect/>
                </a:stretch>
              </p:blipFill>
              <p:spPr>
                <a:xfrm>
                  <a:off x="9247355" y="1037188"/>
                  <a:ext cx="102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83" name="Freihand 82">
                  <a:extLst>
                    <a:ext uri="{FF2B5EF4-FFF2-40B4-BE49-F238E27FC236}">
                      <a16:creationId xmlns:a16="http://schemas.microsoft.com/office/drawing/2014/main" id="{BA15F833-1171-0F2D-F85B-8BCD4AC5707B}"/>
                    </a:ext>
                  </a:extLst>
                </p14:cNvPr>
                <p14:cNvContentPartPr/>
                <p14:nvPr/>
              </p14:nvContentPartPr>
              <p14:xfrm>
                <a:off x="9341315" y="891748"/>
                <a:ext cx="123840" cy="350280"/>
              </p14:xfrm>
            </p:contentPart>
          </mc:Choice>
          <mc:Fallback>
            <p:pic>
              <p:nvPicPr>
                <p:cNvPr id="83" name="Freihand 82">
                  <a:extLst>
                    <a:ext uri="{FF2B5EF4-FFF2-40B4-BE49-F238E27FC236}">
                      <a16:creationId xmlns:a16="http://schemas.microsoft.com/office/drawing/2014/main" id="{BA15F833-1171-0F2D-F85B-8BCD4AC5707B}"/>
                    </a:ext>
                  </a:extLst>
                </p:cNvPr>
                <p:cNvPicPr/>
                <p:nvPr/>
              </p:nvPicPr>
              <p:blipFill>
                <a:blip r:embed="rId541"/>
                <a:stretch>
                  <a:fillRect/>
                </a:stretch>
              </p:blipFill>
              <p:spPr>
                <a:xfrm>
                  <a:off x="9332675" y="883108"/>
                  <a:ext cx="14148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85" name="Freihand 84">
                  <a:extLst>
                    <a:ext uri="{FF2B5EF4-FFF2-40B4-BE49-F238E27FC236}">
                      <a16:creationId xmlns:a16="http://schemas.microsoft.com/office/drawing/2014/main" id="{81900C09-2BBF-1322-3447-889F175BE922}"/>
                    </a:ext>
                  </a:extLst>
                </p14:cNvPr>
                <p14:cNvContentPartPr/>
                <p14:nvPr/>
              </p14:nvContentPartPr>
              <p14:xfrm>
                <a:off x="9644075" y="989308"/>
                <a:ext cx="12600" cy="120960"/>
              </p14:xfrm>
            </p:contentPart>
          </mc:Choice>
          <mc:Fallback>
            <p:pic>
              <p:nvPicPr>
                <p:cNvPr id="85" name="Freihand 84">
                  <a:extLst>
                    <a:ext uri="{FF2B5EF4-FFF2-40B4-BE49-F238E27FC236}">
                      <a16:creationId xmlns:a16="http://schemas.microsoft.com/office/drawing/2014/main" id="{81900C09-2BBF-1322-3447-889F175BE922}"/>
                    </a:ext>
                  </a:extLst>
                </p:cNvPr>
                <p:cNvPicPr/>
                <p:nvPr/>
              </p:nvPicPr>
              <p:blipFill>
                <a:blip r:embed="rId543"/>
                <a:stretch>
                  <a:fillRect/>
                </a:stretch>
              </p:blipFill>
              <p:spPr>
                <a:xfrm>
                  <a:off x="9635075" y="980308"/>
                  <a:ext cx="30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86" name="Freihand 85">
                  <a:extLst>
                    <a:ext uri="{FF2B5EF4-FFF2-40B4-BE49-F238E27FC236}">
                      <a16:creationId xmlns:a16="http://schemas.microsoft.com/office/drawing/2014/main" id="{CA3DD127-1DF0-C607-3166-77861D6B966E}"/>
                    </a:ext>
                  </a:extLst>
                </p14:cNvPr>
                <p14:cNvContentPartPr/>
                <p14:nvPr/>
              </p14:nvContentPartPr>
              <p14:xfrm>
                <a:off x="9582875" y="1032148"/>
                <a:ext cx="140400" cy="12600"/>
              </p14:xfrm>
            </p:contentPart>
          </mc:Choice>
          <mc:Fallback>
            <p:pic>
              <p:nvPicPr>
                <p:cNvPr id="86" name="Freihand 85">
                  <a:extLst>
                    <a:ext uri="{FF2B5EF4-FFF2-40B4-BE49-F238E27FC236}">
                      <a16:creationId xmlns:a16="http://schemas.microsoft.com/office/drawing/2014/main" id="{CA3DD127-1DF0-C607-3166-77861D6B966E}"/>
                    </a:ext>
                  </a:extLst>
                </p:cNvPr>
                <p:cNvPicPr/>
                <p:nvPr/>
              </p:nvPicPr>
              <p:blipFill>
                <a:blip r:embed="rId545"/>
                <a:stretch>
                  <a:fillRect/>
                </a:stretch>
              </p:blipFill>
              <p:spPr>
                <a:xfrm>
                  <a:off x="9573875" y="1023508"/>
                  <a:ext cx="158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01" name="Freihand 100">
                  <a:extLst>
                    <a:ext uri="{FF2B5EF4-FFF2-40B4-BE49-F238E27FC236}">
                      <a16:creationId xmlns:a16="http://schemas.microsoft.com/office/drawing/2014/main" id="{23101C7B-28DB-D9D3-6579-F92331832DDA}"/>
                    </a:ext>
                  </a:extLst>
                </p14:cNvPr>
                <p14:cNvContentPartPr/>
                <p14:nvPr/>
              </p14:nvContentPartPr>
              <p14:xfrm>
                <a:off x="8265635" y="1276948"/>
                <a:ext cx="890280" cy="97920"/>
              </p14:xfrm>
            </p:contentPart>
          </mc:Choice>
          <mc:Fallback>
            <p:pic>
              <p:nvPicPr>
                <p:cNvPr id="101" name="Freihand 100">
                  <a:extLst>
                    <a:ext uri="{FF2B5EF4-FFF2-40B4-BE49-F238E27FC236}">
                      <a16:creationId xmlns:a16="http://schemas.microsoft.com/office/drawing/2014/main" id="{23101C7B-28DB-D9D3-6579-F92331832DDA}"/>
                    </a:ext>
                  </a:extLst>
                </p:cNvPr>
                <p:cNvPicPr/>
                <p:nvPr/>
              </p:nvPicPr>
              <p:blipFill>
                <a:blip r:embed="rId547"/>
                <a:stretch>
                  <a:fillRect/>
                </a:stretch>
              </p:blipFill>
              <p:spPr>
                <a:xfrm>
                  <a:off x="8256995" y="1268308"/>
                  <a:ext cx="907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02" name="Freihand 101">
                  <a:extLst>
                    <a:ext uri="{FF2B5EF4-FFF2-40B4-BE49-F238E27FC236}">
                      <a16:creationId xmlns:a16="http://schemas.microsoft.com/office/drawing/2014/main" id="{E17A3367-5B16-12F0-C891-C9913B6341A5}"/>
                    </a:ext>
                  </a:extLst>
                </p14:cNvPr>
                <p14:cNvContentPartPr/>
                <p14:nvPr/>
              </p14:nvContentPartPr>
              <p14:xfrm>
                <a:off x="9186155" y="1228348"/>
                <a:ext cx="885600" cy="131760"/>
              </p14:xfrm>
            </p:contentPart>
          </mc:Choice>
          <mc:Fallback>
            <p:pic>
              <p:nvPicPr>
                <p:cNvPr id="102" name="Freihand 101">
                  <a:extLst>
                    <a:ext uri="{FF2B5EF4-FFF2-40B4-BE49-F238E27FC236}">
                      <a16:creationId xmlns:a16="http://schemas.microsoft.com/office/drawing/2014/main" id="{E17A3367-5B16-12F0-C891-C9913B6341A5}"/>
                    </a:ext>
                  </a:extLst>
                </p:cNvPr>
                <p:cNvPicPr/>
                <p:nvPr/>
              </p:nvPicPr>
              <p:blipFill>
                <a:blip r:embed="rId549"/>
                <a:stretch>
                  <a:fillRect/>
                </a:stretch>
              </p:blipFill>
              <p:spPr>
                <a:xfrm>
                  <a:off x="9177155" y="1219708"/>
                  <a:ext cx="903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04" name="Freihand 103">
                  <a:extLst>
                    <a:ext uri="{FF2B5EF4-FFF2-40B4-BE49-F238E27FC236}">
                      <a16:creationId xmlns:a16="http://schemas.microsoft.com/office/drawing/2014/main" id="{BB01B739-7D42-DC5D-84FF-45179088A838}"/>
                    </a:ext>
                  </a:extLst>
                </p14:cNvPr>
                <p14:cNvContentPartPr/>
                <p14:nvPr/>
              </p14:nvContentPartPr>
              <p14:xfrm>
                <a:off x="8528075" y="1491148"/>
                <a:ext cx="24480" cy="222120"/>
              </p14:xfrm>
            </p:contentPart>
          </mc:Choice>
          <mc:Fallback>
            <p:pic>
              <p:nvPicPr>
                <p:cNvPr id="104" name="Freihand 103">
                  <a:extLst>
                    <a:ext uri="{FF2B5EF4-FFF2-40B4-BE49-F238E27FC236}">
                      <a16:creationId xmlns:a16="http://schemas.microsoft.com/office/drawing/2014/main" id="{BB01B739-7D42-DC5D-84FF-45179088A838}"/>
                    </a:ext>
                  </a:extLst>
                </p:cNvPr>
                <p:cNvPicPr/>
                <p:nvPr/>
              </p:nvPicPr>
              <p:blipFill>
                <a:blip r:embed="rId551"/>
                <a:stretch>
                  <a:fillRect/>
                </a:stretch>
              </p:blipFill>
              <p:spPr>
                <a:xfrm>
                  <a:off x="8519435" y="1482508"/>
                  <a:ext cx="42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05" name="Freihand 104">
                  <a:extLst>
                    <a:ext uri="{FF2B5EF4-FFF2-40B4-BE49-F238E27FC236}">
                      <a16:creationId xmlns:a16="http://schemas.microsoft.com/office/drawing/2014/main" id="{75C8D5A0-9E90-2DAC-6621-9CBBE006920F}"/>
                    </a:ext>
                  </a:extLst>
                </p14:cNvPr>
                <p14:cNvContentPartPr/>
                <p14:nvPr/>
              </p14:nvContentPartPr>
              <p14:xfrm>
                <a:off x="8502155" y="1491868"/>
                <a:ext cx="143280" cy="95040"/>
              </p14:xfrm>
            </p:contentPart>
          </mc:Choice>
          <mc:Fallback>
            <p:pic>
              <p:nvPicPr>
                <p:cNvPr id="105" name="Freihand 104">
                  <a:extLst>
                    <a:ext uri="{FF2B5EF4-FFF2-40B4-BE49-F238E27FC236}">
                      <a16:creationId xmlns:a16="http://schemas.microsoft.com/office/drawing/2014/main" id="{75C8D5A0-9E90-2DAC-6621-9CBBE006920F}"/>
                    </a:ext>
                  </a:extLst>
                </p:cNvPr>
                <p:cNvPicPr/>
                <p:nvPr/>
              </p:nvPicPr>
              <p:blipFill>
                <a:blip r:embed="rId553"/>
                <a:stretch>
                  <a:fillRect/>
                </a:stretch>
              </p:blipFill>
              <p:spPr>
                <a:xfrm>
                  <a:off x="8493515" y="1483228"/>
                  <a:ext cx="160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06" name="Freihand 105">
                  <a:extLst>
                    <a:ext uri="{FF2B5EF4-FFF2-40B4-BE49-F238E27FC236}">
                      <a16:creationId xmlns:a16="http://schemas.microsoft.com/office/drawing/2014/main" id="{4231A82B-6A60-D2FB-742F-16699B8073A1}"/>
                    </a:ext>
                  </a:extLst>
                </p14:cNvPr>
                <p14:cNvContentPartPr/>
                <p14:nvPr/>
              </p14:nvContentPartPr>
              <p14:xfrm>
                <a:off x="8699075" y="1505188"/>
                <a:ext cx="52560" cy="77040"/>
              </p14:xfrm>
            </p:contentPart>
          </mc:Choice>
          <mc:Fallback>
            <p:pic>
              <p:nvPicPr>
                <p:cNvPr id="106" name="Freihand 105">
                  <a:extLst>
                    <a:ext uri="{FF2B5EF4-FFF2-40B4-BE49-F238E27FC236}">
                      <a16:creationId xmlns:a16="http://schemas.microsoft.com/office/drawing/2014/main" id="{4231A82B-6A60-D2FB-742F-16699B8073A1}"/>
                    </a:ext>
                  </a:extLst>
                </p:cNvPr>
                <p:cNvPicPr/>
                <p:nvPr/>
              </p:nvPicPr>
              <p:blipFill>
                <a:blip r:embed="rId555"/>
                <a:stretch>
                  <a:fillRect/>
                </a:stretch>
              </p:blipFill>
              <p:spPr>
                <a:xfrm>
                  <a:off x="8690435" y="1496188"/>
                  <a:ext cx="70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07" name="Freihand 106">
                  <a:extLst>
                    <a:ext uri="{FF2B5EF4-FFF2-40B4-BE49-F238E27FC236}">
                      <a16:creationId xmlns:a16="http://schemas.microsoft.com/office/drawing/2014/main" id="{389E6012-0D34-8391-B1F0-207E5DECEC58}"/>
                    </a:ext>
                  </a:extLst>
                </p14:cNvPr>
                <p14:cNvContentPartPr/>
                <p14:nvPr/>
              </p14:nvContentPartPr>
              <p14:xfrm>
                <a:off x="8776115" y="1434628"/>
                <a:ext cx="213840" cy="129960"/>
              </p14:xfrm>
            </p:contentPart>
          </mc:Choice>
          <mc:Fallback>
            <p:pic>
              <p:nvPicPr>
                <p:cNvPr id="107" name="Freihand 106">
                  <a:extLst>
                    <a:ext uri="{FF2B5EF4-FFF2-40B4-BE49-F238E27FC236}">
                      <a16:creationId xmlns:a16="http://schemas.microsoft.com/office/drawing/2014/main" id="{389E6012-0D34-8391-B1F0-207E5DECEC58}"/>
                    </a:ext>
                  </a:extLst>
                </p:cNvPr>
                <p:cNvPicPr/>
                <p:nvPr/>
              </p:nvPicPr>
              <p:blipFill>
                <a:blip r:embed="rId557"/>
                <a:stretch>
                  <a:fillRect/>
                </a:stretch>
              </p:blipFill>
              <p:spPr>
                <a:xfrm>
                  <a:off x="8767475" y="1425628"/>
                  <a:ext cx="231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08" name="Freihand 107">
                  <a:extLst>
                    <a:ext uri="{FF2B5EF4-FFF2-40B4-BE49-F238E27FC236}">
                      <a16:creationId xmlns:a16="http://schemas.microsoft.com/office/drawing/2014/main" id="{B316C2E4-6AED-E298-178D-68BB024E580B}"/>
                    </a:ext>
                  </a:extLst>
                </p14:cNvPr>
                <p14:cNvContentPartPr/>
                <p14:nvPr/>
              </p14:nvContentPartPr>
              <p14:xfrm>
                <a:off x="9019835" y="1415908"/>
                <a:ext cx="118080" cy="154440"/>
              </p14:xfrm>
            </p:contentPart>
          </mc:Choice>
          <mc:Fallback>
            <p:pic>
              <p:nvPicPr>
                <p:cNvPr id="108" name="Freihand 107">
                  <a:extLst>
                    <a:ext uri="{FF2B5EF4-FFF2-40B4-BE49-F238E27FC236}">
                      <a16:creationId xmlns:a16="http://schemas.microsoft.com/office/drawing/2014/main" id="{B316C2E4-6AED-E298-178D-68BB024E580B}"/>
                    </a:ext>
                  </a:extLst>
                </p:cNvPr>
                <p:cNvPicPr/>
                <p:nvPr/>
              </p:nvPicPr>
              <p:blipFill>
                <a:blip r:embed="rId559"/>
                <a:stretch>
                  <a:fillRect/>
                </a:stretch>
              </p:blipFill>
              <p:spPr>
                <a:xfrm>
                  <a:off x="9011195" y="1406908"/>
                  <a:ext cx="135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09" name="Freihand 108">
                  <a:extLst>
                    <a:ext uri="{FF2B5EF4-FFF2-40B4-BE49-F238E27FC236}">
                      <a16:creationId xmlns:a16="http://schemas.microsoft.com/office/drawing/2014/main" id="{7DF95D0F-F5EC-39EB-38EB-76D6496535D8}"/>
                    </a:ext>
                  </a:extLst>
                </p14:cNvPr>
                <p14:cNvContentPartPr/>
                <p14:nvPr/>
              </p14:nvContentPartPr>
              <p14:xfrm>
                <a:off x="9213155" y="1492948"/>
                <a:ext cx="195480" cy="60120"/>
              </p14:xfrm>
            </p:contentPart>
          </mc:Choice>
          <mc:Fallback>
            <p:pic>
              <p:nvPicPr>
                <p:cNvPr id="109" name="Freihand 108">
                  <a:extLst>
                    <a:ext uri="{FF2B5EF4-FFF2-40B4-BE49-F238E27FC236}">
                      <a16:creationId xmlns:a16="http://schemas.microsoft.com/office/drawing/2014/main" id="{7DF95D0F-F5EC-39EB-38EB-76D6496535D8}"/>
                    </a:ext>
                  </a:extLst>
                </p:cNvPr>
                <p:cNvPicPr/>
                <p:nvPr/>
              </p:nvPicPr>
              <p:blipFill>
                <a:blip r:embed="rId561"/>
                <a:stretch>
                  <a:fillRect/>
                </a:stretch>
              </p:blipFill>
              <p:spPr>
                <a:xfrm>
                  <a:off x="9204155" y="1483948"/>
                  <a:ext cx="213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10" name="Freihand 109">
                  <a:extLst>
                    <a:ext uri="{FF2B5EF4-FFF2-40B4-BE49-F238E27FC236}">
                      <a16:creationId xmlns:a16="http://schemas.microsoft.com/office/drawing/2014/main" id="{4D3E0899-77E6-830A-5206-E4E3AFD8EEFE}"/>
                    </a:ext>
                  </a:extLst>
                </p14:cNvPr>
                <p14:cNvContentPartPr/>
                <p14:nvPr/>
              </p14:nvContentPartPr>
              <p14:xfrm>
                <a:off x="9571715" y="1379548"/>
                <a:ext cx="238680" cy="154080"/>
              </p14:xfrm>
            </p:contentPart>
          </mc:Choice>
          <mc:Fallback>
            <p:pic>
              <p:nvPicPr>
                <p:cNvPr id="110" name="Freihand 109">
                  <a:extLst>
                    <a:ext uri="{FF2B5EF4-FFF2-40B4-BE49-F238E27FC236}">
                      <a16:creationId xmlns:a16="http://schemas.microsoft.com/office/drawing/2014/main" id="{4D3E0899-77E6-830A-5206-E4E3AFD8EEFE}"/>
                    </a:ext>
                  </a:extLst>
                </p:cNvPr>
                <p:cNvPicPr/>
                <p:nvPr/>
              </p:nvPicPr>
              <p:blipFill>
                <a:blip r:embed="rId563"/>
                <a:stretch>
                  <a:fillRect/>
                </a:stretch>
              </p:blipFill>
              <p:spPr>
                <a:xfrm>
                  <a:off x="9562715" y="1370908"/>
                  <a:ext cx="256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11" name="Freihand 110">
                  <a:extLst>
                    <a:ext uri="{FF2B5EF4-FFF2-40B4-BE49-F238E27FC236}">
                      <a16:creationId xmlns:a16="http://schemas.microsoft.com/office/drawing/2014/main" id="{992281FC-59F3-BD49-30EB-C21F840575DF}"/>
                    </a:ext>
                  </a:extLst>
                </p14:cNvPr>
                <p14:cNvContentPartPr/>
                <p14:nvPr/>
              </p14:nvContentPartPr>
              <p14:xfrm>
                <a:off x="9948635" y="1355788"/>
                <a:ext cx="251280" cy="148680"/>
              </p14:xfrm>
            </p:contentPart>
          </mc:Choice>
          <mc:Fallback>
            <p:pic>
              <p:nvPicPr>
                <p:cNvPr id="111" name="Freihand 110">
                  <a:extLst>
                    <a:ext uri="{FF2B5EF4-FFF2-40B4-BE49-F238E27FC236}">
                      <a16:creationId xmlns:a16="http://schemas.microsoft.com/office/drawing/2014/main" id="{992281FC-59F3-BD49-30EB-C21F840575DF}"/>
                    </a:ext>
                  </a:extLst>
                </p:cNvPr>
                <p:cNvPicPr/>
                <p:nvPr/>
              </p:nvPicPr>
              <p:blipFill>
                <a:blip r:embed="rId565"/>
                <a:stretch>
                  <a:fillRect/>
                </a:stretch>
              </p:blipFill>
              <p:spPr>
                <a:xfrm>
                  <a:off x="9939635" y="1346788"/>
                  <a:ext cx="268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12" name="Freihand 111">
                  <a:extLst>
                    <a:ext uri="{FF2B5EF4-FFF2-40B4-BE49-F238E27FC236}">
                      <a16:creationId xmlns:a16="http://schemas.microsoft.com/office/drawing/2014/main" id="{BE679D0F-A377-8660-8791-58D336064496}"/>
                    </a:ext>
                  </a:extLst>
                </p14:cNvPr>
                <p14:cNvContentPartPr/>
                <p14:nvPr/>
              </p14:nvContentPartPr>
              <p14:xfrm>
                <a:off x="10213955" y="1305028"/>
                <a:ext cx="138960" cy="179640"/>
              </p14:xfrm>
            </p:contentPart>
          </mc:Choice>
          <mc:Fallback>
            <p:pic>
              <p:nvPicPr>
                <p:cNvPr id="112" name="Freihand 111">
                  <a:extLst>
                    <a:ext uri="{FF2B5EF4-FFF2-40B4-BE49-F238E27FC236}">
                      <a16:creationId xmlns:a16="http://schemas.microsoft.com/office/drawing/2014/main" id="{BE679D0F-A377-8660-8791-58D336064496}"/>
                    </a:ext>
                  </a:extLst>
                </p:cNvPr>
                <p:cNvPicPr/>
                <p:nvPr/>
              </p:nvPicPr>
              <p:blipFill>
                <a:blip r:embed="rId567"/>
                <a:stretch>
                  <a:fillRect/>
                </a:stretch>
              </p:blipFill>
              <p:spPr>
                <a:xfrm>
                  <a:off x="10205315" y="1296028"/>
                  <a:ext cx="156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13" name="Freihand 112">
                  <a:extLst>
                    <a:ext uri="{FF2B5EF4-FFF2-40B4-BE49-F238E27FC236}">
                      <a16:creationId xmlns:a16="http://schemas.microsoft.com/office/drawing/2014/main" id="{0A4A5660-C91E-5E20-D627-24F587A88289}"/>
                    </a:ext>
                  </a:extLst>
                </p14:cNvPr>
                <p14:cNvContentPartPr/>
                <p14:nvPr/>
              </p14:nvContentPartPr>
              <p14:xfrm>
                <a:off x="10368755" y="1310428"/>
                <a:ext cx="98280" cy="148680"/>
              </p14:xfrm>
            </p:contentPart>
          </mc:Choice>
          <mc:Fallback>
            <p:pic>
              <p:nvPicPr>
                <p:cNvPr id="113" name="Freihand 112">
                  <a:extLst>
                    <a:ext uri="{FF2B5EF4-FFF2-40B4-BE49-F238E27FC236}">
                      <a16:creationId xmlns:a16="http://schemas.microsoft.com/office/drawing/2014/main" id="{0A4A5660-C91E-5E20-D627-24F587A88289}"/>
                    </a:ext>
                  </a:extLst>
                </p:cNvPr>
                <p:cNvPicPr/>
                <p:nvPr/>
              </p:nvPicPr>
              <p:blipFill>
                <a:blip r:embed="rId569"/>
                <a:stretch>
                  <a:fillRect/>
                </a:stretch>
              </p:blipFill>
              <p:spPr>
                <a:xfrm>
                  <a:off x="10359755" y="1301788"/>
                  <a:ext cx="115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14" name="Freihand 113">
                  <a:extLst>
                    <a:ext uri="{FF2B5EF4-FFF2-40B4-BE49-F238E27FC236}">
                      <a16:creationId xmlns:a16="http://schemas.microsoft.com/office/drawing/2014/main" id="{E2742480-71FA-5A87-323F-89ECF015D07A}"/>
                    </a:ext>
                  </a:extLst>
                </p14:cNvPr>
                <p14:cNvContentPartPr/>
                <p14:nvPr/>
              </p14:nvContentPartPr>
              <p14:xfrm>
                <a:off x="10501595" y="1287388"/>
                <a:ext cx="174600" cy="181800"/>
              </p14:xfrm>
            </p:contentPart>
          </mc:Choice>
          <mc:Fallback>
            <p:pic>
              <p:nvPicPr>
                <p:cNvPr id="114" name="Freihand 113">
                  <a:extLst>
                    <a:ext uri="{FF2B5EF4-FFF2-40B4-BE49-F238E27FC236}">
                      <a16:creationId xmlns:a16="http://schemas.microsoft.com/office/drawing/2014/main" id="{E2742480-71FA-5A87-323F-89ECF015D07A}"/>
                    </a:ext>
                  </a:extLst>
                </p:cNvPr>
                <p:cNvPicPr/>
                <p:nvPr/>
              </p:nvPicPr>
              <p:blipFill>
                <a:blip r:embed="rId571"/>
                <a:stretch>
                  <a:fillRect/>
                </a:stretch>
              </p:blipFill>
              <p:spPr>
                <a:xfrm>
                  <a:off x="10492595" y="1278388"/>
                  <a:ext cx="192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15" name="Freihand 114">
                  <a:extLst>
                    <a:ext uri="{FF2B5EF4-FFF2-40B4-BE49-F238E27FC236}">
                      <a16:creationId xmlns:a16="http://schemas.microsoft.com/office/drawing/2014/main" id="{7C7994AC-E498-1FFB-F47B-122EB1A46685}"/>
                    </a:ext>
                  </a:extLst>
                </p14:cNvPr>
                <p14:cNvContentPartPr/>
                <p14:nvPr/>
              </p14:nvContentPartPr>
              <p14:xfrm>
                <a:off x="10785635" y="1363708"/>
                <a:ext cx="129960" cy="101160"/>
              </p14:xfrm>
            </p:contentPart>
          </mc:Choice>
          <mc:Fallback>
            <p:pic>
              <p:nvPicPr>
                <p:cNvPr id="115" name="Freihand 114">
                  <a:extLst>
                    <a:ext uri="{FF2B5EF4-FFF2-40B4-BE49-F238E27FC236}">
                      <a16:creationId xmlns:a16="http://schemas.microsoft.com/office/drawing/2014/main" id="{7C7994AC-E498-1FFB-F47B-122EB1A46685}"/>
                    </a:ext>
                  </a:extLst>
                </p:cNvPr>
                <p:cNvPicPr/>
                <p:nvPr/>
              </p:nvPicPr>
              <p:blipFill>
                <a:blip r:embed="rId573"/>
                <a:stretch>
                  <a:fillRect/>
                </a:stretch>
              </p:blipFill>
              <p:spPr>
                <a:xfrm>
                  <a:off x="10776635" y="1354708"/>
                  <a:ext cx="147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16" name="Freihand 115">
                  <a:extLst>
                    <a:ext uri="{FF2B5EF4-FFF2-40B4-BE49-F238E27FC236}">
                      <a16:creationId xmlns:a16="http://schemas.microsoft.com/office/drawing/2014/main" id="{83A6D65B-6291-0E73-BE32-91888910CEB0}"/>
                    </a:ext>
                  </a:extLst>
                </p14:cNvPr>
                <p14:cNvContentPartPr/>
                <p14:nvPr/>
              </p14:nvContentPartPr>
              <p14:xfrm>
                <a:off x="10962035" y="1352908"/>
                <a:ext cx="100800" cy="126720"/>
              </p14:xfrm>
            </p:contentPart>
          </mc:Choice>
          <mc:Fallback>
            <p:pic>
              <p:nvPicPr>
                <p:cNvPr id="116" name="Freihand 115">
                  <a:extLst>
                    <a:ext uri="{FF2B5EF4-FFF2-40B4-BE49-F238E27FC236}">
                      <a16:creationId xmlns:a16="http://schemas.microsoft.com/office/drawing/2014/main" id="{83A6D65B-6291-0E73-BE32-91888910CEB0}"/>
                    </a:ext>
                  </a:extLst>
                </p:cNvPr>
                <p:cNvPicPr/>
                <p:nvPr/>
              </p:nvPicPr>
              <p:blipFill>
                <a:blip r:embed="rId575"/>
                <a:stretch>
                  <a:fillRect/>
                </a:stretch>
              </p:blipFill>
              <p:spPr>
                <a:xfrm>
                  <a:off x="10953395" y="1344268"/>
                  <a:ext cx="118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17" name="Freihand 116">
                  <a:extLst>
                    <a:ext uri="{FF2B5EF4-FFF2-40B4-BE49-F238E27FC236}">
                      <a16:creationId xmlns:a16="http://schemas.microsoft.com/office/drawing/2014/main" id="{A87B0E05-8CA4-F975-B29A-7E55448254A2}"/>
                    </a:ext>
                  </a:extLst>
                </p14:cNvPr>
                <p14:cNvContentPartPr/>
                <p14:nvPr/>
              </p14:nvContentPartPr>
              <p14:xfrm>
                <a:off x="11088395" y="1330948"/>
                <a:ext cx="108000" cy="132480"/>
              </p14:xfrm>
            </p:contentPart>
          </mc:Choice>
          <mc:Fallback>
            <p:pic>
              <p:nvPicPr>
                <p:cNvPr id="117" name="Freihand 116">
                  <a:extLst>
                    <a:ext uri="{FF2B5EF4-FFF2-40B4-BE49-F238E27FC236}">
                      <a16:creationId xmlns:a16="http://schemas.microsoft.com/office/drawing/2014/main" id="{A87B0E05-8CA4-F975-B29A-7E55448254A2}"/>
                    </a:ext>
                  </a:extLst>
                </p:cNvPr>
                <p:cNvPicPr/>
                <p:nvPr/>
              </p:nvPicPr>
              <p:blipFill>
                <a:blip r:embed="rId577"/>
                <a:stretch>
                  <a:fillRect/>
                </a:stretch>
              </p:blipFill>
              <p:spPr>
                <a:xfrm>
                  <a:off x="11079755" y="1322308"/>
                  <a:ext cx="125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18" name="Freihand 117">
                  <a:extLst>
                    <a:ext uri="{FF2B5EF4-FFF2-40B4-BE49-F238E27FC236}">
                      <a16:creationId xmlns:a16="http://schemas.microsoft.com/office/drawing/2014/main" id="{0BDF56E1-6BC0-F4E6-2273-F59974D8DCBA}"/>
                    </a:ext>
                  </a:extLst>
                </p14:cNvPr>
                <p14:cNvContentPartPr/>
                <p14:nvPr/>
              </p14:nvContentPartPr>
              <p14:xfrm>
                <a:off x="11206835" y="1321588"/>
                <a:ext cx="131040" cy="148320"/>
              </p14:xfrm>
            </p:contentPart>
          </mc:Choice>
          <mc:Fallback>
            <p:pic>
              <p:nvPicPr>
                <p:cNvPr id="118" name="Freihand 117">
                  <a:extLst>
                    <a:ext uri="{FF2B5EF4-FFF2-40B4-BE49-F238E27FC236}">
                      <a16:creationId xmlns:a16="http://schemas.microsoft.com/office/drawing/2014/main" id="{0BDF56E1-6BC0-F4E6-2273-F59974D8DCBA}"/>
                    </a:ext>
                  </a:extLst>
                </p:cNvPr>
                <p:cNvPicPr/>
                <p:nvPr/>
              </p:nvPicPr>
              <p:blipFill>
                <a:blip r:embed="rId579"/>
                <a:stretch>
                  <a:fillRect/>
                </a:stretch>
              </p:blipFill>
              <p:spPr>
                <a:xfrm>
                  <a:off x="11197835" y="1312948"/>
                  <a:ext cx="148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9" name="Freihand 8">
                  <a:extLst>
                    <a:ext uri="{FF2B5EF4-FFF2-40B4-BE49-F238E27FC236}">
                      <a16:creationId xmlns:a16="http://schemas.microsoft.com/office/drawing/2014/main" id="{5C9CFB9B-B4A2-6730-983C-C1F726AE02C5}"/>
                    </a:ext>
                  </a:extLst>
                </p14:cNvPr>
                <p14:cNvContentPartPr/>
                <p14:nvPr/>
              </p14:nvContentPartPr>
              <p14:xfrm>
                <a:off x="7216955" y="327628"/>
                <a:ext cx="127080" cy="134280"/>
              </p14:xfrm>
            </p:contentPart>
          </mc:Choice>
          <mc:Fallback>
            <p:pic>
              <p:nvPicPr>
                <p:cNvPr id="9" name="Freihand 8">
                  <a:extLst>
                    <a:ext uri="{FF2B5EF4-FFF2-40B4-BE49-F238E27FC236}">
                      <a16:creationId xmlns:a16="http://schemas.microsoft.com/office/drawing/2014/main" id="{5C9CFB9B-B4A2-6730-983C-C1F726AE02C5}"/>
                    </a:ext>
                  </a:extLst>
                </p:cNvPr>
                <p:cNvPicPr/>
                <p:nvPr/>
              </p:nvPicPr>
              <p:blipFill>
                <a:blip r:embed="rId581"/>
                <a:stretch>
                  <a:fillRect/>
                </a:stretch>
              </p:blipFill>
              <p:spPr>
                <a:xfrm>
                  <a:off x="7207955" y="318628"/>
                  <a:ext cx="144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0" name="Freihand 9">
                  <a:extLst>
                    <a:ext uri="{FF2B5EF4-FFF2-40B4-BE49-F238E27FC236}">
                      <a16:creationId xmlns:a16="http://schemas.microsoft.com/office/drawing/2014/main" id="{FEA6A048-1918-5F46-A5D8-4255F8C0A946}"/>
                    </a:ext>
                  </a:extLst>
                </p14:cNvPr>
                <p14:cNvContentPartPr/>
                <p14:nvPr/>
              </p14:nvContentPartPr>
              <p14:xfrm>
                <a:off x="7581275" y="330148"/>
                <a:ext cx="10080" cy="115560"/>
              </p14:xfrm>
            </p:contentPart>
          </mc:Choice>
          <mc:Fallback>
            <p:pic>
              <p:nvPicPr>
                <p:cNvPr id="10" name="Freihand 9">
                  <a:extLst>
                    <a:ext uri="{FF2B5EF4-FFF2-40B4-BE49-F238E27FC236}">
                      <a16:creationId xmlns:a16="http://schemas.microsoft.com/office/drawing/2014/main" id="{FEA6A048-1918-5F46-A5D8-4255F8C0A946}"/>
                    </a:ext>
                  </a:extLst>
                </p:cNvPr>
                <p:cNvPicPr/>
                <p:nvPr/>
              </p:nvPicPr>
              <p:blipFill>
                <a:blip r:embed="rId583"/>
                <a:stretch>
                  <a:fillRect/>
                </a:stretch>
              </p:blipFill>
              <p:spPr>
                <a:xfrm>
                  <a:off x="7572275" y="321508"/>
                  <a:ext cx="27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1" name="Freihand 10">
                  <a:extLst>
                    <a:ext uri="{FF2B5EF4-FFF2-40B4-BE49-F238E27FC236}">
                      <a16:creationId xmlns:a16="http://schemas.microsoft.com/office/drawing/2014/main" id="{84C36B01-5146-FD33-A8E7-3ECFAC9C60D3}"/>
                    </a:ext>
                  </a:extLst>
                </p14:cNvPr>
                <p14:cNvContentPartPr/>
                <p14:nvPr/>
              </p14:nvContentPartPr>
              <p14:xfrm>
                <a:off x="7529075" y="371548"/>
                <a:ext cx="115560" cy="15120"/>
              </p14:xfrm>
            </p:contentPart>
          </mc:Choice>
          <mc:Fallback>
            <p:pic>
              <p:nvPicPr>
                <p:cNvPr id="11" name="Freihand 10">
                  <a:extLst>
                    <a:ext uri="{FF2B5EF4-FFF2-40B4-BE49-F238E27FC236}">
                      <a16:creationId xmlns:a16="http://schemas.microsoft.com/office/drawing/2014/main" id="{84C36B01-5146-FD33-A8E7-3ECFAC9C60D3}"/>
                    </a:ext>
                  </a:extLst>
                </p:cNvPr>
                <p:cNvPicPr/>
                <p:nvPr/>
              </p:nvPicPr>
              <p:blipFill>
                <a:blip r:embed="rId585"/>
                <a:stretch>
                  <a:fillRect/>
                </a:stretch>
              </p:blipFill>
              <p:spPr>
                <a:xfrm>
                  <a:off x="7520075" y="362908"/>
                  <a:ext cx="133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2" name="Freihand 11">
                  <a:extLst>
                    <a:ext uri="{FF2B5EF4-FFF2-40B4-BE49-F238E27FC236}">
                      <a16:creationId xmlns:a16="http://schemas.microsoft.com/office/drawing/2014/main" id="{EF7173BB-98B3-9C4E-759B-29B202EBA68A}"/>
                    </a:ext>
                  </a:extLst>
                </p14:cNvPr>
                <p14:cNvContentPartPr/>
                <p14:nvPr/>
              </p14:nvContentPartPr>
              <p14:xfrm>
                <a:off x="7847675" y="316468"/>
                <a:ext cx="14760" cy="150120"/>
              </p14:xfrm>
            </p:contentPart>
          </mc:Choice>
          <mc:Fallback>
            <p:pic>
              <p:nvPicPr>
                <p:cNvPr id="12" name="Freihand 11">
                  <a:extLst>
                    <a:ext uri="{FF2B5EF4-FFF2-40B4-BE49-F238E27FC236}">
                      <a16:creationId xmlns:a16="http://schemas.microsoft.com/office/drawing/2014/main" id="{EF7173BB-98B3-9C4E-759B-29B202EBA68A}"/>
                    </a:ext>
                  </a:extLst>
                </p:cNvPr>
                <p:cNvPicPr/>
                <p:nvPr/>
              </p:nvPicPr>
              <p:blipFill>
                <a:blip r:embed="rId587"/>
                <a:stretch>
                  <a:fillRect/>
                </a:stretch>
              </p:blipFill>
              <p:spPr>
                <a:xfrm>
                  <a:off x="7838675" y="307828"/>
                  <a:ext cx="32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3" name="Freihand 12">
                  <a:extLst>
                    <a:ext uri="{FF2B5EF4-FFF2-40B4-BE49-F238E27FC236}">
                      <a16:creationId xmlns:a16="http://schemas.microsoft.com/office/drawing/2014/main" id="{5BD8786E-294A-FF75-6A52-F2122A2D6B20}"/>
                    </a:ext>
                  </a:extLst>
                </p14:cNvPr>
                <p14:cNvContentPartPr/>
                <p14:nvPr/>
              </p14:nvContentPartPr>
              <p14:xfrm>
                <a:off x="7756235" y="295588"/>
                <a:ext cx="170640" cy="190440"/>
              </p14:xfrm>
            </p:contentPart>
          </mc:Choice>
          <mc:Fallback>
            <p:pic>
              <p:nvPicPr>
                <p:cNvPr id="13" name="Freihand 12">
                  <a:extLst>
                    <a:ext uri="{FF2B5EF4-FFF2-40B4-BE49-F238E27FC236}">
                      <a16:creationId xmlns:a16="http://schemas.microsoft.com/office/drawing/2014/main" id="{5BD8786E-294A-FF75-6A52-F2122A2D6B20}"/>
                    </a:ext>
                  </a:extLst>
                </p:cNvPr>
                <p:cNvPicPr/>
                <p:nvPr/>
              </p:nvPicPr>
              <p:blipFill>
                <a:blip r:embed="rId589"/>
                <a:stretch>
                  <a:fillRect/>
                </a:stretch>
              </p:blipFill>
              <p:spPr>
                <a:xfrm>
                  <a:off x="7747235" y="286588"/>
                  <a:ext cx="188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6" name="Freihand 15">
                  <a:extLst>
                    <a:ext uri="{FF2B5EF4-FFF2-40B4-BE49-F238E27FC236}">
                      <a16:creationId xmlns:a16="http://schemas.microsoft.com/office/drawing/2014/main" id="{B5BFF06B-8075-2DD8-4C4B-16AF37A78EBE}"/>
                    </a:ext>
                  </a:extLst>
                </p14:cNvPr>
                <p14:cNvContentPartPr/>
                <p14:nvPr/>
              </p14:nvContentPartPr>
              <p14:xfrm>
                <a:off x="7327835" y="258508"/>
                <a:ext cx="74520" cy="253080"/>
              </p14:xfrm>
            </p:contentPart>
          </mc:Choice>
          <mc:Fallback>
            <p:pic>
              <p:nvPicPr>
                <p:cNvPr id="16" name="Freihand 15">
                  <a:extLst>
                    <a:ext uri="{FF2B5EF4-FFF2-40B4-BE49-F238E27FC236}">
                      <a16:creationId xmlns:a16="http://schemas.microsoft.com/office/drawing/2014/main" id="{B5BFF06B-8075-2DD8-4C4B-16AF37A78EBE}"/>
                    </a:ext>
                  </a:extLst>
                </p:cNvPr>
                <p:cNvPicPr/>
                <p:nvPr/>
              </p:nvPicPr>
              <p:blipFill>
                <a:blip r:embed="rId591"/>
                <a:stretch>
                  <a:fillRect/>
                </a:stretch>
              </p:blipFill>
              <p:spPr>
                <a:xfrm>
                  <a:off x="7318835" y="249508"/>
                  <a:ext cx="921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7" name="Freihand 16">
                  <a:extLst>
                    <a:ext uri="{FF2B5EF4-FFF2-40B4-BE49-F238E27FC236}">
                      <a16:creationId xmlns:a16="http://schemas.microsoft.com/office/drawing/2014/main" id="{D34695C6-7B5D-EB9F-6DAA-B90480170B0C}"/>
                    </a:ext>
                  </a:extLst>
                </p14:cNvPr>
                <p14:cNvContentPartPr/>
                <p14:nvPr/>
              </p14:nvContentPartPr>
              <p14:xfrm>
                <a:off x="7410635" y="362908"/>
                <a:ext cx="73800" cy="144720"/>
              </p14:xfrm>
            </p:contentPart>
          </mc:Choice>
          <mc:Fallback>
            <p:pic>
              <p:nvPicPr>
                <p:cNvPr id="17" name="Freihand 16">
                  <a:extLst>
                    <a:ext uri="{FF2B5EF4-FFF2-40B4-BE49-F238E27FC236}">
                      <a16:creationId xmlns:a16="http://schemas.microsoft.com/office/drawing/2014/main" id="{D34695C6-7B5D-EB9F-6DAA-B90480170B0C}"/>
                    </a:ext>
                  </a:extLst>
                </p:cNvPr>
                <p:cNvPicPr/>
                <p:nvPr/>
              </p:nvPicPr>
              <p:blipFill>
                <a:blip r:embed="rId593"/>
                <a:stretch>
                  <a:fillRect/>
                </a:stretch>
              </p:blipFill>
              <p:spPr>
                <a:xfrm>
                  <a:off x="7401635" y="353908"/>
                  <a:ext cx="91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8" name="Freihand 17">
                  <a:extLst>
                    <a:ext uri="{FF2B5EF4-FFF2-40B4-BE49-F238E27FC236}">
                      <a16:creationId xmlns:a16="http://schemas.microsoft.com/office/drawing/2014/main" id="{33F1E6EF-EF5B-2311-AE24-F7EBCD69FCFE}"/>
                    </a:ext>
                  </a:extLst>
                </p14:cNvPr>
                <p14:cNvContentPartPr/>
                <p14:nvPr/>
              </p14:nvContentPartPr>
              <p14:xfrm>
                <a:off x="7464995" y="268588"/>
                <a:ext cx="66960" cy="275760"/>
              </p14:xfrm>
            </p:contentPart>
          </mc:Choice>
          <mc:Fallback>
            <p:pic>
              <p:nvPicPr>
                <p:cNvPr id="18" name="Freihand 17">
                  <a:extLst>
                    <a:ext uri="{FF2B5EF4-FFF2-40B4-BE49-F238E27FC236}">
                      <a16:creationId xmlns:a16="http://schemas.microsoft.com/office/drawing/2014/main" id="{33F1E6EF-EF5B-2311-AE24-F7EBCD69FCFE}"/>
                    </a:ext>
                  </a:extLst>
                </p:cNvPr>
                <p:cNvPicPr/>
                <p:nvPr/>
              </p:nvPicPr>
              <p:blipFill>
                <a:blip r:embed="rId595"/>
                <a:stretch>
                  <a:fillRect/>
                </a:stretch>
              </p:blipFill>
              <p:spPr>
                <a:xfrm>
                  <a:off x="7456355" y="259588"/>
                  <a:ext cx="846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0" name="Freihand 19">
                  <a:extLst>
                    <a:ext uri="{FF2B5EF4-FFF2-40B4-BE49-F238E27FC236}">
                      <a16:creationId xmlns:a16="http://schemas.microsoft.com/office/drawing/2014/main" id="{42D3E32A-71DE-EE57-C3F8-F2F0D257CB4C}"/>
                    </a:ext>
                  </a:extLst>
                </p14:cNvPr>
                <p14:cNvContentPartPr/>
                <p14:nvPr/>
              </p14:nvContentPartPr>
              <p14:xfrm>
                <a:off x="7992035" y="206668"/>
                <a:ext cx="95040" cy="316800"/>
              </p14:xfrm>
            </p:contentPart>
          </mc:Choice>
          <mc:Fallback>
            <p:pic>
              <p:nvPicPr>
                <p:cNvPr id="20" name="Freihand 19">
                  <a:extLst>
                    <a:ext uri="{FF2B5EF4-FFF2-40B4-BE49-F238E27FC236}">
                      <a16:creationId xmlns:a16="http://schemas.microsoft.com/office/drawing/2014/main" id="{42D3E32A-71DE-EE57-C3F8-F2F0D257CB4C}"/>
                    </a:ext>
                  </a:extLst>
                </p:cNvPr>
                <p:cNvPicPr/>
                <p:nvPr/>
              </p:nvPicPr>
              <p:blipFill>
                <a:blip r:embed="rId597"/>
                <a:stretch>
                  <a:fillRect/>
                </a:stretch>
              </p:blipFill>
              <p:spPr>
                <a:xfrm>
                  <a:off x="7983035" y="198028"/>
                  <a:ext cx="1126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1" name="Freihand 20">
                  <a:extLst>
                    <a:ext uri="{FF2B5EF4-FFF2-40B4-BE49-F238E27FC236}">
                      <a16:creationId xmlns:a16="http://schemas.microsoft.com/office/drawing/2014/main" id="{E5A52C4E-06D3-984F-6D53-2774D4471366}"/>
                    </a:ext>
                  </a:extLst>
                </p14:cNvPr>
                <p14:cNvContentPartPr/>
                <p14:nvPr/>
              </p14:nvContentPartPr>
              <p14:xfrm>
                <a:off x="8136755" y="326188"/>
                <a:ext cx="59400" cy="109440"/>
              </p14:xfrm>
            </p:contentPart>
          </mc:Choice>
          <mc:Fallback>
            <p:pic>
              <p:nvPicPr>
                <p:cNvPr id="21" name="Freihand 20">
                  <a:extLst>
                    <a:ext uri="{FF2B5EF4-FFF2-40B4-BE49-F238E27FC236}">
                      <a16:creationId xmlns:a16="http://schemas.microsoft.com/office/drawing/2014/main" id="{E5A52C4E-06D3-984F-6D53-2774D4471366}"/>
                    </a:ext>
                  </a:extLst>
                </p:cNvPr>
                <p:cNvPicPr/>
                <p:nvPr/>
              </p:nvPicPr>
              <p:blipFill>
                <a:blip r:embed="rId599"/>
                <a:stretch>
                  <a:fillRect/>
                </a:stretch>
              </p:blipFill>
              <p:spPr>
                <a:xfrm>
                  <a:off x="8128115" y="317548"/>
                  <a:ext cx="77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2" name="Freihand 21">
                  <a:extLst>
                    <a:ext uri="{FF2B5EF4-FFF2-40B4-BE49-F238E27FC236}">
                      <a16:creationId xmlns:a16="http://schemas.microsoft.com/office/drawing/2014/main" id="{0343FB56-B65E-2DD2-DCC9-3F1730D3B2DB}"/>
                    </a:ext>
                  </a:extLst>
                </p14:cNvPr>
                <p14:cNvContentPartPr/>
                <p14:nvPr/>
              </p14:nvContentPartPr>
              <p14:xfrm>
                <a:off x="8142515" y="207748"/>
                <a:ext cx="23400" cy="18000"/>
              </p14:xfrm>
            </p:contentPart>
          </mc:Choice>
          <mc:Fallback>
            <p:pic>
              <p:nvPicPr>
                <p:cNvPr id="22" name="Freihand 21">
                  <a:extLst>
                    <a:ext uri="{FF2B5EF4-FFF2-40B4-BE49-F238E27FC236}">
                      <a16:creationId xmlns:a16="http://schemas.microsoft.com/office/drawing/2014/main" id="{0343FB56-B65E-2DD2-DCC9-3F1730D3B2DB}"/>
                    </a:ext>
                  </a:extLst>
                </p:cNvPr>
                <p:cNvPicPr/>
                <p:nvPr/>
              </p:nvPicPr>
              <p:blipFill>
                <a:blip r:embed="rId601"/>
                <a:stretch>
                  <a:fillRect/>
                </a:stretch>
              </p:blipFill>
              <p:spPr>
                <a:xfrm>
                  <a:off x="8133515" y="199108"/>
                  <a:ext cx="410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3" name="Freihand 22">
                  <a:extLst>
                    <a:ext uri="{FF2B5EF4-FFF2-40B4-BE49-F238E27FC236}">
                      <a16:creationId xmlns:a16="http://schemas.microsoft.com/office/drawing/2014/main" id="{F036E712-5773-65C0-8333-AD66AB989B70}"/>
                    </a:ext>
                  </a:extLst>
                </p14:cNvPr>
                <p14:cNvContentPartPr/>
                <p14:nvPr/>
              </p14:nvContentPartPr>
              <p14:xfrm>
                <a:off x="8236475" y="234388"/>
                <a:ext cx="77040" cy="300600"/>
              </p14:xfrm>
            </p:contentPart>
          </mc:Choice>
          <mc:Fallback>
            <p:pic>
              <p:nvPicPr>
                <p:cNvPr id="23" name="Freihand 22">
                  <a:extLst>
                    <a:ext uri="{FF2B5EF4-FFF2-40B4-BE49-F238E27FC236}">
                      <a16:creationId xmlns:a16="http://schemas.microsoft.com/office/drawing/2014/main" id="{F036E712-5773-65C0-8333-AD66AB989B70}"/>
                    </a:ext>
                  </a:extLst>
                </p:cNvPr>
                <p:cNvPicPr/>
                <p:nvPr/>
              </p:nvPicPr>
              <p:blipFill>
                <a:blip r:embed="rId603"/>
                <a:stretch>
                  <a:fillRect/>
                </a:stretch>
              </p:blipFill>
              <p:spPr>
                <a:xfrm>
                  <a:off x="8227835" y="225388"/>
                  <a:ext cx="946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5" name="Freihand 24">
                  <a:extLst>
                    <a:ext uri="{FF2B5EF4-FFF2-40B4-BE49-F238E27FC236}">
                      <a16:creationId xmlns:a16="http://schemas.microsoft.com/office/drawing/2014/main" id="{1D6513E6-3DD1-823F-CC2A-83E0AE5279C6}"/>
                    </a:ext>
                  </a:extLst>
                </p14:cNvPr>
                <p14:cNvContentPartPr/>
                <p14:nvPr/>
              </p14:nvContentPartPr>
              <p14:xfrm>
                <a:off x="8528435" y="344908"/>
                <a:ext cx="23040" cy="161280"/>
              </p14:xfrm>
            </p:contentPart>
          </mc:Choice>
          <mc:Fallback>
            <p:pic>
              <p:nvPicPr>
                <p:cNvPr id="25" name="Freihand 24">
                  <a:extLst>
                    <a:ext uri="{FF2B5EF4-FFF2-40B4-BE49-F238E27FC236}">
                      <a16:creationId xmlns:a16="http://schemas.microsoft.com/office/drawing/2014/main" id="{1D6513E6-3DD1-823F-CC2A-83E0AE5279C6}"/>
                    </a:ext>
                  </a:extLst>
                </p:cNvPr>
                <p:cNvPicPr/>
                <p:nvPr/>
              </p:nvPicPr>
              <p:blipFill>
                <a:blip r:embed="rId605"/>
                <a:stretch>
                  <a:fillRect/>
                </a:stretch>
              </p:blipFill>
              <p:spPr>
                <a:xfrm>
                  <a:off x="8519435" y="335908"/>
                  <a:ext cx="40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6" name="Freihand 25">
                  <a:extLst>
                    <a:ext uri="{FF2B5EF4-FFF2-40B4-BE49-F238E27FC236}">
                      <a16:creationId xmlns:a16="http://schemas.microsoft.com/office/drawing/2014/main" id="{445AF2DF-519F-A291-0D56-EBD3343150C7}"/>
                    </a:ext>
                  </a:extLst>
                </p14:cNvPr>
                <p14:cNvContentPartPr/>
                <p14:nvPr/>
              </p14:nvContentPartPr>
              <p14:xfrm>
                <a:off x="8470115" y="401428"/>
                <a:ext cx="137160" cy="24480"/>
              </p14:xfrm>
            </p:contentPart>
          </mc:Choice>
          <mc:Fallback>
            <p:pic>
              <p:nvPicPr>
                <p:cNvPr id="26" name="Freihand 25">
                  <a:extLst>
                    <a:ext uri="{FF2B5EF4-FFF2-40B4-BE49-F238E27FC236}">
                      <a16:creationId xmlns:a16="http://schemas.microsoft.com/office/drawing/2014/main" id="{445AF2DF-519F-A291-0D56-EBD3343150C7}"/>
                    </a:ext>
                  </a:extLst>
                </p:cNvPr>
                <p:cNvPicPr/>
                <p:nvPr/>
              </p:nvPicPr>
              <p:blipFill>
                <a:blip r:embed="rId607"/>
                <a:stretch>
                  <a:fillRect/>
                </a:stretch>
              </p:blipFill>
              <p:spPr>
                <a:xfrm>
                  <a:off x="8461475" y="392428"/>
                  <a:ext cx="154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7" name="Freihand 26">
                  <a:extLst>
                    <a:ext uri="{FF2B5EF4-FFF2-40B4-BE49-F238E27FC236}">
                      <a16:creationId xmlns:a16="http://schemas.microsoft.com/office/drawing/2014/main" id="{EA889CBA-8220-3B7A-05F0-C174AD00D09B}"/>
                    </a:ext>
                  </a:extLst>
                </p14:cNvPr>
                <p14:cNvContentPartPr/>
                <p14:nvPr/>
              </p14:nvContentPartPr>
              <p14:xfrm>
                <a:off x="8726435" y="284788"/>
                <a:ext cx="162720" cy="248040"/>
              </p14:xfrm>
            </p:contentPart>
          </mc:Choice>
          <mc:Fallback>
            <p:pic>
              <p:nvPicPr>
                <p:cNvPr id="27" name="Freihand 26">
                  <a:extLst>
                    <a:ext uri="{FF2B5EF4-FFF2-40B4-BE49-F238E27FC236}">
                      <a16:creationId xmlns:a16="http://schemas.microsoft.com/office/drawing/2014/main" id="{EA889CBA-8220-3B7A-05F0-C174AD00D09B}"/>
                    </a:ext>
                  </a:extLst>
                </p:cNvPr>
                <p:cNvPicPr/>
                <p:nvPr/>
              </p:nvPicPr>
              <p:blipFill>
                <a:blip r:embed="rId609"/>
                <a:stretch>
                  <a:fillRect/>
                </a:stretch>
              </p:blipFill>
              <p:spPr>
                <a:xfrm>
                  <a:off x="8717795" y="276148"/>
                  <a:ext cx="1803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88" name="Freihand 187">
                  <a:extLst>
                    <a:ext uri="{FF2B5EF4-FFF2-40B4-BE49-F238E27FC236}">
                      <a16:creationId xmlns:a16="http://schemas.microsoft.com/office/drawing/2014/main" id="{BFA2EABF-2284-9303-52F2-0B6BA551E9BD}"/>
                    </a:ext>
                  </a:extLst>
                </p14:cNvPr>
                <p14:cNvContentPartPr/>
                <p14:nvPr/>
              </p14:nvContentPartPr>
              <p14:xfrm>
                <a:off x="2242835" y="3729988"/>
                <a:ext cx="2520" cy="67680"/>
              </p14:xfrm>
            </p:contentPart>
          </mc:Choice>
          <mc:Fallback>
            <p:pic>
              <p:nvPicPr>
                <p:cNvPr id="188" name="Freihand 187">
                  <a:extLst>
                    <a:ext uri="{FF2B5EF4-FFF2-40B4-BE49-F238E27FC236}">
                      <a16:creationId xmlns:a16="http://schemas.microsoft.com/office/drawing/2014/main" id="{BFA2EABF-2284-9303-52F2-0B6BA551E9BD}"/>
                    </a:ext>
                  </a:extLst>
                </p:cNvPr>
                <p:cNvPicPr/>
                <p:nvPr/>
              </p:nvPicPr>
              <p:blipFill>
                <a:blip r:embed="rId611"/>
                <a:stretch>
                  <a:fillRect/>
                </a:stretch>
              </p:blipFill>
              <p:spPr>
                <a:xfrm>
                  <a:off x="2233835" y="3721348"/>
                  <a:ext cx="20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89" name="Freihand 188">
                  <a:extLst>
                    <a:ext uri="{FF2B5EF4-FFF2-40B4-BE49-F238E27FC236}">
                      <a16:creationId xmlns:a16="http://schemas.microsoft.com/office/drawing/2014/main" id="{EB6E800E-D2D2-7A41-CFC6-E017F56259D3}"/>
                    </a:ext>
                  </a:extLst>
                </p14:cNvPr>
                <p14:cNvContentPartPr/>
                <p14:nvPr/>
              </p14:nvContentPartPr>
              <p14:xfrm>
                <a:off x="2236715" y="3873988"/>
                <a:ext cx="16920" cy="434160"/>
              </p14:xfrm>
            </p:contentPart>
          </mc:Choice>
          <mc:Fallback>
            <p:pic>
              <p:nvPicPr>
                <p:cNvPr id="189" name="Freihand 188">
                  <a:extLst>
                    <a:ext uri="{FF2B5EF4-FFF2-40B4-BE49-F238E27FC236}">
                      <a16:creationId xmlns:a16="http://schemas.microsoft.com/office/drawing/2014/main" id="{EB6E800E-D2D2-7A41-CFC6-E017F56259D3}"/>
                    </a:ext>
                  </a:extLst>
                </p:cNvPr>
                <p:cNvPicPr/>
                <p:nvPr/>
              </p:nvPicPr>
              <p:blipFill>
                <a:blip r:embed="rId613"/>
                <a:stretch>
                  <a:fillRect/>
                </a:stretch>
              </p:blipFill>
              <p:spPr>
                <a:xfrm>
                  <a:off x="2228075" y="3864988"/>
                  <a:ext cx="345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9" name="Freihand 28">
                  <a:extLst>
                    <a:ext uri="{FF2B5EF4-FFF2-40B4-BE49-F238E27FC236}">
                      <a16:creationId xmlns:a16="http://schemas.microsoft.com/office/drawing/2014/main" id="{18F83116-928E-4545-EB7A-A0B291512D2E}"/>
                    </a:ext>
                  </a:extLst>
                </p14:cNvPr>
                <p14:cNvContentPartPr/>
                <p14:nvPr/>
              </p14:nvContentPartPr>
              <p14:xfrm>
                <a:off x="4395995" y="3373228"/>
                <a:ext cx="262800" cy="298800"/>
              </p14:xfrm>
            </p:contentPart>
          </mc:Choice>
          <mc:Fallback>
            <p:pic>
              <p:nvPicPr>
                <p:cNvPr id="29" name="Freihand 28">
                  <a:extLst>
                    <a:ext uri="{FF2B5EF4-FFF2-40B4-BE49-F238E27FC236}">
                      <a16:creationId xmlns:a16="http://schemas.microsoft.com/office/drawing/2014/main" id="{18F83116-928E-4545-EB7A-A0B291512D2E}"/>
                    </a:ext>
                  </a:extLst>
                </p:cNvPr>
                <p:cNvPicPr/>
                <p:nvPr/>
              </p:nvPicPr>
              <p:blipFill>
                <a:blip r:embed="rId615"/>
                <a:stretch>
                  <a:fillRect/>
                </a:stretch>
              </p:blipFill>
              <p:spPr>
                <a:xfrm>
                  <a:off x="4386995" y="3364588"/>
                  <a:ext cx="2804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0" name="Freihand 29">
                  <a:extLst>
                    <a:ext uri="{FF2B5EF4-FFF2-40B4-BE49-F238E27FC236}">
                      <a16:creationId xmlns:a16="http://schemas.microsoft.com/office/drawing/2014/main" id="{56E2DFA6-B5AA-BFA6-1958-E8E399D3641C}"/>
                    </a:ext>
                  </a:extLst>
                </p14:cNvPr>
                <p14:cNvContentPartPr/>
                <p14:nvPr/>
              </p14:nvContentPartPr>
              <p14:xfrm>
                <a:off x="490715" y="649828"/>
                <a:ext cx="362880" cy="345600"/>
              </p14:xfrm>
            </p:contentPart>
          </mc:Choice>
          <mc:Fallback>
            <p:pic>
              <p:nvPicPr>
                <p:cNvPr id="30" name="Freihand 29">
                  <a:extLst>
                    <a:ext uri="{FF2B5EF4-FFF2-40B4-BE49-F238E27FC236}">
                      <a16:creationId xmlns:a16="http://schemas.microsoft.com/office/drawing/2014/main" id="{56E2DFA6-B5AA-BFA6-1958-E8E399D3641C}"/>
                    </a:ext>
                  </a:extLst>
                </p:cNvPr>
                <p:cNvPicPr/>
                <p:nvPr/>
              </p:nvPicPr>
              <p:blipFill>
                <a:blip r:embed="rId617"/>
                <a:stretch>
                  <a:fillRect/>
                </a:stretch>
              </p:blipFill>
              <p:spPr>
                <a:xfrm>
                  <a:off x="482075" y="640828"/>
                  <a:ext cx="3805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38" name="Freihand 137">
                  <a:extLst>
                    <a:ext uri="{FF2B5EF4-FFF2-40B4-BE49-F238E27FC236}">
                      <a16:creationId xmlns:a16="http://schemas.microsoft.com/office/drawing/2014/main" id="{5370283B-5EE6-8184-AB96-0DDF21F1B924}"/>
                    </a:ext>
                  </a:extLst>
                </p14:cNvPr>
                <p14:cNvContentPartPr/>
                <p14:nvPr/>
              </p14:nvContentPartPr>
              <p14:xfrm>
                <a:off x="922715" y="805708"/>
                <a:ext cx="2881800" cy="1445040"/>
              </p14:xfrm>
            </p:contentPart>
          </mc:Choice>
          <mc:Fallback>
            <p:pic>
              <p:nvPicPr>
                <p:cNvPr id="138" name="Freihand 137">
                  <a:extLst>
                    <a:ext uri="{FF2B5EF4-FFF2-40B4-BE49-F238E27FC236}">
                      <a16:creationId xmlns:a16="http://schemas.microsoft.com/office/drawing/2014/main" id="{5370283B-5EE6-8184-AB96-0DDF21F1B924}"/>
                    </a:ext>
                  </a:extLst>
                </p:cNvPr>
                <p:cNvPicPr/>
                <p:nvPr/>
              </p:nvPicPr>
              <p:blipFill>
                <a:blip r:embed="rId619"/>
                <a:stretch>
                  <a:fillRect/>
                </a:stretch>
              </p:blipFill>
              <p:spPr>
                <a:xfrm>
                  <a:off x="914075" y="797068"/>
                  <a:ext cx="2899440" cy="1462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39" name="Freihand 138">
                  <a:extLst>
                    <a:ext uri="{FF2B5EF4-FFF2-40B4-BE49-F238E27FC236}">
                      <a16:creationId xmlns:a16="http://schemas.microsoft.com/office/drawing/2014/main" id="{187B7662-700A-E1D8-4325-240134C3F121}"/>
                    </a:ext>
                  </a:extLst>
                </p14:cNvPr>
                <p14:cNvContentPartPr/>
                <p14:nvPr/>
              </p14:nvContentPartPr>
              <p14:xfrm>
                <a:off x="3963635" y="736228"/>
                <a:ext cx="124200" cy="46440"/>
              </p14:xfrm>
            </p:contentPart>
          </mc:Choice>
          <mc:Fallback>
            <p:pic>
              <p:nvPicPr>
                <p:cNvPr id="139" name="Freihand 138">
                  <a:extLst>
                    <a:ext uri="{FF2B5EF4-FFF2-40B4-BE49-F238E27FC236}">
                      <a16:creationId xmlns:a16="http://schemas.microsoft.com/office/drawing/2014/main" id="{187B7662-700A-E1D8-4325-240134C3F121}"/>
                    </a:ext>
                  </a:extLst>
                </p:cNvPr>
                <p:cNvPicPr/>
                <p:nvPr/>
              </p:nvPicPr>
              <p:blipFill>
                <a:blip r:embed="rId621"/>
                <a:stretch>
                  <a:fillRect/>
                </a:stretch>
              </p:blipFill>
              <p:spPr>
                <a:xfrm>
                  <a:off x="3954995" y="727588"/>
                  <a:ext cx="141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40" name="Freihand 139">
                  <a:extLst>
                    <a:ext uri="{FF2B5EF4-FFF2-40B4-BE49-F238E27FC236}">
                      <a16:creationId xmlns:a16="http://schemas.microsoft.com/office/drawing/2014/main" id="{FDB7A7B2-CAC8-D98A-8FAB-C5950903B00C}"/>
                    </a:ext>
                  </a:extLst>
                </p14:cNvPr>
                <p14:cNvContentPartPr/>
                <p14:nvPr/>
              </p14:nvContentPartPr>
              <p14:xfrm>
                <a:off x="4056155" y="677548"/>
                <a:ext cx="64800" cy="204120"/>
              </p14:xfrm>
            </p:contentPart>
          </mc:Choice>
          <mc:Fallback>
            <p:pic>
              <p:nvPicPr>
                <p:cNvPr id="140" name="Freihand 139">
                  <a:extLst>
                    <a:ext uri="{FF2B5EF4-FFF2-40B4-BE49-F238E27FC236}">
                      <a16:creationId xmlns:a16="http://schemas.microsoft.com/office/drawing/2014/main" id="{FDB7A7B2-CAC8-D98A-8FAB-C5950903B00C}"/>
                    </a:ext>
                  </a:extLst>
                </p:cNvPr>
                <p:cNvPicPr/>
                <p:nvPr/>
              </p:nvPicPr>
              <p:blipFill>
                <a:blip r:embed="rId623"/>
                <a:stretch>
                  <a:fillRect/>
                </a:stretch>
              </p:blipFill>
              <p:spPr>
                <a:xfrm>
                  <a:off x="4047515" y="668548"/>
                  <a:ext cx="824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41" name="Freihand 140">
                  <a:extLst>
                    <a:ext uri="{FF2B5EF4-FFF2-40B4-BE49-F238E27FC236}">
                      <a16:creationId xmlns:a16="http://schemas.microsoft.com/office/drawing/2014/main" id="{DFC1B353-B219-1150-AEC1-44501EC25666}"/>
                    </a:ext>
                  </a:extLst>
                </p14:cNvPr>
                <p14:cNvContentPartPr/>
                <p14:nvPr/>
              </p14:nvContentPartPr>
              <p14:xfrm>
                <a:off x="4253435" y="620668"/>
                <a:ext cx="12960" cy="97200"/>
              </p14:xfrm>
            </p:contentPart>
          </mc:Choice>
          <mc:Fallback>
            <p:pic>
              <p:nvPicPr>
                <p:cNvPr id="141" name="Freihand 140">
                  <a:extLst>
                    <a:ext uri="{FF2B5EF4-FFF2-40B4-BE49-F238E27FC236}">
                      <a16:creationId xmlns:a16="http://schemas.microsoft.com/office/drawing/2014/main" id="{DFC1B353-B219-1150-AEC1-44501EC25666}"/>
                    </a:ext>
                  </a:extLst>
                </p:cNvPr>
                <p:cNvPicPr/>
                <p:nvPr/>
              </p:nvPicPr>
              <p:blipFill>
                <a:blip r:embed="rId625"/>
                <a:stretch>
                  <a:fillRect/>
                </a:stretch>
              </p:blipFill>
              <p:spPr>
                <a:xfrm>
                  <a:off x="4244795" y="611668"/>
                  <a:ext cx="30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42" name="Freihand 141">
                  <a:extLst>
                    <a:ext uri="{FF2B5EF4-FFF2-40B4-BE49-F238E27FC236}">
                      <a16:creationId xmlns:a16="http://schemas.microsoft.com/office/drawing/2014/main" id="{DA163323-5F31-29EE-B9A6-FC80BF9C0430}"/>
                    </a:ext>
                  </a:extLst>
                </p14:cNvPr>
                <p14:cNvContentPartPr/>
                <p14:nvPr/>
              </p14:nvContentPartPr>
              <p14:xfrm>
                <a:off x="4201235" y="603388"/>
                <a:ext cx="134640" cy="164520"/>
              </p14:xfrm>
            </p:contentPart>
          </mc:Choice>
          <mc:Fallback>
            <p:pic>
              <p:nvPicPr>
                <p:cNvPr id="142" name="Freihand 141">
                  <a:extLst>
                    <a:ext uri="{FF2B5EF4-FFF2-40B4-BE49-F238E27FC236}">
                      <a16:creationId xmlns:a16="http://schemas.microsoft.com/office/drawing/2014/main" id="{DA163323-5F31-29EE-B9A6-FC80BF9C0430}"/>
                    </a:ext>
                  </a:extLst>
                </p:cNvPr>
                <p:cNvPicPr/>
                <p:nvPr/>
              </p:nvPicPr>
              <p:blipFill>
                <a:blip r:embed="rId627"/>
                <a:stretch>
                  <a:fillRect/>
                </a:stretch>
              </p:blipFill>
              <p:spPr>
                <a:xfrm>
                  <a:off x="4192595" y="594748"/>
                  <a:ext cx="152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44" name="Freihand 143">
                  <a:extLst>
                    <a:ext uri="{FF2B5EF4-FFF2-40B4-BE49-F238E27FC236}">
                      <a16:creationId xmlns:a16="http://schemas.microsoft.com/office/drawing/2014/main" id="{CCAFD967-DA40-5B7E-968B-C1902DD569C5}"/>
                    </a:ext>
                  </a:extLst>
                </p14:cNvPr>
                <p14:cNvContentPartPr/>
                <p14:nvPr/>
              </p14:nvContentPartPr>
              <p14:xfrm>
                <a:off x="4377995" y="685828"/>
                <a:ext cx="66600" cy="169920"/>
              </p14:xfrm>
            </p:contentPart>
          </mc:Choice>
          <mc:Fallback>
            <p:pic>
              <p:nvPicPr>
                <p:cNvPr id="144" name="Freihand 143">
                  <a:extLst>
                    <a:ext uri="{FF2B5EF4-FFF2-40B4-BE49-F238E27FC236}">
                      <a16:creationId xmlns:a16="http://schemas.microsoft.com/office/drawing/2014/main" id="{CCAFD967-DA40-5B7E-968B-C1902DD569C5}"/>
                    </a:ext>
                  </a:extLst>
                </p:cNvPr>
                <p:cNvPicPr/>
                <p:nvPr/>
              </p:nvPicPr>
              <p:blipFill>
                <a:blip r:embed="rId629"/>
                <a:stretch>
                  <a:fillRect/>
                </a:stretch>
              </p:blipFill>
              <p:spPr>
                <a:xfrm>
                  <a:off x="4369355" y="677188"/>
                  <a:ext cx="84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45" name="Freihand 144">
                  <a:extLst>
                    <a:ext uri="{FF2B5EF4-FFF2-40B4-BE49-F238E27FC236}">
                      <a16:creationId xmlns:a16="http://schemas.microsoft.com/office/drawing/2014/main" id="{3B8A0BE4-59B0-82BB-A6AC-37794C06930E}"/>
                    </a:ext>
                  </a:extLst>
                </p14:cNvPr>
                <p14:cNvContentPartPr/>
                <p14:nvPr/>
              </p14:nvContentPartPr>
              <p14:xfrm>
                <a:off x="4505795" y="749188"/>
                <a:ext cx="47880" cy="65880"/>
              </p14:xfrm>
            </p:contentPart>
          </mc:Choice>
          <mc:Fallback>
            <p:pic>
              <p:nvPicPr>
                <p:cNvPr id="145" name="Freihand 144">
                  <a:extLst>
                    <a:ext uri="{FF2B5EF4-FFF2-40B4-BE49-F238E27FC236}">
                      <a16:creationId xmlns:a16="http://schemas.microsoft.com/office/drawing/2014/main" id="{3B8A0BE4-59B0-82BB-A6AC-37794C06930E}"/>
                    </a:ext>
                  </a:extLst>
                </p:cNvPr>
                <p:cNvPicPr/>
                <p:nvPr/>
              </p:nvPicPr>
              <p:blipFill>
                <a:blip r:embed="rId631"/>
                <a:stretch>
                  <a:fillRect/>
                </a:stretch>
              </p:blipFill>
              <p:spPr>
                <a:xfrm>
                  <a:off x="4496795" y="740188"/>
                  <a:ext cx="65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46" name="Freihand 145">
                  <a:extLst>
                    <a:ext uri="{FF2B5EF4-FFF2-40B4-BE49-F238E27FC236}">
                      <a16:creationId xmlns:a16="http://schemas.microsoft.com/office/drawing/2014/main" id="{2A15FD22-D253-641C-DA95-A344C319A4D0}"/>
                    </a:ext>
                  </a:extLst>
                </p14:cNvPr>
                <p14:cNvContentPartPr/>
                <p14:nvPr/>
              </p14:nvContentPartPr>
              <p14:xfrm>
                <a:off x="4566635" y="632188"/>
                <a:ext cx="4320" cy="20160"/>
              </p14:xfrm>
            </p:contentPart>
          </mc:Choice>
          <mc:Fallback>
            <p:pic>
              <p:nvPicPr>
                <p:cNvPr id="146" name="Freihand 145">
                  <a:extLst>
                    <a:ext uri="{FF2B5EF4-FFF2-40B4-BE49-F238E27FC236}">
                      <a16:creationId xmlns:a16="http://schemas.microsoft.com/office/drawing/2014/main" id="{2A15FD22-D253-641C-DA95-A344C319A4D0}"/>
                    </a:ext>
                  </a:extLst>
                </p:cNvPr>
                <p:cNvPicPr/>
                <p:nvPr/>
              </p:nvPicPr>
              <p:blipFill>
                <a:blip r:embed="rId633"/>
                <a:stretch>
                  <a:fillRect/>
                </a:stretch>
              </p:blipFill>
              <p:spPr>
                <a:xfrm>
                  <a:off x="4557635" y="623548"/>
                  <a:ext cx="21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47" name="Freihand 146">
                  <a:extLst>
                    <a:ext uri="{FF2B5EF4-FFF2-40B4-BE49-F238E27FC236}">
                      <a16:creationId xmlns:a16="http://schemas.microsoft.com/office/drawing/2014/main" id="{0099E212-F9DC-AE55-2B41-4BFA900B77E2}"/>
                    </a:ext>
                  </a:extLst>
                </p14:cNvPr>
                <p14:cNvContentPartPr/>
                <p14:nvPr/>
              </p14:nvContentPartPr>
              <p14:xfrm>
                <a:off x="4580675" y="798148"/>
                <a:ext cx="80640" cy="73080"/>
              </p14:xfrm>
            </p:contentPart>
          </mc:Choice>
          <mc:Fallback>
            <p:pic>
              <p:nvPicPr>
                <p:cNvPr id="147" name="Freihand 146">
                  <a:extLst>
                    <a:ext uri="{FF2B5EF4-FFF2-40B4-BE49-F238E27FC236}">
                      <a16:creationId xmlns:a16="http://schemas.microsoft.com/office/drawing/2014/main" id="{0099E212-F9DC-AE55-2B41-4BFA900B77E2}"/>
                    </a:ext>
                  </a:extLst>
                </p:cNvPr>
                <p:cNvPicPr/>
                <p:nvPr/>
              </p:nvPicPr>
              <p:blipFill>
                <a:blip r:embed="rId635"/>
                <a:stretch>
                  <a:fillRect/>
                </a:stretch>
              </p:blipFill>
              <p:spPr>
                <a:xfrm>
                  <a:off x="4571675" y="789508"/>
                  <a:ext cx="98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48" name="Freihand 147">
                  <a:extLst>
                    <a:ext uri="{FF2B5EF4-FFF2-40B4-BE49-F238E27FC236}">
                      <a16:creationId xmlns:a16="http://schemas.microsoft.com/office/drawing/2014/main" id="{AD1902A2-9E92-A753-9A92-34D0BB678917}"/>
                    </a:ext>
                  </a:extLst>
                </p14:cNvPr>
                <p14:cNvContentPartPr/>
                <p14:nvPr/>
              </p14:nvContentPartPr>
              <p14:xfrm>
                <a:off x="4682195" y="683308"/>
                <a:ext cx="95760" cy="279720"/>
              </p14:xfrm>
            </p:contentPart>
          </mc:Choice>
          <mc:Fallback>
            <p:pic>
              <p:nvPicPr>
                <p:cNvPr id="148" name="Freihand 147">
                  <a:extLst>
                    <a:ext uri="{FF2B5EF4-FFF2-40B4-BE49-F238E27FC236}">
                      <a16:creationId xmlns:a16="http://schemas.microsoft.com/office/drawing/2014/main" id="{AD1902A2-9E92-A753-9A92-34D0BB678917}"/>
                    </a:ext>
                  </a:extLst>
                </p:cNvPr>
                <p:cNvPicPr/>
                <p:nvPr/>
              </p:nvPicPr>
              <p:blipFill>
                <a:blip r:embed="rId637"/>
                <a:stretch>
                  <a:fillRect/>
                </a:stretch>
              </p:blipFill>
              <p:spPr>
                <a:xfrm>
                  <a:off x="4673555" y="674668"/>
                  <a:ext cx="1134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50" name="Freihand 149">
                  <a:extLst>
                    <a:ext uri="{FF2B5EF4-FFF2-40B4-BE49-F238E27FC236}">
                      <a16:creationId xmlns:a16="http://schemas.microsoft.com/office/drawing/2014/main" id="{39B6F6F0-40F1-7582-0BCE-7A73E23144C0}"/>
                    </a:ext>
                  </a:extLst>
                </p14:cNvPr>
                <p14:cNvContentPartPr/>
                <p14:nvPr/>
              </p14:nvContentPartPr>
              <p14:xfrm>
                <a:off x="922715" y="401788"/>
                <a:ext cx="2279160" cy="2903760"/>
              </p14:xfrm>
            </p:contentPart>
          </mc:Choice>
          <mc:Fallback>
            <p:pic>
              <p:nvPicPr>
                <p:cNvPr id="150" name="Freihand 149">
                  <a:extLst>
                    <a:ext uri="{FF2B5EF4-FFF2-40B4-BE49-F238E27FC236}">
                      <a16:creationId xmlns:a16="http://schemas.microsoft.com/office/drawing/2014/main" id="{39B6F6F0-40F1-7582-0BCE-7A73E23144C0}"/>
                    </a:ext>
                  </a:extLst>
                </p:cNvPr>
                <p:cNvPicPr/>
                <p:nvPr/>
              </p:nvPicPr>
              <p:blipFill>
                <a:blip r:embed="rId639"/>
                <a:stretch>
                  <a:fillRect/>
                </a:stretch>
              </p:blipFill>
              <p:spPr>
                <a:xfrm>
                  <a:off x="914075" y="393148"/>
                  <a:ext cx="2296800" cy="29214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52" name="Freihand 151">
                  <a:extLst>
                    <a:ext uri="{FF2B5EF4-FFF2-40B4-BE49-F238E27FC236}">
                      <a16:creationId xmlns:a16="http://schemas.microsoft.com/office/drawing/2014/main" id="{25196726-644D-7D1A-437E-32C1532A1F62}"/>
                    </a:ext>
                  </a:extLst>
                </p14:cNvPr>
                <p14:cNvContentPartPr/>
                <p14:nvPr/>
              </p14:nvContentPartPr>
              <p14:xfrm>
                <a:off x="1342475" y="2818468"/>
                <a:ext cx="143640" cy="414720"/>
              </p14:xfrm>
            </p:contentPart>
          </mc:Choice>
          <mc:Fallback>
            <p:pic>
              <p:nvPicPr>
                <p:cNvPr id="152" name="Freihand 151">
                  <a:extLst>
                    <a:ext uri="{FF2B5EF4-FFF2-40B4-BE49-F238E27FC236}">
                      <a16:creationId xmlns:a16="http://schemas.microsoft.com/office/drawing/2014/main" id="{25196726-644D-7D1A-437E-32C1532A1F62}"/>
                    </a:ext>
                  </a:extLst>
                </p:cNvPr>
                <p:cNvPicPr/>
                <p:nvPr/>
              </p:nvPicPr>
              <p:blipFill>
                <a:blip r:embed="rId641"/>
                <a:stretch>
                  <a:fillRect/>
                </a:stretch>
              </p:blipFill>
              <p:spPr>
                <a:xfrm>
                  <a:off x="1333475" y="2809828"/>
                  <a:ext cx="16128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53" name="Freihand 152">
                  <a:extLst>
                    <a:ext uri="{FF2B5EF4-FFF2-40B4-BE49-F238E27FC236}">
                      <a16:creationId xmlns:a16="http://schemas.microsoft.com/office/drawing/2014/main" id="{80C2DB02-0951-33E6-3D84-7F3EC5B544E8}"/>
                    </a:ext>
                  </a:extLst>
                </p14:cNvPr>
                <p14:cNvContentPartPr/>
                <p14:nvPr/>
              </p14:nvContentPartPr>
              <p14:xfrm>
                <a:off x="1195955" y="3112948"/>
                <a:ext cx="63360" cy="113400"/>
              </p14:xfrm>
            </p:contentPart>
          </mc:Choice>
          <mc:Fallback>
            <p:pic>
              <p:nvPicPr>
                <p:cNvPr id="153" name="Freihand 152">
                  <a:extLst>
                    <a:ext uri="{FF2B5EF4-FFF2-40B4-BE49-F238E27FC236}">
                      <a16:creationId xmlns:a16="http://schemas.microsoft.com/office/drawing/2014/main" id="{80C2DB02-0951-33E6-3D84-7F3EC5B544E8}"/>
                    </a:ext>
                  </a:extLst>
                </p:cNvPr>
                <p:cNvPicPr/>
                <p:nvPr/>
              </p:nvPicPr>
              <p:blipFill>
                <a:blip r:embed="rId643"/>
                <a:stretch>
                  <a:fillRect/>
                </a:stretch>
              </p:blipFill>
              <p:spPr>
                <a:xfrm>
                  <a:off x="1186955" y="3103948"/>
                  <a:ext cx="81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54" name="Freihand 153">
                  <a:extLst>
                    <a:ext uri="{FF2B5EF4-FFF2-40B4-BE49-F238E27FC236}">
                      <a16:creationId xmlns:a16="http://schemas.microsoft.com/office/drawing/2014/main" id="{C9B8397B-C029-B9C4-5713-BB788D77707B}"/>
                    </a:ext>
                  </a:extLst>
                </p14:cNvPr>
                <p14:cNvContentPartPr/>
                <p14:nvPr/>
              </p14:nvContentPartPr>
              <p14:xfrm>
                <a:off x="1258235" y="3025468"/>
                <a:ext cx="128160" cy="212040"/>
              </p14:xfrm>
            </p:contentPart>
          </mc:Choice>
          <mc:Fallback>
            <p:pic>
              <p:nvPicPr>
                <p:cNvPr id="154" name="Freihand 153">
                  <a:extLst>
                    <a:ext uri="{FF2B5EF4-FFF2-40B4-BE49-F238E27FC236}">
                      <a16:creationId xmlns:a16="http://schemas.microsoft.com/office/drawing/2014/main" id="{C9B8397B-C029-B9C4-5713-BB788D77707B}"/>
                    </a:ext>
                  </a:extLst>
                </p:cNvPr>
                <p:cNvPicPr/>
                <p:nvPr/>
              </p:nvPicPr>
              <p:blipFill>
                <a:blip r:embed="rId645"/>
                <a:stretch>
                  <a:fillRect/>
                </a:stretch>
              </p:blipFill>
              <p:spPr>
                <a:xfrm>
                  <a:off x="1249235" y="3016468"/>
                  <a:ext cx="145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55" name="Freihand 154">
                  <a:extLst>
                    <a:ext uri="{FF2B5EF4-FFF2-40B4-BE49-F238E27FC236}">
                      <a16:creationId xmlns:a16="http://schemas.microsoft.com/office/drawing/2014/main" id="{509B341B-A3F0-2EFC-1DAB-3FEA6BA03BFE}"/>
                    </a:ext>
                  </a:extLst>
                </p14:cNvPr>
                <p14:cNvContentPartPr/>
                <p14:nvPr/>
              </p14:nvContentPartPr>
              <p14:xfrm>
                <a:off x="1315835" y="2989468"/>
                <a:ext cx="55080" cy="25560"/>
              </p14:xfrm>
            </p:contentPart>
          </mc:Choice>
          <mc:Fallback>
            <p:pic>
              <p:nvPicPr>
                <p:cNvPr id="155" name="Freihand 154">
                  <a:extLst>
                    <a:ext uri="{FF2B5EF4-FFF2-40B4-BE49-F238E27FC236}">
                      <a16:creationId xmlns:a16="http://schemas.microsoft.com/office/drawing/2014/main" id="{509B341B-A3F0-2EFC-1DAB-3FEA6BA03BFE}"/>
                    </a:ext>
                  </a:extLst>
                </p:cNvPr>
                <p:cNvPicPr/>
                <p:nvPr/>
              </p:nvPicPr>
              <p:blipFill>
                <a:blip r:embed="rId647"/>
                <a:stretch>
                  <a:fillRect/>
                </a:stretch>
              </p:blipFill>
              <p:spPr>
                <a:xfrm>
                  <a:off x="1307195" y="2980828"/>
                  <a:ext cx="72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56" name="Freihand 155">
                  <a:extLst>
                    <a:ext uri="{FF2B5EF4-FFF2-40B4-BE49-F238E27FC236}">
                      <a16:creationId xmlns:a16="http://schemas.microsoft.com/office/drawing/2014/main" id="{8E414445-A2CC-3456-A339-8DF638AF858C}"/>
                    </a:ext>
                  </a:extLst>
                </p14:cNvPr>
                <p14:cNvContentPartPr/>
                <p14:nvPr/>
              </p14:nvContentPartPr>
              <p14:xfrm>
                <a:off x="1388195" y="2937268"/>
                <a:ext cx="66240" cy="97200"/>
              </p14:xfrm>
            </p:contentPart>
          </mc:Choice>
          <mc:Fallback>
            <p:pic>
              <p:nvPicPr>
                <p:cNvPr id="156" name="Freihand 155">
                  <a:extLst>
                    <a:ext uri="{FF2B5EF4-FFF2-40B4-BE49-F238E27FC236}">
                      <a16:creationId xmlns:a16="http://schemas.microsoft.com/office/drawing/2014/main" id="{8E414445-A2CC-3456-A339-8DF638AF858C}"/>
                    </a:ext>
                  </a:extLst>
                </p:cNvPr>
                <p:cNvPicPr/>
                <p:nvPr/>
              </p:nvPicPr>
              <p:blipFill>
                <a:blip r:embed="rId649"/>
                <a:stretch>
                  <a:fillRect/>
                </a:stretch>
              </p:blipFill>
              <p:spPr>
                <a:xfrm>
                  <a:off x="1379195" y="2928268"/>
                  <a:ext cx="83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66" name="Freihand 165">
                  <a:extLst>
                    <a:ext uri="{FF2B5EF4-FFF2-40B4-BE49-F238E27FC236}">
                      <a16:creationId xmlns:a16="http://schemas.microsoft.com/office/drawing/2014/main" id="{5C819758-BAEA-460E-A77F-385AD3DB1AB5}"/>
                    </a:ext>
                  </a:extLst>
                </p14:cNvPr>
                <p14:cNvContentPartPr/>
                <p14:nvPr/>
              </p14:nvContentPartPr>
              <p14:xfrm>
                <a:off x="2225555" y="2319508"/>
                <a:ext cx="42840" cy="455040"/>
              </p14:xfrm>
            </p:contentPart>
          </mc:Choice>
          <mc:Fallback>
            <p:pic>
              <p:nvPicPr>
                <p:cNvPr id="166" name="Freihand 165">
                  <a:extLst>
                    <a:ext uri="{FF2B5EF4-FFF2-40B4-BE49-F238E27FC236}">
                      <a16:creationId xmlns:a16="http://schemas.microsoft.com/office/drawing/2014/main" id="{5C819758-BAEA-460E-A77F-385AD3DB1AB5}"/>
                    </a:ext>
                  </a:extLst>
                </p:cNvPr>
                <p:cNvPicPr/>
                <p:nvPr/>
              </p:nvPicPr>
              <p:blipFill>
                <a:blip r:embed="rId651"/>
                <a:stretch>
                  <a:fillRect/>
                </a:stretch>
              </p:blipFill>
              <p:spPr>
                <a:xfrm>
                  <a:off x="2216915" y="2310508"/>
                  <a:ext cx="6048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67" name="Freihand 166">
                  <a:extLst>
                    <a:ext uri="{FF2B5EF4-FFF2-40B4-BE49-F238E27FC236}">
                      <a16:creationId xmlns:a16="http://schemas.microsoft.com/office/drawing/2014/main" id="{4824AFDA-E1BB-A185-1982-839CC54334B5}"/>
                    </a:ext>
                  </a:extLst>
                </p14:cNvPr>
                <p14:cNvContentPartPr/>
                <p14:nvPr/>
              </p14:nvContentPartPr>
              <p14:xfrm>
                <a:off x="2214755" y="2836468"/>
                <a:ext cx="7920" cy="249840"/>
              </p14:xfrm>
            </p:contentPart>
          </mc:Choice>
          <mc:Fallback>
            <p:pic>
              <p:nvPicPr>
                <p:cNvPr id="167" name="Freihand 166">
                  <a:extLst>
                    <a:ext uri="{FF2B5EF4-FFF2-40B4-BE49-F238E27FC236}">
                      <a16:creationId xmlns:a16="http://schemas.microsoft.com/office/drawing/2014/main" id="{4824AFDA-E1BB-A185-1982-839CC54334B5}"/>
                    </a:ext>
                  </a:extLst>
                </p:cNvPr>
                <p:cNvPicPr/>
                <p:nvPr/>
              </p:nvPicPr>
              <p:blipFill>
                <a:blip r:embed="rId653"/>
                <a:stretch>
                  <a:fillRect/>
                </a:stretch>
              </p:blipFill>
              <p:spPr>
                <a:xfrm>
                  <a:off x="2205755" y="2827468"/>
                  <a:ext cx="255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68" name="Freihand 167">
                  <a:extLst>
                    <a:ext uri="{FF2B5EF4-FFF2-40B4-BE49-F238E27FC236}">
                      <a16:creationId xmlns:a16="http://schemas.microsoft.com/office/drawing/2014/main" id="{3C45DEDC-8A11-76B9-80B9-D52BAAA9093F}"/>
                    </a:ext>
                  </a:extLst>
                </p14:cNvPr>
                <p14:cNvContentPartPr/>
                <p14:nvPr/>
              </p14:nvContentPartPr>
              <p14:xfrm>
                <a:off x="2209715" y="3153628"/>
                <a:ext cx="7200" cy="113760"/>
              </p14:xfrm>
            </p:contentPart>
          </mc:Choice>
          <mc:Fallback>
            <p:pic>
              <p:nvPicPr>
                <p:cNvPr id="168" name="Freihand 167">
                  <a:extLst>
                    <a:ext uri="{FF2B5EF4-FFF2-40B4-BE49-F238E27FC236}">
                      <a16:creationId xmlns:a16="http://schemas.microsoft.com/office/drawing/2014/main" id="{3C45DEDC-8A11-76B9-80B9-D52BAAA9093F}"/>
                    </a:ext>
                  </a:extLst>
                </p:cNvPr>
                <p:cNvPicPr/>
                <p:nvPr/>
              </p:nvPicPr>
              <p:blipFill>
                <a:blip r:embed="rId655"/>
                <a:stretch>
                  <a:fillRect/>
                </a:stretch>
              </p:blipFill>
              <p:spPr>
                <a:xfrm>
                  <a:off x="2200715" y="3144988"/>
                  <a:ext cx="24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22" name="Freihand 121">
                  <a:extLst>
                    <a:ext uri="{FF2B5EF4-FFF2-40B4-BE49-F238E27FC236}">
                      <a16:creationId xmlns:a16="http://schemas.microsoft.com/office/drawing/2014/main" id="{72990A66-2C3D-D97C-A197-6CC671948A6B}"/>
                    </a:ext>
                  </a:extLst>
                </p14:cNvPr>
                <p14:cNvContentPartPr/>
                <p14:nvPr/>
              </p14:nvContentPartPr>
              <p14:xfrm>
                <a:off x="89675" y="2604988"/>
                <a:ext cx="82800" cy="130680"/>
              </p14:xfrm>
            </p:contentPart>
          </mc:Choice>
          <mc:Fallback>
            <p:pic>
              <p:nvPicPr>
                <p:cNvPr id="122" name="Freihand 121">
                  <a:extLst>
                    <a:ext uri="{FF2B5EF4-FFF2-40B4-BE49-F238E27FC236}">
                      <a16:creationId xmlns:a16="http://schemas.microsoft.com/office/drawing/2014/main" id="{72990A66-2C3D-D97C-A197-6CC671948A6B}"/>
                    </a:ext>
                  </a:extLst>
                </p:cNvPr>
                <p:cNvPicPr/>
                <p:nvPr/>
              </p:nvPicPr>
              <p:blipFill>
                <a:blip r:embed="rId657"/>
                <a:stretch>
                  <a:fillRect/>
                </a:stretch>
              </p:blipFill>
              <p:spPr>
                <a:xfrm>
                  <a:off x="80675" y="2595988"/>
                  <a:ext cx="100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23" name="Freihand 122">
                  <a:extLst>
                    <a:ext uri="{FF2B5EF4-FFF2-40B4-BE49-F238E27FC236}">
                      <a16:creationId xmlns:a16="http://schemas.microsoft.com/office/drawing/2014/main" id="{00388D4D-82BC-8B07-106E-DEFB381A1B40}"/>
                    </a:ext>
                  </a:extLst>
                </p14:cNvPr>
                <p14:cNvContentPartPr/>
                <p14:nvPr/>
              </p14:nvContentPartPr>
              <p14:xfrm>
                <a:off x="189395" y="2723788"/>
                <a:ext cx="71640" cy="51120"/>
              </p14:xfrm>
            </p:contentPart>
          </mc:Choice>
          <mc:Fallback>
            <p:pic>
              <p:nvPicPr>
                <p:cNvPr id="123" name="Freihand 122">
                  <a:extLst>
                    <a:ext uri="{FF2B5EF4-FFF2-40B4-BE49-F238E27FC236}">
                      <a16:creationId xmlns:a16="http://schemas.microsoft.com/office/drawing/2014/main" id="{00388D4D-82BC-8B07-106E-DEFB381A1B40}"/>
                    </a:ext>
                  </a:extLst>
                </p:cNvPr>
                <p:cNvPicPr/>
                <p:nvPr/>
              </p:nvPicPr>
              <p:blipFill>
                <a:blip r:embed="rId659"/>
                <a:stretch>
                  <a:fillRect/>
                </a:stretch>
              </p:blipFill>
              <p:spPr>
                <a:xfrm>
                  <a:off x="180395" y="2715148"/>
                  <a:ext cx="89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24" name="Freihand 123">
                  <a:extLst>
                    <a:ext uri="{FF2B5EF4-FFF2-40B4-BE49-F238E27FC236}">
                      <a16:creationId xmlns:a16="http://schemas.microsoft.com/office/drawing/2014/main" id="{AC6FDDF3-2603-2FCC-83B9-6DB223852C6C}"/>
                    </a:ext>
                  </a:extLst>
                </p14:cNvPr>
                <p14:cNvContentPartPr/>
                <p14:nvPr/>
              </p14:nvContentPartPr>
              <p14:xfrm>
                <a:off x="309635" y="2587708"/>
                <a:ext cx="80640" cy="129600"/>
              </p14:xfrm>
            </p:contentPart>
          </mc:Choice>
          <mc:Fallback>
            <p:pic>
              <p:nvPicPr>
                <p:cNvPr id="124" name="Freihand 123">
                  <a:extLst>
                    <a:ext uri="{FF2B5EF4-FFF2-40B4-BE49-F238E27FC236}">
                      <a16:creationId xmlns:a16="http://schemas.microsoft.com/office/drawing/2014/main" id="{AC6FDDF3-2603-2FCC-83B9-6DB223852C6C}"/>
                    </a:ext>
                  </a:extLst>
                </p:cNvPr>
                <p:cNvPicPr/>
                <p:nvPr/>
              </p:nvPicPr>
              <p:blipFill>
                <a:blip r:embed="rId661"/>
                <a:stretch>
                  <a:fillRect/>
                </a:stretch>
              </p:blipFill>
              <p:spPr>
                <a:xfrm>
                  <a:off x="300995" y="2578708"/>
                  <a:ext cx="98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25" name="Freihand 124">
                  <a:extLst>
                    <a:ext uri="{FF2B5EF4-FFF2-40B4-BE49-F238E27FC236}">
                      <a16:creationId xmlns:a16="http://schemas.microsoft.com/office/drawing/2014/main" id="{6A5D7EC9-ADA4-89E5-19AD-FA3C8BA0CF54}"/>
                    </a:ext>
                  </a:extLst>
                </p14:cNvPr>
                <p14:cNvContentPartPr/>
                <p14:nvPr/>
              </p14:nvContentPartPr>
              <p14:xfrm>
                <a:off x="445715" y="2552428"/>
                <a:ext cx="69120" cy="194760"/>
              </p14:xfrm>
            </p:contentPart>
          </mc:Choice>
          <mc:Fallback>
            <p:pic>
              <p:nvPicPr>
                <p:cNvPr id="125" name="Freihand 124">
                  <a:extLst>
                    <a:ext uri="{FF2B5EF4-FFF2-40B4-BE49-F238E27FC236}">
                      <a16:creationId xmlns:a16="http://schemas.microsoft.com/office/drawing/2014/main" id="{6A5D7EC9-ADA4-89E5-19AD-FA3C8BA0CF54}"/>
                    </a:ext>
                  </a:extLst>
                </p:cNvPr>
                <p:cNvPicPr/>
                <p:nvPr/>
              </p:nvPicPr>
              <p:blipFill>
                <a:blip r:embed="rId663"/>
                <a:stretch>
                  <a:fillRect/>
                </a:stretch>
              </p:blipFill>
              <p:spPr>
                <a:xfrm>
                  <a:off x="436715" y="2543788"/>
                  <a:ext cx="86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27" name="Freihand 126">
                  <a:extLst>
                    <a:ext uri="{FF2B5EF4-FFF2-40B4-BE49-F238E27FC236}">
                      <a16:creationId xmlns:a16="http://schemas.microsoft.com/office/drawing/2014/main" id="{2D6FB2C2-BABF-5EA6-4EFD-4B34AE137F0E}"/>
                    </a:ext>
                  </a:extLst>
                </p14:cNvPr>
                <p14:cNvContentPartPr/>
                <p14:nvPr/>
              </p14:nvContentPartPr>
              <p14:xfrm>
                <a:off x="604475" y="2619748"/>
                <a:ext cx="7920" cy="95760"/>
              </p14:xfrm>
            </p:contentPart>
          </mc:Choice>
          <mc:Fallback>
            <p:pic>
              <p:nvPicPr>
                <p:cNvPr id="127" name="Freihand 126">
                  <a:extLst>
                    <a:ext uri="{FF2B5EF4-FFF2-40B4-BE49-F238E27FC236}">
                      <a16:creationId xmlns:a16="http://schemas.microsoft.com/office/drawing/2014/main" id="{2D6FB2C2-BABF-5EA6-4EFD-4B34AE137F0E}"/>
                    </a:ext>
                  </a:extLst>
                </p:cNvPr>
                <p:cNvPicPr/>
                <p:nvPr/>
              </p:nvPicPr>
              <p:blipFill>
                <a:blip r:embed="rId665"/>
                <a:stretch>
                  <a:fillRect/>
                </a:stretch>
              </p:blipFill>
              <p:spPr>
                <a:xfrm>
                  <a:off x="595835" y="2611108"/>
                  <a:ext cx="25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28" name="Freihand 127">
                  <a:extLst>
                    <a:ext uri="{FF2B5EF4-FFF2-40B4-BE49-F238E27FC236}">
                      <a16:creationId xmlns:a16="http://schemas.microsoft.com/office/drawing/2014/main" id="{FBAC45D4-FC99-2760-747C-C1A062973C6C}"/>
                    </a:ext>
                  </a:extLst>
                </p14:cNvPr>
                <p14:cNvContentPartPr/>
                <p14:nvPr/>
              </p14:nvContentPartPr>
              <p14:xfrm>
                <a:off x="569915" y="2670508"/>
                <a:ext cx="55440" cy="5760"/>
              </p14:xfrm>
            </p:contentPart>
          </mc:Choice>
          <mc:Fallback>
            <p:pic>
              <p:nvPicPr>
                <p:cNvPr id="128" name="Freihand 127">
                  <a:extLst>
                    <a:ext uri="{FF2B5EF4-FFF2-40B4-BE49-F238E27FC236}">
                      <a16:creationId xmlns:a16="http://schemas.microsoft.com/office/drawing/2014/main" id="{FBAC45D4-FC99-2760-747C-C1A062973C6C}"/>
                    </a:ext>
                  </a:extLst>
                </p:cNvPr>
                <p:cNvPicPr/>
                <p:nvPr/>
              </p:nvPicPr>
              <p:blipFill>
                <a:blip r:embed="rId667"/>
                <a:stretch>
                  <a:fillRect/>
                </a:stretch>
              </p:blipFill>
              <p:spPr>
                <a:xfrm>
                  <a:off x="560915" y="2661508"/>
                  <a:ext cx="73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29" name="Freihand 128">
                  <a:extLst>
                    <a:ext uri="{FF2B5EF4-FFF2-40B4-BE49-F238E27FC236}">
                      <a16:creationId xmlns:a16="http://schemas.microsoft.com/office/drawing/2014/main" id="{5BECDDB7-E715-14D0-CC6E-4589DF901250}"/>
                    </a:ext>
                  </a:extLst>
                </p14:cNvPr>
                <p14:cNvContentPartPr/>
                <p14:nvPr/>
              </p14:nvContentPartPr>
              <p14:xfrm>
                <a:off x="241955" y="2965348"/>
                <a:ext cx="13680" cy="118800"/>
              </p14:xfrm>
            </p:contentPart>
          </mc:Choice>
          <mc:Fallback>
            <p:pic>
              <p:nvPicPr>
                <p:cNvPr id="129" name="Freihand 128">
                  <a:extLst>
                    <a:ext uri="{FF2B5EF4-FFF2-40B4-BE49-F238E27FC236}">
                      <a16:creationId xmlns:a16="http://schemas.microsoft.com/office/drawing/2014/main" id="{5BECDDB7-E715-14D0-CC6E-4589DF901250}"/>
                    </a:ext>
                  </a:extLst>
                </p:cNvPr>
                <p:cNvPicPr/>
                <p:nvPr/>
              </p:nvPicPr>
              <p:blipFill>
                <a:blip r:embed="rId669"/>
                <a:stretch>
                  <a:fillRect/>
                </a:stretch>
              </p:blipFill>
              <p:spPr>
                <a:xfrm>
                  <a:off x="232955" y="2956348"/>
                  <a:ext cx="31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30" name="Freihand 129">
                  <a:extLst>
                    <a:ext uri="{FF2B5EF4-FFF2-40B4-BE49-F238E27FC236}">
                      <a16:creationId xmlns:a16="http://schemas.microsoft.com/office/drawing/2014/main" id="{F15A9192-A8EA-AF8D-4FA1-717848F6D8A5}"/>
                    </a:ext>
                  </a:extLst>
                </p14:cNvPr>
                <p14:cNvContentPartPr/>
                <p14:nvPr/>
              </p14:nvContentPartPr>
              <p14:xfrm>
                <a:off x="135035" y="2946988"/>
                <a:ext cx="155160" cy="151920"/>
              </p14:xfrm>
            </p:contentPart>
          </mc:Choice>
          <mc:Fallback>
            <p:pic>
              <p:nvPicPr>
                <p:cNvPr id="130" name="Freihand 129">
                  <a:extLst>
                    <a:ext uri="{FF2B5EF4-FFF2-40B4-BE49-F238E27FC236}">
                      <a16:creationId xmlns:a16="http://schemas.microsoft.com/office/drawing/2014/main" id="{F15A9192-A8EA-AF8D-4FA1-717848F6D8A5}"/>
                    </a:ext>
                  </a:extLst>
                </p:cNvPr>
                <p:cNvPicPr/>
                <p:nvPr/>
              </p:nvPicPr>
              <p:blipFill>
                <a:blip r:embed="rId671"/>
                <a:stretch>
                  <a:fillRect/>
                </a:stretch>
              </p:blipFill>
              <p:spPr>
                <a:xfrm>
                  <a:off x="126395" y="2938348"/>
                  <a:ext cx="172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31" name="Freihand 130">
                  <a:extLst>
                    <a:ext uri="{FF2B5EF4-FFF2-40B4-BE49-F238E27FC236}">
                      <a16:creationId xmlns:a16="http://schemas.microsoft.com/office/drawing/2014/main" id="{EAEFC2D2-4378-3612-199C-FA51FA18CBD1}"/>
                    </a:ext>
                  </a:extLst>
                </p14:cNvPr>
                <p14:cNvContentPartPr/>
                <p14:nvPr/>
              </p14:nvContentPartPr>
              <p14:xfrm>
                <a:off x="340235" y="2898028"/>
                <a:ext cx="64080" cy="165960"/>
              </p14:xfrm>
            </p:contentPart>
          </mc:Choice>
          <mc:Fallback>
            <p:pic>
              <p:nvPicPr>
                <p:cNvPr id="131" name="Freihand 130">
                  <a:extLst>
                    <a:ext uri="{FF2B5EF4-FFF2-40B4-BE49-F238E27FC236}">
                      <a16:creationId xmlns:a16="http://schemas.microsoft.com/office/drawing/2014/main" id="{EAEFC2D2-4378-3612-199C-FA51FA18CBD1}"/>
                    </a:ext>
                  </a:extLst>
                </p:cNvPr>
                <p:cNvPicPr/>
                <p:nvPr/>
              </p:nvPicPr>
              <p:blipFill>
                <a:blip r:embed="rId673"/>
                <a:stretch>
                  <a:fillRect/>
                </a:stretch>
              </p:blipFill>
              <p:spPr>
                <a:xfrm>
                  <a:off x="331235" y="2889388"/>
                  <a:ext cx="81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32" name="Freihand 131">
                  <a:extLst>
                    <a:ext uri="{FF2B5EF4-FFF2-40B4-BE49-F238E27FC236}">
                      <a16:creationId xmlns:a16="http://schemas.microsoft.com/office/drawing/2014/main" id="{61ED152A-03E6-53E5-A0A2-8CC44B814EC0}"/>
                    </a:ext>
                  </a:extLst>
                </p14:cNvPr>
                <p14:cNvContentPartPr/>
                <p14:nvPr/>
              </p14:nvContentPartPr>
              <p14:xfrm>
                <a:off x="474515" y="2853028"/>
                <a:ext cx="31680" cy="154800"/>
              </p14:xfrm>
            </p:contentPart>
          </mc:Choice>
          <mc:Fallback>
            <p:pic>
              <p:nvPicPr>
                <p:cNvPr id="132" name="Freihand 131">
                  <a:extLst>
                    <a:ext uri="{FF2B5EF4-FFF2-40B4-BE49-F238E27FC236}">
                      <a16:creationId xmlns:a16="http://schemas.microsoft.com/office/drawing/2014/main" id="{61ED152A-03E6-53E5-A0A2-8CC44B814EC0}"/>
                    </a:ext>
                  </a:extLst>
                </p:cNvPr>
                <p:cNvPicPr/>
                <p:nvPr/>
              </p:nvPicPr>
              <p:blipFill>
                <a:blip r:embed="rId675"/>
                <a:stretch>
                  <a:fillRect/>
                </a:stretch>
              </p:blipFill>
              <p:spPr>
                <a:xfrm>
                  <a:off x="465515" y="2844028"/>
                  <a:ext cx="49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33" name="Freihand 132">
                  <a:extLst>
                    <a:ext uri="{FF2B5EF4-FFF2-40B4-BE49-F238E27FC236}">
                      <a16:creationId xmlns:a16="http://schemas.microsoft.com/office/drawing/2014/main" id="{0CD9D20B-85A7-2D9B-BE22-E9171BD8FA7A}"/>
                    </a:ext>
                  </a:extLst>
                </p14:cNvPr>
                <p14:cNvContentPartPr/>
                <p14:nvPr/>
              </p14:nvContentPartPr>
              <p14:xfrm>
                <a:off x="526355" y="2991988"/>
                <a:ext cx="60840" cy="97560"/>
              </p14:xfrm>
            </p:contentPart>
          </mc:Choice>
          <mc:Fallback>
            <p:pic>
              <p:nvPicPr>
                <p:cNvPr id="133" name="Freihand 132">
                  <a:extLst>
                    <a:ext uri="{FF2B5EF4-FFF2-40B4-BE49-F238E27FC236}">
                      <a16:creationId xmlns:a16="http://schemas.microsoft.com/office/drawing/2014/main" id="{0CD9D20B-85A7-2D9B-BE22-E9171BD8FA7A}"/>
                    </a:ext>
                  </a:extLst>
                </p:cNvPr>
                <p:cNvPicPr/>
                <p:nvPr/>
              </p:nvPicPr>
              <p:blipFill>
                <a:blip r:embed="rId677"/>
                <a:stretch>
                  <a:fillRect/>
                </a:stretch>
              </p:blipFill>
              <p:spPr>
                <a:xfrm>
                  <a:off x="517355" y="2983348"/>
                  <a:ext cx="78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34" name="Freihand 133">
                  <a:extLst>
                    <a:ext uri="{FF2B5EF4-FFF2-40B4-BE49-F238E27FC236}">
                      <a16:creationId xmlns:a16="http://schemas.microsoft.com/office/drawing/2014/main" id="{504A3350-F5AA-DC67-57AF-A7E1744257B9}"/>
                    </a:ext>
                  </a:extLst>
                </p14:cNvPr>
                <p14:cNvContentPartPr/>
                <p14:nvPr/>
              </p14:nvContentPartPr>
              <p14:xfrm>
                <a:off x="580715" y="2856628"/>
                <a:ext cx="89280" cy="289800"/>
              </p14:xfrm>
            </p:contentPart>
          </mc:Choice>
          <mc:Fallback>
            <p:pic>
              <p:nvPicPr>
                <p:cNvPr id="134" name="Freihand 133">
                  <a:extLst>
                    <a:ext uri="{FF2B5EF4-FFF2-40B4-BE49-F238E27FC236}">
                      <a16:creationId xmlns:a16="http://schemas.microsoft.com/office/drawing/2014/main" id="{504A3350-F5AA-DC67-57AF-A7E1744257B9}"/>
                    </a:ext>
                  </a:extLst>
                </p:cNvPr>
                <p:cNvPicPr/>
                <p:nvPr/>
              </p:nvPicPr>
              <p:blipFill>
                <a:blip r:embed="rId679"/>
                <a:stretch>
                  <a:fillRect/>
                </a:stretch>
              </p:blipFill>
              <p:spPr>
                <a:xfrm>
                  <a:off x="572075" y="2847988"/>
                  <a:ext cx="1069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82" name="Freihand 281">
                  <a:extLst>
                    <a:ext uri="{FF2B5EF4-FFF2-40B4-BE49-F238E27FC236}">
                      <a16:creationId xmlns:a16="http://schemas.microsoft.com/office/drawing/2014/main" id="{D6BEA95E-6456-DF05-408A-67854E3E0DD0}"/>
                    </a:ext>
                  </a:extLst>
                </p14:cNvPr>
                <p14:cNvContentPartPr/>
                <p14:nvPr/>
              </p14:nvContentPartPr>
              <p14:xfrm>
                <a:off x="288395" y="3206548"/>
                <a:ext cx="19800" cy="129600"/>
              </p14:xfrm>
            </p:contentPart>
          </mc:Choice>
          <mc:Fallback>
            <p:pic>
              <p:nvPicPr>
                <p:cNvPr id="282" name="Freihand 281">
                  <a:extLst>
                    <a:ext uri="{FF2B5EF4-FFF2-40B4-BE49-F238E27FC236}">
                      <a16:creationId xmlns:a16="http://schemas.microsoft.com/office/drawing/2014/main" id="{D6BEA95E-6456-DF05-408A-67854E3E0DD0}"/>
                    </a:ext>
                  </a:extLst>
                </p:cNvPr>
                <p:cNvPicPr/>
                <p:nvPr/>
              </p:nvPicPr>
              <p:blipFill>
                <a:blip r:embed="rId681"/>
                <a:stretch>
                  <a:fillRect/>
                </a:stretch>
              </p:blipFill>
              <p:spPr>
                <a:xfrm>
                  <a:off x="279395" y="3197908"/>
                  <a:ext cx="37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83" name="Freihand 282">
                  <a:extLst>
                    <a:ext uri="{FF2B5EF4-FFF2-40B4-BE49-F238E27FC236}">
                      <a16:creationId xmlns:a16="http://schemas.microsoft.com/office/drawing/2014/main" id="{E6BFAEE5-74BE-D904-EE7F-39F38A178EDB}"/>
                    </a:ext>
                  </a:extLst>
                </p14:cNvPr>
                <p14:cNvContentPartPr/>
                <p14:nvPr/>
              </p14:nvContentPartPr>
              <p14:xfrm>
                <a:off x="235115" y="3147148"/>
                <a:ext cx="119520" cy="108360"/>
              </p14:xfrm>
            </p:contentPart>
          </mc:Choice>
          <mc:Fallback>
            <p:pic>
              <p:nvPicPr>
                <p:cNvPr id="283" name="Freihand 282">
                  <a:extLst>
                    <a:ext uri="{FF2B5EF4-FFF2-40B4-BE49-F238E27FC236}">
                      <a16:creationId xmlns:a16="http://schemas.microsoft.com/office/drawing/2014/main" id="{E6BFAEE5-74BE-D904-EE7F-39F38A178EDB}"/>
                    </a:ext>
                  </a:extLst>
                </p:cNvPr>
                <p:cNvPicPr/>
                <p:nvPr/>
              </p:nvPicPr>
              <p:blipFill>
                <a:blip r:embed="rId683"/>
                <a:stretch>
                  <a:fillRect/>
                </a:stretch>
              </p:blipFill>
              <p:spPr>
                <a:xfrm>
                  <a:off x="226475" y="3138148"/>
                  <a:ext cx="137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58" name="Freihand 157">
                  <a:extLst>
                    <a:ext uri="{FF2B5EF4-FFF2-40B4-BE49-F238E27FC236}">
                      <a16:creationId xmlns:a16="http://schemas.microsoft.com/office/drawing/2014/main" id="{09A055F6-930E-DA89-AAB1-C775D1B95A04}"/>
                    </a:ext>
                  </a:extLst>
                </p14:cNvPr>
                <p14:cNvContentPartPr/>
                <p14:nvPr/>
              </p14:nvContentPartPr>
              <p14:xfrm>
                <a:off x="2631275" y="278668"/>
                <a:ext cx="119160" cy="186480"/>
              </p14:xfrm>
            </p:contentPart>
          </mc:Choice>
          <mc:Fallback>
            <p:pic>
              <p:nvPicPr>
                <p:cNvPr id="158" name="Freihand 157">
                  <a:extLst>
                    <a:ext uri="{FF2B5EF4-FFF2-40B4-BE49-F238E27FC236}">
                      <a16:creationId xmlns:a16="http://schemas.microsoft.com/office/drawing/2014/main" id="{09A055F6-930E-DA89-AAB1-C775D1B95A04}"/>
                    </a:ext>
                  </a:extLst>
                </p:cNvPr>
                <p:cNvPicPr/>
                <p:nvPr/>
              </p:nvPicPr>
              <p:blipFill>
                <a:blip r:embed="rId685"/>
                <a:stretch>
                  <a:fillRect/>
                </a:stretch>
              </p:blipFill>
              <p:spPr>
                <a:xfrm>
                  <a:off x="2622635" y="269668"/>
                  <a:ext cx="136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59" name="Freihand 158">
                  <a:extLst>
                    <a:ext uri="{FF2B5EF4-FFF2-40B4-BE49-F238E27FC236}">
                      <a16:creationId xmlns:a16="http://schemas.microsoft.com/office/drawing/2014/main" id="{A91C8DA5-84C9-A4AF-B4A5-B0F88753779C}"/>
                    </a:ext>
                  </a:extLst>
                </p14:cNvPr>
                <p14:cNvContentPartPr/>
                <p14:nvPr/>
              </p14:nvContentPartPr>
              <p14:xfrm>
                <a:off x="2827475" y="155548"/>
                <a:ext cx="11880" cy="136080"/>
              </p14:xfrm>
            </p:contentPart>
          </mc:Choice>
          <mc:Fallback>
            <p:pic>
              <p:nvPicPr>
                <p:cNvPr id="159" name="Freihand 158">
                  <a:extLst>
                    <a:ext uri="{FF2B5EF4-FFF2-40B4-BE49-F238E27FC236}">
                      <a16:creationId xmlns:a16="http://schemas.microsoft.com/office/drawing/2014/main" id="{A91C8DA5-84C9-A4AF-B4A5-B0F88753779C}"/>
                    </a:ext>
                  </a:extLst>
                </p:cNvPr>
                <p:cNvPicPr/>
                <p:nvPr/>
              </p:nvPicPr>
              <p:blipFill>
                <a:blip r:embed="rId687"/>
                <a:stretch>
                  <a:fillRect/>
                </a:stretch>
              </p:blipFill>
              <p:spPr>
                <a:xfrm>
                  <a:off x="2818835" y="146908"/>
                  <a:ext cx="29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60" name="Freihand 159">
                  <a:extLst>
                    <a:ext uri="{FF2B5EF4-FFF2-40B4-BE49-F238E27FC236}">
                      <a16:creationId xmlns:a16="http://schemas.microsoft.com/office/drawing/2014/main" id="{6DD2F86A-9E36-D850-5567-BDE23B8E2BC6}"/>
                    </a:ext>
                  </a:extLst>
                </p14:cNvPr>
                <p14:cNvContentPartPr/>
                <p14:nvPr/>
              </p14:nvContentPartPr>
              <p14:xfrm>
                <a:off x="2755835" y="125308"/>
                <a:ext cx="327600" cy="164160"/>
              </p14:xfrm>
            </p:contentPart>
          </mc:Choice>
          <mc:Fallback>
            <p:pic>
              <p:nvPicPr>
                <p:cNvPr id="160" name="Freihand 159">
                  <a:extLst>
                    <a:ext uri="{FF2B5EF4-FFF2-40B4-BE49-F238E27FC236}">
                      <a16:creationId xmlns:a16="http://schemas.microsoft.com/office/drawing/2014/main" id="{6DD2F86A-9E36-D850-5567-BDE23B8E2BC6}"/>
                    </a:ext>
                  </a:extLst>
                </p:cNvPr>
                <p:cNvPicPr/>
                <p:nvPr/>
              </p:nvPicPr>
              <p:blipFill>
                <a:blip r:embed="rId689"/>
                <a:stretch>
                  <a:fillRect/>
                </a:stretch>
              </p:blipFill>
              <p:spPr>
                <a:xfrm>
                  <a:off x="2747195" y="116308"/>
                  <a:ext cx="345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61" name="Freihand 160">
                  <a:extLst>
                    <a:ext uri="{FF2B5EF4-FFF2-40B4-BE49-F238E27FC236}">
                      <a16:creationId xmlns:a16="http://schemas.microsoft.com/office/drawing/2014/main" id="{7A35FD7A-AE87-70A6-CE3A-3AA02DDB9FEE}"/>
                    </a:ext>
                  </a:extLst>
                </p14:cNvPr>
                <p14:cNvContentPartPr/>
                <p14:nvPr/>
              </p14:nvContentPartPr>
              <p14:xfrm>
                <a:off x="2987675" y="167788"/>
                <a:ext cx="284040" cy="160560"/>
              </p14:xfrm>
            </p:contentPart>
          </mc:Choice>
          <mc:Fallback>
            <p:pic>
              <p:nvPicPr>
                <p:cNvPr id="161" name="Freihand 160">
                  <a:extLst>
                    <a:ext uri="{FF2B5EF4-FFF2-40B4-BE49-F238E27FC236}">
                      <a16:creationId xmlns:a16="http://schemas.microsoft.com/office/drawing/2014/main" id="{7A35FD7A-AE87-70A6-CE3A-3AA02DDB9FEE}"/>
                    </a:ext>
                  </a:extLst>
                </p:cNvPr>
                <p:cNvPicPr/>
                <p:nvPr/>
              </p:nvPicPr>
              <p:blipFill>
                <a:blip r:embed="rId691"/>
                <a:stretch>
                  <a:fillRect/>
                </a:stretch>
              </p:blipFill>
              <p:spPr>
                <a:xfrm>
                  <a:off x="2979035" y="158788"/>
                  <a:ext cx="301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62" name="Freihand 161">
                  <a:extLst>
                    <a:ext uri="{FF2B5EF4-FFF2-40B4-BE49-F238E27FC236}">
                      <a16:creationId xmlns:a16="http://schemas.microsoft.com/office/drawing/2014/main" id="{1806F5E6-BBC4-A26C-AEC8-D46756446208}"/>
                    </a:ext>
                  </a:extLst>
                </p14:cNvPr>
                <p14:cNvContentPartPr/>
                <p14:nvPr/>
              </p14:nvContentPartPr>
              <p14:xfrm>
                <a:off x="3238595" y="137908"/>
                <a:ext cx="51480" cy="225720"/>
              </p14:xfrm>
            </p:contentPart>
          </mc:Choice>
          <mc:Fallback>
            <p:pic>
              <p:nvPicPr>
                <p:cNvPr id="162" name="Freihand 161">
                  <a:extLst>
                    <a:ext uri="{FF2B5EF4-FFF2-40B4-BE49-F238E27FC236}">
                      <a16:creationId xmlns:a16="http://schemas.microsoft.com/office/drawing/2014/main" id="{1806F5E6-BBC4-A26C-AEC8-D46756446208}"/>
                    </a:ext>
                  </a:extLst>
                </p:cNvPr>
                <p:cNvPicPr/>
                <p:nvPr/>
              </p:nvPicPr>
              <p:blipFill>
                <a:blip r:embed="rId693"/>
                <a:stretch>
                  <a:fillRect/>
                </a:stretch>
              </p:blipFill>
              <p:spPr>
                <a:xfrm>
                  <a:off x="3229595" y="129268"/>
                  <a:ext cx="691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64" name="Freihand 163">
                  <a:extLst>
                    <a:ext uri="{FF2B5EF4-FFF2-40B4-BE49-F238E27FC236}">
                      <a16:creationId xmlns:a16="http://schemas.microsoft.com/office/drawing/2014/main" id="{019AB2C6-E4E7-836E-BB49-C74C248DCC48}"/>
                    </a:ext>
                  </a:extLst>
                </p14:cNvPr>
                <p14:cNvContentPartPr/>
                <p14:nvPr/>
              </p14:nvContentPartPr>
              <p14:xfrm>
                <a:off x="2273795" y="1659268"/>
                <a:ext cx="11520" cy="100080"/>
              </p14:xfrm>
            </p:contentPart>
          </mc:Choice>
          <mc:Fallback>
            <p:pic>
              <p:nvPicPr>
                <p:cNvPr id="164" name="Freihand 163">
                  <a:extLst>
                    <a:ext uri="{FF2B5EF4-FFF2-40B4-BE49-F238E27FC236}">
                      <a16:creationId xmlns:a16="http://schemas.microsoft.com/office/drawing/2014/main" id="{019AB2C6-E4E7-836E-BB49-C74C248DCC48}"/>
                    </a:ext>
                  </a:extLst>
                </p:cNvPr>
                <p:cNvPicPr/>
                <p:nvPr/>
              </p:nvPicPr>
              <p:blipFill>
                <a:blip r:embed="rId695"/>
                <a:stretch>
                  <a:fillRect/>
                </a:stretch>
              </p:blipFill>
              <p:spPr>
                <a:xfrm>
                  <a:off x="2264795" y="1650628"/>
                  <a:ext cx="29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65" name="Freihand 164">
                  <a:extLst>
                    <a:ext uri="{FF2B5EF4-FFF2-40B4-BE49-F238E27FC236}">
                      <a16:creationId xmlns:a16="http://schemas.microsoft.com/office/drawing/2014/main" id="{4C8037BF-9D9E-F69F-FE26-94172214C041}"/>
                    </a:ext>
                  </a:extLst>
                </p14:cNvPr>
                <p14:cNvContentPartPr/>
                <p14:nvPr/>
              </p14:nvContentPartPr>
              <p14:xfrm>
                <a:off x="2269835" y="1814788"/>
                <a:ext cx="6840" cy="215640"/>
              </p14:xfrm>
            </p:contentPart>
          </mc:Choice>
          <mc:Fallback>
            <p:pic>
              <p:nvPicPr>
                <p:cNvPr id="165" name="Freihand 164">
                  <a:extLst>
                    <a:ext uri="{FF2B5EF4-FFF2-40B4-BE49-F238E27FC236}">
                      <a16:creationId xmlns:a16="http://schemas.microsoft.com/office/drawing/2014/main" id="{4C8037BF-9D9E-F69F-FE26-94172214C041}"/>
                    </a:ext>
                  </a:extLst>
                </p:cNvPr>
                <p:cNvPicPr/>
                <p:nvPr/>
              </p:nvPicPr>
              <p:blipFill>
                <a:blip r:embed="rId697"/>
                <a:stretch>
                  <a:fillRect/>
                </a:stretch>
              </p:blipFill>
              <p:spPr>
                <a:xfrm>
                  <a:off x="2260835" y="1805788"/>
                  <a:ext cx="24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52" name="Freihand 351">
                  <a:extLst>
                    <a:ext uri="{FF2B5EF4-FFF2-40B4-BE49-F238E27FC236}">
                      <a16:creationId xmlns:a16="http://schemas.microsoft.com/office/drawing/2014/main" id="{DDF1772C-2A56-9506-FD02-DC3717AB82E6}"/>
                    </a:ext>
                  </a:extLst>
                </p14:cNvPr>
                <p14:cNvContentPartPr/>
                <p14:nvPr/>
              </p14:nvContentPartPr>
              <p14:xfrm>
                <a:off x="1282715" y="1899388"/>
                <a:ext cx="39960" cy="102960"/>
              </p14:xfrm>
            </p:contentPart>
          </mc:Choice>
          <mc:Fallback>
            <p:pic>
              <p:nvPicPr>
                <p:cNvPr id="352" name="Freihand 351">
                  <a:extLst>
                    <a:ext uri="{FF2B5EF4-FFF2-40B4-BE49-F238E27FC236}">
                      <a16:creationId xmlns:a16="http://schemas.microsoft.com/office/drawing/2014/main" id="{DDF1772C-2A56-9506-FD02-DC3717AB82E6}"/>
                    </a:ext>
                  </a:extLst>
                </p:cNvPr>
                <p:cNvPicPr/>
                <p:nvPr/>
              </p:nvPicPr>
              <p:blipFill>
                <a:blip r:embed="rId699"/>
                <a:stretch>
                  <a:fillRect/>
                </a:stretch>
              </p:blipFill>
              <p:spPr>
                <a:xfrm>
                  <a:off x="1274075" y="1890748"/>
                  <a:ext cx="57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53" name="Freihand 352">
                  <a:extLst>
                    <a:ext uri="{FF2B5EF4-FFF2-40B4-BE49-F238E27FC236}">
                      <a16:creationId xmlns:a16="http://schemas.microsoft.com/office/drawing/2014/main" id="{DB4DA226-92F7-8D53-62CF-DED33D2F752B}"/>
                    </a:ext>
                  </a:extLst>
                </p14:cNvPr>
                <p14:cNvContentPartPr/>
                <p14:nvPr/>
              </p14:nvContentPartPr>
              <p14:xfrm>
                <a:off x="1220795" y="1781308"/>
                <a:ext cx="96480" cy="159480"/>
              </p14:xfrm>
            </p:contentPart>
          </mc:Choice>
          <mc:Fallback>
            <p:pic>
              <p:nvPicPr>
                <p:cNvPr id="353" name="Freihand 352">
                  <a:extLst>
                    <a:ext uri="{FF2B5EF4-FFF2-40B4-BE49-F238E27FC236}">
                      <a16:creationId xmlns:a16="http://schemas.microsoft.com/office/drawing/2014/main" id="{DB4DA226-92F7-8D53-62CF-DED33D2F752B}"/>
                    </a:ext>
                  </a:extLst>
                </p:cNvPr>
                <p:cNvPicPr/>
                <p:nvPr/>
              </p:nvPicPr>
              <p:blipFill>
                <a:blip r:embed="rId701"/>
                <a:stretch>
                  <a:fillRect/>
                </a:stretch>
              </p:blipFill>
              <p:spPr>
                <a:xfrm>
                  <a:off x="1212155" y="1772308"/>
                  <a:ext cx="114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55" name="Freihand 354">
                  <a:extLst>
                    <a:ext uri="{FF2B5EF4-FFF2-40B4-BE49-F238E27FC236}">
                      <a16:creationId xmlns:a16="http://schemas.microsoft.com/office/drawing/2014/main" id="{71EAC2C4-6C98-9C16-E6A0-5232E549413D}"/>
                    </a:ext>
                  </a:extLst>
                </p14:cNvPr>
                <p14:cNvContentPartPr/>
                <p14:nvPr/>
              </p14:nvContentPartPr>
              <p14:xfrm>
                <a:off x="3147515" y="957268"/>
                <a:ext cx="47880" cy="122040"/>
              </p14:xfrm>
            </p:contentPart>
          </mc:Choice>
          <mc:Fallback>
            <p:pic>
              <p:nvPicPr>
                <p:cNvPr id="355" name="Freihand 354">
                  <a:extLst>
                    <a:ext uri="{FF2B5EF4-FFF2-40B4-BE49-F238E27FC236}">
                      <a16:creationId xmlns:a16="http://schemas.microsoft.com/office/drawing/2014/main" id="{71EAC2C4-6C98-9C16-E6A0-5232E549413D}"/>
                    </a:ext>
                  </a:extLst>
                </p:cNvPr>
                <p:cNvPicPr/>
                <p:nvPr/>
              </p:nvPicPr>
              <p:blipFill>
                <a:blip r:embed="rId703"/>
                <a:stretch>
                  <a:fillRect/>
                </a:stretch>
              </p:blipFill>
              <p:spPr>
                <a:xfrm>
                  <a:off x="3138875" y="948628"/>
                  <a:ext cx="65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56" name="Freihand 355">
                  <a:extLst>
                    <a:ext uri="{FF2B5EF4-FFF2-40B4-BE49-F238E27FC236}">
                      <a16:creationId xmlns:a16="http://schemas.microsoft.com/office/drawing/2014/main" id="{D6EAFFA6-10EA-F054-5258-70FF9A50173D}"/>
                    </a:ext>
                  </a:extLst>
                </p14:cNvPr>
                <p14:cNvContentPartPr/>
                <p14:nvPr/>
              </p14:nvContentPartPr>
              <p14:xfrm>
                <a:off x="3048515" y="871228"/>
                <a:ext cx="155160" cy="126000"/>
              </p14:xfrm>
            </p:contentPart>
          </mc:Choice>
          <mc:Fallback>
            <p:pic>
              <p:nvPicPr>
                <p:cNvPr id="356" name="Freihand 355">
                  <a:extLst>
                    <a:ext uri="{FF2B5EF4-FFF2-40B4-BE49-F238E27FC236}">
                      <a16:creationId xmlns:a16="http://schemas.microsoft.com/office/drawing/2014/main" id="{D6EAFFA6-10EA-F054-5258-70FF9A50173D}"/>
                    </a:ext>
                  </a:extLst>
                </p:cNvPr>
                <p:cNvPicPr/>
                <p:nvPr/>
              </p:nvPicPr>
              <p:blipFill>
                <a:blip r:embed="rId705"/>
                <a:stretch>
                  <a:fillRect/>
                </a:stretch>
              </p:blipFill>
              <p:spPr>
                <a:xfrm>
                  <a:off x="3039875" y="862228"/>
                  <a:ext cx="172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58" name="Freihand 357">
                  <a:extLst>
                    <a:ext uri="{FF2B5EF4-FFF2-40B4-BE49-F238E27FC236}">
                      <a16:creationId xmlns:a16="http://schemas.microsoft.com/office/drawing/2014/main" id="{AEB35ACD-E376-DA39-62ED-9DE95A88CE2C}"/>
                    </a:ext>
                  </a:extLst>
                </p14:cNvPr>
                <p14:cNvContentPartPr/>
                <p14:nvPr/>
              </p14:nvContentPartPr>
              <p14:xfrm>
                <a:off x="918755" y="560188"/>
                <a:ext cx="2503080" cy="1287000"/>
              </p14:xfrm>
            </p:contentPart>
          </mc:Choice>
          <mc:Fallback>
            <p:pic>
              <p:nvPicPr>
                <p:cNvPr id="358" name="Freihand 357">
                  <a:extLst>
                    <a:ext uri="{FF2B5EF4-FFF2-40B4-BE49-F238E27FC236}">
                      <a16:creationId xmlns:a16="http://schemas.microsoft.com/office/drawing/2014/main" id="{AEB35ACD-E376-DA39-62ED-9DE95A88CE2C}"/>
                    </a:ext>
                  </a:extLst>
                </p:cNvPr>
                <p:cNvPicPr/>
                <p:nvPr/>
              </p:nvPicPr>
              <p:blipFill>
                <a:blip r:embed="rId707"/>
                <a:stretch>
                  <a:fillRect/>
                </a:stretch>
              </p:blipFill>
              <p:spPr>
                <a:xfrm>
                  <a:off x="909755" y="551188"/>
                  <a:ext cx="2520720" cy="13046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60" name="Freihand 359">
                  <a:extLst>
                    <a:ext uri="{FF2B5EF4-FFF2-40B4-BE49-F238E27FC236}">
                      <a16:creationId xmlns:a16="http://schemas.microsoft.com/office/drawing/2014/main" id="{01FDBE07-0056-A75E-8A98-9C2C0C8B087F}"/>
                    </a:ext>
                  </a:extLst>
                </p14:cNvPr>
                <p14:cNvContentPartPr/>
                <p14:nvPr/>
              </p14:nvContentPartPr>
              <p14:xfrm>
                <a:off x="3189275" y="716428"/>
                <a:ext cx="95040" cy="147600"/>
              </p14:xfrm>
            </p:contentPart>
          </mc:Choice>
          <mc:Fallback>
            <p:pic>
              <p:nvPicPr>
                <p:cNvPr id="360" name="Freihand 359">
                  <a:extLst>
                    <a:ext uri="{FF2B5EF4-FFF2-40B4-BE49-F238E27FC236}">
                      <a16:creationId xmlns:a16="http://schemas.microsoft.com/office/drawing/2014/main" id="{01FDBE07-0056-A75E-8A98-9C2C0C8B087F}"/>
                    </a:ext>
                  </a:extLst>
                </p:cNvPr>
                <p:cNvPicPr/>
                <p:nvPr/>
              </p:nvPicPr>
              <p:blipFill>
                <a:blip r:embed="rId709"/>
                <a:stretch>
                  <a:fillRect/>
                </a:stretch>
              </p:blipFill>
              <p:spPr>
                <a:xfrm>
                  <a:off x="3180275" y="707428"/>
                  <a:ext cx="112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61" name="Freihand 360">
                  <a:extLst>
                    <a:ext uri="{FF2B5EF4-FFF2-40B4-BE49-F238E27FC236}">
                      <a16:creationId xmlns:a16="http://schemas.microsoft.com/office/drawing/2014/main" id="{89A55F28-D3BC-06BD-0E7F-0DB9FA6BAEE3}"/>
                    </a:ext>
                  </a:extLst>
                </p14:cNvPr>
                <p14:cNvContentPartPr/>
                <p14:nvPr/>
              </p14:nvContentPartPr>
              <p14:xfrm>
                <a:off x="3305915" y="643708"/>
                <a:ext cx="21960" cy="106200"/>
              </p14:xfrm>
            </p:contentPart>
          </mc:Choice>
          <mc:Fallback>
            <p:pic>
              <p:nvPicPr>
                <p:cNvPr id="361" name="Freihand 360">
                  <a:extLst>
                    <a:ext uri="{FF2B5EF4-FFF2-40B4-BE49-F238E27FC236}">
                      <a16:creationId xmlns:a16="http://schemas.microsoft.com/office/drawing/2014/main" id="{89A55F28-D3BC-06BD-0E7F-0DB9FA6BAEE3}"/>
                    </a:ext>
                  </a:extLst>
                </p:cNvPr>
                <p:cNvPicPr/>
                <p:nvPr/>
              </p:nvPicPr>
              <p:blipFill>
                <a:blip r:embed="rId711"/>
                <a:stretch>
                  <a:fillRect/>
                </a:stretch>
              </p:blipFill>
              <p:spPr>
                <a:xfrm>
                  <a:off x="3296915" y="635068"/>
                  <a:ext cx="39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62" name="Freihand 361">
                  <a:extLst>
                    <a:ext uri="{FF2B5EF4-FFF2-40B4-BE49-F238E27FC236}">
                      <a16:creationId xmlns:a16="http://schemas.microsoft.com/office/drawing/2014/main" id="{84AA95AF-84B3-ABC6-FBAD-A8154E070FD0}"/>
                    </a:ext>
                  </a:extLst>
                </p14:cNvPr>
                <p14:cNvContentPartPr/>
                <p14:nvPr/>
              </p14:nvContentPartPr>
              <p14:xfrm>
                <a:off x="3248675" y="603388"/>
                <a:ext cx="105480" cy="143280"/>
              </p14:xfrm>
            </p:contentPart>
          </mc:Choice>
          <mc:Fallback>
            <p:pic>
              <p:nvPicPr>
                <p:cNvPr id="362" name="Freihand 361">
                  <a:extLst>
                    <a:ext uri="{FF2B5EF4-FFF2-40B4-BE49-F238E27FC236}">
                      <a16:creationId xmlns:a16="http://schemas.microsoft.com/office/drawing/2014/main" id="{84AA95AF-84B3-ABC6-FBAD-A8154E070FD0}"/>
                    </a:ext>
                  </a:extLst>
                </p:cNvPr>
                <p:cNvPicPr/>
                <p:nvPr/>
              </p:nvPicPr>
              <p:blipFill>
                <a:blip r:embed="rId713"/>
                <a:stretch>
                  <a:fillRect/>
                </a:stretch>
              </p:blipFill>
              <p:spPr>
                <a:xfrm>
                  <a:off x="3240035" y="594748"/>
                  <a:ext cx="123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63" name="Freihand 362">
                  <a:extLst>
                    <a:ext uri="{FF2B5EF4-FFF2-40B4-BE49-F238E27FC236}">
                      <a16:creationId xmlns:a16="http://schemas.microsoft.com/office/drawing/2014/main" id="{DB9C17DF-30D9-8D3A-44F7-2F0E71D4DA4C}"/>
                    </a:ext>
                  </a:extLst>
                </p14:cNvPr>
                <p14:cNvContentPartPr/>
                <p14:nvPr/>
              </p14:nvContentPartPr>
              <p14:xfrm>
                <a:off x="3379715" y="578548"/>
                <a:ext cx="78120" cy="207000"/>
              </p14:xfrm>
            </p:contentPart>
          </mc:Choice>
          <mc:Fallback>
            <p:pic>
              <p:nvPicPr>
                <p:cNvPr id="363" name="Freihand 362">
                  <a:extLst>
                    <a:ext uri="{FF2B5EF4-FFF2-40B4-BE49-F238E27FC236}">
                      <a16:creationId xmlns:a16="http://schemas.microsoft.com/office/drawing/2014/main" id="{DB9C17DF-30D9-8D3A-44F7-2F0E71D4DA4C}"/>
                    </a:ext>
                  </a:extLst>
                </p:cNvPr>
                <p:cNvPicPr/>
                <p:nvPr/>
              </p:nvPicPr>
              <p:blipFill>
                <a:blip r:embed="rId715"/>
                <a:stretch>
                  <a:fillRect/>
                </a:stretch>
              </p:blipFill>
              <p:spPr>
                <a:xfrm>
                  <a:off x="3370715" y="569548"/>
                  <a:ext cx="957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64" name="Freihand 363">
                  <a:extLst>
                    <a:ext uri="{FF2B5EF4-FFF2-40B4-BE49-F238E27FC236}">
                      <a16:creationId xmlns:a16="http://schemas.microsoft.com/office/drawing/2014/main" id="{270BAE52-0623-BA3D-0CC5-12CCE0F82D83}"/>
                    </a:ext>
                  </a:extLst>
                </p14:cNvPr>
                <p14:cNvContentPartPr/>
                <p14:nvPr/>
              </p14:nvContentPartPr>
              <p14:xfrm>
                <a:off x="3472595" y="514828"/>
                <a:ext cx="34200" cy="186480"/>
              </p14:xfrm>
            </p:contentPart>
          </mc:Choice>
          <mc:Fallback>
            <p:pic>
              <p:nvPicPr>
                <p:cNvPr id="364" name="Freihand 363">
                  <a:extLst>
                    <a:ext uri="{FF2B5EF4-FFF2-40B4-BE49-F238E27FC236}">
                      <a16:creationId xmlns:a16="http://schemas.microsoft.com/office/drawing/2014/main" id="{270BAE52-0623-BA3D-0CC5-12CCE0F82D83}"/>
                    </a:ext>
                  </a:extLst>
                </p:cNvPr>
                <p:cNvPicPr/>
                <p:nvPr/>
              </p:nvPicPr>
              <p:blipFill>
                <a:blip r:embed="rId717"/>
                <a:stretch>
                  <a:fillRect/>
                </a:stretch>
              </p:blipFill>
              <p:spPr>
                <a:xfrm>
                  <a:off x="3463955" y="506188"/>
                  <a:ext cx="51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65" name="Freihand 364">
                  <a:extLst>
                    <a:ext uri="{FF2B5EF4-FFF2-40B4-BE49-F238E27FC236}">
                      <a16:creationId xmlns:a16="http://schemas.microsoft.com/office/drawing/2014/main" id="{34959432-779C-D787-0DD0-E27A7372CC0D}"/>
                    </a:ext>
                  </a:extLst>
                </p14:cNvPr>
                <p14:cNvContentPartPr/>
                <p14:nvPr/>
              </p14:nvContentPartPr>
              <p14:xfrm>
                <a:off x="3507875" y="637228"/>
                <a:ext cx="135360" cy="127440"/>
              </p14:xfrm>
            </p:contentPart>
          </mc:Choice>
          <mc:Fallback>
            <p:pic>
              <p:nvPicPr>
                <p:cNvPr id="365" name="Freihand 364">
                  <a:extLst>
                    <a:ext uri="{FF2B5EF4-FFF2-40B4-BE49-F238E27FC236}">
                      <a16:creationId xmlns:a16="http://schemas.microsoft.com/office/drawing/2014/main" id="{34959432-779C-D787-0DD0-E27A7372CC0D}"/>
                    </a:ext>
                  </a:extLst>
                </p:cNvPr>
                <p:cNvPicPr/>
                <p:nvPr/>
              </p:nvPicPr>
              <p:blipFill>
                <a:blip r:embed="rId719"/>
                <a:stretch>
                  <a:fillRect/>
                </a:stretch>
              </p:blipFill>
              <p:spPr>
                <a:xfrm>
                  <a:off x="3499235" y="628588"/>
                  <a:ext cx="153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66" name="Freihand 365">
                  <a:extLst>
                    <a:ext uri="{FF2B5EF4-FFF2-40B4-BE49-F238E27FC236}">
                      <a16:creationId xmlns:a16="http://schemas.microsoft.com/office/drawing/2014/main" id="{C333C77E-4085-6179-7BD2-F8E1092BD6CF}"/>
                    </a:ext>
                  </a:extLst>
                </p14:cNvPr>
                <p14:cNvContentPartPr/>
                <p14:nvPr/>
              </p14:nvContentPartPr>
              <p14:xfrm>
                <a:off x="3603275" y="493948"/>
                <a:ext cx="67320" cy="269280"/>
              </p14:xfrm>
            </p:contentPart>
          </mc:Choice>
          <mc:Fallback>
            <p:pic>
              <p:nvPicPr>
                <p:cNvPr id="366" name="Freihand 365">
                  <a:extLst>
                    <a:ext uri="{FF2B5EF4-FFF2-40B4-BE49-F238E27FC236}">
                      <a16:creationId xmlns:a16="http://schemas.microsoft.com/office/drawing/2014/main" id="{C333C77E-4085-6179-7BD2-F8E1092BD6CF}"/>
                    </a:ext>
                  </a:extLst>
                </p:cNvPr>
                <p:cNvPicPr/>
                <p:nvPr/>
              </p:nvPicPr>
              <p:blipFill>
                <a:blip r:embed="rId721"/>
                <a:stretch>
                  <a:fillRect/>
                </a:stretch>
              </p:blipFill>
              <p:spPr>
                <a:xfrm>
                  <a:off x="3594635" y="484948"/>
                  <a:ext cx="849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171" name="Freihand 170">
                  <a:extLst>
                    <a:ext uri="{FF2B5EF4-FFF2-40B4-BE49-F238E27FC236}">
                      <a16:creationId xmlns:a16="http://schemas.microsoft.com/office/drawing/2014/main" id="{DAC7DDC9-10B1-7A25-6C34-981E2DDFE080}"/>
                    </a:ext>
                  </a:extLst>
                </p14:cNvPr>
                <p14:cNvContentPartPr/>
                <p14:nvPr/>
              </p14:nvContentPartPr>
              <p14:xfrm>
                <a:off x="1952675" y="3468268"/>
                <a:ext cx="90360" cy="102600"/>
              </p14:xfrm>
            </p:contentPart>
          </mc:Choice>
          <mc:Fallback>
            <p:pic>
              <p:nvPicPr>
                <p:cNvPr id="171" name="Freihand 170">
                  <a:extLst>
                    <a:ext uri="{FF2B5EF4-FFF2-40B4-BE49-F238E27FC236}">
                      <a16:creationId xmlns:a16="http://schemas.microsoft.com/office/drawing/2014/main" id="{DAC7DDC9-10B1-7A25-6C34-981E2DDFE080}"/>
                    </a:ext>
                  </a:extLst>
                </p:cNvPr>
                <p:cNvPicPr/>
                <p:nvPr/>
              </p:nvPicPr>
              <p:blipFill>
                <a:blip r:embed="rId723"/>
                <a:stretch>
                  <a:fillRect/>
                </a:stretch>
              </p:blipFill>
              <p:spPr>
                <a:xfrm>
                  <a:off x="1944035" y="3459628"/>
                  <a:ext cx="108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72" name="Freihand 171">
                  <a:extLst>
                    <a:ext uri="{FF2B5EF4-FFF2-40B4-BE49-F238E27FC236}">
                      <a16:creationId xmlns:a16="http://schemas.microsoft.com/office/drawing/2014/main" id="{E84D5B69-BC9C-74B0-210B-43BF842C33BB}"/>
                    </a:ext>
                  </a:extLst>
                </p14:cNvPr>
                <p14:cNvContentPartPr/>
                <p14:nvPr/>
              </p14:nvContentPartPr>
              <p14:xfrm>
                <a:off x="1994075" y="3459988"/>
                <a:ext cx="74880" cy="226440"/>
              </p14:xfrm>
            </p:contentPart>
          </mc:Choice>
          <mc:Fallback>
            <p:pic>
              <p:nvPicPr>
                <p:cNvPr id="172" name="Freihand 171">
                  <a:extLst>
                    <a:ext uri="{FF2B5EF4-FFF2-40B4-BE49-F238E27FC236}">
                      <a16:creationId xmlns:a16="http://schemas.microsoft.com/office/drawing/2014/main" id="{E84D5B69-BC9C-74B0-210B-43BF842C33BB}"/>
                    </a:ext>
                  </a:extLst>
                </p:cNvPr>
                <p:cNvPicPr/>
                <p:nvPr/>
              </p:nvPicPr>
              <p:blipFill>
                <a:blip r:embed="rId725"/>
                <a:stretch>
                  <a:fillRect/>
                </a:stretch>
              </p:blipFill>
              <p:spPr>
                <a:xfrm>
                  <a:off x="1985435" y="3451348"/>
                  <a:ext cx="925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173" name="Freihand 172">
                  <a:extLst>
                    <a:ext uri="{FF2B5EF4-FFF2-40B4-BE49-F238E27FC236}">
                      <a16:creationId xmlns:a16="http://schemas.microsoft.com/office/drawing/2014/main" id="{722289A2-D104-3606-2AA2-384FC9A35177}"/>
                    </a:ext>
                  </a:extLst>
                </p14:cNvPr>
                <p14:cNvContentPartPr/>
                <p14:nvPr/>
              </p14:nvContentPartPr>
              <p14:xfrm>
                <a:off x="2078675" y="3347308"/>
                <a:ext cx="114840" cy="152280"/>
              </p14:xfrm>
            </p:contentPart>
          </mc:Choice>
          <mc:Fallback>
            <p:pic>
              <p:nvPicPr>
                <p:cNvPr id="173" name="Freihand 172">
                  <a:extLst>
                    <a:ext uri="{FF2B5EF4-FFF2-40B4-BE49-F238E27FC236}">
                      <a16:creationId xmlns:a16="http://schemas.microsoft.com/office/drawing/2014/main" id="{722289A2-D104-3606-2AA2-384FC9A35177}"/>
                    </a:ext>
                  </a:extLst>
                </p:cNvPr>
                <p:cNvPicPr/>
                <p:nvPr/>
              </p:nvPicPr>
              <p:blipFill>
                <a:blip r:embed="rId727"/>
                <a:stretch>
                  <a:fillRect/>
                </a:stretch>
              </p:blipFill>
              <p:spPr>
                <a:xfrm>
                  <a:off x="2069675" y="3338308"/>
                  <a:ext cx="132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174" name="Freihand 173">
                  <a:extLst>
                    <a:ext uri="{FF2B5EF4-FFF2-40B4-BE49-F238E27FC236}">
                      <a16:creationId xmlns:a16="http://schemas.microsoft.com/office/drawing/2014/main" id="{70625409-BA25-C61D-D1AB-EA6C0FF93F15}"/>
                    </a:ext>
                  </a:extLst>
                </p14:cNvPr>
                <p14:cNvContentPartPr/>
                <p14:nvPr/>
              </p14:nvContentPartPr>
              <p14:xfrm>
                <a:off x="2190995" y="3383668"/>
                <a:ext cx="83520" cy="255240"/>
              </p14:xfrm>
            </p:contentPart>
          </mc:Choice>
          <mc:Fallback>
            <p:pic>
              <p:nvPicPr>
                <p:cNvPr id="174" name="Freihand 173">
                  <a:extLst>
                    <a:ext uri="{FF2B5EF4-FFF2-40B4-BE49-F238E27FC236}">
                      <a16:creationId xmlns:a16="http://schemas.microsoft.com/office/drawing/2014/main" id="{70625409-BA25-C61D-D1AB-EA6C0FF93F15}"/>
                    </a:ext>
                  </a:extLst>
                </p:cNvPr>
                <p:cNvPicPr/>
                <p:nvPr/>
              </p:nvPicPr>
              <p:blipFill>
                <a:blip r:embed="rId729"/>
                <a:stretch>
                  <a:fillRect/>
                </a:stretch>
              </p:blipFill>
              <p:spPr>
                <a:xfrm>
                  <a:off x="2182355" y="3375028"/>
                  <a:ext cx="1011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175" name="Freihand 174">
                  <a:extLst>
                    <a:ext uri="{FF2B5EF4-FFF2-40B4-BE49-F238E27FC236}">
                      <a16:creationId xmlns:a16="http://schemas.microsoft.com/office/drawing/2014/main" id="{57AB48BE-A021-6AC8-5AB2-CAEACEA551BF}"/>
                    </a:ext>
                  </a:extLst>
                </p14:cNvPr>
                <p14:cNvContentPartPr/>
                <p14:nvPr/>
              </p14:nvContentPartPr>
              <p14:xfrm>
                <a:off x="2327075" y="3463228"/>
                <a:ext cx="35640" cy="83160"/>
              </p14:xfrm>
            </p:contentPart>
          </mc:Choice>
          <mc:Fallback>
            <p:pic>
              <p:nvPicPr>
                <p:cNvPr id="175" name="Freihand 174">
                  <a:extLst>
                    <a:ext uri="{FF2B5EF4-FFF2-40B4-BE49-F238E27FC236}">
                      <a16:creationId xmlns:a16="http://schemas.microsoft.com/office/drawing/2014/main" id="{57AB48BE-A021-6AC8-5AB2-CAEACEA551BF}"/>
                    </a:ext>
                  </a:extLst>
                </p:cNvPr>
                <p:cNvPicPr/>
                <p:nvPr/>
              </p:nvPicPr>
              <p:blipFill>
                <a:blip r:embed="rId731"/>
                <a:stretch>
                  <a:fillRect/>
                </a:stretch>
              </p:blipFill>
              <p:spPr>
                <a:xfrm>
                  <a:off x="2318435" y="3454588"/>
                  <a:ext cx="53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176" name="Freihand 175">
                  <a:extLst>
                    <a:ext uri="{FF2B5EF4-FFF2-40B4-BE49-F238E27FC236}">
                      <a16:creationId xmlns:a16="http://schemas.microsoft.com/office/drawing/2014/main" id="{71CA04BA-D33D-6330-DB9B-AB506124F6D3}"/>
                    </a:ext>
                  </a:extLst>
                </p14:cNvPr>
                <p14:cNvContentPartPr/>
                <p14:nvPr/>
              </p14:nvContentPartPr>
              <p14:xfrm>
                <a:off x="2366675" y="3378988"/>
                <a:ext cx="15120" cy="23040"/>
              </p14:xfrm>
            </p:contentPart>
          </mc:Choice>
          <mc:Fallback>
            <p:pic>
              <p:nvPicPr>
                <p:cNvPr id="176" name="Freihand 175">
                  <a:extLst>
                    <a:ext uri="{FF2B5EF4-FFF2-40B4-BE49-F238E27FC236}">
                      <a16:creationId xmlns:a16="http://schemas.microsoft.com/office/drawing/2014/main" id="{71CA04BA-D33D-6330-DB9B-AB506124F6D3}"/>
                    </a:ext>
                  </a:extLst>
                </p:cNvPr>
                <p:cNvPicPr/>
                <p:nvPr/>
              </p:nvPicPr>
              <p:blipFill>
                <a:blip r:embed="rId733"/>
                <a:stretch>
                  <a:fillRect/>
                </a:stretch>
              </p:blipFill>
              <p:spPr>
                <a:xfrm>
                  <a:off x="2358035" y="3370348"/>
                  <a:ext cx="32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177" name="Freihand 176">
                  <a:extLst>
                    <a:ext uri="{FF2B5EF4-FFF2-40B4-BE49-F238E27FC236}">
                      <a16:creationId xmlns:a16="http://schemas.microsoft.com/office/drawing/2014/main" id="{02CF59BB-B16A-E53B-CD89-1571749167CE}"/>
                    </a:ext>
                  </a:extLst>
                </p14:cNvPr>
                <p14:cNvContentPartPr/>
                <p14:nvPr/>
              </p14:nvContentPartPr>
              <p14:xfrm>
                <a:off x="2373515" y="3418588"/>
                <a:ext cx="167760" cy="254520"/>
              </p14:xfrm>
            </p:contentPart>
          </mc:Choice>
          <mc:Fallback>
            <p:pic>
              <p:nvPicPr>
                <p:cNvPr id="177" name="Freihand 176">
                  <a:extLst>
                    <a:ext uri="{FF2B5EF4-FFF2-40B4-BE49-F238E27FC236}">
                      <a16:creationId xmlns:a16="http://schemas.microsoft.com/office/drawing/2014/main" id="{02CF59BB-B16A-E53B-CD89-1571749167CE}"/>
                    </a:ext>
                  </a:extLst>
                </p:cNvPr>
                <p:cNvPicPr/>
                <p:nvPr/>
              </p:nvPicPr>
              <p:blipFill>
                <a:blip r:embed="rId735"/>
                <a:stretch>
                  <a:fillRect/>
                </a:stretch>
              </p:blipFill>
              <p:spPr>
                <a:xfrm>
                  <a:off x="2364515" y="3409948"/>
                  <a:ext cx="1854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183" name="Freihand 182">
                  <a:extLst>
                    <a:ext uri="{FF2B5EF4-FFF2-40B4-BE49-F238E27FC236}">
                      <a16:creationId xmlns:a16="http://schemas.microsoft.com/office/drawing/2014/main" id="{865A322E-3632-C80F-C3F4-649E7BB44546}"/>
                    </a:ext>
                  </a:extLst>
                </p14:cNvPr>
                <p14:cNvContentPartPr/>
                <p14:nvPr/>
              </p14:nvContentPartPr>
              <p14:xfrm>
                <a:off x="1919195" y="3499588"/>
                <a:ext cx="127800" cy="21960"/>
              </p14:xfrm>
            </p:contentPart>
          </mc:Choice>
          <mc:Fallback>
            <p:pic>
              <p:nvPicPr>
                <p:cNvPr id="183" name="Freihand 182">
                  <a:extLst>
                    <a:ext uri="{FF2B5EF4-FFF2-40B4-BE49-F238E27FC236}">
                      <a16:creationId xmlns:a16="http://schemas.microsoft.com/office/drawing/2014/main" id="{865A322E-3632-C80F-C3F4-649E7BB44546}"/>
                    </a:ext>
                  </a:extLst>
                </p:cNvPr>
                <p:cNvPicPr/>
                <p:nvPr/>
              </p:nvPicPr>
              <p:blipFill>
                <a:blip r:embed="rId737"/>
                <a:stretch>
                  <a:fillRect/>
                </a:stretch>
              </p:blipFill>
              <p:spPr>
                <a:xfrm>
                  <a:off x="1910555" y="3490948"/>
                  <a:ext cx="145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184" name="Freihand 183">
                  <a:extLst>
                    <a:ext uri="{FF2B5EF4-FFF2-40B4-BE49-F238E27FC236}">
                      <a16:creationId xmlns:a16="http://schemas.microsoft.com/office/drawing/2014/main" id="{49DD8DED-8B65-2852-E1AE-00CFBCA4A284}"/>
                    </a:ext>
                  </a:extLst>
                </p14:cNvPr>
                <p14:cNvContentPartPr/>
                <p14:nvPr/>
              </p14:nvContentPartPr>
              <p14:xfrm>
                <a:off x="2005235" y="3454948"/>
                <a:ext cx="67320" cy="195120"/>
              </p14:xfrm>
            </p:contentPart>
          </mc:Choice>
          <mc:Fallback>
            <p:pic>
              <p:nvPicPr>
                <p:cNvPr id="184" name="Freihand 183">
                  <a:extLst>
                    <a:ext uri="{FF2B5EF4-FFF2-40B4-BE49-F238E27FC236}">
                      <a16:creationId xmlns:a16="http://schemas.microsoft.com/office/drawing/2014/main" id="{49DD8DED-8B65-2852-E1AE-00CFBCA4A284}"/>
                    </a:ext>
                  </a:extLst>
                </p:cNvPr>
                <p:cNvPicPr/>
                <p:nvPr/>
              </p:nvPicPr>
              <p:blipFill>
                <a:blip r:embed="rId739"/>
                <a:stretch>
                  <a:fillRect/>
                </a:stretch>
              </p:blipFill>
              <p:spPr>
                <a:xfrm>
                  <a:off x="1996595" y="3446308"/>
                  <a:ext cx="849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2" name="Freihand 461">
                  <a:extLst>
                    <a:ext uri="{FF2B5EF4-FFF2-40B4-BE49-F238E27FC236}">
                      <a16:creationId xmlns:a16="http://schemas.microsoft.com/office/drawing/2014/main" id="{1DAE9998-3F0D-A66F-87A8-6C8C6BBEA8E7}"/>
                    </a:ext>
                  </a:extLst>
                </p14:cNvPr>
                <p14:cNvContentPartPr/>
                <p14:nvPr/>
              </p14:nvContentPartPr>
              <p14:xfrm>
                <a:off x="622835" y="146908"/>
                <a:ext cx="144360" cy="164880"/>
              </p14:xfrm>
            </p:contentPart>
          </mc:Choice>
          <mc:Fallback>
            <p:pic>
              <p:nvPicPr>
                <p:cNvPr id="462" name="Freihand 461">
                  <a:extLst>
                    <a:ext uri="{FF2B5EF4-FFF2-40B4-BE49-F238E27FC236}">
                      <a16:creationId xmlns:a16="http://schemas.microsoft.com/office/drawing/2014/main" id="{1DAE9998-3F0D-A66F-87A8-6C8C6BBEA8E7}"/>
                    </a:ext>
                  </a:extLst>
                </p:cNvPr>
                <p:cNvPicPr/>
                <p:nvPr/>
              </p:nvPicPr>
              <p:blipFill>
                <a:blip r:embed="rId741"/>
                <a:stretch>
                  <a:fillRect/>
                </a:stretch>
              </p:blipFill>
              <p:spPr>
                <a:xfrm>
                  <a:off x="613835" y="137908"/>
                  <a:ext cx="162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3" name="Freihand 462">
                  <a:extLst>
                    <a:ext uri="{FF2B5EF4-FFF2-40B4-BE49-F238E27FC236}">
                      <a16:creationId xmlns:a16="http://schemas.microsoft.com/office/drawing/2014/main" id="{8A9D1E6F-43BE-E6A1-80F6-1A48949473F4}"/>
                    </a:ext>
                  </a:extLst>
                </p14:cNvPr>
                <p14:cNvContentPartPr/>
                <p14:nvPr/>
              </p14:nvContentPartPr>
              <p14:xfrm>
                <a:off x="774035" y="172828"/>
                <a:ext cx="419400" cy="109800"/>
              </p14:xfrm>
            </p:contentPart>
          </mc:Choice>
          <mc:Fallback>
            <p:pic>
              <p:nvPicPr>
                <p:cNvPr id="463" name="Freihand 462">
                  <a:extLst>
                    <a:ext uri="{FF2B5EF4-FFF2-40B4-BE49-F238E27FC236}">
                      <a16:creationId xmlns:a16="http://schemas.microsoft.com/office/drawing/2014/main" id="{8A9D1E6F-43BE-E6A1-80F6-1A48949473F4}"/>
                    </a:ext>
                  </a:extLst>
                </p:cNvPr>
                <p:cNvPicPr/>
                <p:nvPr/>
              </p:nvPicPr>
              <p:blipFill>
                <a:blip r:embed="rId743"/>
                <a:stretch>
                  <a:fillRect/>
                </a:stretch>
              </p:blipFill>
              <p:spPr>
                <a:xfrm>
                  <a:off x="765395" y="163828"/>
                  <a:ext cx="437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4" name="Freihand 463">
                  <a:extLst>
                    <a:ext uri="{FF2B5EF4-FFF2-40B4-BE49-F238E27FC236}">
                      <a16:creationId xmlns:a16="http://schemas.microsoft.com/office/drawing/2014/main" id="{6C05D0A4-C263-9B4C-A3B8-9533D546D027}"/>
                    </a:ext>
                  </a:extLst>
                </p14:cNvPr>
                <p14:cNvContentPartPr/>
                <p14:nvPr/>
              </p14:nvContentPartPr>
              <p14:xfrm>
                <a:off x="1236635" y="190828"/>
                <a:ext cx="192960" cy="86400"/>
              </p14:xfrm>
            </p:contentPart>
          </mc:Choice>
          <mc:Fallback>
            <p:pic>
              <p:nvPicPr>
                <p:cNvPr id="464" name="Freihand 463">
                  <a:extLst>
                    <a:ext uri="{FF2B5EF4-FFF2-40B4-BE49-F238E27FC236}">
                      <a16:creationId xmlns:a16="http://schemas.microsoft.com/office/drawing/2014/main" id="{6C05D0A4-C263-9B4C-A3B8-9533D546D027}"/>
                    </a:ext>
                  </a:extLst>
                </p:cNvPr>
                <p:cNvPicPr/>
                <p:nvPr/>
              </p:nvPicPr>
              <p:blipFill>
                <a:blip r:embed="rId745"/>
                <a:stretch>
                  <a:fillRect/>
                </a:stretch>
              </p:blipFill>
              <p:spPr>
                <a:xfrm>
                  <a:off x="1227995" y="182188"/>
                  <a:ext cx="210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65" name="Freihand 464">
                  <a:extLst>
                    <a:ext uri="{FF2B5EF4-FFF2-40B4-BE49-F238E27FC236}">
                      <a16:creationId xmlns:a16="http://schemas.microsoft.com/office/drawing/2014/main" id="{081C0EA7-CF7D-04B1-1E00-BF06B9154800}"/>
                    </a:ext>
                  </a:extLst>
                </p14:cNvPr>
                <p14:cNvContentPartPr/>
                <p14:nvPr/>
              </p14:nvContentPartPr>
              <p14:xfrm>
                <a:off x="1481435" y="170668"/>
                <a:ext cx="78480" cy="97200"/>
              </p14:xfrm>
            </p:contentPart>
          </mc:Choice>
          <mc:Fallback>
            <p:pic>
              <p:nvPicPr>
                <p:cNvPr id="465" name="Freihand 464">
                  <a:extLst>
                    <a:ext uri="{FF2B5EF4-FFF2-40B4-BE49-F238E27FC236}">
                      <a16:creationId xmlns:a16="http://schemas.microsoft.com/office/drawing/2014/main" id="{081C0EA7-CF7D-04B1-1E00-BF06B9154800}"/>
                    </a:ext>
                  </a:extLst>
                </p:cNvPr>
                <p:cNvPicPr/>
                <p:nvPr/>
              </p:nvPicPr>
              <p:blipFill>
                <a:blip r:embed="rId747"/>
                <a:stretch>
                  <a:fillRect/>
                </a:stretch>
              </p:blipFill>
              <p:spPr>
                <a:xfrm>
                  <a:off x="1472435" y="162028"/>
                  <a:ext cx="96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66" name="Freihand 465">
                  <a:extLst>
                    <a:ext uri="{FF2B5EF4-FFF2-40B4-BE49-F238E27FC236}">
                      <a16:creationId xmlns:a16="http://schemas.microsoft.com/office/drawing/2014/main" id="{69F672A5-1D8A-F541-FA94-8D2EE8426D6F}"/>
                    </a:ext>
                  </a:extLst>
                </p14:cNvPr>
                <p14:cNvContentPartPr/>
                <p14:nvPr/>
              </p14:nvContentPartPr>
              <p14:xfrm>
                <a:off x="1572155" y="126748"/>
                <a:ext cx="236880" cy="134640"/>
              </p14:xfrm>
            </p:contentPart>
          </mc:Choice>
          <mc:Fallback>
            <p:pic>
              <p:nvPicPr>
                <p:cNvPr id="466" name="Freihand 465">
                  <a:extLst>
                    <a:ext uri="{FF2B5EF4-FFF2-40B4-BE49-F238E27FC236}">
                      <a16:creationId xmlns:a16="http://schemas.microsoft.com/office/drawing/2014/main" id="{69F672A5-1D8A-F541-FA94-8D2EE8426D6F}"/>
                    </a:ext>
                  </a:extLst>
                </p:cNvPr>
                <p:cNvPicPr/>
                <p:nvPr/>
              </p:nvPicPr>
              <p:blipFill>
                <a:blip r:embed="rId749"/>
                <a:stretch>
                  <a:fillRect/>
                </a:stretch>
              </p:blipFill>
              <p:spPr>
                <a:xfrm>
                  <a:off x="1563155" y="118108"/>
                  <a:ext cx="254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67" name="Freihand 466">
                  <a:extLst>
                    <a:ext uri="{FF2B5EF4-FFF2-40B4-BE49-F238E27FC236}">
                      <a16:creationId xmlns:a16="http://schemas.microsoft.com/office/drawing/2014/main" id="{A3FA1503-07F8-81B6-0DD9-F0506DA28DB2}"/>
                    </a:ext>
                  </a:extLst>
                </p14:cNvPr>
                <p14:cNvContentPartPr/>
                <p14:nvPr/>
              </p14:nvContentPartPr>
              <p14:xfrm>
                <a:off x="1826675" y="73468"/>
                <a:ext cx="204840" cy="303480"/>
              </p14:xfrm>
            </p:contentPart>
          </mc:Choice>
          <mc:Fallback>
            <p:pic>
              <p:nvPicPr>
                <p:cNvPr id="467" name="Freihand 466">
                  <a:extLst>
                    <a:ext uri="{FF2B5EF4-FFF2-40B4-BE49-F238E27FC236}">
                      <a16:creationId xmlns:a16="http://schemas.microsoft.com/office/drawing/2014/main" id="{A3FA1503-07F8-81B6-0DD9-F0506DA28DB2}"/>
                    </a:ext>
                  </a:extLst>
                </p:cNvPr>
                <p:cNvPicPr/>
                <p:nvPr/>
              </p:nvPicPr>
              <p:blipFill>
                <a:blip r:embed="rId751"/>
                <a:stretch>
                  <a:fillRect/>
                </a:stretch>
              </p:blipFill>
              <p:spPr>
                <a:xfrm>
                  <a:off x="1818035" y="64828"/>
                  <a:ext cx="2224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68" name="Freihand 467">
                  <a:extLst>
                    <a:ext uri="{FF2B5EF4-FFF2-40B4-BE49-F238E27FC236}">
                      <a16:creationId xmlns:a16="http://schemas.microsoft.com/office/drawing/2014/main" id="{C345B6A6-A18F-6F0C-2418-33678327D878}"/>
                    </a:ext>
                  </a:extLst>
                </p14:cNvPr>
                <p14:cNvContentPartPr/>
                <p14:nvPr/>
              </p14:nvContentPartPr>
              <p14:xfrm>
                <a:off x="1231235" y="448588"/>
                <a:ext cx="170640" cy="103320"/>
              </p14:xfrm>
            </p:contentPart>
          </mc:Choice>
          <mc:Fallback>
            <p:pic>
              <p:nvPicPr>
                <p:cNvPr id="468" name="Freihand 467">
                  <a:extLst>
                    <a:ext uri="{FF2B5EF4-FFF2-40B4-BE49-F238E27FC236}">
                      <a16:creationId xmlns:a16="http://schemas.microsoft.com/office/drawing/2014/main" id="{C345B6A6-A18F-6F0C-2418-33678327D878}"/>
                    </a:ext>
                  </a:extLst>
                </p:cNvPr>
                <p:cNvPicPr/>
                <p:nvPr/>
              </p:nvPicPr>
              <p:blipFill>
                <a:blip r:embed="rId753"/>
                <a:stretch>
                  <a:fillRect/>
                </a:stretch>
              </p:blipFill>
              <p:spPr>
                <a:xfrm>
                  <a:off x="1222235" y="439948"/>
                  <a:ext cx="188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69" name="Freihand 468">
                  <a:extLst>
                    <a:ext uri="{FF2B5EF4-FFF2-40B4-BE49-F238E27FC236}">
                      <a16:creationId xmlns:a16="http://schemas.microsoft.com/office/drawing/2014/main" id="{80039DA8-5613-6A5B-CDEB-7D828C2A4F3B}"/>
                    </a:ext>
                  </a:extLst>
                </p14:cNvPr>
                <p14:cNvContentPartPr/>
                <p14:nvPr/>
              </p14:nvContentPartPr>
              <p14:xfrm>
                <a:off x="1436795" y="402508"/>
                <a:ext cx="135000" cy="139680"/>
              </p14:xfrm>
            </p:contentPart>
          </mc:Choice>
          <mc:Fallback>
            <p:pic>
              <p:nvPicPr>
                <p:cNvPr id="469" name="Freihand 468">
                  <a:extLst>
                    <a:ext uri="{FF2B5EF4-FFF2-40B4-BE49-F238E27FC236}">
                      <a16:creationId xmlns:a16="http://schemas.microsoft.com/office/drawing/2014/main" id="{80039DA8-5613-6A5B-CDEB-7D828C2A4F3B}"/>
                    </a:ext>
                  </a:extLst>
                </p:cNvPr>
                <p:cNvPicPr/>
                <p:nvPr/>
              </p:nvPicPr>
              <p:blipFill>
                <a:blip r:embed="rId755"/>
                <a:stretch>
                  <a:fillRect/>
                </a:stretch>
              </p:blipFill>
              <p:spPr>
                <a:xfrm>
                  <a:off x="1428155" y="393508"/>
                  <a:ext cx="152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0" name="Freihand 469">
                  <a:extLst>
                    <a:ext uri="{FF2B5EF4-FFF2-40B4-BE49-F238E27FC236}">
                      <a16:creationId xmlns:a16="http://schemas.microsoft.com/office/drawing/2014/main" id="{57046F22-B3B5-ACF5-3487-3071B5DF38F8}"/>
                    </a:ext>
                  </a:extLst>
                </p14:cNvPr>
                <p14:cNvContentPartPr/>
                <p14:nvPr/>
              </p14:nvContentPartPr>
              <p14:xfrm>
                <a:off x="1598435" y="335908"/>
                <a:ext cx="141480" cy="205560"/>
              </p14:xfrm>
            </p:contentPart>
          </mc:Choice>
          <mc:Fallback>
            <p:pic>
              <p:nvPicPr>
                <p:cNvPr id="470" name="Freihand 469">
                  <a:extLst>
                    <a:ext uri="{FF2B5EF4-FFF2-40B4-BE49-F238E27FC236}">
                      <a16:creationId xmlns:a16="http://schemas.microsoft.com/office/drawing/2014/main" id="{57046F22-B3B5-ACF5-3487-3071B5DF38F8}"/>
                    </a:ext>
                  </a:extLst>
                </p:cNvPr>
                <p:cNvPicPr/>
                <p:nvPr/>
              </p:nvPicPr>
              <p:blipFill>
                <a:blip r:embed="rId757"/>
                <a:stretch>
                  <a:fillRect/>
                </a:stretch>
              </p:blipFill>
              <p:spPr>
                <a:xfrm>
                  <a:off x="1589795" y="326908"/>
                  <a:ext cx="159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1" name="Freihand 470">
                  <a:extLst>
                    <a:ext uri="{FF2B5EF4-FFF2-40B4-BE49-F238E27FC236}">
                      <a16:creationId xmlns:a16="http://schemas.microsoft.com/office/drawing/2014/main" id="{6F82DC24-E5E6-7D01-F7E4-7B5F0F524A55}"/>
                    </a:ext>
                  </a:extLst>
                </p14:cNvPr>
                <p14:cNvContentPartPr/>
                <p14:nvPr/>
              </p14:nvContentPartPr>
              <p14:xfrm>
                <a:off x="1727675" y="483868"/>
                <a:ext cx="22320" cy="12960"/>
              </p14:xfrm>
            </p:contentPart>
          </mc:Choice>
          <mc:Fallback>
            <p:pic>
              <p:nvPicPr>
                <p:cNvPr id="471" name="Freihand 470">
                  <a:extLst>
                    <a:ext uri="{FF2B5EF4-FFF2-40B4-BE49-F238E27FC236}">
                      <a16:creationId xmlns:a16="http://schemas.microsoft.com/office/drawing/2014/main" id="{6F82DC24-E5E6-7D01-F7E4-7B5F0F524A55}"/>
                    </a:ext>
                  </a:extLst>
                </p:cNvPr>
                <p:cNvPicPr/>
                <p:nvPr/>
              </p:nvPicPr>
              <p:blipFill>
                <a:blip r:embed="rId759"/>
                <a:stretch>
                  <a:fillRect/>
                </a:stretch>
              </p:blipFill>
              <p:spPr>
                <a:xfrm>
                  <a:off x="1718675" y="475228"/>
                  <a:ext cx="39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72" name="Freihand 471">
                  <a:extLst>
                    <a:ext uri="{FF2B5EF4-FFF2-40B4-BE49-F238E27FC236}">
                      <a16:creationId xmlns:a16="http://schemas.microsoft.com/office/drawing/2014/main" id="{B6F8C305-2085-434F-4BC9-4C77A6FA3C99}"/>
                    </a:ext>
                  </a:extLst>
                </p14:cNvPr>
                <p14:cNvContentPartPr/>
                <p14:nvPr/>
              </p14:nvContentPartPr>
              <p14:xfrm>
                <a:off x="1765835" y="330868"/>
                <a:ext cx="207360" cy="204840"/>
              </p14:xfrm>
            </p:contentPart>
          </mc:Choice>
          <mc:Fallback>
            <p:pic>
              <p:nvPicPr>
                <p:cNvPr id="472" name="Freihand 471">
                  <a:extLst>
                    <a:ext uri="{FF2B5EF4-FFF2-40B4-BE49-F238E27FC236}">
                      <a16:creationId xmlns:a16="http://schemas.microsoft.com/office/drawing/2014/main" id="{B6F8C305-2085-434F-4BC9-4C77A6FA3C99}"/>
                    </a:ext>
                  </a:extLst>
                </p:cNvPr>
                <p:cNvPicPr/>
                <p:nvPr/>
              </p:nvPicPr>
              <p:blipFill>
                <a:blip r:embed="rId761"/>
                <a:stretch>
                  <a:fillRect/>
                </a:stretch>
              </p:blipFill>
              <p:spPr>
                <a:xfrm>
                  <a:off x="1756835" y="321868"/>
                  <a:ext cx="225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9" name="Freihand 478">
                  <a:extLst>
                    <a:ext uri="{FF2B5EF4-FFF2-40B4-BE49-F238E27FC236}">
                      <a16:creationId xmlns:a16="http://schemas.microsoft.com/office/drawing/2014/main" id="{759B6F8A-1F7F-A505-6E0B-21DA66D63F27}"/>
                    </a:ext>
                  </a:extLst>
                </p14:cNvPr>
                <p14:cNvContentPartPr/>
                <p14:nvPr/>
              </p14:nvContentPartPr>
              <p14:xfrm>
                <a:off x="3539555" y="126273"/>
                <a:ext cx="326880" cy="78120"/>
              </p14:xfrm>
            </p:contentPart>
          </mc:Choice>
          <mc:Fallback>
            <p:pic>
              <p:nvPicPr>
                <p:cNvPr id="479" name="Freihand 478">
                  <a:extLst>
                    <a:ext uri="{FF2B5EF4-FFF2-40B4-BE49-F238E27FC236}">
                      <a16:creationId xmlns:a16="http://schemas.microsoft.com/office/drawing/2014/main" id="{759B6F8A-1F7F-A505-6E0B-21DA66D63F27}"/>
                    </a:ext>
                  </a:extLst>
                </p:cNvPr>
                <p:cNvPicPr/>
                <p:nvPr/>
              </p:nvPicPr>
              <p:blipFill>
                <a:blip r:embed="rId763"/>
                <a:stretch>
                  <a:fillRect/>
                </a:stretch>
              </p:blipFill>
              <p:spPr>
                <a:xfrm>
                  <a:off x="3530555" y="117273"/>
                  <a:ext cx="344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80" name="Freihand 479">
                  <a:extLst>
                    <a:ext uri="{FF2B5EF4-FFF2-40B4-BE49-F238E27FC236}">
                      <a16:creationId xmlns:a16="http://schemas.microsoft.com/office/drawing/2014/main" id="{0D377068-E2D5-AFF6-9A7D-E66ECA5D5EEF}"/>
                    </a:ext>
                  </a:extLst>
                </p14:cNvPr>
                <p14:cNvContentPartPr/>
                <p14:nvPr/>
              </p14:nvContentPartPr>
              <p14:xfrm>
                <a:off x="3449555" y="93153"/>
                <a:ext cx="230760" cy="181440"/>
              </p14:xfrm>
            </p:contentPart>
          </mc:Choice>
          <mc:Fallback>
            <p:pic>
              <p:nvPicPr>
                <p:cNvPr id="480" name="Freihand 479">
                  <a:extLst>
                    <a:ext uri="{FF2B5EF4-FFF2-40B4-BE49-F238E27FC236}">
                      <a16:creationId xmlns:a16="http://schemas.microsoft.com/office/drawing/2014/main" id="{0D377068-E2D5-AFF6-9A7D-E66ECA5D5EEF}"/>
                    </a:ext>
                  </a:extLst>
                </p:cNvPr>
                <p:cNvPicPr/>
                <p:nvPr/>
              </p:nvPicPr>
              <p:blipFill>
                <a:blip r:embed="rId765"/>
                <a:stretch>
                  <a:fillRect/>
                </a:stretch>
              </p:blipFill>
              <p:spPr>
                <a:xfrm>
                  <a:off x="3440915" y="84153"/>
                  <a:ext cx="248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82" name="Freihand 481">
                  <a:extLst>
                    <a:ext uri="{FF2B5EF4-FFF2-40B4-BE49-F238E27FC236}">
                      <a16:creationId xmlns:a16="http://schemas.microsoft.com/office/drawing/2014/main" id="{11DB0CD0-B8CF-B7EB-A789-616E2C857015}"/>
                    </a:ext>
                  </a:extLst>
                </p14:cNvPr>
                <p14:cNvContentPartPr/>
                <p14:nvPr/>
              </p14:nvContentPartPr>
              <p14:xfrm>
                <a:off x="3961835" y="71913"/>
                <a:ext cx="150120" cy="143280"/>
              </p14:xfrm>
            </p:contentPart>
          </mc:Choice>
          <mc:Fallback>
            <p:pic>
              <p:nvPicPr>
                <p:cNvPr id="482" name="Freihand 481">
                  <a:extLst>
                    <a:ext uri="{FF2B5EF4-FFF2-40B4-BE49-F238E27FC236}">
                      <a16:creationId xmlns:a16="http://schemas.microsoft.com/office/drawing/2014/main" id="{11DB0CD0-B8CF-B7EB-A789-616E2C857015}"/>
                    </a:ext>
                  </a:extLst>
                </p:cNvPr>
                <p:cNvPicPr/>
                <p:nvPr/>
              </p:nvPicPr>
              <p:blipFill>
                <a:blip r:embed="rId767"/>
                <a:stretch>
                  <a:fillRect/>
                </a:stretch>
              </p:blipFill>
              <p:spPr>
                <a:xfrm>
                  <a:off x="3952835" y="62913"/>
                  <a:ext cx="167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83" name="Freihand 482">
                  <a:extLst>
                    <a:ext uri="{FF2B5EF4-FFF2-40B4-BE49-F238E27FC236}">
                      <a16:creationId xmlns:a16="http://schemas.microsoft.com/office/drawing/2014/main" id="{64273B3C-B808-6BB6-1042-B3316981E970}"/>
                    </a:ext>
                  </a:extLst>
                </p14:cNvPr>
                <p14:cNvContentPartPr/>
                <p14:nvPr/>
              </p14:nvContentPartPr>
              <p14:xfrm>
                <a:off x="4118075" y="63993"/>
                <a:ext cx="398160" cy="231840"/>
              </p14:xfrm>
            </p:contentPart>
          </mc:Choice>
          <mc:Fallback>
            <p:pic>
              <p:nvPicPr>
                <p:cNvPr id="483" name="Freihand 482">
                  <a:extLst>
                    <a:ext uri="{FF2B5EF4-FFF2-40B4-BE49-F238E27FC236}">
                      <a16:creationId xmlns:a16="http://schemas.microsoft.com/office/drawing/2014/main" id="{64273B3C-B808-6BB6-1042-B3316981E970}"/>
                    </a:ext>
                  </a:extLst>
                </p:cNvPr>
                <p:cNvPicPr/>
                <p:nvPr/>
              </p:nvPicPr>
              <p:blipFill>
                <a:blip r:embed="rId769"/>
                <a:stretch>
                  <a:fillRect/>
                </a:stretch>
              </p:blipFill>
              <p:spPr>
                <a:xfrm>
                  <a:off x="4109075" y="54993"/>
                  <a:ext cx="4158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4" name="Freihand 483">
                  <a:extLst>
                    <a:ext uri="{FF2B5EF4-FFF2-40B4-BE49-F238E27FC236}">
                      <a16:creationId xmlns:a16="http://schemas.microsoft.com/office/drawing/2014/main" id="{20FE68C5-6A96-8E47-23F7-504B42188ECD}"/>
                    </a:ext>
                  </a:extLst>
                </p14:cNvPr>
                <p14:cNvContentPartPr/>
                <p14:nvPr/>
              </p14:nvContentPartPr>
              <p14:xfrm>
                <a:off x="4523795" y="50313"/>
                <a:ext cx="27360" cy="14040"/>
              </p14:xfrm>
            </p:contentPart>
          </mc:Choice>
          <mc:Fallback>
            <p:pic>
              <p:nvPicPr>
                <p:cNvPr id="484" name="Freihand 483">
                  <a:extLst>
                    <a:ext uri="{FF2B5EF4-FFF2-40B4-BE49-F238E27FC236}">
                      <a16:creationId xmlns:a16="http://schemas.microsoft.com/office/drawing/2014/main" id="{20FE68C5-6A96-8E47-23F7-504B42188ECD}"/>
                    </a:ext>
                  </a:extLst>
                </p:cNvPr>
                <p:cNvPicPr/>
                <p:nvPr/>
              </p:nvPicPr>
              <p:blipFill>
                <a:blip r:embed="rId771"/>
                <a:stretch>
                  <a:fillRect/>
                </a:stretch>
              </p:blipFill>
              <p:spPr>
                <a:xfrm>
                  <a:off x="4514795" y="41313"/>
                  <a:ext cx="45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5" name="Freihand 484">
                  <a:extLst>
                    <a:ext uri="{FF2B5EF4-FFF2-40B4-BE49-F238E27FC236}">
                      <a16:creationId xmlns:a16="http://schemas.microsoft.com/office/drawing/2014/main" id="{A7106ACC-B66D-7EF5-1A45-B218C77D44C2}"/>
                    </a:ext>
                  </a:extLst>
                </p14:cNvPr>
                <p14:cNvContentPartPr/>
                <p14:nvPr/>
              </p14:nvContentPartPr>
              <p14:xfrm>
                <a:off x="4595075" y="20433"/>
                <a:ext cx="138960" cy="215640"/>
              </p14:xfrm>
            </p:contentPart>
          </mc:Choice>
          <mc:Fallback>
            <p:pic>
              <p:nvPicPr>
                <p:cNvPr id="485" name="Freihand 484">
                  <a:extLst>
                    <a:ext uri="{FF2B5EF4-FFF2-40B4-BE49-F238E27FC236}">
                      <a16:creationId xmlns:a16="http://schemas.microsoft.com/office/drawing/2014/main" id="{A7106ACC-B66D-7EF5-1A45-B218C77D44C2}"/>
                    </a:ext>
                  </a:extLst>
                </p:cNvPr>
                <p:cNvPicPr/>
                <p:nvPr/>
              </p:nvPicPr>
              <p:blipFill>
                <a:blip r:embed="rId773"/>
                <a:stretch>
                  <a:fillRect/>
                </a:stretch>
              </p:blipFill>
              <p:spPr>
                <a:xfrm>
                  <a:off x="4586075" y="11793"/>
                  <a:ext cx="156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86" name="Freihand 485">
                  <a:extLst>
                    <a:ext uri="{FF2B5EF4-FFF2-40B4-BE49-F238E27FC236}">
                      <a16:creationId xmlns:a16="http://schemas.microsoft.com/office/drawing/2014/main" id="{5C990EDC-1ED5-C2DE-8D87-1855B4370CE5}"/>
                    </a:ext>
                  </a:extLst>
                </p14:cNvPr>
                <p14:cNvContentPartPr/>
                <p14:nvPr/>
              </p14:nvContentPartPr>
              <p14:xfrm>
                <a:off x="4763195" y="35913"/>
                <a:ext cx="100440" cy="178560"/>
              </p14:xfrm>
            </p:contentPart>
          </mc:Choice>
          <mc:Fallback>
            <p:pic>
              <p:nvPicPr>
                <p:cNvPr id="486" name="Freihand 485">
                  <a:extLst>
                    <a:ext uri="{FF2B5EF4-FFF2-40B4-BE49-F238E27FC236}">
                      <a16:creationId xmlns:a16="http://schemas.microsoft.com/office/drawing/2014/main" id="{5C990EDC-1ED5-C2DE-8D87-1855B4370CE5}"/>
                    </a:ext>
                  </a:extLst>
                </p:cNvPr>
                <p:cNvPicPr/>
                <p:nvPr/>
              </p:nvPicPr>
              <p:blipFill>
                <a:blip r:embed="rId775"/>
                <a:stretch>
                  <a:fillRect/>
                </a:stretch>
              </p:blipFill>
              <p:spPr>
                <a:xfrm>
                  <a:off x="4754195" y="26913"/>
                  <a:ext cx="118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7" name="Freihand 486">
                  <a:extLst>
                    <a:ext uri="{FF2B5EF4-FFF2-40B4-BE49-F238E27FC236}">
                      <a16:creationId xmlns:a16="http://schemas.microsoft.com/office/drawing/2014/main" id="{3E59DF4D-5F96-52DE-2A74-6C6C07808E43}"/>
                    </a:ext>
                  </a:extLst>
                </p14:cNvPr>
                <p14:cNvContentPartPr/>
                <p14:nvPr/>
              </p14:nvContentPartPr>
              <p14:xfrm>
                <a:off x="4926635" y="114033"/>
                <a:ext cx="331560" cy="69120"/>
              </p14:xfrm>
            </p:contentPart>
          </mc:Choice>
          <mc:Fallback>
            <p:pic>
              <p:nvPicPr>
                <p:cNvPr id="487" name="Freihand 486">
                  <a:extLst>
                    <a:ext uri="{FF2B5EF4-FFF2-40B4-BE49-F238E27FC236}">
                      <a16:creationId xmlns:a16="http://schemas.microsoft.com/office/drawing/2014/main" id="{3E59DF4D-5F96-52DE-2A74-6C6C07808E43}"/>
                    </a:ext>
                  </a:extLst>
                </p:cNvPr>
                <p:cNvPicPr/>
                <p:nvPr/>
              </p:nvPicPr>
              <p:blipFill>
                <a:blip r:embed="rId777"/>
                <a:stretch>
                  <a:fillRect/>
                </a:stretch>
              </p:blipFill>
              <p:spPr>
                <a:xfrm>
                  <a:off x="4917995" y="105393"/>
                  <a:ext cx="349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88" name="Freihand 487">
                  <a:extLst>
                    <a:ext uri="{FF2B5EF4-FFF2-40B4-BE49-F238E27FC236}">
                      <a16:creationId xmlns:a16="http://schemas.microsoft.com/office/drawing/2014/main" id="{47E0F418-CFA4-3544-0517-85BF01D0C3EA}"/>
                    </a:ext>
                  </a:extLst>
                </p14:cNvPr>
                <p14:cNvContentPartPr/>
                <p14:nvPr/>
              </p14:nvContentPartPr>
              <p14:xfrm>
                <a:off x="5394995" y="93873"/>
                <a:ext cx="115560" cy="118800"/>
              </p14:xfrm>
            </p:contentPart>
          </mc:Choice>
          <mc:Fallback>
            <p:pic>
              <p:nvPicPr>
                <p:cNvPr id="488" name="Freihand 487">
                  <a:extLst>
                    <a:ext uri="{FF2B5EF4-FFF2-40B4-BE49-F238E27FC236}">
                      <a16:creationId xmlns:a16="http://schemas.microsoft.com/office/drawing/2014/main" id="{47E0F418-CFA4-3544-0517-85BF01D0C3EA}"/>
                    </a:ext>
                  </a:extLst>
                </p:cNvPr>
                <p:cNvPicPr/>
                <p:nvPr/>
              </p:nvPicPr>
              <p:blipFill>
                <a:blip r:embed="rId779"/>
                <a:stretch>
                  <a:fillRect/>
                </a:stretch>
              </p:blipFill>
              <p:spPr>
                <a:xfrm>
                  <a:off x="5385995" y="85233"/>
                  <a:ext cx="133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89" name="Freihand 488">
                  <a:extLst>
                    <a:ext uri="{FF2B5EF4-FFF2-40B4-BE49-F238E27FC236}">
                      <a16:creationId xmlns:a16="http://schemas.microsoft.com/office/drawing/2014/main" id="{F12C9269-A6E0-A526-6561-8EB2661ABDCC}"/>
                    </a:ext>
                  </a:extLst>
                </p14:cNvPr>
                <p14:cNvContentPartPr/>
                <p14:nvPr/>
              </p14:nvContentPartPr>
              <p14:xfrm>
                <a:off x="5565275" y="147153"/>
                <a:ext cx="133200" cy="34200"/>
              </p14:xfrm>
            </p:contentPart>
          </mc:Choice>
          <mc:Fallback>
            <p:pic>
              <p:nvPicPr>
                <p:cNvPr id="489" name="Freihand 488">
                  <a:extLst>
                    <a:ext uri="{FF2B5EF4-FFF2-40B4-BE49-F238E27FC236}">
                      <a16:creationId xmlns:a16="http://schemas.microsoft.com/office/drawing/2014/main" id="{F12C9269-A6E0-A526-6561-8EB2661ABDCC}"/>
                    </a:ext>
                  </a:extLst>
                </p:cNvPr>
                <p:cNvPicPr/>
                <p:nvPr/>
              </p:nvPicPr>
              <p:blipFill>
                <a:blip r:embed="rId781"/>
                <a:stretch>
                  <a:fillRect/>
                </a:stretch>
              </p:blipFill>
              <p:spPr>
                <a:xfrm>
                  <a:off x="5556275" y="138513"/>
                  <a:ext cx="150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90" name="Freihand 489">
                  <a:extLst>
                    <a:ext uri="{FF2B5EF4-FFF2-40B4-BE49-F238E27FC236}">
                      <a16:creationId xmlns:a16="http://schemas.microsoft.com/office/drawing/2014/main" id="{B0C4A985-F5C9-3BA6-76D4-667178CAF57E}"/>
                    </a:ext>
                  </a:extLst>
                </p14:cNvPr>
                <p14:cNvContentPartPr/>
                <p14:nvPr/>
              </p14:nvContentPartPr>
              <p14:xfrm>
                <a:off x="5749595" y="69753"/>
                <a:ext cx="257760" cy="103320"/>
              </p14:xfrm>
            </p:contentPart>
          </mc:Choice>
          <mc:Fallback>
            <p:pic>
              <p:nvPicPr>
                <p:cNvPr id="490" name="Freihand 489">
                  <a:extLst>
                    <a:ext uri="{FF2B5EF4-FFF2-40B4-BE49-F238E27FC236}">
                      <a16:creationId xmlns:a16="http://schemas.microsoft.com/office/drawing/2014/main" id="{B0C4A985-F5C9-3BA6-76D4-667178CAF57E}"/>
                    </a:ext>
                  </a:extLst>
                </p:cNvPr>
                <p:cNvPicPr/>
                <p:nvPr/>
              </p:nvPicPr>
              <p:blipFill>
                <a:blip r:embed="rId783"/>
                <a:stretch>
                  <a:fillRect/>
                </a:stretch>
              </p:blipFill>
              <p:spPr>
                <a:xfrm>
                  <a:off x="5740955" y="61113"/>
                  <a:ext cx="275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91" name="Freihand 490">
                  <a:extLst>
                    <a:ext uri="{FF2B5EF4-FFF2-40B4-BE49-F238E27FC236}">
                      <a16:creationId xmlns:a16="http://schemas.microsoft.com/office/drawing/2014/main" id="{877B0C4E-F7AA-F90E-8EA7-0FEB92EC7929}"/>
                    </a:ext>
                  </a:extLst>
                </p14:cNvPr>
                <p14:cNvContentPartPr/>
                <p14:nvPr/>
              </p14:nvContentPartPr>
              <p14:xfrm>
                <a:off x="6043715" y="44553"/>
                <a:ext cx="158400" cy="110160"/>
              </p14:xfrm>
            </p:contentPart>
          </mc:Choice>
          <mc:Fallback>
            <p:pic>
              <p:nvPicPr>
                <p:cNvPr id="491" name="Freihand 490">
                  <a:extLst>
                    <a:ext uri="{FF2B5EF4-FFF2-40B4-BE49-F238E27FC236}">
                      <a16:creationId xmlns:a16="http://schemas.microsoft.com/office/drawing/2014/main" id="{877B0C4E-F7AA-F90E-8EA7-0FEB92EC7929}"/>
                    </a:ext>
                  </a:extLst>
                </p:cNvPr>
                <p:cNvPicPr/>
                <p:nvPr/>
              </p:nvPicPr>
              <p:blipFill>
                <a:blip r:embed="rId785"/>
                <a:stretch>
                  <a:fillRect/>
                </a:stretch>
              </p:blipFill>
              <p:spPr>
                <a:xfrm>
                  <a:off x="6034715" y="35913"/>
                  <a:ext cx="176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92" name="Freihand 491">
                  <a:extLst>
                    <a:ext uri="{FF2B5EF4-FFF2-40B4-BE49-F238E27FC236}">
                      <a16:creationId xmlns:a16="http://schemas.microsoft.com/office/drawing/2014/main" id="{F2F345CB-74BA-8D2B-18EA-3452D7B4E447}"/>
                    </a:ext>
                  </a:extLst>
                </p14:cNvPr>
                <p14:cNvContentPartPr/>
                <p14:nvPr/>
              </p14:nvContentPartPr>
              <p14:xfrm>
                <a:off x="6179075" y="50673"/>
                <a:ext cx="271440" cy="136080"/>
              </p14:xfrm>
            </p:contentPart>
          </mc:Choice>
          <mc:Fallback>
            <p:pic>
              <p:nvPicPr>
                <p:cNvPr id="492" name="Freihand 491">
                  <a:extLst>
                    <a:ext uri="{FF2B5EF4-FFF2-40B4-BE49-F238E27FC236}">
                      <a16:creationId xmlns:a16="http://schemas.microsoft.com/office/drawing/2014/main" id="{F2F345CB-74BA-8D2B-18EA-3452D7B4E447}"/>
                    </a:ext>
                  </a:extLst>
                </p:cNvPr>
                <p:cNvPicPr/>
                <p:nvPr/>
              </p:nvPicPr>
              <p:blipFill>
                <a:blip r:embed="rId787"/>
                <a:stretch>
                  <a:fillRect/>
                </a:stretch>
              </p:blipFill>
              <p:spPr>
                <a:xfrm>
                  <a:off x="6170075" y="42033"/>
                  <a:ext cx="289080" cy="15372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C0B9A39-0BA8-5A6C-E864-A61766DD3EC6}"/>
                  </a:ext>
                </a:extLst>
              </p14:cNvPr>
              <p14:cNvContentPartPr/>
              <p14:nvPr/>
            </p14:nvContentPartPr>
            <p14:xfrm>
              <a:off x="943955" y="5589388"/>
              <a:ext cx="1791720" cy="82080"/>
            </p14:xfrm>
          </p:contentPart>
        </mc:Choice>
        <mc:Fallback>
          <p:pic>
            <p:nvPicPr>
              <p:cNvPr id="2" name="Freihand 1">
                <a:extLst>
                  <a:ext uri="{FF2B5EF4-FFF2-40B4-BE49-F238E27FC236}">
                    <a16:creationId xmlns:a16="http://schemas.microsoft.com/office/drawing/2014/main" id="{2C0B9A39-0BA8-5A6C-E864-A61766DD3EC6}"/>
                  </a:ext>
                </a:extLst>
              </p:cNvPr>
              <p:cNvPicPr/>
              <p:nvPr/>
            </p:nvPicPr>
            <p:blipFill>
              <a:blip r:embed="rId5"/>
              <a:stretch>
                <a:fillRect/>
              </a:stretch>
            </p:blipFill>
            <p:spPr>
              <a:xfrm>
                <a:off x="935315" y="5580388"/>
                <a:ext cx="1809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999D979-FD47-4ED4-3E15-6DAF9372E451}"/>
                  </a:ext>
                </a:extLst>
              </p14:cNvPr>
              <p14:cNvContentPartPr/>
              <p14:nvPr/>
            </p14:nvContentPartPr>
            <p14:xfrm>
              <a:off x="178955" y="4062988"/>
              <a:ext cx="1908720" cy="101520"/>
            </p14:xfrm>
          </p:contentPart>
        </mc:Choice>
        <mc:Fallback>
          <p:pic>
            <p:nvPicPr>
              <p:cNvPr id="3" name="Freihand 2">
                <a:extLst>
                  <a:ext uri="{FF2B5EF4-FFF2-40B4-BE49-F238E27FC236}">
                    <a16:creationId xmlns:a16="http://schemas.microsoft.com/office/drawing/2014/main" id="{E999D979-FD47-4ED4-3E15-6DAF9372E451}"/>
                  </a:ext>
                </a:extLst>
              </p:cNvPr>
              <p:cNvPicPr/>
              <p:nvPr/>
            </p:nvPicPr>
            <p:blipFill>
              <a:blip r:embed="rId7"/>
              <a:stretch>
                <a:fillRect/>
              </a:stretch>
            </p:blipFill>
            <p:spPr>
              <a:xfrm>
                <a:off x="170315" y="4053988"/>
                <a:ext cx="1926360" cy="119160"/>
              </a:xfrm>
              <a:prstGeom prst="rect">
                <a:avLst/>
              </a:prstGeom>
            </p:spPr>
          </p:pic>
        </mc:Fallback>
      </mc:AlternateContent>
      <p:grpSp>
        <p:nvGrpSpPr>
          <p:cNvPr id="24" name="Gruppieren 23">
            <a:extLst>
              <a:ext uri="{FF2B5EF4-FFF2-40B4-BE49-F238E27FC236}">
                <a16:creationId xmlns:a16="http://schemas.microsoft.com/office/drawing/2014/main" id="{EC08FB5E-0157-D625-AA04-AE6238CDA882}"/>
              </a:ext>
            </a:extLst>
          </p:cNvPr>
          <p:cNvGrpSpPr/>
          <p:nvPr/>
        </p:nvGrpSpPr>
        <p:grpSpPr>
          <a:xfrm>
            <a:off x="493955" y="3968668"/>
            <a:ext cx="2236320" cy="411120"/>
            <a:chOff x="493955" y="3968668"/>
            <a:chExt cx="2236320" cy="41112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8C6DEC93-9D3E-2DF1-2F45-5D3D07CD8FCB}"/>
                    </a:ext>
                  </a:extLst>
                </p14:cNvPr>
                <p14:cNvContentPartPr/>
                <p14:nvPr/>
              </p14:nvContentPartPr>
              <p14:xfrm>
                <a:off x="542915" y="4229308"/>
                <a:ext cx="30600" cy="112680"/>
              </p14:xfrm>
            </p:contentPart>
          </mc:Choice>
          <mc:Fallback>
            <p:pic>
              <p:nvPicPr>
                <p:cNvPr id="4" name="Freihand 3">
                  <a:extLst>
                    <a:ext uri="{FF2B5EF4-FFF2-40B4-BE49-F238E27FC236}">
                      <a16:creationId xmlns:a16="http://schemas.microsoft.com/office/drawing/2014/main" id="{8C6DEC93-9D3E-2DF1-2F45-5D3D07CD8FCB}"/>
                    </a:ext>
                  </a:extLst>
                </p:cNvPr>
                <p:cNvPicPr/>
                <p:nvPr/>
              </p:nvPicPr>
              <p:blipFill>
                <a:blip r:embed="rId9"/>
                <a:stretch>
                  <a:fillRect/>
                </a:stretch>
              </p:blipFill>
              <p:spPr>
                <a:xfrm>
                  <a:off x="533915" y="4220668"/>
                  <a:ext cx="48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577E7575-D17A-A039-2EB4-BC37C7DC7E48}"/>
                    </a:ext>
                  </a:extLst>
                </p14:cNvPr>
                <p14:cNvContentPartPr/>
                <p14:nvPr/>
              </p14:nvContentPartPr>
              <p14:xfrm>
                <a:off x="493955" y="4260628"/>
                <a:ext cx="149760" cy="38880"/>
              </p14:xfrm>
            </p:contentPart>
          </mc:Choice>
          <mc:Fallback>
            <p:pic>
              <p:nvPicPr>
                <p:cNvPr id="5" name="Freihand 4">
                  <a:extLst>
                    <a:ext uri="{FF2B5EF4-FFF2-40B4-BE49-F238E27FC236}">
                      <a16:creationId xmlns:a16="http://schemas.microsoft.com/office/drawing/2014/main" id="{577E7575-D17A-A039-2EB4-BC37C7DC7E48}"/>
                    </a:ext>
                  </a:extLst>
                </p:cNvPr>
                <p:cNvPicPr/>
                <p:nvPr/>
              </p:nvPicPr>
              <p:blipFill>
                <a:blip r:embed="rId11"/>
                <a:stretch>
                  <a:fillRect/>
                </a:stretch>
              </p:blipFill>
              <p:spPr>
                <a:xfrm>
                  <a:off x="484955" y="4251988"/>
                  <a:ext cx="167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77BEB62-3C7B-40D3-BFA2-6FA659C08081}"/>
                    </a:ext>
                  </a:extLst>
                </p14:cNvPr>
                <p14:cNvContentPartPr/>
                <p14:nvPr/>
              </p14:nvContentPartPr>
              <p14:xfrm>
                <a:off x="715715" y="4205908"/>
                <a:ext cx="280440" cy="173880"/>
              </p14:xfrm>
            </p:contentPart>
          </mc:Choice>
          <mc:Fallback>
            <p:pic>
              <p:nvPicPr>
                <p:cNvPr id="9" name="Freihand 8">
                  <a:extLst>
                    <a:ext uri="{FF2B5EF4-FFF2-40B4-BE49-F238E27FC236}">
                      <a16:creationId xmlns:a16="http://schemas.microsoft.com/office/drawing/2014/main" id="{977BEB62-3C7B-40D3-BFA2-6FA659C08081}"/>
                    </a:ext>
                  </a:extLst>
                </p:cNvPr>
                <p:cNvPicPr/>
                <p:nvPr/>
              </p:nvPicPr>
              <p:blipFill>
                <a:blip r:embed="rId13"/>
                <a:stretch>
                  <a:fillRect/>
                </a:stretch>
              </p:blipFill>
              <p:spPr>
                <a:xfrm>
                  <a:off x="707075" y="4197268"/>
                  <a:ext cx="298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4915932-4ED3-378C-1E83-A3DDB42518CA}"/>
                    </a:ext>
                  </a:extLst>
                </p14:cNvPr>
                <p14:cNvContentPartPr/>
                <p14:nvPr/>
              </p14:nvContentPartPr>
              <p14:xfrm>
                <a:off x="1024955" y="4208428"/>
                <a:ext cx="51840" cy="71280"/>
              </p14:xfrm>
            </p:contentPart>
          </mc:Choice>
          <mc:Fallback>
            <p:pic>
              <p:nvPicPr>
                <p:cNvPr id="10" name="Freihand 9">
                  <a:extLst>
                    <a:ext uri="{FF2B5EF4-FFF2-40B4-BE49-F238E27FC236}">
                      <a16:creationId xmlns:a16="http://schemas.microsoft.com/office/drawing/2014/main" id="{B4915932-4ED3-378C-1E83-A3DDB42518CA}"/>
                    </a:ext>
                  </a:extLst>
                </p:cNvPr>
                <p:cNvPicPr/>
                <p:nvPr/>
              </p:nvPicPr>
              <p:blipFill>
                <a:blip r:embed="rId15"/>
                <a:stretch>
                  <a:fillRect/>
                </a:stretch>
              </p:blipFill>
              <p:spPr>
                <a:xfrm>
                  <a:off x="1015955" y="4199788"/>
                  <a:ext cx="69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0C295D50-1CB2-25D6-849F-092363680FBB}"/>
                    </a:ext>
                  </a:extLst>
                </p14:cNvPr>
                <p14:cNvContentPartPr/>
                <p14:nvPr/>
              </p14:nvContentPartPr>
              <p14:xfrm>
                <a:off x="1107395" y="4212028"/>
                <a:ext cx="231840" cy="71280"/>
              </p14:xfrm>
            </p:contentPart>
          </mc:Choice>
          <mc:Fallback>
            <p:pic>
              <p:nvPicPr>
                <p:cNvPr id="11" name="Freihand 10">
                  <a:extLst>
                    <a:ext uri="{FF2B5EF4-FFF2-40B4-BE49-F238E27FC236}">
                      <a16:creationId xmlns:a16="http://schemas.microsoft.com/office/drawing/2014/main" id="{0C295D50-1CB2-25D6-849F-092363680FBB}"/>
                    </a:ext>
                  </a:extLst>
                </p:cNvPr>
                <p:cNvPicPr/>
                <p:nvPr/>
              </p:nvPicPr>
              <p:blipFill>
                <a:blip r:embed="rId17"/>
                <a:stretch>
                  <a:fillRect/>
                </a:stretch>
              </p:blipFill>
              <p:spPr>
                <a:xfrm>
                  <a:off x="1098755" y="4203028"/>
                  <a:ext cx="249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FE8E7BEA-465E-9D35-BBEE-4EAD94FBD86F}"/>
                    </a:ext>
                  </a:extLst>
                </p14:cNvPr>
                <p14:cNvContentPartPr/>
                <p14:nvPr/>
              </p14:nvContentPartPr>
              <p14:xfrm>
                <a:off x="1460555" y="4201948"/>
                <a:ext cx="80280" cy="80280"/>
              </p14:xfrm>
            </p:contentPart>
          </mc:Choice>
          <mc:Fallback>
            <p:pic>
              <p:nvPicPr>
                <p:cNvPr id="12" name="Freihand 11">
                  <a:extLst>
                    <a:ext uri="{FF2B5EF4-FFF2-40B4-BE49-F238E27FC236}">
                      <a16:creationId xmlns:a16="http://schemas.microsoft.com/office/drawing/2014/main" id="{FE8E7BEA-465E-9D35-BBEE-4EAD94FBD86F}"/>
                    </a:ext>
                  </a:extLst>
                </p:cNvPr>
                <p:cNvPicPr/>
                <p:nvPr/>
              </p:nvPicPr>
              <p:blipFill>
                <a:blip r:embed="rId19"/>
                <a:stretch>
                  <a:fillRect/>
                </a:stretch>
              </p:blipFill>
              <p:spPr>
                <a:xfrm>
                  <a:off x="1451555" y="4193308"/>
                  <a:ext cx="97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556AA042-0581-C445-8496-C39780974DC4}"/>
                    </a:ext>
                  </a:extLst>
                </p14:cNvPr>
                <p14:cNvContentPartPr/>
                <p14:nvPr/>
              </p14:nvContentPartPr>
              <p14:xfrm>
                <a:off x="1563515" y="4145428"/>
                <a:ext cx="36000" cy="141480"/>
              </p14:xfrm>
            </p:contentPart>
          </mc:Choice>
          <mc:Fallback>
            <p:pic>
              <p:nvPicPr>
                <p:cNvPr id="13" name="Freihand 12">
                  <a:extLst>
                    <a:ext uri="{FF2B5EF4-FFF2-40B4-BE49-F238E27FC236}">
                      <a16:creationId xmlns:a16="http://schemas.microsoft.com/office/drawing/2014/main" id="{556AA042-0581-C445-8496-C39780974DC4}"/>
                    </a:ext>
                  </a:extLst>
                </p:cNvPr>
                <p:cNvPicPr/>
                <p:nvPr/>
              </p:nvPicPr>
              <p:blipFill>
                <a:blip r:embed="rId21"/>
                <a:stretch>
                  <a:fillRect/>
                </a:stretch>
              </p:blipFill>
              <p:spPr>
                <a:xfrm>
                  <a:off x="1554515" y="4136788"/>
                  <a:ext cx="53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8665B236-EC46-8737-60E4-098E72779B7D}"/>
                    </a:ext>
                  </a:extLst>
                </p14:cNvPr>
                <p14:cNvContentPartPr/>
                <p14:nvPr/>
              </p14:nvContentPartPr>
              <p14:xfrm>
                <a:off x="1644875" y="4211308"/>
                <a:ext cx="142200" cy="34920"/>
              </p14:xfrm>
            </p:contentPart>
          </mc:Choice>
          <mc:Fallback>
            <p:pic>
              <p:nvPicPr>
                <p:cNvPr id="14" name="Freihand 13">
                  <a:extLst>
                    <a:ext uri="{FF2B5EF4-FFF2-40B4-BE49-F238E27FC236}">
                      <a16:creationId xmlns:a16="http://schemas.microsoft.com/office/drawing/2014/main" id="{8665B236-EC46-8737-60E4-098E72779B7D}"/>
                    </a:ext>
                  </a:extLst>
                </p:cNvPr>
                <p:cNvPicPr/>
                <p:nvPr/>
              </p:nvPicPr>
              <p:blipFill>
                <a:blip r:embed="rId23"/>
                <a:stretch>
                  <a:fillRect/>
                </a:stretch>
              </p:blipFill>
              <p:spPr>
                <a:xfrm>
                  <a:off x="1635875" y="4202308"/>
                  <a:ext cx="159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10E87F98-E0AE-32EA-C372-E17FA1678B73}"/>
                    </a:ext>
                  </a:extLst>
                </p14:cNvPr>
                <p14:cNvContentPartPr/>
                <p14:nvPr/>
              </p14:nvContentPartPr>
              <p14:xfrm>
                <a:off x="1672955" y="4190068"/>
                <a:ext cx="195480" cy="70920"/>
              </p14:xfrm>
            </p:contentPart>
          </mc:Choice>
          <mc:Fallback>
            <p:pic>
              <p:nvPicPr>
                <p:cNvPr id="16" name="Freihand 15">
                  <a:extLst>
                    <a:ext uri="{FF2B5EF4-FFF2-40B4-BE49-F238E27FC236}">
                      <a16:creationId xmlns:a16="http://schemas.microsoft.com/office/drawing/2014/main" id="{10E87F98-E0AE-32EA-C372-E17FA1678B73}"/>
                    </a:ext>
                  </a:extLst>
                </p:cNvPr>
                <p:cNvPicPr/>
                <p:nvPr/>
              </p:nvPicPr>
              <p:blipFill>
                <a:blip r:embed="rId25"/>
                <a:stretch>
                  <a:fillRect/>
                </a:stretch>
              </p:blipFill>
              <p:spPr>
                <a:xfrm>
                  <a:off x="1663955" y="4181428"/>
                  <a:ext cx="213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C22A0A6-124A-F5B3-5D41-71ED83672B7B}"/>
                    </a:ext>
                  </a:extLst>
                </p14:cNvPr>
                <p14:cNvContentPartPr/>
                <p14:nvPr/>
              </p14:nvContentPartPr>
              <p14:xfrm>
                <a:off x="1896155" y="4168108"/>
                <a:ext cx="106560" cy="191520"/>
              </p14:xfrm>
            </p:contentPart>
          </mc:Choice>
          <mc:Fallback>
            <p:pic>
              <p:nvPicPr>
                <p:cNvPr id="17" name="Freihand 16">
                  <a:extLst>
                    <a:ext uri="{FF2B5EF4-FFF2-40B4-BE49-F238E27FC236}">
                      <a16:creationId xmlns:a16="http://schemas.microsoft.com/office/drawing/2014/main" id="{BC22A0A6-124A-F5B3-5D41-71ED83672B7B}"/>
                    </a:ext>
                  </a:extLst>
                </p:cNvPr>
                <p:cNvPicPr/>
                <p:nvPr/>
              </p:nvPicPr>
              <p:blipFill>
                <a:blip r:embed="rId27"/>
                <a:stretch>
                  <a:fillRect/>
                </a:stretch>
              </p:blipFill>
              <p:spPr>
                <a:xfrm>
                  <a:off x="1887515" y="4159468"/>
                  <a:ext cx="124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16EC2FC7-D63A-2370-026B-32BC9A30703D}"/>
                    </a:ext>
                  </a:extLst>
                </p14:cNvPr>
                <p14:cNvContentPartPr/>
                <p14:nvPr/>
              </p14:nvContentPartPr>
              <p14:xfrm>
                <a:off x="2097755" y="4145428"/>
                <a:ext cx="169920" cy="65880"/>
              </p14:xfrm>
            </p:contentPart>
          </mc:Choice>
          <mc:Fallback>
            <p:pic>
              <p:nvPicPr>
                <p:cNvPr id="18" name="Freihand 17">
                  <a:extLst>
                    <a:ext uri="{FF2B5EF4-FFF2-40B4-BE49-F238E27FC236}">
                      <a16:creationId xmlns:a16="http://schemas.microsoft.com/office/drawing/2014/main" id="{16EC2FC7-D63A-2370-026B-32BC9A30703D}"/>
                    </a:ext>
                  </a:extLst>
                </p:cNvPr>
                <p:cNvPicPr/>
                <p:nvPr/>
              </p:nvPicPr>
              <p:blipFill>
                <a:blip r:embed="rId29"/>
                <a:stretch>
                  <a:fillRect/>
                </a:stretch>
              </p:blipFill>
              <p:spPr>
                <a:xfrm>
                  <a:off x="2089115" y="4136788"/>
                  <a:ext cx="187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BE0C067F-16A1-0D27-D872-B42942782957}"/>
                    </a:ext>
                  </a:extLst>
                </p14:cNvPr>
                <p14:cNvContentPartPr/>
                <p14:nvPr/>
              </p14:nvContentPartPr>
              <p14:xfrm>
                <a:off x="2297195" y="3984508"/>
                <a:ext cx="192960" cy="225000"/>
              </p14:xfrm>
            </p:contentPart>
          </mc:Choice>
          <mc:Fallback>
            <p:pic>
              <p:nvPicPr>
                <p:cNvPr id="19" name="Freihand 18">
                  <a:extLst>
                    <a:ext uri="{FF2B5EF4-FFF2-40B4-BE49-F238E27FC236}">
                      <a16:creationId xmlns:a16="http://schemas.microsoft.com/office/drawing/2014/main" id="{BE0C067F-16A1-0D27-D872-B42942782957}"/>
                    </a:ext>
                  </a:extLst>
                </p:cNvPr>
                <p:cNvPicPr/>
                <p:nvPr/>
              </p:nvPicPr>
              <p:blipFill>
                <a:blip r:embed="rId31"/>
                <a:stretch>
                  <a:fillRect/>
                </a:stretch>
              </p:blipFill>
              <p:spPr>
                <a:xfrm>
                  <a:off x="2288555" y="3975508"/>
                  <a:ext cx="2106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A0338E25-1374-9940-D87D-7EF6BC0C3E80}"/>
                    </a:ext>
                  </a:extLst>
                </p14:cNvPr>
                <p14:cNvContentPartPr/>
                <p14:nvPr/>
              </p14:nvContentPartPr>
              <p14:xfrm>
                <a:off x="2525435" y="4046788"/>
                <a:ext cx="33480" cy="94680"/>
              </p14:xfrm>
            </p:contentPart>
          </mc:Choice>
          <mc:Fallback>
            <p:pic>
              <p:nvPicPr>
                <p:cNvPr id="21" name="Freihand 20">
                  <a:extLst>
                    <a:ext uri="{FF2B5EF4-FFF2-40B4-BE49-F238E27FC236}">
                      <a16:creationId xmlns:a16="http://schemas.microsoft.com/office/drawing/2014/main" id="{A0338E25-1374-9940-D87D-7EF6BC0C3E80}"/>
                    </a:ext>
                  </a:extLst>
                </p:cNvPr>
                <p:cNvPicPr/>
                <p:nvPr/>
              </p:nvPicPr>
              <p:blipFill>
                <a:blip r:embed="rId33"/>
                <a:stretch>
                  <a:fillRect/>
                </a:stretch>
              </p:blipFill>
              <p:spPr>
                <a:xfrm>
                  <a:off x="2516795" y="4038148"/>
                  <a:ext cx="51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BDAAB469-D826-41F2-DBB4-2F3A015ED824}"/>
                    </a:ext>
                  </a:extLst>
                </p14:cNvPr>
                <p14:cNvContentPartPr/>
                <p14:nvPr/>
              </p14:nvContentPartPr>
              <p14:xfrm>
                <a:off x="2521115" y="3985228"/>
                <a:ext cx="20160" cy="14760"/>
              </p14:xfrm>
            </p:contentPart>
          </mc:Choice>
          <mc:Fallback>
            <p:pic>
              <p:nvPicPr>
                <p:cNvPr id="22" name="Freihand 21">
                  <a:extLst>
                    <a:ext uri="{FF2B5EF4-FFF2-40B4-BE49-F238E27FC236}">
                      <a16:creationId xmlns:a16="http://schemas.microsoft.com/office/drawing/2014/main" id="{BDAAB469-D826-41F2-DBB4-2F3A015ED824}"/>
                    </a:ext>
                  </a:extLst>
                </p:cNvPr>
                <p:cNvPicPr/>
                <p:nvPr/>
              </p:nvPicPr>
              <p:blipFill>
                <a:blip r:embed="rId35"/>
                <a:stretch>
                  <a:fillRect/>
                </a:stretch>
              </p:blipFill>
              <p:spPr>
                <a:xfrm>
                  <a:off x="2512115" y="3976228"/>
                  <a:ext cx="37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7A60EA10-ECA1-5CF8-6868-450FC3A13ABB}"/>
                    </a:ext>
                  </a:extLst>
                </p14:cNvPr>
                <p14:cNvContentPartPr/>
                <p14:nvPr/>
              </p14:nvContentPartPr>
              <p14:xfrm>
                <a:off x="2593115" y="3968668"/>
                <a:ext cx="137160" cy="171360"/>
              </p14:xfrm>
            </p:contentPart>
          </mc:Choice>
          <mc:Fallback>
            <p:pic>
              <p:nvPicPr>
                <p:cNvPr id="23" name="Freihand 22">
                  <a:extLst>
                    <a:ext uri="{FF2B5EF4-FFF2-40B4-BE49-F238E27FC236}">
                      <a16:creationId xmlns:a16="http://schemas.microsoft.com/office/drawing/2014/main" id="{7A60EA10-ECA1-5CF8-6868-450FC3A13ABB}"/>
                    </a:ext>
                  </a:extLst>
                </p:cNvPr>
                <p:cNvPicPr/>
                <p:nvPr/>
              </p:nvPicPr>
              <p:blipFill>
                <a:blip r:embed="rId37"/>
                <a:stretch>
                  <a:fillRect/>
                </a:stretch>
              </p:blipFill>
              <p:spPr>
                <a:xfrm>
                  <a:off x="2584475" y="3960028"/>
                  <a:ext cx="154800" cy="189000"/>
                </a:xfrm>
                <a:prstGeom prst="rect">
                  <a:avLst/>
                </a:prstGeom>
              </p:spPr>
            </p:pic>
          </mc:Fallback>
        </mc:AlternateContent>
      </p:grpSp>
      <p:grpSp>
        <p:nvGrpSpPr>
          <p:cNvPr id="54" name="Gruppieren 53">
            <a:extLst>
              <a:ext uri="{FF2B5EF4-FFF2-40B4-BE49-F238E27FC236}">
                <a16:creationId xmlns:a16="http://schemas.microsoft.com/office/drawing/2014/main" id="{57084522-CD08-2415-3F67-3F6E39ADCB57}"/>
              </a:ext>
            </a:extLst>
          </p:cNvPr>
          <p:cNvGrpSpPr/>
          <p:nvPr/>
        </p:nvGrpSpPr>
        <p:grpSpPr>
          <a:xfrm>
            <a:off x="79955" y="4740508"/>
            <a:ext cx="1852560" cy="492120"/>
            <a:chOff x="79955" y="4740508"/>
            <a:chExt cx="1852560" cy="492120"/>
          </a:xfrm>
        </p:grpSpPr>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75832E57-C23F-1256-4785-6833F223240B}"/>
                    </a:ext>
                  </a:extLst>
                </p14:cNvPr>
                <p14:cNvContentPartPr/>
                <p14:nvPr/>
              </p14:nvContentPartPr>
              <p14:xfrm>
                <a:off x="574595" y="4802068"/>
                <a:ext cx="1340280" cy="67680"/>
              </p14:xfrm>
            </p:contentPart>
          </mc:Choice>
          <mc:Fallback>
            <p:pic>
              <p:nvPicPr>
                <p:cNvPr id="28" name="Freihand 27">
                  <a:extLst>
                    <a:ext uri="{FF2B5EF4-FFF2-40B4-BE49-F238E27FC236}">
                      <a16:creationId xmlns:a16="http://schemas.microsoft.com/office/drawing/2014/main" id="{75832E57-C23F-1256-4785-6833F223240B}"/>
                    </a:ext>
                  </a:extLst>
                </p:cNvPr>
                <p:cNvPicPr/>
                <p:nvPr/>
              </p:nvPicPr>
              <p:blipFill>
                <a:blip r:embed="rId39"/>
                <a:stretch>
                  <a:fillRect/>
                </a:stretch>
              </p:blipFill>
              <p:spPr>
                <a:xfrm>
                  <a:off x="565595" y="4793428"/>
                  <a:ext cx="1357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75385324-AE20-BF6B-7A94-6A42FFF1CA5C}"/>
                    </a:ext>
                  </a:extLst>
                </p14:cNvPr>
                <p14:cNvContentPartPr/>
                <p14:nvPr/>
              </p14:nvContentPartPr>
              <p14:xfrm>
                <a:off x="213515" y="4941388"/>
                <a:ext cx="115560" cy="143640"/>
              </p14:xfrm>
            </p:contentPart>
          </mc:Choice>
          <mc:Fallback>
            <p:pic>
              <p:nvPicPr>
                <p:cNvPr id="29" name="Freihand 28">
                  <a:extLst>
                    <a:ext uri="{FF2B5EF4-FFF2-40B4-BE49-F238E27FC236}">
                      <a16:creationId xmlns:a16="http://schemas.microsoft.com/office/drawing/2014/main" id="{75385324-AE20-BF6B-7A94-6A42FFF1CA5C}"/>
                    </a:ext>
                  </a:extLst>
                </p:cNvPr>
                <p:cNvPicPr/>
                <p:nvPr/>
              </p:nvPicPr>
              <p:blipFill>
                <a:blip r:embed="rId41"/>
                <a:stretch>
                  <a:fillRect/>
                </a:stretch>
              </p:blipFill>
              <p:spPr>
                <a:xfrm>
                  <a:off x="204515" y="4932388"/>
                  <a:ext cx="133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8EFD7FE5-C8E5-FF3D-1E37-FD9D0CE4B168}"/>
                    </a:ext>
                  </a:extLst>
                </p14:cNvPr>
                <p14:cNvContentPartPr/>
                <p14:nvPr/>
              </p14:nvContentPartPr>
              <p14:xfrm>
                <a:off x="366515" y="4970188"/>
                <a:ext cx="74880" cy="223560"/>
              </p14:xfrm>
            </p:contentPart>
          </mc:Choice>
          <mc:Fallback>
            <p:pic>
              <p:nvPicPr>
                <p:cNvPr id="30" name="Freihand 29">
                  <a:extLst>
                    <a:ext uri="{FF2B5EF4-FFF2-40B4-BE49-F238E27FC236}">
                      <a16:creationId xmlns:a16="http://schemas.microsoft.com/office/drawing/2014/main" id="{8EFD7FE5-C8E5-FF3D-1E37-FD9D0CE4B168}"/>
                    </a:ext>
                  </a:extLst>
                </p:cNvPr>
                <p:cNvPicPr/>
                <p:nvPr/>
              </p:nvPicPr>
              <p:blipFill>
                <a:blip r:embed="rId43"/>
                <a:stretch>
                  <a:fillRect/>
                </a:stretch>
              </p:blipFill>
              <p:spPr>
                <a:xfrm>
                  <a:off x="357875" y="4961188"/>
                  <a:ext cx="925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985EB17C-8397-D809-75D2-A03786A411F1}"/>
                    </a:ext>
                  </a:extLst>
                </p14:cNvPr>
                <p14:cNvContentPartPr/>
                <p14:nvPr/>
              </p14:nvContentPartPr>
              <p14:xfrm>
                <a:off x="494315" y="4971628"/>
                <a:ext cx="61920" cy="226440"/>
              </p14:xfrm>
            </p:contentPart>
          </mc:Choice>
          <mc:Fallback>
            <p:pic>
              <p:nvPicPr>
                <p:cNvPr id="31" name="Freihand 30">
                  <a:extLst>
                    <a:ext uri="{FF2B5EF4-FFF2-40B4-BE49-F238E27FC236}">
                      <a16:creationId xmlns:a16="http://schemas.microsoft.com/office/drawing/2014/main" id="{985EB17C-8397-D809-75D2-A03786A411F1}"/>
                    </a:ext>
                  </a:extLst>
                </p:cNvPr>
                <p:cNvPicPr/>
                <p:nvPr/>
              </p:nvPicPr>
              <p:blipFill>
                <a:blip r:embed="rId45"/>
                <a:stretch>
                  <a:fillRect/>
                </a:stretch>
              </p:blipFill>
              <p:spPr>
                <a:xfrm>
                  <a:off x="485675" y="4962628"/>
                  <a:ext cx="795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033FAF77-4060-F6D2-E75A-365FCEA2959E}"/>
                    </a:ext>
                  </a:extLst>
                </p14:cNvPr>
                <p14:cNvContentPartPr/>
                <p14:nvPr/>
              </p14:nvContentPartPr>
              <p14:xfrm>
                <a:off x="559835" y="4962988"/>
                <a:ext cx="147240" cy="71280"/>
              </p14:xfrm>
            </p:contentPart>
          </mc:Choice>
          <mc:Fallback>
            <p:pic>
              <p:nvPicPr>
                <p:cNvPr id="32" name="Freihand 31">
                  <a:extLst>
                    <a:ext uri="{FF2B5EF4-FFF2-40B4-BE49-F238E27FC236}">
                      <a16:creationId xmlns:a16="http://schemas.microsoft.com/office/drawing/2014/main" id="{033FAF77-4060-F6D2-E75A-365FCEA2959E}"/>
                    </a:ext>
                  </a:extLst>
                </p:cNvPr>
                <p:cNvPicPr/>
                <p:nvPr/>
              </p:nvPicPr>
              <p:blipFill>
                <a:blip r:embed="rId47"/>
                <a:stretch>
                  <a:fillRect/>
                </a:stretch>
              </p:blipFill>
              <p:spPr>
                <a:xfrm>
                  <a:off x="550835" y="4954348"/>
                  <a:ext cx="164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018605E0-D2AE-7857-1930-0C7FE63DBA32}"/>
                    </a:ext>
                  </a:extLst>
                </p14:cNvPr>
                <p14:cNvContentPartPr/>
                <p14:nvPr/>
              </p14:nvContentPartPr>
              <p14:xfrm>
                <a:off x="752075" y="4842028"/>
                <a:ext cx="246600" cy="160920"/>
              </p14:xfrm>
            </p:contentPart>
          </mc:Choice>
          <mc:Fallback>
            <p:pic>
              <p:nvPicPr>
                <p:cNvPr id="33" name="Freihand 32">
                  <a:extLst>
                    <a:ext uri="{FF2B5EF4-FFF2-40B4-BE49-F238E27FC236}">
                      <a16:creationId xmlns:a16="http://schemas.microsoft.com/office/drawing/2014/main" id="{018605E0-D2AE-7857-1930-0C7FE63DBA32}"/>
                    </a:ext>
                  </a:extLst>
                </p:cNvPr>
                <p:cNvPicPr/>
                <p:nvPr/>
              </p:nvPicPr>
              <p:blipFill>
                <a:blip r:embed="rId49"/>
                <a:stretch>
                  <a:fillRect/>
                </a:stretch>
              </p:blipFill>
              <p:spPr>
                <a:xfrm>
                  <a:off x="743435" y="4833028"/>
                  <a:ext cx="2642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88BA4D38-6FC2-6B3E-9262-1935C345E37B}"/>
                    </a:ext>
                  </a:extLst>
                </p14:cNvPr>
                <p14:cNvContentPartPr/>
                <p14:nvPr/>
              </p14:nvContentPartPr>
              <p14:xfrm>
                <a:off x="1041515" y="4927348"/>
                <a:ext cx="10800" cy="65520"/>
              </p14:xfrm>
            </p:contentPart>
          </mc:Choice>
          <mc:Fallback>
            <p:pic>
              <p:nvPicPr>
                <p:cNvPr id="34" name="Freihand 33">
                  <a:extLst>
                    <a:ext uri="{FF2B5EF4-FFF2-40B4-BE49-F238E27FC236}">
                      <a16:creationId xmlns:a16="http://schemas.microsoft.com/office/drawing/2014/main" id="{88BA4D38-6FC2-6B3E-9262-1935C345E37B}"/>
                    </a:ext>
                  </a:extLst>
                </p:cNvPr>
                <p:cNvPicPr/>
                <p:nvPr/>
              </p:nvPicPr>
              <p:blipFill>
                <a:blip r:embed="rId51"/>
                <a:stretch>
                  <a:fillRect/>
                </a:stretch>
              </p:blipFill>
              <p:spPr>
                <a:xfrm>
                  <a:off x="1032875" y="4918708"/>
                  <a:ext cx="28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A05B6601-257A-9D16-E171-4847D4C9247E}"/>
                    </a:ext>
                  </a:extLst>
                </p14:cNvPr>
                <p14:cNvContentPartPr/>
                <p14:nvPr/>
              </p14:nvContentPartPr>
              <p14:xfrm>
                <a:off x="1024955" y="4834468"/>
                <a:ext cx="7560" cy="5400"/>
              </p14:xfrm>
            </p:contentPart>
          </mc:Choice>
          <mc:Fallback>
            <p:pic>
              <p:nvPicPr>
                <p:cNvPr id="35" name="Freihand 34">
                  <a:extLst>
                    <a:ext uri="{FF2B5EF4-FFF2-40B4-BE49-F238E27FC236}">
                      <a16:creationId xmlns:a16="http://schemas.microsoft.com/office/drawing/2014/main" id="{A05B6601-257A-9D16-E171-4847D4C9247E}"/>
                    </a:ext>
                  </a:extLst>
                </p:cNvPr>
                <p:cNvPicPr/>
                <p:nvPr/>
              </p:nvPicPr>
              <p:blipFill>
                <a:blip r:embed="rId53"/>
                <a:stretch>
                  <a:fillRect/>
                </a:stretch>
              </p:blipFill>
              <p:spPr>
                <a:xfrm>
                  <a:off x="1016315" y="4825468"/>
                  <a:ext cx="25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04FA54F4-9A77-2AE9-04F8-A2288C2C80EF}"/>
                    </a:ext>
                  </a:extLst>
                </p14:cNvPr>
                <p14:cNvContentPartPr/>
                <p14:nvPr/>
              </p14:nvContentPartPr>
              <p14:xfrm>
                <a:off x="1100915" y="4759228"/>
                <a:ext cx="207000" cy="271440"/>
              </p14:xfrm>
            </p:contentPart>
          </mc:Choice>
          <mc:Fallback>
            <p:pic>
              <p:nvPicPr>
                <p:cNvPr id="37" name="Freihand 36">
                  <a:extLst>
                    <a:ext uri="{FF2B5EF4-FFF2-40B4-BE49-F238E27FC236}">
                      <a16:creationId xmlns:a16="http://schemas.microsoft.com/office/drawing/2014/main" id="{04FA54F4-9A77-2AE9-04F8-A2288C2C80EF}"/>
                    </a:ext>
                  </a:extLst>
                </p:cNvPr>
                <p:cNvPicPr/>
                <p:nvPr/>
              </p:nvPicPr>
              <p:blipFill>
                <a:blip r:embed="rId55"/>
                <a:stretch>
                  <a:fillRect/>
                </a:stretch>
              </p:blipFill>
              <p:spPr>
                <a:xfrm>
                  <a:off x="1092275" y="4750228"/>
                  <a:ext cx="2246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E046239E-989A-5DEA-43D5-5365295E8FC0}"/>
                    </a:ext>
                  </a:extLst>
                </p14:cNvPr>
                <p14:cNvContentPartPr/>
                <p14:nvPr/>
              </p14:nvContentPartPr>
              <p14:xfrm>
                <a:off x="1425995" y="4853548"/>
                <a:ext cx="50040" cy="94680"/>
              </p14:xfrm>
            </p:contentPart>
          </mc:Choice>
          <mc:Fallback>
            <p:pic>
              <p:nvPicPr>
                <p:cNvPr id="38" name="Freihand 37">
                  <a:extLst>
                    <a:ext uri="{FF2B5EF4-FFF2-40B4-BE49-F238E27FC236}">
                      <a16:creationId xmlns:a16="http://schemas.microsoft.com/office/drawing/2014/main" id="{E046239E-989A-5DEA-43D5-5365295E8FC0}"/>
                    </a:ext>
                  </a:extLst>
                </p:cNvPr>
                <p:cNvPicPr/>
                <p:nvPr/>
              </p:nvPicPr>
              <p:blipFill>
                <a:blip r:embed="rId57"/>
                <a:stretch>
                  <a:fillRect/>
                </a:stretch>
              </p:blipFill>
              <p:spPr>
                <a:xfrm>
                  <a:off x="1417355" y="4844908"/>
                  <a:ext cx="67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99C40099-8F6B-4DDD-6E80-DB00A2B5F4CD}"/>
                    </a:ext>
                  </a:extLst>
                </p14:cNvPr>
                <p14:cNvContentPartPr/>
                <p14:nvPr/>
              </p14:nvContentPartPr>
              <p14:xfrm>
                <a:off x="1509155" y="4832668"/>
                <a:ext cx="213480" cy="118440"/>
              </p14:xfrm>
            </p:contentPart>
          </mc:Choice>
          <mc:Fallback>
            <p:pic>
              <p:nvPicPr>
                <p:cNvPr id="39" name="Freihand 38">
                  <a:extLst>
                    <a:ext uri="{FF2B5EF4-FFF2-40B4-BE49-F238E27FC236}">
                      <a16:creationId xmlns:a16="http://schemas.microsoft.com/office/drawing/2014/main" id="{99C40099-8F6B-4DDD-6E80-DB00A2B5F4CD}"/>
                    </a:ext>
                  </a:extLst>
                </p:cNvPr>
                <p:cNvPicPr/>
                <p:nvPr/>
              </p:nvPicPr>
              <p:blipFill>
                <a:blip r:embed="rId59"/>
                <a:stretch>
                  <a:fillRect/>
                </a:stretch>
              </p:blipFill>
              <p:spPr>
                <a:xfrm>
                  <a:off x="1500155" y="4824028"/>
                  <a:ext cx="231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AC826A0C-1233-1C1B-7EA0-28A386699B21}"/>
                    </a:ext>
                  </a:extLst>
                </p14:cNvPr>
                <p14:cNvContentPartPr/>
                <p14:nvPr/>
              </p14:nvContentPartPr>
              <p14:xfrm>
                <a:off x="1737755" y="4740508"/>
                <a:ext cx="83880" cy="204480"/>
              </p14:xfrm>
            </p:contentPart>
          </mc:Choice>
          <mc:Fallback>
            <p:pic>
              <p:nvPicPr>
                <p:cNvPr id="41" name="Freihand 40">
                  <a:extLst>
                    <a:ext uri="{FF2B5EF4-FFF2-40B4-BE49-F238E27FC236}">
                      <a16:creationId xmlns:a16="http://schemas.microsoft.com/office/drawing/2014/main" id="{AC826A0C-1233-1C1B-7EA0-28A386699B21}"/>
                    </a:ext>
                  </a:extLst>
                </p:cNvPr>
                <p:cNvPicPr/>
                <p:nvPr/>
              </p:nvPicPr>
              <p:blipFill>
                <a:blip r:embed="rId61"/>
                <a:stretch>
                  <a:fillRect/>
                </a:stretch>
              </p:blipFill>
              <p:spPr>
                <a:xfrm>
                  <a:off x="1728755" y="4731868"/>
                  <a:ext cx="101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54C3AA44-D185-93C6-7CAC-3DAD3F67009D}"/>
                    </a:ext>
                  </a:extLst>
                </p14:cNvPr>
                <p14:cNvContentPartPr/>
                <p14:nvPr/>
              </p14:nvContentPartPr>
              <p14:xfrm>
                <a:off x="1823075" y="4780468"/>
                <a:ext cx="109440" cy="159480"/>
              </p14:xfrm>
            </p:contentPart>
          </mc:Choice>
          <mc:Fallback>
            <p:pic>
              <p:nvPicPr>
                <p:cNvPr id="42" name="Freihand 41">
                  <a:extLst>
                    <a:ext uri="{FF2B5EF4-FFF2-40B4-BE49-F238E27FC236}">
                      <a16:creationId xmlns:a16="http://schemas.microsoft.com/office/drawing/2014/main" id="{54C3AA44-D185-93C6-7CAC-3DAD3F67009D}"/>
                    </a:ext>
                  </a:extLst>
                </p:cNvPr>
                <p:cNvPicPr/>
                <p:nvPr/>
              </p:nvPicPr>
              <p:blipFill>
                <a:blip r:embed="rId63"/>
                <a:stretch>
                  <a:fillRect/>
                </a:stretch>
              </p:blipFill>
              <p:spPr>
                <a:xfrm>
                  <a:off x="1814075" y="4771468"/>
                  <a:ext cx="1270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363E6F6A-C583-87C9-9218-08D4F9DEBCFD}"/>
                    </a:ext>
                  </a:extLst>
                </p14:cNvPr>
                <p14:cNvContentPartPr/>
                <p14:nvPr/>
              </p14:nvContentPartPr>
              <p14:xfrm>
                <a:off x="96515" y="4977028"/>
                <a:ext cx="46080" cy="152280"/>
              </p14:xfrm>
            </p:contentPart>
          </mc:Choice>
          <mc:Fallback>
            <p:pic>
              <p:nvPicPr>
                <p:cNvPr id="43" name="Freihand 42">
                  <a:extLst>
                    <a:ext uri="{FF2B5EF4-FFF2-40B4-BE49-F238E27FC236}">
                      <a16:creationId xmlns:a16="http://schemas.microsoft.com/office/drawing/2014/main" id="{363E6F6A-C583-87C9-9218-08D4F9DEBCFD}"/>
                    </a:ext>
                  </a:extLst>
                </p:cNvPr>
                <p:cNvPicPr/>
                <p:nvPr/>
              </p:nvPicPr>
              <p:blipFill>
                <a:blip r:embed="rId65"/>
                <a:stretch>
                  <a:fillRect/>
                </a:stretch>
              </p:blipFill>
              <p:spPr>
                <a:xfrm>
                  <a:off x="87515" y="4968388"/>
                  <a:ext cx="63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8DD94D45-C26A-3DB3-9AF8-60840BAE23CB}"/>
                    </a:ext>
                  </a:extLst>
                </p14:cNvPr>
                <p14:cNvContentPartPr/>
                <p14:nvPr/>
              </p14:nvContentPartPr>
              <p14:xfrm>
                <a:off x="79955" y="5016268"/>
                <a:ext cx="106200" cy="66600"/>
              </p14:xfrm>
            </p:contentPart>
          </mc:Choice>
          <mc:Fallback>
            <p:pic>
              <p:nvPicPr>
                <p:cNvPr id="44" name="Freihand 43">
                  <a:extLst>
                    <a:ext uri="{FF2B5EF4-FFF2-40B4-BE49-F238E27FC236}">
                      <a16:creationId xmlns:a16="http://schemas.microsoft.com/office/drawing/2014/main" id="{8DD94D45-C26A-3DB3-9AF8-60840BAE23CB}"/>
                    </a:ext>
                  </a:extLst>
                </p:cNvPr>
                <p:cNvPicPr/>
                <p:nvPr/>
              </p:nvPicPr>
              <p:blipFill>
                <a:blip r:embed="rId67"/>
                <a:stretch>
                  <a:fillRect/>
                </a:stretch>
              </p:blipFill>
              <p:spPr>
                <a:xfrm>
                  <a:off x="70955" y="5007268"/>
                  <a:ext cx="123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5" name="Freihand 24">
                  <a:extLst>
                    <a:ext uri="{FF2B5EF4-FFF2-40B4-BE49-F238E27FC236}">
                      <a16:creationId xmlns:a16="http://schemas.microsoft.com/office/drawing/2014/main" id="{D5CD6187-C610-4369-E785-290216B3F7D4}"/>
                    </a:ext>
                  </a:extLst>
                </p14:cNvPr>
                <p14:cNvContentPartPr/>
                <p14:nvPr/>
              </p14:nvContentPartPr>
              <p14:xfrm>
                <a:off x="1482515" y="5040388"/>
                <a:ext cx="9000" cy="172440"/>
              </p14:xfrm>
            </p:contentPart>
          </mc:Choice>
          <mc:Fallback>
            <p:pic>
              <p:nvPicPr>
                <p:cNvPr id="25" name="Freihand 24">
                  <a:extLst>
                    <a:ext uri="{FF2B5EF4-FFF2-40B4-BE49-F238E27FC236}">
                      <a16:creationId xmlns:a16="http://schemas.microsoft.com/office/drawing/2014/main" id="{D5CD6187-C610-4369-E785-290216B3F7D4}"/>
                    </a:ext>
                  </a:extLst>
                </p:cNvPr>
                <p:cNvPicPr/>
                <p:nvPr/>
              </p:nvPicPr>
              <p:blipFill>
                <a:blip r:embed="rId69"/>
                <a:stretch>
                  <a:fillRect/>
                </a:stretch>
              </p:blipFill>
              <p:spPr>
                <a:xfrm>
                  <a:off x="1473515" y="5031748"/>
                  <a:ext cx="26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6" name="Freihand 25">
                  <a:extLst>
                    <a:ext uri="{FF2B5EF4-FFF2-40B4-BE49-F238E27FC236}">
                      <a16:creationId xmlns:a16="http://schemas.microsoft.com/office/drawing/2014/main" id="{0494EDCF-2EF7-1776-6F33-EF48AEC9E7B1}"/>
                    </a:ext>
                  </a:extLst>
                </p14:cNvPr>
                <p14:cNvContentPartPr/>
                <p14:nvPr/>
              </p14:nvContentPartPr>
              <p14:xfrm>
                <a:off x="1433195" y="5095108"/>
                <a:ext cx="122760" cy="45000"/>
              </p14:xfrm>
            </p:contentPart>
          </mc:Choice>
          <mc:Fallback>
            <p:pic>
              <p:nvPicPr>
                <p:cNvPr id="26" name="Freihand 25">
                  <a:extLst>
                    <a:ext uri="{FF2B5EF4-FFF2-40B4-BE49-F238E27FC236}">
                      <a16:creationId xmlns:a16="http://schemas.microsoft.com/office/drawing/2014/main" id="{0494EDCF-2EF7-1776-6F33-EF48AEC9E7B1}"/>
                    </a:ext>
                  </a:extLst>
                </p:cNvPr>
                <p:cNvPicPr/>
                <p:nvPr/>
              </p:nvPicPr>
              <p:blipFill>
                <a:blip r:embed="rId71"/>
                <a:stretch>
                  <a:fillRect/>
                </a:stretch>
              </p:blipFill>
              <p:spPr>
                <a:xfrm>
                  <a:off x="1424555" y="5086108"/>
                  <a:ext cx="140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9577D752-954A-DD85-42A1-9734223885C4}"/>
                    </a:ext>
                  </a:extLst>
                </p14:cNvPr>
                <p14:cNvContentPartPr/>
                <p14:nvPr/>
              </p14:nvContentPartPr>
              <p14:xfrm>
                <a:off x="1622915" y="5132548"/>
                <a:ext cx="85680" cy="7560"/>
              </p14:xfrm>
            </p:contentPart>
          </mc:Choice>
          <mc:Fallback>
            <p:pic>
              <p:nvPicPr>
                <p:cNvPr id="46" name="Freihand 45">
                  <a:extLst>
                    <a:ext uri="{FF2B5EF4-FFF2-40B4-BE49-F238E27FC236}">
                      <a16:creationId xmlns:a16="http://schemas.microsoft.com/office/drawing/2014/main" id="{9577D752-954A-DD85-42A1-9734223885C4}"/>
                    </a:ext>
                  </a:extLst>
                </p:cNvPr>
                <p:cNvPicPr/>
                <p:nvPr/>
              </p:nvPicPr>
              <p:blipFill>
                <a:blip r:embed="rId73"/>
                <a:stretch>
                  <a:fillRect/>
                </a:stretch>
              </p:blipFill>
              <p:spPr>
                <a:xfrm>
                  <a:off x="1613915" y="5123548"/>
                  <a:ext cx="103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A923274E-38E6-0B4C-7FF0-5E41DC549278}"/>
                    </a:ext>
                  </a:extLst>
                </p14:cNvPr>
                <p14:cNvContentPartPr/>
                <p14:nvPr/>
              </p14:nvContentPartPr>
              <p14:xfrm>
                <a:off x="1567115" y="5149108"/>
                <a:ext cx="14760" cy="83520"/>
              </p14:xfrm>
            </p:contentPart>
          </mc:Choice>
          <mc:Fallback>
            <p:pic>
              <p:nvPicPr>
                <p:cNvPr id="47" name="Freihand 46">
                  <a:extLst>
                    <a:ext uri="{FF2B5EF4-FFF2-40B4-BE49-F238E27FC236}">
                      <a16:creationId xmlns:a16="http://schemas.microsoft.com/office/drawing/2014/main" id="{A923274E-38E6-0B4C-7FF0-5E41DC549278}"/>
                    </a:ext>
                  </a:extLst>
                </p:cNvPr>
                <p:cNvPicPr/>
                <p:nvPr/>
              </p:nvPicPr>
              <p:blipFill>
                <a:blip r:embed="rId75"/>
                <a:stretch>
                  <a:fillRect/>
                </a:stretch>
              </p:blipFill>
              <p:spPr>
                <a:xfrm>
                  <a:off x="1558475" y="5140108"/>
                  <a:ext cx="32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1159659B-4085-AEEB-CA46-84AEC22F172B}"/>
                    </a:ext>
                  </a:extLst>
                </p14:cNvPr>
                <p14:cNvContentPartPr/>
                <p14:nvPr/>
              </p14:nvContentPartPr>
              <p14:xfrm>
                <a:off x="1738475" y="5004748"/>
                <a:ext cx="42840" cy="84600"/>
              </p14:xfrm>
            </p:contentPart>
          </mc:Choice>
          <mc:Fallback>
            <p:pic>
              <p:nvPicPr>
                <p:cNvPr id="49" name="Freihand 48">
                  <a:extLst>
                    <a:ext uri="{FF2B5EF4-FFF2-40B4-BE49-F238E27FC236}">
                      <a16:creationId xmlns:a16="http://schemas.microsoft.com/office/drawing/2014/main" id="{1159659B-4085-AEEB-CA46-84AEC22F172B}"/>
                    </a:ext>
                  </a:extLst>
                </p:cNvPr>
                <p:cNvPicPr/>
                <p:nvPr/>
              </p:nvPicPr>
              <p:blipFill>
                <a:blip r:embed="rId77"/>
                <a:stretch>
                  <a:fillRect/>
                </a:stretch>
              </p:blipFill>
              <p:spPr>
                <a:xfrm>
                  <a:off x="1729835" y="4996108"/>
                  <a:ext cx="60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A262008D-793C-C945-DDFF-79EEE0A785CD}"/>
                    </a:ext>
                  </a:extLst>
                </p14:cNvPr>
                <p14:cNvContentPartPr/>
                <p14:nvPr/>
              </p14:nvContentPartPr>
              <p14:xfrm>
                <a:off x="1605275" y="5148388"/>
                <a:ext cx="7200" cy="56520"/>
              </p14:xfrm>
            </p:contentPart>
          </mc:Choice>
          <mc:Fallback>
            <p:pic>
              <p:nvPicPr>
                <p:cNvPr id="51" name="Freihand 50">
                  <a:extLst>
                    <a:ext uri="{FF2B5EF4-FFF2-40B4-BE49-F238E27FC236}">
                      <a16:creationId xmlns:a16="http://schemas.microsoft.com/office/drawing/2014/main" id="{A262008D-793C-C945-DDFF-79EEE0A785CD}"/>
                    </a:ext>
                  </a:extLst>
                </p:cNvPr>
                <p:cNvPicPr/>
                <p:nvPr/>
              </p:nvPicPr>
              <p:blipFill>
                <a:blip r:embed="rId79"/>
                <a:stretch>
                  <a:fillRect/>
                </a:stretch>
              </p:blipFill>
              <p:spPr>
                <a:xfrm>
                  <a:off x="1596275" y="5139748"/>
                  <a:ext cx="24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63FC5F1A-1FF4-5C7E-94FF-19C40D2464CF}"/>
                    </a:ext>
                  </a:extLst>
                </p14:cNvPr>
                <p14:cNvContentPartPr/>
                <p14:nvPr/>
              </p14:nvContentPartPr>
              <p14:xfrm>
                <a:off x="1389635" y="5146948"/>
                <a:ext cx="50040" cy="68040"/>
              </p14:xfrm>
            </p:contentPart>
          </mc:Choice>
          <mc:Fallback>
            <p:pic>
              <p:nvPicPr>
                <p:cNvPr id="52" name="Freihand 51">
                  <a:extLst>
                    <a:ext uri="{FF2B5EF4-FFF2-40B4-BE49-F238E27FC236}">
                      <a16:creationId xmlns:a16="http://schemas.microsoft.com/office/drawing/2014/main" id="{63FC5F1A-1FF4-5C7E-94FF-19C40D2464CF}"/>
                    </a:ext>
                  </a:extLst>
                </p:cNvPr>
                <p:cNvPicPr/>
                <p:nvPr/>
              </p:nvPicPr>
              <p:blipFill>
                <a:blip r:embed="rId81"/>
                <a:stretch>
                  <a:fillRect/>
                </a:stretch>
              </p:blipFill>
              <p:spPr>
                <a:xfrm>
                  <a:off x="1380995" y="5137948"/>
                  <a:ext cx="67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82E92C18-456B-52D7-3170-CD14B77BE3EA}"/>
                    </a:ext>
                  </a:extLst>
                </p14:cNvPr>
                <p14:cNvContentPartPr/>
                <p14:nvPr/>
              </p14:nvContentPartPr>
              <p14:xfrm>
                <a:off x="1537235" y="4941748"/>
                <a:ext cx="53640" cy="74160"/>
              </p14:xfrm>
            </p:contentPart>
          </mc:Choice>
          <mc:Fallback>
            <p:pic>
              <p:nvPicPr>
                <p:cNvPr id="53" name="Freihand 52">
                  <a:extLst>
                    <a:ext uri="{FF2B5EF4-FFF2-40B4-BE49-F238E27FC236}">
                      <a16:creationId xmlns:a16="http://schemas.microsoft.com/office/drawing/2014/main" id="{82E92C18-456B-52D7-3170-CD14B77BE3EA}"/>
                    </a:ext>
                  </a:extLst>
                </p:cNvPr>
                <p:cNvPicPr/>
                <p:nvPr/>
              </p:nvPicPr>
              <p:blipFill>
                <a:blip r:embed="rId83"/>
                <a:stretch>
                  <a:fillRect/>
                </a:stretch>
              </p:blipFill>
              <p:spPr>
                <a:xfrm>
                  <a:off x="1528595" y="4933108"/>
                  <a:ext cx="7128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90057490-36C0-01BD-FE02-1C5BBB1CB015}"/>
                  </a:ext>
                </a:extLst>
              </p14:cNvPr>
              <p14:cNvContentPartPr/>
              <p14:nvPr/>
            </p14:nvContentPartPr>
            <p14:xfrm>
              <a:off x="1504115" y="1168228"/>
              <a:ext cx="279720" cy="398880"/>
            </p14:xfrm>
          </p:contentPart>
        </mc:Choice>
        <mc:Fallback>
          <p:pic>
            <p:nvPicPr>
              <p:cNvPr id="55" name="Freihand 54">
                <a:extLst>
                  <a:ext uri="{FF2B5EF4-FFF2-40B4-BE49-F238E27FC236}">
                    <a16:creationId xmlns:a16="http://schemas.microsoft.com/office/drawing/2014/main" id="{90057490-36C0-01BD-FE02-1C5BBB1CB015}"/>
                  </a:ext>
                </a:extLst>
              </p:cNvPr>
              <p:cNvPicPr/>
              <p:nvPr/>
            </p:nvPicPr>
            <p:blipFill>
              <a:blip r:embed="rId85"/>
              <a:stretch>
                <a:fillRect/>
              </a:stretch>
            </p:blipFill>
            <p:spPr>
              <a:xfrm>
                <a:off x="1495115" y="1159588"/>
                <a:ext cx="29736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8F6AAE14-6C21-4B3E-7C9D-679689AFB42F}"/>
                  </a:ext>
                </a:extLst>
              </p14:cNvPr>
              <p14:cNvContentPartPr/>
              <p14:nvPr/>
            </p14:nvContentPartPr>
            <p14:xfrm>
              <a:off x="1540475" y="1573948"/>
              <a:ext cx="218520" cy="331920"/>
            </p14:xfrm>
          </p:contentPart>
        </mc:Choice>
        <mc:Fallback>
          <p:pic>
            <p:nvPicPr>
              <p:cNvPr id="56" name="Freihand 55">
                <a:extLst>
                  <a:ext uri="{FF2B5EF4-FFF2-40B4-BE49-F238E27FC236}">
                    <a16:creationId xmlns:a16="http://schemas.microsoft.com/office/drawing/2014/main" id="{8F6AAE14-6C21-4B3E-7C9D-679689AFB42F}"/>
                  </a:ext>
                </a:extLst>
              </p:cNvPr>
              <p:cNvPicPr/>
              <p:nvPr/>
            </p:nvPicPr>
            <p:blipFill>
              <a:blip r:embed="rId87"/>
              <a:stretch>
                <a:fillRect/>
              </a:stretch>
            </p:blipFill>
            <p:spPr>
              <a:xfrm>
                <a:off x="1531475" y="1564948"/>
                <a:ext cx="2361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465BAAF7-CE98-E254-BBD9-C71746E5A375}"/>
                  </a:ext>
                </a:extLst>
              </p14:cNvPr>
              <p14:cNvContentPartPr/>
              <p14:nvPr/>
            </p14:nvContentPartPr>
            <p14:xfrm>
              <a:off x="4387355" y="2744308"/>
              <a:ext cx="3009240" cy="162360"/>
            </p14:xfrm>
          </p:contentPart>
        </mc:Choice>
        <mc:Fallback>
          <p:pic>
            <p:nvPicPr>
              <p:cNvPr id="60" name="Freihand 59">
                <a:extLst>
                  <a:ext uri="{FF2B5EF4-FFF2-40B4-BE49-F238E27FC236}">
                    <a16:creationId xmlns:a16="http://schemas.microsoft.com/office/drawing/2014/main" id="{465BAAF7-CE98-E254-BBD9-C71746E5A375}"/>
                  </a:ext>
                </a:extLst>
              </p:cNvPr>
              <p:cNvPicPr/>
              <p:nvPr/>
            </p:nvPicPr>
            <p:blipFill>
              <a:blip r:embed="rId89"/>
              <a:stretch>
                <a:fillRect/>
              </a:stretch>
            </p:blipFill>
            <p:spPr>
              <a:xfrm>
                <a:off x="4378715" y="2735308"/>
                <a:ext cx="3026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F52A17B3-62B9-C266-2357-6B327B2E83FB}"/>
                  </a:ext>
                </a:extLst>
              </p14:cNvPr>
              <p14:cNvContentPartPr/>
              <p14:nvPr/>
            </p14:nvContentPartPr>
            <p14:xfrm>
              <a:off x="1555235" y="1574308"/>
              <a:ext cx="186840" cy="262080"/>
            </p14:xfrm>
          </p:contentPart>
        </mc:Choice>
        <mc:Fallback>
          <p:pic>
            <p:nvPicPr>
              <p:cNvPr id="61" name="Freihand 60">
                <a:extLst>
                  <a:ext uri="{FF2B5EF4-FFF2-40B4-BE49-F238E27FC236}">
                    <a16:creationId xmlns:a16="http://schemas.microsoft.com/office/drawing/2014/main" id="{F52A17B3-62B9-C266-2357-6B327B2E83FB}"/>
                  </a:ext>
                </a:extLst>
              </p:cNvPr>
              <p:cNvPicPr/>
              <p:nvPr/>
            </p:nvPicPr>
            <p:blipFill>
              <a:blip r:embed="rId91"/>
              <a:stretch>
                <a:fillRect/>
              </a:stretch>
            </p:blipFill>
            <p:spPr>
              <a:xfrm>
                <a:off x="1546235" y="1565668"/>
                <a:ext cx="2044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ACC949A5-AF10-8591-B4B3-1D70E03F6A5D}"/>
                  </a:ext>
                </a:extLst>
              </p14:cNvPr>
              <p14:cNvContentPartPr/>
              <p14:nvPr/>
            </p14:nvContentPartPr>
            <p14:xfrm>
              <a:off x="1175075" y="1742068"/>
              <a:ext cx="222120" cy="45000"/>
            </p14:xfrm>
          </p:contentPart>
        </mc:Choice>
        <mc:Fallback>
          <p:pic>
            <p:nvPicPr>
              <p:cNvPr id="62" name="Freihand 61">
                <a:extLst>
                  <a:ext uri="{FF2B5EF4-FFF2-40B4-BE49-F238E27FC236}">
                    <a16:creationId xmlns:a16="http://schemas.microsoft.com/office/drawing/2014/main" id="{ACC949A5-AF10-8591-B4B3-1D70E03F6A5D}"/>
                  </a:ext>
                </a:extLst>
              </p:cNvPr>
              <p:cNvPicPr/>
              <p:nvPr/>
            </p:nvPicPr>
            <p:blipFill>
              <a:blip r:embed="rId93"/>
              <a:stretch>
                <a:fillRect/>
              </a:stretch>
            </p:blipFill>
            <p:spPr>
              <a:xfrm>
                <a:off x="1166075" y="1733068"/>
                <a:ext cx="239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4EE1A3A0-3820-1B46-29A8-56F8FC59A117}"/>
                  </a:ext>
                </a:extLst>
              </p14:cNvPr>
              <p14:cNvContentPartPr/>
              <p14:nvPr/>
            </p14:nvContentPartPr>
            <p14:xfrm>
              <a:off x="1526075" y="1196308"/>
              <a:ext cx="264600" cy="316080"/>
            </p14:xfrm>
          </p:contentPart>
        </mc:Choice>
        <mc:Fallback>
          <p:pic>
            <p:nvPicPr>
              <p:cNvPr id="63" name="Freihand 62">
                <a:extLst>
                  <a:ext uri="{FF2B5EF4-FFF2-40B4-BE49-F238E27FC236}">
                    <a16:creationId xmlns:a16="http://schemas.microsoft.com/office/drawing/2014/main" id="{4EE1A3A0-3820-1B46-29A8-56F8FC59A117}"/>
                  </a:ext>
                </a:extLst>
              </p:cNvPr>
              <p:cNvPicPr/>
              <p:nvPr/>
            </p:nvPicPr>
            <p:blipFill>
              <a:blip r:embed="rId95"/>
              <a:stretch>
                <a:fillRect/>
              </a:stretch>
            </p:blipFill>
            <p:spPr>
              <a:xfrm>
                <a:off x="1517435" y="1187308"/>
                <a:ext cx="2822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15A4CC41-3FCA-0B89-27E7-C8ADDBE24A77}"/>
                  </a:ext>
                </a:extLst>
              </p14:cNvPr>
              <p14:cNvContentPartPr/>
              <p14:nvPr/>
            </p14:nvContentPartPr>
            <p14:xfrm>
              <a:off x="1551635" y="1600948"/>
              <a:ext cx="206640" cy="402840"/>
            </p14:xfrm>
          </p:contentPart>
        </mc:Choice>
        <mc:Fallback>
          <p:pic>
            <p:nvPicPr>
              <p:cNvPr id="64" name="Freihand 63">
                <a:extLst>
                  <a:ext uri="{FF2B5EF4-FFF2-40B4-BE49-F238E27FC236}">
                    <a16:creationId xmlns:a16="http://schemas.microsoft.com/office/drawing/2014/main" id="{15A4CC41-3FCA-0B89-27E7-C8ADDBE24A77}"/>
                  </a:ext>
                </a:extLst>
              </p:cNvPr>
              <p:cNvPicPr/>
              <p:nvPr/>
            </p:nvPicPr>
            <p:blipFill>
              <a:blip r:embed="rId97"/>
              <a:stretch>
                <a:fillRect/>
              </a:stretch>
            </p:blipFill>
            <p:spPr>
              <a:xfrm>
                <a:off x="1542995" y="1591948"/>
                <a:ext cx="224280" cy="420480"/>
              </a:xfrm>
              <a:prstGeom prst="rect">
                <a:avLst/>
              </a:prstGeom>
            </p:spPr>
          </p:pic>
        </mc:Fallback>
      </mc:AlternateContent>
      <p:grpSp>
        <p:nvGrpSpPr>
          <p:cNvPr id="110" name="Gruppieren 109">
            <a:extLst>
              <a:ext uri="{FF2B5EF4-FFF2-40B4-BE49-F238E27FC236}">
                <a16:creationId xmlns:a16="http://schemas.microsoft.com/office/drawing/2014/main" id="{429C0106-F028-1936-EFB5-4AD3D6482A61}"/>
              </a:ext>
            </a:extLst>
          </p:cNvPr>
          <p:cNvGrpSpPr/>
          <p:nvPr/>
        </p:nvGrpSpPr>
        <p:grpSpPr>
          <a:xfrm>
            <a:off x="7376435" y="924868"/>
            <a:ext cx="4757040" cy="2728440"/>
            <a:chOff x="7376435" y="924868"/>
            <a:chExt cx="4757040" cy="2728440"/>
          </a:xfrm>
        </p:grpSpPr>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FFD8722A-6222-D22C-3451-5FE632613071}"/>
                    </a:ext>
                  </a:extLst>
                </p14:cNvPr>
                <p14:cNvContentPartPr/>
                <p14:nvPr/>
              </p14:nvContentPartPr>
              <p14:xfrm>
                <a:off x="7376435" y="3029788"/>
                <a:ext cx="288000" cy="149760"/>
              </p14:xfrm>
            </p:contentPart>
          </mc:Choice>
          <mc:Fallback>
            <p:pic>
              <p:nvPicPr>
                <p:cNvPr id="66" name="Freihand 65">
                  <a:extLst>
                    <a:ext uri="{FF2B5EF4-FFF2-40B4-BE49-F238E27FC236}">
                      <a16:creationId xmlns:a16="http://schemas.microsoft.com/office/drawing/2014/main" id="{FFD8722A-6222-D22C-3451-5FE632613071}"/>
                    </a:ext>
                  </a:extLst>
                </p:cNvPr>
                <p:cNvPicPr/>
                <p:nvPr/>
              </p:nvPicPr>
              <p:blipFill>
                <a:blip r:embed="rId99"/>
                <a:stretch>
                  <a:fillRect/>
                </a:stretch>
              </p:blipFill>
              <p:spPr>
                <a:xfrm>
                  <a:off x="7367435" y="3020788"/>
                  <a:ext cx="305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0B87440D-6E22-0E52-9AA4-76E5CF0B3E49}"/>
                    </a:ext>
                  </a:extLst>
                </p14:cNvPr>
                <p14:cNvContentPartPr/>
                <p14:nvPr/>
              </p14:nvContentPartPr>
              <p14:xfrm>
                <a:off x="7416755" y="2912428"/>
                <a:ext cx="382320" cy="325080"/>
              </p14:xfrm>
            </p:contentPart>
          </mc:Choice>
          <mc:Fallback>
            <p:pic>
              <p:nvPicPr>
                <p:cNvPr id="67" name="Freihand 66">
                  <a:extLst>
                    <a:ext uri="{FF2B5EF4-FFF2-40B4-BE49-F238E27FC236}">
                      <a16:creationId xmlns:a16="http://schemas.microsoft.com/office/drawing/2014/main" id="{0B87440D-6E22-0E52-9AA4-76E5CF0B3E49}"/>
                    </a:ext>
                  </a:extLst>
                </p:cNvPr>
                <p:cNvPicPr/>
                <p:nvPr/>
              </p:nvPicPr>
              <p:blipFill>
                <a:blip r:embed="rId101"/>
                <a:stretch>
                  <a:fillRect/>
                </a:stretch>
              </p:blipFill>
              <p:spPr>
                <a:xfrm>
                  <a:off x="7407755" y="2903428"/>
                  <a:ext cx="39996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1" name="Freihand 80">
                  <a:extLst>
                    <a:ext uri="{FF2B5EF4-FFF2-40B4-BE49-F238E27FC236}">
                      <a16:creationId xmlns:a16="http://schemas.microsoft.com/office/drawing/2014/main" id="{EAF4AD5C-DE0C-A5AE-C70B-29C16C7A5ACB}"/>
                    </a:ext>
                  </a:extLst>
                </p14:cNvPr>
                <p14:cNvContentPartPr/>
                <p14:nvPr/>
              </p14:nvContentPartPr>
              <p14:xfrm>
                <a:off x="11041595" y="1342108"/>
                <a:ext cx="9000" cy="5760"/>
              </p14:xfrm>
            </p:contentPart>
          </mc:Choice>
          <mc:Fallback>
            <p:pic>
              <p:nvPicPr>
                <p:cNvPr id="81" name="Freihand 80">
                  <a:extLst>
                    <a:ext uri="{FF2B5EF4-FFF2-40B4-BE49-F238E27FC236}">
                      <a16:creationId xmlns:a16="http://schemas.microsoft.com/office/drawing/2014/main" id="{EAF4AD5C-DE0C-A5AE-C70B-29C16C7A5ACB}"/>
                    </a:ext>
                  </a:extLst>
                </p:cNvPr>
                <p:cNvPicPr/>
                <p:nvPr/>
              </p:nvPicPr>
              <p:blipFill>
                <a:blip r:embed="rId103"/>
                <a:stretch>
                  <a:fillRect/>
                </a:stretch>
              </p:blipFill>
              <p:spPr>
                <a:xfrm>
                  <a:off x="11032595" y="1333108"/>
                  <a:ext cx="26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ACDE9B2A-72E8-5B77-E8EB-D839AACC694E}"/>
                    </a:ext>
                  </a:extLst>
                </p14:cNvPr>
                <p14:cNvContentPartPr/>
                <p14:nvPr/>
              </p14:nvContentPartPr>
              <p14:xfrm>
                <a:off x="8056475" y="2712628"/>
                <a:ext cx="220320" cy="136080"/>
              </p14:xfrm>
            </p:contentPart>
          </mc:Choice>
          <mc:Fallback>
            <p:pic>
              <p:nvPicPr>
                <p:cNvPr id="68" name="Freihand 67">
                  <a:extLst>
                    <a:ext uri="{FF2B5EF4-FFF2-40B4-BE49-F238E27FC236}">
                      <a16:creationId xmlns:a16="http://schemas.microsoft.com/office/drawing/2014/main" id="{ACDE9B2A-72E8-5B77-E8EB-D839AACC694E}"/>
                    </a:ext>
                  </a:extLst>
                </p:cNvPr>
                <p:cNvPicPr/>
                <p:nvPr/>
              </p:nvPicPr>
              <p:blipFill>
                <a:blip r:embed="rId105"/>
                <a:stretch>
                  <a:fillRect/>
                </a:stretch>
              </p:blipFill>
              <p:spPr>
                <a:xfrm>
                  <a:off x="8047475" y="2703628"/>
                  <a:ext cx="237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4E16EE1F-82D4-BE45-89A4-064D97C3DA25}"/>
                    </a:ext>
                  </a:extLst>
                </p14:cNvPr>
                <p14:cNvContentPartPr/>
                <p14:nvPr/>
              </p14:nvContentPartPr>
              <p14:xfrm>
                <a:off x="8319635" y="2634148"/>
                <a:ext cx="189360" cy="82800"/>
              </p14:xfrm>
            </p:contentPart>
          </mc:Choice>
          <mc:Fallback>
            <p:pic>
              <p:nvPicPr>
                <p:cNvPr id="69" name="Freihand 68">
                  <a:extLst>
                    <a:ext uri="{FF2B5EF4-FFF2-40B4-BE49-F238E27FC236}">
                      <a16:creationId xmlns:a16="http://schemas.microsoft.com/office/drawing/2014/main" id="{4E16EE1F-82D4-BE45-89A4-064D97C3DA25}"/>
                    </a:ext>
                  </a:extLst>
                </p:cNvPr>
                <p:cNvPicPr/>
                <p:nvPr/>
              </p:nvPicPr>
              <p:blipFill>
                <a:blip r:embed="rId107"/>
                <a:stretch>
                  <a:fillRect/>
                </a:stretch>
              </p:blipFill>
              <p:spPr>
                <a:xfrm>
                  <a:off x="8310995" y="2625148"/>
                  <a:ext cx="207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66BCC141-EF73-B7DD-53DA-C3E981E4A457}"/>
                    </a:ext>
                  </a:extLst>
                </p14:cNvPr>
                <p14:cNvContentPartPr/>
                <p14:nvPr/>
              </p14:nvContentPartPr>
              <p14:xfrm>
                <a:off x="8559035" y="2505988"/>
                <a:ext cx="201240" cy="223200"/>
              </p14:xfrm>
            </p:contentPart>
          </mc:Choice>
          <mc:Fallback>
            <p:pic>
              <p:nvPicPr>
                <p:cNvPr id="70" name="Freihand 69">
                  <a:extLst>
                    <a:ext uri="{FF2B5EF4-FFF2-40B4-BE49-F238E27FC236}">
                      <a16:creationId xmlns:a16="http://schemas.microsoft.com/office/drawing/2014/main" id="{66BCC141-EF73-B7DD-53DA-C3E981E4A457}"/>
                    </a:ext>
                  </a:extLst>
                </p:cNvPr>
                <p:cNvPicPr/>
                <p:nvPr/>
              </p:nvPicPr>
              <p:blipFill>
                <a:blip r:embed="rId109"/>
                <a:stretch>
                  <a:fillRect/>
                </a:stretch>
              </p:blipFill>
              <p:spPr>
                <a:xfrm>
                  <a:off x="8550395" y="2496988"/>
                  <a:ext cx="218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17C2EF83-9E71-98E6-A0CD-794DB0F5A357}"/>
                    </a:ext>
                  </a:extLst>
                </p14:cNvPr>
                <p14:cNvContentPartPr/>
                <p14:nvPr/>
              </p14:nvContentPartPr>
              <p14:xfrm>
                <a:off x="8927675" y="2112148"/>
                <a:ext cx="399240" cy="367920"/>
              </p14:xfrm>
            </p:contentPart>
          </mc:Choice>
          <mc:Fallback>
            <p:pic>
              <p:nvPicPr>
                <p:cNvPr id="71" name="Freihand 70">
                  <a:extLst>
                    <a:ext uri="{FF2B5EF4-FFF2-40B4-BE49-F238E27FC236}">
                      <a16:creationId xmlns:a16="http://schemas.microsoft.com/office/drawing/2014/main" id="{17C2EF83-9E71-98E6-A0CD-794DB0F5A357}"/>
                    </a:ext>
                  </a:extLst>
                </p:cNvPr>
                <p:cNvPicPr/>
                <p:nvPr/>
              </p:nvPicPr>
              <p:blipFill>
                <a:blip r:embed="rId111"/>
                <a:stretch>
                  <a:fillRect/>
                </a:stretch>
              </p:blipFill>
              <p:spPr>
                <a:xfrm>
                  <a:off x="8919035" y="2103148"/>
                  <a:ext cx="41688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00CFFF6C-CB7B-550A-45F8-7254A0D01CB2}"/>
                    </a:ext>
                  </a:extLst>
                </p14:cNvPr>
                <p14:cNvContentPartPr/>
                <p14:nvPr/>
              </p14:nvContentPartPr>
              <p14:xfrm>
                <a:off x="9328355" y="2243908"/>
                <a:ext cx="10440" cy="20880"/>
              </p14:xfrm>
            </p:contentPart>
          </mc:Choice>
          <mc:Fallback>
            <p:pic>
              <p:nvPicPr>
                <p:cNvPr id="72" name="Freihand 71">
                  <a:extLst>
                    <a:ext uri="{FF2B5EF4-FFF2-40B4-BE49-F238E27FC236}">
                      <a16:creationId xmlns:a16="http://schemas.microsoft.com/office/drawing/2014/main" id="{00CFFF6C-CB7B-550A-45F8-7254A0D01CB2}"/>
                    </a:ext>
                  </a:extLst>
                </p:cNvPr>
                <p:cNvPicPr/>
                <p:nvPr/>
              </p:nvPicPr>
              <p:blipFill>
                <a:blip r:embed="rId113"/>
                <a:stretch>
                  <a:fillRect/>
                </a:stretch>
              </p:blipFill>
              <p:spPr>
                <a:xfrm>
                  <a:off x="9319355" y="2235268"/>
                  <a:ext cx="28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7ABCD397-D4EA-7198-7BD9-5E576D154B87}"/>
                    </a:ext>
                  </a:extLst>
                </p14:cNvPr>
                <p14:cNvContentPartPr/>
                <p14:nvPr/>
              </p14:nvContentPartPr>
              <p14:xfrm>
                <a:off x="9368675" y="1970668"/>
                <a:ext cx="175320" cy="279360"/>
              </p14:xfrm>
            </p:contentPart>
          </mc:Choice>
          <mc:Fallback>
            <p:pic>
              <p:nvPicPr>
                <p:cNvPr id="73" name="Freihand 72">
                  <a:extLst>
                    <a:ext uri="{FF2B5EF4-FFF2-40B4-BE49-F238E27FC236}">
                      <a16:creationId xmlns:a16="http://schemas.microsoft.com/office/drawing/2014/main" id="{7ABCD397-D4EA-7198-7BD9-5E576D154B87}"/>
                    </a:ext>
                  </a:extLst>
                </p:cNvPr>
                <p:cNvPicPr/>
                <p:nvPr/>
              </p:nvPicPr>
              <p:blipFill>
                <a:blip r:embed="rId115"/>
                <a:stretch>
                  <a:fillRect/>
                </a:stretch>
              </p:blipFill>
              <p:spPr>
                <a:xfrm>
                  <a:off x="9359675" y="1961668"/>
                  <a:ext cx="1929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7E9FBE06-2F15-CBC7-3303-3752837D0AC9}"/>
                    </a:ext>
                  </a:extLst>
                </p14:cNvPr>
                <p14:cNvContentPartPr/>
                <p14:nvPr/>
              </p14:nvContentPartPr>
              <p14:xfrm>
                <a:off x="9732995" y="1929268"/>
                <a:ext cx="143640" cy="180720"/>
              </p14:xfrm>
            </p:contentPart>
          </mc:Choice>
          <mc:Fallback>
            <p:pic>
              <p:nvPicPr>
                <p:cNvPr id="74" name="Freihand 73">
                  <a:extLst>
                    <a:ext uri="{FF2B5EF4-FFF2-40B4-BE49-F238E27FC236}">
                      <a16:creationId xmlns:a16="http://schemas.microsoft.com/office/drawing/2014/main" id="{7E9FBE06-2F15-CBC7-3303-3752837D0AC9}"/>
                    </a:ext>
                  </a:extLst>
                </p:cNvPr>
                <p:cNvPicPr/>
                <p:nvPr/>
              </p:nvPicPr>
              <p:blipFill>
                <a:blip r:embed="rId117"/>
                <a:stretch>
                  <a:fillRect/>
                </a:stretch>
              </p:blipFill>
              <p:spPr>
                <a:xfrm>
                  <a:off x="9723995" y="1920268"/>
                  <a:ext cx="161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4B7F5BED-4CA2-B90B-BB91-11E8F49B48A3}"/>
                    </a:ext>
                  </a:extLst>
                </p14:cNvPr>
                <p14:cNvContentPartPr/>
                <p14:nvPr/>
              </p14:nvContentPartPr>
              <p14:xfrm>
                <a:off x="9919475" y="1791028"/>
                <a:ext cx="334080" cy="406440"/>
              </p14:xfrm>
            </p:contentPart>
          </mc:Choice>
          <mc:Fallback>
            <p:pic>
              <p:nvPicPr>
                <p:cNvPr id="75" name="Freihand 74">
                  <a:extLst>
                    <a:ext uri="{FF2B5EF4-FFF2-40B4-BE49-F238E27FC236}">
                      <a16:creationId xmlns:a16="http://schemas.microsoft.com/office/drawing/2014/main" id="{4B7F5BED-4CA2-B90B-BB91-11E8F49B48A3}"/>
                    </a:ext>
                  </a:extLst>
                </p:cNvPr>
                <p:cNvPicPr/>
                <p:nvPr/>
              </p:nvPicPr>
              <p:blipFill>
                <a:blip r:embed="rId119"/>
                <a:stretch>
                  <a:fillRect/>
                </a:stretch>
              </p:blipFill>
              <p:spPr>
                <a:xfrm>
                  <a:off x="9910835" y="1782028"/>
                  <a:ext cx="35172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AEF4EE18-596D-9F55-9678-83DEB6F3F0D6}"/>
                    </a:ext>
                  </a:extLst>
                </p14:cNvPr>
                <p14:cNvContentPartPr/>
                <p14:nvPr/>
              </p14:nvContentPartPr>
              <p14:xfrm>
                <a:off x="10270475" y="1650988"/>
                <a:ext cx="15120" cy="12960"/>
              </p14:xfrm>
            </p:contentPart>
          </mc:Choice>
          <mc:Fallback>
            <p:pic>
              <p:nvPicPr>
                <p:cNvPr id="76" name="Freihand 75">
                  <a:extLst>
                    <a:ext uri="{FF2B5EF4-FFF2-40B4-BE49-F238E27FC236}">
                      <a16:creationId xmlns:a16="http://schemas.microsoft.com/office/drawing/2014/main" id="{AEF4EE18-596D-9F55-9678-83DEB6F3F0D6}"/>
                    </a:ext>
                  </a:extLst>
                </p:cNvPr>
                <p:cNvPicPr/>
                <p:nvPr/>
              </p:nvPicPr>
              <p:blipFill>
                <a:blip r:embed="rId121"/>
                <a:stretch>
                  <a:fillRect/>
                </a:stretch>
              </p:blipFill>
              <p:spPr>
                <a:xfrm>
                  <a:off x="10261835" y="1642348"/>
                  <a:ext cx="32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EE413F70-F603-2B23-CDDE-07A67ECF8875}"/>
                    </a:ext>
                  </a:extLst>
                </p14:cNvPr>
                <p14:cNvContentPartPr/>
                <p14:nvPr/>
              </p14:nvContentPartPr>
              <p14:xfrm>
                <a:off x="10296755" y="1577908"/>
                <a:ext cx="87840" cy="304560"/>
              </p14:xfrm>
            </p:contentPart>
          </mc:Choice>
          <mc:Fallback>
            <p:pic>
              <p:nvPicPr>
                <p:cNvPr id="77" name="Freihand 76">
                  <a:extLst>
                    <a:ext uri="{FF2B5EF4-FFF2-40B4-BE49-F238E27FC236}">
                      <a16:creationId xmlns:a16="http://schemas.microsoft.com/office/drawing/2014/main" id="{EE413F70-F603-2B23-CDDE-07A67ECF8875}"/>
                    </a:ext>
                  </a:extLst>
                </p:cNvPr>
                <p:cNvPicPr/>
                <p:nvPr/>
              </p:nvPicPr>
              <p:blipFill>
                <a:blip r:embed="rId123"/>
                <a:stretch>
                  <a:fillRect/>
                </a:stretch>
              </p:blipFill>
              <p:spPr>
                <a:xfrm>
                  <a:off x="10287755" y="1568908"/>
                  <a:ext cx="1054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8E2256DF-C9A5-79C5-3488-EE0F0EEB79BB}"/>
                    </a:ext>
                  </a:extLst>
                </p14:cNvPr>
                <p14:cNvContentPartPr/>
                <p14:nvPr/>
              </p14:nvContentPartPr>
              <p14:xfrm>
                <a:off x="10432115" y="1553428"/>
                <a:ext cx="41760" cy="241200"/>
              </p14:xfrm>
            </p:contentPart>
          </mc:Choice>
          <mc:Fallback>
            <p:pic>
              <p:nvPicPr>
                <p:cNvPr id="78" name="Freihand 77">
                  <a:extLst>
                    <a:ext uri="{FF2B5EF4-FFF2-40B4-BE49-F238E27FC236}">
                      <a16:creationId xmlns:a16="http://schemas.microsoft.com/office/drawing/2014/main" id="{8E2256DF-C9A5-79C5-3488-EE0F0EEB79BB}"/>
                    </a:ext>
                  </a:extLst>
                </p:cNvPr>
                <p:cNvPicPr/>
                <p:nvPr/>
              </p:nvPicPr>
              <p:blipFill>
                <a:blip r:embed="rId125"/>
                <a:stretch>
                  <a:fillRect/>
                </a:stretch>
              </p:blipFill>
              <p:spPr>
                <a:xfrm>
                  <a:off x="10423115" y="1544788"/>
                  <a:ext cx="594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C50F261E-B2A8-599F-5A2F-0F33FA879213}"/>
                    </a:ext>
                  </a:extLst>
                </p14:cNvPr>
                <p14:cNvContentPartPr/>
                <p14:nvPr/>
              </p14:nvContentPartPr>
              <p14:xfrm>
                <a:off x="10513475" y="1536508"/>
                <a:ext cx="115920" cy="246600"/>
              </p14:xfrm>
            </p:contentPart>
          </mc:Choice>
          <mc:Fallback>
            <p:pic>
              <p:nvPicPr>
                <p:cNvPr id="79" name="Freihand 78">
                  <a:extLst>
                    <a:ext uri="{FF2B5EF4-FFF2-40B4-BE49-F238E27FC236}">
                      <a16:creationId xmlns:a16="http://schemas.microsoft.com/office/drawing/2014/main" id="{C50F261E-B2A8-599F-5A2F-0F33FA879213}"/>
                    </a:ext>
                  </a:extLst>
                </p:cNvPr>
                <p:cNvPicPr/>
                <p:nvPr/>
              </p:nvPicPr>
              <p:blipFill>
                <a:blip r:embed="rId127"/>
                <a:stretch>
                  <a:fillRect/>
                </a:stretch>
              </p:blipFill>
              <p:spPr>
                <a:xfrm>
                  <a:off x="10504835" y="1527508"/>
                  <a:ext cx="1335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AB6EB95F-CFFF-1A45-9228-4F6659767D20}"/>
                    </a:ext>
                  </a:extLst>
                </p14:cNvPr>
                <p14:cNvContentPartPr/>
                <p14:nvPr/>
              </p14:nvContentPartPr>
              <p14:xfrm>
                <a:off x="10658915" y="1603108"/>
                <a:ext cx="474480" cy="131760"/>
              </p14:xfrm>
            </p:contentPart>
          </mc:Choice>
          <mc:Fallback>
            <p:pic>
              <p:nvPicPr>
                <p:cNvPr id="80" name="Freihand 79">
                  <a:extLst>
                    <a:ext uri="{FF2B5EF4-FFF2-40B4-BE49-F238E27FC236}">
                      <a16:creationId xmlns:a16="http://schemas.microsoft.com/office/drawing/2014/main" id="{AB6EB95F-CFFF-1A45-9228-4F6659767D20}"/>
                    </a:ext>
                  </a:extLst>
                </p:cNvPr>
                <p:cNvPicPr/>
                <p:nvPr/>
              </p:nvPicPr>
              <p:blipFill>
                <a:blip r:embed="rId129"/>
                <a:stretch>
                  <a:fillRect/>
                </a:stretch>
              </p:blipFill>
              <p:spPr>
                <a:xfrm>
                  <a:off x="10650275" y="1594108"/>
                  <a:ext cx="492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34215C6A-DE4C-A14F-F02C-E8CFA2803117}"/>
                    </a:ext>
                  </a:extLst>
                </p14:cNvPr>
                <p14:cNvContentPartPr/>
                <p14:nvPr/>
              </p14:nvContentPartPr>
              <p14:xfrm>
                <a:off x="8349515" y="3257668"/>
                <a:ext cx="257760" cy="178560"/>
              </p14:xfrm>
            </p:contentPart>
          </mc:Choice>
          <mc:Fallback>
            <p:pic>
              <p:nvPicPr>
                <p:cNvPr id="84" name="Freihand 83">
                  <a:extLst>
                    <a:ext uri="{FF2B5EF4-FFF2-40B4-BE49-F238E27FC236}">
                      <a16:creationId xmlns:a16="http://schemas.microsoft.com/office/drawing/2014/main" id="{34215C6A-DE4C-A14F-F02C-E8CFA2803117}"/>
                    </a:ext>
                  </a:extLst>
                </p:cNvPr>
                <p:cNvPicPr/>
                <p:nvPr/>
              </p:nvPicPr>
              <p:blipFill>
                <a:blip r:embed="rId131"/>
                <a:stretch>
                  <a:fillRect/>
                </a:stretch>
              </p:blipFill>
              <p:spPr>
                <a:xfrm>
                  <a:off x="8340875" y="3248668"/>
                  <a:ext cx="275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B38E530D-1285-4BBD-A18A-597DFED4DD5A}"/>
                    </a:ext>
                  </a:extLst>
                </p14:cNvPr>
                <p14:cNvContentPartPr/>
                <p14:nvPr/>
              </p14:nvContentPartPr>
              <p14:xfrm>
                <a:off x="8700155" y="3136708"/>
                <a:ext cx="123840" cy="109440"/>
              </p14:xfrm>
            </p:contentPart>
          </mc:Choice>
          <mc:Fallback>
            <p:pic>
              <p:nvPicPr>
                <p:cNvPr id="85" name="Freihand 84">
                  <a:extLst>
                    <a:ext uri="{FF2B5EF4-FFF2-40B4-BE49-F238E27FC236}">
                      <a16:creationId xmlns:a16="http://schemas.microsoft.com/office/drawing/2014/main" id="{B38E530D-1285-4BBD-A18A-597DFED4DD5A}"/>
                    </a:ext>
                  </a:extLst>
                </p:cNvPr>
                <p:cNvPicPr/>
                <p:nvPr/>
              </p:nvPicPr>
              <p:blipFill>
                <a:blip r:embed="rId133"/>
                <a:stretch>
                  <a:fillRect/>
                </a:stretch>
              </p:blipFill>
              <p:spPr>
                <a:xfrm>
                  <a:off x="8691155" y="3127708"/>
                  <a:ext cx="141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A1700A81-23E2-92D7-07A9-69F2F86AD2CD}"/>
                    </a:ext>
                  </a:extLst>
                </p14:cNvPr>
                <p14:cNvContentPartPr/>
                <p14:nvPr/>
              </p14:nvContentPartPr>
              <p14:xfrm>
                <a:off x="8922995" y="2785348"/>
                <a:ext cx="138600" cy="261360"/>
              </p14:xfrm>
            </p:contentPart>
          </mc:Choice>
          <mc:Fallback>
            <p:pic>
              <p:nvPicPr>
                <p:cNvPr id="86" name="Freihand 85">
                  <a:extLst>
                    <a:ext uri="{FF2B5EF4-FFF2-40B4-BE49-F238E27FC236}">
                      <a16:creationId xmlns:a16="http://schemas.microsoft.com/office/drawing/2014/main" id="{A1700A81-23E2-92D7-07A9-69F2F86AD2CD}"/>
                    </a:ext>
                  </a:extLst>
                </p:cNvPr>
                <p:cNvPicPr/>
                <p:nvPr/>
              </p:nvPicPr>
              <p:blipFill>
                <a:blip r:embed="rId135"/>
                <a:stretch>
                  <a:fillRect/>
                </a:stretch>
              </p:blipFill>
              <p:spPr>
                <a:xfrm>
                  <a:off x="8913995" y="2776708"/>
                  <a:ext cx="1562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A2C3D48F-33AA-A64F-FE67-60F3FA173978}"/>
                    </a:ext>
                  </a:extLst>
                </p14:cNvPr>
                <p14:cNvContentPartPr/>
                <p14:nvPr/>
              </p14:nvContentPartPr>
              <p14:xfrm>
                <a:off x="8922635" y="2935468"/>
                <a:ext cx="208080" cy="119880"/>
              </p14:xfrm>
            </p:contentPart>
          </mc:Choice>
          <mc:Fallback>
            <p:pic>
              <p:nvPicPr>
                <p:cNvPr id="87" name="Freihand 86">
                  <a:extLst>
                    <a:ext uri="{FF2B5EF4-FFF2-40B4-BE49-F238E27FC236}">
                      <a16:creationId xmlns:a16="http://schemas.microsoft.com/office/drawing/2014/main" id="{A2C3D48F-33AA-A64F-FE67-60F3FA173978}"/>
                    </a:ext>
                  </a:extLst>
                </p:cNvPr>
                <p:cNvPicPr/>
                <p:nvPr/>
              </p:nvPicPr>
              <p:blipFill>
                <a:blip r:embed="rId137"/>
                <a:stretch>
                  <a:fillRect/>
                </a:stretch>
              </p:blipFill>
              <p:spPr>
                <a:xfrm>
                  <a:off x="8913995" y="2926828"/>
                  <a:ext cx="225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12B33C21-ACB8-D892-BE53-047DFFF839D8}"/>
                    </a:ext>
                  </a:extLst>
                </p14:cNvPr>
                <p14:cNvContentPartPr/>
                <p14:nvPr/>
              </p14:nvContentPartPr>
              <p14:xfrm>
                <a:off x="8997515" y="3019708"/>
                <a:ext cx="120600" cy="280440"/>
              </p14:xfrm>
            </p:contentPart>
          </mc:Choice>
          <mc:Fallback>
            <p:pic>
              <p:nvPicPr>
                <p:cNvPr id="88" name="Freihand 87">
                  <a:extLst>
                    <a:ext uri="{FF2B5EF4-FFF2-40B4-BE49-F238E27FC236}">
                      <a16:creationId xmlns:a16="http://schemas.microsoft.com/office/drawing/2014/main" id="{12B33C21-ACB8-D892-BE53-047DFFF839D8}"/>
                    </a:ext>
                  </a:extLst>
                </p:cNvPr>
                <p:cNvPicPr/>
                <p:nvPr/>
              </p:nvPicPr>
              <p:blipFill>
                <a:blip r:embed="rId139"/>
                <a:stretch>
                  <a:fillRect/>
                </a:stretch>
              </p:blipFill>
              <p:spPr>
                <a:xfrm>
                  <a:off x="8988515" y="3011068"/>
                  <a:ext cx="1382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Freihand 88">
                  <a:extLst>
                    <a:ext uri="{FF2B5EF4-FFF2-40B4-BE49-F238E27FC236}">
                      <a16:creationId xmlns:a16="http://schemas.microsoft.com/office/drawing/2014/main" id="{76F087AA-B813-B389-759B-19BFD206106F}"/>
                    </a:ext>
                  </a:extLst>
                </p14:cNvPr>
                <p14:cNvContentPartPr/>
                <p14:nvPr/>
              </p14:nvContentPartPr>
              <p14:xfrm>
                <a:off x="9276875" y="2765188"/>
                <a:ext cx="218520" cy="96840"/>
              </p14:xfrm>
            </p:contentPart>
          </mc:Choice>
          <mc:Fallback>
            <p:pic>
              <p:nvPicPr>
                <p:cNvPr id="89" name="Freihand 88">
                  <a:extLst>
                    <a:ext uri="{FF2B5EF4-FFF2-40B4-BE49-F238E27FC236}">
                      <a16:creationId xmlns:a16="http://schemas.microsoft.com/office/drawing/2014/main" id="{76F087AA-B813-B389-759B-19BFD206106F}"/>
                    </a:ext>
                  </a:extLst>
                </p:cNvPr>
                <p:cNvPicPr/>
                <p:nvPr/>
              </p:nvPicPr>
              <p:blipFill>
                <a:blip r:embed="rId141"/>
                <a:stretch>
                  <a:fillRect/>
                </a:stretch>
              </p:blipFill>
              <p:spPr>
                <a:xfrm>
                  <a:off x="9268235" y="2756548"/>
                  <a:ext cx="236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0" name="Freihand 89">
                  <a:extLst>
                    <a:ext uri="{FF2B5EF4-FFF2-40B4-BE49-F238E27FC236}">
                      <a16:creationId xmlns:a16="http://schemas.microsoft.com/office/drawing/2014/main" id="{8CC6F684-8E40-6592-B10F-1839109815E0}"/>
                    </a:ext>
                  </a:extLst>
                </p14:cNvPr>
                <p14:cNvContentPartPr/>
                <p14:nvPr/>
              </p14:nvContentPartPr>
              <p14:xfrm>
                <a:off x="9312155" y="2811988"/>
                <a:ext cx="207720" cy="119520"/>
              </p14:xfrm>
            </p:contentPart>
          </mc:Choice>
          <mc:Fallback>
            <p:pic>
              <p:nvPicPr>
                <p:cNvPr id="90" name="Freihand 89">
                  <a:extLst>
                    <a:ext uri="{FF2B5EF4-FFF2-40B4-BE49-F238E27FC236}">
                      <a16:creationId xmlns:a16="http://schemas.microsoft.com/office/drawing/2014/main" id="{8CC6F684-8E40-6592-B10F-1839109815E0}"/>
                    </a:ext>
                  </a:extLst>
                </p:cNvPr>
                <p:cNvPicPr/>
                <p:nvPr/>
              </p:nvPicPr>
              <p:blipFill>
                <a:blip r:embed="rId143"/>
                <a:stretch>
                  <a:fillRect/>
                </a:stretch>
              </p:blipFill>
              <p:spPr>
                <a:xfrm>
                  <a:off x="9303515" y="2803348"/>
                  <a:ext cx="225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Freihand 91">
                  <a:extLst>
                    <a:ext uri="{FF2B5EF4-FFF2-40B4-BE49-F238E27FC236}">
                      <a16:creationId xmlns:a16="http://schemas.microsoft.com/office/drawing/2014/main" id="{8FE1999D-DFDD-299A-6236-2B335828DBC4}"/>
                    </a:ext>
                  </a:extLst>
                </p14:cNvPr>
                <p14:cNvContentPartPr/>
                <p14:nvPr/>
              </p14:nvContentPartPr>
              <p14:xfrm>
                <a:off x="9629675" y="2507428"/>
                <a:ext cx="211320" cy="233280"/>
              </p14:xfrm>
            </p:contentPart>
          </mc:Choice>
          <mc:Fallback>
            <p:pic>
              <p:nvPicPr>
                <p:cNvPr id="92" name="Freihand 91">
                  <a:extLst>
                    <a:ext uri="{FF2B5EF4-FFF2-40B4-BE49-F238E27FC236}">
                      <a16:creationId xmlns:a16="http://schemas.microsoft.com/office/drawing/2014/main" id="{8FE1999D-DFDD-299A-6236-2B335828DBC4}"/>
                    </a:ext>
                  </a:extLst>
                </p:cNvPr>
                <p:cNvPicPr/>
                <p:nvPr/>
              </p:nvPicPr>
              <p:blipFill>
                <a:blip r:embed="rId145"/>
                <a:stretch>
                  <a:fillRect/>
                </a:stretch>
              </p:blipFill>
              <p:spPr>
                <a:xfrm>
                  <a:off x="9620675" y="2498788"/>
                  <a:ext cx="2289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3" name="Freihand 92">
                  <a:extLst>
                    <a:ext uri="{FF2B5EF4-FFF2-40B4-BE49-F238E27FC236}">
                      <a16:creationId xmlns:a16="http://schemas.microsoft.com/office/drawing/2014/main" id="{B6AED1D0-5976-73EC-3883-F3D21A77DCB0}"/>
                    </a:ext>
                  </a:extLst>
                </p14:cNvPr>
                <p14:cNvContentPartPr/>
                <p14:nvPr/>
              </p14:nvContentPartPr>
              <p14:xfrm>
                <a:off x="9937475" y="2311948"/>
                <a:ext cx="119880" cy="262800"/>
              </p14:xfrm>
            </p:contentPart>
          </mc:Choice>
          <mc:Fallback>
            <p:pic>
              <p:nvPicPr>
                <p:cNvPr id="93" name="Freihand 92">
                  <a:extLst>
                    <a:ext uri="{FF2B5EF4-FFF2-40B4-BE49-F238E27FC236}">
                      <a16:creationId xmlns:a16="http://schemas.microsoft.com/office/drawing/2014/main" id="{B6AED1D0-5976-73EC-3883-F3D21A77DCB0}"/>
                    </a:ext>
                  </a:extLst>
                </p:cNvPr>
                <p:cNvPicPr/>
                <p:nvPr/>
              </p:nvPicPr>
              <p:blipFill>
                <a:blip r:embed="rId147"/>
                <a:stretch>
                  <a:fillRect/>
                </a:stretch>
              </p:blipFill>
              <p:spPr>
                <a:xfrm>
                  <a:off x="9928835" y="2303308"/>
                  <a:ext cx="1375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B8C91038-2B95-F3AA-E9BE-D1CA174CCDC1}"/>
                    </a:ext>
                  </a:extLst>
                </p14:cNvPr>
                <p14:cNvContentPartPr/>
                <p14:nvPr/>
              </p14:nvContentPartPr>
              <p14:xfrm>
                <a:off x="10043675" y="2356948"/>
                <a:ext cx="127080" cy="48960"/>
              </p14:xfrm>
            </p:contentPart>
          </mc:Choice>
          <mc:Fallback>
            <p:pic>
              <p:nvPicPr>
                <p:cNvPr id="95" name="Freihand 94">
                  <a:extLst>
                    <a:ext uri="{FF2B5EF4-FFF2-40B4-BE49-F238E27FC236}">
                      <a16:creationId xmlns:a16="http://schemas.microsoft.com/office/drawing/2014/main" id="{B8C91038-2B95-F3AA-E9BE-D1CA174CCDC1}"/>
                    </a:ext>
                  </a:extLst>
                </p:cNvPr>
                <p:cNvPicPr/>
                <p:nvPr/>
              </p:nvPicPr>
              <p:blipFill>
                <a:blip r:embed="rId149"/>
                <a:stretch>
                  <a:fillRect/>
                </a:stretch>
              </p:blipFill>
              <p:spPr>
                <a:xfrm>
                  <a:off x="10034675" y="2347948"/>
                  <a:ext cx="144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181E0551-452A-13AA-B200-EFBD75261CE6}"/>
                    </a:ext>
                  </a:extLst>
                </p14:cNvPr>
                <p14:cNvContentPartPr/>
                <p14:nvPr/>
              </p14:nvContentPartPr>
              <p14:xfrm>
                <a:off x="10172555" y="2301148"/>
                <a:ext cx="17280" cy="257040"/>
              </p14:xfrm>
            </p:contentPart>
          </mc:Choice>
          <mc:Fallback>
            <p:pic>
              <p:nvPicPr>
                <p:cNvPr id="96" name="Freihand 95">
                  <a:extLst>
                    <a:ext uri="{FF2B5EF4-FFF2-40B4-BE49-F238E27FC236}">
                      <a16:creationId xmlns:a16="http://schemas.microsoft.com/office/drawing/2014/main" id="{181E0551-452A-13AA-B200-EFBD75261CE6}"/>
                    </a:ext>
                  </a:extLst>
                </p:cNvPr>
                <p:cNvPicPr/>
                <p:nvPr/>
              </p:nvPicPr>
              <p:blipFill>
                <a:blip r:embed="rId151"/>
                <a:stretch>
                  <a:fillRect/>
                </a:stretch>
              </p:blipFill>
              <p:spPr>
                <a:xfrm>
                  <a:off x="10163555" y="2292508"/>
                  <a:ext cx="349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86323166-2A08-3396-5722-89E659FA9209}"/>
                    </a:ext>
                  </a:extLst>
                </p14:cNvPr>
                <p14:cNvContentPartPr/>
                <p14:nvPr/>
              </p14:nvContentPartPr>
              <p14:xfrm>
                <a:off x="10278755" y="2376748"/>
                <a:ext cx="31680" cy="140400"/>
              </p14:xfrm>
            </p:contentPart>
          </mc:Choice>
          <mc:Fallback>
            <p:pic>
              <p:nvPicPr>
                <p:cNvPr id="97" name="Freihand 96">
                  <a:extLst>
                    <a:ext uri="{FF2B5EF4-FFF2-40B4-BE49-F238E27FC236}">
                      <a16:creationId xmlns:a16="http://schemas.microsoft.com/office/drawing/2014/main" id="{86323166-2A08-3396-5722-89E659FA9209}"/>
                    </a:ext>
                  </a:extLst>
                </p:cNvPr>
                <p:cNvPicPr/>
                <p:nvPr/>
              </p:nvPicPr>
              <p:blipFill>
                <a:blip r:embed="rId153"/>
                <a:stretch>
                  <a:fillRect/>
                </a:stretch>
              </p:blipFill>
              <p:spPr>
                <a:xfrm>
                  <a:off x="10270115" y="2368108"/>
                  <a:ext cx="49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AD8EAC75-9A6B-1E40-AFA0-E33A3A3B582E}"/>
                    </a:ext>
                  </a:extLst>
                </p14:cNvPr>
                <p14:cNvContentPartPr/>
                <p14:nvPr/>
              </p14:nvContentPartPr>
              <p14:xfrm>
                <a:off x="10366595" y="2234548"/>
                <a:ext cx="109080" cy="112680"/>
              </p14:xfrm>
            </p:contentPart>
          </mc:Choice>
          <mc:Fallback>
            <p:pic>
              <p:nvPicPr>
                <p:cNvPr id="98" name="Freihand 97">
                  <a:extLst>
                    <a:ext uri="{FF2B5EF4-FFF2-40B4-BE49-F238E27FC236}">
                      <a16:creationId xmlns:a16="http://schemas.microsoft.com/office/drawing/2014/main" id="{AD8EAC75-9A6B-1E40-AFA0-E33A3A3B582E}"/>
                    </a:ext>
                  </a:extLst>
                </p:cNvPr>
                <p:cNvPicPr/>
                <p:nvPr/>
              </p:nvPicPr>
              <p:blipFill>
                <a:blip r:embed="rId155"/>
                <a:stretch>
                  <a:fillRect/>
                </a:stretch>
              </p:blipFill>
              <p:spPr>
                <a:xfrm>
                  <a:off x="10357955" y="2225908"/>
                  <a:ext cx="126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C9B5E20D-AF89-5077-4A0A-D7383C0EBADF}"/>
                    </a:ext>
                  </a:extLst>
                </p14:cNvPr>
                <p14:cNvContentPartPr/>
                <p14:nvPr/>
              </p14:nvContentPartPr>
              <p14:xfrm>
                <a:off x="10342835" y="2032948"/>
                <a:ext cx="195480" cy="447840"/>
              </p14:xfrm>
            </p:contentPart>
          </mc:Choice>
          <mc:Fallback>
            <p:pic>
              <p:nvPicPr>
                <p:cNvPr id="99" name="Freihand 98">
                  <a:extLst>
                    <a:ext uri="{FF2B5EF4-FFF2-40B4-BE49-F238E27FC236}">
                      <a16:creationId xmlns:a16="http://schemas.microsoft.com/office/drawing/2014/main" id="{C9B5E20D-AF89-5077-4A0A-D7383C0EBADF}"/>
                    </a:ext>
                  </a:extLst>
                </p:cNvPr>
                <p:cNvPicPr/>
                <p:nvPr/>
              </p:nvPicPr>
              <p:blipFill>
                <a:blip r:embed="rId157"/>
                <a:stretch>
                  <a:fillRect/>
                </a:stretch>
              </p:blipFill>
              <p:spPr>
                <a:xfrm>
                  <a:off x="10333835" y="2023948"/>
                  <a:ext cx="21312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13599577-F0AD-81EC-2480-1F3F083BE028}"/>
                    </a:ext>
                  </a:extLst>
                </p14:cNvPr>
                <p14:cNvContentPartPr/>
                <p14:nvPr/>
              </p14:nvContentPartPr>
              <p14:xfrm>
                <a:off x="11225555" y="1360828"/>
                <a:ext cx="92160" cy="151920"/>
              </p14:xfrm>
            </p:contentPart>
          </mc:Choice>
          <mc:Fallback>
            <p:pic>
              <p:nvPicPr>
                <p:cNvPr id="101" name="Freihand 100">
                  <a:extLst>
                    <a:ext uri="{FF2B5EF4-FFF2-40B4-BE49-F238E27FC236}">
                      <a16:creationId xmlns:a16="http://schemas.microsoft.com/office/drawing/2014/main" id="{13599577-F0AD-81EC-2480-1F3F083BE028}"/>
                    </a:ext>
                  </a:extLst>
                </p:cNvPr>
                <p:cNvPicPr/>
                <p:nvPr/>
              </p:nvPicPr>
              <p:blipFill>
                <a:blip r:embed="rId159"/>
                <a:stretch>
                  <a:fillRect/>
                </a:stretch>
              </p:blipFill>
              <p:spPr>
                <a:xfrm>
                  <a:off x="11216915" y="1351828"/>
                  <a:ext cx="109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9A6700EF-1F76-CEC4-CBC7-B468A6EC995A}"/>
                    </a:ext>
                  </a:extLst>
                </p14:cNvPr>
                <p14:cNvContentPartPr/>
                <p14:nvPr/>
              </p14:nvContentPartPr>
              <p14:xfrm>
                <a:off x="11390435" y="1043668"/>
                <a:ext cx="462960" cy="415080"/>
              </p14:xfrm>
            </p:contentPart>
          </mc:Choice>
          <mc:Fallback>
            <p:pic>
              <p:nvPicPr>
                <p:cNvPr id="102" name="Freihand 101">
                  <a:extLst>
                    <a:ext uri="{FF2B5EF4-FFF2-40B4-BE49-F238E27FC236}">
                      <a16:creationId xmlns:a16="http://schemas.microsoft.com/office/drawing/2014/main" id="{9A6700EF-1F76-CEC4-CBC7-B468A6EC995A}"/>
                    </a:ext>
                  </a:extLst>
                </p:cNvPr>
                <p:cNvPicPr/>
                <p:nvPr/>
              </p:nvPicPr>
              <p:blipFill>
                <a:blip r:embed="rId161"/>
                <a:stretch>
                  <a:fillRect/>
                </a:stretch>
              </p:blipFill>
              <p:spPr>
                <a:xfrm>
                  <a:off x="11381795" y="1035028"/>
                  <a:ext cx="4806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9CA02B2C-66BC-1ED1-409E-61E0049CF5D3}"/>
                    </a:ext>
                  </a:extLst>
                </p14:cNvPr>
                <p14:cNvContentPartPr/>
                <p14:nvPr/>
              </p14:nvContentPartPr>
              <p14:xfrm>
                <a:off x="11768435" y="991108"/>
                <a:ext cx="34920" cy="32760"/>
              </p14:xfrm>
            </p:contentPart>
          </mc:Choice>
          <mc:Fallback>
            <p:pic>
              <p:nvPicPr>
                <p:cNvPr id="103" name="Freihand 102">
                  <a:extLst>
                    <a:ext uri="{FF2B5EF4-FFF2-40B4-BE49-F238E27FC236}">
                      <a16:creationId xmlns:a16="http://schemas.microsoft.com/office/drawing/2014/main" id="{9CA02B2C-66BC-1ED1-409E-61E0049CF5D3}"/>
                    </a:ext>
                  </a:extLst>
                </p:cNvPr>
                <p:cNvPicPr/>
                <p:nvPr/>
              </p:nvPicPr>
              <p:blipFill>
                <a:blip r:embed="rId163"/>
                <a:stretch>
                  <a:fillRect/>
                </a:stretch>
              </p:blipFill>
              <p:spPr>
                <a:xfrm>
                  <a:off x="11759435" y="982108"/>
                  <a:ext cx="52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Freihand 103">
                  <a:extLst>
                    <a:ext uri="{FF2B5EF4-FFF2-40B4-BE49-F238E27FC236}">
                      <a16:creationId xmlns:a16="http://schemas.microsoft.com/office/drawing/2014/main" id="{D6A34362-AE54-34BC-A6BD-7F76345FD161}"/>
                    </a:ext>
                  </a:extLst>
                </p14:cNvPr>
                <p14:cNvContentPartPr/>
                <p14:nvPr/>
              </p14:nvContentPartPr>
              <p14:xfrm>
                <a:off x="11561075" y="924868"/>
                <a:ext cx="444960" cy="142200"/>
              </p14:xfrm>
            </p:contentPart>
          </mc:Choice>
          <mc:Fallback>
            <p:pic>
              <p:nvPicPr>
                <p:cNvPr id="104" name="Freihand 103">
                  <a:extLst>
                    <a:ext uri="{FF2B5EF4-FFF2-40B4-BE49-F238E27FC236}">
                      <a16:creationId xmlns:a16="http://schemas.microsoft.com/office/drawing/2014/main" id="{D6A34362-AE54-34BC-A6BD-7F76345FD161}"/>
                    </a:ext>
                  </a:extLst>
                </p:cNvPr>
                <p:cNvPicPr/>
                <p:nvPr/>
              </p:nvPicPr>
              <p:blipFill>
                <a:blip r:embed="rId165"/>
                <a:stretch>
                  <a:fillRect/>
                </a:stretch>
              </p:blipFill>
              <p:spPr>
                <a:xfrm>
                  <a:off x="11552435" y="915868"/>
                  <a:ext cx="462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353F7A01-AD18-DA1C-6D2A-4C521B3753BB}"/>
                    </a:ext>
                  </a:extLst>
                </p14:cNvPr>
                <p14:cNvContentPartPr/>
                <p14:nvPr/>
              </p14:nvContentPartPr>
              <p14:xfrm>
                <a:off x="11269475" y="1074988"/>
                <a:ext cx="864000" cy="606240"/>
              </p14:xfrm>
            </p:contentPart>
          </mc:Choice>
          <mc:Fallback>
            <p:pic>
              <p:nvPicPr>
                <p:cNvPr id="105" name="Freihand 104">
                  <a:extLst>
                    <a:ext uri="{FF2B5EF4-FFF2-40B4-BE49-F238E27FC236}">
                      <a16:creationId xmlns:a16="http://schemas.microsoft.com/office/drawing/2014/main" id="{353F7A01-AD18-DA1C-6D2A-4C521B3753BB}"/>
                    </a:ext>
                  </a:extLst>
                </p:cNvPr>
                <p:cNvPicPr/>
                <p:nvPr/>
              </p:nvPicPr>
              <p:blipFill>
                <a:blip r:embed="rId167"/>
                <a:stretch>
                  <a:fillRect/>
                </a:stretch>
              </p:blipFill>
              <p:spPr>
                <a:xfrm>
                  <a:off x="11260835" y="1065988"/>
                  <a:ext cx="88164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Freihand 106">
                  <a:extLst>
                    <a:ext uri="{FF2B5EF4-FFF2-40B4-BE49-F238E27FC236}">
                      <a16:creationId xmlns:a16="http://schemas.microsoft.com/office/drawing/2014/main" id="{E53CCC53-1E9D-5E35-8E59-CC0919E20F78}"/>
                    </a:ext>
                  </a:extLst>
                </p14:cNvPr>
                <p14:cNvContentPartPr/>
                <p14:nvPr/>
              </p14:nvContentPartPr>
              <p14:xfrm>
                <a:off x="8786555" y="2344708"/>
                <a:ext cx="1996200" cy="1308600"/>
              </p14:xfrm>
            </p:contentPart>
          </mc:Choice>
          <mc:Fallback>
            <p:pic>
              <p:nvPicPr>
                <p:cNvPr id="107" name="Freihand 106">
                  <a:extLst>
                    <a:ext uri="{FF2B5EF4-FFF2-40B4-BE49-F238E27FC236}">
                      <a16:creationId xmlns:a16="http://schemas.microsoft.com/office/drawing/2014/main" id="{E53CCC53-1E9D-5E35-8E59-CC0919E20F78}"/>
                    </a:ext>
                  </a:extLst>
                </p:cNvPr>
                <p:cNvPicPr/>
                <p:nvPr/>
              </p:nvPicPr>
              <p:blipFill>
                <a:blip r:embed="rId169"/>
                <a:stretch>
                  <a:fillRect/>
                </a:stretch>
              </p:blipFill>
              <p:spPr>
                <a:xfrm>
                  <a:off x="8777915" y="2336068"/>
                  <a:ext cx="2013840" cy="1326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B6F26E82-F18D-F700-3090-43C0AEA1F581}"/>
                    </a:ext>
                  </a:extLst>
                </p14:cNvPr>
                <p14:cNvContentPartPr/>
                <p14:nvPr/>
              </p14:nvContentPartPr>
              <p14:xfrm>
                <a:off x="8771795" y="2743228"/>
                <a:ext cx="292320" cy="802440"/>
              </p14:xfrm>
            </p:contentPart>
          </mc:Choice>
          <mc:Fallback>
            <p:pic>
              <p:nvPicPr>
                <p:cNvPr id="108" name="Freihand 107">
                  <a:extLst>
                    <a:ext uri="{FF2B5EF4-FFF2-40B4-BE49-F238E27FC236}">
                      <a16:creationId xmlns:a16="http://schemas.microsoft.com/office/drawing/2014/main" id="{B6F26E82-F18D-F700-3090-43C0AEA1F581}"/>
                    </a:ext>
                  </a:extLst>
                </p:cNvPr>
                <p:cNvPicPr/>
                <p:nvPr/>
              </p:nvPicPr>
              <p:blipFill>
                <a:blip r:embed="rId171"/>
                <a:stretch>
                  <a:fillRect/>
                </a:stretch>
              </p:blipFill>
              <p:spPr>
                <a:xfrm>
                  <a:off x="8763155" y="2734228"/>
                  <a:ext cx="309960" cy="820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9" name="Freihand 108">
                  <a:extLst>
                    <a:ext uri="{FF2B5EF4-FFF2-40B4-BE49-F238E27FC236}">
                      <a16:creationId xmlns:a16="http://schemas.microsoft.com/office/drawing/2014/main" id="{1D054C9E-CF5B-7498-1A04-0C8C6C12C91B}"/>
                    </a:ext>
                  </a:extLst>
                </p14:cNvPr>
                <p14:cNvContentPartPr/>
                <p14:nvPr/>
              </p14:nvContentPartPr>
              <p14:xfrm>
                <a:off x="8894915" y="1771228"/>
                <a:ext cx="1862280" cy="928800"/>
              </p14:xfrm>
            </p:contentPart>
          </mc:Choice>
          <mc:Fallback>
            <p:pic>
              <p:nvPicPr>
                <p:cNvPr id="109" name="Freihand 108">
                  <a:extLst>
                    <a:ext uri="{FF2B5EF4-FFF2-40B4-BE49-F238E27FC236}">
                      <a16:creationId xmlns:a16="http://schemas.microsoft.com/office/drawing/2014/main" id="{1D054C9E-CF5B-7498-1A04-0C8C6C12C91B}"/>
                    </a:ext>
                  </a:extLst>
                </p:cNvPr>
                <p:cNvPicPr/>
                <p:nvPr/>
              </p:nvPicPr>
              <p:blipFill>
                <a:blip r:embed="rId173"/>
                <a:stretch>
                  <a:fillRect/>
                </a:stretch>
              </p:blipFill>
              <p:spPr>
                <a:xfrm>
                  <a:off x="8886275" y="1762228"/>
                  <a:ext cx="1879920" cy="946440"/>
                </a:xfrm>
                <a:prstGeom prst="rect">
                  <a:avLst/>
                </a:prstGeom>
              </p:spPr>
            </p:pic>
          </mc:Fallback>
        </mc:AlternateContent>
      </p:grpSp>
      <p:grpSp>
        <p:nvGrpSpPr>
          <p:cNvPr id="121" name="Gruppieren 120">
            <a:extLst>
              <a:ext uri="{FF2B5EF4-FFF2-40B4-BE49-F238E27FC236}">
                <a16:creationId xmlns:a16="http://schemas.microsoft.com/office/drawing/2014/main" id="{6E6D69B5-6AA6-2480-5941-845348E51782}"/>
              </a:ext>
            </a:extLst>
          </p:cNvPr>
          <p:cNvGrpSpPr/>
          <p:nvPr/>
        </p:nvGrpSpPr>
        <p:grpSpPr>
          <a:xfrm>
            <a:off x="1541555" y="1744228"/>
            <a:ext cx="5679000" cy="1109520"/>
            <a:chOff x="1541555" y="1744228"/>
            <a:chExt cx="5679000" cy="1109520"/>
          </a:xfrm>
        </p:grpSpPr>
        <mc:AlternateContent xmlns:mc="http://schemas.openxmlformats.org/markup-compatibility/2006">
          <mc:Choice xmlns:p14="http://schemas.microsoft.com/office/powerpoint/2010/main" Requires="p14">
            <p:contentPart p14:bwMode="auto" r:id="rId174">
              <p14:nvContentPartPr>
                <p14:cNvPr id="57" name="Freihand 56">
                  <a:extLst>
                    <a:ext uri="{FF2B5EF4-FFF2-40B4-BE49-F238E27FC236}">
                      <a16:creationId xmlns:a16="http://schemas.microsoft.com/office/drawing/2014/main" id="{836EB267-F225-1F26-B5E1-6E9557AC6EAD}"/>
                    </a:ext>
                  </a:extLst>
                </p14:cNvPr>
                <p14:cNvContentPartPr/>
                <p14:nvPr/>
              </p14:nvContentPartPr>
              <p14:xfrm>
                <a:off x="1616795" y="1957708"/>
                <a:ext cx="49320" cy="227160"/>
              </p14:xfrm>
            </p:contentPart>
          </mc:Choice>
          <mc:Fallback>
            <p:pic>
              <p:nvPicPr>
                <p:cNvPr id="57" name="Freihand 56">
                  <a:extLst>
                    <a:ext uri="{FF2B5EF4-FFF2-40B4-BE49-F238E27FC236}">
                      <a16:creationId xmlns:a16="http://schemas.microsoft.com/office/drawing/2014/main" id="{836EB267-F225-1F26-B5E1-6E9557AC6EAD}"/>
                    </a:ext>
                  </a:extLst>
                </p:cNvPr>
                <p:cNvPicPr/>
                <p:nvPr/>
              </p:nvPicPr>
              <p:blipFill>
                <a:blip r:embed="rId175"/>
                <a:stretch>
                  <a:fillRect/>
                </a:stretch>
              </p:blipFill>
              <p:spPr>
                <a:xfrm>
                  <a:off x="1608155" y="1949068"/>
                  <a:ext cx="669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8" name="Freihand 57">
                  <a:extLst>
                    <a:ext uri="{FF2B5EF4-FFF2-40B4-BE49-F238E27FC236}">
                      <a16:creationId xmlns:a16="http://schemas.microsoft.com/office/drawing/2014/main" id="{F765FD4A-E1FC-AEA2-2ED9-17121ACB695D}"/>
                    </a:ext>
                  </a:extLst>
                </p14:cNvPr>
                <p14:cNvContentPartPr/>
                <p14:nvPr/>
              </p14:nvContentPartPr>
              <p14:xfrm>
                <a:off x="1541555" y="1839628"/>
                <a:ext cx="183240" cy="198000"/>
              </p14:xfrm>
            </p:contentPart>
          </mc:Choice>
          <mc:Fallback>
            <p:pic>
              <p:nvPicPr>
                <p:cNvPr id="58" name="Freihand 57">
                  <a:extLst>
                    <a:ext uri="{FF2B5EF4-FFF2-40B4-BE49-F238E27FC236}">
                      <a16:creationId xmlns:a16="http://schemas.microsoft.com/office/drawing/2014/main" id="{F765FD4A-E1FC-AEA2-2ED9-17121ACB695D}"/>
                    </a:ext>
                  </a:extLst>
                </p:cNvPr>
                <p:cNvPicPr/>
                <p:nvPr/>
              </p:nvPicPr>
              <p:blipFill>
                <a:blip r:embed="rId177"/>
                <a:stretch>
                  <a:fillRect/>
                </a:stretch>
              </p:blipFill>
              <p:spPr>
                <a:xfrm>
                  <a:off x="1532915" y="1830988"/>
                  <a:ext cx="200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Freihand 110">
                  <a:extLst>
                    <a:ext uri="{FF2B5EF4-FFF2-40B4-BE49-F238E27FC236}">
                      <a16:creationId xmlns:a16="http://schemas.microsoft.com/office/drawing/2014/main" id="{7AD61235-700E-AAE7-FF68-CCABDB6F10F5}"/>
                    </a:ext>
                  </a:extLst>
                </p14:cNvPr>
                <p14:cNvContentPartPr/>
                <p14:nvPr/>
              </p14:nvContentPartPr>
              <p14:xfrm>
                <a:off x="3279275" y="1896868"/>
                <a:ext cx="1093680" cy="86760"/>
              </p14:xfrm>
            </p:contentPart>
          </mc:Choice>
          <mc:Fallback>
            <p:pic>
              <p:nvPicPr>
                <p:cNvPr id="111" name="Freihand 110">
                  <a:extLst>
                    <a:ext uri="{FF2B5EF4-FFF2-40B4-BE49-F238E27FC236}">
                      <a16:creationId xmlns:a16="http://schemas.microsoft.com/office/drawing/2014/main" id="{7AD61235-700E-AAE7-FF68-CCABDB6F10F5}"/>
                    </a:ext>
                  </a:extLst>
                </p:cNvPr>
                <p:cNvPicPr/>
                <p:nvPr/>
              </p:nvPicPr>
              <p:blipFill>
                <a:blip r:embed="rId179"/>
                <a:stretch>
                  <a:fillRect/>
                </a:stretch>
              </p:blipFill>
              <p:spPr>
                <a:xfrm>
                  <a:off x="3270275" y="1887868"/>
                  <a:ext cx="1111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Freihand 111">
                  <a:extLst>
                    <a:ext uri="{FF2B5EF4-FFF2-40B4-BE49-F238E27FC236}">
                      <a16:creationId xmlns:a16="http://schemas.microsoft.com/office/drawing/2014/main" id="{E1A867CA-D642-BC1E-C811-2F4BC83EC0C3}"/>
                    </a:ext>
                  </a:extLst>
                </p14:cNvPr>
                <p14:cNvContentPartPr/>
                <p14:nvPr/>
              </p14:nvContentPartPr>
              <p14:xfrm>
                <a:off x="3291875" y="1979308"/>
                <a:ext cx="892440" cy="30960"/>
              </p14:xfrm>
            </p:contentPart>
          </mc:Choice>
          <mc:Fallback>
            <p:pic>
              <p:nvPicPr>
                <p:cNvPr id="112" name="Freihand 111">
                  <a:extLst>
                    <a:ext uri="{FF2B5EF4-FFF2-40B4-BE49-F238E27FC236}">
                      <a16:creationId xmlns:a16="http://schemas.microsoft.com/office/drawing/2014/main" id="{E1A867CA-D642-BC1E-C811-2F4BC83EC0C3}"/>
                    </a:ext>
                  </a:extLst>
                </p:cNvPr>
                <p:cNvPicPr/>
                <p:nvPr/>
              </p:nvPicPr>
              <p:blipFill>
                <a:blip r:embed="rId181"/>
                <a:stretch>
                  <a:fillRect/>
                </a:stretch>
              </p:blipFill>
              <p:spPr>
                <a:xfrm>
                  <a:off x="3283235" y="1970668"/>
                  <a:ext cx="910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Freihand 112">
                  <a:extLst>
                    <a:ext uri="{FF2B5EF4-FFF2-40B4-BE49-F238E27FC236}">
                      <a16:creationId xmlns:a16="http://schemas.microsoft.com/office/drawing/2014/main" id="{A3C768D3-A06F-AA05-7AD9-232FA4EB9158}"/>
                    </a:ext>
                  </a:extLst>
                </p14:cNvPr>
                <p14:cNvContentPartPr/>
                <p14:nvPr/>
              </p14:nvContentPartPr>
              <p14:xfrm>
                <a:off x="2548115" y="1890748"/>
                <a:ext cx="1511280" cy="137160"/>
              </p14:xfrm>
            </p:contentPart>
          </mc:Choice>
          <mc:Fallback>
            <p:pic>
              <p:nvPicPr>
                <p:cNvPr id="113" name="Freihand 112">
                  <a:extLst>
                    <a:ext uri="{FF2B5EF4-FFF2-40B4-BE49-F238E27FC236}">
                      <a16:creationId xmlns:a16="http://schemas.microsoft.com/office/drawing/2014/main" id="{A3C768D3-A06F-AA05-7AD9-232FA4EB9158}"/>
                    </a:ext>
                  </a:extLst>
                </p:cNvPr>
                <p:cNvPicPr/>
                <p:nvPr/>
              </p:nvPicPr>
              <p:blipFill>
                <a:blip r:embed="rId183"/>
                <a:stretch>
                  <a:fillRect/>
                </a:stretch>
              </p:blipFill>
              <p:spPr>
                <a:xfrm>
                  <a:off x="2539115" y="1882108"/>
                  <a:ext cx="1528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 name="Freihand 114">
                  <a:extLst>
                    <a:ext uri="{FF2B5EF4-FFF2-40B4-BE49-F238E27FC236}">
                      <a16:creationId xmlns:a16="http://schemas.microsoft.com/office/drawing/2014/main" id="{26E25867-288B-9C78-1F84-6ECC488EDBFE}"/>
                    </a:ext>
                  </a:extLst>
                </p14:cNvPr>
                <p14:cNvContentPartPr/>
                <p14:nvPr/>
              </p14:nvContentPartPr>
              <p14:xfrm>
                <a:off x="2628755" y="1770508"/>
                <a:ext cx="161640" cy="121320"/>
              </p14:xfrm>
            </p:contentPart>
          </mc:Choice>
          <mc:Fallback>
            <p:pic>
              <p:nvPicPr>
                <p:cNvPr id="115" name="Freihand 114">
                  <a:extLst>
                    <a:ext uri="{FF2B5EF4-FFF2-40B4-BE49-F238E27FC236}">
                      <a16:creationId xmlns:a16="http://schemas.microsoft.com/office/drawing/2014/main" id="{26E25867-288B-9C78-1F84-6ECC488EDBFE}"/>
                    </a:ext>
                  </a:extLst>
                </p:cNvPr>
                <p:cNvPicPr/>
                <p:nvPr/>
              </p:nvPicPr>
              <p:blipFill>
                <a:blip r:embed="rId185"/>
                <a:stretch>
                  <a:fillRect/>
                </a:stretch>
              </p:blipFill>
              <p:spPr>
                <a:xfrm>
                  <a:off x="2619755" y="1761868"/>
                  <a:ext cx="179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6" name="Freihand 115">
                  <a:extLst>
                    <a:ext uri="{FF2B5EF4-FFF2-40B4-BE49-F238E27FC236}">
                      <a16:creationId xmlns:a16="http://schemas.microsoft.com/office/drawing/2014/main" id="{9C894B25-8E7C-5625-BFFA-C8FFA508958D}"/>
                    </a:ext>
                  </a:extLst>
                </p14:cNvPr>
                <p14:cNvContentPartPr/>
                <p14:nvPr/>
              </p14:nvContentPartPr>
              <p14:xfrm>
                <a:off x="2878595" y="1744228"/>
                <a:ext cx="684360" cy="254520"/>
              </p14:xfrm>
            </p:contentPart>
          </mc:Choice>
          <mc:Fallback>
            <p:pic>
              <p:nvPicPr>
                <p:cNvPr id="116" name="Freihand 115">
                  <a:extLst>
                    <a:ext uri="{FF2B5EF4-FFF2-40B4-BE49-F238E27FC236}">
                      <a16:creationId xmlns:a16="http://schemas.microsoft.com/office/drawing/2014/main" id="{9C894B25-8E7C-5625-BFFA-C8FFA508958D}"/>
                    </a:ext>
                  </a:extLst>
                </p:cNvPr>
                <p:cNvPicPr/>
                <p:nvPr/>
              </p:nvPicPr>
              <p:blipFill>
                <a:blip r:embed="rId187"/>
                <a:stretch>
                  <a:fillRect/>
                </a:stretch>
              </p:blipFill>
              <p:spPr>
                <a:xfrm>
                  <a:off x="2869595" y="1735588"/>
                  <a:ext cx="7020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8" name="Freihand 117">
                  <a:extLst>
                    <a:ext uri="{FF2B5EF4-FFF2-40B4-BE49-F238E27FC236}">
                      <a16:creationId xmlns:a16="http://schemas.microsoft.com/office/drawing/2014/main" id="{26E49307-40CC-AB0F-711C-066AA39E2FF1}"/>
                    </a:ext>
                  </a:extLst>
                </p14:cNvPr>
                <p14:cNvContentPartPr/>
                <p14:nvPr/>
              </p14:nvContentPartPr>
              <p14:xfrm>
                <a:off x="3690035" y="2368108"/>
                <a:ext cx="3319560" cy="164160"/>
              </p14:xfrm>
            </p:contentPart>
          </mc:Choice>
          <mc:Fallback>
            <p:pic>
              <p:nvPicPr>
                <p:cNvPr id="118" name="Freihand 117">
                  <a:extLst>
                    <a:ext uri="{FF2B5EF4-FFF2-40B4-BE49-F238E27FC236}">
                      <a16:creationId xmlns:a16="http://schemas.microsoft.com/office/drawing/2014/main" id="{26E49307-40CC-AB0F-711C-066AA39E2FF1}"/>
                    </a:ext>
                  </a:extLst>
                </p:cNvPr>
                <p:cNvPicPr/>
                <p:nvPr/>
              </p:nvPicPr>
              <p:blipFill>
                <a:blip r:embed="rId189"/>
                <a:stretch>
                  <a:fillRect/>
                </a:stretch>
              </p:blipFill>
              <p:spPr>
                <a:xfrm>
                  <a:off x="3681035" y="2359108"/>
                  <a:ext cx="3337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9" name="Freihand 118">
                  <a:extLst>
                    <a:ext uri="{FF2B5EF4-FFF2-40B4-BE49-F238E27FC236}">
                      <a16:creationId xmlns:a16="http://schemas.microsoft.com/office/drawing/2014/main" id="{0AFA8FCA-5E1B-E014-E256-573880B78671}"/>
                    </a:ext>
                  </a:extLst>
                </p14:cNvPr>
                <p14:cNvContentPartPr/>
                <p14:nvPr/>
              </p14:nvContentPartPr>
              <p14:xfrm>
                <a:off x="2213675" y="2764108"/>
                <a:ext cx="1373040" cy="89640"/>
              </p14:xfrm>
            </p:contentPart>
          </mc:Choice>
          <mc:Fallback>
            <p:pic>
              <p:nvPicPr>
                <p:cNvPr id="119" name="Freihand 118">
                  <a:extLst>
                    <a:ext uri="{FF2B5EF4-FFF2-40B4-BE49-F238E27FC236}">
                      <a16:creationId xmlns:a16="http://schemas.microsoft.com/office/drawing/2014/main" id="{0AFA8FCA-5E1B-E014-E256-573880B78671}"/>
                    </a:ext>
                  </a:extLst>
                </p:cNvPr>
                <p:cNvPicPr/>
                <p:nvPr/>
              </p:nvPicPr>
              <p:blipFill>
                <a:blip r:embed="rId191"/>
                <a:stretch>
                  <a:fillRect/>
                </a:stretch>
              </p:blipFill>
              <p:spPr>
                <a:xfrm>
                  <a:off x="2205035" y="2755468"/>
                  <a:ext cx="1390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0" name="Freihand 119">
                  <a:extLst>
                    <a:ext uri="{FF2B5EF4-FFF2-40B4-BE49-F238E27FC236}">
                      <a16:creationId xmlns:a16="http://schemas.microsoft.com/office/drawing/2014/main" id="{6CEA56C1-2B6E-1116-70D5-79BE7B354831}"/>
                    </a:ext>
                  </a:extLst>
                </p14:cNvPr>
                <p14:cNvContentPartPr/>
                <p14:nvPr/>
              </p14:nvContentPartPr>
              <p14:xfrm>
                <a:off x="2061035" y="2134468"/>
                <a:ext cx="5159520" cy="667440"/>
              </p14:xfrm>
            </p:contentPart>
          </mc:Choice>
          <mc:Fallback>
            <p:pic>
              <p:nvPicPr>
                <p:cNvPr id="120" name="Freihand 119">
                  <a:extLst>
                    <a:ext uri="{FF2B5EF4-FFF2-40B4-BE49-F238E27FC236}">
                      <a16:creationId xmlns:a16="http://schemas.microsoft.com/office/drawing/2014/main" id="{6CEA56C1-2B6E-1116-70D5-79BE7B354831}"/>
                    </a:ext>
                  </a:extLst>
                </p:cNvPr>
                <p:cNvPicPr/>
                <p:nvPr/>
              </p:nvPicPr>
              <p:blipFill>
                <a:blip r:embed="rId193"/>
                <a:stretch>
                  <a:fillRect/>
                </a:stretch>
              </p:blipFill>
              <p:spPr>
                <a:xfrm>
                  <a:off x="2052035" y="2125468"/>
                  <a:ext cx="5177160" cy="685080"/>
                </a:xfrm>
                <a:prstGeom prst="rect">
                  <a:avLst/>
                </a:prstGeom>
              </p:spPr>
            </p:pic>
          </mc:Fallback>
        </mc:AlternateContent>
      </p:grpSp>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285C31CF-71B4-51F1-0594-1E1D13D2C807}"/>
                  </a:ext>
                </a:extLst>
              </p14:cNvPr>
              <p14:cNvContentPartPr/>
              <p14:nvPr/>
            </p14:nvContentPartPr>
            <p14:xfrm>
              <a:off x="7955" y="324748"/>
              <a:ext cx="155520" cy="282600"/>
            </p14:xfrm>
          </p:contentPart>
        </mc:Choice>
        <mc:Fallback>
          <p:pic>
            <p:nvPicPr>
              <p:cNvPr id="14" name="Freihand 13">
                <a:extLst>
                  <a:ext uri="{FF2B5EF4-FFF2-40B4-BE49-F238E27FC236}">
                    <a16:creationId xmlns:a16="http://schemas.microsoft.com/office/drawing/2014/main" id="{285C31CF-71B4-51F1-0594-1E1D13D2C807}"/>
                  </a:ext>
                </a:extLst>
              </p:cNvPr>
              <p:cNvPicPr/>
              <p:nvPr/>
            </p:nvPicPr>
            <p:blipFill>
              <a:blip r:embed="rId6"/>
              <a:stretch>
                <a:fillRect/>
              </a:stretch>
            </p:blipFill>
            <p:spPr>
              <a:xfrm>
                <a:off x="-1045" y="316108"/>
                <a:ext cx="1731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Freihand 14">
                <a:extLst>
                  <a:ext uri="{FF2B5EF4-FFF2-40B4-BE49-F238E27FC236}">
                    <a16:creationId xmlns:a16="http://schemas.microsoft.com/office/drawing/2014/main" id="{D5F4C5B5-FC4D-2277-2A3D-F5A581BFE0B2}"/>
                  </a:ext>
                </a:extLst>
              </p14:cNvPr>
              <p14:cNvContentPartPr/>
              <p14:nvPr/>
            </p14:nvContentPartPr>
            <p14:xfrm>
              <a:off x="3917915" y="3303748"/>
              <a:ext cx="789480" cy="417240"/>
            </p14:xfrm>
          </p:contentPart>
        </mc:Choice>
        <mc:Fallback>
          <p:pic>
            <p:nvPicPr>
              <p:cNvPr id="15" name="Freihand 14">
                <a:extLst>
                  <a:ext uri="{FF2B5EF4-FFF2-40B4-BE49-F238E27FC236}">
                    <a16:creationId xmlns:a16="http://schemas.microsoft.com/office/drawing/2014/main" id="{D5F4C5B5-FC4D-2277-2A3D-F5A581BFE0B2}"/>
                  </a:ext>
                </a:extLst>
              </p:cNvPr>
              <p:cNvPicPr/>
              <p:nvPr/>
            </p:nvPicPr>
            <p:blipFill>
              <a:blip r:embed="rId8"/>
              <a:stretch>
                <a:fillRect/>
              </a:stretch>
            </p:blipFill>
            <p:spPr>
              <a:xfrm>
                <a:off x="3909275" y="3294748"/>
                <a:ext cx="807120" cy="434880"/>
              </a:xfrm>
              <a:prstGeom prst="rect">
                <a:avLst/>
              </a:prstGeom>
            </p:spPr>
          </p:pic>
        </mc:Fallback>
      </mc:AlternateContent>
      <p:grpSp>
        <p:nvGrpSpPr>
          <p:cNvPr id="62" name="Gruppieren 61">
            <a:extLst>
              <a:ext uri="{FF2B5EF4-FFF2-40B4-BE49-F238E27FC236}">
                <a16:creationId xmlns:a16="http://schemas.microsoft.com/office/drawing/2014/main" id="{BBFE3A47-E52C-AC18-6795-C295CF1AF42E}"/>
              </a:ext>
            </a:extLst>
          </p:cNvPr>
          <p:cNvGrpSpPr/>
          <p:nvPr/>
        </p:nvGrpSpPr>
        <p:grpSpPr>
          <a:xfrm>
            <a:off x="5888195" y="5214628"/>
            <a:ext cx="2179080" cy="1412640"/>
            <a:chOff x="5888195" y="5214628"/>
            <a:chExt cx="2179080" cy="1412640"/>
          </a:xfrm>
        </p:grpSpPr>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0B5B80A2-4BC5-4062-3C87-58C998275FC7}"/>
                    </a:ext>
                  </a:extLst>
                </p14:cNvPr>
                <p14:cNvContentPartPr/>
                <p14:nvPr/>
              </p14:nvContentPartPr>
              <p14:xfrm>
                <a:off x="5888195" y="5417308"/>
                <a:ext cx="180000" cy="305640"/>
              </p14:xfrm>
            </p:contentPart>
          </mc:Choice>
          <mc:Fallback>
            <p:pic>
              <p:nvPicPr>
                <p:cNvPr id="19" name="Freihand 18">
                  <a:extLst>
                    <a:ext uri="{FF2B5EF4-FFF2-40B4-BE49-F238E27FC236}">
                      <a16:creationId xmlns:a16="http://schemas.microsoft.com/office/drawing/2014/main" id="{0B5B80A2-4BC5-4062-3C87-58C998275FC7}"/>
                    </a:ext>
                  </a:extLst>
                </p:cNvPr>
                <p:cNvPicPr/>
                <p:nvPr/>
              </p:nvPicPr>
              <p:blipFill>
                <a:blip r:embed="rId10"/>
                <a:stretch>
                  <a:fillRect/>
                </a:stretch>
              </p:blipFill>
              <p:spPr>
                <a:xfrm>
                  <a:off x="5879195" y="5408668"/>
                  <a:ext cx="1976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Freihand 19">
                  <a:extLst>
                    <a:ext uri="{FF2B5EF4-FFF2-40B4-BE49-F238E27FC236}">
                      <a16:creationId xmlns:a16="http://schemas.microsoft.com/office/drawing/2014/main" id="{FBB75187-5847-A4FE-767A-9B79B418CA0B}"/>
                    </a:ext>
                  </a:extLst>
                </p14:cNvPr>
                <p14:cNvContentPartPr/>
                <p14:nvPr/>
              </p14:nvContentPartPr>
              <p14:xfrm>
                <a:off x="6081875" y="5376628"/>
                <a:ext cx="56160" cy="176760"/>
              </p14:xfrm>
            </p:contentPart>
          </mc:Choice>
          <mc:Fallback>
            <p:pic>
              <p:nvPicPr>
                <p:cNvPr id="20" name="Freihand 19">
                  <a:extLst>
                    <a:ext uri="{FF2B5EF4-FFF2-40B4-BE49-F238E27FC236}">
                      <a16:creationId xmlns:a16="http://schemas.microsoft.com/office/drawing/2014/main" id="{FBB75187-5847-A4FE-767A-9B79B418CA0B}"/>
                    </a:ext>
                  </a:extLst>
                </p:cNvPr>
                <p:cNvPicPr/>
                <p:nvPr/>
              </p:nvPicPr>
              <p:blipFill>
                <a:blip r:embed="rId12"/>
                <a:stretch>
                  <a:fillRect/>
                </a:stretch>
              </p:blipFill>
              <p:spPr>
                <a:xfrm>
                  <a:off x="6073235" y="5367628"/>
                  <a:ext cx="73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Freihand 20">
                  <a:extLst>
                    <a:ext uri="{FF2B5EF4-FFF2-40B4-BE49-F238E27FC236}">
                      <a16:creationId xmlns:a16="http://schemas.microsoft.com/office/drawing/2014/main" id="{0D07D577-1B16-7B32-3AAB-55FF514909AB}"/>
                    </a:ext>
                  </a:extLst>
                </p14:cNvPr>
                <p14:cNvContentPartPr/>
                <p14:nvPr/>
              </p14:nvContentPartPr>
              <p14:xfrm>
                <a:off x="6166475" y="5405068"/>
                <a:ext cx="119880" cy="145800"/>
              </p14:xfrm>
            </p:contentPart>
          </mc:Choice>
          <mc:Fallback>
            <p:pic>
              <p:nvPicPr>
                <p:cNvPr id="21" name="Freihand 20">
                  <a:extLst>
                    <a:ext uri="{FF2B5EF4-FFF2-40B4-BE49-F238E27FC236}">
                      <a16:creationId xmlns:a16="http://schemas.microsoft.com/office/drawing/2014/main" id="{0D07D577-1B16-7B32-3AAB-55FF514909AB}"/>
                    </a:ext>
                  </a:extLst>
                </p:cNvPr>
                <p:cNvPicPr/>
                <p:nvPr/>
              </p:nvPicPr>
              <p:blipFill>
                <a:blip r:embed="rId14"/>
                <a:stretch>
                  <a:fillRect/>
                </a:stretch>
              </p:blipFill>
              <p:spPr>
                <a:xfrm>
                  <a:off x="6157475" y="5396428"/>
                  <a:ext cx="137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Freihand 21">
                  <a:extLst>
                    <a:ext uri="{FF2B5EF4-FFF2-40B4-BE49-F238E27FC236}">
                      <a16:creationId xmlns:a16="http://schemas.microsoft.com/office/drawing/2014/main" id="{00AD06AA-61E9-335F-9362-1CB270272341}"/>
                    </a:ext>
                  </a:extLst>
                </p14:cNvPr>
                <p14:cNvContentPartPr/>
                <p14:nvPr/>
              </p14:nvContentPartPr>
              <p14:xfrm>
                <a:off x="6273035" y="5298508"/>
                <a:ext cx="98280" cy="245520"/>
              </p14:xfrm>
            </p:contentPart>
          </mc:Choice>
          <mc:Fallback>
            <p:pic>
              <p:nvPicPr>
                <p:cNvPr id="22" name="Freihand 21">
                  <a:extLst>
                    <a:ext uri="{FF2B5EF4-FFF2-40B4-BE49-F238E27FC236}">
                      <a16:creationId xmlns:a16="http://schemas.microsoft.com/office/drawing/2014/main" id="{00AD06AA-61E9-335F-9362-1CB270272341}"/>
                    </a:ext>
                  </a:extLst>
                </p:cNvPr>
                <p:cNvPicPr/>
                <p:nvPr/>
              </p:nvPicPr>
              <p:blipFill>
                <a:blip r:embed="rId16"/>
                <a:stretch>
                  <a:fillRect/>
                </a:stretch>
              </p:blipFill>
              <p:spPr>
                <a:xfrm>
                  <a:off x="6264035" y="5289868"/>
                  <a:ext cx="1159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5D3197F5-BBF2-1457-90D2-81E78AF4B356}"/>
                    </a:ext>
                  </a:extLst>
                </p14:cNvPr>
                <p14:cNvContentPartPr/>
                <p14:nvPr/>
              </p14:nvContentPartPr>
              <p14:xfrm>
                <a:off x="6474995" y="5347828"/>
                <a:ext cx="150120" cy="86400"/>
              </p14:xfrm>
            </p:contentPart>
          </mc:Choice>
          <mc:Fallback>
            <p:pic>
              <p:nvPicPr>
                <p:cNvPr id="23" name="Freihand 22">
                  <a:extLst>
                    <a:ext uri="{FF2B5EF4-FFF2-40B4-BE49-F238E27FC236}">
                      <a16:creationId xmlns:a16="http://schemas.microsoft.com/office/drawing/2014/main" id="{5D3197F5-BBF2-1457-90D2-81E78AF4B356}"/>
                    </a:ext>
                  </a:extLst>
                </p:cNvPr>
                <p:cNvPicPr/>
                <p:nvPr/>
              </p:nvPicPr>
              <p:blipFill>
                <a:blip r:embed="rId18"/>
                <a:stretch>
                  <a:fillRect/>
                </a:stretch>
              </p:blipFill>
              <p:spPr>
                <a:xfrm>
                  <a:off x="6465995" y="5339188"/>
                  <a:ext cx="167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a:extLst>
                    <a:ext uri="{FF2B5EF4-FFF2-40B4-BE49-F238E27FC236}">
                      <a16:creationId xmlns:a16="http://schemas.microsoft.com/office/drawing/2014/main" id="{75D12D4D-26EC-EE44-AE87-787129B01E8B}"/>
                    </a:ext>
                  </a:extLst>
                </p14:cNvPr>
                <p14:cNvContentPartPr/>
                <p14:nvPr/>
              </p14:nvContentPartPr>
              <p14:xfrm>
                <a:off x="6690275" y="5264308"/>
                <a:ext cx="47160" cy="148680"/>
              </p14:xfrm>
            </p:contentPart>
          </mc:Choice>
          <mc:Fallback>
            <p:pic>
              <p:nvPicPr>
                <p:cNvPr id="24" name="Freihand 23">
                  <a:extLst>
                    <a:ext uri="{FF2B5EF4-FFF2-40B4-BE49-F238E27FC236}">
                      <a16:creationId xmlns:a16="http://schemas.microsoft.com/office/drawing/2014/main" id="{75D12D4D-26EC-EE44-AE87-787129B01E8B}"/>
                    </a:ext>
                  </a:extLst>
                </p:cNvPr>
                <p:cNvPicPr/>
                <p:nvPr/>
              </p:nvPicPr>
              <p:blipFill>
                <a:blip r:embed="rId20"/>
                <a:stretch>
                  <a:fillRect/>
                </a:stretch>
              </p:blipFill>
              <p:spPr>
                <a:xfrm>
                  <a:off x="6681635" y="5255308"/>
                  <a:ext cx="64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6FD22A2A-0B5D-5157-6067-74F2340F86E2}"/>
                    </a:ext>
                  </a:extLst>
                </p14:cNvPr>
                <p14:cNvContentPartPr/>
                <p14:nvPr/>
              </p14:nvContentPartPr>
              <p14:xfrm>
                <a:off x="6796835" y="5214628"/>
                <a:ext cx="126720" cy="187560"/>
              </p14:xfrm>
            </p:contentPart>
          </mc:Choice>
          <mc:Fallback>
            <p:pic>
              <p:nvPicPr>
                <p:cNvPr id="25" name="Freihand 24">
                  <a:extLst>
                    <a:ext uri="{FF2B5EF4-FFF2-40B4-BE49-F238E27FC236}">
                      <a16:creationId xmlns:a16="http://schemas.microsoft.com/office/drawing/2014/main" id="{6FD22A2A-0B5D-5157-6067-74F2340F86E2}"/>
                    </a:ext>
                  </a:extLst>
                </p:cNvPr>
                <p:cNvPicPr/>
                <p:nvPr/>
              </p:nvPicPr>
              <p:blipFill>
                <a:blip r:embed="rId22"/>
                <a:stretch>
                  <a:fillRect/>
                </a:stretch>
              </p:blipFill>
              <p:spPr>
                <a:xfrm>
                  <a:off x="6787835" y="5205988"/>
                  <a:ext cx="144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3685667E-7E36-D868-4815-32C66632F341}"/>
                    </a:ext>
                  </a:extLst>
                </p14:cNvPr>
                <p14:cNvContentPartPr/>
                <p14:nvPr/>
              </p14:nvContentPartPr>
              <p14:xfrm>
                <a:off x="6694235" y="5702428"/>
                <a:ext cx="55080" cy="810000"/>
              </p14:xfrm>
            </p:contentPart>
          </mc:Choice>
          <mc:Fallback>
            <p:pic>
              <p:nvPicPr>
                <p:cNvPr id="26" name="Freihand 25">
                  <a:extLst>
                    <a:ext uri="{FF2B5EF4-FFF2-40B4-BE49-F238E27FC236}">
                      <a16:creationId xmlns:a16="http://schemas.microsoft.com/office/drawing/2014/main" id="{3685667E-7E36-D868-4815-32C66632F341}"/>
                    </a:ext>
                  </a:extLst>
                </p:cNvPr>
                <p:cNvPicPr/>
                <p:nvPr/>
              </p:nvPicPr>
              <p:blipFill>
                <a:blip r:embed="rId24"/>
                <a:stretch>
                  <a:fillRect/>
                </a:stretch>
              </p:blipFill>
              <p:spPr>
                <a:xfrm>
                  <a:off x="6685235" y="5693788"/>
                  <a:ext cx="72720" cy="827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05821A93-72BC-B6E5-7938-6D0E0CFD5F2D}"/>
                    </a:ext>
                  </a:extLst>
                </p14:cNvPr>
                <p14:cNvContentPartPr/>
                <p14:nvPr/>
              </p14:nvContentPartPr>
              <p14:xfrm>
                <a:off x="6573995" y="6297508"/>
                <a:ext cx="1365840" cy="124920"/>
              </p14:xfrm>
            </p:contentPart>
          </mc:Choice>
          <mc:Fallback>
            <p:pic>
              <p:nvPicPr>
                <p:cNvPr id="27" name="Freihand 26">
                  <a:extLst>
                    <a:ext uri="{FF2B5EF4-FFF2-40B4-BE49-F238E27FC236}">
                      <a16:creationId xmlns:a16="http://schemas.microsoft.com/office/drawing/2014/main" id="{05821A93-72BC-B6E5-7938-6D0E0CFD5F2D}"/>
                    </a:ext>
                  </a:extLst>
                </p:cNvPr>
                <p:cNvPicPr/>
                <p:nvPr/>
              </p:nvPicPr>
              <p:blipFill>
                <a:blip r:embed="rId26"/>
                <a:stretch>
                  <a:fillRect/>
                </a:stretch>
              </p:blipFill>
              <p:spPr>
                <a:xfrm>
                  <a:off x="6565355" y="6288508"/>
                  <a:ext cx="1383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AA24C6AE-F536-57B0-F895-05E8787B1B46}"/>
                    </a:ext>
                  </a:extLst>
                </p14:cNvPr>
                <p14:cNvContentPartPr/>
                <p14:nvPr/>
              </p14:nvContentPartPr>
              <p14:xfrm>
                <a:off x="7905635" y="6206788"/>
                <a:ext cx="161640" cy="190080"/>
              </p14:xfrm>
            </p:contentPart>
          </mc:Choice>
          <mc:Fallback>
            <p:pic>
              <p:nvPicPr>
                <p:cNvPr id="28" name="Freihand 27">
                  <a:extLst>
                    <a:ext uri="{FF2B5EF4-FFF2-40B4-BE49-F238E27FC236}">
                      <a16:creationId xmlns:a16="http://schemas.microsoft.com/office/drawing/2014/main" id="{AA24C6AE-F536-57B0-F895-05E8787B1B46}"/>
                    </a:ext>
                  </a:extLst>
                </p:cNvPr>
                <p:cNvPicPr/>
                <p:nvPr/>
              </p:nvPicPr>
              <p:blipFill>
                <a:blip r:embed="rId28"/>
                <a:stretch>
                  <a:fillRect/>
                </a:stretch>
              </p:blipFill>
              <p:spPr>
                <a:xfrm>
                  <a:off x="7896635" y="6198148"/>
                  <a:ext cx="179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3AB6EBDB-4E19-A829-FC00-64B8A388F672}"/>
                    </a:ext>
                  </a:extLst>
                </p14:cNvPr>
                <p14:cNvContentPartPr/>
                <p14:nvPr/>
              </p14:nvContentPartPr>
              <p14:xfrm>
                <a:off x="6591635" y="5545828"/>
                <a:ext cx="201960" cy="159480"/>
              </p14:xfrm>
            </p:contentPart>
          </mc:Choice>
          <mc:Fallback>
            <p:pic>
              <p:nvPicPr>
                <p:cNvPr id="29" name="Freihand 28">
                  <a:extLst>
                    <a:ext uri="{FF2B5EF4-FFF2-40B4-BE49-F238E27FC236}">
                      <a16:creationId xmlns:a16="http://schemas.microsoft.com/office/drawing/2014/main" id="{3AB6EBDB-4E19-A829-FC00-64B8A388F672}"/>
                    </a:ext>
                  </a:extLst>
                </p:cNvPr>
                <p:cNvPicPr/>
                <p:nvPr/>
              </p:nvPicPr>
              <p:blipFill>
                <a:blip r:embed="rId30"/>
                <a:stretch>
                  <a:fillRect/>
                </a:stretch>
              </p:blipFill>
              <p:spPr>
                <a:xfrm>
                  <a:off x="6582995" y="5536828"/>
                  <a:ext cx="219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4" name="Freihand 43">
                  <a:extLst>
                    <a:ext uri="{FF2B5EF4-FFF2-40B4-BE49-F238E27FC236}">
                      <a16:creationId xmlns:a16="http://schemas.microsoft.com/office/drawing/2014/main" id="{F20C85C2-CAAC-0679-2C5D-74F7026482CF}"/>
                    </a:ext>
                  </a:extLst>
                </p14:cNvPr>
                <p14:cNvContentPartPr/>
                <p14:nvPr/>
              </p14:nvContentPartPr>
              <p14:xfrm>
                <a:off x="6228035" y="5727988"/>
                <a:ext cx="114120" cy="214920"/>
              </p14:xfrm>
            </p:contentPart>
          </mc:Choice>
          <mc:Fallback>
            <p:pic>
              <p:nvPicPr>
                <p:cNvPr id="44" name="Freihand 43">
                  <a:extLst>
                    <a:ext uri="{FF2B5EF4-FFF2-40B4-BE49-F238E27FC236}">
                      <a16:creationId xmlns:a16="http://schemas.microsoft.com/office/drawing/2014/main" id="{F20C85C2-CAAC-0679-2C5D-74F7026482CF}"/>
                    </a:ext>
                  </a:extLst>
                </p:cNvPr>
                <p:cNvPicPr/>
                <p:nvPr/>
              </p:nvPicPr>
              <p:blipFill>
                <a:blip r:embed="rId32"/>
                <a:stretch>
                  <a:fillRect/>
                </a:stretch>
              </p:blipFill>
              <p:spPr>
                <a:xfrm>
                  <a:off x="6219395" y="5719348"/>
                  <a:ext cx="131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 name="Freihand 44">
                  <a:extLst>
                    <a:ext uri="{FF2B5EF4-FFF2-40B4-BE49-F238E27FC236}">
                      <a16:creationId xmlns:a16="http://schemas.microsoft.com/office/drawing/2014/main" id="{9D93FC81-0C2E-9673-5918-C6C585E39BDE}"/>
                    </a:ext>
                  </a:extLst>
                </p14:cNvPr>
                <p14:cNvContentPartPr/>
                <p14:nvPr/>
              </p14:nvContentPartPr>
              <p14:xfrm>
                <a:off x="6326675" y="5667508"/>
                <a:ext cx="111600" cy="158040"/>
              </p14:xfrm>
            </p:contentPart>
          </mc:Choice>
          <mc:Fallback>
            <p:pic>
              <p:nvPicPr>
                <p:cNvPr id="45" name="Freihand 44">
                  <a:extLst>
                    <a:ext uri="{FF2B5EF4-FFF2-40B4-BE49-F238E27FC236}">
                      <a16:creationId xmlns:a16="http://schemas.microsoft.com/office/drawing/2014/main" id="{9D93FC81-0C2E-9673-5918-C6C585E39BDE}"/>
                    </a:ext>
                  </a:extLst>
                </p:cNvPr>
                <p:cNvPicPr/>
                <p:nvPr/>
              </p:nvPicPr>
              <p:blipFill>
                <a:blip r:embed="rId34"/>
                <a:stretch>
                  <a:fillRect/>
                </a:stretch>
              </p:blipFill>
              <p:spPr>
                <a:xfrm>
                  <a:off x="6317675" y="5658868"/>
                  <a:ext cx="129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7" name="Freihand 46">
                  <a:extLst>
                    <a:ext uri="{FF2B5EF4-FFF2-40B4-BE49-F238E27FC236}">
                      <a16:creationId xmlns:a16="http://schemas.microsoft.com/office/drawing/2014/main" id="{40AF7B9F-8546-8F2C-8E72-036B12DF1C95}"/>
                    </a:ext>
                  </a:extLst>
                </p14:cNvPr>
                <p14:cNvContentPartPr/>
                <p14:nvPr/>
              </p14:nvContentPartPr>
              <p14:xfrm>
                <a:off x="6398675" y="5591908"/>
                <a:ext cx="151920" cy="245520"/>
              </p14:xfrm>
            </p:contentPart>
          </mc:Choice>
          <mc:Fallback>
            <p:pic>
              <p:nvPicPr>
                <p:cNvPr id="47" name="Freihand 46">
                  <a:extLst>
                    <a:ext uri="{FF2B5EF4-FFF2-40B4-BE49-F238E27FC236}">
                      <a16:creationId xmlns:a16="http://schemas.microsoft.com/office/drawing/2014/main" id="{40AF7B9F-8546-8F2C-8E72-036B12DF1C95}"/>
                    </a:ext>
                  </a:extLst>
                </p:cNvPr>
                <p:cNvPicPr/>
                <p:nvPr/>
              </p:nvPicPr>
              <p:blipFill>
                <a:blip r:embed="rId36"/>
                <a:stretch>
                  <a:fillRect/>
                </a:stretch>
              </p:blipFill>
              <p:spPr>
                <a:xfrm>
                  <a:off x="6390035" y="5583268"/>
                  <a:ext cx="1695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8" name="Freihand 47">
                  <a:extLst>
                    <a:ext uri="{FF2B5EF4-FFF2-40B4-BE49-F238E27FC236}">
                      <a16:creationId xmlns:a16="http://schemas.microsoft.com/office/drawing/2014/main" id="{4C63BC46-76E7-3FCD-9853-BE7D7F59ECC0}"/>
                    </a:ext>
                  </a:extLst>
                </p14:cNvPr>
                <p14:cNvContentPartPr/>
                <p14:nvPr/>
              </p14:nvContentPartPr>
              <p14:xfrm>
                <a:off x="7904915" y="6423508"/>
                <a:ext cx="122040" cy="203760"/>
              </p14:xfrm>
            </p:contentPart>
          </mc:Choice>
          <mc:Fallback>
            <p:pic>
              <p:nvPicPr>
                <p:cNvPr id="48" name="Freihand 47">
                  <a:extLst>
                    <a:ext uri="{FF2B5EF4-FFF2-40B4-BE49-F238E27FC236}">
                      <a16:creationId xmlns:a16="http://schemas.microsoft.com/office/drawing/2014/main" id="{4C63BC46-76E7-3FCD-9853-BE7D7F59ECC0}"/>
                    </a:ext>
                  </a:extLst>
                </p:cNvPr>
                <p:cNvPicPr/>
                <p:nvPr/>
              </p:nvPicPr>
              <p:blipFill>
                <a:blip r:embed="rId38"/>
                <a:stretch>
                  <a:fillRect/>
                </a:stretch>
              </p:blipFill>
              <p:spPr>
                <a:xfrm>
                  <a:off x="7895915" y="6414868"/>
                  <a:ext cx="139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9" name="Freihand 48">
                  <a:extLst>
                    <a:ext uri="{FF2B5EF4-FFF2-40B4-BE49-F238E27FC236}">
                      <a16:creationId xmlns:a16="http://schemas.microsoft.com/office/drawing/2014/main" id="{52DF717A-5A42-568D-ABFD-EF96E2DB5AC1}"/>
                    </a:ext>
                  </a:extLst>
                </p14:cNvPr>
                <p14:cNvContentPartPr/>
                <p14:nvPr/>
              </p14:nvContentPartPr>
              <p14:xfrm>
                <a:off x="7902755" y="6489748"/>
                <a:ext cx="141480" cy="118800"/>
              </p14:xfrm>
            </p:contentPart>
          </mc:Choice>
          <mc:Fallback>
            <p:pic>
              <p:nvPicPr>
                <p:cNvPr id="49" name="Freihand 48">
                  <a:extLst>
                    <a:ext uri="{FF2B5EF4-FFF2-40B4-BE49-F238E27FC236}">
                      <a16:creationId xmlns:a16="http://schemas.microsoft.com/office/drawing/2014/main" id="{52DF717A-5A42-568D-ABFD-EF96E2DB5AC1}"/>
                    </a:ext>
                  </a:extLst>
                </p:cNvPr>
                <p:cNvPicPr/>
                <p:nvPr/>
              </p:nvPicPr>
              <p:blipFill>
                <a:blip r:embed="rId40"/>
                <a:stretch>
                  <a:fillRect/>
                </a:stretch>
              </p:blipFill>
              <p:spPr>
                <a:xfrm>
                  <a:off x="7893755" y="6480748"/>
                  <a:ext cx="159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3" name="Freihand 52">
                  <a:extLst>
                    <a:ext uri="{FF2B5EF4-FFF2-40B4-BE49-F238E27FC236}">
                      <a16:creationId xmlns:a16="http://schemas.microsoft.com/office/drawing/2014/main" id="{B9DB99DE-A6D3-5E17-FF62-8D46ADE58B21}"/>
                    </a:ext>
                  </a:extLst>
                </p14:cNvPr>
                <p14:cNvContentPartPr/>
                <p14:nvPr/>
              </p14:nvContentPartPr>
              <p14:xfrm>
                <a:off x="6634835" y="5973508"/>
                <a:ext cx="1126440" cy="81360"/>
              </p14:xfrm>
            </p:contentPart>
          </mc:Choice>
          <mc:Fallback>
            <p:pic>
              <p:nvPicPr>
                <p:cNvPr id="53" name="Freihand 52">
                  <a:extLst>
                    <a:ext uri="{FF2B5EF4-FFF2-40B4-BE49-F238E27FC236}">
                      <a16:creationId xmlns:a16="http://schemas.microsoft.com/office/drawing/2014/main" id="{B9DB99DE-A6D3-5E17-FF62-8D46ADE58B21}"/>
                    </a:ext>
                  </a:extLst>
                </p:cNvPr>
                <p:cNvPicPr/>
                <p:nvPr/>
              </p:nvPicPr>
              <p:blipFill>
                <a:blip r:embed="rId42"/>
                <a:stretch>
                  <a:fillRect/>
                </a:stretch>
              </p:blipFill>
              <p:spPr>
                <a:xfrm>
                  <a:off x="6625835" y="5964508"/>
                  <a:ext cx="1144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4" name="Freihand 53">
                  <a:extLst>
                    <a:ext uri="{FF2B5EF4-FFF2-40B4-BE49-F238E27FC236}">
                      <a16:creationId xmlns:a16="http://schemas.microsoft.com/office/drawing/2014/main" id="{69C7E218-EC2D-A69C-FC20-7A172181D40F}"/>
                    </a:ext>
                  </a:extLst>
                </p14:cNvPr>
                <p14:cNvContentPartPr/>
                <p14:nvPr/>
              </p14:nvContentPartPr>
              <p14:xfrm>
                <a:off x="6199235" y="6017428"/>
                <a:ext cx="143640" cy="149040"/>
              </p14:xfrm>
            </p:contentPart>
          </mc:Choice>
          <mc:Fallback>
            <p:pic>
              <p:nvPicPr>
                <p:cNvPr id="54" name="Freihand 53">
                  <a:extLst>
                    <a:ext uri="{FF2B5EF4-FFF2-40B4-BE49-F238E27FC236}">
                      <a16:creationId xmlns:a16="http://schemas.microsoft.com/office/drawing/2014/main" id="{69C7E218-EC2D-A69C-FC20-7A172181D40F}"/>
                    </a:ext>
                  </a:extLst>
                </p:cNvPr>
                <p:cNvPicPr/>
                <p:nvPr/>
              </p:nvPicPr>
              <p:blipFill>
                <a:blip r:embed="rId44"/>
                <a:stretch>
                  <a:fillRect/>
                </a:stretch>
              </p:blipFill>
              <p:spPr>
                <a:xfrm>
                  <a:off x="6190595" y="6008788"/>
                  <a:ext cx="161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1" name="Freihand 60">
                  <a:extLst>
                    <a:ext uri="{FF2B5EF4-FFF2-40B4-BE49-F238E27FC236}">
                      <a16:creationId xmlns:a16="http://schemas.microsoft.com/office/drawing/2014/main" id="{688EB937-DB90-95DB-EECA-F289A4B8B961}"/>
                    </a:ext>
                  </a:extLst>
                </p14:cNvPr>
                <p14:cNvContentPartPr/>
                <p14:nvPr/>
              </p14:nvContentPartPr>
              <p14:xfrm>
                <a:off x="6379235" y="6017428"/>
                <a:ext cx="94320" cy="118800"/>
              </p14:xfrm>
            </p:contentPart>
          </mc:Choice>
          <mc:Fallback>
            <p:pic>
              <p:nvPicPr>
                <p:cNvPr id="61" name="Freihand 60">
                  <a:extLst>
                    <a:ext uri="{FF2B5EF4-FFF2-40B4-BE49-F238E27FC236}">
                      <a16:creationId xmlns:a16="http://schemas.microsoft.com/office/drawing/2014/main" id="{688EB937-DB90-95DB-EECA-F289A4B8B961}"/>
                    </a:ext>
                  </a:extLst>
                </p:cNvPr>
                <p:cNvPicPr/>
                <p:nvPr/>
              </p:nvPicPr>
              <p:blipFill>
                <a:blip r:embed="rId46"/>
                <a:stretch>
                  <a:fillRect/>
                </a:stretch>
              </p:blipFill>
              <p:spPr>
                <a:xfrm>
                  <a:off x="6370595" y="6008428"/>
                  <a:ext cx="111960" cy="136440"/>
                </a:xfrm>
                <a:prstGeom prst="rect">
                  <a:avLst/>
                </a:prstGeom>
              </p:spPr>
            </p:pic>
          </mc:Fallback>
        </mc:AlternateContent>
      </p:grpSp>
      <p:grpSp>
        <p:nvGrpSpPr>
          <p:cNvPr id="66" name="Gruppieren 65">
            <a:extLst>
              <a:ext uri="{FF2B5EF4-FFF2-40B4-BE49-F238E27FC236}">
                <a16:creationId xmlns:a16="http://schemas.microsoft.com/office/drawing/2014/main" id="{3E145AC3-EB96-EB3F-AA05-514F84B43C68}"/>
              </a:ext>
            </a:extLst>
          </p:cNvPr>
          <p:cNvGrpSpPr/>
          <p:nvPr/>
        </p:nvGrpSpPr>
        <p:grpSpPr>
          <a:xfrm>
            <a:off x="7151795" y="5491828"/>
            <a:ext cx="691200" cy="578520"/>
            <a:chOff x="7151795" y="5491828"/>
            <a:chExt cx="691200" cy="578520"/>
          </a:xfrm>
        </p:grpSpPr>
        <mc:AlternateContent xmlns:mc="http://schemas.openxmlformats.org/markup-compatibility/2006">
          <mc:Choice xmlns:p14="http://schemas.microsoft.com/office/powerpoint/2010/main" Requires="p14">
            <p:contentPart p14:bwMode="auto" r:id="rId47">
              <p14:nvContentPartPr>
                <p14:cNvPr id="63" name="Freihand 62">
                  <a:extLst>
                    <a:ext uri="{FF2B5EF4-FFF2-40B4-BE49-F238E27FC236}">
                      <a16:creationId xmlns:a16="http://schemas.microsoft.com/office/drawing/2014/main" id="{FED88D5A-96BC-A3CF-B645-53188C6A39CC}"/>
                    </a:ext>
                  </a:extLst>
                </p14:cNvPr>
                <p14:cNvContentPartPr/>
                <p14:nvPr/>
              </p14:nvContentPartPr>
              <p14:xfrm>
                <a:off x="7269155" y="5558788"/>
                <a:ext cx="525240" cy="416880"/>
              </p14:xfrm>
            </p:contentPart>
          </mc:Choice>
          <mc:Fallback>
            <p:pic>
              <p:nvPicPr>
                <p:cNvPr id="63" name="Freihand 62">
                  <a:extLst>
                    <a:ext uri="{FF2B5EF4-FFF2-40B4-BE49-F238E27FC236}">
                      <a16:creationId xmlns:a16="http://schemas.microsoft.com/office/drawing/2014/main" id="{FED88D5A-96BC-A3CF-B645-53188C6A39CC}"/>
                    </a:ext>
                  </a:extLst>
                </p:cNvPr>
                <p:cNvPicPr/>
                <p:nvPr/>
              </p:nvPicPr>
              <p:blipFill>
                <a:blip r:embed="rId48"/>
                <a:stretch>
                  <a:fillRect/>
                </a:stretch>
              </p:blipFill>
              <p:spPr>
                <a:xfrm>
                  <a:off x="7260155" y="5549788"/>
                  <a:ext cx="54288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4" name="Freihand 63">
                  <a:extLst>
                    <a:ext uri="{FF2B5EF4-FFF2-40B4-BE49-F238E27FC236}">
                      <a16:creationId xmlns:a16="http://schemas.microsoft.com/office/drawing/2014/main" id="{20EAA9E2-875F-76BE-5D1B-73306D59B0FF}"/>
                    </a:ext>
                  </a:extLst>
                </p14:cNvPr>
                <p14:cNvContentPartPr/>
                <p14:nvPr/>
              </p14:nvContentPartPr>
              <p14:xfrm>
                <a:off x="7647515" y="5827708"/>
                <a:ext cx="195480" cy="242640"/>
              </p14:xfrm>
            </p:contentPart>
          </mc:Choice>
          <mc:Fallback>
            <p:pic>
              <p:nvPicPr>
                <p:cNvPr id="64" name="Freihand 63">
                  <a:extLst>
                    <a:ext uri="{FF2B5EF4-FFF2-40B4-BE49-F238E27FC236}">
                      <a16:creationId xmlns:a16="http://schemas.microsoft.com/office/drawing/2014/main" id="{20EAA9E2-875F-76BE-5D1B-73306D59B0FF}"/>
                    </a:ext>
                  </a:extLst>
                </p:cNvPr>
                <p:cNvPicPr/>
                <p:nvPr/>
              </p:nvPicPr>
              <p:blipFill>
                <a:blip r:embed="rId50"/>
                <a:stretch>
                  <a:fillRect/>
                </a:stretch>
              </p:blipFill>
              <p:spPr>
                <a:xfrm>
                  <a:off x="7638875" y="5819068"/>
                  <a:ext cx="2131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5" name="Freihand 64">
                  <a:extLst>
                    <a:ext uri="{FF2B5EF4-FFF2-40B4-BE49-F238E27FC236}">
                      <a16:creationId xmlns:a16="http://schemas.microsoft.com/office/drawing/2014/main" id="{9AE528FF-64EF-2E00-CEA3-6BCD4F0C6B20}"/>
                    </a:ext>
                  </a:extLst>
                </p14:cNvPr>
                <p14:cNvContentPartPr/>
                <p14:nvPr/>
              </p14:nvContentPartPr>
              <p14:xfrm>
                <a:off x="7151795" y="5491828"/>
                <a:ext cx="270720" cy="254160"/>
              </p14:xfrm>
            </p:contentPart>
          </mc:Choice>
          <mc:Fallback>
            <p:pic>
              <p:nvPicPr>
                <p:cNvPr id="65" name="Freihand 64">
                  <a:extLst>
                    <a:ext uri="{FF2B5EF4-FFF2-40B4-BE49-F238E27FC236}">
                      <a16:creationId xmlns:a16="http://schemas.microsoft.com/office/drawing/2014/main" id="{9AE528FF-64EF-2E00-CEA3-6BCD4F0C6B20}"/>
                    </a:ext>
                  </a:extLst>
                </p:cNvPr>
                <p:cNvPicPr/>
                <p:nvPr/>
              </p:nvPicPr>
              <p:blipFill>
                <a:blip r:embed="rId52"/>
                <a:stretch>
                  <a:fillRect/>
                </a:stretch>
              </p:blipFill>
              <p:spPr>
                <a:xfrm>
                  <a:off x="7143155" y="5482828"/>
                  <a:ext cx="288360" cy="27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76" name="Freihand 75">
                <a:extLst>
                  <a:ext uri="{FF2B5EF4-FFF2-40B4-BE49-F238E27FC236}">
                    <a16:creationId xmlns:a16="http://schemas.microsoft.com/office/drawing/2014/main" id="{3CCB1AE3-AF16-D062-FE5E-A30D67BC2335}"/>
                  </a:ext>
                </a:extLst>
              </p14:cNvPr>
              <p14:cNvContentPartPr/>
              <p14:nvPr/>
            </p14:nvContentPartPr>
            <p14:xfrm>
              <a:off x="-2125" y="289468"/>
              <a:ext cx="164520" cy="290160"/>
            </p14:xfrm>
          </p:contentPart>
        </mc:Choice>
        <mc:Fallback>
          <p:pic>
            <p:nvPicPr>
              <p:cNvPr id="76" name="Freihand 75">
                <a:extLst>
                  <a:ext uri="{FF2B5EF4-FFF2-40B4-BE49-F238E27FC236}">
                    <a16:creationId xmlns:a16="http://schemas.microsoft.com/office/drawing/2014/main" id="{3CCB1AE3-AF16-D062-FE5E-A30D67BC2335}"/>
                  </a:ext>
                </a:extLst>
              </p:cNvPr>
              <p:cNvPicPr/>
              <p:nvPr/>
            </p:nvPicPr>
            <p:blipFill>
              <a:blip r:embed="rId54"/>
              <a:stretch>
                <a:fillRect/>
              </a:stretch>
            </p:blipFill>
            <p:spPr>
              <a:xfrm>
                <a:off x="-10765" y="280468"/>
                <a:ext cx="1821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3" name="Freihand 82">
                <a:extLst>
                  <a:ext uri="{FF2B5EF4-FFF2-40B4-BE49-F238E27FC236}">
                    <a16:creationId xmlns:a16="http://schemas.microsoft.com/office/drawing/2014/main" id="{99531506-9E22-D347-1C9C-207E03A14F87}"/>
                  </a:ext>
                </a:extLst>
              </p14:cNvPr>
              <p14:cNvContentPartPr/>
              <p14:nvPr/>
            </p14:nvContentPartPr>
            <p14:xfrm>
              <a:off x="610955" y="4500388"/>
              <a:ext cx="166320" cy="16200"/>
            </p14:xfrm>
          </p:contentPart>
        </mc:Choice>
        <mc:Fallback>
          <p:pic>
            <p:nvPicPr>
              <p:cNvPr id="83" name="Freihand 82">
                <a:extLst>
                  <a:ext uri="{FF2B5EF4-FFF2-40B4-BE49-F238E27FC236}">
                    <a16:creationId xmlns:a16="http://schemas.microsoft.com/office/drawing/2014/main" id="{99531506-9E22-D347-1C9C-207E03A14F87}"/>
                  </a:ext>
                </a:extLst>
              </p:cNvPr>
              <p:cNvPicPr/>
              <p:nvPr/>
            </p:nvPicPr>
            <p:blipFill>
              <a:blip r:embed="rId56"/>
              <a:stretch>
                <a:fillRect/>
              </a:stretch>
            </p:blipFill>
            <p:spPr>
              <a:xfrm>
                <a:off x="601955" y="4491748"/>
                <a:ext cx="183960" cy="33840"/>
              </a:xfrm>
              <a:prstGeom prst="rect">
                <a:avLst/>
              </a:prstGeom>
            </p:spPr>
          </p:pic>
        </mc:Fallback>
      </mc:AlternateContent>
      <p:grpSp>
        <p:nvGrpSpPr>
          <p:cNvPr id="97" name="Gruppieren 96">
            <a:extLst>
              <a:ext uri="{FF2B5EF4-FFF2-40B4-BE49-F238E27FC236}">
                <a16:creationId xmlns:a16="http://schemas.microsoft.com/office/drawing/2014/main" id="{0560EF97-98B1-D172-379E-9C8219D7CC00}"/>
              </a:ext>
            </a:extLst>
          </p:cNvPr>
          <p:cNvGrpSpPr/>
          <p:nvPr/>
        </p:nvGrpSpPr>
        <p:grpSpPr>
          <a:xfrm>
            <a:off x="223235" y="4722148"/>
            <a:ext cx="970200" cy="302040"/>
            <a:chOff x="223235" y="4722148"/>
            <a:chExt cx="970200" cy="302040"/>
          </a:xfrm>
        </p:grpSpPr>
        <mc:AlternateContent xmlns:mc="http://schemas.openxmlformats.org/markup-compatibility/2006">
          <mc:Choice xmlns:p14="http://schemas.microsoft.com/office/powerpoint/2010/main" Requires="p14">
            <p:contentPart p14:bwMode="auto" r:id="rId57">
              <p14:nvContentPartPr>
                <p14:cNvPr id="84" name="Freihand 83">
                  <a:extLst>
                    <a:ext uri="{FF2B5EF4-FFF2-40B4-BE49-F238E27FC236}">
                      <a16:creationId xmlns:a16="http://schemas.microsoft.com/office/drawing/2014/main" id="{0224B576-EC80-B6E2-FCF0-4C8CD01C773F}"/>
                    </a:ext>
                  </a:extLst>
                </p14:cNvPr>
                <p14:cNvContentPartPr/>
                <p14:nvPr/>
              </p14:nvContentPartPr>
              <p14:xfrm>
                <a:off x="223235" y="4722148"/>
                <a:ext cx="127080" cy="189360"/>
              </p14:xfrm>
            </p:contentPart>
          </mc:Choice>
          <mc:Fallback>
            <p:pic>
              <p:nvPicPr>
                <p:cNvPr id="84" name="Freihand 83">
                  <a:extLst>
                    <a:ext uri="{FF2B5EF4-FFF2-40B4-BE49-F238E27FC236}">
                      <a16:creationId xmlns:a16="http://schemas.microsoft.com/office/drawing/2014/main" id="{0224B576-EC80-B6E2-FCF0-4C8CD01C773F}"/>
                    </a:ext>
                  </a:extLst>
                </p:cNvPr>
                <p:cNvPicPr/>
                <p:nvPr/>
              </p:nvPicPr>
              <p:blipFill>
                <a:blip r:embed="rId58"/>
                <a:stretch>
                  <a:fillRect/>
                </a:stretch>
              </p:blipFill>
              <p:spPr>
                <a:xfrm>
                  <a:off x="214595" y="4713148"/>
                  <a:ext cx="144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5" name="Freihand 84">
                  <a:extLst>
                    <a:ext uri="{FF2B5EF4-FFF2-40B4-BE49-F238E27FC236}">
                      <a16:creationId xmlns:a16="http://schemas.microsoft.com/office/drawing/2014/main" id="{BEEEF91B-94CD-ADA4-B1CB-ECBFAA348D0B}"/>
                    </a:ext>
                  </a:extLst>
                </p14:cNvPr>
                <p14:cNvContentPartPr/>
                <p14:nvPr/>
              </p14:nvContentPartPr>
              <p14:xfrm>
                <a:off x="360395" y="4808548"/>
                <a:ext cx="116640" cy="105120"/>
              </p14:xfrm>
            </p:contentPart>
          </mc:Choice>
          <mc:Fallback>
            <p:pic>
              <p:nvPicPr>
                <p:cNvPr id="85" name="Freihand 84">
                  <a:extLst>
                    <a:ext uri="{FF2B5EF4-FFF2-40B4-BE49-F238E27FC236}">
                      <a16:creationId xmlns:a16="http://schemas.microsoft.com/office/drawing/2014/main" id="{BEEEF91B-94CD-ADA4-B1CB-ECBFAA348D0B}"/>
                    </a:ext>
                  </a:extLst>
                </p:cNvPr>
                <p:cNvPicPr/>
                <p:nvPr/>
              </p:nvPicPr>
              <p:blipFill>
                <a:blip r:embed="rId60"/>
                <a:stretch>
                  <a:fillRect/>
                </a:stretch>
              </p:blipFill>
              <p:spPr>
                <a:xfrm>
                  <a:off x="351755" y="4799548"/>
                  <a:ext cx="134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6" name="Freihand 85">
                  <a:extLst>
                    <a:ext uri="{FF2B5EF4-FFF2-40B4-BE49-F238E27FC236}">
                      <a16:creationId xmlns:a16="http://schemas.microsoft.com/office/drawing/2014/main" id="{A43E3B3D-928F-B49A-2E96-2B6E546DA690}"/>
                    </a:ext>
                  </a:extLst>
                </p14:cNvPr>
                <p14:cNvContentPartPr/>
                <p14:nvPr/>
              </p14:nvContentPartPr>
              <p14:xfrm>
                <a:off x="529235" y="4761748"/>
                <a:ext cx="209520" cy="262440"/>
              </p14:xfrm>
            </p:contentPart>
          </mc:Choice>
          <mc:Fallback>
            <p:pic>
              <p:nvPicPr>
                <p:cNvPr id="86" name="Freihand 85">
                  <a:extLst>
                    <a:ext uri="{FF2B5EF4-FFF2-40B4-BE49-F238E27FC236}">
                      <a16:creationId xmlns:a16="http://schemas.microsoft.com/office/drawing/2014/main" id="{A43E3B3D-928F-B49A-2E96-2B6E546DA690}"/>
                    </a:ext>
                  </a:extLst>
                </p:cNvPr>
                <p:cNvPicPr/>
                <p:nvPr/>
              </p:nvPicPr>
              <p:blipFill>
                <a:blip r:embed="rId62"/>
                <a:stretch>
                  <a:fillRect/>
                </a:stretch>
              </p:blipFill>
              <p:spPr>
                <a:xfrm>
                  <a:off x="520595" y="4752748"/>
                  <a:ext cx="2271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7" name="Freihand 86">
                  <a:extLst>
                    <a:ext uri="{FF2B5EF4-FFF2-40B4-BE49-F238E27FC236}">
                      <a16:creationId xmlns:a16="http://schemas.microsoft.com/office/drawing/2014/main" id="{0D8AB0BC-67AB-B7FC-9FFA-1C34D4C7738E}"/>
                    </a:ext>
                  </a:extLst>
                </p14:cNvPr>
                <p14:cNvContentPartPr/>
                <p14:nvPr/>
              </p14:nvContentPartPr>
              <p14:xfrm>
                <a:off x="772595" y="4770028"/>
                <a:ext cx="96480" cy="120960"/>
              </p14:xfrm>
            </p:contentPart>
          </mc:Choice>
          <mc:Fallback>
            <p:pic>
              <p:nvPicPr>
                <p:cNvPr id="87" name="Freihand 86">
                  <a:extLst>
                    <a:ext uri="{FF2B5EF4-FFF2-40B4-BE49-F238E27FC236}">
                      <a16:creationId xmlns:a16="http://schemas.microsoft.com/office/drawing/2014/main" id="{0D8AB0BC-67AB-B7FC-9FFA-1C34D4C7738E}"/>
                    </a:ext>
                  </a:extLst>
                </p:cNvPr>
                <p:cNvPicPr/>
                <p:nvPr/>
              </p:nvPicPr>
              <p:blipFill>
                <a:blip r:embed="rId64"/>
                <a:stretch>
                  <a:fillRect/>
                </a:stretch>
              </p:blipFill>
              <p:spPr>
                <a:xfrm>
                  <a:off x="763595" y="4761388"/>
                  <a:ext cx="114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8" name="Freihand 87">
                  <a:extLst>
                    <a:ext uri="{FF2B5EF4-FFF2-40B4-BE49-F238E27FC236}">
                      <a16:creationId xmlns:a16="http://schemas.microsoft.com/office/drawing/2014/main" id="{F869479D-B5CF-0685-DF08-418FF3E2AFAE}"/>
                    </a:ext>
                  </a:extLst>
                </p14:cNvPr>
                <p14:cNvContentPartPr/>
                <p14:nvPr/>
              </p14:nvContentPartPr>
              <p14:xfrm>
                <a:off x="869435" y="4740148"/>
                <a:ext cx="136080" cy="160200"/>
              </p14:xfrm>
            </p:contentPart>
          </mc:Choice>
          <mc:Fallback>
            <p:pic>
              <p:nvPicPr>
                <p:cNvPr id="88" name="Freihand 87">
                  <a:extLst>
                    <a:ext uri="{FF2B5EF4-FFF2-40B4-BE49-F238E27FC236}">
                      <a16:creationId xmlns:a16="http://schemas.microsoft.com/office/drawing/2014/main" id="{F869479D-B5CF-0685-DF08-418FF3E2AFAE}"/>
                    </a:ext>
                  </a:extLst>
                </p:cNvPr>
                <p:cNvPicPr/>
                <p:nvPr/>
              </p:nvPicPr>
              <p:blipFill>
                <a:blip r:embed="rId66"/>
                <a:stretch>
                  <a:fillRect/>
                </a:stretch>
              </p:blipFill>
              <p:spPr>
                <a:xfrm>
                  <a:off x="860795" y="4731148"/>
                  <a:ext cx="153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9" name="Freihand 88">
                  <a:extLst>
                    <a:ext uri="{FF2B5EF4-FFF2-40B4-BE49-F238E27FC236}">
                      <a16:creationId xmlns:a16="http://schemas.microsoft.com/office/drawing/2014/main" id="{90261792-907A-57CC-6B21-3A9DB7DC88E1}"/>
                    </a:ext>
                  </a:extLst>
                </p14:cNvPr>
                <p14:cNvContentPartPr/>
                <p14:nvPr/>
              </p14:nvContentPartPr>
              <p14:xfrm>
                <a:off x="1055555" y="4745908"/>
                <a:ext cx="137880" cy="122400"/>
              </p14:xfrm>
            </p:contentPart>
          </mc:Choice>
          <mc:Fallback>
            <p:pic>
              <p:nvPicPr>
                <p:cNvPr id="89" name="Freihand 88">
                  <a:extLst>
                    <a:ext uri="{FF2B5EF4-FFF2-40B4-BE49-F238E27FC236}">
                      <a16:creationId xmlns:a16="http://schemas.microsoft.com/office/drawing/2014/main" id="{90261792-907A-57CC-6B21-3A9DB7DC88E1}"/>
                    </a:ext>
                  </a:extLst>
                </p:cNvPr>
                <p:cNvPicPr/>
                <p:nvPr/>
              </p:nvPicPr>
              <p:blipFill>
                <a:blip r:embed="rId68"/>
                <a:stretch>
                  <a:fillRect/>
                </a:stretch>
              </p:blipFill>
              <p:spPr>
                <a:xfrm>
                  <a:off x="1046915" y="4736908"/>
                  <a:ext cx="15552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100" name="Freihand 99">
                <a:extLst>
                  <a:ext uri="{FF2B5EF4-FFF2-40B4-BE49-F238E27FC236}">
                    <a16:creationId xmlns:a16="http://schemas.microsoft.com/office/drawing/2014/main" id="{A76DE24D-194F-7FEE-8E9F-1586FF7E9005}"/>
                  </a:ext>
                </a:extLst>
              </p14:cNvPr>
              <p14:cNvContentPartPr/>
              <p14:nvPr/>
            </p14:nvContentPartPr>
            <p14:xfrm>
              <a:off x="578195" y="4471948"/>
              <a:ext cx="232200" cy="59040"/>
            </p14:xfrm>
          </p:contentPart>
        </mc:Choice>
        <mc:Fallback>
          <p:pic>
            <p:nvPicPr>
              <p:cNvPr id="100" name="Freihand 99">
                <a:extLst>
                  <a:ext uri="{FF2B5EF4-FFF2-40B4-BE49-F238E27FC236}">
                    <a16:creationId xmlns:a16="http://schemas.microsoft.com/office/drawing/2014/main" id="{A76DE24D-194F-7FEE-8E9F-1586FF7E9005}"/>
                  </a:ext>
                </a:extLst>
              </p:cNvPr>
              <p:cNvPicPr/>
              <p:nvPr/>
            </p:nvPicPr>
            <p:blipFill>
              <a:blip r:embed="rId70"/>
              <a:stretch>
                <a:fillRect/>
              </a:stretch>
            </p:blipFill>
            <p:spPr>
              <a:xfrm>
                <a:off x="569555" y="4462948"/>
                <a:ext cx="249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2" name="Freihand 101">
                <a:extLst>
                  <a:ext uri="{FF2B5EF4-FFF2-40B4-BE49-F238E27FC236}">
                    <a16:creationId xmlns:a16="http://schemas.microsoft.com/office/drawing/2014/main" id="{3AAC7CF6-D315-A113-AEAF-7877FBAFB4F9}"/>
                  </a:ext>
                </a:extLst>
              </p14:cNvPr>
              <p14:cNvContentPartPr/>
              <p14:nvPr/>
            </p14:nvContentPartPr>
            <p14:xfrm>
              <a:off x="989675" y="4122388"/>
              <a:ext cx="153360" cy="350280"/>
            </p14:xfrm>
          </p:contentPart>
        </mc:Choice>
        <mc:Fallback>
          <p:pic>
            <p:nvPicPr>
              <p:cNvPr id="102" name="Freihand 101">
                <a:extLst>
                  <a:ext uri="{FF2B5EF4-FFF2-40B4-BE49-F238E27FC236}">
                    <a16:creationId xmlns:a16="http://schemas.microsoft.com/office/drawing/2014/main" id="{3AAC7CF6-D315-A113-AEAF-7877FBAFB4F9}"/>
                  </a:ext>
                </a:extLst>
              </p:cNvPr>
              <p:cNvPicPr/>
              <p:nvPr/>
            </p:nvPicPr>
            <p:blipFill>
              <a:blip r:embed="rId72"/>
              <a:stretch>
                <a:fillRect/>
              </a:stretch>
            </p:blipFill>
            <p:spPr>
              <a:xfrm>
                <a:off x="981035" y="4113388"/>
                <a:ext cx="17100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9" name="Freihand 108">
                <a:extLst>
                  <a:ext uri="{FF2B5EF4-FFF2-40B4-BE49-F238E27FC236}">
                    <a16:creationId xmlns:a16="http://schemas.microsoft.com/office/drawing/2014/main" id="{009DC35D-A5CD-61C5-6E78-A8EF1CEF21CC}"/>
                  </a:ext>
                </a:extLst>
              </p14:cNvPr>
              <p14:cNvContentPartPr/>
              <p14:nvPr/>
            </p14:nvContentPartPr>
            <p14:xfrm>
              <a:off x="1033235" y="4068388"/>
              <a:ext cx="171000" cy="34200"/>
            </p14:xfrm>
          </p:contentPart>
        </mc:Choice>
        <mc:Fallback>
          <p:pic>
            <p:nvPicPr>
              <p:cNvPr id="109" name="Freihand 108">
                <a:extLst>
                  <a:ext uri="{FF2B5EF4-FFF2-40B4-BE49-F238E27FC236}">
                    <a16:creationId xmlns:a16="http://schemas.microsoft.com/office/drawing/2014/main" id="{009DC35D-A5CD-61C5-6E78-A8EF1CEF21CC}"/>
                  </a:ext>
                </a:extLst>
              </p:cNvPr>
              <p:cNvPicPr/>
              <p:nvPr/>
            </p:nvPicPr>
            <p:blipFill>
              <a:blip r:embed="rId74"/>
              <a:stretch>
                <a:fillRect/>
              </a:stretch>
            </p:blipFill>
            <p:spPr>
              <a:xfrm>
                <a:off x="1024595" y="4059748"/>
                <a:ext cx="188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1" name="Freihand 110">
                <a:extLst>
                  <a:ext uri="{FF2B5EF4-FFF2-40B4-BE49-F238E27FC236}">
                    <a16:creationId xmlns:a16="http://schemas.microsoft.com/office/drawing/2014/main" id="{7A9AD5E4-3FD8-B15F-49EA-DDC2957EE8D4}"/>
                  </a:ext>
                </a:extLst>
              </p14:cNvPr>
              <p14:cNvContentPartPr/>
              <p14:nvPr/>
            </p14:nvContentPartPr>
            <p14:xfrm>
              <a:off x="850355" y="3884788"/>
              <a:ext cx="552600" cy="441720"/>
            </p14:xfrm>
          </p:contentPart>
        </mc:Choice>
        <mc:Fallback>
          <p:pic>
            <p:nvPicPr>
              <p:cNvPr id="111" name="Freihand 110">
                <a:extLst>
                  <a:ext uri="{FF2B5EF4-FFF2-40B4-BE49-F238E27FC236}">
                    <a16:creationId xmlns:a16="http://schemas.microsoft.com/office/drawing/2014/main" id="{7A9AD5E4-3FD8-B15F-49EA-DDC2957EE8D4}"/>
                  </a:ext>
                </a:extLst>
              </p:cNvPr>
              <p:cNvPicPr/>
              <p:nvPr/>
            </p:nvPicPr>
            <p:blipFill>
              <a:blip r:embed="rId76"/>
              <a:stretch>
                <a:fillRect/>
              </a:stretch>
            </p:blipFill>
            <p:spPr>
              <a:xfrm>
                <a:off x="841355" y="3875788"/>
                <a:ext cx="57024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3" name="Freihand 132">
                <a:extLst>
                  <a:ext uri="{FF2B5EF4-FFF2-40B4-BE49-F238E27FC236}">
                    <a16:creationId xmlns:a16="http://schemas.microsoft.com/office/drawing/2014/main" id="{10EB003D-0C6A-2EB9-FC15-5B5C36193FE4}"/>
                  </a:ext>
                </a:extLst>
              </p14:cNvPr>
              <p14:cNvContentPartPr/>
              <p14:nvPr/>
            </p14:nvContentPartPr>
            <p14:xfrm>
              <a:off x="563075" y="559468"/>
              <a:ext cx="3174840" cy="2283480"/>
            </p14:xfrm>
          </p:contentPart>
        </mc:Choice>
        <mc:Fallback>
          <p:pic>
            <p:nvPicPr>
              <p:cNvPr id="133" name="Freihand 132">
                <a:extLst>
                  <a:ext uri="{FF2B5EF4-FFF2-40B4-BE49-F238E27FC236}">
                    <a16:creationId xmlns:a16="http://schemas.microsoft.com/office/drawing/2014/main" id="{10EB003D-0C6A-2EB9-FC15-5B5C36193FE4}"/>
                  </a:ext>
                </a:extLst>
              </p:cNvPr>
              <p:cNvPicPr/>
              <p:nvPr/>
            </p:nvPicPr>
            <p:blipFill>
              <a:blip r:embed="rId78"/>
              <a:stretch>
                <a:fillRect/>
              </a:stretch>
            </p:blipFill>
            <p:spPr>
              <a:xfrm>
                <a:off x="554435" y="550828"/>
                <a:ext cx="3192480" cy="2301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1" name="Freihand 140">
                <a:extLst>
                  <a:ext uri="{FF2B5EF4-FFF2-40B4-BE49-F238E27FC236}">
                    <a16:creationId xmlns:a16="http://schemas.microsoft.com/office/drawing/2014/main" id="{D2864C69-1D18-97AA-5F04-85BBE3CE2437}"/>
                  </a:ext>
                </a:extLst>
              </p14:cNvPr>
              <p14:cNvContentPartPr/>
              <p14:nvPr/>
            </p14:nvContentPartPr>
            <p14:xfrm>
              <a:off x="2178395" y="5040028"/>
              <a:ext cx="299160" cy="73440"/>
            </p14:xfrm>
          </p:contentPart>
        </mc:Choice>
        <mc:Fallback>
          <p:pic>
            <p:nvPicPr>
              <p:cNvPr id="141" name="Freihand 140">
                <a:extLst>
                  <a:ext uri="{FF2B5EF4-FFF2-40B4-BE49-F238E27FC236}">
                    <a16:creationId xmlns:a16="http://schemas.microsoft.com/office/drawing/2014/main" id="{D2864C69-1D18-97AA-5F04-85BBE3CE2437}"/>
                  </a:ext>
                </a:extLst>
              </p:cNvPr>
              <p:cNvPicPr/>
              <p:nvPr/>
            </p:nvPicPr>
            <p:blipFill>
              <a:blip r:embed="rId80"/>
              <a:stretch>
                <a:fillRect/>
              </a:stretch>
            </p:blipFill>
            <p:spPr>
              <a:xfrm>
                <a:off x="2169755" y="5031388"/>
                <a:ext cx="316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8" name="Freihand 147">
                <a:extLst>
                  <a:ext uri="{FF2B5EF4-FFF2-40B4-BE49-F238E27FC236}">
                    <a16:creationId xmlns:a16="http://schemas.microsoft.com/office/drawing/2014/main" id="{6EBBE8BB-C6D7-CB3D-5600-C7216A33C230}"/>
                  </a:ext>
                </a:extLst>
              </p14:cNvPr>
              <p14:cNvContentPartPr/>
              <p14:nvPr/>
            </p14:nvContentPartPr>
            <p14:xfrm>
              <a:off x="4092515" y="2556028"/>
              <a:ext cx="234360" cy="450720"/>
            </p14:xfrm>
          </p:contentPart>
        </mc:Choice>
        <mc:Fallback>
          <p:pic>
            <p:nvPicPr>
              <p:cNvPr id="148" name="Freihand 147">
                <a:extLst>
                  <a:ext uri="{FF2B5EF4-FFF2-40B4-BE49-F238E27FC236}">
                    <a16:creationId xmlns:a16="http://schemas.microsoft.com/office/drawing/2014/main" id="{6EBBE8BB-C6D7-CB3D-5600-C7216A33C230}"/>
                  </a:ext>
                </a:extLst>
              </p:cNvPr>
              <p:cNvPicPr/>
              <p:nvPr/>
            </p:nvPicPr>
            <p:blipFill>
              <a:blip r:embed="rId82"/>
              <a:stretch>
                <a:fillRect/>
              </a:stretch>
            </p:blipFill>
            <p:spPr>
              <a:xfrm>
                <a:off x="4083515" y="2547028"/>
                <a:ext cx="25200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57" name="Freihand 156">
                <a:extLst>
                  <a:ext uri="{FF2B5EF4-FFF2-40B4-BE49-F238E27FC236}">
                    <a16:creationId xmlns:a16="http://schemas.microsoft.com/office/drawing/2014/main" id="{0477F3BE-507D-A996-C1B5-7DCBBE99743E}"/>
                  </a:ext>
                </a:extLst>
              </p14:cNvPr>
              <p14:cNvContentPartPr/>
              <p14:nvPr/>
            </p14:nvContentPartPr>
            <p14:xfrm>
              <a:off x="4097195" y="2569708"/>
              <a:ext cx="272520" cy="442440"/>
            </p14:xfrm>
          </p:contentPart>
        </mc:Choice>
        <mc:Fallback>
          <p:pic>
            <p:nvPicPr>
              <p:cNvPr id="157" name="Freihand 156">
                <a:extLst>
                  <a:ext uri="{FF2B5EF4-FFF2-40B4-BE49-F238E27FC236}">
                    <a16:creationId xmlns:a16="http://schemas.microsoft.com/office/drawing/2014/main" id="{0477F3BE-507D-A996-C1B5-7DCBBE99743E}"/>
                  </a:ext>
                </a:extLst>
              </p:cNvPr>
              <p:cNvPicPr/>
              <p:nvPr/>
            </p:nvPicPr>
            <p:blipFill>
              <a:blip r:embed="rId84"/>
              <a:stretch>
                <a:fillRect/>
              </a:stretch>
            </p:blipFill>
            <p:spPr>
              <a:xfrm>
                <a:off x="4088555" y="2561068"/>
                <a:ext cx="29016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59" name="Freihand 158">
                <a:extLst>
                  <a:ext uri="{FF2B5EF4-FFF2-40B4-BE49-F238E27FC236}">
                    <a16:creationId xmlns:a16="http://schemas.microsoft.com/office/drawing/2014/main" id="{57E15BFC-3758-04FE-B355-52FC2A76AC55}"/>
                  </a:ext>
                </a:extLst>
              </p14:cNvPr>
              <p14:cNvContentPartPr/>
              <p14:nvPr/>
            </p14:nvContentPartPr>
            <p14:xfrm>
              <a:off x="2225195" y="5017348"/>
              <a:ext cx="329400" cy="92880"/>
            </p14:xfrm>
          </p:contentPart>
        </mc:Choice>
        <mc:Fallback>
          <p:pic>
            <p:nvPicPr>
              <p:cNvPr id="159" name="Freihand 158">
                <a:extLst>
                  <a:ext uri="{FF2B5EF4-FFF2-40B4-BE49-F238E27FC236}">
                    <a16:creationId xmlns:a16="http://schemas.microsoft.com/office/drawing/2014/main" id="{57E15BFC-3758-04FE-B355-52FC2A76AC55}"/>
                  </a:ext>
                </a:extLst>
              </p:cNvPr>
              <p:cNvPicPr/>
              <p:nvPr/>
            </p:nvPicPr>
            <p:blipFill>
              <a:blip r:embed="rId86"/>
              <a:stretch>
                <a:fillRect/>
              </a:stretch>
            </p:blipFill>
            <p:spPr>
              <a:xfrm>
                <a:off x="2216555" y="5008348"/>
                <a:ext cx="347040" cy="110520"/>
              </a:xfrm>
              <a:prstGeom prst="rect">
                <a:avLst/>
              </a:prstGeom>
            </p:spPr>
          </p:pic>
        </mc:Fallback>
      </mc:AlternateContent>
      <p:grpSp>
        <p:nvGrpSpPr>
          <p:cNvPr id="162" name="Gruppieren 161">
            <a:extLst>
              <a:ext uri="{FF2B5EF4-FFF2-40B4-BE49-F238E27FC236}">
                <a16:creationId xmlns:a16="http://schemas.microsoft.com/office/drawing/2014/main" id="{6D06789E-9CA5-D99A-FAD4-E48EB503EAAF}"/>
              </a:ext>
            </a:extLst>
          </p:cNvPr>
          <p:cNvGrpSpPr/>
          <p:nvPr/>
        </p:nvGrpSpPr>
        <p:grpSpPr>
          <a:xfrm>
            <a:off x="1529315" y="4730068"/>
            <a:ext cx="965160" cy="390600"/>
            <a:chOff x="1529315" y="4730068"/>
            <a:chExt cx="965160" cy="390600"/>
          </a:xfrm>
        </p:grpSpPr>
        <mc:AlternateContent xmlns:mc="http://schemas.openxmlformats.org/markup-compatibility/2006">
          <mc:Choice xmlns:p14="http://schemas.microsoft.com/office/powerpoint/2010/main" Requires="p14">
            <p:contentPart p14:bwMode="auto" r:id="rId87">
              <p14:nvContentPartPr>
                <p14:cNvPr id="90" name="Freihand 89">
                  <a:extLst>
                    <a:ext uri="{FF2B5EF4-FFF2-40B4-BE49-F238E27FC236}">
                      <a16:creationId xmlns:a16="http://schemas.microsoft.com/office/drawing/2014/main" id="{874496B4-0C26-143E-ABAE-C51ECBBCB11B}"/>
                    </a:ext>
                  </a:extLst>
                </p14:cNvPr>
                <p14:cNvContentPartPr/>
                <p14:nvPr/>
              </p14:nvContentPartPr>
              <p14:xfrm>
                <a:off x="1529315" y="4751308"/>
                <a:ext cx="153720" cy="74160"/>
              </p14:xfrm>
            </p:contentPart>
          </mc:Choice>
          <mc:Fallback>
            <p:pic>
              <p:nvPicPr>
                <p:cNvPr id="90" name="Freihand 89">
                  <a:extLst>
                    <a:ext uri="{FF2B5EF4-FFF2-40B4-BE49-F238E27FC236}">
                      <a16:creationId xmlns:a16="http://schemas.microsoft.com/office/drawing/2014/main" id="{874496B4-0C26-143E-ABAE-C51ECBBCB11B}"/>
                    </a:ext>
                  </a:extLst>
                </p:cNvPr>
                <p:cNvPicPr/>
                <p:nvPr/>
              </p:nvPicPr>
              <p:blipFill>
                <a:blip r:embed="rId88"/>
                <a:stretch>
                  <a:fillRect/>
                </a:stretch>
              </p:blipFill>
              <p:spPr>
                <a:xfrm>
                  <a:off x="1520315" y="4742308"/>
                  <a:ext cx="171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1" name="Freihand 90">
                  <a:extLst>
                    <a:ext uri="{FF2B5EF4-FFF2-40B4-BE49-F238E27FC236}">
                      <a16:creationId xmlns:a16="http://schemas.microsoft.com/office/drawing/2014/main" id="{1E01DC36-1CC2-51EB-0610-0D1731EB7FAD}"/>
                    </a:ext>
                  </a:extLst>
                </p14:cNvPr>
                <p14:cNvContentPartPr/>
                <p14:nvPr/>
              </p14:nvContentPartPr>
              <p14:xfrm>
                <a:off x="1640915" y="4739068"/>
                <a:ext cx="67680" cy="217440"/>
              </p14:xfrm>
            </p:contentPart>
          </mc:Choice>
          <mc:Fallback>
            <p:pic>
              <p:nvPicPr>
                <p:cNvPr id="91" name="Freihand 90">
                  <a:extLst>
                    <a:ext uri="{FF2B5EF4-FFF2-40B4-BE49-F238E27FC236}">
                      <a16:creationId xmlns:a16="http://schemas.microsoft.com/office/drawing/2014/main" id="{1E01DC36-1CC2-51EB-0610-0D1731EB7FAD}"/>
                    </a:ext>
                  </a:extLst>
                </p:cNvPr>
                <p:cNvPicPr/>
                <p:nvPr/>
              </p:nvPicPr>
              <p:blipFill>
                <a:blip r:embed="rId90"/>
                <a:stretch>
                  <a:fillRect/>
                </a:stretch>
              </p:blipFill>
              <p:spPr>
                <a:xfrm>
                  <a:off x="1632275" y="4730068"/>
                  <a:ext cx="853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2" name="Freihand 91">
                  <a:extLst>
                    <a:ext uri="{FF2B5EF4-FFF2-40B4-BE49-F238E27FC236}">
                      <a16:creationId xmlns:a16="http://schemas.microsoft.com/office/drawing/2014/main" id="{DD06277F-E78C-D328-21CD-3AE7577C7582}"/>
                    </a:ext>
                  </a:extLst>
                </p14:cNvPr>
                <p14:cNvContentPartPr/>
                <p14:nvPr/>
              </p14:nvContentPartPr>
              <p14:xfrm>
                <a:off x="1852595" y="4757068"/>
                <a:ext cx="163440" cy="85680"/>
              </p14:xfrm>
            </p:contentPart>
          </mc:Choice>
          <mc:Fallback>
            <p:pic>
              <p:nvPicPr>
                <p:cNvPr id="92" name="Freihand 91">
                  <a:extLst>
                    <a:ext uri="{FF2B5EF4-FFF2-40B4-BE49-F238E27FC236}">
                      <a16:creationId xmlns:a16="http://schemas.microsoft.com/office/drawing/2014/main" id="{DD06277F-E78C-D328-21CD-3AE7577C7582}"/>
                    </a:ext>
                  </a:extLst>
                </p:cNvPr>
                <p:cNvPicPr/>
                <p:nvPr/>
              </p:nvPicPr>
              <p:blipFill>
                <a:blip r:embed="rId92"/>
                <a:stretch>
                  <a:fillRect/>
                </a:stretch>
              </p:blipFill>
              <p:spPr>
                <a:xfrm>
                  <a:off x="1843955" y="4748428"/>
                  <a:ext cx="181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3" name="Freihand 92">
                  <a:extLst>
                    <a:ext uri="{FF2B5EF4-FFF2-40B4-BE49-F238E27FC236}">
                      <a16:creationId xmlns:a16="http://schemas.microsoft.com/office/drawing/2014/main" id="{A85EA2FF-44AE-31D4-5F49-7EDF3C45D502}"/>
                    </a:ext>
                  </a:extLst>
                </p14:cNvPr>
                <p14:cNvContentPartPr/>
                <p14:nvPr/>
              </p14:nvContentPartPr>
              <p14:xfrm>
                <a:off x="2198195" y="4730068"/>
                <a:ext cx="129240" cy="106200"/>
              </p14:xfrm>
            </p:contentPart>
          </mc:Choice>
          <mc:Fallback>
            <p:pic>
              <p:nvPicPr>
                <p:cNvPr id="93" name="Freihand 92">
                  <a:extLst>
                    <a:ext uri="{FF2B5EF4-FFF2-40B4-BE49-F238E27FC236}">
                      <a16:creationId xmlns:a16="http://schemas.microsoft.com/office/drawing/2014/main" id="{A85EA2FF-44AE-31D4-5F49-7EDF3C45D502}"/>
                    </a:ext>
                  </a:extLst>
                </p:cNvPr>
                <p:cNvPicPr/>
                <p:nvPr/>
              </p:nvPicPr>
              <p:blipFill>
                <a:blip r:embed="rId94"/>
                <a:stretch>
                  <a:fillRect/>
                </a:stretch>
              </p:blipFill>
              <p:spPr>
                <a:xfrm>
                  <a:off x="2189195" y="4721428"/>
                  <a:ext cx="146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4" name="Freihand 93">
                  <a:extLst>
                    <a:ext uri="{FF2B5EF4-FFF2-40B4-BE49-F238E27FC236}">
                      <a16:creationId xmlns:a16="http://schemas.microsoft.com/office/drawing/2014/main" id="{428B48F7-94F6-D986-76CC-9BB2AC173F57}"/>
                    </a:ext>
                  </a:extLst>
                </p14:cNvPr>
                <p14:cNvContentPartPr/>
                <p14:nvPr/>
              </p14:nvContentPartPr>
              <p14:xfrm>
                <a:off x="2275955" y="4734748"/>
                <a:ext cx="86760" cy="209880"/>
              </p14:xfrm>
            </p:contentPart>
          </mc:Choice>
          <mc:Fallback>
            <p:pic>
              <p:nvPicPr>
                <p:cNvPr id="94" name="Freihand 93">
                  <a:extLst>
                    <a:ext uri="{FF2B5EF4-FFF2-40B4-BE49-F238E27FC236}">
                      <a16:creationId xmlns:a16="http://schemas.microsoft.com/office/drawing/2014/main" id="{428B48F7-94F6-D986-76CC-9BB2AC173F57}"/>
                    </a:ext>
                  </a:extLst>
                </p:cNvPr>
                <p:cNvPicPr/>
                <p:nvPr/>
              </p:nvPicPr>
              <p:blipFill>
                <a:blip r:embed="rId96"/>
                <a:stretch>
                  <a:fillRect/>
                </a:stretch>
              </p:blipFill>
              <p:spPr>
                <a:xfrm>
                  <a:off x="2266955" y="4725748"/>
                  <a:ext cx="104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8" name="Freihand 97">
                  <a:extLst>
                    <a:ext uri="{FF2B5EF4-FFF2-40B4-BE49-F238E27FC236}">
                      <a16:creationId xmlns:a16="http://schemas.microsoft.com/office/drawing/2014/main" id="{D84BAE42-3143-0DB8-CB9D-8C22393AE52D}"/>
                    </a:ext>
                  </a:extLst>
                </p14:cNvPr>
                <p14:cNvContentPartPr/>
                <p14:nvPr/>
              </p14:nvContentPartPr>
              <p14:xfrm>
                <a:off x="2396555" y="4810708"/>
                <a:ext cx="97920" cy="157320"/>
              </p14:xfrm>
            </p:contentPart>
          </mc:Choice>
          <mc:Fallback>
            <p:pic>
              <p:nvPicPr>
                <p:cNvPr id="98" name="Freihand 97">
                  <a:extLst>
                    <a:ext uri="{FF2B5EF4-FFF2-40B4-BE49-F238E27FC236}">
                      <a16:creationId xmlns:a16="http://schemas.microsoft.com/office/drawing/2014/main" id="{D84BAE42-3143-0DB8-CB9D-8C22393AE52D}"/>
                    </a:ext>
                  </a:extLst>
                </p:cNvPr>
                <p:cNvPicPr/>
                <p:nvPr/>
              </p:nvPicPr>
              <p:blipFill>
                <a:blip r:embed="rId98"/>
                <a:stretch>
                  <a:fillRect/>
                </a:stretch>
              </p:blipFill>
              <p:spPr>
                <a:xfrm>
                  <a:off x="2387915" y="4802068"/>
                  <a:ext cx="115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1" name="Freihand 160">
                  <a:extLst>
                    <a:ext uri="{FF2B5EF4-FFF2-40B4-BE49-F238E27FC236}">
                      <a16:creationId xmlns:a16="http://schemas.microsoft.com/office/drawing/2014/main" id="{5F3DF407-54DB-CF4F-2C2F-8DCF7A97AB4C}"/>
                    </a:ext>
                  </a:extLst>
                </p14:cNvPr>
                <p14:cNvContentPartPr/>
                <p14:nvPr/>
              </p14:nvContentPartPr>
              <p14:xfrm>
                <a:off x="2219795" y="5021308"/>
                <a:ext cx="238680" cy="99360"/>
              </p14:xfrm>
            </p:contentPart>
          </mc:Choice>
          <mc:Fallback>
            <p:pic>
              <p:nvPicPr>
                <p:cNvPr id="161" name="Freihand 160">
                  <a:extLst>
                    <a:ext uri="{FF2B5EF4-FFF2-40B4-BE49-F238E27FC236}">
                      <a16:creationId xmlns:a16="http://schemas.microsoft.com/office/drawing/2014/main" id="{5F3DF407-54DB-CF4F-2C2F-8DCF7A97AB4C}"/>
                    </a:ext>
                  </a:extLst>
                </p:cNvPr>
                <p:cNvPicPr/>
                <p:nvPr/>
              </p:nvPicPr>
              <p:blipFill>
                <a:blip r:embed="rId100"/>
                <a:stretch>
                  <a:fillRect/>
                </a:stretch>
              </p:blipFill>
              <p:spPr>
                <a:xfrm>
                  <a:off x="2210795" y="5012668"/>
                  <a:ext cx="256320" cy="11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187" name="Freihand 186">
                <a:extLst>
                  <a:ext uri="{FF2B5EF4-FFF2-40B4-BE49-F238E27FC236}">
                    <a16:creationId xmlns:a16="http://schemas.microsoft.com/office/drawing/2014/main" id="{B64CFF0B-4965-AA18-CFCB-002671A68D95}"/>
                  </a:ext>
                </a:extLst>
              </p14:cNvPr>
              <p14:cNvContentPartPr/>
              <p14:nvPr/>
            </p14:nvContentPartPr>
            <p14:xfrm>
              <a:off x="4824755" y="1946188"/>
              <a:ext cx="91440" cy="39240"/>
            </p14:xfrm>
          </p:contentPart>
        </mc:Choice>
        <mc:Fallback>
          <p:pic>
            <p:nvPicPr>
              <p:cNvPr id="187" name="Freihand 186">
                <a:extLst>
                  <a:ext uri="{FF2B5EF4-FFF2-40B4-BE49-F238E27FC236}">
                    <a16:creationId xmlns:a16="http://schemas.microsoft.com/office/drawing/2014/main" id="{B64CFF0B-4965-AA18-CFCB-002671A68D95}"/>
                  </a:ext>
                </a:extLst>
              </p:cNvPr>
              <p:cNvPicPr/>
              <p:nvPr/>
            </p:nvPicPr>
            <p:blipFill>
              <a:blip r:embed="rId102"/>
              <a:stretch>
                <a:fillRect/>
              </a:stretch>
            </p:blipFill>
            <p:spPr>
              <a:xfrm>
                <a:off x="4816115" y="1937188"/>
                <a:ext cx="1090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96" name="Freihand 195">
                <a:extLst>
                  <a:ext uri="{FF2B5EF4-FFF2-40B4-BE49-F238E27FC236}">
                    <a16:creationId xmlns:a16="http://schemas.microsoft.com/office/drawing/2014/main" id="{9A68C7E3-F59C-2500-8AF1-588988168F1A}"/>
                  </a:ext>
                </a:extLst>
              </p14:cNvPr>
              <p14:cNvContentPartPr/>
              <p14:nvPr/>
            </p14:nvContentPartPr>
            <p14:xfrm>
              <a:off x="6352955" y="1877068"/>
              <a:ext cx="26640" cy="62640"/>
            </p14:xfrm>
          </p:contentPart>
        </mc:Choice>
        <mc:Fallback>
          <p:pic>
            <p:nvPicPr>
              <p:cNvPr id="196" name="Freihand 195">
                <a:extLst>
                  <a:ext uri="{FF2B5EF4-FFF2-40B4-BE49-F238E27FC236}">
                    <a16:creationId xmlns:a16="http://schemas.microsoft.com/office/drawing/2014/main" id="{9A68C7E3-F59C-2500-8AF1-588988168F1A}"/>
                  </a:ext>
                </a:extLst>
              </p:cNvPr>
              <p:cNvPicPr/>
              <p:nvPr/>
            </p:nvPicPr>
            <p:blipFill>
              <a:blip r:embed="rId104"/>
              <a:stretch>
                <a:fillRect/>
              </a:stretch>
            </p:blipFill>
            <p:spPr>
              <a:xfrm>
                <a:off x="6344315" y="1868068"/>
                <a:ext cx="44280" cy="80280"/>
              </a:xfrm>
              <a:prstGeom prst="rect">
                <a:avLst/>
              </a:prstGeom>
            </p:spPr>
          </p:pic>
        </mc:Fallback>
      </mc:AlternateContent>
      <p:grpSp>
        <p:nvGrpSpPr>
          <p:cNvPr id="199" name="Gruppieren 198">
            <a:extLst>
              <a:ext uri="{FF2B5EF4-FFF2-40B4-BE49-F238E27FC236}">
                <a16:creationId xmlns:a16="http://schemas.microsoft.com/office/drawing/2014/main" id="{860D2799-065A-6A0E-05D5-BCA80C914B8A}"/>
              </a:ext>
            </a:extLst>
          </p:cNvPr>
          <p:cNvGrpSpPr/>
          <p:nvPr/>
        </p:nvGrpSpPr>
        <p:grpSpPr>
          <a:xfrm>
            <a:off x="299915" y="5243068"/>
            <a:ext cx="463680" cy="219240"/>
            <a:chOff x="299915" y="5243068"/>
            <a:chExt cx="463680" cy="219240"/>
          </a:xfrm>
        </p:grpSpPr>
        <mc:AlternateContent xmlns:mc="http://schemas.openxmlformats.org/markup-compatibility/2006">
          <mc:Choice xmlns:p14="http://schemas.microsoft.com/office/powerpoint/2010/main" Requires="p14">
            <p:contentPart p14:bwMode="auto" r:id="rId105">
              <p14:nvContentPartPr>
                <p14:cNvPr id="197" name="Freihand 196">
                  <a:extLst>
                    <a:ext uri="{FF2B5EF4-FFF2-40B4-BE49-F238E27FC236}">
                      <a16:creationId xmlns:a16="http://schemas.microsoft.com/office/drawing/2014/main" id="{C5381AEA-D058-7D58-D37F-8CE5590F113B}"/>
                    </a:ext>
                  </a:extLst>
                </p14:cNvPr>
                <p14:cNvContentPartPr/>
                <p14:nvPr/>
              </p14:nvContentPartPr>
              <p14:xfrm>
                <a:off x="299915" y="5243068"/>
                <a:ext cx="84960" cy="219240"/>
              </p14:xfrm>
            </p:contentPart>
          </mc:Choice>
          <mc:Fallback>
            <p:pic>
              <p:nvPicPr>
                <p:cNvPr id="197" name="Freihand 196">
                  <a:extLst>
                    <a:ext uri="{FF2B5EF4-FFF2-40B4-BE49-F238E27FC236}">
                      <a16:creationId xmlns:a16="http://schemas.microsoft.com/office/drawing/2014/main" id="{C5381AEA-D058-7D58-D37F-8CE5590F113B}"/>
                    </a:ext>
                  </a:extLst>
                </p:cNvPr>
                <p:cNvPicPr/>
                <p:nvPr/>
              </p:nvPicPr>
              <p:blipFill>
                <a:blip r:embed="rId106"/>
                <a:stretch>
                  <a:fillRect/>
                </a:stretch>
              </p:blipFill>
              <p:spPr>
                <a:xfrm>
                  <a:off x="290915" y="5234068"/>
                  <a:ext cx="1026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98" name="Freihand 197">
                  <a:extLst>
                    <a:ext uri="{FF2B5EF4-FFF2-40B4-BE49-F238E27FC236}">
                      <a16:creationId xmlns:a16="http://schemas.microsoft.com/office/drawing/2014/main" id="{52C722D5-550A-D7C4-533F-BFAAEDF93C45}"/>
                    </a:ext>
                  </a:extLst>
                </p14:cNvPr>
                <p14:cNvContentPartPr/>
                <p14:nvPr/>
              </p14:nvContentPartPr>
              <p14:xfrm>
                <a:off x="428795" y="5323708"/>
                <a:ext cx="334800" cy="111960"/>
              </p14:xfrm>
            </p:contentPart>
          </mc:Choice>
          <mc:Fallback>
            <p:pic>
              <p:nvPicPr>
                <p:cNvPr id="198" name="Freihand 197">
                  <a:extLst>
                    <a:ext uri="{FF2B5EF4-FFF2-40B4-BE49-F238E27FC236}">
                      <a16:creationId xmlns:a16="http://schemas.microsoft.com/office/drawing/2014/main" id="{52C722D5-550A-D7C4-533F-BFAAEDF93C45}"/>
                    </a:ext>
                  </a:extLst>
                </p:cNvPr>
                <p:cNvPicPr/>
                <p:nvPr/>
              </p:nvPicPr>
              <p:blipFill>
                <a:blip r:embed="rId108"/>
                <a:stretch>
                  <a:fillRect/>
                </a:stretch>
              </p:blipFill>
              <p:spPr>
                <a:xfrm>
                  <a:off x="419795" y="5315068"/>
                  <a:ext cx="352440" cy="129600"/>
                </a:xfrm>
                <a:prstGeom prst="rect">
                  <a:avLst/>
                </a:prstGeom>
              </p:spPr>
            </p:pic>
          </mc:Fallback>
        </mc:AlternateContent>
      </p:grpSp>
      <p:grpSp>
        <p:nvGrpSpPr>
          <p:cNvPr id="207" name="Gruppieren 206">
            <a:extLst>
              <a:ext uri="{FF2B5EF4-FFF2-40B4-BE49-F238E27FC236}">
                <a16:creationId xmlns:a16="http://schemas.microsoft.com/office/drawing/2014/main" id="{2CEE55F4-EB3F-6D08-171E-26485C22CFC3}"/>
              </a:ext>
            </a:extLst>
          </p:cNvPr>
          <p:cNvGrpSpPr/>
          <p:nvPr/>
        </p:nvGrpSpPr>
        <p:grpSpPr>
          <a:xfrm>
            <a:off x="1041155" y="5258188"/>
            <a:ext cx="1133280" cy="217440"/>
            <a:chOff x="1041155" y="5258188"/>
            <a:chExt cx="1133280" cy="217440"/>
          </a:xfrm>
        </p:grpSpPr>
        <mc:AlternateContent xmlns:mc="http://schemas.openxmlformats.org/markup-compatibility/2006">
          <mc:Choice xmlns:p14="http://schemas.microsoft.com/office/powerpoint/2010/main" Requires="p14">
            <p:contentPart p14:bwMode="auto" r:id="rId109">
              <p14:nvContentPartPr>
                <p14:cNvPr id="200" name="Freihand 199">
                  <a:extLst>
                    <a:ext uri="{FF2B5EF4-FFF2-40B4-BE49-F238E27FC236}">
                      <a16:creationId xmlns:a16="http://schemas.microsoft.com/office/drawing/2014/main" id="{B48B1396-EA3D-C9A3-317B-B9B2C53B76FF}"/>
                    </a:ext>
                  </a:extLst>
                </p14:cNvPr>
                <p14:cNvContentPartPr/>
                <p14:nvPr/>
              </p14:nvContentPartPr>
              <p14:xfrm>
                <a:off x="1041155" y="5389588"/>
                <a:ext cx="221400" cy="86040"/>
              </p14:xfrm>
            </p:contentPart>
          </mc:Choice>
          <mc:Fallback>
            <p:pic>
              <p:nvPicPr>
                <p:cNvPr id="200" name="Freihand 199">
                  <a:extLst>
                    <a:ext uri="{FF2B5EF4-FFF2-40B4-BE49-F238E27FC236}">
                      <a16:creationId xmlns:a16="http://schemas.microsoft.com/office/drawing/2014/main" id="{B48B1396-EA3D-C9A3-317B-B9B2C53B76FF}"/>
                    </a:ext>
                  </a:extLst>
                </p:cNvPr>
                <p:cNvPicPr/>
                <p:nvPr/>
              </p:nvPicPr>
              <p:blipFill>
                <a:blip r:embed="rId110"/>
                <a:stretch>
                  <a:fillRect/>
                </a:stretch>
              </p:blipFill>
              <p:spPr>
                <a:xfrm>
                  <a:off x="1032515" y="5380948"/>
                  <a:ext cx="239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01" name="Freihand 200">
                  <a:extLst>
                    <a:ext uri="{FF2B5EF4-FFF2-40B4-BE49-F238E27FC236}">
                      <a16:creationId xmlns:a16="http://schemas.microsoft.com/office/drawing/2014/main" id="{AFD73158-7CF6-C840-E973-ED6F5087FF6F}"/>
                    </a:ext>
                  </a:extLst>
                </p14:cNvPr>
                <p14:cNvContentPartPr/>
                <p14:nvPr/>
              </p14:nvContentPartPr>
              <p14:xfrm>
                <a:off x="1254275" y="5258188"/>
                <a:ext cx="5400" cy="5760"/>
              </p14:xfrm>
            </p:contentPart>
          </mc:Choice>
          <mc:Fallback>
            <p:pic>
              <p:nvPicPr>
                <p:cNvPr id="201" name="Freihand 200">
                  <a:extLst>
                    <a:ext uri="{FF2B5EF4-FFF2-40B4-BE49-F238E27FC236}">
                      <a16:creationId xmlns:a16="http://schemas.microsoft.com/office/drawing/2014/main" id="{AFD73158-7CF6-C840-E973-ED6F5087FF6F}"/>
                    </a:ext>
                  </a:extLst>
                </p:cNvPr>
                <p:cNvPicPr/>
                <p:nvPr/>
              </p:nvPicPr>
              <p:blipFill>
                <a:blip r:embed="rId112"/>
                <a:stretch>
                  <a:fillRect/>
                </a:stretch>
              </p:blipFill>
              <p:spPr>
                <a:xfrm>
                  <a:off x="1245275" y="5249188"/>
                  <a:ext cx="23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02" name="Freihand 201">
                  <a:extLst>
                    <a:ext uri="{FF2B5EF4-FFF2-40B4-BE49-F238E27FC236}">
                      <a16:creationId xmlns:a16="http://schemas.microsoft.com/office/drawing/2014/main" id="{5856DC7C-F138-AD1C-0940-A9998C09D3AB}"/>
                    </a:ext>
                  </a:extLst>
                </p14:cNvPr>
                <p14:cNvContentPartPr/>
                <p14:nvPr/>
              </p14:nvContentPartPr>
              <p14:xfrm>
                <a:off x="1337435" y="5349268"/>
                <a:ext cx="120240" cy="93960"/>
              </p14:xfrm>
            </p:contentPart>
          </mc:Choice>
          <mc:Fallback>
            <p:pic>
              <p:nvPicPr>
                <p:cNvPr id="202" name="Freihand 201">
                  <a:extLst>
                    <a:ext uri="{FF2B5EF4-FFF2-40B4-BE49-F238E27FC236}">
                      <a16:creationId xmlns:a16="http://schemas.microsoft.com/office/drawing/2014/main" id="{5856DC7C-F138-AD1C-0940-A9998C09D3AB}"/>
                    </a:ext>
                  </a:extLst>
                </p:cNvPr>
                <p:cNvPicPr/>
                <p:nvPr/>
              </p:nvPicPr>
              <p:blipFill>
                <a:blip r:embed="rId114"/>
                <a:stretch>
                  <a:fillRect/>
                </a:stretch>
              </p:blipFill>
              <p:spPr>
                <a:xfrm>
                  <a:off x="1328795" y="5340268"/>
                  <a:ext cx="137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03" name="Freihand 202">
                  <a:extLst>
                    <a:ext uri="{FF2B5EF4-FFF2-40B4-BE49-F238E27FC236}">
                      <a16:creationId xmlns:a16="http://schemas.microsoft.com/office/drawing/2014/main" id="{4503387E-B6F1-F765-355F-FCF8C6D8F677}"/>
                    </a:ext>
                  </a:extLst>
                </p14:cNvPr>
                <p14:cNvContentPartPr/>
                <p14:nvPr/>
              </p14:nvContentPartPr>
              <p14:xfrm>
                <a:off x="1504835" y="5329828"/>
                <a:ext cx="177120" cy="134640"/>
              </p14:xfrm>
            </p:contentPart>
          </mc:Choice>
          <mc:Fallback>
            <p:pic>
              <p:nvPicPr>
                <p:cNvPr id="203" name="Freihand 202">
                  <a:extLst>
                    <a:ext uri="{FF2B5EF4-FFF2-40B4-BE49-F238E27FC236}">
                      <a16:creationId xmlns:a16="http://schemas.microsoft.com/office/drawing/2014/main" id="{4503387E-B6F1-F765-355F-FCF8C6D8F677}"/>
                    </a:ext>
                  </a:extLst>
                </p:cNvPr>
                <p:cNvPicPr/>
                <p:nvPr/>
              </p:nvPicPr>
              <p:blipFill>
                <a:blip r:embed="rId116"/>
                <a:stretch>
                  <a:fillRect/>
                </a:stretch>
              </p:blipFill>
              <p:spPr>
                <a:xfrm>
                  <a:off x="1496195" y="5320828"/>
                  <a:ext cx="194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04" name="Freihand 203">
                  <a:extLst>
                    <a:ext uri="{FF2B5EF4-FFF2-40B4-BE49-F238E27FC236}">
                      <a16:creationId xmlns:a16="http://schemas.microsoft.com/office/drawing/2014/main" id="{76BC642C-A597-C311-DD1B-907F9E71BD1B}"/>
                    </a:ext>
                  </a:extLst>
                </p14:cNvPr>
                <p14:cNvContentPartPr/>
                <p14:nvPr/>
              </p14:nvContentPartPr>
              <p14:xfrm>
                <a:off x="1692035" y="5348548"/>
                <a:ext cx="143640" cy="93600"/>
              </p14:xfrm>
            </p:contentPart>
          </mc:Choice>
          <mc:Fallback>
            <p:pic>
              <p:nvPicPr>
                <p:cNvPr id="204" name="Freihand 203">
                  <a:extLst>
                    <a:ext uri="{FF2B5EF4-FFF2-40B4-BE49-F238E27FC236}">
                      <a16:creationId xmlns:a16="http://schemas.microsoft.com/office/drawing/2014/main" id="{76BC642C-A597-C311-DD1B-907F9E71BD1B}"/>
                    </a:ext>
                  </a:extLst>
                </p:cNvPr>
                <p:cNvPicPr/>
                <p:nvPr/>
              </p:nvPicPr>
              <p:blipFill>
                <a:blip r:embed="rId118"/>
                <a:stretch>
                  <a:fillRect/>
                </a:stretch>
              </p:blipFill>
              <p:spPr>
                <a:xfrm>
                  <a:off x="1683395" y="5339548"/>
                  <a:ext cx="161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05" name="Freihand 204">
                  <a:extLst>
                    <a:ext uri="{FF2B5EF4-FFF2-40B4-BE49-F238E27FC236}">
                      <a16:creationId xmlns:a16="http://schemas.microsoft.com/office/drawing/2014/main" id="{F9F9BFE7-CAED-9982-602F-BC9621F9DB58}"/>
                    </a:ext>
                  </a:extLst>
                </p14:cNvPr>
                <p14:cNvContentPartPr/>
                <p14:nvPr/>
              </p14:nvContentPartPr>
              <p14:xfrm>
                <a:off x="1852955" y="5334148"/>
                <a:ext cx="114120" cy="131400"/>
              </p14:xfrm>
            </p:contentPart>
          </mc:Choice>
          <mc:Fallback>
            <p:pic>
              <p:nvPicPr>
                <p:cNvPr id="205" name="Freihand 204">
                  <a:extLst>
                    <a:ext uri="{FF2B5EF4-FFF2-40B4-BE49-F238E27FC236}">
                      <a16:creationId xmlns:a16="http://schemas.microsoft.com/office/drawing/2014/main" id="{F9F9BFE7-CAED-9982-602F-BC9621F9DB58}"/>
                    </a:ext>
                  </a:extLst>
                </p:cNvPr>
                <p:cNvPicPr/>
                <p:nvPr/>
              </p:nvPicPr>
              <p:blipFill>
                <a:blip r:embed="rId120"/>
                <a:stretch>
                  <a:fillRect/>
                </a:stretch>
              </p:blipFill>
              <p:spPr>
                <a:xfrm>
                  <a:off x="1844315" y="5325148"/>
                  <a:ext cx="131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06" name="Freihand 205">
                  <a:extLst>
                    <a:ext uri="{FF2B5EF4-FFF2-40B4-BE49-F238E27FC236}">
                      <a16:creationId xmlns:a16="http://schemas.microsoft.com/office/drawing/2014/main" id="{B2B0CA39-D610-A3E1-2074-5275F23C356C}"/>
                    </a:ext>
                  </a:extLst>
                </p14:cNvPr>
                <p14:cNvContentPartPr/>
                <p14:nvPr/>
              </p14:nvContentPartPr>
              <p14:xfrm>
                <a:off x="2048435" y="5331268"/>
                <a:ext cx="126000" cy="105480"/>
              </p14:xfrm>
            </p:contentPart>
          </mc:Choice>
          <mc:Fallback>
            <p:pic>
              <p:nvPicPr>
                <p:cNvPr id="206" name="Freihand 205">
                  <a:extLst>
                    <a:ext uri="{FF2B5EF4-FFF2-40B4-BE49-F238E27FC236}">
                      <a16:creationId xmlns:a16="http://schemas.microsoft.com/office/drawing/2014/main" id="{B2B0CA39-D610-A3E1-2074-5275F23C356C}"/>
                    </a:ext>
                  </a:extLst>
                </p:cNvPr>
                <p:cNvPicPr/>
                <p:nvPr/>
              </p:nvPicPr>
              <p:blipFill>
                <a:blip r:embed="rId122"/>
                <a:stretch>
                  <a:fillRect/>
                </a:stretch>
              </p:blipFill>
              <p:spPr>
                <a:xfrm>
                  <a:off x="2039435" y="5322628"/>
                  <a:ext cx="143640" cy="123120"/>
                </a:xfrm>
                <a:prstGeom prst="rect">
                  <a:avLst/>
                </a:prstGeom>
              </p:spPr>
            </p:pic>
          </mc:Fallback>
        </mc:AlternateContent>
      </p:grpSp>
      <p:grpSp>
        <p:nvGrpSpPr>
          <p:cNvPr id="227" name="Gruppieren 226">
            <a:extLst>
              <a:ext uri="{FF2B5EF4-FFF2-40B4-BE49-F238E27FC236}">
                <a16:creationId xmlns:a16="http://schemas.microsoft.com/office/drawing/2014/main" id="{ABE661F1-83B4-93B7-91A8-16DCB9F6FECA}"/>
              </a:ext>
            </a:extLst>
          </p:cNvPr>
          <p:cNvGrpSpPr/>
          <p:nvPr/>
        </p:nvGrpSpPr>
        <p:grpSpPr>
          <a:xfrm>
            <a:off x="2394395" y="5211748"/>
            <a:ext cx="724320" cy="281160"/>
            <a:chOff x="2394395" y="5211748"/>
            <a:chExt cx="724320" cy="281160"/>
          </a:xfrm>
        </p:grpSpPr>
        <mc:AlternateContent xmlns:mc="http://schemas.openxmlformats.org/markup-compatibility/2006">
          <mc:Choice xmlns:p14="http://schemas.microsoft.com/office/powerpoint/2010/main" Requires="p14">
            <p:contentPart p14:bwMode="auto" r:id="rId123">
              <p14:nvContentPartPr>
                <p14:cNvPr id="208" name="Freihand 207">
                  <a:extLst>
                    <a:ext uri="{FF2B5EF4-FFF2-40B4-BE49-F238E27FC236}">
                      <a16:creationId xmlns:a16="http://schemas.microsoft.com/office/drawing/2014/main" id="{C8CED152-F3B2-F8BB-106E-C31966C948CA}"/>
                    </a:ext>
                  </a:extLst>
                </p14:cNvPr>
                <p14:cNvContentPartPr/>
                <p14:nvPr/>
              </p14:nvContentPartPr>
              <p14:xfrm>
                <a:off x="2394395" y="5270068"/>
                <a:ext cx="126360" cy="216360"/>
              </p14:xfrm>
            </p:contentPart>
          </mc:Choice>
          <mc:Fallback>
            <p:pic>
              <p:nvPicPr>
                <p:cNvPr id="208" name="Freihand 207">
                  <a:extLst>
                    <a:ext uri="{FF2B5EF4-FFF2-40B4-BE49-F238E27FC236}">
                      <a16:creationId xmlns:a16="http://schemas.microsoft.com/office/drawing/2014/main" id="{C8CED152-F3B2-F8BB-106E-C31966C948CA}"/>
                    </a:ext>
                  </a:extLst>
                </p:cNvPr>
                <p:cNvPicPr/>
                <p:nvPr/>
              </p:nvPicPr>
              <p:blipFill>
                <a:blip r:embed="rId124"/>
                <a:stretch>
                  <a:fillRect/>
                </a:stretch>
              </p:blipFill>
              <p:spPr>
                <a:xfrm>
                  <a:off x="2385755" y="5261428"/>
                  <a:ext cx="144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09" name="Freihand 208">
                  <a:extLst>
                    <a:ext uri="{FF2B5EF4-FFF2-40B4-BE49-F238E27FC236}">
                      <a16:creationId xmlns:a16="http://schemas.microsoft.com/office/drawing/2014/main" id="{A39E921E-C7E0-7AE6-BE2F-48AD34542267}"/>
                    </a:ext>
                  </a:extLst>
                </p14:cNvPr>
                <p14:cNvContentPartPr/>
                <p14:nvPr/>
              </p14:nvContentPartPr>
              <p14:xfrm>
                <a:off x="2573315" y="5393188"/>
                <a:ext cx="124200" cy="99720"/>
              </p14:xfrm>
            </p:contentPart>
          </mc:Choice>
          <mc:Fallback>
            <p:pic>
              <p:nvPicPr>
                <p:cNvPr id="209" name="Freihand 208">
                  <a:extLst>
                    <a:ext uri="{FF2B5EF4-FFF2-40B4-BE49-F238E27FC236}">
                      <a16:creationId xmlns:a16="http://schemas.microsoft.com/office/drawing/2014/main" id="{A39E921E-C7E0-7AE6-BE2F-48AD34542267}"/>
                    </a:ext>
                  </a:extLst>
                </p:cNvPr>
                <p:cNvPicPr/>
                <p:nvPr/>
              </p:nvPicPr>
              <p:blipFill>
                <a:blip r:embed="rId126"/>
                <a:stretch>
                  <a:fillRect/>
                </a:stretch>
              </p:blipFill>
              <p:spPr>
                <a:xfrm>
                  <a:off x="2564315" y="5384548"/>
                  <a:ext cx="141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 name="Freihand 209">
                  <a:extLst>
                    <a:ext uri="{FF2B5EF4-FFF2-40B4-BE49-F238E27FC236}">
                      <a16:creationId xmlns:a16="http://schemas.microsoft.com/office/drawing/2014/main" id="{935BA63B-2340-6133-7BEF-C7DF19D1E3F2}"/>
                    </a:ext>
                  </a:extLst>
                </p14:cNvPr>
                <p14:cNvContentPartPr/>
                <p14:nvPr/>
              </p14:nvContentPartPr>
              <p14:xfrm>
                <a:off x="2863835" y="5211748"/>
                <a:ext cx="114480" cy="201960"/>
              </p14:xfrm>
            </p:contentPart>
          </mc:Choice>
          <mc:Fallback>
            <p:pic>
              <p:nvPicPr>
                <p:cNvPr id="210" name="Freihand 209">
                  <a:extLst>
                    <a:ext uri="{FF2B5EF4-FFF2-40B4-BE49-F238E27FC236}">
                      <a16:creationId xmlns:a16="http://schemas.microsoft.com/office/drawing/2014/main" id="{935BA63B-2340-6133-7BEF-C7DF19D1E3F2}"/>
                    </a:ext>
                  </a:extLst>
                </p:cNvPr>
                <p:cNvPicPr/>
                <p:nvPr/>
              </p:nvPicPr>
              <p:blipFill>
                <a:blip r:embed="rId128"/>
                <a:stretch>
                  <a:fillRect/>
                </a:stretch>
              </p:blipFill>
              <p:spPr>
                <a:xfrm>
                  <a:off x="2854835" y="5203108"/>
                  <a:ext cx="1321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1" name="Freihand 210">
                  <a:extLst>
                    <a:ext uri="{FF2B5EF4-FFF2-40B4-BE49-F238E27FC236}">
                      <a16:creationId xmlns:a16="http://schemas.microsoft.com/office/drawing/2014/main" id="{683ECA17-DB26-4083-6767-738EFDF86A77}"/>
                    </a:ext>
                  </a:extLst>
                </p14:cNvPr>
                <p14:cNvContentPartPr/>
                <p14:nvPr/>
              </p14:nvContentPartPr>
              <p14:xfrm>
                <a:off x="3003515" y="5319388"/>
                <a:ext cx="115200" cy="93600"/>
              </p14:xfrm>
            </p:contentPart>
          </mc:Choice>
          <mc:Fallback>
            <p:pic>
              <p:nvPicPr>
                <p:cNvPr id="211" name="Freihand 210">
                  <a:extLst>
                    <a:ext uri="{FF2B5EF4-FFF2-40B4-BE49-F238E27FC236}">
                      <a16:creationId xmlns:a16="http://schemas.microsoft.com/office/drawing/2014/main" id="{683ECA17-DB26-4083-6767-738EFDF86A77}"/>
                    </a:ext>
                  </a:extLst>
                </p:cNvPr>
                <p:cNvPicPr/>
                <p:nvPr/>
              </p:nvPicPr>
              <p:blipFill>
                <a:blip r:embed="rId130"/>
                <a:stretch>
                  <a:fillRect/>
                </a:stretch>
              </p:blipFill>
              <p:spPr>
                <a:xfrm>
                  <a:off x="2994875" y="5310388"/>
                  <a:ext cx="132840" cy="111240"/>
                </a:xfrm>
                <a:prstGeom prst="rect">
                  <a:avLst/>
                </a:prstGeom>
              </p:spPr>
            </p:pic>
          </mc:Fallback>
        </mc:AlternateContent>
      </p:grpSp>
      <p:grpSp>
        <p:nvGrpSpPr>
          <p:cNvPr id="225" name="Gruppieren 224">
            <a:extLst>
              <a:ext uri="{FF2B5EF4-FFF2-40B4-BE49-F238E27FC236}">
                <a16:creationId xmlns:a16="http://schemas.microsoft.com/office/drawing/2014/main" id="{ADDD23DA-0368-E748-B7D3-0C66F7257C5E}"/>
              </a:ext>
            </a:extLst>
          </p:cNvPr>
          <p:cNvGrpSpPr/>
          <p:nvPr/>
        </p:nvGrpSpPr>
        <p:grpSpPr>
          <a:xfrm>
            <a:off x="3312755" y="5272228"/>
            <a:ext cx="332640" cy="271440"/>
            <a:chOff x="3312755" y="5272228"/>
            <a:chExt cx="332640" cy="271440"/>
          </a:xfrm>
        </p:grpSpPr>
        <mc:AlternateContent xmlns:mc="http://schemas.openxmlformats.org/markup-compatibility/2006">
          <mc:Choice xmlns:p14="http://schemas.microsoft.com/office/powerpoint/2010/main" Requires="p14">
            <p:contentPart p14:bwMode="auto" r:id="rId131">
              <p14:nvContentPartPr>
                <p14:cNvPr id="212" name="Freihand 211">
                  <a:extLst>
                    <a:ext uri="{FF2B5EF4-FFF2-40B4-BE49-F238E27FC236}">
                      <a16:creationId xmlns:a16="http://schemas.microsoft.com/office/drawing/2014/main" id="{C481526A-D166-BBC0-8D1D-5559DEB544B5}"/>
                    </a:ext>
                  </a:extLst>
                </p14:cNvPr>
                <p14:cNvContentPartPr/>
                <p14:nvPr/>
              </p14:nvContentPartPr>
              <p14:xfrm>
                <a:off x="3312755" y="5272228"/>
                <a:ext cx="146880" cy="198720"/>
              </p14:xfrm>
            </p:contentPart>
          </mc:Choice>
          <mc:Fallback>
            <p:pic>
              <p:nvPicPr>
                <p:cNvPr id="212" name="Freihand 211">
                  <a:extLst>
                    <a:ext uri="{FF2B5EF4-FFF2-40B4-BE49-F238E27FC236}">
                      <a16:creationId xmlns:a16="http://schemas.microsoft.com/office/drawing/2014/main" id="{C481526A-D166-BBC0-8D1D-5559DEB544B5}"/>
                    </a:ext>
                  </a:extLst>
                </p:cNvPr>
                <p:cNvPicPr/>
                <p:nvPr/>
              </p:nvPicPr>
              <p:blipFill>
                <a:blip r:embed="rId132"/>
                <a:stretch>
                  <a:fillRect/>
                </a:stretch>
              </p:blipFill>
              <p:spPr>
                <a:xfrm>
                  <a:off x="3303755" y="5263588"/>
                  <a:ext cx="1645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3" name="Freihand 212">
                  <a:extLst>
                    <a:ext uri="{FF2B5EF4-FFF2-40B4-BE49-F238E27FC236}">
                      <a16:creationId xmlns:a16="http://schemas.microsoft.com/office/drawing/2014/main" id="{7CD0E05D-AC0D-BEE3-2BC5-F718A2925981}"/>
                    </a:ext>
                  </a:extLst>
                </p14:cNvPr>
                <p14:cNvContentPartPr/>
                <p14:nvPr/>
              </p14:nvContentPartPr>
              <p14:xfrm>
                <a:off x="3490955" y="5418028"/>
                <a:ext cx="154440" cy="125640"/>
              </p14:xfrm>
            </p:contentPart>
          </mc:Choice>
          <mc:Fallback>
            <p:pic>
              <p:nvPicPr>
                <p:cNvPr id="213" name="Freihand 212">
                  <a:extLst>
                    <a:ext uri="{FF2B5EF4-FFF2-40B4-BE49-F238E27FC236}">
                      <a16:creationId xmlns:a16="http://schemas.microsoft.com/office/drawing/2014/main" id="{7CD0E05D-AC0D-BEE3-2BC5-F718A2925981}"/>
                    </a:ext>
                  </a:extLst>
                </p:cNvPr>
                <p:cNvPicPr/>
                <p:nvPr/>
              </p:nvPicPr>
              <p:blipFill>
                <a:blip r:embed="rId134"/>
                <a:stretch>
                  <a:fillRect/>
                </a:stretch>
              </p:blipFill>
              <p:spPr>
                <a:xfrm>
                  <a:off x="3482315" y="5409388"/>
                  <a:ext cx="172080" cy="143280"/>
                </a:xfrm>
                <a:prstGeom prst="rect">
                  <a:avLst/>
                </a:prstGeom>
              </p:spPr>
            </p:pic>
          </mc:Fallback>
        </mc:AlternateContent>
      </p:grpSp>
      <p:grpSp>
        <p:nvGrpSpPr>
          <p:cNvPr id="224" name="Gruppieren 223">
            <a:extLst>
              <a:ext uri="{FF2B5EF4-FFF2-40B4-BE49-F238E27FC236}">
                <a16:creationId xmlns:a16="http://schemas.microsoft.com/office/drawing/2014/main" id="{24E32870-8BF1-3091-441A-F5E76C256EA1}"/>
              </a:ext>
            </a:extLst>
          </p:cNvPr>
          <p:cNvGrpSpPr/>
          <p:nvPr/>
        </p:nvGrpSpPr>
        <p:grpSpPr>
          <a:xfrm>
            <a:off x="1800755" y="5690188"/>
            <a:ext cx="289080" cy="177840"/>
            <a:chOff x="1800755" y="5690188"/>
            <a:chExt cx="289080" cy="177840"/>
          </a:xfrm>
        </p:grpSpPr>
        <mc:AlternateContent xmlns:mc="http://schemas.openxmlformats.org/markup-compatibility/2006">
          <mc:Choice xmlns:p14="http://schemas.microsoft.com/office/powerpoint/2010/main" Requires="p14">
            <p:contentPart p14:bwMode="auto" r:id="rId135">
              <p14:nvContentPartPr>
                <p14:cNvPr id="214" name="Freihand 213">
                  <a:extLst>
                    <a:ext uri="{FF2B5EF4-FFF2-40B4-BE49-F238E27FC236}">
                      <a16:creationId xmlns:a16="http://schemas.microsoft.com/office/drawing/2014/main" id="{1FAB5DE6-1999-9B00-1CE4-4832E3239A59}"/>
                    </a:ext>
                  </a:extLst>
                </p14:cNvPr>
                <p14:cNvContentPartPr/>
                <p14:nvPr/>
              </p14:nvContentPartPr>
              <p14:xfrm>
                <a:off x="1800755" y="5745628"/>
                <a:ext cx="177120" cy="12600"/>
              </p14:xfrm>
            </p:contentPart>
          </mc:Choice>
          <mc:Fallback>
            <p:pic>
              <p:nvPicPr>
                <p:cNvPr id="214" name="Freihand 213">
                  <a:extLst>
                    <a:ext uri="{FF2B5EF4-FFF2-40B4-BE49-F238E27FC236}">
                      <a16:creationId xmlns:a16="http://schemas.microsoft.com/office/drawing/2014/main" id="{1FAB5DE6-1999-9B00-1CE4-4832E3239A59}"/>
                    </a:ext>
                  </a:extLst>
                </p:cNvPr>
                <p:cNvPicPr/>
                <p:nvPr/>
              </p:nvPicPr>
              <p:blipFill>
                <a:blip r:embed="rId136"/>
                <a:stretch>
                  <a:fillRect/>
                </a:stretch>
              </p:blipFill>
              <p:spPr>
                <a:xfrm>
                  <a:off x="1792115" y="5736988"/>
                  <a:ext cx="194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5" name="Freihand 214">
                  <a:extLst>
                    <a:ext uri="{FF2B5EF4-FFF2-40B4-BE49-F238E27FC236}">
                      <a16:creationId xmlns:a16="http://schemas.microsoft.com/office/drawing/2014/main" id="{2F922684-09D3-4ACC-7E00-6650CB3DCF42}"/>
                    </a:ext>
                  </a:extLst>
                </p14:cNvPr>
                <p14:cNvContentPartPr/>
                <p14:nvPr/>
              </p14:nvContentPartPr>
              <p14:xfrm>
                <a:off x="1806515" y="5690188"/>
                <a:ext cx="283320" cy="177840"/>
              </p14:xfrm>
            </p:contentPart>
          </mc:Choice>
          <mc:Fallback>
            <p:pic>
              <p:nvPicPr>
                <p:cNvPr id="215" name="Freihand 214">
                  <a:extLst>
                    <a:ext uri="{FF2B5EF4-FFF2-40B4-BE49-F238E27FC236}">
                      <a16:creationId xmlns:a16="http://schemas.microsoft.com/office/drawing/2014/main" id="{2F922684-09D3-4ACC-7E00-6650CB3DCF42}"/>
                    </a:ext>
                  </a:extLst>
                </p:cNvPr>
                <p:cNvPicPr/>
                <p:nvPr/>
              </p:nvPicPr>
              <p:blipFill>
                <a:blip r:embed="rId138"/>
                <a:stretch>
                  <a:fillRect/>
                </a:stretch>
              </p:blipFill>
              <p:spPr>
                <a:xfrm>
                  <a:off x="1797515" y="5681188"/>
                  <a:ext cx="300960" cy="195480"/>
                </a:xfrm>
                <a:prstGeom prst="rect">
                  <a:avLst/>
                </a:prstGeom>
              </p:spPr>
            </p:pic>
          </mc:Fallback>
        </mc:AlternateContent>
      </p:grpSp>
      <p:grpSp>
        <p:nvGrpSpPr>
          <p:cNvPr id="223" name="Gruppieren 222">
            <a:extLst>
              <a:ext uri="{FF2B5EF4-FFF2-40B4-BE49-F238E27FC236}">
                <a16:creationId xmlns:a16="http://schemas.microsoft.com/office/drawing/2014/main" id="{4B520B3B-BFC5-B5DD-C167-D47EB30006A1}"/>
              </a:ext>
            </a:extLst>
          </p:cNvPr>
          <p:cNvGrpSpPr/>
          <p:nvPr/>
        </p:nvGrpSpPr>
        <p:grpSpPr>
          <a:xfrm>
            <a:off x="2286395" y="5706028"/>
            <a:ext cx="622440" cy="210600"/>
            <a:chOff x="2286395" y="5706028"/>
            <a:chExt cx="622440" cy="210600"/>
          </a:xfrm>
        </p:grpSpPr>
        <mc:AlternateContent xmlns:mc="http://schemas.openxmlformats.org/markup-compatibility/2006">
          <mc:Choice xmlns:p14="http://schemas.microsoft.com/office/powerpoint/2010/main" Requires="p14">
            <p:contentPart p14:bwMode="auto" r:id="rId139">
              <p14:nvContentPartPr>
                <p14:cNvPr id="216" name="Freihand 215">
                  <a:extLst>
                    <a:ext uri="{FF2B5EF4-FFF2-40B4-BE49-F238E27FC236}">
                      <a16:creationId xmlns:a16="http://schemas.microsoft.com/office/drawing/2014/main" id="{A10F6793-9EEC-34B2-3991-3647FBB07359}"/>
                    </a:ext>
                  </a:extLst>
                </p14:cNvPr>
                <p14:cNvContentPartPr/>
                <p14:nvPr/>
              </p14:nvContentPartPr>
              <p14:xfrm>
                <a:off x="2286395" y="5717548"/>
                <a:ext cx="163440" cy="176760"/>
              </p14:xfrm>
            </p:contentPart>
          </mc:Choice>
          <mc:Fallback>
            <p:pic>
              <p:nvPicPr>
                <p:cNvPr id="216" name="Freihand 215">
                  <a:extLst>
                    <a:ext uri="{FF2B5EF4-FFF2-40B4-BE49-F238E27FC236}">
                      <a16:creationId xmlns:a16="http://schemas.microsoft.com/office/drawing/2014/main" id="{A10F6793-9EEC-34B2-3991-3647FBB07359}"/>
                    </a:ext>
                  </a:extLst>
                </p:cNvPr>
                <p:cNvPicPr/>
                <p:nvPr/>
              </p:nvPicPr>
              <p:blipFill>
                <a:blip r:embed="rId140"/>
                <a:stretch>
                  <a:fillRect/>
                </a:stretch>
              </p:blipFill>
              <p:spPr>
                <a:xfrm>
                  <a:off x="2277395" y="5708548"/>
                  <a:ext cx="1810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7" name="Freihand 216">
                  <a:extLst>
                    <a:ext uri="{FF2B5EF4-FFF2-40B4-BE49-F238E27FC236}">
                      <a16:creationId xmlns:a16="http://schemas.microsoft.com/office/drawing/2014/main" id="{5B6885BB-39AC-F5C2-CF50-5F7820039F45}"/>
                    </a:ext>
                  </a:extLst>
                </p14:cNvPr>
                <p14:cNvContentPartPr/>
                <p14:nvPr/>
              </p14:nvContentPartPr>
              <p14:xfrm>
                <a:off x="2499155" y="5793148"/>
                <a:ext cx="81360" cy="123480"/>
              </p14:xfrm>
            </p:contentPart>
          </mc:Choice>
          <mc:Fallback>
            <p:pic>
              <p:nvPicPr>
                <p:cNvPr id="217" name="Freihand 216">
                  <a:extLst>
                    <a:ext uri="{FF2B5EF4-FFF2-40B4-BE49-F238E27FC236}">
                      <a16:creationId xmlns:a16="http://schemas.microsoft.com/office/drawing/2014/main" id="{5B6885BB-39AC-F5C2-CF50-5F7820039F45}"/>
                    </a:ext>
                  </a:extLst>
                </p:cNvPr>
                <p:cNvPicPr/>
                <p:nvPr/>
              </p:nvPicPr>
              <p:blipFill>
                <a:blip r:embed="rId142"/>
                <a:stretch>
                  <a:fillRect/>
                </a:stretch>
              </p:blipFill>
              <p:spPr>
                <a:xfrm>
                  <a:off x="2490155" y="5784508"/>
                  <a:ext cx="99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8" name="Freihand 217">
                  <a:extLst>
                    <a:ext uri="{FF2B5EF4-FFF2-40B4-BE49-F238E27FC236}">
                      <a16:creationId xmlns:a16="http://schemas.microsoft.com/office/drawing/2014/main" id="{3798A7A5-1A3D-338E-CA9B-6E514E89B863}"/>
                    </a:ext>
                  </a:extLst>
                </p14:cNvPr>
                <p14:cNvContentPartPr/>
                <p14:nvPr/>
              </p14:nvContentPartPr>
              <p14:xfrm>
                <a:off x="2748635" y="5706028"/>
                <a:ext cx="160200" cy="155160"/>
              </p14:xfrm>
            </p:contentPart>
          </mc:Choice>
          <mc:Fallback>
            <p:pic>
              <p:nvPicPr>
                <p:cNvPr id="218" name="Freihand 217">
                  <a:extLst>
                    <a:ext uri="{FF2B5EF4-FFF2-40B4-BE49-F238E27FC236}">
                      <a16:creationId xmlns:a16="http://schemas.microsoft.com/office/drawing/2014/main" id="{3798A7A5-1A3D-338E-CA9B-6E514E89B863}"/>
                    </a:ext>
                  </a:extLst>
                </p:cNvPr>
                <p:cNvPicPr/>
                <p:nvPr/>
              </p:nvPicPr>
              <p:blipFill>
                <a:blip r:embed="rId144"/>
                <a:stretch>
                  <a:fillRect/>
                </a:stretch>
              </p:blipFill>
              <p:spPr>
                <a:xfrm>
                  <a:off x="2739635" y="5697388"/>
                  <a:ext cx="177840" cy="172800"/>
                </a:xfrm>
                <a:prstGeom prst="rect">
                  <a:avLst/>
                </a:prstGeom>
              </p:spPr>
            </p:pic>
          </mc:Fallback>
        </mc:AlternateContent>
      </p:grpSp>
      <p:grpSp>
        <p:nvGrpSpPr>
          <p:cNvPr id="222" name="Gruppieren 221">
            <a:extLst>
              <a:ext uri="{FF2B5EF4-FFF2-40B4-BE49-F238E27FC236}">
                <a16:creationId xmlns:a16="http://schemas.microsoft.com/office/drawing/2014/main" id="{9DB0E090-8487-550E-EBED-26ACA89CD8D7}"/>
              </a:ext>
            </a:extLst>
          </p:cNvPr>
          <p:cNvGrpSpPr/>
          <p:nvPr/>
        </p:nvGrpSpPr>
        <p:grpSpPr>
          <a:xfrm>
            <a:off x="3096395" y="5697748"/>
            <a:ext cx="336600" cy="253800"/>
            <a:chOff x="3096395" y="5697748"/>
            <a:chExt cx="336600" cy="253800"/>
          </a:xfrm>
        </p:grpSpPr>
        <mc:AlternateContent xmlns:mc="http://schemas.openxmlformats.org/markup-compatibility/2006">
          <mc:Choice xmlns:p14="http://schemas.microsoft.com/office/powerpoint/2010/main" Requires="p14">
            <p:contentPart p14:bwMode="auto" r:id="rId145">
              <p14:nvContentPartPr>
                <p14:cNvPr id="219" name="Freihand 218">
                  <a:extLst>
                    <a:ext uri="{FF2B5EF4-FFF2-40B4-BE49-F238E27FC236}">
                      <a16:creationId xmlns:a16="http://schemas.microsoft.com/office/drawing/2014/main" id="{C86DBC5B-4B3E-DF04-288D-AB9AED504442}"/>
                    </a:ext>
                  </a:extLst>
                </p14:cNvPr>
                <p14:cNvContentPartPr/>
                <p14:nvPr/>
              </p14:nvContentPartPr>
              <p14:xfrm>
                <a:off x="3096395" y="5701708"/>
                <a:ext cx="147600" cy="78120"/>
              </p14:xfrm>
            </p:contentPart>
          </mc:Choice>
          <mc:Fallback>
            <p:pic>
              <p:nvPicPr>
                <p:cNvPr id="219" name="Freihand 218">
                  <a:extLst>
                    <a:ext uri="{FF2B5EF4-FFF2-40B4-BE49-F238E27FC236}">
                      <a16:creationId xmlns:a16="http://schemas.microsoft.com/office/drawing/2014/main" id="{C86DBC5B-4B3E-DF04-288D-AB9AED504442}"/>
                    </a:ext>
                  </a:extLst>
                </p:cNvPr>
                <p:cNvPicPr/>
                <p:nvPr/>
              </p:nvPicPr>
              <p:blipFill>
                <a:blip r:embed="rId146"/>
                <a:stretch>
                  <a:fillRect/>
                </a:stretch>
              </p:blipFill>
              <p:spPr>
                <a:xfrm>
                  <a:off x="3087395" y="5692708"/>
                  <a:ext cx="165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20" name="Freihand 219">
                  <a:extLst>
                    <a:ext uri="{FF2B5EF4-FFF2-40B4-BE49-F238E27FC236}">
                      <a16:creationId xmlns:a16="http://schemas.microsoft.com/office/drawing/2014/main" id="{61AF38B6-A10F-1544-4C13-DBA962C54AE1}"/>
                    </a:ext>
                  </a:extLst>
                </p14:cNvPr>
                <p14:cNvContentPartPr/>
                <p14:nvPr/>
              </p14:nvContentPartPr>
              <p14:xfrm>
                <a:off x="3188555" y="5697748"/>
                <a:ext cx="76320" cy="218520"/>
              </p14:xfrm>
            </p:contentPart>
          </mc:Choice>
          <mc:Fallback>
            <p:pic>
              <p:nvPicPr>
                <p:cNvPr id="220" name="Freihand 219">
                  <a:extLst>
                    <a:ext uri="{FF2B5EF4-FFF2-40B4-BE49-F238E27FC236}">
                      <a16:creationId xmlns:a16="http://schemas.microsoft.com/office/drawing/2014/main" id="{61AF38B6-A10F-1544-4C13-DBA962C54AE1}"/>
                    </a:ext>
                  </a:extLst>
                </p:cNvPr>
                <p:cNvPicPr/>
                <p:nvPr/>
              </p:nvPicPr>
              <p:blipFill>
                <a:blip r:embed="rId148"/>
                <a:stretch>
                  <a:fillRect/>
                </a:stretch>
              </p:blipFill>
              <p:spPr>
                <a:xfrm>
                  <a:off x="3179555" y="5689108"/>
                  <a:ext cx="939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21" name="Freihand 220">
                  <a:extLst>
                    <a:ext uri="{FF2B5EF4-FFF2-40B4-BE49-F238E27FC236}">
                      <a16:creationId xmlns:a16="http://schemas.microsoft.com/office/drawing/2014/main" id="{9F3D5973-63CA-3F40-F810-2D068AD73879}"/>
                    </a:ext>
                  </a:extLst>
                </p14:cNvPr>
                <p14:cNvContentPartPr/>
                <p14:nvPr/>
              </p14:nvContentPartPr>
              <p14:xfrm>
                <a:off x="3278195" y="5837428"/>
                <a:ext cx="154800" cy="114120"/>
              </p14:xfrm>
            </p:contentPart>
          </mc:Choice>
          <mc:Fallback>
            <p:pic>
              <p:nvPicPr>
                <p:cNvPr id="221" name="Freihand 220">
                  <a:extLst>
                    <a:ext uri="{FF2B5EF4-FFF2-40B4-BE49-F238E27FC236}">
                      <a16:creationId xmlns:a16="http://schemas.microsoft.com/office/drawing/2014/main" id="{9F3D5973-63CA-3F40-F810-2D068AD73879}"/>
                    </a:ext>
                  </a:extLst>
                </p:cNvPr>
                <p:cNvPicPr/>
                <p:nvPr/>
              </p:nvPicPr>
              <p:blipFill>
                <a:blip r:embed="rId150"/>
                <a:stretch>
                  <a:fillRect/>
                </a:stretch>
              </p:blipFill>
              <p:spPr>
                <a:xfrm>
                  <a:off x="3269195" y="5828428"/>
                  <a:ext cx="172440" cy="13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228" name="Freihand 227">
                <a:extLst>
                  <a:ext uri="{FF2B5EF4-FFF2-40B4-BE49-F238E27FC236}">
                    <a16:creationId xmlns:a16="http://schemas.microsoft.com/office/drawing/2014/main" id="{A7648D76-F8CC-14A1-424A-177571757FDA}"/>
                  </a:ext>
                </a:extLst>
              </p14:cNvPr>
              <p14:cNvContentPartPr/>
              <p14:nvPr/>
            </p14:nvContentPartPr>
            <p14:xfrm>
              <a:off x="928475" y="-123092"/>
              <a:ext cx="2157480" cy="675000"/>
            </p14:xfrm>
          </p:contentPart>
        </mc:Choice>
        <mc:Fallback>
          <p:pic>
            <p:nvPicPr>
              <p:cNvPr id="228" name="Freihand 227">
                <a:extLst>
                  <a:ext uri="{FF2B5EF4-FFF2-40B4-BE49-F238E27FC236}">
                    <a16:creationId xmlns:a16="http://schemas.microsoft.com/office/drawing/2014/main" id="{A7648D76-F8CC-14A1-424A-177571757FDA}"/>
                  </a:ext>
                </a:extLst>
              </p:cNvPr>
              <p:cNvPicPr/>
              <p:nvPr/>
            </p:nvPicPr>
            <p:blipFill>
              <a:blip r:embed="rId152"/>
              <a:stretch>
                <a:fillRect/>
              </a:stretch>
            </p:blipFill>
            <p:spPr>
              <a:xfrm>
                <a:off x="919835" y="-132092"/>
                <a:ext cx="217512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 name="Freihand 3">
                <a:extLst>
                  <a:ext uri="{FF2B5EF4-FFF2-40B4-BE49-F238E27FC236}">
                    <a16:creationId xmlns:a16="http://schemas.microsoft.com/office/drawing/2014/main" id="{848A1266-0EE6-EA5B-B937-05AE32DC5F31}"/>
                  </a:ext>
                </a:extLst>
              </p14:cNvPr>
              <p14:cNvContentPartPr/>
              <p14:nvPr/>
            </p14:nvContentPartPr>
            <p14:xfrm>
              <a:off x="1089035" y="72028"/>
              <a:ext cx="166320" cy="192960"/>
            </p14:xfrm>
          </p:contentPart>
        </mc:Choice>
        <mc:Fallback>
          <p:pic>
            <p:nvPicPr>
              <p:cNvPr id="4" name="Freihand 3">
                <a:extLst>
                  <a:ext uri="{FF2B5EF4-FFF2-40B4-BE49-F238E27FC236}">
                    <a16:creationId xmlns:a16="http://schemas.microsoft.com/office/drawing/2014/main" id="{848A1266-0EE6-EA5B-B937-05AE32DC5F31}"/>
                  </a:ext>
                </a:extLst>
              </p:cNvPr>
              <p:cNvPicPr/>
              <p:nvPr/>
            </p:nvPicPr>
            <p:blipFill>
              <a:blip r:embed="rId154"/>
              <a:stretch>
                <a:fillRect/>
              </a:stretch>
            </p:blipFill>
            <p:spPr>
              <a:xfrm>
                <a:off x="1080035" y="63028"/>
                <a:ext cx="183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 name="Freihand 4">
                <a:extLst>
                  <a:ext uri="{FF2B5EF4-FFF2-40B4-BE49-F238E27FC236}">
                    <a16:creationId xmlns:a16="http://schemas.microsoft.com/office/drawing/2014/main" id="{27F2C0A3-4BA8-C8DE-93E2-79D38052BEF6}"/>
                  </a:ext>
                </a:extLst>
              </p14:cNvPr>
              <p14:cNvContentPartPr/>
              <p14:nvPr/>
            </p14:nvContentPartPr>
            <p14:xfrm>
              <a:off x="1268315" y="146188"/>
              <a:ext cx="232200" cy="103680"/>
            </p14:xfrm>
          </p:contentPart>
        </mc:Choice>
        <mc:Fallback>
          <p:pic>
            <p:nvPicPr>
              <p:cNvPr id="5" name="Freihand 4">
                <a:extLst>
                  <a:ext uri="{FF2B5EF4-FFF2-40B4-BE49-F238E27FC236}">
                    <a16:creationId xmlns:a16="http://schemas.microsoft.com/office/drawing/2014/main" id="{27F2C0A3-4BA8-C8DE-93E2-79D38052BEF6}"/>
                  </a:ext>
                </a:extLst>
              </p:cNvPr>
              <p:cNvPicPr/>
              <p:nvPr/>
            </p:nvPicPr>
            <p:blipFill>
              <a:blip r:embed="rId156"/>
              <a:stretch>
                <a:fillRect/>
              </a:stretch>
            </p:blipFill>
            <p:spPr>
              <a:xfrm>
                <a:off x="1259315" y="137548"/>
                <a:ext cx="249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 name="Freihand 5">
                <a:extLst>
                  <a:ext uri="{FF2B5EF4-FFF2-40B4-BE49-F238E27FC236}">
                    <a16:creationId xmlns:a16="http://schemas.microsoft.com/office/drawing/2014/main" id="{8F3D1D57-C697-4E80-D9CB-B115E75902CD}"/>
                  </a:ext>
                </a:extLst>
              </p14:cNvPr>
              <p14:cNvContentPartPr/>
              <p14:nvPr/>
            </p14:nvContentPartPr>
            <p14:xfrm>
              <a:off x="1533995" y="117028"/>
              <a:ext cx="234720" cy="296280"/>
            </p14:xfrm>
          </p:contentPart>
        </mc:Choice>
        <mc:Fallback>
          <p:pic>
            <p:nvPicPr>
              <p:cNvPr id="6" name="Freihand 5">
                <a:extLst>
                  <a:ext uri="{FF2B5EF4-FFF2-40B4-BE49-F238E27FC236}">
                    <a16:creationId xmlns:a16="http://schemas.microsoft.com/office/drawing/2014/main" id="{8F3D1D57-C697-4E80-D9CB-B115E75902CD}"/>
                  </a:ext>
                </a:extLst>
              </p:cNvPr>
              <p:cNvPicPr/>
              <p:nvPr/>
            </p:nvPicPr>
            <p:blipFill>
              <a:blip r:embed="rId158"/>
              <a:stretch>
                <a:fillRect/>
              </a:stretch>
            </p:blipFill>
            <p:spPr>
              <a:xfrm>
                <a:off x="1525355" y="108028"/>
                <a:ext cx="2523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 name="Freihand 6">
                <a:extLst>
                  <a:ext uri="{FF2B5EF4-FFF2-40B4-BE49-F238E27FC236}">
                    <a16:creationId xmlns:a16="http://schemas.microsoft.com/office/drawing/2014/main" id="{767B9DA5-794D-34AC-F74E-4F8A66C381C2}"/>
                  </a:ext>
                </a:extLst>
              </p14:cNvPr>
              <p14:cNvContentPartPr/>
              <p14:nvPr/>
            </p14:nvContentPartPr>
            <p14:xfrm>
              <a:off x="2022515" y="121708"/>
              <a:ext cx="223920" cy="115920"/>
            </p14:xfrm>
          </p:contentPart>
        </mc:Choice>
        <mc:Fallback>
          <p:pic>
            <p:nvPicPr>
              <p:cNvPr id="7" name="Freihand 6">
                <a:extLst>
                  <a:ext uri="{FF2B5EF4-FFF2-40B4-BE49-F238E27FC236}">
                    <a16:creationId xmlns:a16="http://schemas.microsoft.com/office/drawing/2014/main" id="{767B9DA5-794D-34AC-F74E-4F8A66C381C2}"/>
                  </a:ext>
                </a:extLst>
              </p:cNvPr>
              <p:cNvPicPr/>
              <p:nvPr/>
            </p:nvPicPr>
            <p:blipFill>
              <a:blip r:embed="rId160"/>
              <a:stretch>
                <a:fillRect/>
              </a:stretch>
            </p:blipFill>
            <p:spPr>
              <a:xfrm>
                <a:off x="2013515" y="112708"/>
                <a:ext cx="241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 name="Freihand 7">
                <a:extLst>
                  <a:ext uri="{FF2B5EF4-FFF2-40B4-BE49-F238E27FC236}">
                    <a16:creationId xmlns:a16="http://schemas.microsoft.com/office/drawing/2014/main" id="{CB715064-BC6E-F602-3EAD-557B55BC96E4}"/>
                  </a:ext>
                </a:extLst>
              </p14:cNvPr>
              <p14:cNvContentPartPr/>
              <p14:nvPr/>
            </p14:nvContentPartPr>
            <p14:xfrm>
              <a:off x="2259755" y="99388"/>
              <a:ext cx="204480" cy="131040"/>
            </p14:xfrm>
          </p:contentPart>
        </mc:Choice>
        <mc:Fallback>
          <p:pic>
            <p:nvPicPr>
              <p:cNvPr id="8" name="Freihand 7">
                <a:extLst>
                  <a:ext uri="{FF2B5EF4-FFF2-40B4-BE49-F238E27FC236}">
                    <a16:creationId xmlns:a16="http://schemas.microsoft.com/office/drawing/2014/main" id="{CB715064-BC6E-F602-3EAD-557B55BC96E4}"/>
                  </a:ext>
                </a:extLst>
              </p:cNvPr>
              <p:cNvPicPr/>
              <p:nvPr/>
            </p:nvPicPr>
            <p:blipFill>
              <a:blip r:embed="rId162"/>
              <a:stretch>
                <a:fillRect/>
              </a:stretch>
            </p:blipFill>
            <p:spPr>
              <a:xfrm>
                <a:off x="2250755" y="90388"/>
                <a:ext cx="222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 name="Freihand 8">
                <a:extLst>
                  <a:ext uri="{FF2B5EF4-FFF2-40B4-BE49-F238E27FC236}">
                    <a16:creationId xmlns:a16="http://schemas.microsoft.com/office/drawing/2014/main" id="{AECE1AE0-7C2B-0160-EF90-5415B6F87797}"/>
                  </a:ext>
                </a:extLst>
              </p14:cNvPr>
              <p14:cNvContentPartPr/>
              <p14:nvPr/>
            </p14:nvContentPartPr>
            <p14:xfrm>
              <a:off x="2472515" y="47188"/>
              <a:ext cx="89280" cy="163800"/>
            </p14:xfrm>
          </p:contentPart>
        </mc:Choice>
        <mc:Fallback>
          <p:pic>
            <p:nvPicPr>
              <p:cNvPr id="9" name="Freihand 8">
                <a:extLst>
                  <a:ext uri="{FF2B5EF4-FFF2-40B4-BE49-F238E27FC236}">
                    <a16:creationId xmlns:a16="http://schemas.microsoft.com/office/drawing/2014/main" id="{AECE1AE0-7C2B-0160-EF90-5415B6F87797}"/>
                  </a:ext>
                </a:extLst>
              </p:cNvPr>
              <p:cNvPicPr/>
              <p:nvPr/>
            </p:nvPicPr>
            <p:blipFill>
              <a:blip r:embed="rId164"/>
              <a:stretch>
                <a:fillRect/>
              </a:stretch>
            </p:blipFill>
            <p:spPr>
              <a:xfrm>
                <a:off x="2463515" y="38188"/>
                <a:ext cx="106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 name="Freihand 9">
                <a:extLst>
                  <a:ext uri="{FF2B5EF4-FFF2-40B4-BE49-F238E27FC236}">
                    <a16:creationId xmlns:a16="http://schemas.microsoft.com/office/drawing/2014/main" id="{F7644803-7D6A-2F91-1361-965D4037BCEF}"/>
                  </a:ext>
                </a:extLst>
              </p14:cNvPr>
              <p14:cNvContentPartPr/>
              <p14:nvPr/>
            </p14:nvContentPartPr>
            <p14:xfrm>
              <a:off x="2525075" y="170308"/>
              <a:ext cx="43920" cy="43200"/>
            </p14:xfrm>
          </p:contentPart>
        </mc:Choice>
        <mc:Fallback>
          <p:pic>
            <p:nvPicPr>
              <p:cNvPr id="10" name="Freihand 9">
                <a:extLst>
                  <a:ext uri="{FF2B5EF4-FFF2-40B4-BE49-F238E27FC236}">
                    <a16:creationId xmlns:a16="http://schemas.microsoft.com/office/drawing/2014/main" id="{F7644803-7D6A-2F91-1361-965D4037BCEF}"/>
                  </a:ext>
                </a:extLst>
              </p:cNvPr>
              <p:cNvPicPr/>
              <p:nvPr/>
            </p:nvPicPr>
            <p:blipFill>
              <a:blip r:embed="rId166"/>
              <a:stretch>
                <a:fillRect/>
              </a:stretch>
            </p:blipFill>
            <p:spPr>
              <a:xfrm>
                <a:off x="2516075" y="161668"/>
                <a:ext cx="61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 name="Freihand 10">
                <a:extLst>
                  <a:ext uri="{FF2B5EF4-FFF2-40B4-BE49-F238E27FC236}">
                    <a16:creationId xmlns:a16="http://schemas.microsoft.com/office/drawing/2014/main" id="{3A7A2565-696E-38EE-C369-1B9BC7A4C2C5}"/>
                  </a:ext>
                </a:extLst>
              </p14:cNvPr>
              <p14:cNvContentPartPr/>
              <p14:nvPr/>
            </p14:nvContentPartPr>
            <p14:xfrm>
              <a:off x="2622635" y="39628"/>
              <a:ext cx="208080" cy="192240"/>
            </p14:xfrm>
          </p:contentPart>
        </mc:Choice>
        <mc:Fallback>
          <p:pic>
            <p:nvPicPr>
              <p:cNvPr id="11" name="Freihand 10">
                <a:extLst>
                  <a:ext uri="{FF2B5EF4-FFF2-40B4-BE49-F238E27FC236}">
                    <a16:creationId xmlns:a16="http://schemas.microsoft.com/office/drawing/2014/main" id="{3A7A2565-696E-38EE-C369-1B9BC7A4C2C5}"/>
                  </a:ext>
                </a:extLst>
              </p:cNvPr>
              <p:cNvPicPr/>
              <p:nvPr/>
            </p:nvPicPr>
            <p:blipFill>
              <a:blip r:embed="rId168"/>
              <a:stretch>
                <a:fillRect/>
              </a:stretch>
            </p:blipFill>
            <p:spPr>
              <a:xfrm>
                <a:off x="2613635" y="30988"/>
                <a:ext cx="2257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7" name="Freihand 66">
                <a:extLst>
                  <a:ext uri="{FF2B5EF4-FFF2-40B4-BE49-F238E27FC236}">
                    <a16:creationId xmlns:a16="http://schemas.microsoft.com/office/drawing/2014/main" id="{282A6498-F025-C11E-BB97-E241932F4AC4}"/>
                  </a:ext>
                </a:extLst>
              </p14:cNvPr>
              <p14:cNvContentPartPr/>
              <p14:nvPr/>
            </p14:nvContentPartPr>
            <p14:xfrm>
              <a:off x="1987955" y="576388"/>
              <a:ext cx="61920" cy="2996640"/>
            </p14:xfrm>
          </p:contentPart>
        </mc:Choice>
        <mc:Fallback>
          <p:pic>
            <p:nvPicPr>
              <p:cNvPr id="67" name="Freihand 66">
                <a:extLst>
                  <a:ext uri="{FF2B5EF4-FFF2-40B4-BE49-F238E27FC236}">
                    <a16:creationId xmlns:a16="http://schemas.microsoft.com/office/drawing/2014/main" id="{282A6498-F025-C11E-BB97-E241932F4AC4}"/>
                  </a:ext>
                </a:extLst>
              </p:cNvPr>
              <p:cNvPicPr/>
              <p:nvPr/>
            </p:nvPicPr>
            <p:blipFill>
              <a:blip r:embed="rId170"/>
              <a:stretch>
                <a:fillRect/>
              </a:stretch>
            </p:blipFill>
            <p:spPr>
              <a:xfrm>
                <a:off x="1978955" y="567748"/>
                <a:ext cx="79560" cy="3014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8" name="Freihand 67">
                <a:extLst>
                  <a:ext uri="{FF2B5EF4-FFF2-40B4-BE49-F238E27FC236}">
                    <a16:creationId xmlns:a16="http://schemas.microsoft.com/office/drawing/2014/main" id="{7954E0B4-268C-000A-73A7-A8A342C0A721}"/>
                  </a:ext>
                </a:extLst>
              </p14:cNvPr>
              <p14:cNvContentPartPr/>
              <p14:nvPr/>
            </p14:nvContentPartPr>
            <p14:xfrm>
              <a:off x="2107475" y="349948"/>
              <a:ext cx="122400" cy="213480"/>
            </p14:xfrm>
          </p:contentPart>
        </mc:Choice>
        <mc:Fallback>
          <p:pic>
            <p:nvPicPr>
              <p:cNvPr id="68" name="Freihand 67">
                <a:extLst>
                  <a:ext uri="{FF2B5EF4-FFF2-40B4-BE49-F238E27FC236}">
                    <a16:creationId xmlns:a16="http://schemas.microsoft.com/office/drawing/2014/main" id="{7954E0B4-268C-000A-73A7-A8A342C0A721}"/>
                  </a:ext>
                </a:extLst>
              </p:cNvPr>
              <p:cNvPicPr/>
              <p:nvPr/>
            </p:nvPicPr>
            <p:blipFill>
              <a:blip r:embed="rId172"/>
              <a:stretch>
                <a:fillRect/>
              </a:stretch>
            </p:blipFill>
            <p:spPr>
              <a:xfrm>
                <a:off x="2098835" y="340948"/>
                <a:ext cx="1400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1" name="Freihand 70">
                <a:extLst>
                  <a:ext uri="{FF2B5EF4-FFF2-40B4-BE49-F238E27FC236}">
                    <a16:creationId xmlns:a16="http://schemas.microsoft.com/office/drawing/2014/main" id="{3E532D9B-5A14-4E28-27F6-1B569A9776F5}"/>
                  </a:ext>
                </a:extLst>
              </p14:cNvPr>
              <p14:cNvContentPartPr/>
              <p14:nvPr/>
            </p14:nvContentPartPr>
            <p14:xfrm>
              <a:off x="2159675" y="425548"/>
              <a:ext cx="212760" cy="218160"/>
            </p14:xfrm>
          </p:contentPart>
        </mc:Choice>
        <mc:Fallback>
          <p:pic>
            <p:nvPicPr>
              <p:cNvPr id="71" name="Freihand 70">
                <a:extLst>
                  <a:ext uri="{FF2B5EF4-FFF2-40B4-BE49-F238E27FC236}">
                    <a16:creationId xmlns:a16="http://schemas.microsoft.com/office/drawing/2014/main" id="{3E532D9B-5A14-4E28-27F6-1B569A9776F5}"/>
                  </a:ext>
                </a:extLst>
              </p:cNvPr>
              <p:cNvPicPr/>
              <p:nvPr/>
            </p:nvPicPr>
            <p:blipFill>
              <a:blip r:embed="rId174"/>
              <a:stretch>
                <a:fillRect/>
              </a:stretch>
            </p:blipFill>
            <p:spPr>
              <a:xfrm>
                <a:off x="2151035" y="416548"/>
                <a:ext cx="2304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3" name="Freihand 72">
                <a:extLst>
                  <a:ext uri="{FF2B5EF4-FFF2-40B4-BE49-F238E27FC236}">
                    <a16:creationId xmlns:a16="http://schemas.microsoft.com/office/drawing/2014/main" id="{91CFE4AD-904C-A6B6-55AE-D1CF95B3B621}"/>
                  </a:ext>
                </a:extLst>
              </p14:cNvPr>
              <p14:cNvContentPartPr/>
              <p14:nvPr/>
            </p14:nvContentPartPr>
            <p14:xfrm>
              <a:off x="2291795" y="584668"/>
              <a:ext cx="35280" cy="188640"/>
            </p14:xfrm>
          </p:contentPart>
        </mc:Choice>
        <mc:Fallback>
          <p:pic>
            <p:nvPicPr>
              <p:cNvPr id="73" name="Freihand 72">
                <a:extLst>
                  <a:ext uri="{FF2B5EF4-FFF2-40B4-BE49-F238E27FC236}">
                    <a16:creationId xmlns:a16="http://schemas.microsoft.com/office/drawing/2014/main" id="{91CFE4AD-904C-A6B6-55AE-D1CF95B3B621}"/>
                  </a:ext>
                </a:extLst>
              </p:cNvPr>
              <p:cNvPicPr/>
              <p:nvPr/>
            </p:nvPicPr>
            <p:blipFill>
              <a:blip r:embed="rId176"/>
              <a:stretch>
                <a:fillRect/>
              </a:stretch>
            </p:blipFill>
            <p:spPr>
              <a:xfrm>
                <a:off x="2283155" y="576028"/>
                <a:ext cx="52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4" name="Freihand 73">
                <a:extLst>
                  <a:ext uri="{FF2B5EF4-FFF2-40B4-BE49-F238E27FC236}">
                    <a16:creationId xmlns:a16="http://schemas.microsoft.com/office/drawing/2014/main" id="{E2E8F9B2-2AA5-D2A4-491B-191D8B75403B}"/>
                  </a:ext>
                </a:extLst>
              </p14:cNvPr>
              <p14:cNvContentPartPr/>
              <p14:nvPr/>
            </p14:nvContentPartPr>
            <p14:xfrm>
              <a:off x="2229155" y="555148"/>
              <a:ext cx="166680" cy="95400"/>
            </p14:xfrm>
          </p:contentPart>
        </mc:Choice>
        <mc:Fallback>
          <p:pic>
            <p:nvPicPr>
              <p:cNvPr id="74" name="Freihand 73">
                <a:extLst>
                  <a:ext uri="{FF2B5EF4-FFF2-40B4-BE49-F238E27FC236}">
                    <a16:creationId xmlns:a16="http://schemas.microsoft.com/office/drawing/2014/main" id="{E2E8F9B2-2AA5-D2A4-491B-191D8B75403B}"/>
                  </a:ext>
                </a:extLst>
              </p:cNvPr>
              <p:cNvPicPr/>
              <p:nvPr/>
            </p:nvPicPr>
            <p:blipFill>
              <a:blip r:embed="rId178"/>
              <a:stretch>
                <a:fillRect/>
              </a:stretch>
            </p:blipFill>
            <p:spPr>
              <a:xfrm>
                <a:off x="2220515" y="546508"/>
                <a:ext cx="184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0" name="Freihand 149">
                <a:extLst>
                  <a:ext uri="{FF2B5EF4-FFF2-40B4-BE49-F238E27FC236}">
                    <a16:creationId xmlns:a16="http://schemas.microsoft.com/office/drawing/2014/main" id="{A075377A-D57E-3B9D-8B02-ADE3FD0F4E96}"/>
                  </a:ext>
                </a:extLst>
              </p14:cNvPr>
              <p14:cNvContentPartPr/>
              <p14:nvPr/>
            </p14:nvContentPartPr>
            <p14:xfrm>
              <a:off x="319715" y="1991548"/>
              <a:ext cx="173520" cy="14760"/>
            </p14:xfrm>
          </p:contentPart>
        </mc:Choice>
        <mc:Fallback>
          <p:pic>
            <p:nvPicPr>
              <p:cNvPr id="150" name="Freihand 149">
                <a:extLst>
                  <a:ext uri="{FF2B5EF4-FFF2-40B4-BE49-F238E27FC236}">
                    <a16:creationId xmlns:a16="http://schemas.microsoft.com/office/drawing/2014/main" id="{A075377A-D57E-3B9D-8B02-ADE3FD0F4E96}"/>
                  </a:ext>
                </a:extLst>
              </p:cNvPr>
              <p:cNvPicPr/>
              <p:nvPr/>
            </p:nvPicPr>
            <p:blipFill>
              <a:blip r:embed="rId180"/>
              <a:stretch>
                <a:fillRect/>
              </a:stretch>
            </p:blipFill>
            <p:spPr>
              <a:xfrm>
                <a:off x="310715" y="1982908"/>
                <a:ext cx="191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1" name="Freihand 150">
                <a:extLst>
                  <a:ext uri="{FF2B5EF4-FFF2-40B4-BE49-F238E27FC236}">
                    <a16:creationId xmlns:a16="http://schemas.microsoft.com/office/drawing/2014/main" id="{FC903B86-EFFC-CACB-7477-13FEA5E763F7}"/>
                  </a:ext>
                </a:extLst>
              </p14:cNvPr>
              <p14:cNvContentPartPr/>
              <p14:nvPr/>
            </p14:nvContentPartPr>
            <p14:xfrm>
              <a:off x="747755" y="1975708"/>
              <a:ext cx="756000" cy="50040"/>
            </p14:xfrm>
          </p:contentPart>
        </mc:Choice>
        <mc:Fallback>
          <p:pic>
            <p:nvPicPr>
              <p:cNvPr id="151" name="Freihand 150">
                <a:extLst>
                  <a:ext uri="{FF2B5EF4-FFF2-40B4-BE49-F238E27FC236}">
                    <a16:creationId xmlns:a16="http://schemas.microsoft.com/office/drawing/2014/main" id="{FC903B86-EFFC-CACB-7477-13FEA5E763F7}"/>
                  </a:ext>
                </a:extLst>
              </p:cNvPr>
              <p:cNvPicPr/>
              <p:nvPr/>
            </p:nvPicPr>
            <p:blipFill>
              <a:blip r:embed="rId182"/>
              <a:stretch>
                <a:fillRect/>
              </a:stretch>
            </p:blipFill>
            <p:spPr>
              <a:xfrm>
                <a:off x="739115" y="1966708"/>
                <a:ext cx="773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2" name="Freihand 151">
                <a:extLst>
                  <a:ext uri="{FF2B5EF4-FFF2-40B4-BE49-F238E27FC236}">
                    <a16:creationId xmlns:a16="http://schemas.microsoft.com/office/drawing/2014/main" id="{EAE44CE6-E093-1AC3-A12D-4CD4A7447482}"/>
                  </a:ext>
                </a:extLst>
              </p14:cNvPr>
              <p14:cNvContentPartPr/>
              <p14:nvPr/>
            </p14:nvContentPartPr>
            <p14:xfrm>
              <a:off x="1773755" y="2017108"/>
              <a:ext cx="255960" cy="40680"/>
            </p14:xfrm>
          </p:contentPart>
        </mc:Choice>
        <mc:Fallback>
          <p:pic>
            <p:nvPicPr>
              <p:cNvPr id="152" name="Freihand 151">
                <a:extLst>
                  <a:ext uri="{FF2B5EF4-FFF2-40B4-BE49-F238E27FC236}">
                    <a16:creationId xmlns:a16="http://schemas.microsoft.com/office/drawing/2014/main" id="{EAE44CE6-E093-1AC3-A12D-4CD4A7447482}"/>
                  </a:ext>
                </a:extLst>
              </p:cNvPr>
              <p:cNvPicPr/>
              <p:nvPr/>
            </p:nvPicPr>
            <p:blipFill>
              <a:blip r:embed="rId184"/>
              <a:stretch>
                <a:fillRect/>
              </a:stretch>
            </p:blipFill>
            <p:spPr>
              <a:xfrm>
                <a:off x="1765115" y="2008108"/>
                <a:ext cx="273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3" name="Freihand 162">
                <a:extLst>
                  <a:ext uri="{FF2B5EF4-FFF2-40B4-BE49-F238E27FC236}">
                    <a16:creationId xmlns:a16="http://schemas.microsoft.com/office/drawing/2014/main" id="{1CF3897A-DDEB-322A-04A2-7C5644ECEF1E}"/>
                  </a:ext>
                </a:extLst>
              </p14:cNvPr>
              <p14:cNvContentPartPr/>
              <p14:nvPr/>
            </p14:nvContentPartPr>
            <p14:xfrm>
              <a:off x="2091995" y="2019268"/>
              <a:ext cx="186120" cy="15120"/>
            </p14:xfrm>
          </p:contentPart>
        </mc:Choice>
        <mc:Fallback>
          <p:pic>
            <p:nvPicPr>
              <p:cNvPr id="163" name="Freihand 162">
                <a:extLst>
                  <a:ext uri="{FF2B5EF4-FFF2-40B4-BE49-F238E27FC236}">
                    <a16:creationId xmlns:a16="http://schemas.microsoft.com/office/drawing/2014/main" id="{1CF3897A-DDEB-322A-04A2-7C5644ECEF1E}"/>
                  </a:ext>
                </a:extLst>
              </p:cNvPr>
              <p:cNvPicPr/>
              <p:nvPr/>
            </p:nvPicPr>
            <p:blipFill>
              <a:blip r:embed="rId186"/>
              <a:stretch>
                <a:fillRect/>
              </a:stretch>
            </p:blipFill>
            <p:spPr>
              <a:xfrm>
                <a:off x="2082995" y="2010268"/>
                <a:ext cx="203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4" name="Freihand 163">
                <a:extLst>
                  <a:ext uri="{FF2B5EF4-FFF2-40B4-BE49-F238E27FC236}">
                    <a16:creationId xmlns:a16="http://schemas.microsoft.com/office/drawing/2014/main" id="{B6E88350-8B17-8E61-85AB-27EDF8F2A0A7}"/>
                  </a:ext>
                </a:extLst>
              </p14:cNvPr>
              <p14:cNvContentPartPr/>
              <p14:nvPr/>
            </p14:nvContentPartPr>
            <p14:xfrm>
              <a:off x="2452355" y="2026828"/>
              <a:ext cx="599400" cy="30240"/>
            </p14:xfrm>
          </p:contentPart>
        </mc:Choice>
        <mc:Fallback>
          <p:pic>
            <p:nvPicPr>
              <p:cNvPr id="164" name="Freihand 163">
                <a:extLst>
                  <a:ext uri="{FF2B5EF4-FFF2-40B4-BE49-F238E27FC236}">
                    <a16:creationId xmlns:a16="http://schemas.microsoft.com/office/drawing/2014/main" id="{B6E88350-8B17-8E61-85AB-27EDF8F2A0A7}"/>
                  </a:ext>
                </a:extLst>
              </p:cNvPr>
              <p:cNvPicPr/>
              <p:nvPr/>
            </p:nvPicPr>
            <p:blipFill>
              <a:blip r:embed="rId188"/>
              <a:stretch>
                <a:fillRect/>
              </a:stretch>
            </p:blipFill>
            <p:spPr>
              <a:xfrm>
                <a:off x="2443355" y="2018188"/>
                <a:ext cx="617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7" name="Freihand 176">
                <a:extLst>
                  <a:ext uri="{FF2B5EF4-FFF2-40B4-BE49-F238E27FC236}">
                    <a16:creationId xmlns:a16="http://schemas.microsoft.com/office/drawing/2014/main" id="{C09206DD-9427-48AE-9D01-557609D5ABDF}"/>
                  </a:ext>
                </a:extLst>
              </p14:cNvPr>
              <p14:cNvContentPartPr/>
              <p14:nvPr/>
            </p14:nvContentPartPr>
            <p14:xfrm>
              <a:off x="44675" y="1920988"/>
              <a:ext cx="28800" cy="122400"/>
            </p14:xfrm>
          </p:contentPart>
        </mc:Choice>
        <mc:Fallback>
          <p:pic>
            <p:nvPicPr>
              <p:cNvPr id="177" name="Freihand 176">
                <a:extLst>
                  <a:ext uri="{FF2B5EF4-FFF2-40B4-BE49-F238E27FC236}">
                    <a16:creationId xmlns:a16="http://schemas.microsoft.com/office/drawing/2014/main" id="{C09206DD-9427-48AE-9D01-557609D5ABDF}"/>
                  </a:ext>
                </a:extLst>
              </p:cNvPr>
              <p:cNvPicPr/>
              <p:nvPr/>
            </p:nvPicPr>
            <p:blipFill>
              <a:blip r:embed="rId190"/>
              <a:stretch>
                <a:fillRect/>
              </a:stretch>
            </p:blipFill>
            <p:spPr>
              <a:xfrm>
                <a:off x="36035" y="1912348"/>
                <a:ext cx="46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8" name="Freihand 177">
                <a:extLst>
                  <a:ext uri="{FF2B5EF4-FFF2-40B4-BE49-F238E27FC236}">
                    <a16:creationId xmlns:a16="http://schemas.microsoft.com/office/drawing/2014/main" id="{7D93DDA5-6943-EDFD-1B23-1C18D739095F}"/>
                  </a:ext>
                </a:extLst>
              </p14:cNvPr>
              <p14:cNvContentPartPr/>
              <p14:nvPr/>
            </p14:nvContentPartPr>
            <p14:xfrm>
              <a:off x="61595" y="1809748"/>
              <a:ext cx="2520" cy="14760"/>
            </p14:xfrm>
          </p:contentPart>
        </mc:Choice>
        <mc:Fallback>
          <p:pic>
            <p:nvPicPr>
              <p:cNvPr id="178" name="Freihand 177">
                <a:extLst>
                  <a:ext uri="{FF2B5EF4-FFF2-40B4-BE49-F238E27FC236}">
                    <a16:creationId xmlns:a16="http://schemas.microsoft.com/office/drawing/2014/main" id="{7D93DDA5-6943-EDFD-1B23-1C18D739095F}"/>
                  </a:ext>
                </a:extLst>
              </p:cNvPr>
              <p:cNvPicPr/>
              <p:nvPr/>
            </p:nvPicPr>
            <p:blipFill>
              <a:blip r:embed="rId192"/>
              <a:stretch>
                <a:fillRect/>
              </a:stretch>
            </p:blipFill>
            <p:spPr>
              <a:xfrm>
                <a:off x="52955" y="1801108"/>
                <a:ext cx="20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9" name="Freihand 178">
                <a:extLst>
                  <a:ext uri="{FF2B5EF4-FFF2-40B4-BE49-F238E27FC236}">
                    <a16:creationId xmlns:a16="http://schemas.microsoft.com/office/drawing/2014/main" id="{DBF92BF0-AD77-0D75-935D-199FC91A8EBD}"/>
                  </a:ext>
                </a:extLst>
              </p14:cNvPr>
              <p14:cNvContentPartPr/>
              <p14:nvPr/>
            </p14:nvContentPartPr>
            <p14:xfrm>
              <a:off x="58355" y="2034388"/>
              <a:ext cx="46440" cy="142200"/>
            </p14:xfrm>
          </p:contentPart>
        </mc:Choice>
        <mc:Fallback>
          <p:pic>
            <p:nvPicPr>
              <p:cNvPr id="179" name="Freihand 178">
                <a:extLst>
                  <a:ext uri="{FF2B5EF4-FFF2-40B4-BE49-F238E27FC236}">
                    <a16:creationId xmlns:a16="http://schemas.microsoft.com/office/drawing/2014/main" id="{DBF92BF0-AD77-0D75-935D-199FC91A8EBD}"/>
                  </a:ext>
                </a:extLst>
              </p:cNvPr>
              <p:cNvPicPr/>
              <p:nvPr/>
            </p:nvPicPr>
            <p:blipFill>
              <a:blip r:embed="rId194"/>
              <a:stretch>
                <a:fillRect/>
              </a:stretch>
            </p:blipFill>
            <p:spPr>
              <a:xfrm>
                <a:off x="49715" y="2025388"/>
                <a:ext cx="64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80" name="Freihand 179">
                <a:extLst>
                  <a:ext uri="{FF2B5EF4-FFF2-40B4-BE49-F238E27FC236}">
                    <a16:creationId xmlns:a16="http://schemas.microsoft.com/office/drawing/2014/main" id="{E548023B-E4D1-4C26-BCE5-BBF0DAC2A476}"/>
                  </a:ext>
                </a:extLst>
              </p14:cNvPr>
              <p14:cNvContentPartPr/>
              <p14:nvPr/>
            </p14:nvContentPartPr>
            <p14:xfrm>
              <a:off x="111635" y="1808308"/>
              <a:ext cx="46440" cy="144720"/>
            </p14:xfrm>
          </p:contentPart>
        </mc:Choice>
        <mc:Fallback>
          <p:pic>
            <p:nvPicPr>
              <p:cNvPr id="180" name="Freihand 179">
                <a:extLst>
                  <a:ext uri="{FF2B5EF4-FFF2-40B4-BE49-F238E27FC236}">
                    <a16:creationId xmlns:a16="http://schemas.microsoft.com/office/drawing/2014/main" id="{E548023B-E4D1-4C26-BCE5-BBF0DAC2A476}"/>
                  </a:ext>
                </a:extLst>
              </p:cNvPr>
              <p:cNvPicPr/>
              <p:nvPr/>
            </p:nvPicPr>
            <p:blipFill>
              <a:blip r:embed="rId196"/>
              <a:stretch>
                <a:fillRect/>
              </a:stretch>
            </p:blipFill>
            <p:spPr>
              <a:xfrm>
                <a:off x="102635" y="1799308"/>
                <a:ext cx="64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81" name="Freihand 180">
                <a:extLst>
                  <a:ext uri="{FF2B5EF4-FFF2-40B4-BE49-F238E27FC236}">
                    <a16:creationId xmlns:a16="http://schemas.microsoft.com/office/drawing/2014/main" id="{8FE72446-C630-952D-C69F-B91AC1AA8E3D}"/>
                  </a:ext>
                </a:extLst>
              </p14:cNvPr>
              <p14:cNvContentPartPr/>
              <p14:nvPr/>
            </p14:nvContentPartPr>
            <p14:xfrm>
              <a:off x="145115" y="1856188"/>
              <a:ext cx="64800" cy="214200"/>
            </p14:xfrm>
          </p:contentPart>
        </mc:Choice>
        <mc:Fallback>
          <p:pic>
            <p:nvPicPr>
              <p:cNvPr id="181" name="Freihand 180">
                <a:extLst>
                  <a:ext uri="{FF2B5EF4-FFF2-40B4-BE49-F238E27FC236}">
                    <a16:creationId xmlns:a16="http://schemas.microsoft.com/office/drawing/2014/main" id="{8FE72446-C630-952D-C69F-B91AC1AA8E3D}"/>
                  </a:ext>
                </a:extLst>
              </p:cNvPr>
              <p:cNvPicPr/>
              <p:nvPr/>
            </p:nvPicPr>
            <p:blipFill>
              <a:blip r:embed="rId198"/>
              <a:stretch>
                <a:fillRect/>
              </a:stretch>
            </p:blipFill>
            <p:spPr>
              <a:xfrm>
                <a:off x="136115" y="1847188"/>
                <a:ext cx="82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82" name="Freihand 181">
                <a:extLst>
                  <a:ext uri="{FF2B5EF4-FFF2-40B4-BE49-F238E27FC236}">
                    <a16:creationId xmlns:a16="http://schemas.microsoft.com/office/drawing/2014/main" id="{A403B199-F922-9DC0-A255-177366305B9D}"/>
                  </a:ext>
                </a:extLst>
              </p14:cNvPr>
              <p14:cNvContentPartPr/>
              <p14:nvPr/>
            </p14:nvContentPartPr>
            <p14:xfrm>
              <a:off x="208835" y="1954108"/>
              <a:ext cx="48240" cy="73800"/>
            </p14:xfrm>
          </p:contentPart>
        </mc:Choice>
        <mc:Fallback>
          <p:pic>
            <p:nvPicPr>
              <p:cNvPr id="182" name="Freihand 181">
                <a:extLst>
                  <a:ext uri="{FF2B5EF4-FFF2-40B4-BE49-F238E27FC236}">
                    <a16:creationId xmlns:a16="http://schemas.microsoft.com/office/drawing/2014/main" id="{A403B199-F922-9DC0-A255-177366305B9D}"/>
                  </a:ext>
                </a:extLst>
              </p:cNvPr>
              <p:cNvPicPr/>
              <p:nvPr/>
            </p:nvPicPr>
            <p:blipFill>
              <a:blip r:embed="rId200"/>
              <a:stretch>
                <a:fillRect/>
              </a:stretch>
            </p:blipFill>
            <p:spPr>
              <a:xfrm>
                <a:off x="200195" y="1945468"/>
                <a:ext cx="65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83" name="Freihand 182">
                <a:extLst>
                  <a:ext uri="{FF2B5EF4-FFF2-40B4-BE49-F238E27FC236}">
                    <a16:creationId xmlns:a16="http://schemas.microsoft.com/office/drawing/2014/main" id="{F7892998-7A62-9D25-A50C-6B1CD7EB473D}"/>
                  </a:ext>
                </a:extLst>
              </p14:cNvPr>
              <p14:cNvContentPartPr/>
              <p14:nvPr/>
            </p14:nvContentPartPr>
            <p14:xfrm>
              <a:off x="248795" y="1933228"/>
              <a:ext cx="18720" cy="182520"/>
            </p14:xfrm>
          </p:contentPart>
        </mc:Choice>
        <mc:Fallback>
          <p:pic>
            <p:nvPicPr>
              <p:cNvPr id="183" name="Freihand 182">
                <a:extLst>
                  <a:ext uri="{FF2B5EF4-FFF2-40B4-BE49-F238E27FC236}">
                    <a16:creationId xmlns:a16="http://schemas.microsoft.com/office/drawing/2014/main" id="{F7892998-7A62-9D25-A50C-6B1CD7EB473D}"/>
                  </a:ext>
                </a:extLst>
              </p:cNvPr>
              <p:cNvPicPr/>
              <p:nvPr/>
            </p:nvPicPr>
            <p:blipFill>
              <a:blip r:embed="rId202"/>
              <a:stretch>
                <a:fillRect/>
              </a:stretch>
            </p:blipFill>
            <p:spPr>
              <a:xfrm>
                <a:off x="239795" y="1924228"/>
                <a:ext cx="36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84" name="Freihand 183">
                <a:extLst>
                  <a:ext uri="{FF2B5EF4-FFF2-40B4-BE49-F238E27FC236}">
                    <a16:creationId xmlns:a16="http://schemas.microsoft.com/office/drawing/2014/main" id="{F5EA7100-D5F2-0F69-52FA-D4A39D0AB018}"/>
                  </a:ext>
                </a:extLst>
              </p14:cNvPr>
              <p14:cNvContentPartPr/>
              <p14:nvPr/>
            </p14:nvContentPartPr>
            <p14:xfrm>
              <a:off x="258155" y="2044828"/>
              <a:ext cx="38160" cy="105480"/>
            </p14:xfrm>
          </p:contentPart>
        </mc:Choice>
        <mc:Fallback>
          <p:pic>
            <p:nvPicPr>
              <p:cNvPr id="184" name="Freihand 183">
                <a:extLst>
                  <a:ext uri="{FF2B5EF4-FFF2-40B4-BE49-F238E27FC236}">
                    <a16:creationId xmlns:a16="http://schemas.microsoft.com/office/drawing/2014/main" id="{F5EA7100-D5F2-0F69-52FA-D4A39D0AB018}"/>
                  </a:ext>
                </a:extLst>
              </p:cNvPr>
              <p:cNvPicPr/>
              <p:nvPr/>
            </p:nvPicPr>
            <p:blipFill>
              <a:blip r:embed="rId204"/>
              <a:stretch>
                <a:fillRect/>
              </a:stretch>
            </p:blipFill>
            <p:spPr>
              <a:xfrm>
                <a:off x="249515" y="2035828"/>
                <a:ext cx="55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85" name="Freihand 184">
                <a:extLst>
                  <a:ext uri="{FF2B5EF4-FFF2-40B4-BE49-F238E27FC236}">
                    <a16:creationId xmlns:a16="http://schemas.microsoft.com/office/drawing/2014/main" id="{9253BA10-AE73-AE0E-C4EC-8773CAF10463}"/>
                  </a:ext>
                </a:extLst>
              </p14:cNvPr>
              <p14:cNvContentPartPr/>
              <p14:nvPr/>
            </p14:nvContentPartPr>
            <p14:xfrm>
              <a:off x="290915" y="1883908"/>
              <a:ext cx="42120" cy="342000"/>
            </p14:xfrm>
          </p:contentPart>
        </mc:Choice>
        <mc:Fallback>
          <p:pic>
            <p:nvPicPr>
              <p:cNvPr id="185" name="Freihand 184">
                <a:extLst>
                  <a:ext uri="{FF2B5EF4-FFF2-40B4-BE49-F238E27FC236}">
                    <a16:creationId xmlns:a16="http://schemas.microsoft.com/office/drawing/2014/main" id="{9253BA10-AE73-AE0E-C4EC-8773CAF10463}"/>
                  </a:ext>
                </a:extLst>
              </p:cNvPr>
              <p:cNvPicPr/>
              <p:nvPr/>
            </p:nvPicPr>
            <p:blipFill>
              <a:blip r:embed="rId206"/>
              <a:stretch>
                <a:fillRect/>
              </a:stretch>
            </p:blipFill>
            <p:spPr>
              <a:xfrm>
                <a:off x="282275" y="1875268"/>
                <a:ext cx="597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5" name="Freihand 164">
                <a:extLst>
                  <a:ext uri="{FF2B5EF4-FFF2-40B4-BE49-F238E27FC236}">
                    <a16:creationId xmlns:a16="http://schemas.microsoft.com/office/drawing/2014/main" id="{4E3A7847-4B33-82E9-2882-1002CB050E2B}"/>
                  </a:ext>
                </a:extLst>
              </p14:cNvPr>
              <p14:cNvContentPartPr/>
              <p14:nvPr/>
            </p14:nvContentPartPr>
            <p14:xfrm>
              <a:off x="3265955" y="2023948"/>
              <a:ext cx="932040" cy="29520"/>
            </p14:xfrm>
          </p:contentPart>
        </mc:Choice>
        <mc:Fallback>
          <p:pic>
            <p:nvPicPr>
              <p:cNvPr id="165" name="Freihand 164">
                <a:extLst>
                  <a:ext uri="{FF2B5EF4-FFF2-40B4-BE49-F238E27FC236}">
                    <a16:creationId xmlns:a16="http://schemas.microsoft.com/office/drawing/2014/main" id="{4E3A7847-4B33-82E9-2882-1002CB050E2B}"/>
                  </a:ext>
                </a:extLst>
              </p:cNvPr>
              <p:cNvPicPr/>
              <p:nvPr/>
            </p:nvPicPr>
            <p:blipFill>
              <a:blip r:embed="rId208"/>
              <a:stretch>
                <a:fillRect/>
              </a:stretch>
            </p:blipFill>
            <p:spPr>
              <a:xfrm>
                <a:off x="3257315" y="2015308"/>
                <a:ext cx="949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7" name="Freihand 166">
                <a:extLst>
                  <a:ext uri="{FF2B5EF4-FFF2-40B4-BE49-F238E27FC236}">
                    <a16:creationId xmlns:a16="http://schemas.microsoft.com/office/drawing/2014/main" id="{5BF44526-06FA-5B21-63C3-6679358798A5}"/>
                  </a:ext>
                </a:extLst>
              </p14:cNvPr>
              <p14:cNvContentPartPr/>
              <p14:nvPr/>
            </p14:nvContentPartPr>
            <p14:xfrm>
              <a:off x="4339835" y="1940788"/>
              <a:ext cx="49680" cy="154080"/>
            </p14:xfrm>
          </p:contentPart>
        </mc:Choice>
        <mc:Fallback>
          <p:pic>
            <p:nvPicPr>
              <p:cNvPr id="167" name="Freihand 166">
                <a:extLst>
                  <a:ext uri="{FF2B5EF4-FFF2-40B4-BE49-F238E27FC236}">
                    <a16:creationId xmlns:a16="http://schemas.microsoft.com/office/drawing/2014/main" id="{5BF44526-06FA-5B21-63C3-6679358798A5}"/>
                  </a:ext>
                </a:extLst>
              </p:cNvPr>
              <p:cNvPicPr/>
              <p:nvPr/>
            </p:nvPicPr>
            <p:blipFill>
              <a:blip r:embed="rId210"/>
              <a:stretch>
                <a:fillRect/>
              </a:stretch>
            </p:blipFill>
            <p:spPr>
              <a:xfrm>
                <a:off x="4330835" y="1932148"/>
                <a:ext cx="67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8" name="Freihand 167">
                <a:extLst>
                  <a:ext uri="{FF2B5EF4-FFF2-40B4-BE49-F238E27FC236}">
                    <a16:creationId xmlns:a16="http://schemas.microsoft.com/office/drawing/2014/main" id="{FC965CC4-A194-4141-890F-3FD6790031A9}"/>
                  </a:ext>
                </a:extLst>
              </p14:cNvPr>
              <p14:cNvContentPartPr/>
              <p14:nvPr/>
            </p14:nvContentPartPr>
            <p14:xfrm>
              <a:off x="4330115" y="1796068"/>
              <a:ext cx="34560" cy="28440"/>
            </p14:xfrm>
          </p:contentPart>
        </mc:Choice>
        <mc:Fallback>
          <p:pic>
            <p:nvPicPr>
              <p:cNvPr id="168" name="Freihand 167">
                <a:extLst>
                  <a:ext uri="{FF2B5EF4-FFF2-40B4-BE49-F238E27FC236}">
                    <a16:creationId xmlns:a16="http://schemas.microsoft.com/office/drawing/2014/main" id="{FC965CC4-A194-4141-890F-3FD6790031A9}"/>
                  </a:ext>
                </a:extLst>
              </p:cNvPr>
              <p:cNvPicPr/>
              <p:nvPr/>
            </p:nvPicPr>
            <p:blipFill>
              <a:blip r:embed="rId212"/>
              <a:stretch>
                <a:fillRect/>
              </a:stretch>
            </p:blipFill>
            <p:spPr>
              <a:xfrm>
                <a:off x="4321475" y="1787068"/>
                <a:ext cx="52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9" name="Freihand 168">
                <a:extLst>
                  <a:ext uri="{FF2B5EF4-FFF2-40B4-BE49-F238E27FC236}">
                    <a16:creationId xmlns:a16="http://schemas.microsoft.com/office/drawing/2014/main" id="{C5B25388-A1C8-422B-4166-89DCE0E0A6A6}"/>
                  </a:ext>
                </a:extLst>
              </p14:cNvPr>
              <p14:cNvContentPartPr/>
              <p14:nvPr/>
            </p14:nvContentPartPr>
            <p14:xfrm>
              <a:off x="4415795" y="1767268"/>
              <a:ext cx="110160" cy="190800"/>
            </p14:xfrm>
          </p:contentPart>
        </mc:Choice>
        <mc:Fallback>
          <p:pic>
            <p:nvPicPr>
              <p:cNvPr id="169" name="Freihand 168">
                <a:extLst>
                  <a:ext uri="{FF2B5EF4-FFF2-40B4-BE49-F238E27FC236}">
                    <a16:creationId xmlns:a16="http://schemas.microsoft.com/office/drawing/2014/main" id="{C5B25388-A1C8-422B-4166-89DCE0E0A6A6}"/>
                  </a:ext>
                </a:extLst>
              </p:cNvPr>
              <p:cNvPicPr/>
              <p:nvPr/>
            </p:nvPicPr>
            <p:blipFill>
              <a:blip r:embed="rId214"/>
              <a:stretch>
                <a:fillRect/>
              </a:stretch>
            </p:blipFill>
            <p:spPr>
              <a:xfrm>
                <a:off x="4407155" y="1758268"/>
                <a:ext cx="127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0" name="Freihand 169">
                <a:extLst>
                  <a:ext uri="{FF2B5EF4-FFF2-40B4-BE49-F238E27FC236}">
                    <a16:creationId xmlns:a16="http://schemas.microsoft.com/office/drawing/2014/main" id="{6B53793E-B37C-D146-A5A2-69559C83D8C6}"/>
                  </a:ext>
                </a:extLst>
              </p14:cNvPr>
              <p14:cNvContentPartPr/>
              <p14:nvPr/>
            </p14:nvContentPartPr>
            <p14:xfrm>
              <a:off x="4511555" y="1826308"/>
              <a:ext cx="78840" cy="247680"/>
            </p14:xfrm>
          </p:contentPart>
        </mc:Choice>
        <mc:Fallback>
          <p:pic>
            <p:nvPicPr>
              <p:cNvPr id="170" name="Freihand 169">
                <a:extLst>
                  <a:ext uri="{FF2B5EF4-FFF2-40B4-BE49-F238E27FC236}">
                    <a16:creationId xmlns:a16="http://schemas.microsoft.com/office/drawing/2014/main" id="{6B53793E-B37C-D146-A5A2-69559C83D8C6}"/>
                  </a:ext>
                </a:extLst>
              </p:cNvPr>
              <p:cNvPicPr/>
              <p:nvPr/>
            </p:nvPicPr>
            <p:blipFill>
              <a:blip r:embed="rId216"/>
              <a:stretch>
                <a:fillRect/>
              </a:stretch>
            </p:blipFill>
            <p:spPr>
              <a:xfrm>
                <a:off x="4502555" y="1817308"/>
                <a:ext cx="964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1" name="Freihand 170">
                <a:extLst>
                  <a:ext uri="{FF2B5EF4-FFF2-40B4-BE49-F238E27FC236}">
                    <a16:creationId xmlns:a16="http://schemas.microsoft.com/office/drawing/2014/main" id="{780CD558-53A2-B9B9-F598-E406EB7C92E6}"/>
                  </a:ext>
                </a:extLst>
              </p14:cNvPr>
              <p14:cNvContentPartPr/>
              <p14:nvPr/>
            </p14:nvContentPartPr>
            <p14:xfrm>
              <a:off x="4606955" y="1928908"/>
              <a:ext cx="61920" cy="154800"/>
            </p14:xfrm>
          </p:contentPart>
        </mc:Choice>
        <mc:Fallback>
          <p:pic>
            <p:nvPicPr>
              <p:cNvPr id="171" name="Freihand 170">
                <a:extLst>
                  <a:ext uri="{FF2B5EF4-FFF2-40B4-BE49-F238E27FC236}">
                    <a16:creationId xmlns:a16="http://schemas.microsoft.com/office/drawing/2014/main" id="{780CD558-53A2-B9B9-F598-E406EB7C92E6}"/>
                  </a:ext>
                </a:extLst>
              </p:cNvPr>
              <p:cNvPicPr/>
              <p:nvPr/>
            </p:nvPicPr>
            <p:blipFill>
              <a:blip r:embed="rId218"/>
              <a:stretch>
                <a:fillRect/>
              </a:stretch>
            </p:blipFill>
            <p:spPr>
              <a:xfrm>
                <a:off x="4597955" y="1919908"/>
                <a:ext cx="79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2" name="Freihand 171">
                <a:extLst>
                  <a:ext uri="{FF2B5EF4-FFF2-40B4-BE49-F238E27FC236}">
                    <a16:creationId xmlns:a16="http://schemas.microsoft.com/office/drawing/2014/main" id="{FE605510-AD70-5124-1E65-219DC20BBD4E}"/>
                  </a:ext>
                </a:extLst>
              </p14:cNvPr>
              <p14:cNvContentPartPr/>
              <p14:nvPr/>
            </p14:nvContentPartPr>
            <p14:xfrm>
              <a:off x="4702355" y="2012788"/>
              <a:ext cx="47520" cy="91440"/>
            </p14:xfrm>
          </p:contentPart>
        </mc:Choice>
        <mc:Fallback>
          <p:pic>
            <p:nvPicPr>
              <p:cNvPr id="172" name="Freihand 171">
                <a:extLst>
                  <a:ext uri="{FF2B5EF4-FFF2-40B4-BE49-F238E27FC236}">
                    <a16:creationId xmlns:a16="http://schemas.microsoft.com/office/drawing/2014/main" id="{FE605510-AD70-5124-1E65-219DC20BBD4E}"/>
                  </a:ext>
                </a:extLst>
              </p:cNvPr>
              <p:cNvPicPr/>
              <p:nvPr/>
            </p:nvPicPr>
            <p:blipFill>
              <a:blip r:embed="rId220"/>
              <a:stretch>
                <a:fillRect/>
              </a:stretch>
            </p:blipFill>
            <p:spPr>
              <a:xfrm>
                <a:off x="4693355" y="2003788"/>
                <a:ext cx="65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3" name="Freihand 172">
                <a:extLst>
                  <a:ext uri="{FF2B5EF4-FFF2-40B4-BE49-F238E27FC236}">
                    <a16:creationId xmlns:a16="http://schemas.microsoft.com/office/drawing/2014/main" id="{27753E6C-B034-BB82-1B3C-DCB28EF07D4D}"/>
                  </a:ext>
                </a:extLst>
              </p14:cNvPr>
              <p14:cNvContentPartPr/>
              <p14:nvPr/>
            </p14:nvContentPartPr>
            <p14:xfrm>
              <a:off x="4761755" y="1854388"/>
              <a:ext cx="47160" cy="283680"/>
            </p14:xfrm>
          </p:contentPart>
        </mc:Choice>
        <mc:Fallback>
          <p:pic>
            <p:nvPicPr>
              <p:cNvPr id="173" name="Freihand 172">
                <a:extLst>
                  <a:ext uri="{FF2B5EF4-FFF2-40B4-BE49-F238E27FC236}">
                    <a16:creationId xmlns:a16="http://schemas.microsoft.com/office/drawing/2014/main" id="{27753E6C-B034-BB82-1B3C-DCB28EF07D4D}"/>
                  </a:ext>
                </a:extLst>
              </p:cNvPr>
              <p:cNvPicPr/>
              <p:nvPr/>
            </p:nvPicPr>
            <p:blipFill>
              <a:blip r:embed="rId222"/>
              <a:stretch>
                <a:fillRect/>
              </a:stretch>
            </p:blipFill>
            <p:spPr>
              <a:xfrm>
                <a:off x="4752755" y="1845748"/>
                <a:ext cx="648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8" name="Freihand 187">
                <a:extLst>
                  <a:ext uri="{FF2B5EF4-FFF2-40B4-BE49-F238E27FC236}">
                    <a16:creationId xmlns:a16="http://schemas.microsoft.com/office/drawing/2014/main" id="{CF76AC44-340C-2E0C-17E2-763500C31D05}"/>
                  </a:ext>
                </a:extLst>
              </p14:cNvPr>
              <p14:cNvContentPartPr/>
              <p14:nvPr/>
            </p14:nvContentPartPr>
            <p14:xfrm>
              <a:off x="4643315" y="2192428"/>
              <a:ext cx="17280" cy="177840"/>
            </p14:xfrm>
          </p:contentPart>
        </mc:Choice>
        <mc:Fallback>
          <p:pic>
            <p:nvPicPr>
              <p:cNvPr id="188" name="Freihand 187">
                <a:extLst>
                  <a:ext uri="{FF2B5EF4-FFF2-40B4-BE49-F238E27FC236}">
                    <a16:creationId xmlns:a16="http://schemas.microsoft.com/office/drawing/2014/main" id="{CF76AC44-340C-2E0C-17E2-763500C31D05}"/>
                  </a:ext>
                </a:extLst>
              </p:cNvPr>
              <p:cNvPicPr/>
              <p:nvPr/>
            </p:nvPicPr>
            <p:blipFill>
              <a:blip r:embed="rId224"/>
              <a:stretch>
                <a:fillRect/>
              </a:stretch>
            </p:blipFill>
            <p:spPr>
              <a:xfrm>
                <a:off x="4634315" y="2183788"/>
                <a:ext cx="34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9" name="Freihand 188">
                <a:extLst>
                  <a:ext uri="{FF2B5EF4-FFF2-40B4-BE49-F238E27FC236}">
                    <a16:creationId xmlns:a16="http://schemas.microsoft.com/office/drawing/2014/main" id="{D64ECE39-32DC-5A80-5E81-50AC7263DE80}"/>
                  </a:ext>
                </a:extLst>
              </p14:cNvPr>
              <p14:cNvContentPartPr/>
              <p14:nvPr/>
            </p14:nvContentPartPr>
            <p14:xfrm>
              <a:off x="4579595" y="2136268"/>
              <a:ext cx="105120" cy="141120"/>
            </p14:xfrm>
          </p:contentPart>
        </mc:Choice>
        <mc:Fallback>
          <p:pic>
            <p:nvPicPr>
              <p:cNvPr id="189" name="Freihand 188">
                <a:extLst>
                  <a:ext uri="{FF2B5EF4-FFF2-40B4-BE49-F238E27FC236}">
                    <a16:creationId xmlns:a16="http://schemas.microsoft.com/office/drawing/2014/main" id="{D64ECE39-32DC-5A80-5E81-50AC7263DE80}"/>
                  </a:ext>
                </a:extLst>
              </p:cNvPr>
              <p:cNvPicPr/>
              <p:nvPr/>
            </p:nvPicPr>
            <p:blipFill>
              <a:blip r:embed="rId226"/>
              <a:stretch>
                <a:fillRect/>
              </a:stretch>
            </p:blipFill>
            <p:spPr>
              <a:xfrm>
                <a:off x="4570955" y="2127268"/>
                <a:ext cx="122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33" name="Freihand 232">
                <a:extLst>
                  <a:ext uri="{FF2B5EF4-FFF2-40B4-BE49-F238E27FC236}">
                    <a16:creationId xmlns:a16="http://schemas.microsoft.com/office/drawing/2014/main" id="{A196B30F-9306-CA6D-2EB0-99428296A75C}"/>
                  </a:ext>
                </a:extLst>
              </p14:cNvPr>
              <p14:cNvContentPartPr/>
              <p14:nvPr/>
            </p14:nvContentPartPr>
            <p14:xfrm>
              <a:off x="2030435" y="271353"/>
              <a:ext cx="452880" cy="510840"/>
            </p14:xfrm>
          </p:contentPart>
        </mc:Choice>
        <mc:Fallback>
          <p:pic>
            <p:nvPicPr>
              <p:cNvPr id="233" name="Freihand 232">
                <a:extLst>
                  <a:ext uri="{FF2B5EF4-FFF2-40B4-BE49-F238E27FC236}">
                    <a16:creationId xmlns:a16="http://schemas.microsoft.com/office/drawing/2014/main" id="{A196B30F-9306-CA6D-2EB0-99428296A75C}"/>
                  </a:ext>
                </a:extLst>
              </p:cNvPr>
              <p:cNvPicPr/>
              <p:nvPr/>
            </p:nvPicPr>
            <p:blipFill>
              <a:blip r:embed="rId228"/>
              <a:stretch>
                <a:fillRect/>
              </a:stretch>
            </p:blipFill>
            <p:spPr>
              <a:xfrm>
                <a:off x="2021795" y="262713"/>
                <a:ext cx="47052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46" name="Freihand 245">
                <a:extLst>
                  <a:ext uri="{FF2B5EF4-FFF2-40B4-BE49-F238E27FC236}">
                    <a16:creationId xmlns:a16="http://schemas.microsoft.com/office/drawing/2014/main" id="{FCC79D96-E804-5B04-7C42-D2705D6EE9EA}"/>
                  </a:ext>
                </a:extLst>
              </p14:cNvPr>
              <p14:cNvContentPartPr/>
              <p14:nvPr/>
            </p14:nvContentPartPr>
            <p14:xfrm>
              <a:off x="918755" y="3882153"/>
              <a:ext cx="522360" cy="388440"/>
            </p14:xfrm>
          </p:contentPart>
        </mc:Choice>
        <mc:Fallback>
          <p:pic>
            <p:nvPicPr>
              <p:cNvPr id="246" name="Freihand 245">
                <a:extLst>
                  <a:ext uri="{FF2B5EF4-FFF2-40B4-BE49-F238E27FC236}">
                    <a16:creationId xmlns:a16="http://schemas.microsoft.com/office/drawing/2014/main" id="{FCC79D96-E804-5B04-7C42-D2705D6EE9EA}"/>
                  </a:ext>
                </a:extLst>
              </p:cNvPr>
              <p:cNvPicPr/>
              <p:nvPr/>
            </p:nvPicPr>
            <p:blipFill>
              <a:blip r:embed="rId230"/>
              <a:stretch>
                <a:fillRect/>
              </a:stretch>
            </p:blipFill>
            <p:spPr>
              <a:xfrm>
                <a:off x="909755" y="3873153"/>
                <a:ext cx="540000" cy="406080"/>
              </a:xfrm>
              <a:prstGeom prst="rect">
                <a:avLst/>
              </a:prstGeom>
            </p:spPr>
          </p:pic>
        </mc:Fallback>
      </mc:AlternateContent>
      <p:grpSp>
        <p:nvGrpSpPr>
          <p:cNvPr id="251" name="Gruppieren 250">
            <a:extLst>
              <a:ext uri="{FF2B5EF4-FFF2-40B4-BE49-F238E27FC236}">
                <a16:creationId xmlns:a16="http://schemas.microsoft.com/office/drawing/2014/main" id="{87C84195-5DF7-6F67-6A0F-ED7DEB7B1B35}"/>
              </a:ext>
            </a:extLst>
          </p:cNvPr>
          <p:cNvGrpSpPr/>
          <p:nvPr/>
        </p:nvGrpSpPr>
        <p:grpSpPr>
          <a:xfrm>
            <a:off x="96875" y="3429388"/>
            <a:ext cx="3722760" cy="1041120"/>
            <a:chOff x="96875" y="3429388"/>
            <a:chExt cx="3722760" cy="1041120"/>
          </a:xfrm>
        </p:grpSpPr>
        <mc:AlternateContent xmlns:mc="http://schemas.openxmlformats.org/markup-compatibility/2006">
          <mc:Choice xmlns:p14="http://schemas.microsoft.com/office/powerpoint/2010/main" Requires="p14">
            <p:contentPart p14:bwMode="auto" r:id="rId231">
              <p14:nvContentPartPr>
                <p14:cNvPr id="77" name="Freihand 76">
                  <a:extLst>
                    <a:ext uri="{FF2B5EF4-FFF2-40B4-BE49-F238E27FC236}">
                      <a16:creationId xmlns:a16="http://schemas.microsoft.com/office/drawing/2014/main" id="{51F3E81F-B2EC-A676-DEDA-9E657711A0DB}"/>
                    </a:ext>
                  </a:extLst>
                </p14:cNvPr>
                <p14:cNvContentPartPr/>
                <p14:nvPr/>
              </p14:nvContentPartPr>
              <p14:xfrm>
                <a:off x="303875" y="4189708"/>
                <a:ext cx="164160" cy="243000"/>
              </p14:xfrm>
            </p:contentPart>
          </mc:Choice>
          <mc:Fallback>
            <p:pic>
              <p:nvPicPr>
                <p:cNvPr id="77" name="Freihand 76">
                  <a:extLst>
                    <a:ext uri="{FF2B5EF4-FFF2-40B4-BE49-F238E27FC236}">
                      <a16:creationId xmlns:a16="http://schemas.microsoft.com/office/drawing/2014/main" id="{51F3E81F-B2EC-A676-DEDA-9E657711A0DB}"/>
                    </a:ext>
                  </a:extLst>
                </p:cNvPr>
                <p:cNvPicPr/>
                <p:nvPr/>
              </p:nvPicPr>
              <p:blipFill>
                <a:blip r:embed="rId232"/>
                <a:stretch>
                  <a:fillRect/>
                </a:stretch>
              </p:blipFill>
              <p:spPr>
                <a:xfrm>
                  <a:off x="295235" y="4181068"/>
                  <a:ext cx="1818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8" name="Freihand 77">
                  <a:extLst>
                    <a:ext uri="{FF2B5EF4-FFF2-40B4-BE49-F238E27FC236}">
                      <a16:creationId xmlns:a16="http://schemas.microsoft.com/office/drawing/2014/main" id="{7615C82E-E162-953F-0535-0E2D00BC31F3}"/>
                    </a:ext>
                  </a:extLst>
                </p14:cNvPr>
                <p14:cNvContentPartPr/>
                <p14:nvPr/>
              </p14:nvContentPartPr>
              <p14:xfrm>
                <a:off x="537155" y="4152268"/>
                <a:ext cx="38880" cy="232200"/>
              </p14:xfrm>
            </p:contentPart>
          </mc:Choice>
          <mc:Fallback>
            <p:pic>
              <p:nvPicPr>
                <p:cNvPr id="78" name="Freihand 77">
                  <a:extLst>
                    <a:ext uri="{FF2B5EF4-FFF2-40B4-BE49-F238E27FC236}">
                      <a16:creationId xmlns:a16="http://schemas.microsoft.com/office/drawing/2014/main" id="{7615C82E-E162-953F-0535-0E2D00BC31F3}"/>
                    </a:ext>
                  </a:extLst>
                </p:cNvPr>
                <p:cNvPicPr/>
                <p:nvPr/>
              </p:nvPicPr>
              <p:blipFill>
                <a:blip r:embed="rId234"/>
                <a:stretch>
                  <a:fillRect/>
                </a:stretch>
              </p:blipFill>
              <p:spPr>
                <a:xfrm>
                  <a:off x="528515" y="4143268"/>
                  <a:ext cx="565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9" name="Freihand 78">
                  <a:extLst>
                    <a:ext uri="{FF2B5EF4-FFF2-40B4-BE49-F238E27FC236}">
                      <a16:creationId xmlns:a16="http://schemas.microsoft.com/office/drawing/2014/main" id="{F7A7055C-76B1-4E09-0BEB-194842C26AC7}"/>
                    </a:ext>
                  </a:extLst>
                </p14:cNvPr>
                <p14:cNvContentPartPr/>
                <p14:nvPr/>
              </p14:nvContentPartPr>
              <p14:xfrm>
                <a:off x="665675" y="4198348"/>
                <a:ext cx="150480" cy="210960"/>
              </p14:xfrm>
            </p:contentPart>
          </mc:Choice>
          <mc:Fallback>
            <p:pic>
              <p:nvPicPr>
                <p:cNvPr id="79" name="Freihand 78">
                  <a:extLst>
                    <a:ext uri="{FF2B5EF4-FFF2-40B4-BE49-F238E27FC236}">
                      <a16:creationId xmlns:a16="http://schemas.microsoft.com/office/drawing/2014/main" id="{F7A7055C-76B1-4E09-0BEB-194842C26AC7}"/>
                    </a:ext>
                  </a:extLst>
                </p:cNvPr>
                <p:cNvPicPr/>
                <p:nvPr/>
              </p:nvPicPr>
              <p:blipFill>
                <a:blip r:embed="rId236"/>
                <a:stretch>
                  <a:fillRect/>
                </a:stretch>
              </p:blipFill>
              <p:spPr>
                <a:xfrm>
                  <a:off x="657035" y="4189708"/>
                  <a:ext cx="1681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0" name="Freihand 79">
                  <a:extLst>
                    <a:ext uri="{FF2B5EF4-FFF2-40B4-BE49-F238E27FC236}">
                      <a16:creationId xmlns:a16="http://schemas.microsoft.com/office/drawing/2014/main" id="{560FF7F9-2C63-2CB6-0FD5-F20985FCA69E}"/>
                    </a:ext>
                  </a:extLst>
                </p14:cNvPr>
                <p14:cNvContentPartPr/>
                <p14:nvPr/>
              </p14:nvContentPartPr>
              <p14:xfrm>
                <a:off x="893915" y="4220668"/>
                <a:ext cx="165240" cy="212400"/>
              </p14:xfrm>
            </p:contentPart>
          </mc:Choice>
          <mc:Fallback>
            <p:pic>
              <p:nvPicPr>
                <p:cNvPr id="80" name="Freihand 79">
                  <a:extLst>
                    <a:ext uri="{FF2B5EF4-FFF2-40B4-BE49-F238E27FC236}">
                      <a16:creationId xmlns:a16="http://schemas.microsoft.com/office/drawing/2014/main" id="{560FF7F9-2C63-2CB6-0FD5-F20985FCA69E}"/>
                    </a:ext>
                  </a:extLst>
                </p:cNvPr>
                <p:cNvPicPr/>
                <p:nvPr/>
              </p:nvPicPr>
              <p:blipFill>
                <a:blip r:embed="rId238"/>
                <a:stretch>
                  <a:fillRect/>
                </a:stretch>
              </p:blipFill>
              <p:spPr>
                <a:xfrm>
                  <a:off x="884915" y="4211668"/>
                  <a:ext cx="1828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1" name="Freihand 80">
                  <a:extLst>
                    <a:ext uri="{FF2B5EF4-FFF2-40B4-BE49-F238E27FC236}">
                      <a16:creationId xmlns:a16="http://schemas.microsoft.com/office/drawing/2014/main" id="{857AF234-C125-4903-9995-52B559BB7AD3}"/>
                    </a:ext>
                  </a:extLst>
                </p14:cNvPr>
                <p14:cNvContentPartPr/>
                <p14:nvPr/>
              </p14:nvContentPartPr>
              <p14:xfrm>
                <a:off x="1022075" y="4104388"/>
                <a:ext cx="198000" cy="366120"/>
              </p14:xfrm>
            </p:contentPart>
          </mc:Choice>
          <mc:Fallback>
            <p:pic>
              <p:nvPicPr>
                <p:cNvPr id="81" name="Freihand 80">
                  <a:extLst>
                    <a:ext uri="{FF2B5EF4-FFF2-40B4-BE49-F238E27FC236}">
                      <a16:creationId xmlns:a16="http://schemas.microsoft.com/office/drawing/2014/main" id="{857AF234-C125-4903-9995-52B559BB7AD3}"/>
                    </a:ext>
                  </a:extLst>
                </p:cNvPr>
                <p:cNvPicPr/>
                <p:nvPr/>
              </p:nvPicPr>
              <p:blipFill>
                <a:blip r:embed="rId240"/>
                <a:stretch>
                  <a:fillRect/>
                </a:stretch>
              </p:blipFill>
              <p:spPr>
                <a:xfrm>
                  <a:off x="1013435" y="4095388"/>
                  <a:ext cx="21564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3" name="Freihand 102">
                  <a:extLst>
                    <a:ext uri="{FF2B5EF4-FFF2-40B4-BE49-F238E27FC236}">
                      <a16:creationId xmlns:a16="http://schemas.microsoft.com/office/drawing/2014/main" id="{D6C7D38C-4884-BF2F-BADC-69C5075F1125}"/>
                    </a:ext>
                  </a:extLst>
                </p14:cNvPr>
                <p14:cNvContentPartPr/>
                <p14:nvPr/>
              </p14:nvContentPartPr>
              <p14:xfrm>
                <a:off x="1011995" y="4071628"/>
                <a:ext cx="171720" cy="16200"/>
              </p14:xfrm>
            </p:contentPart>
          </mc:Choice>
          <mc:Fallback>
            <p:pic>
              <p:nvPicPr>
                <p:cNvPr id="103" name="Freihand 102">
                  <a:extLst>
                    <a:ext uri="{FF2B5EF4-FFF2-40B4-BE49-F238E27FC236}">
                      <a16:creationId xmlns:a16="http://schemas.microsoft.com/office/drawing/2014/main" id="{D6C7D38C-4884-BF2F-BADC-69C5075F1125}"/>
                    </a:ext>
                  </a:extLst>
                </p:cNvPr>
                <p:cNvPicPr/>
                <p:nvPr/>
              </p:nvPicPr>
              <p:blipFill>
                <a:blip r:embed="rId242"/>
                <a:stretch>
                  <a:fillRect/>
                </a:stretch>
              </p:blipFill>
              <p:spPr>
                <a:xfrm>
                  <a:off x="1003355" y="4062988"/>
                  <a:ext cx="189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4" name="Freihand 103">
                  <a:extLst>
                    <a:ext uri="{FF2B5EF4-FFF2-40B4-BE49-F238E27FC236}">
                      <a16:creationId xmlns:a16="http://schemas.microsoft.com/office/drawing/2014/main" id="{9F7C830C-D1E6-E25E-9B0C-285DD431D5CC}"/>
                    </a:ext>
                  </a:extLst>
                </p14:cNvPr>
                <p14:cNvContentPartPr/>
                <p14:nvPr/>
              </p14:nvContentPartPr>
              <p14:xfrm>
                <a:off x="952955" y="4134628"/>
                <a:ext cx="54720" cy="85320"/>
              </p14:xfrm>
            </p:contentPart>
          </mc:Choice>
          <mc:Fallback>
            <p:pic>
              <p:nvPicPr>
                <p:cNvPr id="104" name="Freihand 103">
                  <a:extLst>
                    <a:ext uri="{FF2B5EF4-FFF2-40B4-BE49-F238E27FC236}">
                      <a16:creationId xmlns:a16="http://schemas.microsoft.com/office/drawing/2014/main" id="{9F7C830C-D1E6-E25E-9B0C-285DD431D5CC}"/>
                    </a:ext>
                  </a:extLst>
                </p:cNvPr>
                <p:cNvPicPr/>
                <p:nvPr/>
              </p:nvPicPr>
              <p:blipFill>
                <a:blip r:embed="rId244"/>
                <a:stretch>
                  <a:fillRect/>
                </a:stretch>
              </p:blipFill>
              <p:spPr>
                <a:xfrm>
                  <a:off x="944315" y="4125628"/>
                  <a:ext cx="72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5" name="Freihand 104">
                  <a:extLst>
                    <a:ext uri="{FF2B5EF4-FFF2-40B4-BE49-F238E27FC236}">
                      <a16:creationId xmlns:a16="http://schemas.microsoft.com/office/drawing/2014/main" id="{74348FBD-47C0-59AA-F15B-B0EEFF94BB6A}"/>
                    </a:ext>
                  </a:extLst>
                </p14:cNvPr>
                <p14:cNvContentPartPr/>
                <p14:nvPr/>
              </p14:nvContentPartPr>
              <p14:xfrm>
                <a:off x="1241675" y="3978388"/>
                <a:ext cx="42480" cy="101160"/>
              </p14:xfrm>
            </p:contentPart>
          </mc:Choice>
          <mc:Fallback>
            <p:pic>
              <p:nvPicPr>
                <p:cNvPr id="105" name="Freihand 104">
                  <a:extLst>
                    <a:ext uri="{FF2B5EF4-FFF2-40B4-BE49-F238E27FC236}">
                      <a16:creationId xmlns:a16="http://schemas.microsoft.com/office/drawing/2014/main" id="{74348FBD-47C0-59AA-F15B-B0EEFF94BB6A}"/>
                    </a:ext>
                  </a:extLst>
                </p:cNvPr>
                <p:cNvPicPr/>
                <p:nvPr/>
              </p:nvPicPr>
              <p:blipFill>
                <a:blip r:embed="rId246"/>
                <a:stretch>
                  <a:fillRect/>
                </a:stretch>
              </p:blipFill>
              <p:spPr>
                <a:xfrm>
                  <a:off x="1232675" y="3969748"/>
                  <a:ext cx="60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7" name="Freihand 106">
                  <a:extLst>
                    <a:ext uri="{FF2B5EF4-FFF2-40B4-BE49-F238E27FC236}">
                      <a16:creationId xmlns:a16="http://schemas.microsoft.com/office/drawing/2014/main" id="{2E489BA0-A512-DA57-0A7A-8BC0897B842E}"/>
                    </a:ext>
                  </a:extLst>
                </p14:cNvPr>
                <p14:cNvContentPartPr/>
                <p14:nvPr/>
              </p14:nvContentPartPr>
              <p14:xfrm>
                <a:off x="1295675" y="3992428"/>
                <a:ext cx="27720" cy="101160"/>
              </p14:xfrm>
            </p:contentPart>
          </mc:Choice>
          <mc:Fallback>
            <p:pic>
              <p:nvPicPr>
                <p:cNvPr id="107" name="Freihand 106">
                  <a:extLst>
                    <a:ext uri="{FF2B5EF4-FFF2-40B4-BE49-F238E27FC236}">
                      <a16:creationId xmlns:a16="http://schemas.microsoft.com/office/drawing/2014/main" id="{2E489BA0-A512-DA57-0A7A-8BC0897B842E}"/>
                    </a:ext>
                  </a:extLst>
                </p:cNvPr>
                <p:cNvPicPr/>
                <p:nvPr/>
              </p:nvPicPr>
              <p:blipFill>
                <a:blip r:embed="rId248"/>
                <a:stretch>
                  <a:fillRect/>
                </a:stretch>
              </p:blipFill>
              <p:spPr>
                <a:xfrm>
                  <a:off x="1286675" y="3983428"/>
                  <a:ext cx="45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6" name="Freihand 115">
                  <a:extLst>
                    <a:ext uri="{FF2B5EF4-FFF2-40B4-BE49-F238E27FC236}">
                      <a16:creationId xmlns:a16="http://schemas.microsoft.com/office/drawing/2014/main" id="{1C4FAC58-B0E2-F3DA-2A3A-0B4C925D68AD}"/>
                    </a:ext>
                  </a:extLst>
                </p14:cNvPr>
                <p14:cNvContentPartPr/>
                <p14:nvPr/>
              </p14:nvContentPartPr>
              <p14:xfrm>
                <a:off x="1291715" y="4111948"/>
                <a:ext cx="301320" cy="240840"/>
              </p14:xfrm>
            </p:contentPart>
          </mc:Choice>
          <mc:Fallback>
            <p:pic>
              <p:nvPicPr>
                <p:cNvPr id="116" name="Freihand 115">
                  <a:extLst>
                    <a:ext uri="{FF2B5EF4-FFF2-40B4-BE49-F238E27FC236}">
                      <a16:creationId xmlns:a16="http://schemas.microsoft.com/office/drawing/2014/main" id="{1C4FAC58-B0E2-F3DA-2A3A-0B4C925D68AD}"/>
                    </a:ext>
                  </a:extLst>
                </p:cNvPr>
                <p:cNvPicPr/>
                <p:nvPr/>
              </p:nvPicPr>
              <p:blipFill>
                <a:blip r:embed="rId250"/>
                <a:stretch>
                  <a:fillRect/>
                </a:stretch>
              </p:blipFill>
              <p:spPr>
                <a:xfrm>
                  <a:off x="1282715" y="4103308"/>
                  <a:ext cx="3189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7" name="Freihand 116">
                  <a:extLst>
                    <a:ext uri="{FF2B5EF4-FFF2-40B4-BE49-F238E27FC236}">
                      <a16:creationId xmlns:a16="http://schemas.microsoft.com/office/drawing/2014/main" id="{FD673C26-9E8E-65A3-2592-E3FCEDB08D06}"/>
                    </a:ext>
                  </a:extLst>
                </p14:cNvPr>
                <p14:cNvContentPartPr/>
                <p14:nvPr/>
              </p14:nvContentPartPr>
              <p14:xfrm>
                <a:off x="1249595" y="4083148"/>
                <a:ext cx="190080" cy="157680"/>
              </p14:xfrm>
            </p:contentPart>
          </mc:Choice>
          <mc:Fallback>
            <p:pic>
              <p:nvPicPr>
                <p:cNvPr id="117" name="Freihand 116">
                  <a:extLst>
                    <a:ext uri="{FF2B5EF4-FFF2-40B4-BE49-F238E27FC236}">
                      <a16:creationId xmlns:a16="http://schemas.microsoft.com/office/drawing/2014/main" id="{FD673C26-9E8E-65A3-2592-E3FCEDB08D06}"/>
                    </a:ext>
                  </a:extLst>
                </p:cNvPr>
                <p:cNvPicPr/>
                <p:nvPr/>
              </p:nvPicPr>
              <p:blipFill>
                <a:blip r:embed="rId252"/>
                <a:stretch>
                  <a:fillRect/>
                </a:stretch>
              </p:blipFill>
              <p:spPr>
                <a:xfrm>
                  <a:off x="1240955" y="4074148"/>
                  <a:ext cx="207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9" name="Freihand 118">
                  <a:extLst>
                    <a:ext uri="{FF2B5EF4-FFF2-40B4-BE49-F238E27FC236}">
                      <a16:creationId xmlns:a16="http://schemas.microsoft.com/office/drawing/2014/main" id="{B9EFB361-D207-4DAB-7CED-198AA1B18231}"/>
                    </a:ext>
                  </a:extLst>
                </p14:cNvPr>
                <p14:cNvContentPartPr/>
                <p14:nvPr/>
              </p14:nvContentPartPr>
              <p14:xfrm>
                <a:off x="1698515" y="4282228"/>
                <a:ext cx="120600" cy="131400"/>
              </p14:xfrm>
            </p:contentPart>
          </mc:Choice>
          <mc:Fallback>
            <p:pic>
              <p:nvPicPr>
                <p:cNvPr id="119" name="Freihand 118">
                  <a:extLst>
                    <a:ext uri="{FF2B5EF4-FFF2-40B4-BE49-F238E27FC236}">
                      <a16:creationId xmlns:a16="http://schemas.microsoft.com/office/drawing/2014/main" id="{B9EFB361-D207-4DAB-7CED-198AA1B18231}"/>
                    </a:ext>
                  </a:extLst>
                </p:cNvPr>
                <p:cNvPicPr/>
                <p:nvPr/>
              </p:nvPicPr>
              <p:blipFill>
                <a:blip r:embed="rId254"/>
                <a:stretch>
                  <a:fillRect/>
                </a:stretch>
              </p:blipFill>
              <p:spPr>
                <a:xfrm>
                  <a:off x="1689515" y="4273228"/>
                  <a:ext cx="138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0" name="Freihand 119">
                  <a:extLst>
                    <a:ext uri="{FF2B5EF4-FFF2-40B4-BE49-F238E27FC236}">
                      <a16:creationId xmlns:a16="http://schemas.microsoft.com/office/drawing/2014/main" id="{27DE7971-CFC2-49A2-A707-16D53D839B3F}"/>
                    </a:ext>
                  </a:extLst>
                </p14:cNvPr>
                <p14:cNvContentPartPr/>
                <p14:nvPr/>
              </p14:nvContentPartPr>
              <p14:xfrm>
                <a:off x="1855475" y="4281148"/>
                <a:ext cx="102960" cy="104760"/>
              </p14:xfrm>
            </p:contentPart>
          </mc:Choice>
          <mc:Fallback>
            <p:pic>
              <p:nvPicPr>
                <p:cNvPr id="120" name="Freihand 119">
                  <a:extLst>
                    <a:ext uri="{FF2B5EF4-FFF2-40B4-BE49-F238E27FC236}">
                      <a16:creationId xmlns:a16="http://schemas.microsoft.com/office/drawing/2014/main" id="{27DE7971-CFC2-49A2-A707-16D53D839B3F}"/>
                    </a:ext>
                  </a:extLst>
                </p:cNvPr>
                <p:cNvPicPr/>
                <p:nvPr/>
              </p:nvPicPr>
              <p:blipFill>
                <a:blip r:embed="rId256"/>
                <a:stretch>
                  <a:fillRect/>
                </a:stretch>
              </p:blipFill>
              <p:spPr>
                <a:xfrm>
                  <a:off x="1846475" y="4272508"/>
                  <a:ext cx="120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1" name="Freihand 120">
                  <a:extLst>
                    <a:ext uri="{FF2B5EF4-FFF2-40B4-BE49-F238E27FC236}">
                      <a16:creationId xmlns:a16="http://schemas.microsoft.com/office/drawing/2014/main" id="{36F76279-2287-ABC8-69A6-3CEA93A39557}"/>
                    </a:ext>
                  </a:extLst>
                </p14:cNvPr>
                <p14:cNvContentPartPr/>
                <p14:nvPr/>
              </p14:nvContentPartPr>
              <p14:xfrm>
                <a:off x="1980035" y="4291948"/>
                <a:ext cx="77400" cy="171720"/>
              </p14:xfrm>
            </p:contentPart>
          </mc:Choice>
          <mc:Fallback>
            <p:pic>
              <p:nvPicPr>
                <p:cNvPr id="121" name="Freihand 120">
                  <a:extLst>
                    <a:ext uri="{FF2B5EF4-FFF2-40B4-BE49-F238E27FC236}">
                      <a16:creationId xmlns:a16="http://schemas.microsoft.com/office/drawing/2014/main" id="{36F76279-2287-ABC8-69A6-3CEA93A39557}"/>
                    </a:ext>
                  </a:extLst>
                </p:cNvPr>
                <p:cNvPicPr/>
                <p:nvPr/>
              </p:nvPicPr>
              <p:blipFill>
                <a:blip r:embed="rId258"/>
                <a:stretch>
                  <a:fillRect/>
                </a:stretch>
              </p:blipFill>
              <p:spPr>
                <a:xfrm>
                  <a:off x="1971395" y="4283308"/>
                  <a:ext cx="95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3" name="Freihand 122">
                  <a:extLst>
                    <a:ext uri="{FF2B5EF4-FFF2-40B4-BE49-F238E27FC236}">
                      <a16:creationId xmlns:a16="http://schemas.microsoft.com/office/drawing/2014/main" id="{AB1B8BB3-08C3-5D08-EEF1-5FE335C2EFCD}"/>
                    </a:ext>
                  </a:extLst>
                </p14:cNvPr>
                <p14:cNvContentPartPr/>
                <p14:nvPr/>
              </p14:nvContentPartPr>
              <p14:xfrm>
                <a:off x="2083715" y="4143628"/>
                <a:ext cx="466200" cy="203760"/>
              </p14:xfrm>
            </p:contentPart>
          </mc:Choice>
          <mc:Fallback>
            <p:pic>
              <p:nvPicPr>
                <p:cNvPr id="123" name="Freihand 122">
                  <a:extLst>
                    <a:ext uri="{FF2B5EF4-FFF2-40B4-BE49-F238E27FC236}">
                      <a16:creationId xmlns:a16="http://schemas.microsoft.com/office/drawing/2014/main" id="{AB1B8BB3-08C3-5D08-EEF1-5FE335C2EFCD}"/>
                    </a:ext>
                  </a:extLst>
                </p:cNvPr>
                <p:cNvPicPr/>
                <p:nvPr/>
              </p:nvPicPr>
              <p:blipFill>
                <a:blip r:embed="rId260"/>
                <a:stretch>
                  <a:fillRect/>
                </a:stretch>
              </p:blipFill>
              <p:spPr>
                <a:xfrm>
                  <a:off x="2074715" y="4134988"/>
                  <a:ext cx="4838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4" name="Freihand 123">
                  <a:extLst>
                    <a:ext uri="{FF2B5EF4-FFF2-40B4-BE49-F238E27FC236}">
                      <a16:creationId xmlns:a16="http://schemas.microsoft.com/office/drawing/2014/main" id="{CF29B2F9-3D22-A4BD-18C6-3C9740675B17}"/>
                    </a:ext>
                  </a:extLst>
                </p14:cNvPr>
                <p14:cNvContentPartPr/>
                <p14:nvPr/>
              </p14:nvContentPartPr>
              <p14:xfrm>
                <a:off x="2429675" y="4132468"/>
                <a:ext cx="12600" cy="7920"/>
              </p14:xfrm>
            </p:contentPart>
          </mc:Choice>
          <mc:Fallback>
            <p:pic>
              <p:nvPicPr>
                <p:cNvPr id="124" name="Freihand 123">
                  <a:extLst>
                    <a:ext uri="{FF2B5EF4-FFF2-40B4-BE49-F238E27FC236}">
                      <a16:creationId xmlns:a16="http://schemas.microsoft.com/office/drawing/2014/main" id="{CF29B2F9-3D22-A4BD-18C6-3C9740675B17}"/>
                    </a:ext>
                  </a:extLst>
                </p:cNvPr>
                <p:cNvPicPr/>
                <p:nvPr/>
              </p:nvPicPr>
              <p:blipFill>
                <a:blip r:embed="rId262"/>
                <a:stretch>
                  <a:fillRect/>
                </a:stretch>
              </p:blipFill>
              <p:spPr>
                <a:xfrm>
                  <a:off x="2420675" y="4123468"/>
                  <a:ext cx="30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5" name="Freihand 124">
                  <a:extLst>
                    <a:ext uri="{FF2B5EF4-FFF2-40B4-BE49-F238E27FC236}">
                      <a16:creationId xmlns:a16="http://schemas.microsoft.com/office/drawing/2014/main" id="{0D7B3488-9D64-8061-8EBA-44B0102BCF56}"/>
                    </a:ext>
                  </a:extLst>
                </p14:cNvPr>
                <p14:cNvContentPartPr/>
                <p14:nvPr/>
              </p14:nvContentPartPr>
              <p14:xfrm>
                <a:off x="2692115" y="4155508"/>
                <a:ext cx="109080" cy="148320"/>
              </p14:xfrm>
            </p:contentPart>
          </mc:Choice>
          <mc:Fallback>
            <p:pic>
              <p:nvPicPr>
                <p:cNvPr id="125" name="Freihand 124">
                  <a:extLst>
                    <a:ext uri="{FF2B5EF4-FFF2-40B4-BE49-F238E27FC236}">
                      <a16:creationId xmlns:a16="http://schemas.microsoft.com/office/drawing/2014/main" id="{0D7B3488-9D64-8061-8EBA-44B0102BCF56}"/>
                    </a:ext>
                  </a:extLst>
                </p:cNvPr>
                <p:cNvPicPr/>
                <p:nvPr/>
              </p:nvPicPr>
              <p:blipFill>
                <a:blip r:embed="rId264"/>
                <a:stretch>
                  <a:fillRect/>
                </a:stretch>
              </p:blipFill>
              <p:spPr>
                <a:xfrm>
                  <a:off x="2683475" y="4146868"/>
                  <a:ext cx="126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6" name="Freihand 125">
                  <a:extLst>
                    <a:ext uri="{FF2B5EF4-FFF2-40B4-BE49-F238E27FC236}">
                      <a16:creationId xmlns:a16="http://schemas.microsoft.com/office/drawing/2014/main" id="{B851F4FD-3CF9-99D6-2DC5-516D5AB5660B}"/>
                    </a:ext>
                  </a:extLst>
                </p14:cNvPr>
                <p14:cNvContentPartPr/>
                <p14:nvPr/>
              </p14:nvContentPartPr>
              <p14:xfrm>
                <a:off x="2815235" y="4212028"/>
                <a:ext cx="79560" cy="75240"/>
              </p14:xfrm>
            </p:contentPart>
          </mc:Choice>
          <mc:Fallback>
            <p:pic>
              <p:nvPicPr>
                <p:cNvPr id="126" name="Freihand 125">
                  <a:extLst>
                    <a:ext uri="{FF2B5EF4-FFF2-40B4-BE49-F238E27FC236}">
                      <a16:creationId xmlns:a16="http://schemas.microsoft.com/office/drawing/2014/main" id="{B851F4FD-3CF9-99D6-2DC5-516D5AB5660B}"/>
                    </a:ext>
                  </a:extLst>
                </p:cNvPr>
                <p:cNvPicPr/>
                <p:nvPr/>
              </p:nvPicPr>
              <p:blipFill>
                <a:blip r:embed="rId266"/>
                <a:stretch>
                  <a:fillRect/>
                </a:stretch>
              </p:blipFill>
              <p:spPr>
                <a:xfrm>
                  <a:off x="2806595" y="4203388"/>
                  <a:ext cx="97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7" name="Freihand 126">
                  <a:extLst>
                    <a:ext uri="{FF2B5EF4-FFF2-40B4-BE49-F238E27FC236}">
                      <a16:creationId xmlns:a16="http://schemas.microsoft.com/office/drawing/2014/main" id="{736AC241-E4F7-71A3-16F2-90E53BE741C8}"/>
                    </a:ext>
                  </a:extLst>
                </p14:cNvPr>
                <p14:cNvContentPartPr/>
                <p14:nvPr/>
              </p14:nvContentPartPr>
              <p14:xfrm>
                <a:off x="2923955" y="4213468"/>
                <a:ext cx="80640" cy="221760"/>
              </p14:xfrm>
            </p:contentPart>
          </mc:Choice>
          <mc:Fallback>
            <p:pic>
              <p:nvPicPr>
                <p:cNvPr id="127" name="Freihand 126">
                  <a:extLst>
                    <a:ext uri="{FF2B5EF4-FFF2-40B4-BE49-F238E27FC236}">
                      <a16:creationId xmlns:a16="http://schemas.microsoft.com/office/drawing/2014/main" id="{736AC241-E4F7-71A3-16F2-90E53BE741C8}"/>
                    </a:ext>
                  </a:extLst>
                </p:cNvPr>
                <p:cNvPicPr/>
                <p:nvPr/>
              </p:nvPicPr>
              <p:blipFill>
                <a:blip r:embed="rId268"/>
                <a:stretch>
                  <a:fillRect/>
                </a:stretch>
              </p:blipFill>
              <p:spPr>
                <a:xfrm>
                  <a:off x="2915315" y="4204468"/>
                  <a:ext cx="982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8" name="Freihand 127">
                  <a:extLst>
                    <a:ext uri="{FF2B5EF4-FFF2-40B4-BE49-F238E27FC236}">
                      <a16:creationId xmlns:a16="http://schemas.microsoft.com/office/drawing/2014/main" id="{4829E755-00A3-0CC2-66CC-D17C7F36027F}"/>
                    </a:ext>
                  </a:extLst>
                </p14:cNvPr>
                <p14:cNvContentPartPr/>
                <p14:nvPr/>
              </p14:nvContentPartPr>
              <p14:xfrm>
                <a:off x="3045635" y="4200868"/>
                <a:ext cx="185400" cy="90720"/>
              </p14:xfrm>
            </p:contentPart>
          </mc:Choice>
          <mc:Fallback>
            <p:pic>
              <p:nvPicPr>
                <p:cNvPr id="128" name="Freihand 127">
                  <a:extLst>
                    <a:ext uri="{FF2B5EF4-FFF2-40B4-BE49-F238E27FC236}">
                      <a16:creationId xmlns:a16="http://schemas.microsoft.com/office/drawing/2014/main" id="{4829E755-00A3-0CC2-66CC-D17C7F36027F}"/>
                    </a:ext>
                  </a:extLst>
                </p:cNvPr>
                <p:cNvPicPr/>
                <p:nvPr/>
              </p:nvPicPr>
              <p:blipFill>
                <a:blip r:embed="rId270"/>
                <a:stretch>
                  <a:fillRect/>
                </a:stretch>
              </p:blipFill>
              <p:spPr>
                <a:xfrm>
                  <a:off x="3036995" y="4192228"/>
                  <a:ext cx="203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9" name="Freihand 128">
                  <a:extLst>
                    <a:ext uri="{FF2B5EF4-FFF2-40B4-BE49-F238E27FC236}">
                      <a16:creationId xmlns:a16="http://schemas.microsoft.com/office/drawing/2014/main" id="{4C077537-5EFC-DD72-AC3F-256026124285}"/>
                    </a:ext>
                  </a:extLst>
                </p14:cNvPr>
                <p14:cNvContentPartPr/>
                <p14:nvPr/>
              </p14:nvContentPartPr>
              <p14:xfrm>
                <a:off x="3283955" y="4160548"/>
                <a:ext cx="296640" cy="133920"/>
              </p14:xfrm>
            </p:contentPart>
          </mc:Choice>
          <mc:Fallback>
            <p:pic>
              <p:nvPicPr>
                <p:cNvPr id="129" name="Freihand 128">
                  <a:extLst>
                    <a:ext uri="{FF2B5EF4-FFF2-40B4-BE49-F238E27FC236}">
                      <a16:creationId xmlns:a16="http://schemas.microsoft.com/office/drawing/2014/main" id="{4C077537-5EFC-DD72-AC3F-256026124285}"/>
                    </a:ext>
                  </a:extLst>
                </p:cNvPr>
                <p:cNvPicPr/>
                <p:nvPr/>
              </p:nvPicPr>
              <p:blipFill>
                <a:blip r:embed="rId272"/>
                <a:stretch>
                  <a:fillRect/>
                </a:stretch>
              </p:blipFill>
              <p:spPr>
                <a:xfrm>
                  <a:off x="3274955" y="4151908"/>
                  <a:ext cx="314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0" name="Freihand 129">
                  <a:extLst>
                    <a:ext uri="{FF2B5EF4-FFF2-40B4-BE49-F238E27FC236}">
                      <a16:creationId xmlns:a16="http://schemas.microsoft.com/office/drawing/2014/main" id="{F7CD6B6F-A2C0-E958-63BB-E22BA3841CC3}"/>
                    </a:ext>
                  </a:extLst>
                </p14:cNvPr>
                <p14:cNvContentPartPr/>
                <p14:nvPr/>
              </p14:nvContentPartPr>
              <p14:xfrm>
                <a:off x="3625235" y="4199428"/>
                <a:ext cx="52560" cy="66600"/>
              </p14:xfrm>
            </p:contentPart>
          </mc:Choice>
          <mc:Fallback>
            <p:pic>
              <p:nvPicPr>
                <p:cNvPr id="130" name="Freihand 129">
                  <a:extLst>
                    <a:ext uri="{FF2B5EF4-FFF2-40B4-BE49-F238E27FC236}">
                      <a16:creationId xmlns:a16="http://schemas.microsoft.com/office/drawing/2014/main" id="{F7CD6B6F-A2C0-E958-63BB-E22BA3841CC3}"/>
                    </a:ext>
                  </a:extLst>
                </p:cNvPr>
                <p:cNvPicPr/>
                <p:nvPr/>
              </p:nvPicPr>
              <p:blipFill>
                <a:blip r:embed="rId274"/>
                <a:stretch>
                  <a:fillRect/>
                </a:stretch>
              </p:blipFill>
              <p:spPr>
                <a:xfrm>
                  <a:off x="3616235" y="4190788"/>
                  <a:ext cx="70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1" name="Freihand 130">
                  <a:extLst>
                    <a:ext uri="{FF2B5EF4-FFF2-40B4-BE49-F238E27FC236}">
                      <a16:creationId xmlns:a16="http://schemas.microsoft.com/office/drawing/2014/main" id="{4494455B-D5C6-4748-4EEA-BDACA7973210}"/>
                    </a:ext>
                  </a:extLst>
                </p14:cNvPr>
                <p14:cNvContentPartPr/>
                <p14:nvPr/>
              </p14:nvContentPartPr>
              <p14:xfrm>
                <a:off x="3716315" y="4182868"/>
                <a:ext cx="103320" cy="103320"/>
              </p14:xfrm>
            </p:contentPart>
          </mc:Choice>
          <mc:Fallback>
            <p:pic>
              <p:nvPicPr>
                <p:cNvPr id="131" name="Freihand 130">
                  <a:extLst>
                    <a:ext uri="{FF2B5EF4-FFF2-40B4-BE49-F238E27FC236}">
                      <a16:creationId xmlns:a16="http://schemas.microsoft.com/office/drawing/2014/main" id="{4494455B-D5C6-4748-4EEA-BDACA7973210}"/>
                    </a:ext>
                  </a:extLst>
                </p:cNvPr>
                <p:cNvPicPr/>
                <p:nvPr/>
              </p:nvPicPr>
              <p:blipFill>
                <a:blip r:embed="rId276"/>
                <a:stretch>
                  <a:fillRect/>
                </a:stretch>
              </p:blipFill>
              <p:spPr>
                <a:xfrm>
                  <a:off x="3707675" y="4174228"/>
                  <a:ext cx="120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3" name="Freihand 112">
                  <a:extLst>
                    <a:ext uri="{FF2B5EF4-FFF2-40B4-BE49-F238E27FC236}">
                      <a16:creationId xmlns:a16="http://schemas.microsoft.com/office/drawing/2014/main" id="{D077BBF7-C37E-A5E7-4BA4-009B52A1DDAB}"/>
                    </a:ext>
                  </a:extLst>
                </p14:cNvPr>
                <p14:cNvContentPartPr/>
                <p14:nvPr/>
              </p14:nvContentPartPr>
              <p14:xfrm>
                <a:off x="812555" y="3517948"/>
                <a:ext cx="687240" cy="64800"/>
              </p14:xfrm>
            </p:contentPart>
          </mc:Choice>
          <mc:Fallback>
            <p:pic>
              <p:nvPicPr>
                <p:cNvPr id="113" name="Freihand 112">
                  <a:extLst>
                    <a:ext uri="{FF2B5EF4-FFF2-40B4-BE49-F238E27FC236}">
                      <a16:creationId xmlns:a16="http://schemas.microsoft.com/office/drawing/2014/main" id="{D077BBF7-C37E-A5E7-4BA4-009B52A1DDAB}"/>
                    </a:ext>
                  </a:extLst>
                </p:cNvPr>
                <p:cNvPicPr/>
                <p:nvPr/>
              </p:nvPicPr>
              <p:blipFill>
                <a:blip r:embed="rId278"/>
                <a:stretch>
                  <a:fillRect/>
                </a:stretch>
              </p:blipFill>
              <p:spPr>
                <a:xfrm>
                  <a:off x="803915" y="3509308"/>
                  <a:ext cx="704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4" name="Freihand 113">
                  <a:extLst>
                    <a:ext uri="{FF2B5EF4-FFF2-40B4-BE49-F238E27FC236}">
                      <a16:creationId xmlns:a16="http://schemas.microsoft.com/office/drawing/2014/main" id="{C006D244-ED7D-62E1-C127-021FECF8F46B}"/>
                    </a:ext>
                  </a:extLst>
                </p14:cNvPr>
                <p14:cNvContentPartPr/>
                <p14:nvPr/>
              </p14:nvContentPartPr>
              <p14:xfrm>
                <a:off x="653795" y="3429388"/>
                <a:ext cx="241560" cy="236520"/>
              </p14:xfrm>
            </p:contentPart>
          </mc:Choice>
          <mc:Fallback>
            <p:pic>
              <p:nvPicPr>
                <p:cNvPr id="114" name="Freihand 113">
                  <a:extLst>
                    <a:ext uri="{FF2B5EF4-FFF2-40B4-BE49-F238E27FC236}">
                      <a16:creationId xmlns:a16="http://schemas.microsoft.com/office/drawing/2014/main" id="{C006D244-ED7D-62E1-C127-021FECF8F46B}"/>
                    </a:ext>
                  </a:extLst>
                </p:cNvPr>
                <p:cNvPicPr/>
                <p:nvPr/>
              </p:nvPicPr>
              <p:blipFill>
                <a:blip r:embed="rId280"/>
                <a:stretch>
                  <a:fillRect/>
                </a:stretch>
              </p:blipFill>
              <p:spPr>
                <a:xfrm>
                  <a:off x="645155" y="3420388"/>
                  <a:ext cx="2592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5" name="Freihand 234">
                  <a:extLst>
                    <a:ext uri="{FF2B5EF4-FFF2-40B4-BE49-F238E27FC236}">
                      <a16:creationId xmlns:a16="http://schemas.microsoft.com/office/drawing/2014/main" id="{6564C5C3-4797-4AC5-1BBE-1910B3285791}"/>
                    </a:ext>
                  </a:extLst>
                </p14:cNvPr>
                <p14:cNvContentPartPr/>
                <p14:nvPr/>
              </p14:nvContentPartPr>
              <p14:xfrm>
                <a:off x="668915" y="4034073"/>
                <a:ext cx="127440" cy="168840"/>
              </p14:xfrm>
            </p:contentPart>
          </mc:Choice>
          <mc:Fallback>
            <p:pic>
              <p:nvPicPr>
                <p:cNvPr id="235" name="Freihand 234">
                  <a:extLst>
                    <a:ext uri="{FF2B5EF4-FFF2-40B4-BE49-F238E27FC236}">
                      <a16:creationId xmlns:a16="http://schemas.microsoft.com/office/drawing/2014/main" id="{6564C5C3-4797-4AC5-1BBE-1910B3285791}"/>
                    </a:ext>
                  </a:extLst>
                </p:cNvPr>
                <p:cNvPicPr/>
                <p:nvPr/>
              </p:nvPicPr>
              <p:blipFill>
                <a:blip r:embed="rId282"/>
                <a:stretch>
                  <a:fillRect/>
                </a:stretch>
              </p:blipFill>
              <p:spPr>
                <a:xfrm>
                  <a:off x="659915" y="4025073"/>
                  <a:ext cx="145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6" name="Freihand 235">
                  <a:extLst>
                    <a:ext uri="{FF2B5EF4-FFF2-40B4-BE49-F238E27FC236}">
                      <a16:creationId xmlns:a16="http://schemas.microsoft.com/office/drawing/2014/main" id="{C775089C-70F5-840C-2548-56D418091961}"/>
                    </a:ext>
                  </a:extLst>
                </p14:cNvPr>
                <p14:cNvContentPartPr/>
                <p14:nvPr/>
              </p14:nvContentPartPr>
              <p14:xfrm>
                <a:off x="613115" y="4181313"/>
                <a:ext cx="51480" cy="98280"/>
              </p14:xfrm>
            </p:contentPart>
          </mc:Choice>
          <mc:Fallback>
            <p:pic>
              <p:nvPicPr>
                <p:cNvPr id="236" name="Freihand 235">
                  <a:extLst>
                    <a:ext uri="{FF2B5EF4-FFF2-40B4-BE49-F238E27FC236}">
                      <a16:creationId xmlns:a16="http://schemas.microsoft.com/office/drawing/2014/main" id="{C775089C-70F5-840C-2548-56D418091961}"/>
                    </a:ext>
                  </a:extLst>
                </p:cNvPr>
                <p:cNvPicPr/>
                <p:nvPr/>
              </p:nvPicPr>
              <p:blipFill>
                <a:blip r:embed="rId284"/>
                <a:stretch>
                  <a:fillRect/>
                </a:stretch>
              </p:blipFill>
              <p:spPr>
                <a:xfrm>
                  <a:off x="604115" y="4172673"/>
                  <a:ext cx="69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7" name="Freihand 236">
                  <a:extLst>
                    <a:ext uri="{FF2B5EF4-FFF2-40B4-BE49-F238E27FC236}">
                      <a16:creationId xmlns:a16="http://schemas.microsoft.com/office/drawing/2014/main" id="{2276D100-8BE3-E45F-FFED-69226250CFB6}"/>
                    </a:ext>
                  </a:extLst>
                </p14:cNvPr>
                <p14:cNvContentPartPr/>
                <p14:nvPr/>
              </p14:nvContentPartPr>
              <p14:xfrm>
                <a:off x="798155" y="3934353"/>
                <a:ext cx="59760" cy="110880"/>
              </p14:xfrm>
            </p:contentPart>
          </mc:Choice>
          <mc:Fallback>
            <p:pic>
              <p:nvPicPr>
                <p:cNvPr id="237" name="Freihand 236">
                  <a:extLst>
                    <a:ext uri="{FF2B5EF4-FFF2-40B4-BE49-F238E27FC236}">
                      <a16:creationId xmlns:a16="http://schemas.microsoft.com/office/drawing/2014/main" id="{2276D100-8BE3-E45F-FFED-69226250CFB6}"/>
                    </a:ext>
                  </a:extLst>
                </p:cNvPr>
                <p:cNvPicPr/>
                <p:nvPr/>
              </p:nvPicPr>
              <p:blipFill>
                <a:blip r:embed="rId286"/>
                <a:stretch>
                  <a:fillRect/>
                </a:stretch>
              </p:blipFill>
              <p:spPr>
                <a:xfrm>
                  <a:off x="789155" y="3925353"/>
                  <a:ext cx="77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8" name="Freihand 237">
                  <a:extLst>
                    <a:ext uri="{FF2B5EF4-FFF2-40B4-BE49-F238E27FC236}">
                      <a16:creationId xmlns:a16="http://schemas.microsoft.com/office/drawing/2014/main" id="{EF555AFA-53D0-BB94-5F28-6F397F0248EE}"/>
                    </a:ext>
                  </a:extLst>
                </p14:cNvPr>
                <p14:cNvContentPartPr/>
                <p14:nvPr/>
              </p14:nvContentPartPr>
              <p14:xfrm>
                <a:off x="397835" y="3928233"/>
                <a:ext cx="212760" cy="143280"/>
              </p14:xfrm>
            </p:contentPart>
          </mc:Choice>
          <mc:Fallback>
            <p:pic>
              <p:nvPicPr>
                <p:cNvPr id="238" name="Freihand 237">
                  <a:extLst>
                    <a:ext uri="{FF2B5EF4-FFF2-40B4-BE49-F238E27FC236}">
                      <a16:creationId xmlns:a16="http://schemas.microsoft.com/office/drawing/2014/main" id="{EF555AFA-53D0-BB94-5F28-6F397F0248EE}"/>
                    </a:ext>
                  </a:extLst>
                </p:cNvPr>
                <p:cNvPicPr/>
                <p:nvPr/>
              </p:nvPicPr>
              <p:blipFill>
                <a:blip r:embed="rId288"/>
                <a:stretch>
                  <a:fillRect/>
                </a:stretch>
              </p:blipFill>
              <p:spPr>
                <a:xfrm>
                  <a:off x="389195" y="3919593"/>
                  <a:ext cx="230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9" name="Freihand 238">
                  <a:extLst>
                    <a:ext uri="{FF2B5EF4-FFF2-40B4-BE49-F238E27FC236}">
                      <a16:creationId xmlns:a16="http://schemas.microsoft.com/office/drawing/2014/main" id="{BA1729E5-1263-B284-9657-0CC5186091C4}"/>
                    </a:ext>
                  </a:extLst>
                </p14:cNvPr>
                <p14:cNvContentPartPr/>
                <p14:nvPr/>
              </p14:nvContentPartPr>
              <p14:xfrm>
                <a:off x="467675" y="3975753"/>
                <a:ext cx="124560" cy="145800"/>
              </p14:xfrm>
            </p:contentPart>
          </mc:Choice>
          <mc:Fallback>
            <p:pic>
              <p:nvPicPr>
                <p:cNvPr id="239" name="Freihand 238">
                  <a:extLst>
                    <a:ext uri="{FF2B5EF4-FFF2-40B4-BE49-F238E27FC236}">
                      <a16:creationId xmlns:a16="http://schemas.microsoft.com/office/drawing/2014/main" id="{BA1729E5-1263-B284-9657-0CC5186091C4}"/>
                    </a:ext>
                  </a:extLst>
                </p:cNvPr>
                <p:cNvPicPr/>
                <p:nvPr/>
              </p:nvPicPr>
              <p:blipFill>
                <a:blip r:embed="rId290"/>
                <a:stretch>
                  <a:fillRect/>
                </a:stretch>
              </p:blipFill>
              <p:spPr>
                <a:xfrm>
                  <a:off x="458675" y="3966753"/>
                  <a:ext cx="142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40" name="Freihand 239">
                  <a:extLst>
                    <a:ext uri="{FF2B5EF4-FFF2-40B4-BE49-F238E27FC236}">
                      <a16:creationId xmlns:a16="http://schemas.microsoft.com/office/drawing/2014/main" id="{219B012C-2E89-C814-C922-B2973649B0E2}"/>
                    </a:ext>
                  </a:extLst>
                </p14:cNvPr>
                <p14:cNvContentPartPr/>
                <p14:nvPr/>
              </p14:nvContentPartPr>
              <p14:xfrm>
                <a:off x="96875" y="3742473"/>
                <a:ext cx="96840" cy="232560"/>
              </p14:xfrm>
            </p:contentPart>
          </mc:Choice>
          <mc:Fallback>
            <p:pic>
              <p:nvPicPr>
                <p:cNvPr id="240" name="Freihand 239">
                  <a:extLst>
                    <a:ext uri="{FF2B5EF4-FFF2-40B4-BE49-F238E27FC236}">
                      <a16:creationId xmlns:a16="http://schemas.microsoft.com/office/drawing/2014/main" id="{219B012C-2E89-C814-C922-B2973649B0E2}"/>
                    </a:ext>
                  </a:extLst>
                </p:cNvPr>
                <p:cNvPicPr/>
                <p:nvPr/>
              </p:nvPicPr>
              <p:blipFill>
                <a:blip r:embed="rId292"/>
                <a:stretch>
                  <a:fillRect/>
                </a:stretch>
              </p:blipFill>
              <p:spPr>
                <a:xfrm>
                  <a:off x="88235" y="3733833"/>
                  <a:ext cx="1144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41" name="Freihand 240">
                  <a:extLst>
                    <a:ext uri="{FF2B5EF4-FFF2-40B4-BE49-F238E27FC236}">
                      <a16:creationId xmlns:a16="http://schemas.microsoft.com/office/drawing/2014/main" id="{943A4882-3D9F-0603-DF20-B642E53F1C68}"/>
                    </a:ext>
                  </a:extLst>
                </p14:cNvPr>
                <p14:cNvContentPartPr/>
                <p14:nvPr/>
              </p14:nvContentPartPr>
              <p14:xfrm>
                <a:off x="227915" y="3732393"/>
                <a:ext cx="45720" cy="79920"/>
              </p14:xfrm>
            </p:contentPart>
          </mc:Choice>
          <mc:Fallback>
            <p:pic>
              <p:nvPicPr>
                <p:cNvPr id="241" name="Freihand 240">
                  <a:extLst>
                    <a:ext uri="{FF2B5EF4-FFF2-40B4-BE49-F238E27FC236}">
                      <a16:creationId xmlns:a16="http://schemas.microsoft.com/office/drawing/2014/main" id="{943A4882-3D9F-0603-DF20-B642E53F1C68}"/>
                    </a:ext>
                  </a:extLst>
                </p:cNvPr>
                <p:cNvPicPr/>
                <p:nvPr/>
              </p:nvPicPr>
              <p:blipFill>
                <a:blip r:embed="rId294"/>
                <a:stretch>
                  <a:fillRect/>
                </a:stretch>
              </p:blipFill>
              <p:spPr>
                <a:xfrm>
                  <a:off x="219275" y="3723393"/>
                  <a:ext cx="63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2" name="Freihand 241">
                  <a:extLst>
                    <a:ext uri="{FF2B5EF4-FFF2-40B4-BE49-F238E27FC236}">
                      <a16:creationId xmlns:a16="http://schemas.microsoft.com/office/drawing/2014/main" id="{4317CE00-26C8-41EC-EB90-1C74C658D4EE}"/>
                    </a:ext>
                  </a:extLst>
                </p14:cNvPr>
                <p14:cNvContentPartPr/>
                <p14:nvPr/>
              </p14:nvContentPartPr>
              <p14:xfrm>
                <a:off x="300995" y="3709713"/>
                <a:ext cx="84600" cy="113400"/>
              </p14:xfrm>
            </p:contentPart>
          </mc:Choice>
          <mc:Fallback>
            <p:pic>
              <p:nvPicPr>
                <p:cNvPr id="242" name="Freihand 241">
                  <a:extLst>
                    <a:ext uri="{FF2B5EF4-FFF2-40B4-BE49-F238E27FC236}">
                      <a16:creationId xmlns:a16="http://schemas.microsoft.com/office/drawing/2014/main" id="{4317CE00-26C8-41EC-EB90-1C74C658D4EE}"/>
                    </a:ext>
                  </a:extLst>
                </p:cNvPr>
                <p:cNvPicPr/>
                <p:nvPr/>
              </p:nvPicPr>
              <p:blipFill>
                <a:blip r:embed="rId296"/>
                <a:stretch>
                  <a:fillRect/>
                </a:stretch>
              </p:blipFill>
              <p:spPr>
                <a:xfrm>
                  <a:off x="292355" y="3700713"/>
                  <a:ext cx="102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43" name="Freihand 242">
                  <a:extLst>
                    <a:ext uri="{FF2B5EF4-FFF2-40B4-BE49-F238E27FC236}">
                      <a16:creationId xmlns:a16="http://schemas.microsoft.com/office/drawing/2014/main" id="{2C34441C-C23C-A15B-34A6-8647A0C6B050}"/>
                    </a:ext>
                  </a:extLst>
                </p14:cNvPr>
                <p14:cNvContentPartPr/>
                <p14:nvPr/>
              </p14:nvContentPartPr>
              <p14:xfrm>
                <a:off x="344555" y="3619353"/>
                <a:ext cx="13680" cy="31320"/>
              </p14:xfrm>
            </p:contentPart>
          </mc:Choice>
          <mc:Fallback>
            <p:pic>
              <p:nvPicPr>
                <p:cNvPr id="243" name="Freihand 242">
                  <a:extLst>
                    <a:ext uri="{FF2B5EF4-FFF2-40B4-BE49-F238E27FC236}">
                      <a16:creationId xmlns:a16="http://schemas.microsoft.com/office/drawing/2014/main" id="{2C34441C-C23C-A15B-34A6-8647A0C6B050}"/>
                    </a:ext>
                  </a:extLst>
                </p:cNvPr>
                <p:cNvPicPr/>
                <p:nvPr/>
              </p:nvPicPr>
              <p:blipFill>
                <a:blip r:embed="rId298"/>
                <a:stretch>
                  <a:fillRect/>
                </a:stretch>
              </p:blipFill>
              <p:spPr>
                <a:xfrm>
                  <a:off x="335555" y="3610353"/>
                  <a:ext cx="31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44" name="Freihand 243">
                  <a:extLst>
                    <a:ext uri="{FF2B5EF4-FFF2-40B4-BE49-F238E27FC236}">
                      <a16:creationId xmlns:a16="http://schemas.microsoft.com/office/drawing/2014/main" id="{BFB2F184-8B00-3AA1-16EF-1A34F16E1BFD}"/>
                    </a:ext>
                  </a:extLst>
                </p14:cNvPr>
                <p14:cNvContentPartPr/>
                <p14:nvPr/>
              </p14:nvContentPartPr>
              <p14:xfrm>
                <a:off x="426995" y="3590913"/>
                <a:ext cx="281880" cy="193320"/>
              </p14:xfrm>
            </p:contentPart>
          </mc:Choice>
          <mc:Fallback>
            <p:pic>
              <p:nvPicPr>
                <p:cNvPr id="244" name="Freihand 243">
                  <a:extLst>
                    <a:ext uri="{FF2B5EF4-FFF2-40B4-BE49-F238E27FC236}">
                      <a16:creationId xmlns:a16="http://schemas.microsoft.com/office/drawing/2014/main" id="{BFB2F184-8B00-3AA1-16EF-1A34F16E1BFD}"/>
                    </a:ext>
                  </a:extLst>
                </p:cNvPr>
                <p:cNvPicPr/>
                <p:nvPr/>
              </p:nvPicPr>
              <p:blipFill>
                <a:blip r:embed="rId300"/>
                <a:stretch>
                  <a:fillRect/>
                </a:stretch>
              </p:blipFill>
              <p:spPr>
                <a:xfrm>
                  <a:off x="418355" y="3581913"/>
                  <a:ext cx="299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48" name="Freihand 247">
                  <a:extLst>
                    <a:ext uri="{FF2B5EF4-FFF2-40B4-BE49-F238E27FC236}">
                      <a16:creationId xmlns:a16="http://schemas.microsoft.com/office/drawing/2014/main" id="{30A90EAC-B184-189D-A7C8-F1FD76FB03B9}"/>
                    </a:ext>
                  </a:extLst>
                </p14:cNvPr>
                <p14:cNvContentPartPr/>
                <p14:nvPr/>
              </p14:nvContentPartPr>
              <p14:xfrm>
                <a:off x="377315" y="3902673"/>
                <a:ext cx="182520" cy="131400"/>
              </p14:xfrm>
            </p:contentPart>
          </mc:Choice>
          <mc:Fallback>
            <p:pic>
              <p:nvPicPr>
                <p:cNvPr id="248" name="Freihand 247">
                  <a:extLst>
                    <a:ext uri="{FF2B5EF4-FFF2-40B4-BE49-F238E27FC236}">
                      <a16:creationId xmlns:a16="http://schemas.microsoft.com/office/drawing/2014/main" id="{30A90EAC-B184-189D-A7C8-F1FD76FB03B9}"/>
                    </a:ext>
                  </a:extLst>
                </p:cNvPr>
                <p:cNvPicPr/>
                <p:nvPr/>
              </p:nvPicPr>
              <p:blipFill>
                <a:blip r:embed="rId302"/>
                <a:stretch>
                  <a:fillRect/>
                </a:stretch>
              </p:blipFill>
              <p:spPr>
                <a:xfrm>
                  <a:off x="368675" y="3893673"/>
                  <a:ext cx="200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49" name="Freihand 248">
                  <a:extLst>
                    <a:ext uri="{FF2B5EF4-FFF2-40B4-BE49-F238E27FC236}">
                      <a16:creationId xmlns:a16="http://schemas.microsoft.com/office/drawing/2014/main" id="{4AE8A121-87B3-0831-1775-78C7A79FE271}"/>
                    </a:ext>
                  </a:extLst>
                </p14:cNvPr>
                <p14:cNvContentPartPr/>
                <p14:nvPr/>
              </p14:nvContentPartPr>
              <p14:xfrm>
                <a:off x="449315" y="3921753"/>
                <a:ext cx="165600" cy="187200"/>
              </p14:xfrm>
            </p:contentPart>
          </mc:Choice>
          <mc:Fallback>
            <p:pic>
              <p:nvPicPr>
                <p:cNvPr id="249" name="Freihand 248">
                  <a:extLst>
                    <a:ext uri="{FF2B5EF4-FFF2-40B4-BE49-F238E27FC236}">
                      <a16:creationId xmlns:a16="http://schemas.microsoft.com/office/drawing/2014/main" id="{4AE8A121-87B3-0831-1775-78C7A79FE271}"/>
                    </a:ext>
                  </a:extLst>
                </p:cNvPr>
                <p:cNvPicPr/>
                <p:nvPr/>
              </p:nvPicPr>
              <p:blipFill>
                <a:blip r:embed="rId304"/>
                <a:stretch>
                  <a:fillRect/>
                </a:stretch>
              </p:blipFill>
              <p:spPr>
                <a:xfrm>
                  <a:off x="440315" y="3913113"/>
                  <a:ext cx="183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50" name="Freihand 249">
                  <a:extLst>
                    <a:ext uri="{FF2B5EF4-FFF2-40B4-BE49-F238E27FC236}">
                      <a16:creationId xmlns:a16="http://schemas.microsoft.com/office/drawing/2014/main" id="{DEF61579-C2EE-477A-93EC-874AAAE17E75}"/>
                    </a:ext>
                  </a:extLst>
                </p14:cNvPr>
                <p14:cNvContentPartPr/>
                <p14:nvPr/>
              </p14:nvContentPartPr>
              <p14:xfrm>
                <a:off x="612395" y="3956313"/>
                <a:ext cx="204120" cy="293400"/>
              </p14:xfrm>
            </p:contentPart>
          </mc:Choice>
          <mc:Fallback>
            <p:pic>
              <p:nvPicPr>
                <p:cNvPr id="250" name="Freihand 249">
                  <a:extLst>
                    <a:ext uri="{FF2B5EF4-FFF2-40B4-BE49-F238E27FC236}">
                      <a16:creationId xmlns:a16="http://schemas.microsoft.com/office/drawing/2014/main" id="{DEF61579-C2EE-477A-93EC-874AAAE17E75}"/>
                    </a:ext>
                  </a:extLst>
                </p:cNvPr>
                <p:cNvPicPr/>
                <p:nvPr/>
              </p:nvPicPr>
              <p:blipFill>
                <a:blip r:embed="rId306"/>
                <a:stretch>
                  <a:fillRect/>
                </a:stretch>
              </p:blipFill>
              <p:spPr>
                <a:xfrm>
                  <a:off x="603395" y="3947313"/>
                  <a:ext cx="221760" cy="311040"/>
                </a:xfrm>
                <a:prstGeom prst="rect">
                  <a:avLst/>
                </a:prstGeom>
              </p:spPr>
            </p:pic>
          </mc:Fallback>
        </mc:AlternateContent>
      </p:grpSp>
      <p:grpSp>
        <p:nvGrpSpPr>
          <p:cNvPr id="253" name="Gruppieren 252">
            <a:extLst>
              <a:ext uri="{FF2B5EF4-FFF2-40B4-BE49-F238E27FC236}">
                <a16:creationId xmlns:a16="http://schemas.microsoft.com/office/drawing/2014/main" id="{4BD2ADF3-DB64-DDEC-28DF-C9E5D185706F}"/>
              </a:ext>
            </a:extLst>
          </p:cNvPr>
          <p:cNvGrpSpPr/>
          <p:nvPr/>
        </p:nvGrpSpPr>
        <p:grpSpPr>
          <a:xfrm>
            <a:off x="3766355" y="2511748"/>
            <a:ext cx="915480" cy="1212840"/>
            <a:chOff x="3766355" y="2511748"/>
            <a:chExt cx="915480" cy="1212840"/>
          </a:xfrm>
        </p:grpSpPr>
        <mc:AlternateContent xmlns:mc="http://schemas.openxmlformats.org/markup-compatibility/2006">
          <mc:Choice xmlns:p14="http://schemas.microsoft.com/office/powerpoint/2010/main" Requires="p14">
            <p:contentPart p14:bwMode="auto" r:id="rId307">
              <p14:nvContentPartPr>
                <p14:cNvPr id="16" name="Freihand 15">
                  <a:extLst>
                    <a:ext uri="{FF2B5EF4-FFF2-40B4-BE49-F238E27FC236}">
                      <a16:creationId xmlns:a16="http://schemas.microsoft.com/office/drawing/2014/main" id="{6B141536-6481-527D-90C5-BEA078930505}"/>
                    </a:ext>
                  </a:extLst>
                </p14:cNvPr>
                <p14:cNvContentPartPr/>
                <p14:nvPr/>
              </p14:nvContentPartPr>
              <p14:xfrm>
                <a:off x="3946355" y="3354868"/>
                <a:ext cx="192960" cy="369720"/>
              </p14:xfrm>
            </p:contentPart>
          </mc:Choice>
          <mc:Fallback>
            <p:pic>
              <p:nvPicPr>
                <p:cNvPr id="16" name="Freihand 15">
                  <a:extLst>
                    <a:ext uri="{FF2B5EF4-FFF2-40B4-BE49-F238E27FC236}">
                      <a16:creationId xmlns:a16="http://schemas.microsoft.com/office/drawing/2014/main" id="{6B141536-6481-527D-90C5-BEA078930505}"/>
                    </a:ext>
                  </a:extLst>
                </p:cNvPr>
                <p:cNvPicPr/>
                <p:nvPr/>
              </p:nvPicPr>
              <p:blipFill>
                <a:blip r:embed="rId308"/>
                <a:stretch>
                  <a:fillRect/>
                </a:stretch>
              </p:blipFill>
              <p:spPr>
                <a:xfrm>
                  <a:off x="3937355" y="3345868"/>
                  <a:ext cx="21060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 name="Freihand 16">
                  <a:extLst>
                    <a:ext uri="{FF2B5EF4-FFF2-40B4-BE49-F238E27FC236}">
                      <a16:creationId xmlns:a16="http://schemas.microsoft.com/office/drawing/2014/main" id="{C0E2C933-C3FB-ADEE-28B0-57731D8586AB}"/>
                    </a:ext>
                  </a:extLst>
                </p14:cNvPr>
                <p14:cNvContentPartPr/>
                <p14:nvPr/>
              </p14:nvContentPartPr>
              <p14:xfrm>
                <a:off x="4200155" y="3308788"/>
                <a:ext cx="481680" cy="381600"/>
              </p14:xfrm>
            </p:contentPart>
          </mc:Choice>
          <mc:Fallback>
            <p:pic>
              <p:nvPicPr>
                <p:cNvPr id="17" name="Freihand 16">
                  <a:extLst>
                    <a:ext uri="{FF2B5EF4-FFF2-40B4-BE49-F238E27FC236}">
                      <a16:creationId xmlns:a16="http://schemas.microsoft.com/office/drawing/2014/main" id="{C0E2C933-C3FB-ADEE-28B0-57731D8586AB}"/>
                    </a:ext>
                  </a:extLst>
                </p:cNvPr>
                <p:cNvPicPr/>
                <p:nvPr/>
              </p:nvPicPr>
              <p:blipFill>
                <a:blip r:embed="rId310"/>
                <a:stretch>
                  <a:fillRect/>
                </a:stretch>
              </p:blipFill>
              <p:spPr>
                <a:xfrm>
                  <a:off x="4191515" y="3300148"/>
                  <a:ext cx="49932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5" name="Freihand 134">
                  <a:extLst>
                    <a:ext uri="{FF2B5EF4-FFF2-40B4-BE49-F238E27FC236}">
                      <a16:creationId xmlns:a16="http://schemas.microsoft.com/office/drawing/2014/main" id="{21D127F2-4B8F-AC6C-33EC-BBD7BABDB8FF}"/>
                    </a:ext>
                  </a:extLst>
                </p14:cNvPr>
                <p14:cNvContentPartPr/>
                <p14:nvPr/>
              </p14:nvContentPartPr>
              <p14:xfrm>
                <a:off x="3796595" y="2532628"/>
                <a:ext cx="143640" cy="358560"/>
              </p14:xfrm>
            </p:contentPart>
          </mc:Choice>
          <mc:Fallback>
            <p:pic>
              <p:nvPicPr>
                <p:cNvPr id="135" name="Freihand 134">
                  <a:extLst>
                    <a:ext uri="{FF2B5EF4-FFF2-40B4-BE49-F238E27FC236}">
                      <a16:creationId xmlns:a16="http://schemas.microsoft.com/office/drawing/2014/main" id="{21D127F2-4B8F-AC6C-33EC-BBD7BABDB8FF}"/>
                    </a:ext>
                  </a:extLst>
                </p:cNvPr>
                <p:cNvPicPr/>
                <p:nvPr/>
              </p:nvPicPr>
              <p:blipFill>
                <a:blip r:embed="rId312"/>
                <a:stretch>
                  <a:fillRect/>
                </a:stretch>
              </p:blipFill>
              <p:spPr>
                <a:xfrm>
                  <a:off x="3787955" y="2523988"/>
                  <a:ext cx="1612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6" name="Freihand 135">
                  <a:extLst>
                    <a:ext uri="{FF2B5EF4-FFF2-40B4-BE49-F238E27FC236}">
                      <a16:creationId xmlns:a16="http://schemas.microsoft.com/office/drawing/2014/main" id="{3B6C6614-0A7F-385F-9C5C-BA3C5F9CAD71}"/>
                    </a:ext>
                  </a:extLst>
                </p14:cNvPr>
                <p14:cNvContentPartPr/>
                <p14:nvPr/>
              </p14:nvContentPartPr>
              <p14:xfrm>
                <a:off x="3978755" y="2512828"/>
                <a:ext cx="102600" cy="363600"/>
              </p14:xfrm>
            </p:contentPart>
          </mc:Choice>
          <mc:Fallback>
            <p:pic>
              <p:nvPicPr>
                <p:cNvPr id="136" name="Freihand 135">
                  <a:extLst>
                    <a:ext uri="{FF2B5EF4-FFF2-40B4-BE49-F238E27FC236}">
                      <a16:creationId xmlns:a16="http://schemas.microsoft.com/office/drawing/2014/main" id="{3B6C6614-0A7F-385F-9C5C-BA3C5F9CAD71}"/>
                    </a:ext>
                  </a:extLst>
                </p:cNvPr>
                <p:cNvPicPr/>
                <p:nvPr/>
              </p:nvPicPr>
              <p:blipFill>
                <a:blip r:embed="rId314"/>
                <a:stretch>
                  <a:fillRect/>
                </a:stretch>
              </p:blipFill>
              <p:spPr>
                <a:xfrm>
                  <a:off x="3970115" y="2504188"/>
                  <a:ext cx="12024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7" name="Freihand 136">
                  <a:extLst>
                    <a:ext uri="{FF2B5EF4-FFF2-40B4-BE49-F238E27FC236}">
                      <a16:creationId xmlns:a16="http://schemas.microsoft.com/office/drawing/2014/main" id="{19812846-9791-CD37-ACB9-AA42253B9FAC}"/>
                    </a:ext>
                  </a:extLst>
                </p14:cNvPr>
                <p14:cNvContentPartPr/>
                <p14:nvPr/>
              </p14:nvContentPartPr>
              <p14:xfrm>
                <a:off x="4122035" y="2688508"/>
                <a:ext cx="82080" cy="65880"/>
              </p14:xfrm>
            </p:contentPart>
          </mc:Choice>
          <mc:Fallback>
            <p:pic>
              <p:nvPicPr>
                <p:cNvPr id="137" name="Freihand 136">
                  <a:extLst>
                    <a:ext uri="{FF2B5EF4-FFF2-40B4-BE49-F238E27FC236}">
                      <a16:creationId xmlns:a16="http://schemas.microsoft.com/office/drawing/2014/main" id="{19812846-9791-CD37-ACB9-AA42253B9FAC}"/>
                    </a:ext>
                  </a:extLst>
                </p:cNvPr>
                <p:cNvPicPr/>
                <p:nvPr/>
              </p:nvPicPr>
              <p:blipFill>
                <a:blip r:embed="rId316"/>
                <a:stretch>
                  <a:fillRect/>
                </a:stretch>
              </p:blipFill>
              <p:spPr>
                <a:xfrm>
                  <a:off x="4113035" y="2679868"/>
                  <a:ext cx="99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8" name="Freihand 137">
                  <a:extLst>
                    <a:ext uri="{FF2B5EF4-FFF2-40B4-BE49-F238E27FC236}">
                      <a16:creationId xmlns:a16="http://schemas.microsoft.com/office/drawing/2014/main" id="{47E0198F-BE54-4311-F592-B91F841F63EE}"/>
                    </a:ext>
                  </a:extLst>
                </p14:cNvPr>
                <p14:cNvContentPartPr/>
                <p14:nvPr/>
              </p14:nvContentPartPr>
              <p14:xfrm>
                <a:off x="4177115" y="2656108"/>
                <a:ext cx="51120" cy="243000"/>
              </p14:xfrm>
            </p:contentPart>
          </mc:Choice>
          <mc:Fallback>
            <p:pic>
              <p:nvPicPr>
                <p:cNvPr id="138" name="Freihand 137">
                  <a:extLst>
                    <a:ext uri="{FF2B5EF4-FFF2-40B4-BE49-F238E27FC236}">
                      <a16:creationId xmlns:a16="http://schemas.microsoft.com/office/drawing/2014/main" id="{47E0198F-BE54-4311-F592-B91F841F63EE}"/>
                    </a:ext>
                  </a:extLst>
                </p:cNvPr>
                <p:cNvPicPr/>
                <p:nvPr/>
              </p:nvPicPr>
              <p:blipFill>
                <a:blip r:embed="rId318"/>
                <a:stretch>
                  <a:fillRect/>
                </a:stretch>
              </p:blipFill>
              <p:spPr>
                <a:xfrm>
                  <a:off x="4168115" y="2647468"/>
                  <a:ext cx="68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9" name="Freihand 138">
                  <a:extLst>
                    <a:ext uri="{FF2B5EF4-FFF2-40B4-BE49-F238E27FC236}">
                      <a16:creationId xmlns:a16="http://schemas.microsoft.com/office/drawing/2014/main" id="{0183E5E9-975A-169C-FE41-761E07EA72D8}"/>
                    </a:ext>
                  </a:extLst>
                </p14:cNvPr>
                <p14:cNvContentPartPr/>
                <p14:nvPr/>
              </p14:nvContentPartPr>
              <p14:xfrm>
                <a:off x="4217435" y="2772748"/>
                <a:ext cx="97560" cy="173520"/>
              </p14:xfrm>
            </p:contentPart>
          </mc:Choice>
          <mc:Fallback>
            <p:pic>
              <p:nvPicPr>
                <p:cNvPr id="139" name="Freihand 138">
                  <a:extLst>
                    <a:ext uri="{FF2B5EF4-FFF2-40B4-BE49-F238E27FC236}">
                      <a16:creationId xmlns:a16="http://schemas.microsoft.com/office/drawing/2014/main" id="{0183E5E9-975A-169C-FE41-761E07EA72D8}"/>
                    </a:ext>
                  </a:extLst>
                </p:cNvPr>
                <p:cNvPicPr/>
                <p:nvPr/>
              </p:nvPicPr>
              <p:blipFill>
                <a:blip r:embed="rId320"/>
                <a:stretch>
                  <a:fillRect/>
                </a:stretch>
              </p:blipFill>
              <p:spPr>
                <a:xfrm>
                  <a:off x="4208795" y="2764108"/>
                  <a:ext cx="1152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42" name="Freihand 141">
                  <a:extLst>
                    <a:ext uri="{FF2B5EF4-FFF2-40B4-BE49-F238E27FC236}">
                      <a16:creationId xmlns:a16="http://schemas.microsoft.com/office/drawing/2014/main" id="{284EEE81-962C-7AC9-C41A-2DD98B722D2C}"/>
                    </a:ext>
                  </a:extLst>
                </p14:cNvPr>
                <p14:cNvContentPartPr/>
                <p14:nvPr/>
              </p14:nvContentPartPr>
              <p14:xfrm>
                <a:off x="4409675" y="2815228"/>
                <a:ext cx="7560" cy="141840"/>
              </p14:xfrm>
            </p:contentPart>
          </mc:Choice>
          <mc:Fallback>
            <p:pic>
              <p:nvPicPr>
                <p:cNvPr id="142" name="Freihand 141">
                  <a:extLst>
                    <a:ext uri="{FF2B5EF4-FFF2-40B4-BE49-F238E27FC236}">
                      <a16:creationId xmlns:a16="http://schemas.microsoft.com/office/drawing/2014/main" id="{284EEE81-962C-7AC9-C41A-2DD98B722D2C}"/>
                    </a:ext>
                  </a:extLst>
                </p:cNvPr>
                <p:cNvPicPr/>
                <p:nvPr/>
              </p:nvPicPr>
              <p:blipFill>
                <a:blip r:embed="rId322"/>
                <a:stretch>
                  <a:fillRect/>
                </a:stretch>
              </p:blipFill>
              <p:spPr>
                <a:xfrm>
                  <a:off x="4400675" y="2806588"/>
                  <a:ext cx="25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43" name="Freihand 142">
                  <a:extLst>
                    <a:ext uri="{FF2B5EF4-FFF2-40B4-BE49-F238E27FC236}">
                      <a16:creationId xmlns:a16="http://schemas.microsoft.com/office/drawing/2014/main" id="{3264716A-7BF7-AB1A-3B64-1BA5C0523B4A}"/>
                    </a:ext>
                  </a:extLst>
                </p14:cNvPr>
                <p14:cNvContentPartPr/>
                <p14:nvPr/>
              </p14:nvContentPartPr>
              <p14:xfrm>
                <a:off x="4471595" y="2671948"/>
                <a:ext cx="51840" cy="149400"/>
              </p14:xfrm>
            </p:contentPart>
          </mc:Choice>
          <mc:Fallback>
            <p:pic>
              <p:nvPicPr>
                <p:cNvPr id="143" name="Freihand 142">
                  <a:extLst>
                    <a:ext uri="{FF2B5EF4-FFF2-40B4-BE49-F238E27FC236}">
                      <a16:creationId xmlns:a16="http://schemas.microsoft.com/office/drawing/2014/main" id="{3264716A-7BF7-AB1A-3B64-1BA5C0523B4A}"/>
                    </a:ext>
                  </a:extLst>
                </p:cNvPr>
                <p:cNvPicPr/>
                <p:nvPr/>
              </p:nvPicPr>
              <p:blipFill>
                <a:blip r:embed="rId324"/>
                <a:stretch>
                  <a:fillRect/>
                </a:stretch>
              </p:blipFill>
              <p:spPr>
                <a:xfrm>
                  <a:off x="4462955" y="2663308"/>
                  <a:ext cx="69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44" name="Freihand 143">
                  <a:extLst>
                    <a:ext uri="{FF2B5EF4-FFF2-40B4-BE49-F238E27FC236}">
                      <a16:creationId xmlns:a16="http://schemas.microsoft.com/office/drawing/2014/main" id="{B99F9DB8-FE8D-642E-4F52-089B9B8F62EB}"/>
                    </a:ext>
                  </a:extLst>
                </p14:cNvPr>
                <p14:cNvContentPartPr/>
                <p14:nvPr/>
              </p14:nvContentPartPr>
              <p14:xfrm>
                <a:off x="4465115" y="2527228"/>
                <a:ext cx="7920" cy="14760"/>
              </p14:xfrm>
            </p:contentPart>
          </mc:Choice>
          <mc:Fallback>
            <p:pic>
              <p:nvPicPr>
                <p:cNvPr id="144" name="Freihand 143">
                  <a:extLst>
                    <a:ext uri="{FF2B5EF4-FFF2-40B4-BE49-F238E27FC236}">
                      <a16:creationId xmlns:a16="http://schemas.microsoft.com/office/drawing/2014/main" id="{B99F9DB8-FE8D-642E-4F52-089B9B8F62EB}"/>
                    </a:ext>
                  </a:extLst>
                </p:cNvPr>
                <p:cNvPicPr/>
                <p:nvPr/>
              </p:nvPicPr>
              <p:blipFill>
                <a:blip r:embed="rId326"/>
                <a:stretch>
                  <a:fillRect/>
                </a:stretch>
              </p:blipFill>
              <p:spPr>
                <a:xfrm>
                  <a:off x="4456475" y="2518228"/>
                  <a:ext cx="25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45" name="Freihand 144">
                  <a:extLst>
                    <a:ext uri="{FF2B5EF4-FFF2-40B4-BE49-F238E27FC236}">
                      <a16:creationId xmlns:a16="http://schemas.microsoft.com/office/drawing/2014/main" id="{1B16B59E-E54F-11C1-413D-B7EC7B6848CD}"/>
                    </a:ext>
                  </a:extLst>
                </p14:cNvPr>
                <p14:cNvContentPartPr/>
                <p14:nvPr/>
              </p14:nvContentPartPr>
              <p14:xfrm>
                <a:off x="4582115" y="2511748"/>
                <a:ext cx="74520" cy="449280"/>
              </p14:xfrm>
            </p:contentPart>
          </mc:Choice>
          <mc:Fallback>
            <p:pic>
              <p:nvPicPr>
                <p:cNvPr id="145" name="Freihand 144">
                  <a:extLst>
                    <a:ext uri="{FF2B5EF4-FFF2-40B4-BE49-F238E27FC236}">
                      <a16:creationId xmlns:a16="http://schemas.microsoft.com/office/drawing/2014/main" id="{1B16B59E-E54F-11C1-413D-B7EC7B6848CD}"/>
                    </a:ext>
                  </a:extLst>
                </p:cNvPr>
                <p:cNvPicPr/>
                <p:nvPr/>
              </p:nvPicPr>
              <p:blipFill>
                <a:blip r:embed="rId328"/>
                <a:stretch>
                  <a:fillRect/>
                </a:stretch>
              </p:blipFill>
              <p:spPr>
                <a:xfrm>
                  <a:off x="4573115" y="2503108"/>
                  <a:ext cx="9216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0" name="Freihand 229">
                  <a:extLst>
                    <a:ext uri="{FF2B5EF4-FFF2-40B4-BE49-F238E27FC236}">
                      <a16:creationId xmlns:a16="http://schemas.microsoft.com/office/drawing/2014/main" id="{12EF023F-8AE3-28AA-12C5-8C0940CA3A75}"/>
                    </a:ext>
                  </a:extLst>
                </p14:cNvPr>
                <p14:cNvContentPartPr/>
                <p14:nvPr/>
              </p14:nvContentPartPr>
              <p14:xfrm>
                <a:off x="3766355" y="2925273"/>
                <a:ext cx="390600" cy="458280"/>
              </p14:xfrm>
            </p:contentPart>
          </mc:Choice>
          <mc:Fallback>
            <p:pic>
              <p:nvPicPr>
                <p:cNvPr id="230" name="Freihand 229">
                  <a:extLst>
                    <a:ext uri="{FF2B5EF4-FFF2-40B4-BE49-F238E27FC236}">
                      <a16:creationId xmlns:a16="http://schemas.microsoft.com/office/drawing/2014/main" id="{12EF023F-8AE3-28AA-12C5-8C0940CA3A75}"/>
                    </a:ext>
                  </a:extLst>
                </p:cNvPr>
                <p:cNvPicPr/>
                <p:nvPr/>
              </p:nvPicPr>
              <p:blipFill>
                <a:blip r:embed="rId330"/>
                <a:stretch>
                  <a:fillRect/>
                </a:stretch>
              </p:blipFill>
              <p:spPr>
                <a:xfrm>
                  <a:off x="3757715" y="2916273"/>
                  <a:ext cx="40824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1" name="Freihand 230">
                  <a:extLst>
                    <a:ext uri="{FF2B5EF4-FFF2-40B4-BE49-F238E27FC236}">
                      <a16:creationId xmlns:a16="http://schemas.microsoft.com/office/drawing/2014/main" id="{40B3C644-E557-311D-8383-9C8E8A575765}"/>
                    </a:ext>
                  </a:extLst>
                </p14:cNvPr>
                <p14:cNvContentPartPr/>
                <p14:nvPr/>
              </p14:nvContentPartPr>
              <p14:xfrm>
                <a:off x="4011155" y="2926353"/>
                <a:ext cx="165960" cy="195840"/>
              </p14:xfrm>
            </p:contentPart>
          </mc:Choice>
          <mc:Fallback>
            <p:pic>
              <p:nvPicPr>
                <p:cNvPr id="231" name="Freihand 230">
                  <a:extLst>
                    <a:ext uri="{FF2B5EF4-FFF2-40B4-BE49-F238E27FC236}">
                      <a16:creationId xmlns:a16="http://schemas.microsoft.com/office/drawing/2014/main" id="{40B3C644-E557-311D-8383-9C8E8A575765}"/>
                    </a:ext>
                  </a:extLst>
                </p:cNvPr>
                <p:cNvPicPr/>
                <p:nvPr/>
              </p:nvPicPr>
              <p:blipFill>
                <a:blip r:embed="rId332"/>
                <a:stretch>
                  <a:fillRect/>
                </a:stretch>
              </p:blipFill>
              <p:spPr>
                <a:xfrm>
                  <a:off x="4002155" y="2917713"/>
                  <a:ext cx="183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52" name="Freihand 251">
                  <a:extLst>
                    <a:ext uri="{FF2B5EF4-FFF2-40B4-BE49-F238E27FC236}">
                      <a16:creationId xmlns:a16="http://schemas.microsoft.com/office/drawing/2014/main" id="{CAC3D144-471A-A614-5967-18566ED1D082}"/>
                    </a:ext>
                  </a:extLst>
                </p14:cNvPr>
                <p14:cNvContentPartPr/>
                <p14:nvPr/>
              </p14:nvContentPartPr>
              <p14:xfrm>
                <a:off x="4099355" y="2576073"/>
                <a:ext cx="256320" cy="489240"/>
              </p14:xfrm>
            </p:contentPart>
          </mc:Choice>
          <mc:Fallback>
            <p:pic>
              <p:nvPicPr>
                <p:cNvPr id="252" name="Freihand 251">
                  <a:extLst>
                    <a:ext uri="{FF2B5EF4-FFF2-40B4-BE49-F238E27FC236}">
                      <a16:creationId xmlns:a16="http://schemas.microsoft.com/office/drawing/2014/main" id="{CAC3D144-471A-A614-5967-18566ED1D082}"/>
                    </a:ext>
                  </a:extLst>
                </p:cNvPr>
                <p:cNvPicPr/>
                <p:nvPr/>
              </p:nvPicPr>
              <p:blipFill>
                <a:blip r:embed="rId334"/>
                <a:stretch>
                  <a:fillRect/>
                </a:stretch>
              </p:blipFill>
              <p:spPr>
                <a:xfrm>
                  <a:off x="4090715" y="2567073"/>
                  <a:ext cx="273960" cy="506880"/>
                </a:xfrm>
                <a:prstGeom prst="rect">
                  <a:avLst/>
                </a:prstGeom>
              </p:spPr>
            </p:pic>
          </mc:Fallback>
        </mc:AlternateContent>
      </p:grpSp>
      <p:grpSp>
        <p:nvGrpSpPr>
          <p:cNvPr id="267" name="Gruppieren 266">
            <a:extLst>
              <a:ext uri="{FF2B5EF4-FFF2-40B4-BE49-F238E27FC236}">
                <a16:creationId xmlns:a16="http://schemas.microsoft.com/office/drawing/2014/main" id="{167A63C6-A829-7A25-AC1C-23C5AEAE9426}"/>
              </a:ext>
            </a:extLst>
          </p:cNvPr>
          <p:cNvGrpSpPr/>
          <p:nvPr/>
        </p:nvGrpSpPr>
        <p:grpSpPr>
          <a:xfrm>
            <a:off x="3618395" y="5685033"/>
            <a:ext cx="1060920" cy="770040"/>
            <a:chOff x="3618395" y="5685033"/>
            <a:chExt cx="1060920" cy="770040"/>
          </a:xfrm>
        </p:grpSpPr>
        <mc:AlternateContent xmlns:mc="http://schemas.openxmlformats.org/markup-compatibility/2006">
          <mc:Choice xmlns:p14="http://schemas.microsoft.com/office/powerpoint/2010/main" Requires="p14">
            <p:contentPart p14:bwMode="auto" r:id="rId335">
              <p14:nvContentPartPr>
                <p14:cNvPr id="254" name="Freihand 253">
                  <a:extLst>
                    <a:ext uri="{FF2B5EF4-FFF2-40B4-BE49-F238E27FC236}">
                      <a16:creationId xmlns:a16="http://schemas.microsoft.com/office/drawing/2014/main" id="{72720FE4-83A1-036E-EF80-9AB526229181}"/>
                    </a:ext>
                  </a:extLst>
                </p14:cNvPr>
                <p14:cNvContentPartPr/>
                <p14:nvPr/>
              </p14:nvContentPartPr>
              <p14:xfrm>
                <a:off x="3618395" y="6275433"/>
                <a:ext cx="106560" cy="99720"/>
              </p14:xfrm>
            </p:contentPart>
          </mc:Choice>
          <mc:Fallback>
            <p:pic>
              <p:nvPicPr>
                <p:cNvPr id="254" name="Freihand 253">
                  <a:extLst>
                    <a:ext uri="{FF2B5EF4-FFF2-40B4-BE49-F238E27FC236}">
                      <a16:creationId xmlns:a16="http://schemas.microsoft.com/office/drawing/2014/main" id="{72720FE4-83A1-036E-EF80-9AB526229181}"/>
                    </a:ext>
                  </a:extLst>
                </p:cNvPr>
                <p:cNvPicPr/>
                <p:nvPr/>
              </p:nvPicPr>
              <p:blipFill>
                <a:blip r:embed="rId336"/>
                <a:stretch>
                  <a:fillRect/>
                </a:stretch>
              </p:blipFill>
              <p:spPr>
                <a:xfrm>
                  <a:off x="3609755" y="6266433"/>
                  <a:ext cx="124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55" name="Freihand 254">
                  <a:extLst>
                    <a:ext uri="{FF2B5EF4-FFF2-40B4-BE49-F238E27FC236}">
                      <a16:creationId xmlns:a16="http://schemas.microsoft.com/office/drawing/2014/main" id="{EED2AFEE-3359-CD2B-7B7E-A3B46F2ECC4A}"/>
                    </a:ext>
                  </a:extLst>
                </p14:cNvPr>
                <p14:cNvContentPartPr/>
                <p14:nvPr/>
              </p14:nvContentPartPr>
              <p14:xfrm>
                <a:off x="3725315" y="6216033"/>
                <a:ext cx="24480" cy="239040"/>
              </p14:xfrm>
            </p:contentPart>
          </mc:Choice>
          <mc:Fallback>
            <p:pic>
              <p:nvPicPr>
                <p:cNvPr id="255" name="Freihand 254">
                  <a:extLst>
                    <a:ext uri="{FF2B5EF4-FFF2-40B4-BE49-F238E27FC236}">
                      <a16:creationId xmlns:a16="http://schemas.microsoft.com/office/drawing/2014/main" id="{EED2AFEE-3359-CD2B-7B7E-A3B46F2ECC4A}"/>
                    </a:ext>
                  </a:extLst>
                </p:cNvPr>
                <p:cNvPicPr/>
                <p:nvPr/>
              </p:nvPicPr>
              <p:blipFill>
                <a:blip r:embed="rId338"/>
                <a:stretch>
                  <a:fillRect/>
                </a:stretch>
              </p:blipFill>
              <p:spPr>
                <a:xfrm>
                  <a:off x="3716315" y="6207393"/>
                  <a:ext cx="421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57" name="Freihand 256">
                  <a:extLst>
                    <a:ext uri="{FF2B5EF4-FFF2-40B4-BE49-F238E27FC236}">
                      <a16:creationId xmlns:a16="http://schemas.microsoft.com/office/drawing/2014/main" id="{7EA5CB7F-E062-1AAE-165A-DD44F7646CC0}"/>
                    </a:ext>
                  </a:extLst>
                </p14:cNvPr>
                <p14:cNvContentPartPr/>
                <p14:nvPr/>
              </p14:nvContentPartPr>
              <p14:xfrm>
                <a:off x="3852395" y="6171033"/>
                <a:ext cx="118800" cy="59400"/>
              </p14:xfrm>
            </p:contentPart>
          </mc:Choice>
          <mc:Fallback>
            <p:pic>
              <p:nvPicPr>
                <p:cNvPr id="257" name="Freihand 256">
                  <a:extLst>
                    <a:ext uri="{FF2B5EF4-FFF2-40B4-BE49-F238E27FC236}">
                      <a16:creationId xmlns:a16="http://schemas.microsoft.com/office/drawing/2014/main" id="{7EA5CB7F-E062-1AAE-165A-DD44F7646CC0}"/>
                    </a:ext>
                  </a:extLst>
                </p:cNvPr>
                <p:cNvPicPr/>
                <p:nvPr/>
              </p:nvPicPr>
              <p:blipFill>
                <a:blip r:embed="rId340"/>
                <a:stretch>
                  <a:fillRect/>
                </a:stretch>
              </p:blipFill>
              <p:spPr>
                <a:xfrm>
                  <a:off x="3843755" y="6162033"/>
                  <a:ext cx="136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58" name="Freihand 257">
                  <a:extLst>
                    <a:ext uri="{FF2B5EF4-FFF2-40B4-BE49-F238E27FC236}">
                      <a16:creationId xmlns:a16="http://schemas.microsoft.com/office/drawing/2014/main" id="{9EABB98A-2A23-0C5F-9623-AC5D927AD4D2}"/>
                    </a:ext>
                  </a:extLst>
                </p14:cNvPr>
                <p14:cNvContentPartPr/>
                <p14:nvPr/>
              </p14:nvContentPartPr>
              <p14:xfrm>
                <a:off x="3881195" y="6194793"/>
                <a:ext cx="137520" cy="100800"/>
              </p14:xfrm>
            </p:contentPart>
          </mc:Choice>
          <mc:Fallback>
            <p:pic>
              <p:nvPicPr>
                <p:cNvPr id="258" name="Freihand 257">
                  <a:extLst>
                    <a:ext uri="{FF2B5EF4-FFF2-40B4-BE49-F238E27FC236}">
                      <a16:creationId xmlns:a16="http://schemas.microsoft.com/office/drawing/2014/main" id="{9EABB98A-2A23-0C5F-9623-AC5D927AD4D2}"/>
                    </a:ext>
                  </a:extLst>
                </p:cNvPr>
                <p:cNvPicPr/>
                <p:nvPr/>
              </p:nvPicPr>
              <p:blipFill>
                <a:blip r:embed="rId342"/>
                <a:stretch>
                  <a:fillRect/>
                </a:stretch>
              </p:blipFill>
              <p:spPr>
                <a:xfrm>
                  <a:off x="3872195" y="6185793"/>
                  <a:ext cx="155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60" name="Freihand 259">
                  <a:extLst>
                    <a:ext uri="{FF2B5EF4-FFF2-40B4-BE49-F238E27FC236}">
                      <a16:creationId xmlns:a16="http://schemas.microsoft.com/office/drawing/2014/main" id="{1A6AE6AC-A628-05EF-6ED4-EF841F446F13}"/>
                    </a:ext>
                  </a:extLst>
                </p14:cNvPr>
                <p14:cNvContentPartPr/>
                <p14:nvPr/>
              </p14:nvContentPartPr>
              <p14:xfrm>
                <a:off x="4128515" y="5991033"/>
                <a:ext cx="110880" cy="162000"/>
              </p14:xfrm>
            </p:contentPart>
          </mc:Choice>
          <mc:Fallback>
            <p:pic>
              <p:nvPicPr>
                <p:cNvPr id="260" name="Freihand 259">
                  <a:extLst>
                    <a:ext uri="{FF2B5EF4-FFF2-40B4-BE49-F238E27FC236}">
                      <a16:creationId xmlns:a16="http://schemas.microsoft.com/office/drawing/2014/main" id="{1A6AE6AC-A628-05EF-6ED4-EF841F446F13}"/>
                    </a:ext>
                  </a:extLst>
                </p:cNvPr>
                <p:cNvPicPr/>
                <p:nvPr/>
              </p:nvPicPr>
              <p:blipFill>
                <a:blip r:embed="rId344"/>
                <a:stretch>
                  <a:fillRect/>
                </a:stretch>
              </p:blipFill>
              <p:spPr>
                <a:xfrm>
                  <a:off x="4119875" y="5982033"/>
                  <a:ext cx="128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61" name="Freihand 260">
                  <a:extLst>
                    <a:ext uri="{FF2B5EF4-FFF2-40B4-BE49-F238E27FC236}">
                      <a16:creationId xmlns:a16="http://schemas.microsoft.com/office/drawing/2014/main" id="{1E442CF4-DD5A-4517-E2F6-1DA9819069A6}"/>
                    </a:ext>
                  </a:extLst>
                </p14:cNvPr>
                <p14:cNvContentPartPr/>
                <p14:nvPr/>
              </p14:nvContentPartPr>
              <p14:xfrm>
                <a:off x="4244795" y="5909313"/>
                <a:ext cx="137520" cy="100800"/>
              </p14:xfrm>
            </p:contentPart>
          </mc:Choice>
          <mc:Fallback>
            <p:pic>
              <p:nvPicPr>
                <p:cNvPr id="261" name="Freihand 260">
                  <a:extLst>
                    <a:ext uri="{FF2B5EF4-FFF2-40B4-BE49-F238E27FC236}">
                      <a16:creationId xmlns:a16="http://schemas.microsoft.com/office/drawing/2014/main" id="{1E442CF4-DD5A-4517-E2F6-1DA9819069A6}"/>
                    </a:ext>
                  </a:extLst>
                </p:cNvPr>
                <p:cNvPicPr/>
                <p:nvPr/>
              </p:nvPicPr>
              <p:blipFill>
                <a:blip r:embed="rId346"/>
                <a:stretch>
                  <a:fillRect/>
                </a:stretch>
              </p:blipFill>
              <p:spPr>
                <a:xfrm>
                  <a:off x="4235795" y="5900313"/>
                  <a:ext cx="155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62" name="Freihand 261">
                  <a:extLst>
                    <a:ext uri="{FF2B5EF4-FFF2-40B4-BE49-F238E27FC236}">
                      <a16:creationId xmlns:a16="http://schemas.microsoft.com/office/drawing/2014/main" id="{83A97926-EB1C-5C77-2483-3CFD48677853}"/>
                    </a:ext>
                  </a:extLst>
                </p14:cNvPr>
                <p14:cNvContentPartPr/>
                <p14:nvPr/>
              </p14:nvContentPartPr>
              <p14:xfrm>
                <a:off x="4381955" y="5757753"/>
                <a:ext cx="113400" cy="155880"/>
              </p14:xfrm>
            </p:contentPart>
          </mc:Choice>
          <mc:Fallback>
            <p:pic>
              <p:nvPicPr>
                <p:cNvPr id="262" name="Freihand 261">
                  <a:extLst>
                    <a:ext uri="{FF2B5EF4-FFF2-40B4-BE49-F238E27FC236}">
                      <a16:creationId xmlns:a16="http://schemas.microsoft.com/office/drawing/2014/main" id="{83A97926-EB1C-5C77-2483-3CFD48677853}"/>
                    </a:ext>
                  </a:extLst>
                </p:cNvPr>
                <p:cNvPicPr/>
                <p:nvPr/>
              </p:nvPicPr>
              <p:blipFill>
                <a:blip r:embed="rId348"/>
                <a:stretch>
                  <a:fillRect/>
                </a:stretch>
              </p:blipFill>
              <p:spPr>
                <a:xfrm>
                  <a:off x="4373315" y="5749113"/>
                  <a:ext cx="131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63" name="Freihand 262">
                  <a:extLst>
                    <a:ext uri="{FF2B5EF4-FFF2-40B4-BE49-F238E27FC236}">
                      <a16:creationId xmlns:a16="http://schemas.microsoft.com/office/drawing/2014/main" id="{A2203D68-2ACC-59A0-45F7-F8C6BD906660}"/>
                    </a:ext>
                  </a:extLst>
                </p14:cNvPr>
                <p14:cNvContentPartPr/>
                <p14:nvPr/>
              </p14:nvContentPartPr>
              <p14:xfrm>
                <a:off x="4556195" y="5685393"/>
                <a:ext cx="123120" cy="171000"/>
              </p14:xfrm>
            </p:contentPart>
          </mc:Choice>
          <mc:Fallback>
            <p:pic>
              <p:nvPicPr>
                <p:cNvPr id="263" name="Freihand 262">
                  <a:extLst>
                    <a:ext uri="{FF2B5EF4-FFF2-40B4-BE49-F238E27FC236}">
                      <a16:creationId xmlns:a16="http://schemas.microsoft.com/office/drawing/2014/main" id="{A2203D68-2ACC-59A0-45F7-F8C6BD906660}"/>
                    </a:ext>
                  </a:extLst>
                </p:cNvPr>
                <p:cNvPicPr/>
                <p:nvPr/>
              </p:nvPicPr>
              <p:blipFill>
                <a:blip r:embed="rId350"/>
                <a:stretch>
                  <a:fillRect/>
                </a:stretch>
              </p:blipFill>
              <p:spPr>
                <a:xfrm>
                  <a:off x="4547195" y="5676753"/>
                  <a:ext cx="140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65" name="Freihand 264">
                  <a:extLst>
                    <a:ext uri="{FF2B5EF4-FFF2-40B4-BE49-F238E27FC236}">
                      <a16:creationId xmlns:a16="http://schemas.microsoft.com/office/drawing/2014/main" id="{07F17FD9-00DE-35E0-60F4-C31764B3B437}"/>
                    </a:ext>
                  </a:extLst>
                </p14:cNvPr>
                <p14:cNvContentPartPr/>
                <p14:nvPr/>
              </p14:nvContentPartPr>
              <p14:xfrm>
                <a:off x="4055795" y="5914713"/>
                <a:ext cx="184680" cy="268560"/>
              </p14:xfrm>
            </p:contentPart>
          </mc:Choice>
          <mc:Fallback>
            <p:pic>
              <p:nvPicPr>
                <p:cNvPr id="265" name="Freihand 264">
                  <a:extLst>
                    <a:ext uri="{FF2B5EF4-FFF2-40B4-BE49-F238E27FC236}">
                      <a16:creationId xmlns:a16="http://schemas.microsoft.com/office/drawing/2014/main" id="{07F17FD9-00DE-35E0-60F4-C31764B3B437}"/>
                    </a:ext>
                  </a:extLst>
                </p:cNvPr>
                <p:cNvPicPr/>
                <p:nvPr/>
              </p:nvPicPr>
              <p:blipFill>
                <a:blip r:embed="rId352"/>
                <a:stretch>
                  <a:fillRect/>
                </a:stretch>
              </p:blipFill>
              <p:spPr>
                <a:xfrm>
                  <a:off x="4046795" y="5906073"/>
                  <a:ext cx="2023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66" name="Freihand 265">
                  <a:extLst>
                    <a:ext uri="{FF2B5EF4-FFF2-40B4-BE49-F238E27FC236}">
                      <a16:creationId xmlns:a16="http://schemas.microsoft.com/office/drawing/2014/main" id="{0A029084-ADA1-3F9D-4938-BE269DE2940C}"/>
                    </a:ext>
                  </a:extLst>
                </p14:cNvPr>
                <p14:cNvContentPartPr/>
                <p14:nvPr/>
              </p14:nvContentPartPr>
              <p14:xfrm>
                <a:off x="4312835" y="5685033"/>
                <a:ext cx="216720" cy="276840"/>
              </p14:xfrm>
            </p:contentPart>
          </mc:Choice>
          <mc:Fallback>
            <p:pic>
              <p:nvPicPr>
                <p:cNvPr id="266" name="Freihand 265">
                  <a:extLst>
                    <a:ext uri="{FF2B5EF4-FFF2-40B4-BE49-F238E27FC236}">
                      <a16:creationId xmlns:a16="http://schemas.microsoft.com/office/drawing/2014/main" id="{0A029084-ADA1-3F9D-4938-BE269DE2940C}"/>
                    </a:ext>
                  </a:extLst>
                </p:cNvPr>
                <p:cNvPicPr/>
                <p:nvPr/>
              </p:nvPicPr>
              <p:blipFill>
                <a:blip r:embed="rId354"/>
                <a:stretch>
                  <a:fillRect/>
                </a:stretch>
              </p:blipFill>
              <p:spPr>
                <a:xfrm>
                  <a:off x="4304195" y="5676033"/>
                  <a:ext cx="234360" cy="29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5">
            <p14:nvContentPartPr>
              <p14:cNvPr id="268" name="Freihand 267">
                <a:extLst>
                  <a:ext uri="{FF2B5EF4-FFF2-40B4-BE49-F238E27FC236}">
                    <a16:creationId xmlns:a16="http://schemas.microsoft.com/office/drawing/2014/main" id="{2F9A17CA-6700-1253-2C6C-D9F685188CB4}"/>
                  </a:ext>
                </a:extLst>
              </p14:cNvPr>
              <p14:cNvContentPartPr/>
              <p14:nvPr/>
            </p14:nvContentPartPr>
            <p14:xfrm>
              <a:off x="4512635" y="5580633"/>
              <a:ext cx="178560" cy="344880"/>
            </p14:xfrm>
          </p:contentPart>
        </mc:Choice>
        <mc:Fallback>
          <p:pic>
            <p:nvPicPr>
              <p:cNvPr id="268" name="Freihand 267">
                <a:extLst>
                  <a:ext uri="{FF2B5EF4-FFF2-40B4-BE49-F238E27FC236}">
                    <a16:creationId xmlns:a16="http://schemas.microsoft.com/office/drawing/2014/main" id="{2F9A17CA-6700-1253-2C6C-D9F685188CB4}"/>
                  </a:ext>
                </a:extLst>
              </p:cNvPr>
              <p:cNvPicPr/>
              <p:nvPr/>
            </p:nvPicPr>
            <p:blipFill>
              <a:blip r:embed="rId356"/>
              <a:stretch>
                <a:fillRect/>
              </a:stretch>
            </p:blipFill>
            <p:spPr>
              <a:xfrm>
                <a:off x="4503635" y="5571993"/>
                <a:ext cx="1962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69" name="Freihand 268">
                <a:extLst>
                  <a:ext uri="{FF2B5EF4-FFF2-40B4-BE49-F238E27FC236}">
                    <a16:creationId xmlns:a16="http://schemas.microsoft.com/office/drawing/2014/main" id="{6C20B4A0-3B39-2D9A-C348-0936CEB03106}"/>
                  </a:ext>
                </a:extLst>
              </p14:cNvPr>
              <p14:cNvContentPartPr/>
              <p14:nvPr/>
            </p14:nvContentPartPr>
            <p14:xfrm>
              <a:off x="1817315" y="1308153"/>
              <a:ext cx="2520" cy="10800"/>
            </p14:xfrm>
          </p:contentPart>
        </mc:Choice>
        <mc:Fallback>
          <p:pic>
            <p:nvPicPr>
              <p:cNvPr id="269" name="Freihand 268">
                <a:extLst>
                  <a:ext uri="{FF2B5EF4-FFF2-40B4-BE49-F238E27FC236}">
                    <a16:creationId xmlns:a16="http://schemas.microsoft.com/office/drawing/2014/main" id="{6C20B4A0-3B39-2D9A-C348-0936CEB03106}"/>
                  </a:ext>
                </a:extLst>
              </p:cNvPr>
              <p:cNvPicPr/>
              <p:nvPr/>
            </p:nvPicPr>
            <p:blipFill>
              <a:blip r:embed="rId358"/>
              <a:stretch>
                <a:fillRect/>
              </a:stretch>
            </p:blipFill>
            <p:spPr>
              <a:xfrm>
                <a:off x="1808675" y="1299513"/>
                <a:ext cx="20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70" name="Freihand 269">
                <a:extLst>
                  <a:ext uri="{FF2B5EF4-FFF2-40B4-BE49-F238E27FC236}">
                    <a16:creationId xmlns:a16="http://schemas.microsoft.com/office/drawing/2014/main" id="{732FA3A0-7080-4767-50EA-4452BC28F92F}"/>
                  </a:ext>
                </a:extLst>
              </p14:cNvPr>
              <p14:cNvContentPartPr/>
              <p14:nvPr/>
            </p14:nvContentPartPr>
            <p14:xfrm>
              <a:off x="962315" y="224193"/>
              <a:ext cx="2753280" cy="2274840"/>
            </p14:xfrm>
          </p:contentPart>
        </mc:Choice>
        <mc:Fallback>
          <p:pic>
            <p:nvPicPr>
              <p:cNvPr id="270" name="Freihand 269">
                <a:extLst>
                  <a:ext uri="{FF2B5EF4-FFF2-40B4-BE49-F238E27FC236}">
                    <a16:creationId xmlns:a16="http://schemas.microsoft.com/office/drawing/2014/main" id="{732FA3A0-7080-4767-50EA-4452BC28F92F}"/>
                  </a:ext>
                </a:extLst>
              </p:cNvPr>
              <p:cNvPicPr/>
              <p:nvPr/>
            </p:nvPicPr>
            <p:blipFill>
              <a:blip r:embed="rId360"/>
              <a:stretch>
                <a:fillRect/>
              </a:stretch>
            </p:blipFill>
            <p:spPr>
              <a:xfrm>
                <a:off x="953315" y="215553"/>
                <a:ext cx="2770920" cy="2292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71" name="Freihand 270">
                <a:extLst>
                  <a:ext uri="{FF2B5EF4-FFF2-40B4-BE49-F238E27FC236}">
                    <a16:creationId xmlns:a16="http://schemas.microsoft.com/office/drawing/2014/main" id="{1CF87463-6162-0ED7-CCBA-6850B24A6534}"/>
                  </a:ext>
                </a:extLst>
              </p14:cNvPr>
              <p14:cNvContentPartPr/>
              <p14:nvPr/>
            </p14:nvContentPartPr>
            <p14:xfrm>
              <a:off x="1503395" y="1282233"/>
              <a:ext cx="178200" cy="171720"/>
            </p14:xfrm>
          </p:contentPart>
        </mc:Choice>
        <mc:Fallback>
          <p:pic>
            <p:nvPicPr>
              <p:cNvPr id="271" name="Freihand 270">
                <a:extLst>
                  <a:ext uri="{FF2B5EF4-FFF2-40B4-BE49-F238E27FC236}">
                    <a16:creationId xmlns:a16="http://schemas.microsoft.com/office/drawing/2014/main" id="{1CF87463-6162-0ED7-CCBA-6850B24A6534}"/>
                  </a:ext>
                </a:extLst>
              </p:cNvPr>
              <p:cNvPicPr/>
              <p:nvPr/>
            </p:nvPicPr>
            <p:blipFill>
              <a:blip r:embed="rId362"/>
              <a:stretch>
                <a:fillRect/>
              </a:stretch>
            </p:blipFill>
            <p:spPr>
              <a:xfrm>
                <a:off x="1494395" y="1273593"/>
                <a:ext cx="195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72" name="Freihand 271">
                <a:extLst>
                  <a:ext uri="{FF2B5EF4-FFF2-40B4-BE49-F238E27FC236}">
                    <a16:creationId xmlns:a16="http://schemas.microsoft.com/office/drawing/2014/main" id="{E2B2DA7D-9DE5-FC52-7413-82E6E17992C7}"/>
                  </a:ext>
                </a:extLst>
              </p14:cNvPr>
              <p14:cNvContentPartPr/>
              <p14:nvPr/>
            </p14:nvContentPartPr>
            <p14:xfrm>
              <a:off x="1559555" y="1175673"/>
              <a:ext cx="224640" cy="181800"/>
            </p14:xfrm>
          </p:contentPart>
        </mc:Choice>
        <mc:Fallback>
          <p:pic>
            <p:nvPicPr>
              <p:cNvPr id="272" name="Freihand 271">
                <a:extLst>
                  <a:ext uri="{FF2B5EF4-FFF2-40B4-BE49-F238E27FC236}">
                    <a16:creationId xmlns:a16="http://schemas.microsoft.com/office/drawing/2014/main" id="{E2B2DA7D-9DE5-FC52-7413-82E6E17992C7}"/>
                  </a:ext>
                </a:extLst>
              </p:cNvPr>
              <p:cNvPicPr/>
              <p:nvPr/>
            </p:nvPicPr>
            <p:blipFill>
              <a:blip r:embed="rId364"/>
              <a:stretch>
                <a:fillRect/>
              </a:stretch>
            </p:blipFill>
            <p:spPr>
              <a:xfrm>
                <a:off x="1550555" y="1167033"/>
                <a:ext cx="242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74" name="Freihand 273">
                <a:extLst>
                  <a:ext uri="{FF2B5EF4-FFF2-40B4-BE49-F238E27FC236}">
                    <a16:creationId xmlns:a16="http://schemas.microsoft.com/office/drawing/2014/main" id="{71F454C6-3B07-91BD-7A1E-C283D83DA814}"/>
                  </a:ext>
                </a:extLst>
              </p14:cNvPr>
              <p14:cNvContentPartPr/>
              <p14:nvPr/>
            </p14:nvContentPartPr>
            <p14:xfrm>
              <a:off x="2936915" y="2293833"/>
              <a:ext cx="86400" cy="164520"/>
            </p14:xfrm>
          </p:contentPart>
        </mc:Choice>
        <mc:Fallback>
          <p:pic>
            <p:nvPicPr>
              <p:cNvPr id="274" name="Freihand 273">
                <a:extLst>
                  <a:ext uri="{FF2B5EF4-FFF2-40B4-BE49-F238E27FC236}">
                    <a16:creationId xmlns:a16="http://schemas.microsoft.com/office/drawing/2014/main" id="{71F454C6-3B07-91BD-7A1E-C283D83DA814}"/>
                  </a:ext>
                </a:extLst>
              </p:cNvPr>
              <p:cNvPicPr/>
              <p:nvPr/>
            </p:nvPicPr>
            <p:blipFill>
              <a:blip r:embed="rId366"/>
              <a:stretch>
                <a:fillRect/>
              </a:stretch>
            </p:blipFill>
            <p:spPr>
              <a:xfrm>
                <a:off x="2927915" y="2285193"/>
                <a:ext cx="104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75" name="Freihand 274">
                <a:extLst>
                  <a:ext uri="{FF2B5EF4-FFF2-40B4-BE49-F238E27FC236}">
                    <a16:creationId xmlns:a16="http://schemas.microsoft.com/office/drawing/2014/main" id="{1D5B4733-E5B0-AC43-C24B-94BDDB0DE73E}"/>
                  </a:ext>
                </a:extLst>
              </p14:cNvPr>
              <p14:cNvContentPartPr/>
              <p14:nvPr/>
            </p14:nvContentPartPr>
            <p14:xfrm>
              <a:off x="2965355" y="2232633"/>
              <a:ext cx="132480" cy="86400"/>
            </p14:xfrm>
          </p:contentPart>
        </mc:Choice>
        <mc:Fallback>
          <p:pic>
            <p:nvPicPr>
              <p:cNvPr id="275" name="Freihand 274">
                <a:extLst>
                  <a:ext uri="{FF2B5EF4-FFF2-40B4-BE49-F238E27FC236}">
                    <a16:creationId xmlns:a16="http://schemas.microsoft.com/office/drawing/2014/main" id="{1D5B4733-E5B0-AC43-C24B-94BDDB0DE73E}"/>
                  </a:ext>
                </a:extLst>
              </p:cNvPr>
              <p:cNvPicPr/>
              <p:nvPr/>
            </p:nvPicPr>
            <p:blipFill>
              <a:blip r:embed="rId368"/>
              <a:stretch>
                <a:fillRect/>
              </a:stretch>
            </p:blipFill>
            <p:spPr>
              <a:xfrm>
                <a:off x="2956355" y="2223993"/>
                <a:ext cx="150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87" name="Freihand 286">
                <a:extLst>
                  <a:ext uri="{FF2B5EF4-FFF2-40B4-BE49-F238E27FC236}">
                    <a16:creationId xmlns:a16="http://schemas.microsoft.com/office/drawing/2014/main" id="{F67A6633-4EF2-AF53-733A-EAC920891C47}"/>
                  </a:ext>
                </a:extLst>
              </p14:cNvPr>
              <p14:cNvContentPartPr/>
              <p14:nvPr/>
            </p14:nvContentPartPr>
            <p14:xfrm>
              <a:off x="1981475" y="1321473"/>
              <a:ext cx="55080" cy="6840"/>
            </p14:xfrm>
          </p:contentPart>
        </mc:Choice>
        <mc:Fallback>
          <p:pic>
            <p:nvPicPr>
              <p:cNvPr id="287" name="Freihand 286">
                <a:extLst>
                  <a:ext uri="{FF2B5EF4-FFF2-40B4-BE49-F238E27FC236}">
                    <a16:creationId xmlns:a16="http://schemas.microsoft.com/office/drawing/2014/main" id="{F67A6633-4EF2-AF53-733A-EAC920891C47}"/>
                  </a:ext>
                </a:extLst>
              </p:cNvPr>
              <p:cNvPicPr/>
              <p:nvPr/>
            </p:nvPicPr>
            <p:blipFill>
              <a:blip r:embed="rId370"/>
              <a:stretch>
                <a:fillRect/>
              </a:stretch>
            </p:blipFill>
            <p:spPr>
              <a:xfrm>
                <a:off x="1972835" y="1312473"/>
                <a:ext cx="72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88" name="Freihand 287">
                <a:extLst>
                  <a:ext uri="{FF2B5EF4-FFF2-40B4-BE49-F238E27FC236}">
                    <a16:creationId xmlns:a16="http://schemas.microsoft.com/office/drawing/2014/main" id="{3AB22F90-2C92-1264-2C07-C1A6BD5AB4B8}"/>
                  </a:ext>
                </a:extLst>
              </p14:cNvPr>
              <p14:cNvContentPartPr/>
              <p14:nvPr/>
            </p14:nvContentPartPr>
            <p14:xfrm>
              <a:off x="1233395" y="1314993"/>
              <a:ext cx="525960" cy="39960"/>
            </p14:xfrm>
          </p:contentPart>
        </mc:Choice>
        <mc:Fallback>
          <p:pic>
            <p:nvPicPr>
              <p:cNvPr id="288" name="Freihand 287">
                <a:extLst>
                  <a:ext uri="{FF2B5EF4-FFF2-40B4-BE49-F238E27FC236}">
                    <a16:creationId xmlns:a16="http://schemas.microsoft.com/office/drawing/2014/main" id="{3AB22F90-2C92-1264-2C07-C1A6BD5AB4B8}"/>
                  </a:ext>
                </a:extLst>
              </p:cNvPr>
              <p:cNvPicPr/>
              <p:nvPr/>
            </p:nvPicPr>
            <p:blipFill>
              <a:blip r:embed="rId372"/>
              <a:stretch>
                <a:fillRect/>
              </a:stretch>
            </p:blipFill>
            <p:spPr>
              <a:xfrm>
                <a:off x="1224395" y="1305993"/>
                <a:ext cx="543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89" name="Freihand 288">
                <a:extLst>
                  <a:ext uri="{FF2B5EF4-FFF2-40B4-BE49-F238E27FC236}">
                    <a16:creationId xmlns:a16="http://schemas.microsoft.com/office/drawing/2014/main" id="{6D109A5B-D05C-4EAD-73E9-5792AFB54FD4}"/>
                  </a:ext>
                </a:extLst>
              </p14:cNvPr>
              <p14:cNvContentPartPr/>
              <p14:nvPr/>
            </p14:nvContentPartPr>
            <p14:xfrm>
              <a:off x="338795" y="1302393"/>
              <a:ext cx="650160" cy="63720"/>
            </p14:xfrm>
          </p:contentPart>
        </mc:Choice>
        <mc:Fallback>
          <p:pic>
            <p:nvPicPr>
              <p:cNvPr id="289" name="Freihand 288">
                <a:extLst>
                  <a:ext uri="{FF2B5EF4-FFF2-40B4-BE49-F238E27FC236}">
                    <a16:creationId xmlns:a16="http://schemas.microsoft.com/office/drawing/2014/main" id="{6D109A5B-D05C-4EAD-73E9-5792AFB54FD4}"/>
                  </a:ext>
                </a:extLst>
              </p:cNvPr>
              <p:cNvPicPr/>
              <p:nvPr/>
            </p:nvPicPr>
            <p:blipFill>
              <a:blip r:embed="rId374"/>
              <a:stretch>
                <a:fillRect/>
              </a:stretch>
            </p:blipFill>
            <p:spPr>
              <a:xfrm>
                <a:off x="330155" y="1293393"/>
                <a:ext cx="667800" cy="81360"/>
              </a:xfrm>
              <a:prstGeom prst="rect">
                <a:avLst/>
              </a:prstGeom>
            </p:spPr>
          </p:pic>
        </mc:Fallback>
      </mc:AlternateContent>
      <p:grpSp>
        <p:nvGrpSpPr>
          <p:cNvPr id="299" name="Gruppieren 298">
            <a:extLst>
              <a:ext uri="{FF2B5EF4-FFF2-40B4-BE49-F238E27FC236}">
                <a16:creationId xmlns:a16="http://schemas.microsoft.com/office/drawing/2014/main" id="{5889CF31-5A9E-4183-0670-F4D32DFEBA3C}"/>
              </a:ext>
            </a:extLst>
          </p:cNvPr>
          <p:cNvGrpSpPr/>
          <p:nvPr/>
        </p:nvGrpSpPr>
        <p:grpSpPr>
          <a:xfrm>
            <a:off x="13355" y="1027713"/>
            <a:ext cx="333360" cy="477360"/>
            <a:chOff x="13355" y="1027713"/>
            <a:chExt cx="333360" cy="477360"/>
          </a:xfrm>
        </p:grpSpPr>
        <mc:AlternateContent xmlns:mc="http://schemas.openxmlformats.org/markup-compatibility/2006">
          <mc:Choice xmlns:p14="http://schemas.microsoft.com/office/powerpoint/2010/main" Requires="p14">
            <p:contentPart p14:bwMode="auto" r:id="rId375">
              <p14:nvContentPartPr>
                <p14:cNvPr id="291" name="Freihand 290">
                  <a:extLst>
                    <a:ext uri="{FF2B5EF4-FFF2-40B4-BE49-F238E27FC236}">
                      <a16:creationId xmlns:a16="http://schemas.microsoft.com/office/drawing/2014/main" id="{8FB6E939-E1D5-5BDF-14F5-2323BF3092C5}"/>
                    </a:ext>
                  </a:extLst>
                </p14:cNvPr>
                <p14:cNvContentPartPr/>
                <p14:nvPr/>
              </p14:nvContentPartPr>
              <p14:xfrm>
                <a:off x="13355" y="1162713"/>
                <a:ext cx="49320" cy="142560"/>
              </p14:xfrm>
            </p:contentPart>
          </mc:Choice>
          <mc:Fallback>
            <p:pic>
              <p:nvPicPr>
                <p:cNvPr id="291" name="Freihand 290">
                  <a:extLst>
                    <a:ext uri="{FF2B5EF4-FFF2-40B4-BE49-F238E27FC236}">
                      <a16:creationId xmlns:a16="http://schemas.microsoft.com/office/drawing/2014/main" id="{8FB6E939-E1D5-5BDF-14F5-2323BF3092C5}"/>
                    </a:ext>
                  </a:extLst>
                </p:cNvPr>
                <p:cNvPicPr/>
                <p:nvPr/>
              </p:nvPicPr>
              <p:blipFill>
                <a:blip r:embed="rId376"/>
                <a:stretch>
                  <a:fillRect/>
                </a:stretch>
              </p:blipFill>
              <p:spPr>
                <a:xfrm>
                  <a:off x="4355" y="1153713"/>
                  <a:ext cx="66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92" name="Freihand 291">
                  <a:extLst>
                    <a:ext uri="{FF2B5EF4-FFF2-40B4-BE49-F238E27FC236}">
                      <a16:creationId xmlns:a16="http://schemas.microsoft.com/office/drawing/2014/main" id="{C9F9328B-AB02-3F09-C0F3-E9AB30AEA8AE}"/>
                    </a:ext>
                  </a:extLst>
                </p14:cNvPr>
                <p14:cNvContentPartPr/>
                <p14:nvPr/>
              </p14:nvContentPartPr>
              <p14:xfrm>
                <a:off x="58355" y="1027713"/>
                <a:ext cx="8640" cy="26640"/>
              </p14:xfrm>
            </p:contentPart>
          </mc:Choice>
          <mc:Fallback>
            <p:pic>
              <p:nvPicPr>
                <p:cNvPr id="292" name="Freihand 291">
                  <a:extLst>
                    <a:ext uri="{FF2B5EF4-FFF2-40B4-BE49-F238E27FC236}">
                      <a16:creationId xmlns:a16="http://schemas.microsoft.com/office/drawing/2014/main" id="{C9F9328B-AB02-3F09-C0F3-E9AB30AEA8AE}"/>
                    </a:ext>
                  </a:extLst>
                </p:cNvPr>
                <p:cNvPicPr/>
                <p:nvPr/>
              </p:nvPicPr>
              <p:blipFill>
                <a:blip r:embed="rId378"/>
                <a:stretch>
                  <a:fillRect/>
                </a:stretch>
              </p:blipFill>
              <p:spPr>
                <a:xfrm>
                  <a:off x="49715" y="1019073"/>
                  <a:ext cx="26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93" name="Freihand 292">
                  <a:extLst>
                    <a:ext uri="{FF2B5EF4-FFF2-40B4-BE49-F238E27FC236}">
                      <a16:creationId xmlns:a16="http://schemas.microsoft.com/office/drawing/2014/main" id="{64EEBC5F-9456-AF67-E99D-00F268C0EC8F}"/>
                    </a:ext>
                  </a:extLst>
                </p14:cNvPr>
                <p14:cNvContentPartPr/>
                <p14:nvPr/>
              </p14:nvContentPartPr>
              <p14:xfrm>
                <a:off x="54035" y="1251993"/>
                <a:ext cx="66240" cy="147600"/>
              </p14:xfrm>
            </p:contentPart>
          </mc:Choice>
          <mc:Fallback>
            <p:pic>
              <p:nvPicPr>
                <p:cNvPr id="293" name="Freihand 292">
                  <a:extLst>
                    <a:ext uri="{FF2B5EF4-FFF2-40B4-BE49-F238E27FC236}">
                      <a16:creationId xmlns:a16="http://schemas.microsoft.com/office/drawing/2014/main" id="{64EEBC5F-9456-AF67-E99D-00F268C0EC8F}"/>
                    </a:ext>
                  </a:extLst>
                </p:cNvPr>
                <p:cNvPicPr/>
                <p:nvPr/>
              </p:nvPicPr>
              <p:blipFill>
                <a:blip r:embed="rId380"/>
                <a:stretch>
                  <a:fillRect/>
                </a:stretch>
              </p:blipFill>
              <p:spPr>
                <a:xfrm>
                  <a:off x="45035" y="1242993"/>
                  <a:ext cx="83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94" name="Freihand 293">
                  <a:extLst>
                    <a:ext uri="{FF2B5EF4-FFF2-40B4-BE49-F238E27FC236}">
                      <a16:creationId xmlns:a16="http://schemas.microsoft.com/office/drawing/2014/main" id="{5B410707-CB22-1A34-BF22-52756CA04201}"/>
                    </a:ext>
                  </a:extLst>
                </p14:cNvPr>
                <p14:cNvContentPartPr/>
                <p14:nvPr/>
              </p14:nvContentPartPr>
              <p14:xfrm>
                <a:off x="119195" y="1054353"/>
                <a:ext cx="71280" cy="167400"/>
              </p14:xfrm>
            </p:contentPart>
          </mc:Choice>
          <mc:Fallback>
            <p:pic>
              <p:nvPicPr>
                <p:cNvPr id="294" name="Freihand 293">
                  <a:extLst>
                    <a:ext uri="{FF2B5EF4-FFF2-40B4-BE49-F238E27FC236}">
                      <a16:creationId xmlns:a16="http://schemas.microsoft.com/office/drawing/2014/main" id="{5B410707-CB22-1A34-BF22-52756CA04201}"/>
                    </a:ext>
                  </a:extLst>
                </p:cNvPr>
                <p:cNvPicPr/>
                <p:nvPr/>
              </p:nvPicPr>
              <p:blipFill>
                <a:blip r:embed="rId382"/>
                <a:stretch>
                  <a:fillRect/>
                </a:stretch>
              </p:blipFill>
              <p:spPr>
                <a:xfrm>
                  <a:off x="110555" y="1045353"/>
                  <a:ext cx="88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95" name="Freihand 294">
                  <a:extLst>
                    <a:ext uri="{FF2B5EF4-FFF2-40B4-BE49-F238E27FC236}">
                      <a16:creationId xmlns:a16="http://schemas.microsoft.com/office/drawing/2014/main" id="{6E211FD9-0909-64F4-E3A9-2A24CDA60D13}"/>
                    </a:ext>
                  </a:extLst>
                </p14:cNvPr>
                <p14:cNvContentPartPr/>
                <p14:nvPr/>
              </p14:nvContentPartPr>
              <p14:xfrm>
                <a:off x="137915" y="1120953"/>
                <a:ext cx="84960" cy="224640"/>
              </p14:xfrm>
            </p:contentPart>
          </mc:Choice>
          <mc:Fallback>
            <p:pic>
              <p:nvPicPr>
                <p:cNvPr id="295" name="Freihand 294">
                  <a:extLst>
                    <a:ext uri="{FF2B5EF4-FFF2-40B4-BE49-F238E27FC236}">
                      <a16:creationId xmlns:a16="http://schemas.microsoft.com/office/drawing/2014/main" id="{6E211FD9-0909-64F4-E3A9-2A24CDA60D13}"/>
                    </a:ext>
                  </a:extLst>
                </p:cNvPr>
                <p:cNvPicPr/>
                <p:nvPr/>
              </p:nvPicPr>
              <p:blipFill>
                <a:blip r:embed="rId384"/>
                <a:stretch>
                  <a:fillRect/>
                </a:stretch>
              </p:blipFill>
              <p:spPr>
                <a:xfrm>
                  <a:off x="129275" y="1111953"/>
                  <a:ext cx="1026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96" name="Freihand 295">
                  <a:extLst>
                    <a:ext uri="{FF2B5EF4-FFF2-40B4-BE49-F238E27FC236}">
                      <a16:creationId xmlns:a16="http://schemas.microsoft.com/office/drawing/2014/main" id="{64B72CEC-9F20-A202-D186-48DEF9A00B4E}"/>
                    </a:ext>
                  </a:extLst>
                </p14:cNvPr>
                <p14:cNvContentPartPr/>
                <p14:nvPr/>
              </p14:nvContentPartPr>
              <p14:xfrm>
                <a:off x="216755" y="1224273"/>
                <a:ext cx="56520" cy="185400"/>
              </p14:xfrm>
            </p:contentPart>
          </mc:Choice>
          <mc:Fallback>
            <p:pic>
              <p:nvPicPr>
                <p:cNvPr id="296" name="Freihand 295">
                  <a:extLst>
                    <a:ext uri="{FF2B5EF4-FFF2-40B4-BE49-F238E27FC236}">
                      <a16:creationId xmlns:a16="http://schemas.microsoft.com/office/drawing/2014/main" id="{64B72CEC-9F20-A202-D186-48DEF9A00B4E}"/>
                    </a:ext>
                  </a:extLst>
                </p:cNvPr>
                <p:cNvPicPr/>
                <p:nvPr/>
              </p:nvPicPr>
              <p:blipFill>
                <a:blip r:embed="rId386"/>
                <a:stretch>
                  <a:fillRect/>
                </a:stretch>
              </p:blipFill>
              <p:spPr>
                <a:xfrm>
                  <a:off x="207755" y="1215633"/>
                  <a:ext cx="74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97" name="Freihand 296">
                  <a:extLst>
                    <a:ext uri="{FF2B5EF4-FFF2-40B4-BE49-F238E27FC236}">
                      <a16:creationId xmlns:a16="http://schemas.microsoft.com/office/drawing/2014/main" id="{A60DE941-10F9-E382-D511-826AB1D6C89E}"/>
                    </a:ext>
                  </a:extLst>
                </p14:cNvPr>
                <p14:cNvContentPartPr/>
                <p14:nvPr/>
              </p14:nvContentPartPr>
              <p14:xfrm>
                <a:off x="217115" y="1327233"/>
                <a:ext cx="72000" cy="129960"/>
              </p14:xfrm>
            </p:contentPart>
          </mc:Choice>
          <mc:Fallback>
            <p:pic>
              <p:nvPicPr>
                <p:cNvPr id="297" name="Freihand 296">
                  <a:extLst>
                    <a:ext uri="{FF2B5EF4-FFF2-40B4-BE49-F238E27FC236}">
                      <a16:creationId xmlns:a16="http://schemas.microsoft.com/office/drawing/2014/main" id="{A60DE941-10F9-E382-D511-826AB1D6C89E}"/>
                    </a:ext>
                  </a:extLst>
                </p:cNvPr>
                <p:cNvPicPr/>
                <p:nvPr/>
              </p:nvPicPr>
              <p:blipFill>
                <a:blip r:embed="rId388"/>
                <a:stretch>
                  <a:fillRect/>
                </a:stretch>
              </p:blipFill>
              <p:spPr>
                <a:xfrm>
                  <a:off x="208475" y="1318233"/>
                  <a:ext cx="89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98" name="Freihand 297">
                  <a:extLst>
                    <a:ext uri="{FF2B5EF4-FFF2-40B4-BE49-F238E27FC236}">
                      <a16:creationId xmlns:a16="http://schemas.microsoft.com/office/drawing/2014/main" id="{9473F015-2DD7-CDC8-8DCA-BD99318525E6}"/>
                    </a:ext>
                  </a:extLst>
                </p14:cNvPr>
                <p14:cNvContentPartPr/>
                <p14:nvPr/>
              </p14:nvContentPartPr>
              <p14:xfrm>
                <a:off x="284435" y="1124553"/>
                <a:ext cx="62280" cy="380520"/>
              </p14:xfrm>
            </p:contentPart>
          </mc:Choice>
          <mc:Fallback>
            <p:pic>
              <p:nvPicPr>
                <p:cNvPr id="298" name="Freihand 297">
                  <a:extLst>
                    <a:ext uri="{FF2B5EF4-FFF2-40B4-BE49-F238E27FC236}">
                      <a16:creationId xmlns:a16="http://schemas.microsoft.com/office/drawing/2014/main" id="{9473F015-2DD7-CDC8-8DCA-BD99318525E6}"/>
                    </a:ext>
                  </a:extLst>
                </p:cNvPr>
                <p:cNvPicPr/>
                <p:nvPr/>
              </p:nvPicPr>
              <p:blipFill>
                <a:blip r:embed="rId390"/>
                <a:stretch>
                  <a:fillRect/>
                </a:stretch>
              </p:blipFill>
              <p:spPr>
                <a:xfrm>
                  <a:off x="275435" y="1115913"/>
                  <a:ext cx="79920" cy="39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1">
            <p14:nvContentPartPr>
              <p14:cNvPr id="300" name="Freihand 299">
                <a:extLst>
                  <a:ext uri="{FF2B5EF4-FFF2-40B4-BE49-F238E27FC236}">
                    <a16:creationId xmlns:a16="http://schemas.microsoft.com/office/drawing/2014/main" id="{D2066F1C-F903-52D8-923D-22F6766590C3}"/>
                  </a:ext>
                </a:extLst>
              </p14:cNvPr>
              <p14:cNvContentPartPr/>
              <p14:nvPr/>
            </p14:nvContentPartPr>
            <p14:xfrm>
              <a:off x="2136995" y="1356033"/>
              <a:ext cx="237960" cy="23400"/>
            </p14:xfrm>
          </p:contentPart>
        </mc:Choice>
        <mc:Fallback>
          <p:pic>
            <p:nvPicPr>
              <p:cNvPr id="300" name="Freihand 299">
                <a:extLst>
                  <a:ext uri="{FF2B5EF4-FFF2-40B4-BE49-F238E27FC236}">
                    <a16:creationId xmlns:a16="http://schemas.microsoft.com/office/drawing/2014/main" id="{D2066F1C-F903-52D8-923D-22F6766590C3}"/>
                  </a:ext>
                </a:extLst>
              </p:cNvPr>
              <p:cNvPicPr/>
              <p:nvPr/>
            </p:nvPicPr>
            <p:blipFill>
              <a:blip r:embed="rId392"/>
              <a:stretch>
                <a:fillRect/>
              </a:stretch>
            </p:blipFill>
            <p:spPr>
              <a:xfrm>
                <a:off x="2128355" y="1347393"/>
                <a:ext cx="255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01" name="Freihand 300">
                <a:extLst>
                  <a:ext uri="{FF2B5EF4-FFF2-40B4-BE49-F238E27FC236}">
                    <a16:creationId xmlns:a16="http://schemas.microsoft.com/office/drawing/2014/main" id="{3B9C635F-EE2D-CD37-C53E-9FE61E17C8D6}"/>
                  </a:ext>
                </a:extLst>
              </p14:cNvPr>
              <p14:cNvContentPartPr/>
              <p14:nvPr/>
            </p14:nvContentPartPr>
            <p14:xfrm>
              <a:off x="2716595" y="1319313"/>
              <a:ext cx="688680" cy="50040"/>
            </p14:xfrm>
          </p:contentPart>
        </mc:Choice>
        <mc:Fallback>
          <p:pic>
            <p:nvPicPr>
              <p:cNvPr id="301" name="Freihand 300">
                <a:extLst>
                  <a:ext uri="{FF2B5EF4-FFF2-40B4-BE49-F238E27FC236}">
                    <a16:creationId xmlns:a16="http://schemas.microsoft.com/office/drawing/2014/main" id="{3B9C635F-EE2D-CD37-C53E-9FE61E17C8D6}"/>
                  </a:ext>
                </a:extLst>
              </p:cNvPr>
              <p:cNvPicPr/>
              <p:nvPr/>
            </p:nvPicPr>
            <p:blipFill>
              <a:blip r:embed="rId394"/>
              <a:stretch>
                <a:fillRect/>
              </a:stretch>
            </p:blipFill>
            <p:spPr>
              <a:xfrm>
                <a:off x="2707955" y="1310313"/>
                <a:ext cx="706320" cy="67680"/>
              </a:xfrm>
              <a:prstGeom prst="rect">
                <a:avLst/>
              </a:prstGeom>
            </p:spPr>
          </p:pic>
        </mc:Fallback>
      </mc:AlternateContent>
      <p:grpSp>
        <p:nvGrpSpPr>
          <p:cNvPr id="315" name="Gruppieren 314">
            <a:extLst>
              <a:ext uri="{FF2B5EF4-FFF2-40B4-BE49-F238E27FC236}">
                <a16:creationId xmlns:a16="http://schemas.microsoft.com/office/drawing/2014/main" id="{0BBBCF7A-A25F-84A3-F39A-3907F28853BA}"/>
              </a:ext>
            </a:extLst>
          </p:cNvPr>
          <p:cNvGrpSpPr/>
          <p:nvPr/>
        </p:nvGrpSpPr>
        <p:grpSpPr>
          <a:xfrm>
            <a:off x="3779675" y="830073"/>
            <a:ext cx="1058400" cy="471960"/>
            <a:chOff x="3779675" y="830073"/>
            <a:chExt cx="1058400" cy="471960"/>
          </a:xfrm>
        </p:grpSpPr>
        <mc:AlternateContent xmlns:mc="http://schemas.openxmlformats.org/markup-compatibility/2006">
          <mc:Choice xmlns:p14="http://schemas.microsoft.com/office/powerpoint/2010/main" Requires="p14">
            <p:contentPart p14:bwMode="auto" r:id="rId395">
              <p14:nvContentPartPr>
                <p14:cNvPr id="302" name="Freihand 301">
                  <a:extLst>
                    <a:ext uri="{FF2B5EF4-FFF2-40B4-BE49-F238E27FC236}">
                      <a16:creationId xmlns:a16="http://schemas.microsoft.com/office/drawing/2014/main" id="{30EACA55-D19B-FC87-67E5-047FDF7D4C6B}"/>
                    </a:ext>
                  </a:extLst>
                </p14:cNvPr>
                <p14:cNvContentPartPr/>
                <p14:nvPr/>
              </p14:nvContentPartPr>
              <p14:xfrm>
                <a:off x="3779675" y="1276833"/>
                <a:ext cx="962640" cy="25200"/>
              </p14:xfrm>
            </p:contentPart>
          </mc:Choice>
          <mc:Fallback>
            <p:pic>
              <p:nvPicPr>
                <p:cNvPr id="302" name="Freihand 301">
                  <a:extLst>
                    <a:ext uri="{FF2B5EF4-FFF2-40B4-BE49-F238E27FC236}">
                      <a16:creationId xmlns:a16="http://schemas.microsoft.com/office/drawing/2014/main" id="{30EACA55-D19B-FC87-67E5-047FDF7D4C6B}"/>
                    </a:ext>
                  </a:extLst>
                </p:cNvPr>
                <p:cNvPicPr/>
                <p:nvPr/>
              </p:nvPicPr>
              <p:blipFill>
                <a:blip r:embed="rId396"/>
                <a:stretch>
                  <a:fillRect/>
                </a:stretch>
              </p:blipFill>
              <p:spPr>
                <a:xfrm>
                  <a:off x="3771035" y="1267833"/>
                  <a:ext cx="980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03" name="Freihand 302">
                  <a:extLst>
                    <a:ext uri="{FF2B5EF4-FFF2-40B4-BE49-F238E27FC236}">
                      <a16:creationId xmlns:a16="http://schemas.microsoft.com/office/drawing/2014/main" id="{FE28906D-941C-4EFE-E078-CFB45E283C40}"/>
                    </a:ext>
                  </a:extLst>
                </p14:cNvPr>
                <p14:cNvContentPartPr/>
                <p14:nvPr/>
              </p14:nvContentPartPr>
              <p14:xfrm>
                <a:off x="4781915" y="1267473"/>
                <a:ext cx="39600" cy="5400"/>
              </p14:xfrm>
            </p:contentPart>
          </mc:Choice>
          <mc:Fallback>
            <p:pic>
              <p:nvPicPr>
                <p:cNvPr id="303" name="Freihand 302">
                  <a:extLst>
                    <a:ext uri="{FF2B5EF4-FFF2-40B4-BE49-F238E27FC236}">
                      <a16:creationId xmlns:a16="http://schemas.microsoft.com/office/drawing/2014/main" id="{FE28906D-941C-4EFE-E078-CFB45E283C40}"/>
                    </a:ext>
                  </a:extLst>
                </p:cNvPr>
                <p:cNvPicPr/>
                <p:nvPr/>
              </p:nvPicPr>
              <p:blipFill>
                <a:blip r:embed="rId398"/>
                <a:stretch>
                  <a:fillRect/>
                </a:stretch>
              </p:blipFill>
              <p:spPr>
                <a:xfrm>
                  <a:off x="4773275" y="1258473"/>
                  <a:ext cx="57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05" name="Freihand 304">
                  <a:extLst>
                    <a:ext uri="{FF2B5EF4-FFF2-40B4-BE49-F238E27FC236}">
                      <a16:creationId xmlns:a16="http://schemas.microsoft.com/office/drawing/2014/main" id="{A280C377-98EE-567C-A344-9C30806F32FC}"/>
                    </a:ext>
                  </a:extLst>
                </p14:cNvPr>
                <p14:cNvContentPartPr/>
                <p14:nvPr/>
              </p14:nvContentPartPr>
              <p14:xfrm>
                <a:off x="4377275" y="1038153"/>
                <a:ext cx="59760" cy="159840"/>
              </p14:xfrm>
            </p:contentPart>
          </mc:Choice>
          <mc:Fallback>
            <p:pic>
              <p:nvPicPr>
                <p:cNvPr id="305" name="Freihand 304">
                  <a:extLst>
                    <a:ext uri="{FF2B5EF4-FFF2-40B4-BE49-F238E27FC236}">
                      <a16:creationId xmlns:a16="http://schemas.microsoft.com/office/drawing/2014/main" id="{A280C377-98EE-567C-A344-9C30806F32FC}"/>
                    </a:ext>
                  </a:extLst>
                </p:cNvPr>
                <p:cNvPicPr/>
                <p:nvPr/>
              </p:nvPicPr>
              <p:blipFill>
                <a:blip r:embed="rId400"/>
                <a:stretch>
                  <a:fillRect/>
                </a:stretch>
              </p:blipFill>
              <p:spPr>
                <a:xfrm>
                  <a:off x="4368275" y="1029513"/>
                  <a:ext cx="77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06" name="Freihand 305">
                  <a:extLst>
                    <a:ext uri="{FF2B5EF4-FFF2-40B4-BE49-F238E27FC236}">
                      <a16:creationId xmlns:a16="http://schemas.microsoft.com/office/drawing/2014/main" id="{C0ABD15D-025D-CC0B-777A-FC0CB02A7909}"/>
                    </a:ext>
                  </a:extLst>
                </p14:cNvPr>
                <p14:cNvContentPartPr/>
                <p14:nvPr/>
              </p14:nvContentPartPr>
              <p14:xfrm>
                <a:off x="4402835" y="930873"/>
                <a:ext cx="30600" cy="42120"/>
              </p14:xfrm>
            </p:contentPart>
          </mc:Choice>
          <mc:Fallback>
            <p:pic>
              <p:nvPicPr>
                <p:cNvPr id="306" name="Freihand 305">
                  <a:extLst>
                    <a:ext uri="{FF2B5EF4-FFF2-40B4-BE49-F238E27FC236}">
                      <a16:creationId xmlns:a16="http://schemas.microsoft.com/office/drawing/2014/main" id="{C0ABD15D-025D-CC0B-777A-FC0CB02A7909}"/>
                    </a:ext>
                  </a:extLst>
                </p:cNvPr>
                <p:cNvPicPr/>
                <p:nvPr/>
              </p:nvPicPr>
              <p:blipFill>
                <a:blip r:embed="rId402"/>
                <a:stretch>
                  <a:fillRect/>
                </a:stretch>
              </p:blipFill>
              <p:spPr>
                <a:xfrm>
                  <a:off x="4394195" y="921873"/>
                  <a:ext cx="48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07" name="Freihand 306">
                  <a:extLst>
                    <a:ext uri="{FF2B5EF4-FFF2-40B4-BE49-F238E27FC236}">
                      <a16:creationId xmlns:a16="http://schemas.microsoft.com/office/drawing/2014/main" id="{A4486A70-11F8-5871-B7DC-21D9FB986874}"/>
                    </a:ext>
                  </a:extLst>
                </p14:cNvPr>
                <p14:cNvContentPartPr/>
                <p14:nvPr/>
              </p14:nvContentPartPr>
              <p14:xfrm>
                <a:off x="4454675" y="1110513"/>
                <a:ext cx="74880" cy="148680"/>
              </p14:xfrm>
            </p:contentPart>
          </mc:Choice>
          <mc:Fallback>
            <p:pic>
              <p:nvPicPr>
                <p:cNvPr id="307" name="Freihand 306">
                  <a:extLst>
                    <a:ext uri="{FF2B5EF4-FFF2-40B4-BE49-F238E27FC236}">
                      <a16:creationId xmlns:a16="http://schemas.microsoft.com/office/drawing/2014/main" id="{A4486A70-11F8-5871-B7DC-21D9FB986874}"/>
                    </a:ext>
                  </a:extLst>
                </p:cNvPr>
                <p:cNvPicPr/>
                <p:nvPr/>
              </p:nvPicPr>
              <p:blipFill>
                <a:blip r:embed="rId404"/>
                <a:stretch>
                  <a:fillRect/>
                </a:stretch>
              </p:blipFill>
              <p:spPr>
                <a:xfrm>
                  <a:off x="4445675" y="1101513"/>
                  <a:ext cx="92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08" name="Freihand 307">
                  <a:extLst>
                    <a:ext uri="{FF2B5EF4-FFF2-40B4-BE49-F238E27FC236}">
                      <a16:creationId xmlns:a16="http://schemas.microsoft.com/office/drawing/2014/main" id="{883D1E0B-0E80-7FBB-2FD9-22F7EC39899F}"/>
                    </a:ext>
                  </a:extLst>
                </p14:cNvPr>
                <p14:cNvContentPartPr/>
                <p14:nvPr/>
              </p14:nvContentPartPr>
              <p14:xfrm>
                <a:off x="4558355" y="937353"/>
                <a:ext cx="73800" cy="233640"/>
              </p14:xfrm>
            </p:contentPart>
          </mc:Choice>
          <mc:Fallback>
            <p:pic>
              <p:nvPicPr>
                <p:cNvPr id="308" name="Freihand 307">
                  <a:extLst>
                    <a:ext uri="{FF2B5EF4-FFF2-40B4-BE49-F238E27FC236}">
                      <a16:creationId xmlns:a16="http://schemas.microsoft.com/office/drawing/2014/main" id="{883D1E0B-0E80-7FBB-2FD9-22F7EC39899F}"/>
                    </a:ext>
                  </a:extLst>
                </p:cNvPr>
                <p:cNvPicPr/>
                <p:nvPr/>
              </p:nvPicPr>
              <p:blipFill>
                <a:blip r:embed="rId406"/>
                <a:stretch>
                  <a:fillRect/>
                </a:stretch>
              </p:blipFill>
              <p:spPr>
                <a:xfrm>
                  <a:off x="4549715" y="928713"/>
                  <a:ext cx="914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09" name="Freihand 308">
                  <a:extLst>
                    <a:ext uri="{FF2B5EF4-FFF2-40B4-BE49-F238E27FC236}">
                      <a16:creationId xmlns:a16="http://schemas.microsoft.com/office/drawing/2014/main" id="{A718AB1E-4968-F2A7-5D4A-2ECE389AE936}"/>
                    </a:ext>
                  </a:extLst>
                </p14:cNvPr>
                <p14:cNvContentPartPr/>
                <p14:nvPr/>
              </p14:nvContentPartPr>
              <p14:xfrm>
                <a:off x="4458995" y="830073"/>
                <a:ext cx="120240" cy="144360"/>
              </p14:xfrm>
            </p:contentPart>
          </mc:Choice>
          <mc:Fallback>
            <p:pic>
              <p:nvPicPr>
                <p:cNvPr id="309" name="Freihand 308">
                  <a:extLst>
                    <a:ext uri="{FF2B5EF4-FFF2-40B4-BE49-F238E27FC236}">
                      <a16:creationId xmlns:a16="http://schemas.microsoft.com/office/drawing/2014/main" id="{A718AB1E-4968-F2A7-5D4A-2ECE389AE936}"/>
                    </a:ext>
                  </a:extLst>
                </p:cNvPr>
                <p:cNvPicPr/>
                <p:nvPr/>
              </p:nvPicPr>
              <p:blipFill>
                <a:blip r:embed="rId408"/>
                <a:stretch>
                  <a:fillRect/>
                </a:stretch>
              </p:blipFill>
              <p:spPr>
                <a:xfrm>
                  <a:off x="4449995" y="821073"/>
                  <a:ext cx="137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10" name="Freihand 309">
                  <a:extLst>
                    <a:ext uri="{FF2B5EF4-FFF2-40B4-BE49-F238E27FC236}">
                      <a16:creationId xmlns:a16="http://schemas.microsoft.com/office/drawing/2014/main" id="{D1738AAD-C208-F341-F413-7913FE6FD0F8}"/>
                    </a:ext>
                  </a:extLst>
                </p14:cNvPr>
                <p14:cNvContentPartPr/>
                <p14:nvPr/>
              </p14:nvContentPartPr>
              <p14:xfrm>
                <a:off x="4640435" y="1025913"/>
                <a:ext cx="62640" cy="50400"/>
              </p14:xfrm>
            </p:contentPart>
          </mc:Choice>
          <mc:Fallback>
            <p:pic>
              <p:nvPicPr>
                <p:cNvPr id="310" name="Freihand 309">
                  <a:extLst>
                    <a:ext uri="{FF2B5EF4-FFF2-40B4-BE49-F238E27FC236}">
                      <a16:creationId xmlns:a16="http://schemas.microsoft.com/office/drawing/2014/main" id="{D1738AAD-C208-F341-F413-7913FE6FD0F8}"/>
                    </a:ext>
                  </a:extLst>
                </p:cNvPr>
                <p:cNvPicPr/>
                <p:nvPr/>
              </p:nvPicPr>
              <p:blipFill>
                <a:blip r:embed="rId410"/>
                <a:stretch>
                  <a:fillRect/>
                </a:stretch>
              </p:blipFill>
              <p:spPr>
                <a:xfrm>
                  <a:off x="4631795" y="1017273"/>
                  <a:ext cx="80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11" name="Freihand 310">
                  <a:extLst>
                    <a:ext uri="{FF2B5EF4-FFF2-40B4-BE49-F238E27FC236}">
                      <a16:creationId xmlns:a16="http://schemas.microsoft.com/office/drawing/2014/main" id="{461E8541-E5A5-BF1D-04F6-1F7C20220022}"/>
                    </a:ext>
                  </a:extLst>
                </p14:cNvPr>
                <p14:cNvContentPartPr/>
                <p14:nvPr/>
              </p14:nvContentPartPr>
              <p14:xfrm>
                <a:off x="4664195" y="999993"/>
                <a:ext cx="51120" cy="185040"/>
              </p14:xfrm>
            </p:contentPart>
          </mc:Choice>
          <mc:Fallback>
            <p:pic>
              <p:nvPicPr>
                <p:cNvPr id="311" name="Freihand 310">
                  <a:extLst>
                    <a:ext uri="{FF2B5EF4-FFF2-40B4-BE49-F238E27FC236}">
                      <a16:creationId xmlns:a16="http://schemas.microsoft.com/office/drawing/2014/main" id="{461E8541-E5A5-BF1D-04F6-1F7C20220022}"/>
                    </a:ext>
                  </a:extLst>
                </p:cNvPr>
                <p:cNvPicPr/>
                <p:nvPr/>
              </p:nvPicPr>
              <p:blipFill>
                <a:blip r:embed="rId412"/>
                <a:stretch>
                  <a:fillRect/>
                </a:stretch>
              </p:blipFill>
              <p:spPr>
                <a:xfrm>
                  <a:off x="4655195" y="991353"/>
                  <a:ext cx="68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13" name="Freihand 312">
                  <a:extLst>
                    <a:ext uri="{FF2B5EF4-FFF2-40B4-BE49-F238E27FC236}">
                      <a16:creationId xmlns:a16="http://schemas.microsoft.com/office/drawing/2014/main" id="{9418DFB9-3007-3F3D-7A85-4345DC45D4D2}"/>
                    </a:ext>
                  </a:extLst>
                </p14:cNvPr>
                <p14:cNvContentPartPr/>
                <p14:nvPr/>
              </p14:nvContentPartPr>
              <p14:xfrm>
                <a:off x="4712075" y="1112673"/>
                <a:ext cx="61920" cy="112320"/>
              </p14:xfrm>
            </p:contentPart>
          </mc:Choice>
          <mc:Fallback>
            <p:pic>
              <p:nvPicPr>
                <p:cNvPr id="313" name="Freihand 312">
                  <a:extLst>
                    <a:ext uri="{FF2B5EF4-FFF2-40B4-BE49-F238E27FC236}">
                      <a16:creationId xmlns:a16="http://schemas.microsoft.com/office/drawing/2014/main" id="{9418DFB9-3007-3F3D-7A85-4345DC45D4D2}"/>
                    </a:ext>
                  </a:extLst>
                </p:cNvPr>
                <p:cNvPicPr/>
                <p:nvPr/>
              </p:nvPicPr>
              <p:blipFill>
                <a:blip r:embed="rId414"/>
                <a:stretch>
                  <a:fillRect/>
                </a:stretch>
              </p:blipFill>
              <p:spPr>
                <a:xfrm>
                  <a:off x="4703435" y="1104033"/>
                  <a:ext cx="79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14" name="Freihand 313">
                  <a:extLst>
                    <a:ext uri="{FF2B5EF4-FFF2-40B4-BE49-F238E27FC236}">
                      <a16:creationId xmlns:a16="http://schemas.microsoft.com/office/drawing/2014/main" id="{59537B34-C28B-9973-607F-BFC00E74EE8A}"/>
                    </a:ext>
                  </a:extLst>
                </p14:cNvPr>
                <p14:cNvContentPartPr/>
                <p14:nvPr/>
              </p14:nvContentPartPr>
              <p14:xfrm>
                <a:off x="4759955" y="955713"/>
                <a:ext cx="78120" cy="325080"/>
              </p14:xfrm>
            </p:contentPart>
          </mc:Choice>
          <mc:Fallback>
            <p:pic>
              <p:nvPicPr>
                <p:cNvPr id="314" name="Freihand 313">
                  <a:extLst>
                    <a:ext uri="{FF2B5EF4-FFF2-40B4-BE49-F238E27FC236}">
                      <a16:creationId xmlns:a16="http://schemas.microsoft.com/office/drawing/2014/main" id="{59537B34-C28B-9973-607F-BFC00E74EE8A}"/>
                    </a:ext>
                  </a:extLst>
                </p:cNvPr>
                <p:cNvPicPr/>
                <p:nvPr/>
              </p:nvPicPr>
              <p:blipFill>
                <a:blip r:embed="rId416"/>
                <a:stretch>
                  <a:fillRect/>
                </a:stretch>
              </p:blipFill>
              <p:spPr>
                <a:xfrm>
                  <a:off x="4751315" y="946713"/>
                  <a:ext cx="95760" cy="342720"/>
                </a:xfrm>
                <a:prstGeom prst="rect">
                  <a:avLst/>
                </a:prstGeom>
              </p:spPr>
            </p:pic>
          </mc:Fallback>
        </mc:AlternateContent>
      </p:grpSp>
      <p:grpSp>
        <p:nvGrpSpPr>
          <p:cNvPr id="317" name="Gruppieren 316">
            <a:extLst>
              <a:ext uri="{FF2B5EF4-FFF2-40B4-BE49-F238E27FC236}">
                <a16:creationId xmlns:a16="http://schemas.microsoft.com/office/drawing/2014/main" id="{D6382AF5-EF5D-697A-25CD-F353737196AC}"/>
              </a:ext>
            </a:extLst>
          </p:cNvPr>
          <p:cNvGrpSpPr/>
          <p:nvPr/>
        </p:nvGrpSpPr>
        <p:grpSpPr>
          <a:xfrm>
            <a:off x="3390515" y="1991433"/>
            <a:ext cx="710640" cy="490320"/>
            <a:chOff x="3390515" y="1991433"/>
            <a:chExt cx="710640" cy="490320"/>
          </a:xfrm>
        </p:grpSpPr>
        <mc:AlternateContent xmlns:mc="http://schemas.openxmlformats.org/markup-compatibility/2006">
          <mc:Choice xmlns:p14="http://schemas.microsoft.com/office/powerpoint/2010/main" Requires="p14">
            <p:contentPart p14:bwMode="auto" r:id="rId417">
              <p14:nvContentPartPr>
                <p14:cNvPr id="277" name="Freihand 276">
                  <a:extLst>
                    <a:ext uri="{FF2B5EF4-FFF2-40B4-BE49-F238E27FC236}">
                      <a16:creationId xmlns:a16="http://schemas.microsoft.com/office/drawing/2014/main" id="{1B2B1441-E626-B45C-E349-AB964911FDF0}"/>
                    </a:ext>
                  </a:extLst>
                </p14:cNvPr>
                <p14:cNvContentPartPr/>
                <p14:nvPr/>
              </p14:nvContentPartPr>
              <p14:xfrm>
                <a:off x="3390515" y="2046153"/>
                <a:ext cx="121680" cy="250560"/>
              </p14:xfrm>
            </p:contentPart>
          </mc:Choice>
          <mc:Fallback>
            <p:pic>
              <p:nvPicPr>
                <p:cNvPr id="277" name="Freihand 276">
                  <a:extLst>
                    <a:ext uri="{FF2B5EF4-FFF2-40B4-BE49-F238E27FC236}">
                      <a16:creationId xmlns:a16="http://schemas.microsoft.com/office/drawing/2014/main" id="{1B2B1441-E626-B45C-E349-AB964911FDF0}"/>
                    </a:ext>
                  </a:extLst>
                </p:cNvPr>
                <p:cNvPicPr/>
                <p:nvPr/>
              </p:nvPicPr>
              <p:blipFill>
                <a:blip r:embed="rId418"/>
                <a:stretch>
                  <a:fillRect/>
                </a:stretch>
              </p:blipFill>
              <p:spPr>
                <a:xfrm>
                  <a:off x="3381875" y="2037513"/>
                  <a:ext cx="1393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8" name="Freihand 277">
                  <a:extLst>
                    <a:ext uri="{FF2B5EF4-FFF2-40B4-BE49-F238E27FC236}">
                      <a16:creationId xmlns:a16="http://schemas.microsoft.com/office/drawing/2014/main" id="{7192E049-7A3A-A0B8-406B-6EAEDB2F56AA}"/>
                    </a:ext>
                  </a:extLst>
                </p14:cNvPr>
                <p14:cNvContentPartPr/>
                <p14:nvPr/>
              </p14:nvContentPartPr>
              <p14:xfrm>
                <a:off x="3540995" y="2028873"/>
                <a:ext cx="79200" cy="259560"/>
              </p14:xfrm>
            </p:contentPart>
          </mc:Choice>
          <mc:Fallback>
            <p:pic>
              <p:nvPicPr>
                <p:cNvPr id="278" name="Freihand 277">
                  <a:extLst>
                    <a:ext uri="{FF2B5EF4-FFF2-40B4-BE49-F238E27FC236}">
                      <a16:creationId xmlns:a16="http://schemas.microsoft.com/office/drawing/2014/main" id="{7192E049-7A3A-A0B8-406B-6EAEDB2F56AA}"/>
                    </a:ext>
                  </a:extLst>
                </p:cNvPr>
                <p:cNvPicPr/>
                <p:nvPr/>
              </p:nvPicPr>
              <p:blipFill>
                <a:blip r:embed="rId420"/>
                <a:stretch>
                  <a:fillRect/>
                </a:stretch>
              </p:blipFill>
              <p:spPr>
                <a:xfrm>
                  <a:off x="3532355" y="2019873"/>
                  <a:ext cx="968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0" name="Freihand 279">
                  <a:extLst>
                    <a:ext uri="{FF2B5EF4-FFF2-40B4-BE49-F238E27FC236}">
                      <a16:creationId xmlns:a16="http://schemas.microsoft.com/office/drawing/2014/main" id="{6CFD73A8-7408-7B78-B5CA-0119B46AD060}"/>
                    </a:ext>
                  </a:extLst>
                </p14:cNvPr>
                <p14:cNvContentPartPr/>
                <p14:nvPr/>
              </p14:nvContentPartPr>
              <p14:xfrm>
                <a:off x="3654035" y="2126073"/>
                <a:ext cx="82440" cy="75600"/>
              </p14:xfrm>
            </p:contentPart>
          </mc:Choice>
          <mc:Fallback>
            <p:pic>
              <p:nvPicPr>
                <p:cNvPr id="280" name="Freihand 279">
                  <a:extLst>
                    <a:ext uri="{FF2B5EF4-FFF2-40B4-BE49-F238E27FC236}">
                      <a16:creationId xmlns:a16="http://schemas.microsoft.com/office/drawing/2014/main" id="{6CFD73A8-7408-7B78-B5CA-0119B46AD060}"/>
                    </a:ext>
                  </a:extLst>
                </p:cNvPr>
                <p:cNvPicPr/>
                <p:nvPr/>
              </p:nvPicPr>
              <p:blipFill>
                <a:blip r:embed="rId422"/>
                <a:stretch>
                  <a:fillRect/>
                </a:stretch>
              </p:blipFill>
              <p:spPr>
                <a:xfrm>
                  <a:off x="3645395" y="2117073"/>
                  <a:ext cx="100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1" name="Freihand 280">
                  <a:extLst>
                    <a:ext uri="{FF2B5EF4-FFF2-40B4-BE49-F238E27FC236}">
                      <a16:creationId xmlns:a16="http://schemas.microsoft.com/office/drawing/2014/main" id="{2C62F1DC-AD63-F18C-A06D-F9A38A773E95}"/>
                    </a:ext>
                  </a:extLst>
                </p14:cNvPr>
                <p14:cNvContentPartPr/>
                <p14:nvPr/>
              </p14:nvContentPartPr>
              <p14:xfrm>
                <a:off x="3709115" y="2122473"/>
                <a:ext cx="30240" cy="158040"/>
              </p14:xfrm>
            </p:contentPart>
          </mc:Choice>
          <mc:Fallback>
            <p:pic>
              <p:nvPicPr>
                <p:cNvPr id="281" name="Freihand 280">
                  <a:extLst>
                    <a:ext uri="{FF2B5EF4-FFF2-40B4-BE49-F238E27FC236}">
                      <a16:creationId xmlns:a16="http://schemas.microsoft.com/office/drawing/2014/main" id="{2C62F1DC-AD63-F18C-A06D-F9A38A773E95}"/>
                    </a:ext>
                  </a:extLst>
                </p:cNvPr>
                <p:cNvPicPr/>
                <p:nvPr/>
              </p:nvPicPr>
              <p:blipFill>
                <a:blip r:embed="rId424"/>
                <a:stretch>
                  <a:fillRect/>
                </a:stretch>
              </p:blipFill>
              <p:spPr>
                <a:xfrm>
                  <a:off x="3700475" y="2113833"/>
                  <a:ext cx="47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2" name="Freihand 281">
                  <a:extLst>
                    <a:ext uri="{FF2B5EF4-FFF2-40B4-BE49-F238E27FC236}">
                      <a16:creationId xmlns:a16="http://schemas.microsoft.com/office/drawing/2014/main" id="{6D0BF575-5B15-A0BB-4325-E6E4BD01CC35}"/>
                    </a:ext>
                  </a:extLst>
                </p14:cNvPr>
                <p14:cNvContentPartPr/>
                <p14:nvPr/>
              </p14:nvContentPartPr>
              <p14:xfrm>
                <a:off x="3754835" y="2228673"/>
                <a:ext cx="102960" cy="169200"/>
              </p14:xfrm>
            </p:contentPart>
          </mc:Choice>
          <mc:Fallback>
            <p:pic>
              <p:nvPicPr>
                <p:cNvPr id="282" name="Freihand 281">
                  <a:extLst>
                    <a:ext uri="{FF2B5EF4-FFF2-40B4-BE49-F238E27FC236}">
                      <a16:creationId xmlns:a16="http://schemas.microsoft.com/office/drawing/2014/main" id="{6D0BF575-5B15-A0BB-4325-E6E4BD01CC35}"/>
                    </a:ext>
                  </a:extLst>
                </p:cNvPr>
                <p:cNvPicPr/>
                <p:nvPr/>
              </p:nvPicPr>
              <p:blipFill>
                <a:blip r:embed="rId426"/>
                <a:stretch>
                  <a:fillRect/>
                </a:stretch>
              </p:blipFill>
              <p:spPr>
                <a:xfrm>
                  <a:off x="3745835" y="2220033"/>
                  <a:ext cx="120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3" name="Freihand 282">
                  <a:extLst>
                    <a:ext uri="{FF2B5EF4-FFF2-40B4-BE49-F238E27FC236}">
                      <a16:creationId xmlns:a16="http://schemas.microsoft.com/office/drawing/2014/main" id="{80A93198-21F5-703C-838B-71EB363EA860}"/>
                    </a:ext>
                  </a:extLst>
                </p14:cNvPr>
                <p14:cNvContentPartPr/>
                <p14:nvPr/>
              </p14:nvContentPartPr>
              <p14:xfrm>
                <a:off x="3916475" y="2223993"/>
                <a:ext cx="4680" cy="86760"/>
              </p14:xfrm>
            </p:contentPart>
          </mc:Choice>
          <mc:Fallback>
            <p:pic>
              <p:nvPicPr>
                <p:cNvPr id="283" name="Freihand 282">
                  <a:extLst>
                    <a:ext uri="{FF2B5EF4-FFF2-40B4-BE49-F238E27FC236}">
                      <a16:creationId xmlns:a16="http://schemas.microsoft.com/office/drawing/2014/main" id="{80A93198-21F5-703C-838B-71EB363EA860}"/>
                    </a:ext>
                  </a:extLst>
                </p:cNvPr>
                <p:cNvPicPr/>
                <p:nvPr/>
              </p:nvPicPr>
              <p:blipFill>
                <a:blip r:embed="rId428"/>
                <a:stretch>
                  <a:fillRect/>
                </a:stretch>
              </p:blipFill>
              <p:spPr>
                <a:xfrm>
                  <a:off x="3907475" y="2215353"/>
                  <a:ext cx="22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4" name="Freihand 283">
                  <a:extLst>
                    <a:ext uri="{FF2B5EF4-FFF2-40B4-BE49-F238E27FC236}">
                      <a16:creationId xmlns:a16="http://schemas.microsoft.com/office/drawing/2014/main" id="{E1842F4D-C79B-EB98-312B-E8BDC061DF13}"/>
                    </a:ext>
                  </a:extLst>
                </p14:cNvPr>
                <p14:cNvContentPartPr/>
                <p14:nvPr/>
              </p14:nvContentPartPr>
              <p14:xfrm>
                <a:off x="3950675" y="2056593"/>
                <a:ext cx="48240" cy="207360"/>
              </p14:xfrm>
            </p:contentPart>
          </mc:Choice>
          <mc:Fallback>
            <p:pic>
              <p:nvPicPr>
                <p:cNvPr id="284" name="Freihand 283">
                  <a:extLst>
                    <a:ext uri="{FF2B5EF4-FFF2-40B4-BE49-F238E27FC236}">
                      <a16:creationId xmlns:a16="http://schemas.microsoft.com/office/drawing/2014/main" id="{E1842F4D-C79B-EB98-312B-E8BDC061DF13}"/>
                    </a:ext>
                  </a:extLst>
                </p:cNvPr>
                <p:cNvPicPr/>
                <p:nvPr/>
              </p:nvPicPr>
              <p:blipFill>
                <a:blip r:embed="rId430"/>
                <a:stretch>
                  <a:fillRect/>
                </a:stretch>
              </p:blipFill>
              <p:spPr>
                <a:xfrm>
                  <a:off x="3941675" y="2047593"/>
                  <a:ext cx="658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5" name="Freihand 284">
                  <a:extLst>
                    <a:ext uri="{FF2B5EF4-FFF2-40B4-BE49-F238E27FC236}">
                      <a16:creationId xmlns:a16="http://schemas.microsoft.com/office/drawing/2014/main" id="{6898EA24-7A76-27FF-E5D3-15AD019B5CE9}"/>
                    </a:ext>
                  </a:extLst>
                </p14:cNvPr>
                <p14:cNvContentPartPr/>
                <p14:nvPr/>
              </p14:nvContentPartPr>
              <p14:xfrm>
                <a:off x="4046795" y="2041113"/>
                <a:ext cx="54360" cy="298080"/>
              </p14:xfrm>
            </p:contentPart>
          </mc:Choice>
          <mc:Fallback>
            <p:pic>
              <p:nvPicPr>
                <p:cNvPr id="285" name="Freihand 284">
                  <a:extLst>
                    <a:ext uri="{FF2B5EF4-FFF2-40B4-BE49-F238E27FC236}">
                      <a16:creationId xmlns:a16="http://schemas.microsoft.com/office/drawing/2014/main" id="{6898EA24-7A76-27FF-E5D3-15AD019B5CE9}"/>
                    </a:ext>
                  </a:extLst>
                </p:cNvPr>
                <p:cNvPicPr/>
                <p:nvPr/>
              </p:nvPicPr>
              <p:blipFill>
                <a:blip r:embed="rId432"/>
                <a:stretch>
                  <a:fillRect/>
                </a:stretch>
              </p:blipFill>
              <p:spPr>
                <a:xfrm>
                  <a:off x="4038155" y="2032113"/>
                  <a:ext cx="720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6" name="Freihand 315">
                  <a:extLst>
                    <a:ext uri="{FF2B5EF4-FFF2-40B4-BE49-F238E27FC236}">
                      <a16:creationId xmlns:a16="http://schemas.microsoft.com/office/drawing/2014/main" id="{2F18DF3C-AAD3-2DF9-FE3F-D5690609D37E}"/>
                    </a:ext>
                  </a:extLst>
                </p14:cNvPr>
                <p14:cNvContentPartPr/>
                <p14:nvPr/>
              </p14:nvContentPartPr>
              <p14:xfrm>
                <a:off x="3628115" y="1991433"/>
                <a:ext cx="259560" cy="490320"/>
              </p14:xfrm>
            </p:contentPart>
          </mc:Choice>
          <mc:Fallback>
            <p:pic>
              <p:nvPicPr>
                <p:cNvPr id="316" name="Freihand 315">
                  <a:extLst>
                    <a:ext uri="{FF2B5EF4-FFF2-40B4-BE49-F238E27FC236}">
                      <a16:creationId xmlns:a16="http://schemas.microsoft.com/office/drawing/2014/main" id="{2F18DF3C-AAD3-2DF9-FE3F-D5690609D37E}"/>
                    </a:ext>
                  </a:extLst>
                </p:cNvPr>
                <p:cNvPicPr/>
                <p:nvPr/>
              </p:nvPicPr>
              <p:blipFill>
                <a:blip r:embed="rId434"/>
                <a:stretch>
                  <a:fillRect/>
                </a:stretch>
              </p:blipFill>
              <p:spPr>
                <a:xfrm>
                  <a:off x="3619115" y="1982793"/>
                  <a:ext cx="277200" cy="50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5">
            <p14:nvContentPartPr>
              <p14:cNvPr id="318" name="Freihand 317">
                <a:extLst>
                  <a:ext uri="{FF2B5EF4-FFF2-40B4-BE49-F238E27FC236}">
                    <a16:creationId xmlns:a16="http://schemas.microsoft.com/office/drawing/2014/main" id="{BC7D1114-A0B6-5A92-7812-54E599562640}"/>
                  </a:ext>
                </a:extLst>
              </p14:cNvPr>
              <p14:cNvContentPartPr/>
              <p14:nvPr/>
            </p14:nvContentPartPr>
            <p14:xfrm>
              <a:off x="2978315" y="5505033"/>
              <a:ext cx="387720" cy="524520"/>
            </p14:xfrm>
          </p:contentPart>
        </mc:Choice>
        <mc:Fallback>
          <p:pic>
            <p:nvPicPr>
              <p:cNvPr id="318" name="Freihand 317">
                <a:extLst>
                  <a:ext uri="{FF2B5EF4-FFF2-40B4-BE49-F238E27FC236}">
                    <a16:creationId xmlns:a16="http://schemas.microsoft.com/office/drawing/2014/main" id="{BC7D1114-A0B6-5A92-7812-54E599562640}"/>
                  </a:ext>
                </a:extLst>
              </p:cNvPr>
              <p:cNvPicPr/>
              <p:nvPr/>
            </p:nvPicPr>
            <p:blipFill>
              <a:blip r:embed="rId436"/>
              <a:stretch>
                <a:fillRect/>
              </a:stretch>
            </p:blipFill>
            <p:spPr>
              <a:xfrm>
                <a:off x="2969675" y="5496393"/>
                <a:ext cx="405360" cy="542160"/>
              </a:xfrm>
              <a:prstGeom prst="rect">
                <a:avLst/>
              </a:prstGeom>
            </p:spPr>
          </p:pic>
        </mc:Fallback>
      </mc:AlternateContent>
      <p:grpSp>
        <p:nvGrpSpPr>
          <p:cNvPr id="327" name="Gruppieren 326">
            <a:extLst>
              <a:ext uri="{FF2B5EF4-FFF2-40B4-BE49-F238E27FC236}">
                <a16:creationId xmlns:a16="http://schemas.microsoft.com/office/drawing/2014/main" id="{B585A261-07E8-FD3F-E747-5D62B72A69F3}"/>
              </a:ext>
            </a:extLst>
          </p:cNvPr>
          <p:cNvGrpSpPr/>
          <p:nvPr/>
        </p:nvGrpSpPr>
        <p:grpSpPr>
          <a:xfrm>
            <a:off x="7324595" y="3153513"/>
            <a:ext cx="264240" cy="574200"/>
            <a:chOff x="7324595" y="3153513"/>
            <a:chExt cx="264240" cy="574200"/>
          </a:xfrm>
        </p:grpSpPr>
        <mc:AlternateContent xmlns:mc="http://schemas.openxmlformats.org/markup-compatibility/2006">
          <mc:Choice xmlns:p14="http://schemas.microsoft.com/office/powerpoint/2010/main" Requires="p14">
            <p:contentPart p14:bwMode="auto" r:id="rId437">
              <p14:nvContentPartPr>
                <p14:cNvPr id="319" name="Freihand 318">
                  <a:extLst>
                    <a:ext uri="{FF2B5EF4-FFF2-40B4-BE49-F238E27FC236}">
                      <a16:creationId xmlns:a16="http://schemas.microsoft.com/office/drawing/2014/main" id="{4D2B83C7-0A5A-A807-E549-815721CC61D5}"/>
                    </a:ext>
                  </a:extLst>
                </p14:cNvPr>
                <p14:cNvContentPartPr/>
                <p14:nvPr/>
              </p14:nvContentPartPr>
              <p14:xfrm>
                <a:off x="7435475" y="3153513"/>
                <a:ext cx="14760" cy="226440"/>
              </p14:xfrm>
            </p:contentPart>
          </mc:Choice>
          <mc:Fallback>
            <p:pic>
              <p:nvPicPr>
                <p:cNvPr id="319" name="Freihand 318">
                  <a:extLst>
                    <a:ext uri="{FF2B5EF4-FFF2-40B4-BE49-F238E27FC236}">
                      <a16:creationId xmlns:a16="http://schemas.microsoft.com/office/drawing/2014/main" id="{4D2B83C7-0A5A-A807-E549-815721CC61D5}"/>
                    </a:ext>
                  </a:extLst>
                </p:cNvPr>
                <p:cNvPicPr/>
                <p:nvPr/>
              </p:nvPicPr>
              <p:blipFill>
                <a:blip r:embed="rId438"/>
                <a:stretch>
                  <a:fillRect/>
                </a:stretch>
              </p:blipFill>
              <p:spPr>
                <a:xfrm>
                  <a:off x="7426475" y="3144873"/>
                  <a:ext cx="32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20" name="Freihand 319">
                  <a:extLst>
                    <a:ext uri="{FF2B5EF4-FFF2-40B4-BE49-F238E27FC236}">
                      <a16:creationId xmlns:a16="http://schemas.microsoft.com/office/drawing/2014/main" id="{9BDD6BDA-3C3E-8CF6-CFC4-2B0CC78410C7}"/>
                    </a:ext>
                  </a:extLst>
                </p14:cNvPr>
                <p14:cNvContentPartPr/>
                <p14:nvPr/>
              </p14:nvContentPartPr>
              <p14:xfrm>
                <a:off x="7324595" y="3441153"/>
                <a:ext cx="112320" cy="94320"/>
              </p14:xfrm>
            </p:contentPart>
          </mc:Choice>
          <mc:Fallback>
            <p:pic>
              <p:nvPicPr>
                <p:cNvPr id="320" name="Freihand 319">
                  <a:extLst>
                    <a:ext uri="{FF2B5EF4-FFF2-40B4-BE49-F238E27FC236}">
                      <a16:creationId xmlns:a16="http://schemas.microsoft.com/office/drawing/2014/main" id="{9BDD6BDA-3C3E-8CF6-CFC4-2B0CC78410C7}"/>
                    </a:ext>
                  </a:extLst>
                </p:cNvPr>
                <p:cNvPicPr/>
                <p:nvPr/>
              </p:nvPicPr>
              <p:blipFill>
                <a:blip r:embed="rId440"/>
                <a:stretch>
                  <a:fillRect/>
                </a:stretch>
              </p:blipFill>
              <p:spPr>
                <a:xfrm>
                  <a:off x="7315955" y="3432153"/>
                  <a:ext cx="129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21" name="Freihand 320">
                  <a:extLst>
                    <a:ext uri="{FF2B5EF4-FFF2-40B4-BE49-F238E27FC236}">
                      <a16:creationId xmlns:a16="http://schemas.microsoft.com/office/drawing/2014/main" id="{A237FB5D-FF20-531A-E5CC-29FA27405B3D}"/>
                    </a:ext>
                  </a:extLst>
                </p14:cNvPr>
                <p14:cNvContentPartPr/>
                <p14:nvPr/>
              </p14:nvContentPartPr>
              <p14:xfrm>
                <a:off x="7378235" y="3441873"/>
                <a:ext cx="101880" cy="238320"/>
              </p14:xfrm>
            </p:contentPart>
          </mc:Choice>
          <mc:Fallback>
            <p:pic>
              <p:nvPicPr>
                <p:cNvPr id="321" name="Freihand 320">
                  <a:extLst>
                    <a:ext uri="{FF2B5EF4-FFF2-40B4-BE49-F238E27FC236}">
                      <a16:creationId xmlns:a16="http://schemas.microsoft.com/office/drawing/2014/main" id="{A237FB5D-FF20-531A-E5CC-29FA27405B3D}"/>
                    </a:ext>
                  </a:extLst>
                </p:cNvPr>
                <p:cNvPicPr/>
                <p:nvPr/>
              </p:nvPicPr>
              <p:blipFill>
                <a:blip r:embed="rId442"/>
                <a:stretch>
                  <a:fillRect/>
                </a:stretch>
              </p:blipFill>
              <p:spPr>
                <a:xfrm>
                  <a:off x="7369235" y="3432873"/>
                  <a:ext cx="1195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22" name="Freihand 321">
                  <a:extLst>
                    <a:ext uri="{FF2B5EF4-FFF2-40B4-BE49-F238E27FC236}">
                      <a16:creationId xmlns:a16="http://schemas.microsoft.com/office/drawing/2014/main" id="{D5685CBB-1355-B9A8-5102-5AD501220B84}"/>
                    </a:ext>
                  </a:extLst>
                </p14:cNvPr>
                <p14:cNvContentPartPr/>
                <p14:nvPr/>
              </p14:nvContentPartPr>
              <p14:xfrm>
                <a:off x="7463915" y="3572553"/>
                <a:ext cx="124920" cy="155160"/>
              </p14:xfrm>
            </p:contentPart>
          </mc:Choice>
          <mc:Fallback>
            <p:pic>
              <p:nvPicPr>
                <p:cNvPr id="322" name="Freihand 321">
                  <a:extLst>
                    <a:ext uri="{FF2B5EF4-FFF2-40B4-BE49-F238E27FC236}">
                      <a16:creationId xmlns:a16="http://schemas.microsoft.com/office/drawing/2014/main" id="{D5685CBB-1355-B9A8-5102-5AD501220B84}"/>
                    </a:ext>
                  </a:extLst>
                </p:cNvPr>
                <p:cNvPicPr/>
                <p:nvPr/>
              </p:nvPicPr>
              <p:blipFill>
                <a:blip r:embed="rId444"/>
                <a:stretch>
                  <a:fillRect/>
                </a:stretch>
              </p:blipFill>
              <p:spPr>
                <a:xfrm>
                  <a:off x="7454915" y="3563913"/>
                  <a:ext cx="14256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5">
            <p14:nvContentPartPr>
              <p14:cNvPr id="324" name="Freihand 323">
                <a:extLst>
                  <a:ext uri="{FF2B5EF4-FFF2-40B4-BE49-F238E27FC236}">
                    <a16:creationId xmlns:a16="http://schemas.microsoft.com/office/drawing/2014/main" id="{03E3FDE2-FD98-FC1F-425C-D4F30FC61920}"/>
                  </a:ext>
                </a:extLst>
              </p14:cNvPr>
              <p14:cNvContentPartPr/>
              <p14:nvPr/>
            </p14:nvContentPartPr>
            <p14:xfrm>
              <a:off x="5011235" y="1129593"/>
              <a:ext cx="112680" cy="28440"/>
            </p14:xfrm>
          </p:contentPart>
        </mc:Choice>
        <mc:Fallback>
          <p:pic>
            <p:nvPicPr>
              <p:cNvPr id="324" name="Freihand 323">
                <a:extLst>
                  <a:ext uri="{FF2B5EF4-FFF2-40B4-BE49-F238E27FC236}">
                    <a16:creationId xmlns:a16="http://schemas.microsoft.com/office/drawing/2014/main" id="{03E3FDE2-FD98-FC1F-425C-D4F30FC61920}"/>
                  </a:ext>
                </a:extLst>
              </p:cNvPr>
              <p:cNvPicPr/>
              <p:nvPr/>
            </p:nvPicPr>
            <p:blipFill>
              <a:blip r:embed="rId446"/>
              <a:stretch>
                <a:fillRect/>
              </a:stretch>
            </p:blipFill>
            <p:spPr>
              <a:xfrm>
                <a:off x="5002595" y="1120953"/>
                <a:ext cx="130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25" name="Freihand 324">
                <a:extLst>
                  <a:ext uri="{FF2B5EF4-FFF2-40B4-BE49-F238E27FC236}">
                    <a16:creationId xmlns:a16="http://schemas.microsoft.com/office/drawing/2014/main" id="{BD5EB025-E56F-1054-AA58-D960A87F8CE2}"/>
                  </a:ext>
                </a:extLst>
              </p14:cNvPr>
              <p14:cNvContentPartPr/>
              <p14:nvPr/>
            </p14:nvContentPartPr>
            <p14:xfrm>
              <a:off x="5385635" y="1100433"/>
              <a:ext cx="874800" cy="68760"/>
            </p14:xfrm>
          </p:contentPart>
        </mc:Choice>
        <mc:Fallback>
          <p:pic>
            <p:nvPicPr>
              <p:cNvPr id="325" name="Freihand 324">
                <a:extLst>
                  <a:ext uri="{FF2B5EF4-FFF2-40B4-BE49-F238E27FC236}">
                    <a16:creationId xmlns:a16="http://schemas.microsoft.com/office/drawing/2014/main" id="{BD5EB025-E56F-1054-AA58-D960A87F8CE2}"/>
                  </a:ext>
                </a:extLst>
              </p:cNvPr>
              <p:cNvPicPr/>
              <p:nvPr/>
            </p:nvPicPr>
            <p:blipFill>
              <a:blip r:embed="rId448"/>
              <a:stretch>
                <a:fillRect/>
              </a:stretch>
            </p:blipFill>
            <p:spPr>
              <a:xfrm>
                <a:off x="5376635" y="1091793"/>
                <a:ext cx="892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6" name="Freihand 325">
                <a:extLst>
                  <a:ext uri="{FF2B5EF4-FFF2-40B4-BE49-F238E27FC236}">
                    <a16:creationId xmlns:a16="http://schemas.microsoft.com/office/drawing/2014/main" id="{6B0F1B61-1460-B967-C001-1296825FF424}"/>
                  </a:ext>
                </a:extLst>
              </p14:cNvPr>
              <p14:cNvContentPartPr/>
              <p14:nvPr/>
            </p14:nvContentPartPr>
            <p14:xfrm>
              <a:off x="6679475" y="1143273"/>
              <a:ext cx="249840" cy="9000"/>
            </p14:xfrm>
          </p:contentPart>
        </mc:Choice>
        <mc:Fallback>
          <p:pic>
            <p:nvPicPr>
              <p:cNvPr id="326" name="Freihand 325">
                <a:extLst>
                  <a:ext uri="{FF2B5EF4-FFF2-40B4-BE49-F238E27FC236}">
                    <a16:creationId xmlns:a16="http://schemas.microsoft.com/office/drawing/2014/main" id="{6B0F1B61-1460-B967-C001-1296825FF424}"/>
                  </a:ext>
                </a:extLst>
              </p:cNvPr>
              <p:cNvPicPr/>
              <p:nvPr/>
            </p:nvPicPr>
            <p:blipFill>
              <a:blip r:embed="rId450"/>
              <a:stretch>
                <a:fillRect/>
              </a:stretch>
            </p:blipFill>
            <p:spPr>
              <a:xfrm>
                <a:off x="6670475" y="1134633"/>
                <a:ext cx="267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28" name="Freihand 327">
                <a:extLst>
                  <a:ext uri="{FF2B5EF4-FFF2-40B4-BE49-F238E27FC236}">
                    <a16:creationId xmlns:a16="http://schemas.microsoft.com/office/drawing/2014/main" id="{30104558-991F-F335-D321-3EECAE1486F6}"/>
                  </a:ext>
                </a:extLst>
              </p14:cNvPr>
              <p14:cNvContentPartPr/>
              <p14:nvPr/>
            </p14:nvContentPartPr>
            <p14:xfrm>
              <a:off x="7514675" y="1099713"/>
              <a:ext cx="23400" cy="38160"/>
            </p14:xfrm>
          </p:contentPart>
        </mc:Choice>
        <mc:Fallback>
          <p:pic>
            <p:nvPicPr>
              <p:cNvPr id="328" name="Freihand 327">
                <a:extLst>
                  <a:ext uri="{FF2B5EF4-FFF2-40B4-BE49-F238E27FC236}">
                    <a16:creationId xmlns:a16="http://schemas.microsoft.com/office/drawing/2014/main" id="{30104558-991F-F335-D321-3EECAE1486F6}"/>
                  </a:ext>
                </a:extLst>
              </p:cNvPr>
              <p:cNvPicPr/>
              <p:nvPr/>
            </p:nvPicPr>
            <p:blipFill>
              <a:blip r:embed="rId452"/>
              <a:stretch>
                <a:fillRect/>
              </a:stretch>
            </p:blipFill>
            <p:spPr>
              <a:xfrm>
                <a:off x="7506035" y="1090713"/>
                <a:ext cx="41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29" name="Freihand 328">
                <a:extLst>
                  <a:ext uri="{FF2B5EF4-FFF2-40B4-BE49-F238E27FC236}">
                    <a16:creationId xmlns:a16="http://schemas.microsoft.com/office/drawing/2014/main" id="{A55033DA-0420-E051-8FB4-3420F057D13E}"/>
                  </a:ext>
                </a:extLst>
              </p14:cNvPr>
              <p14:cNvContentPartPr/>
              <p14:nvPr/>
            </p14:nvContentPartPr>
            <p14:xfrm>
              <a:off x="7474355" y="3040473"/>
              <a:ext cx="16920" cy="192240"/>
            </p14:xfrm>
          </p:contentPart>
        </mc:Choice>
        <mc:Fallback>
          <p:pic>
            <p:nvPicPr>
              <p:cNvPr id="329" name="Freihand 328">
                <a:extLst>
                  <a:ext uri="{FF2B5EF4-FFF2-40B4-BE49-F238E27FC236}">
                    <a16:creationId xmlns:a16="http://schemas.microsoft.com/office/drawing/2014/main" id="{A55033DA-0420-E051-8FB4-3420F057D13E}"/>
                  </a:ext>
                </a:extLst>
              </p:cNvPr>
              <p:cNvPicPr/>
              <p:nvPr/>
            </p:nvPicPr>
            <p:blipFill>
              <a:blip r:embed="rId454"/>
              <a:stretch>
                <a:fillRect/>
              </a:stretch>
            </p:blipFill>
            <p:spPr>
              <a:xfrm>
                <a:off x="7465715" y="3031833"/>
                <a:ext cx="34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30" name="Freihand 329">
                <a:extLst>
                  <a:ext uri="{FF2B5EF4-FFF2-40B4-BE49-F238E27FC236}">
                    <a16:creationId xmlns:a16="http://schemas.microsoft.com/office/drawing/2014/main" id="{62942E28-D005-5666-1E4E-47EEA35AB1AD}"/>
                  </a:ext>
                </a:extLst>
              </p14:cNvPr>
              <p14:cNvContentPartPr/>
              <p14:nvPr/>
            </p14:nvContentPartPr>
            <p14:xfrm>
              <a:off x="7508195" y="2391393"/>
              <a:ext cx="30600" cy="523800"/>
            </p14:xfrm>
          </p:contentPart>
        </mc:Choice>
        <mc:Fallback>
          <p:pic>
            <p:nvPicPr>
              <p:cNvPr id="330" name="Freihand 329">
                <a:extLst>
                  <a:ext uri="{FF2B5EF4-FFF2-40B4-BE49-F238E27FC236}">
                    <a16:creationId xmlns:a16="http://schemas.microsoft.com/office/drawing/2014/main" id="{62942E28-D005-5666-1E4E-47EEA35AB1AD}"/>
                  </a:ext>
                </a:extLst>
              </p:cNvPr>
              <p:cNvPicPr/>
              <p:nvPr/>
            </p:nvPicPr>
            <p:blipFill>
              <a:blip r:embed="rId456"/>
              <a:stretch>
                <a:fillRect/>
              </a:stretch>
            </p:blipFill>
            <p:spPr>
              <a:xfrm>
                <a:off x="7499195" y="2382753"/>
                <a:ext cx="4824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31" name="Freihand 330">
                <a:extLst>
                  <a:ext uri="{FF2B5EF4-FFF2-40B4-BE49-F238E27FC236}">
                    <a16:creationId xmlns:a16="http://schemas.microsoft.com/office/drawing/2014/main" id="{769DD059-FB20-67A6-343E-CFA098046096}"/>
                  </a:ext>
                </a:extLst>
              </p14:cNvPr>
              <p14:cNvContentPartPr/>
              <p14:nvPr/>
            </p14:nvContentPartPr>
            <p14:xfrm>
              <a:off x="7465715" y="1903953"/>
              <a:ext cx="24480" cy="162360"/>
            </p14:xfrm>
          </p:contentPart>
        </mc:Choice>
        <mc:Fallback>
          <p:pic>
            <p:nvPicPr>
              <p:cNvPr id="331" name="Freihand 330">
                <a:extLst>
                  <a:ext uri="{FF2B5EF4-FFF2-40B4-BE49-F238E27FC236}">
                    <a16:creationId xmlns:a16="http://schemas.microsoft.com/office/drawing/2014/main" id="{769DD059-FB20-67A6-343E-CFA098046096}"/>
                  </a:ext>
                </a:extLst>
              </p:cNvPr>
              <p:cNvPicPr/>
              <p:nvPr/>
            </p:nvPicPr>
            <p:blipFill>
              <a:blip r:embed="rId458"/>
              <a:stretch>
                <a:fillRect/>
              </a:stretch>
            </p:blipFill>
            <p:spPr>
              <a:xfrm>
                <a:off x="7456715" y="1894953"/>
                <a:ext cx="42120" cy="180000"/>
              </a:xfrm>
              <a:prstGeom prst="rect">
                <a:avLst/>
              </a:prstGeom>
            </p:spPr>
          </p:pic>
        </mc:Fallback>
      </mc:AlternateContent>
      <p:grpSp>
        <p:nvGrpSpPr>
          <p:cNvPr id="334" name="Gruppieren 333">
            <a:extLst>
              <a:ext uri="{FF2B5EF4-FFF2-40B4-BE49-F238E27FC236}">
                <a16:creationId xmlns:a16="http://schemas.microsoft.com/office/drawing/2014/main" id="{6EC07A8A-26F4-2782-39A6-6C9C507632DA}"/>
              </a:ext>
            </a:extLst>
          </p:cNvPr>
          <p:cNvGrpSpPr/>
          <p:nvPr/>
        </p:nvGrpSpPr>
        <p:grpSpPr>
          <a:xfrm>
            <a:off x="7105715" y="1089273"/>
            <a:ext cx="424440" cy="594000"/>
            <a:chOff x="7105715" y="1089273"/>
            <a:chExt cx="424440" cy="594000"/>
          </a:xfrm>
        </p:grpSpPr>
        <mc:AlternateContent xmlns:mc="http://schemas.openxmlformats.org/markup-compatibility/2006">
          <mc:Choice xmlns:p14="http://schemas.microsoft.com/office/powerpoint/2010/main" Requires="p14">
            <p:contentPart p14:bwMode="auto" r:id="rId459">
              <p14:nvContentPartPr>
                <p14:cNvPr id="332" name="Freihand 331">
                  <a:extLst>
                    <a:ext uri="{FF2B5EF4-FFF2-40B4-BE49-F238E27FC236}">
                      <a16:creationId xmlns:a16="http://schemas.microsoft.com/office/drawing/2014/main" id="{0352CA0F-3C1F-8609-47ED-B1B9ADC34027}"/>
                    </a:ext>
                  </a:extLst>
                </p14:cNvPr>
                <p14:cNvContentPartPr/>
                <p14:nvPr/>
              </p14:nvContentPartPr>
              <p14:xfrm>
                <a:off x="7476875" y="1255233"/>
                <a:ext cx="53280" cy="428040"/>
              </p14:xfrm>
            </p:contentPart>
          </mc:Choice>
          <mc:Fallback>
            <p:pic>
              <p:nvPicPr>
                <p:cNvPr id="332" name="Freihand 331">
                  <a:extLst>
                    <a:ext uri="{FF2B5EF4-FFF2-40B4-BE49-F238E27FC236}">
                      <a16:creationId xmlns:a16="http://schemas.microsoft.com/office/drawing/2014/main" id="{0352CA0F-3C1F-8609-47ED-B1B9ADC34027}"/>
                    </a:ext>
                  </a:extLst>
                </p:cNvPr>
                <p:cNvPicPr/>
                <p:nvPr/>
              </p:nvPicPr>
              <p:blipFill>
                <a:blip r:embed="rId460"/>
                <a:stretch>
                  <a:fillRect/>
                </a:stretch>
              </p:blipFill>
              <p:spPr>
                <a:xfrm>
                  <a:off x="7468235" y="1246593"/>
                  <a:ext cx="7092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33" name="Freihand 332">
                  <a:extLst>
                    <a:ext uri="{FF2B5EF4-FFF2-40B4-BE49-F238E27FC236}">
                      <a16:creationId xmlns:a16="http://schemas.microsoft.com/office/drawing/2014/main" id="{67D0D76D-D8B9-F37A-BFEE-D38D6E6F4D29}"/>
                    </a:ext>
                  </a:extLst>
                </p14:cNvPr>
                <p14:cNvContentPartPr/>
                <p14:nvPr/>
              </p14:nvContentPartPr>
              <p14:xfrm>
                <a:off x="7105715" y="1089273"/>
                <a:ext cx="270360" cy="69120"/>
              </p14:xfrm>
            </p:contentPart>
          </mc:Choice>
          <mc:Fallback>
            <p:pic>
              <p:nvPicPr>
                <p:cNvPr id="333" name="Freihand 332">
                  <a:extLst>
                    <a:ext uri="{FF2B5EF4-FFF2-40B4-BE49-F238E27FC236}">
                      <a16:creationId xmlns:a16="http://schemas.microsoft.com/office/drawing/2014/main" id="{67D0D76D-D8B9-F37A-BFEE-D38D6E6F4D29}"/>
                    </a:ext>
                  </a:extLst>
                </p:cNvPr>
                <p:cNvPicPr/>
                <p:nvPr/>
              </p:nvPicPr>
              <p:blipFill>
                <a:blip r:embed="rId462"/>
                <a:stretch>
                  <a:fillRect/>
                </a:stretch>
              </p:blipFill>
              <p:spPr>
                <a:xfrm>
                  <a:off x="7097075" y="1080633"/>
                  <a:ext cx="28800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3">
            <p14:nvContentPartPr>
              <p14:cNvPr id="335" name="Freihand 334">
                <a:extLst>
                  <a:ext uri="{FF2B5EF4-FFF2-40B4-BE49-F238E27FC236}">
                    <a16:creationId xmlns:a16="http://schemas.microsoft.com/office/drawing/2014/main" id="{E480C619-CD99-03C6-11C0-B089CA49E27D}"/>
                  </a:ext>
                </a:extLst>
              </p14:cNvPr>
              <p14:cNvContentPartPr/>
              <p14:nvPr/>
            </p14:nvContentPartPr>
            <p14:xfrm>
              <a:off x="4976675" y="1953633"/>
              <a:ext cx="208080" cy="21960"/>
            </p14:xfrm>
          </p:contentPart>
        </mc:Choice>
        <mc:Fallback>
          <p:pic>
            <p:nvPicPr>
              <p:cNvPr id="335" name="Freihand 334">
                <a:extLst>
                  <a:ext uri="{FF2B5EF4-FFF2-40B4-BE49-F238E27FC236}">
                    <a16:creationId xmlns:a16="http://schemas.microsoft.com/office/drawing/2014/main" id="{E480C619-CD99-03C6-11C0-B089CA49E27D}"/>
                  </a:ext>
                </a:extLst>
              </p:cNvPr>
              <p:cNvPicPr/>
              <p:nvPr/>
            </p:nvPicPr>
            <p:blipFill>
              <a:blip r:embed="rId464"/>
              <a:stretch>
                <a:fillRect/>
              </a:stretch>
            </p:blipFill>
            <p:spPr>
              <a:xfrm>
                <a:off x="4967675" y="1944633"/>
                <a:ext cx="225720" cy="39600"/>
              </a:xfrm>
              <a:prstGeom prst="rect">
                <a:avLst/>
              </a:prstGeom>
            </p:spPr>
          </p:pic>
        </mc:Fallback>
      </mc:AlternateContent>
      <p:grpSp>
        <p:nvGrpSpPr>
          <p:cNvPr id="353" name="Gruppieren 352">
            <a:extLst>
              <a:ext uri="{FF2B5EF4-FFF2-40B4-BE49-F238E27FC236}">
                <a16:creationId xmlns:a16="http://schemas.microsoft.com/office/drawing/2014/main" id="{96269890-8CD1-1973-4EF1-EA7CAD31CC13}"/>
              </a:ext>
            </a:extLst>
          </p:cNvPr>
          <p:cNvGrpSpPr/>
          <p:nvPr/>
        </p:nvGrpSpPr>
        <p:grpSpPr>
          <a:xfrm>
            <a:off x="5423435" y="524793"/>
            <a:ext cx="3921480" cy="3790080"/>
            <a:chOff x="5423435" y="524793"/>
            <a:chExt cx="3921480" cy="3790080"/>
          </a:xfrm>
        </p:grpSpPr>
        <mc:AlternateContent xmlns:mc="http://schemas.openxmlformats.org/markup-compatibility/2006">
          <mc:Choice xmlns:p14="http://schemas.microsoft.com/office/powerpoint/2010/main" Requires="p14">
            <p:contentPart p14:bwMode="auto" r:id="rId465">
              <p14:nvContentPartPr>
                <p14:cNvPr id="191" name="Freihand 190">
                  <a:extLst>
                    <a:ext uri="{FF2B5EF4-FFF2-40B4-BE49-F238E27FC236}">
                      <a16:creationId xmlns:a16="http://schemas.microsoft.com/office/drawing/2014/main" id="{1992EB78-0321-DE6C-4D46-B0066C7AC210}"/>
                    </a:ext>
                  </a:extLst>
                </p14:cNvPr>
                <p14:cNvContentPartPr/>
                <p14:nvPr/>
              </p14:nvContentPartPr>
              <p14:xfrm>
                <a:off x="6374195" y="3159748"/>
                <a:ext cx="48960" cy="174240"/>
              </p14:xfrm>
            </p:contentPart>
          </mc:Choice>
          <mc:Fallback>
            <p:pic>
              <p:nvPicPr>
                <p:cNvPr id="191" name="Freihand 190">
                  <a:extLst>
                    <a:ext uri="{FF2B5EF4-FFF2-40B4-BE49-F238E27FC236}">
                      <a16:creationId xmlns:a16="http://schemas.microsoft.com/office/drawing/2014/main" id="{1992EB78-0321-DE6C-4D46-B0066C7AC210}"/>
                    </a:ext>
                  </a:extLst>
                </p:cNvPr>
                <p:cNvPicPr/>
                <p:nvPr/>
              </p:nvPicPr>
              <p:blipFill>
                <a:blip r:embed="rId466"/>
                <a:stretch>
                  <a:fillRect/>
                </a:stretch>
              </p:blipFill>
              <p:spPr>
                <a:xfrm>
                  <a:off x="6365195" y="3151108"/>
                  <a:ext cx="66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92" name="Freihand 191">
                  <a:extLst>
                    <a:ext uri="{FF2B5EF4-FFF2-40B4-BE49-F238E27FC236}">
                      <a16:creationId xmlns:a16="http://schemas.microsoft.com/office/drawing/2014/main" id="{7B22FEDA-1CB4-AD51-30FE-CADB75063401}"/>
                    </a:ext>
                  </a:extLst>
                </p14:cNvPr>
                <p14:cNvContentPartPr/>
                <p14:nvPr/>
              </p14:nvContentPartPr>
              <p14:xfrm>
                <a:off x="6295715" y="3435508"/>
                <a:ext cx="73080" cy="129600"/>
              </p14:xfrm>
            </p:contentPart>
          </mc:Choice>
          <mc:Fallback>
            <p:pic>
              <p:nvPicPr>
                <p:cNvPr id="192" name="Freihand 191">
                  <a:extLst>
                    <a:ext uri="{FF2B5EF4-FFF2-40B4-BE49-F238E27FC236}">
                      <a16:creationId xmlns:a16="http://schemas.microsoft.com/office/drawing/2014/main" id="{7B22FEDA-1CB4-AD51-30FE-CADB75063401}"/>
                    </a:ext>
                  </a:extLst>
                </p:cNvPr>
                <p:cNvPicPr/>
                <p:nvPr/>
              </p:nvPicPr>
              <p:blipFill>
                <a:blip r:embed="rId468"/>
                <a:stretch>
                  <a:fillRect/>
                </a:stretch>
              </p:blipFill>
              <p:spPr>
                <a:xfrm>
                  <a:off x="6286715" y="3426868"/>
                  <a:ext cx="90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93" name="Freihand 192">
                  <a:extLst>
                    <a:ext uri="{FF2B5EF4-FFF2-40B4-BE49-F238E27FC236}">
                      <a16:creationId xmlns:a16="http://schemas.microsoft.com/office/drawing/2014/main" id="{C3224C54-B19C-143D-D674-8773B83FFF87}"/>
                    </a:ext>
                  </a:extLst>
                </p14:cNvPr>
                <p14:cNvContentPartPr/>
                <p14:nvPr/>
              </p14:nvContentPartPr>
              <p14:xfrm>
                <a:off x="6334235" y="3442348"/>
                <a:ext cx="47880" cy="213120"/>
              </p14:xfrm>
            </p:contentPart>
          </mc:Choice>
          <mc:Fallback>
            <p:pic>
              <p:nvPicPr>
                <p:cNvPr id="193" name="Freihand 192">
                  <a:extLst>
                    <a:ext uri="{FF2B5EF4-FFF2-40B4-BE49-F238E27FC236}">
                      <a16:creationId xmlns:a16="http://schemas.microsoft.com/office/drawing/2014/main" id="{C3224C54-B19C-143D-D674-8773B83FFF87}"/>
                    </a:ext>
                  </a:extLst>
                </p:cNvPr>
                <p:cNvPicPr/>
                <p:nvPr/>
              </p:nvPicPr>
              <p:blipFill>
                <a:blip r:embed="rId470"/>
                <a:stretch>
                  <a:fillRect/>
                </a:stretch>
              </p:blipFill>
              <p:spPr>
                <a:xfrm>
                  <a:off x="6325595" y="3433708"/>
                  <a:ext cx="65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94" name="Freihand 193">
                  <a:extLst>
                    <a:ext uri="{FF2B5EF4-FFF2-40B4-BE49-F238E27FC236}">
                      <a16:creationId xmlns:a16="http://schemas.microsoft.com/office/drawing/2014/main" id="{05EF7C80-2247-F235-E698-E011E75631CA}"/>
                    </a:ext>
                  </a:extLst>
                </p14:cNvPr>
                <p14:cNvContentPartPr/>
                <p14:nvPr/>
              </p14:nvContentPartPr>
              <p14:xfrm>
                <a:off x="6385355" y="3544948"/>
                <a:ext cx="101520" cy="155160"/>
              </p14:xfrm>
            </p:contentPart>
          </mc:Choice>
          <mc:Fallback>
            <p:pic>
              <p:nvPicPr>
                <p:cNvPr id="194" name="Freihand 193">
                  <a:extLst>
                    <a:ext uri="{FF2B5EF4-FFF2-40B4-BE49-F238E27FC236}">
                      <a16:creationId xmlns:a16="http://schemas.microsoft.com/office/drawing/2014/main" id="{05EF7C80-2247-F235-E698-E011E75631CA}"/>
                    </a:ext>
                  </a:extLst>
                </p:cNvPr>
                <p:cNvPicPr/>
                <p:nvPr/>
              </p:nvPicPr>
              <p:blipFill>
                <a:blip r:embed="rId472"/>
                <a:stretch>
                  <a:fillRect/>
                </a:stretch>
              </p:blipFill>
              <p:spPr>
                <a:xfrm>
                  <a:off x="6376715" y="3535948"/>
                  <a:ext cx="119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40" name="Freihand 339">
                  <a:extLst>
                    <a:ext uri="{FF2B5EF4-FFF2-40B4-BE49-F238E27FC236}">
                      <a16:creationId xmlns:a16="http://schemas.microsoft.com/office/drawing/2014/main" id="{9D476CD7-92DE-FD11-A43A-75B8E21BBA1E}"/>
                    </a:ext>
                  </a:extLst>
                </p14:cNvPr>
                <p14:cNvContentPartPr/>
                <p14:nvPr/>
              </p14:nvContentPartPr>
              <p14:xfrm>
                <a:off x="6406595" y="2916633"/>
                <a:ext cx="9720" cy="147960"/>
              </p14:xfrm>
            </p:contentPart>
          </mc:Choice>
          <mc:Fallback>
            <p:pic>
              <p:nvPicPr>
                <p:cNvPr id="340" name="Freihand 339">
                  <a:extLst>
                    <a:ext uri="{FF2B5EF4-FFF2-40B4-BE49-F238E27FC236}">
                      <a16:creationId xmlns:a16="http://schemas.microsoft.com/office/drawing/2014/main" id="{9D476CD7-92DE-FD11-A43A-75B8E21BBA1E}"/>
                    </a:ext>
                  </a:extLst>
                </p:cNvPr>
                <p:cNvPicPr/>
                <p:nvPr/>
              </p:nvPicPr>
              <p:blipFill>
                <a:blip r:embed="rId474"/>
                <a:stretch>
                  <a:fillRect/>
                </a:stretch>
              </p:blipFill>
              <p:spPr>
                <a:xfrm>
                  <a:off x="6397595" y="2907993"/>
                  <a:ext cx="27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36" name="Freihand 335">
                  <a:extLst>
                    <a:ext uri="{FF2B5EF4-FFF2-40B4-BE49-F238E27FC236}">
                      <a16:creationId xmlns:a16="http://schemas.microsoft.com/office/drawing/2014/main" id="{16EAF064-EC5B-3F61-278B-73A6A64CADB4}"/>
                    </a:ext>
                  </a:extLst>
                </p14:cNvPr>
                <p14:cNvContentPartPr/>
                <p14:nvPr/>
              </p14:nvContentPartPr>
              <p14:xfrm>
                <a:off x="5423435" y="1932393"/>
                <a:ext cx="190080" cy="33840"/>
              </p14:xfrm>
            </p:contentPart>
          </mc:Choice>
          <mc:Fallback>
            <p:pic>
              <p:nvPicPr>
                <p:cNvPr id="336" name="Freihand 335">
                  <a:extLst>
                    <a:ext uri="{FF2B5EF4-FFF2-40B4-BE49-F238E27FC236}">
                      <a16:creationId xmlns:a16="http://schemas.microsoft.com/office/drawing/2014/main" id="{16EAF064-EC5B-3F61-278B-73A6A64CADB4}"/>
                    </a:ext>
                  </a:extLst>
                </p:cNvPr>
                <p:cNvPicPr/>
                <p:nvPr/>
              </p:nvPicPr>
              <p:blipFill>
                <a:blip r:embed="rId476"/>
                <a:stretch>
                  <a:fillRect/>
                </a:stretch>
              </p:blipFill>
              <p:spPr>
                <a:xfrm>
                  <a:off x="5414795" y="1923753"/>
                  <a:ext cx="207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37" name="Freihand 336">
                  <a:extLst>
                    <a:ext uri="{FF2B5EF4-FFF2-40B4-BE49-F238E27FC236}">
                      <a16:creationId xmlns:a16="http://schemas.microsoft.com/office/drawing/2014/main" id="{B80F49C5-6DEC-7B61-D821-80F3D50CFB02}"/>
                    </a:ext>
                  </a:extLst>
                </p14:cNvPr>
                <p14:cNvContentPartPr/>
                <p14:nvPr/>
              </p14:nvContentPartPr>
              <p14:xfrm>
                <a:off x="5801075" y="1906833"/>
                <a:ext cx="365040" cy="40320"/>
              </p14:xfrm>
            </p:contentPart>
          </mc:Choice>
          <mc:Fallback>
            <p:pic>
              <p:nvPicPr>
                <p:cNvPr id="337" name="Freihand 336">
                  <a:extLst>
                    <a:ext uri="{FF2B5EF4-FFF2-40B4-BE49-F238E27FC236}">
                      <a16:creationId xmlns:a16="http://schemas.microsoft.com/office/drawing/2014/main" id="{B80F49C5-6DEC-7B61-D821-80F3D50CFB02}"/>
                    </a:ext>
                  </a:extLst>
                </p:cNvPr>
                <p:cNvPicPr/>
                <p:nvPr/>
              </p:nvPicPr>
              <p:blipFill>
                <a:blip r:embed="rId478"/>
                <a:stretch>
                  <a:fillRect/>
                </a:stretch>
              </p:blipFill>
              <p:spPr>
                <a:xfrm>
                  <a:off x="5792075" y="1897833"/>
                  <a:ext cx="382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38" name="Freihand 337">
                  <a:extLst>
                    <a:ext uri="{FF2B5EF4-FFF2-40B4-BE49-F238E27FC236}">
                      <a16:creationId xmlns:a16="http://schemas.microsoft.com/office/drawing/2014/main" id="{4C477311-5837-AEAC-1F20-CF10B255FA1D}"/>
                    </a:ext>
                  </a:extLst>
                </p14:cNvPr>
                <p14:cNvContentPartPr/>
                <p14:nvPr/>
              </p14:nvContentPartPr>
              <p14:xfrm>
                <a:off x="6362315" y="2016273"/>
                <a:ext cx="29160" cy="215280"/>
              </p14:xfrm>
            </p:contentPart>
          </mc:Choice>
          <mc:Fallback>
            <p:pic>
              <p:nvPicPr>
                <p:cNvPr id="338" name="Freihand 337">
                  <a:extLst>
                    <a:ext uri="{FF2B5EF4-FFF2-40B4-BE49-F238E27FC236}">
                      <a16:creationId xmlns:a16="http://schemas.microsoft.com/office/drawing/2014/main" id="{4C477311-5837-AEAC-1F20-CF10B255FA1D}"/>
                    </a:ext>
                  </a:extLst>
                </p:cNvPr>
                <p:cNvPicPr/>
                <p:nvPr/>
              </p:nvPicPr>
              <p:blipFill>
                <a:blip r:embed="rId480"/>
                <a:stretch>
                  <a:fillRect/>
                </a:stretch>
              </p:blipFill>
              <p:spPr>
                <a:xfrm>
                  <a:off x="6353675" y="2007633"/>
                  <a:ext cx="468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39" name="Freihand 338">
                  <a:extLst>
                    <a:ext uri="{FF2B5EF4-FFF2-40B4-BE49-F238E27FC236}">
                      <a16:creationId xmlns:a16="http://schemas.microsoft.com/office/drawing/2014/main" id="{5A2C0620-1254-8180-934E-F909438C813F}"/>
                    </a:ext>
                  </a:extLst>
                </p14:cNvPr>
                <p14:cNvContentPartPr/>
                <p14:nvPr/>
              </p14:nvContentPartPr>
              <p14:xfrm>
                <a:off x="6393995" y="2363313"/>
                <a:ext cx="24120" cy="396000"/>
              </p14:xfrm>
            </p:contentPart>
          </mc:Choice>
          <mc:Fallback>
            <p:pic>
              <p:nvPicPr>
                <p:cNvPr id="339" name="Freihand 338">
                  <a:extLst>
                    <a:ext uri="{FF2B5EF4-FFF2-40B4-BE49-F238E27FC236}">
                      <a16:creationId xmlns:a16="http://schemas.microsoft.com/office/drawing/2014/main" id="{5A2C0620-1254-8180-934E-F909438C813F}"/>
                    </a:ext>
                  </a:extLst>
                </p:cNvPr>
                <p:cNvPicPr/>
                <p:nvPr/>
              </p:nvPicPr>
              <p:blipFill>
                <a:blip r:embed="rId482"/>
                <a:stretch>
                  <a:fillRect/>
                </a:stretch>
              </p:blipFill>
              <p:spPr>
                <a:xfrm>
                  <a:off x="6384995" y="2354673"/>
                  <a:ext cx="4176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41" name="Freihand 340">
                  <a:extLst>
                    <a:ext uri="{FF2B5EF4-FFF2-40B4-BE49-F238E27FC236}">
                      <a16:creationId xmlns:a16="http://schemas.microsoft.com/office/drawing/2014/main" id="{3D781289-6C61-970A-6AAC-900C8A71E70F}"/>
                    </a:ext>
                  </a:extLst>
                </p14:cNvPr>
                <p14:cNvContentPartPr/>
                <p14:nvPr/>
              </p14:nvContentPartPr>
              <p14:xfrm>
                <a:off x="5873075" y="2265753"/>
                <a:ext cx="13680" cy="12960"/>
              </p14:xfrm>
            </p:contentPart>
          </mc:Choice>
          <mc:Fallback>
            <p:pic>
              <p:nvPicPr>
                <p:cNvPr id="341" name="Freihand 340">
                  <a:extLst>
                    <a:ext uri="{FF2B5EF4-FFF2-40B4-BE49-F238E27FC236}">
                      <a16:creationId xmlns:a16="http://schemas.microsoft.com/office/drawing/2014/main" id="{3D781289-6C61-970A-6AAC-900C8A71E70F}"/>
                    </a:ext>
                  </a:extLst>
                </p:cNvPr>
                <p:cNvPicPr/>
                <p:nvPr/>
              </p:nvPicPr>
              <p:blipFill>
                <a:blip r:embed="rId484"/>
                <a:stretch>
                  <a:fillRect/>
                </a:stretch>
              </p:blipFill>
              <p:spPr>
                <a:xfrm>
                  <a:off x="5864435" y="2257113"/>
                  <a:ext cx="31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42" name="Freihand 341">
                  <a:extLst>
                    <a:ext uri="{FF2B5EF4-FFF2-40B4-BE49-F238E27FC236}">
                      <a16:creationId xmlns:a16="http://schemas.microsoft.com/office/drawing/2014/main" id="{EF65E9EB-079E-8B06-FC63-941E1EAFBE26}"/>
                    </a:ext>
                  </a:extLst>
                </p14:cNvPr>
                <p14:cNvContentPartPr/>
                <p14:nvPr/>
              </p14:nvContentPartPr>
              <p14:xfrm>
                <a:off x="6684155" y="1614153"/>
                <a:ext cx="39600" cy="30240"/>
              </p14:xfrm>
            </p:contentPart>
          </mc:Choice>
          <mc:Fallback>
            <p:pic>
              <p:nvPicPr>
                <p:cNvPr id="342" name="Freihand 341">
                  <a:extLst>
                    <a:ext uri="{FF2B5EF4-FFF2-40B4-BE49-F238E27FC236}">
                      <a16:creationId xmlns:a16="http://schemas.microsoft.com/office/drawing/2014/main" id="{EF65E9EB-079E-8B06-FC63-941E1EAFBE26}"/>
                    </a:ext>
                  </a:extLst>
                </p:cNvPr>
                <p:cNvPicPr/>
                <p:nvPr/>
              </p:nvPicPr>
              <p:blipFill>
                <a:blip r:embed="rId486"/>
                <a:stretch>
                  <a:fillRect/>
                </a:stretch>
              </p:blipFill>
              <p:spPr>
                <a:xfrm>
                  <a:off x="6675515" y="1605153"/>
                  <a:ext cx="57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3" name="Freihand 342">
                  <a:extLst>
                    <a:ext uri="{FF2B5EF4-FFF2-40B4-BE49-F238E27FC236}">
                      <a16:creationId xmlns:a16="http://schemas.microsoft.com/office/drawing/2014/main" id="{3DA68F22-938B-8597-8E21-B8BE719BE7C5}"/>
                    </a:ext>
                  </a:extLst>
                </p14:cNvPr>
                <p14:cNvContentPartPr/>
                <p14:nvPr/>
              </p14:nvContentPartPr>
              <p14:xfrm>
                <a:off x="7246475" y="1285473"/>
                <a:ext cx="19080" cy="18000"/>
              </p14:xfrm>
            </p:contentPart>
          </mc:Choice>
          <mc:Fallback>
            <p:pic>
              <p:nvPicPr>
                <p:cNvPr id="343" name="Freihand 342">
                  <a:extLst>
                    <a:ext uri="{FF2B5EF4-FFF2-40B4-BE49-F238E27FC236}">
                      <a16:creationId xmlns:a16="http://schemas.microsoft.com/office/drawing/2014/main" id="{3DA68F22-938B-8597-8E21-B8BE719BE7C5}"/>
                    </a:ext>
                  </a:extLst>
                </p:cNvPr>
                <p:cNvPicPr/>
                <p:nvPr/>
              </p:nvPicPr>
              <p:blipFill>
                <a:blip r:embed="rId488"/>
                <a:stretch>
                  <a:fillRect/>
                </a:stretch>
              </p:blipFill>
              <p:spPr>
                <a:xfrm>
                  <a:off x="7237475" y="1276833"/>
                  <a:ext cx="36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4" name="Freihand 343">
                  <a:extLst>
                    <a:ext uri="{FF2B5EF4-FFF2-40B4-BE49-F238E27FC236}">
                      <a16:creationId xmlns:a16="http://schemas.microsoft.com/office/drawing/2014/main" id="{BE433FBE-18E7-313E-9DB1-B1EA77F2073E}"/>
                    </a:ext>
                  </a:extLst>
                </p14:cNvPr>
                <p14:cNvContentPartPr/>
                <p14:nvPr/>
              </p14:nvContentPartPr>
              <p14:xfrm>
                <a:off x="7815635" y="904233"/>
                <a:ext cx="35640" cy="50040"/>
              </p14:xfrm>
            </p:contentPart>
          </mc:Choice>
          <mc:Fallback>
            <p:pic>
              <p:nvPicPr>
                <p:cNvPr id="344" name="Freihand 343">
                  <a:extLst>
                    <a:ext uri="{FF2B5EF4-FFF2-40B4-BE49-F238E27FC236}">
                      <a16:creationId xmlns:a16="http://schemas.microsoft.com/office/drawing/2014/main" id="{BE433FBE-18E7-313E-9DB1-B1EA77F2073E}"/>
                    </a:ext>
                  </a:extLst>
                </p:cNvPr>
                <p:cNvPicPr/>
                <p:nvPr/>
              </p:nvPicPr>
              <p:blipFill>
                <a:blip r:embed="rId490"/>
                <a:stretch>
                  <a:fillRect/>
                </a:stretch>
              </p:blipFill>
              <p:spPr>
                <a:xfrm>
                  <a:off x="7806635" y="895593"/>
                  <a:ext cx="53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45" name="Freihand 344">
                  <a:extLst>
                    <a:ext uri="{FF2B5EF4-FFF2-40B4-BE49-F238E27FC236}">
                      <a16:creationId xmlns:a16="http://schemas.microsoft.com/office/drawing/2014/main" id="{2C43DFED-AC33-2977-18FB-6A0EE4205DDA}"/>
                    </a:ext>
                  </a:extLst>
                </p14:cNvPr>
                <p14:cNvContentPartPr/>
                <p14:nvPr/>
              </p14:nvContentPartPr>
              <p14:xfrm>
                <a:off x="8098955" y="699393"/>
                <a:ext cx="170640" cy="77400"/>
              </p14:xfrm>
            </p:contentPart>
          </mc:Choice>
          <mc:Fallback>
            <p:pic>
              <p:nvPicPr>
                <p:cNvPr id="345" name="Freihand 344">
                  <a:extLst>
                    <a:ext uri="{FF2B5EF4-FFF2-40B4-BE49-F238E27FC236}">
                      <a16:creationId xmlns:a16="http://schemas.microsoft.com/office/drawing/2014/main" id="{2C43DFED-AC33-2977-18FB-6A0EE4205DDA}"/>
                    </a:ext>
                  </a:extLst>
                </p:cNvPr>
                <p:cNvPicPr/>
                <p:nvPr/>
              </p:nvPicPr>
              <p:blipFill>
                <a:blip r:embed="rId492"/>
                <a:stretch>
                  <a:fillRect/>
                </a:stretch>
              </p:blipFill>
              <p:spPr>
                <a:xfrm>
                  <a:off x="8089955" y="690393"/>
                  <a:ext cx="188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46" name="Freihand 345">
                  <a:extLst>
                    <a:ext uri="{FF2B5EF4-FFF2-40B4-BE49-F238E27FC236}">
                      <a16:creationId xmlns:a16="http://schemas.microsoft.com/office/drawing/2014/main" id="{92048AE1-C58A-C2AE-16BA-092A5E5C442B}"/>
                    </a:ext>
                  </a:extLst>
                </p14:cNvPr>
                <p14:cNvContentPartPr/>
                <p14:nvPr/>
              </p14:nvContentPartPr>
              <p14:xfrm>
                <a:off x="5627555" y="524793"/>
                <a:ext cx="2836080" cy="1971000"/>
              </p14:xfrm>
            </p:contentPart>
          </mc:Choice>
          <mc:Fallback>
            <p:pic>
              <p:nvPicPr>
                <p:cNvPr id="346" name="Freihand 345">
                  <a:extLst>
                    <a:ext uri="{FF2B5EF4-FFF2-40B4-BE49-F238E27FC236}">
                      <a16:creationId xmlns:a16="http://schemas.microsoft.com/office/drawing/2014/main" id="{92048AE1-C58A-C2AE-16BA-092A5E5C442B}"/>
                    </a:ext>
                  </a:extLst>
                </p:cNvPr>
                <p:cNvPicPr/>
                <p:nvPr/>
              </p:nvPicPr>
              <p:blipFill>
                <a:blip r:embed="rId494"/>
                <a:stretch>
                  <a:fillRect/>
                </a:stretch>
              </p:blipFill>
              <p:spPr>
                <a:xfrm>
                  <a:off x="5618555" y="515793"/>
                  <a:ext cx="2853720" cy="19886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48" name="Freihand 347">
                  <a:extLst>
                    <a:ext uri="{FF2B5EF4-FFF2-40B4-BE49-F238E27FC236}">
                      <a16:creationId xmlns:a16="http://schemas.microsoft.com/office/drawing/2014/main" id="{9CCA5769-AB50-3C77-4AFB-4E98BD1CEC30}"/>
                    </a:ext>
                  </a:extLst>
                </p14:cNvPr>
                <p14:cNvContentPartPr/>
                <p14:nvPr/>
              </p14:nvContentPartPr>
              <p14:xfrm>
                <a:off x="8249075" y="766713"/>
                <a:ext cx="212760" cy="275400"/>
              </p14:xfrm>
            </p:contentPart>
          </mc:Choice>
          <mc:Fallback>
            <p:pic>
              <p:nvPicPr>
                <p:cNvPr id="348" name="Freihand 347">
                  <a:extLst>
                    <a:ext uri="{FF2B5EF4-FFF2-40B4-BE49-F238E27FC236}">
                      <a16:creationId xmlns:a16="http://schemas.microsoft.com/office/drawing/2014/main" id="{9CCA5769-AB50-3C77-4AFB-4E98BD1CEC30}"/>
                    </a:ext>
                  </a:extLst>
                </p:cNvPr>
                <p:cNvPicPr/>
                <p:nvPr/>
              </p:nvPicPr>
              <p:blipFill>
                <a:blip r:embed="rId496"/>
                <a:stretch>
                  <a:fillRect/>
                </a:stretch>
              </p:blipFill>
              <p:spPr>
                <a:xfrm>
                  <a:off x="8240075" y="757713"/>
                  <a:ext cx="2304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49" name="Freihand 348">
                  <a:extLst>
                    <a:ext uri="{FF2B5EF4-FFF2-40B4-BE49-F238E27FC236}">
                      <a16:creationId xmlns:a16="http://schemas.microsoft.com/office/drawing/2014/main" id="{066F703A-D88E-F905-BFE2-C4E69F525482}"/>
                    </a:ext>
                  </a:extLst>
                </p14:cNvPr>
                <p14:cNvContentPartPr/>
                <p14:nvPr/>
              </p14:nvContentPartPr>
              <p14:xfrm>
                <a:off x="8524835" y="704433"/>
                <a:ext cx="234000" cy="263160"/>
              </p14:xfrm>
            </p:contentPart>
          </mc:Choice>
          <mc:Fallback>
            <p:pic>
              <p:nvPicPr>
                <p:cNvPr id="349" name="Freihand 348">
                  <a:extLst>
                    <a:ext uri="{FF2B5EF4-FFF2-40B4-BE49-F238E27FC236}">
                      <a16:creationId xmlns:a16="http://schemas.microsoft.com/office/drawing/2014/main" id="{066F703A-D88E-F905-BFE2-C4E69F525482}"/>
                    </a:ext>
                  </a:extLst>
                </p:cNvPr>
                <p:cNvPicPr/>
                <p:nvPr/>
              </p:nvPicPr>
              <p:blipFill>
                <a:blip r:embed="rId498"/>
                <a:stretch>
                  <a:fillRect/>
                </a:stretch>
              </p:blipFill>
              <p:spPr>
                <a:xfrm>
                  <a:off x="8516195" y="695793"/>
                  <a:ext cx="2516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51" name="Freihand 350">
                  <a:extLst>
                    <a:ext uri="{FF2B5EF4-FFF2-40B4-BE49-F238E27FC236}">
                      <a16:creationId xmlns:a16="http://schemas.microsoft.com/office/drawing/2014/main" id="{4643AC09-BDA6-73BA-4F57-D8519C4A597E}"/>
                    </a:ext>
                  </a:extLst>
                </p14:cNvPr>
                <p14:cNvContentPartPr/>
                <p14:nvPr/>
              </p14:nvContentPartPr>
              <p14:xfrm>
                <a:off x="8388035" y="965433"/>
                <a:ext cx="956880" cy="3183480"/>
              </p14:xfrm>
            </p:contentPart>
          </mc:Choice>
          <mc:Fallback>
            <p:pic>
              <p:nvPicPr>
                <p:cNvPr id="351" name="Freihand 350">
                  <a:extLst>
                    <a:ext uri="{FF2B5EF4-FFF2-40B4-BE49-F238E27FC236}">
                      <a16:creationId xmlns:a16="http://schemas.microsoft.com/office/drawing/2014/main" id="{4643AC09-BDA6-73BA-4F57-D8519C4A597E}"/>
                    </a:ext>
                  </a:extLst>
                </p:cNvPr>
                <p:cNvPicPr/>
                <p:nvPr/>
              </p:nvPicPr>
              <p:blipFill>
                <a:blip r:embed="rId500"/>
                <a:stretch>
                  <a:fillRect/>
                </a:stretch>
              </p:blipFill>
              <p:spPr>
                <a:xfrm>
                  <a:off x="8379395" y="956793"/>
                  <a:ext cx="974520" cy="3201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52" name="Freihand 351">
                  <a:extLst>
                    <a:ext uri="{FF2B5EF4-FFF2-40B4-BE49-F238E27FC236}">
                      <a16:creationId xmlns:a16="http://schemas.microsoft.com/office/drawing/2014/main" id="{9299FBB2-03FD-45B5-8F1E-EEFF382DB027}"/>
                    </a:ext>
                  </a:extLst>
                </p14:cNvPr>
                <p14:cNvContentPartPr/>
                <p14:nvPr/>
              </p14:nvContentPartPr>
              <p14:xfrm>
                <a:off x="8252675" y="3937953"/>
                <a:ext cx="241560" cy="376920"/>
              </p14:xfrm>
            </p:contentPart>
          </mc:Choice>
          <mc:Fallback>
            <p:pic>
              <p:nvPicPr>
                <p:cNvPr id="352" name="Freihand 351">
                  <a:extLst>
                    <a:ext uri="{FF2B5EF4-FFF2-40B4-BE49-F238E27FC236}">
                      <a16:creationId xmlns:a16="http://schemas.microsoft.com/office/drawing/2014/main" id="{9299FBB2-03FD-45B5-8F1E-EEFF382DB027}"/>
                    </a:ext>
                  </a:extLst>
                </p:cNvPr>
                <p:cNvPicPr/>
                <p:nvPr/>
              </p:nvPicPr>
              <p:blipFill>
                <a:blip r:embed="rId502"/>
                <a:stretch>
                  <a:fillRect/>
                </a:stretch>
              </p:blipFill>
              <p:spPr>
                <a:xfrm>
                  <a:off x="8243675" y="3928953"/>
                  <a:ext cx="259200" cy="39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3">
            <p14:nvContentPartPr>
              <p14:cNvPr id="354" name="Freihand 353">
                <a:extLst>
                  <a:ext uri="{FF2B5EF4-FFF2-40B4-BE49-F238E27FC236}">
                    <a16:creationId xmlns:a16="http://schemas.microsoft.com/office/drawing/2014/main" id="{02024D0E-1965-A82A-4249-1B788A8F9B3E}"/>
                  </a:ext>
                </a:extLst>
              </p14:cNvPr>
              <p14:cNvContentPartPr/>
              <p14:nvPr/>
            </p14:nvContentPartPr>
            <p14:xfrm>
              <a:off x="4672115" y="4521153"/>
              <a:ext cx="848520" cy="93240"/>
            </p14:xfrm>
          </p:contentPart>
        </mc:Choice>
        <mc:Fallback>
          <p:pic>
            <p:nvPicPr>
              <p:cNvPr id="354" name="Freihand 353">
                <a:extLst>
                  <a:ext uri="{FF2B5EF4-FFF2-40B4-BE49-F238E27FC236}">
                    <a16:creationId xmlns:a16="http://schemas.microsoft.com/office/drawing/2014/main" id="{02024D0E-1965-A82A-4249-1B788A8F9B3E}"/>
                  </a:ext>
                </a:extLst>
              </p:cNvPr>
              <p:cNvPicPr/>
              <p:nvPr/>
            </p:nvPicPr>
            <p:blipFill>
              <a:blip r:embed="rId504"/>
              <a:stretch>
                <a:fillRect/>
              </a:stretch>
            </p:blipFill>
            <p:spPr>
              <a:xfrm>
                <a:off x="4663115" y="4512513"/>
                <a:ext cx="866160" cy="110880"/>
              </a:xfrm>
              <a:prstGeom prst="rect">
                <a:avLst/>
              </a:prstGeom>
            </p:spPr>
          </p:pic>
        </mc:Fallback>
      </mc:AlternateContent>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FF5847D-CEB4-EFB0-5760-E31008739E9A}"/>
                  </a:ext>
                </a:extLst>
              </p14:cNvPr>
              <p14:cNvContentPartPr/>
              <p14:nvPr/>
            </p14:nvContentPartPr>
            <p14:xfrm>
              <a:off x="1841795" y="1119628"/>
              <a:ext cx="306360" cy="386280"/>
            </p14:xfrm>
          </p:contentPart>
        </mc:Choice>
        <mc:Fallback>
          <p:pic>
            <p:nvPicPr>
              <p:cNvPr id="2" name="Freihand 1">
                <a:extLst>
                  <a:ext uri="{FF2B5EF4-FFF2-40B4-BE49-F238E27FC236}">
                    <a16:creationId xmlns:a16="http://schemas.microsoft.com/office/drawing/2014/main" id="{AFF5847D-CEB4-EFB0-5760-E31008739E9A}"/>
                  </a:ext>
                </a:extLst>
              </p:cNvPr>
              <p:cNvPicPr/>
              <p:nvPr/>
            </p:nvPicPr>
            <p:blipFill>
              <a:blip r:embed="rId4"/>
              <a:stretch>
                <a:fillRect/>
              </a:stretch>
            </p:blipFill>
            <p:spPr>
              <a:xfrm>
                <a:off x="1832795" y="1110628"/>
                <a:ext cx="32400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6F1C3B4-6562-A6AF-C010-3242EB8CEC5E}"/>
                  </a:ext>
                </a:extLst>
              </p14:cNvPr>
              <p14:cNvContentPartPr/>
              <p14:nvPr/>
            </p14:nvContentPartPr>
            <p14:xfrm>
              <a:off x="7590995" y="4774348"/>
              <a:ext cx="342720" cy="365040"/>
            </p14:xfrm>
          </p:contentPart>
        </mc:Choice>
        <mc:Fallback>
          <p:pic>
            <p:nvPicPr>
              <p:cNvPr id="3" name="Freihand 2">
                <a:extLst>
                  <a:ext uri="{FF2B5EF4-FFF2-40B4-BE49-F238E27FC236}">
                    <a16:creationId xmlns:a16="http://schemas.microsoft.com/office/drawing/2014/main" id="{26F1C3B4-6562-A6AF-C010-3242EB8CEC5E}"/>
                  </a:ext>
                </a:extLst>
              </p:cNvPr>
              <p:cNvPicPr/>
              <p:nvPr/>
            </p:nvPicPr>
            <p:blipFill>
              <a:blip r:embed="rId6"/>
              <a:stretch>
                <a:fillRect/>
              </a:stretch>
            </p:blipFill>
            <p:spPr>
              <a:xfrm>
                <a:off x="7581995" y="4765348"/>
                <a:ext cx="36036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B381B9F-7CEE-7CEC-BC95-774D61FAE0A3}"/>
                  </a:ext>
                </a:extLst>
              </p14:cNvPr>
              <p14:cNvContentPartPr/>
              <p14:nvPr/>
            </p14:nvContentPartPr>
            <p14:xfrm>
              <a:off x="6341795" y="811468"/>
              <a:ext cx="1522080" cy="725040"/>
            </p14:xfrm>
          </p:contentPart>
        </mc:Choice>
        <mc:Fallback>
          <p:pic>
            <p:nvPicPr>
              <p:cNvPr id="5" name="Freihand 4">
                <a:extLst>
                  <a:ext uri="{FF2B5EF4-FFF2-40B4-BE49-F238E27FC236}">
                    <a16:creationId xmlns:a16="http://schemas.microsoft.com/office/drawing/2014/main" id="{BB381B9F-7CEE-7CEC-BC95-774D61FAE0A3}"/>
                  </a:ext>
                </a:extLst>
              </p:cNvPr>
              <p:cNvPicPr/>
              <p:nvPr/>
            </p:nvPicPr>
            <p:blipFill>
              <a:blip r:embed="rId8"/>
              <a:stretch>
                <a:fillRect/>
              </a:stretch>
            </p:blipFill>
            <p:spPr>
              <a:xfrm>
                <a:off x="6332795" y="802828"/>
                <a:ext cx="1539720" cy="742680"/>
              </a:xfrm>
              <a:prstGeom prst="rect">
                <a:avLst/>
              </a:prstGeom>
            </p:spPr>
          </p:pic>
        </mc:Fallback>
      </mc:AlternateContent>
      <p:grpSp>
        <p:nvGrpSpPr>
          <p:cNvPr id="17" name="Gruppieren 16">
            <a:extLst>
              <a:ext uri="{FF2B5EF4-FFF2-40B4-BE49-F238E27FC236}">
                <a16:creationId xmlns:a16="http://schemas.microsoft.com/office/drawing/2014/main" id="{7AB35154-6EF2-C3EC-4F14-DF6391DF5390}"/>
              </a:ext>
            </a:extLst>
          </p:cNvPr>
          <p:cNvGrpSpPr/>
          <p:nvPr/>
        </p:nvGrpSpPr>
        <p:grpSpPr>
          <a:xfrm>
            <a:off x="5867675" y="3144268"/>
            <a:ext cx="1073160" cy="543240"/>
            <a:chOff x="5867675" y="3144268"/>
            <a:chExt cx="1073160" cy="54324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C221694-93B9-C325-B0EA-5E2A90394F84}"/>
                    </a:ext>
                  </a:extLst>
                </p14:cNvPr>
                <p14:cNvContentPartPr/>
                <p14:nvPr/>
              </p14:nvContentPartPr>
              <p14:xfrm>
                <a:off x="5867675" y="3160468"/>
                <a:ext cx="424080" cy="480240"/>
              </p14:xfrm>
            </p:contentPart>
          </mc:Choice>
          <mc:Fallback>
            <p:pic>
              <p:nvPicPr>
                <p:cNvPr id="7" name="Freihand 6">
                  <a:extLst>
                    <a:ext uri="{FF2B5EF4-FFF2-40B4-BE49-F238E27FC236}">
                      <a16:creationId xmlns:a16="http://schemas.microsoft.com/office/drawing/2014/main" id="{4C221694-93B9-C325-B0EA-5E2A90394F84}"/>
                    </a:ext>
                  </a:extLst>
                </p:cNvPr>
                <p:cNvPicPr/>
                <p:nvPr/>
              </p:nvPicPr>
              <p:blipFill>
                <a:blip r:embed="rId10"/>
                <a:stretch>
                  <a:fillRect/>
                </a:stretch>
              </p:blipFill>
              <p:spPr>
                <a:xfrm>
                  <a:off x="5859035" y="3151468"/>
                  <a:ext cx="44172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B87DD1D8-22A5-EE65-2CF8-28DD6A11D8DB}"/>
                    </a:ext>
                  </a:extLst>
                </p14:cNvPr>
                <p14:cNvContentPartPr/>
                <p14:nvPr/>
              </p14:nvContentPartPr>
              <p14:xfrm>
                <a:off x="6096995" y="3144268"/>
                <a:ext cx="843840" cy="543240"/>
              </p14:xfrm>
            </p:contentPart>
          </mc:Choice>
          <mc:Fallback>
            <p:pic>
              <p:nvPicPr>
                <p:cNvPr id="15" name="Freihand 14">
                  <a:extLst>
                    <a:ext uri="{FF2B5EF4-FFF2-40B4-BE49-F238E27FC236}">
                      <a16:creationId xmlns:a16="http://schemas.microsoft.com/office/drawing/2014/main" id="{B87DD1D8-22A5-EE65-2CF8-28DD6A11D8DB}"/>
                    </a:ext>
                  </a:extLst>
                </p:cNvPr>
                <p:cNvPicPr/>
                <p:nvPr/>
              </p:nvPicPr>
              <p:blipFill>
                <a:blip r:embed="rId12"/>
                <a:stretch>
                  <a:fillRect/>
                </a:stretch>
              </p:blipFill>
              <p:spPr>
                <a:xfrm>
                  <a:off x="6087995" y="3135628"/>
                  <a:ext cx="861480" cy="56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A12222A5-5C8E-B2DF-90F2-AB0FAC944660}"/>
                  </a:ext>
                </a:extLst>
              </p14:cNvPr>
              <p14:cNvContentPartPr/>
              <p14:nvPr/>
            </p14:nvContentPartPr>
            <p14:xfrm>
              <a:off x="1933955" y="2648188"/>
              <a:ext cx="331920" cy="426960"/>
            </p14:xfrm>
          </p:contentPart>
        </mc:Choice>
        <mc:Fallback>
          <p:pic>
            <p:nvPicPr>
              <p:cNvPr id="18" name="Freihand 17">
                <a:extLst>
                  <a:ext uri="{FF2B5EF4-FFF2-40B4-BE49-F238E27FC236}">
                    <a16:creationId xmlns:a16="http://schemas.microsoft.com/office/drawing/2014/main" id="{A12222A5-5C8E-B2DF-90F2-AB0FAC944660}"/>
                  </a:ext>
                </a:extLst>
              </p:cNvPr>
              <p:cNvPicPr/>
              <p:nvPr/>
            </p:nvPicPr>
            <p:blipFill>
              <a:blip r:embed="rId14"/>
              <a:stretch>
                <a:fillRect/>
              </a:stretch>
            </p:blipFill>
            <p:spPr>
              <a:xfrm>
                <a:off x="1925315" y="2639548"/>
                <a:ext cx="34956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CD3E85E4-DBE9-985B-ABB5-FF8E68670F18}"/>
                  </a:ext>
                </a:extLst>
              </p14:cNvPr>
              <p14:cNvContentPartPr/>
              <p14:nvPr/>
            </p14:nvContentPartPr>
            <p14:xfrm>
              <a:off x="4850315" y="4713868"/>
              <a:ext cx="466560" cy="474840"/>
            </p14:xfrm>
          </p:contentPart>
        </mc:Choice>
        <mc:Fallback>
          <p:pic>
            <p:nvPicPr>
              <p:cNvPr id="23" name="Freihand 22">
                <a:extLst>
                  <a:ext uri="{FF2B5EF4-FFF2-40B4-BE49-F238E27FC236}">
                    <a16:creationId xmlns:a16="http://schemas.microsoft.com/office/drawing/2014/main" id="{CD3E85E4-DBE9-985B-ABB5-FF8E68670F18}"/>
                  </a:ext>
                </a:extLst>
              </p:cNvPr>
              <p:cNvPicPr/>
              <p:nvPr/>
            </p:nvPicPr>
            <p:blipFill>
              <a:blip r:embed="rId16"/>
              <a:stretch>
                <a:fillRect/>
              </a:stretch>
            </p:blipFill>
            <p:spPr>
              <a:xfrm>
                <a:off x="4841315" y="4705228"/>
                <a:ext cx="48420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0EADC28E-9F7E-2B8B-E6CA-8BE0899C1F34}"/>
                  </a:ext>
                </a:extLst>
              </p14:cNvPr>
              <p14:cNvContentPartPr/>
              <p14:nvPr/>
            </p14:nvContentPartPr>
            <p14:xfrm>
              <a:off x="1057715" y="6533668"/>
              <a:ext cx="7266960" cy="164160"/>
            </p14:xfrm>
          </p:contentPart>
        </mc:Choice>
        <mc:Fallback>
          <p:pic>
            <p:nvPicPr>
              <p:cNvPr id="26" name="Freihand 25">
                <a:extLst>
                  <a:ext uri="{FF2B5EF4-FFF2-40B4-BE49-F238E27FC236}">
                    <a16:creationId xmlns:a16="http://schemas.microsoft.com/office/drawing/2014/main" id="{0EADC28E-9F7E-2B8B-E6CA-8BE0899C1F34}"/>
                  </a:ext>
                </a:extLst>
              </p:cNvPr>
              <p:cNvPicPr/>
              <p:nvPr/>
            </p:nvPicPr>
            <p:blipFill>
              <a:blip r:embed="rId18"/>
              <a:stretch>
                <a:fillRect/>
              </a:stretch>
            </p:blipFill>
            <p:spPr>
              <a:xfrm>
                <a:off x="1049075" y="6525028"/>
                <a:ext cx="7284600" cy="181800"/>
              </a:xfrm>
              <a:prstGeom prst="rect">
                <a:avLst/>
              </a:prstGeom>
            </p:spPr>
          </p:pic>
        </mc:Fallback>
      </mc:AlternateContent>
      <p:grpSp>
        <p:nvGrpSpPr>
          <p:cNvPr id="43" name="Gruppieren 42">
            <a:extLst>
              <a:ext uri="{FF2B5EF4-FFF2-40B4-BE49-F238E27FC236}">
                <a16:creationId xmlns:a16="http://schemas.microsoft.com/office/drawing/2014/main" id="{C2F9FB16-0383-3088-CF84-4134551A585D}"/>
              </a:ext>
            </a:extLst>
          </p:cNvPr>
          <p:cNvGrpSpPr/>
          <p:nvPr/>
        </p:nvGrpSpPr>
        <p:grpSpPr>
          <a:xfrm>
            <a:off x="5322995" y="1718308"/>
            <a:ext cx="3944520" cy="1069200"/>
            <a:chOff x="5322995" y="1718308"/>
            <a:chExt cx="3944520" cy="1069200"/>
          </a:xfrm>
        </p:grpSpPr>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5EAD643D-F36F-13F4-AF91-613822B1D83C}"/>
                    </a:ext>
                  </a:extLst>
                </p14:cNvPr>
                <p14:cNvContentPartPr/>
                <p14:nvPr/>
              </p14:nvContentPartPr>
              <p14:xfrm>
                <a:off x="5450075" y="2599228"/>
                <a:ext cx="393840" cy="84240"/>
              </p14:xfrm>
            </p:contentPart>
          </mc:Choice>
          <mc:Fallback>
            <p:pic>
              <p:nvPicPr>
                <p:cNvPr id="27" name="Freihand 26">
                  <a:extLst>
                    <a:ext uri="{FF2B5EF4-FFF2-40B4-BE49-F238E27FC236}">
                      <a16:creationId xmlns:a16="http://schemas.microsoft.com/office/drawing/2014/main" id="{5EAD643D-F36F-13F4-AF91-613822B1D83C}"/>
                    </a:ext>
                  </a:extLst>
                </p:cNvPr>
                <p:cNvPicPr/>
                <p:nvPr/>
              </p:nvPicPr>
              <p:blipFill>
                <a:blip r:embed="rId20"/>
                <a:stretch>
                  <a:fillRect/>
                </a:stretch>
              </p:blipFill>
              <p:spPr>
                <a:xfrm>
                  <a:off x="5441075" y="2590588"/>
                  <a:ext cx="411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398A29B3-357C-1DAA-9652-5D21F14AD1E0}"/>
                    </a:ext>
                  </a:extLst>
                </p14:cNvPr>
                <p14:cNvContentPartPr/>
                <p14:nvPr/>
              </p14:nvContentPartPr>
              <p14:xfrm>
                <a:off x="5322995" y="2484028"/>
                <a:ext cx="305640" cy="303480"/>
              </p14:xfrm>
            </p:contentPart>
          </mc:Choice>
          <mc:Fallback>
            <p:pic>
              <p:nvPicPr>
                <p:cNvPr id="28" name="Freihand 27">
                  <a:extLst>
                    <a:ext uri="{FF2B5EF4-FFF2-40B4-BE49-F238E27FC236}">
                      <a16:creationId xmlns:a16="http://schemas.microsoft.com/office/drawing/2014/main" id="{398A29B3-357C-1DAA-9652-5D21F14AD1E0}"/>
                    </a:ext>
                  </a:extLst>
                </p:cNvPr>
                <p:cNvPicPr/>
                <p:nvPr/>
              </p:nvPicPr>
              <p:blipFill>
                <a:blip r:embed="rId22"/>
                <a:stretch>
                  <a:fillRect/>
                </a:stretch>
              </p:blipFill>
              <p:spPr>
                <a:xfrm>
                  <a:off x="5314355" y="2475028"/>
                  <a:ext cx="3232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B99C0199-45EB-73DD-DD58-CBA46A4F04F3}"/>
                    </a:ext>
                  </a:extLst>
                </p14:cNvPr>
                <p14:cNvContentPartPr/>
                <p14:nvPr/>
              </p14:nvContentPartPr>
              <p14:xfrm>
                <a:off x="6192395" y="2449108"/>
                <a:ext cx="128520" cy="187200"/>
              </p14:xfrm>
            </p:contentPart>
          </mc:Choice>
          <mc:Fallback>
            <p:pic>
              <p:nvPicPr>
                <p:cNvPr id="29" name="Freihand 28">
                  <a:extLst>
                    <a:ext uri="{FF2B5EF4-FFF2-40B4-BE49-F238E27FC236}">
                      <a16:creationId xmlns:a16="http://schemas.microsoft.com/office/drawing/2014/main" id="{B99C0199-45EB-73DD-DD58-CBA46A4F04F3}"/>
                    </a:ext>
                  </a:extLst>
                </p:cNvPr>
                <p:cNvPicPr/>
                <p:nvPr/>
              </p:nvPicPr>
              <p:blipFill>
                <a:blip r:embed="rId24"/>
                <a:stretch>
                  <a:fillRect/>
                </a:stretch>
              </p:blipFill>
              <p:spPr>
                <a:xfrm>
                  <a:off x="6183395" y="2440468"/>
                  <a:ext cx="146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541DCF3D-29A0-1154-8DC9-0E0DD4BC8720}"/>
                    </a:ext>
                  </a:extLst>
                </p14:cNvPr>
                <p14:cNvContentPartPr/>
                <p14:nvPr/>
              </p14:nvContentPartPr>
              <p14:xfrm>
                <a:off x="6346115" y="2385388"/>
                <a:ext cx="324000" cy="167760"/>
              </p14:xfrm>
            </p:contentPart>
          </mc:Choice>
          <mc:Fallback>
            <p:pic>
              <p:nvPicPr>
                <p:cNvPr id="30" name="Freihand 29">
                  <a:extLst>
                    <a:ext uri="{FF2B5EF4-FFF2-40B4-BE49-F238E27FC236}">
                      <a16:creationId xmlns:a16="http://schemas.microsoft.com/office/drawing/2014/main" id="{541DCF3D-29A0-1154-8DC9-0E0DD4BC8720}"/>
                    </a:ext>
                  </a:extLst>
                </p:cNvPr>
                <p:cNvPicPr/>
                <p:nvPr/>
              </p:nvPicPr>
              <p:blipFill>
                <a:blip r:embed="rId26"/>
                <a:stretch>
                  <a:fillRect/>
                </a:stretch>
              </p:blipFill>
              <p:spPr>
                <a:xfrm>
                  <a:off x="6337115" y="2376748"/>
                  <a:ext cx="341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B5A012C2-8479-659D-2C7B-E0FB9EB76782}"/>
                    </a:ext>
                  </a:extLst>
                </p14:cNvPr>
                <p14:cNvContentPartPr/>
                <p14:nvPr/>
              </p14:nvContentPartPr>
              <p14:xfrm>
                <a:off x="6679115" y="2311228"/>
                <a:ext cx="325440" cy="154800"/>
              </p14:xfrm>
            </p:contentPart>
          </mc:Choice>
          <mc:Fallback>
            <p:pic>
              <p:nvPicPr>
                <p:cNvPr id="31" name="Freihand 30">
                  <a:extLst>
                    <a:ext uri="{FF2B5EF4-FFF2-40B4-BE49-F238E27FC236}">
                      <a16:creationId xmlns:a16="http://schemas.microsoft.com/office/drawing/2014/main" id="{B5A012C2-8479-659D-2C7B-E0FB9EB76782}"/>
                    </a:ext>
                  </a:extLst>
                </p:cNvPr>
                <p:cNvPicPr/>
                <p:nvPr/>
              </p:nvPicPr>
              <p:blipFill>
                <a:blip r:embed="rId28"/>
                <a:stretch>
                  <a:fillRect/>
                </a:stretch>
              </p:blipFill>
              <p:spPr>
                <a:xfrm>
                  <a:off x="6670115" y="2302228"/>
                  <a:ext cx="343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B53B5710-73CE-876A-549D-AF995BFA3B1A}"/>
                    </a:ext>
                  </a:extLst>
                </p14:cNvPr>
                <p14:cNvContentPartPr/>
                <p14:nvPr/>
              </p14:nvContentPartPr>
              <p14:xfrm>
                <a:off x="6996635" y="2270548"/>
                <a:ext cx="250560" cy="137520"/>
              </p14:xfrm>
            </p:contentPart>
          </mc:Choice>
          <mc:Fallback>
            <p:pic>
              <p:nvPicPr>
                <p:cNvPr id="32" name="Freihand 31">
                  <a:extLst>
                    <a:ext uri="{FF2B5EF4-FFF2-40B4-BE49-F238E27FC236}">
                      <a16:creationId xmlns:a16="http://schemas.microsoft.com/office/drawing/2014/main" id="{B53B5710-73CE-876A-549D-AF995BFA3B1A}"/>
                    </a:ext>
                  </a:extLst>
                </p:cNvPr>
                <p:cNvPicPr/>
                <p:nvPr/>
              </p:nvPicPr>
              <p:blipFill>
                <a:blip r:embed="rId30"/>
                <a:stretch>
                  <a:fillRect/>
                </a:stretch>
              </p:blipFill>
              <p:spPr>
                <a:xfrm>
                  <a:off x="6987635" y="2261908"/>
                  <a:ext cx="268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B9BE8E16-FACC-F4C9-9469-8236841507DD}"/>
                    </a:ext>
                  </a:extLst>
                </p14:cNvPr>
                <p14:cNvContentPartPr/>
                <p14:nvPr/>
              </p14:nvContentPartPr>
              <p14:xfrm>
                <a:off x="7230275" y="2076868"/>
                <a:ext cx="201600" cy="202680"/>
              </p14:xfrm>
            </p:contentPart>
          </mc:Choice>
          <mc:Fallback>
            <p:pic>
              <p:nvPicPr>
                <p:cNvPr id="33" name="Freihand 32">
                  <a:extLst>
                    <a:ext uri="{FF2B5EF4-FFF2-40B4-BE49-F238E27FC236}">
                      <a16:creationId xmlns:a16="http://schemas.microsoft.com/office/drawing/2014/main" id="{B9BE8E16-FACC-F4C9-9469-8236841507DD}"/>
                    </a:ext>
                  </a:extLst>
                </p:cNvPr>
                <p:cNvPicPr/>
                <p:nvPr/>
              </p:nvPicPr>
              <p:blipFill>
                <a:blip r:embed="rId32"/>
                <a:stretch>
                  <a:fillRect/>
                </a:stretch>
              </p:blipFill>
              <p:spPr>
                <a:xfrm>
                  <a:off x="7221275" y="2067868"/>
                  <a:ext cx="219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9EDB0F3F-F3F5-0B6D-A0E1-E7565B0841CA}"/>
                    </a:ext>
                  </a:extLst>
                </p14:cNvPr>
                <p14:cNvContentPartPr/>
                <p14:nvPr/>
              </p14:nvContentPartPr>
              <p14:xfrm>
                <a:off x="7674875" y="2040868"/>
                <a:ext cx="132840" cy="197280"/>
              </p14:xfrm>
            </p:contentPart>
          </mc:Choice>
          <mc:Fallback>
            <p:pic>
              <p:nvPicPr>
                <p:cNvPr id="35" name="Freihand 34">
                  <a:extLst>
                    <a:ext uri="{FF2B5EF4-FFF2-40B4-BE49-F238E27FC236}">
                      <a16:creationId xmlns:a16="http://schemas.microsoft.com/office/drawing/2014/main" id="{9EDB0F3F-F3F5-0B6D-A0E1-E7565B0841CA}"/>
                    </a:ext>
                  </a:extLst>
                </p:cNvPr>
                <p:cNvPicPr/>
                <p:nvPr/>
              </p:nvPicPr>
              <p:blipFill>
                <a:blip r:embed="rId34"/>
                <a:stretch>
                  <a:fillRect/>
                </a:stretch>
              </p:blipFill>
              <p:spPr>
                <a:xfrm>
                  <a:off x="7665875" y="2031868"/>
                  <a:ext cx="150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08E1D94E-408B-7A8A-ADD1-379A8D2A0C93}"/>
                    </a:ext>
                  </a:extLst>
                </p14:cNvPr>
                <p14:cNvContentPartPr/>
                <p14:nvPr/>
              </p14:nvContentPartPr>
              <p14:xfrm>
                <a:off x="7900595" y="1975348"/>
                <a:ext cx="373680" cy="319320"/>
              </p14:xfrm>
            </p:contentPart>
          </mc:Choice>
          <mc:Fallback>
            <p:pic>
              <p:nvPicPr>
                <p:cNvPr id="37" name="Freihand 36">
                  <a:extLst>
                    <a:ext uri="{FF2B5EF4-FFF2-40B4-BE49-F238E27FC236}">
                      <a16:creationId xmlns:a16="http://schemas.microsoft.com/office/drawing/2014/main" id="{08E1D94E-408B-7A8A-ADD1-379A8D2A0C93}"/>
                    </a:ext>
                  </a:extLst>
                </p:cNvPr>
                <p:cNvPicPr/>
                <p:nvPr/>
              </p:nvPicPr>
              <p:blipFill>
                <a:blip r:embed="rId36"/>
                <a:stretch>
                  <a:fillRect/>
                </a:stretch>
              </p:blipFill>
              <p:spPr>
                <a:xfrm>
                  <a:off x="7891595" y="1966348"/>
                  <a:ext cx="3913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BBBA1F5B-0607-9ACA-172C-64D96348E3C3}"/>
                    </a:ext>
                  </a:extLst>
                </p14:cNvPr>
                <p14:cNvContentPartPr/>
                <p14:nvPr/>
              </p14:nvContentPartPr>
              <p14:xfrm>
                <a:off x="8308115" y="1953748"/>
                <a:ext cx="5400" cy="76320"/>
              </p14:xfrm>
            </p:contentPart>
          </mc:Choice>
          <mc:Fallback>
            <p:pic>
              <p:nvPicPr>
                <p:cNvPr id="38" name="Freihand 37">
                  <a:extLst>
                    <a:ext uri="{FF2B5EF4-FFF2-40B4-BE49-F238E27FC236}">
                      <a16:creationId xmlns:a16="http://schemas.microsoft.com/office/drawing/2014/main" id="{BBBA1F5B-0607-9ACA-172C-64D96348E3C3}"/>
                    </a:ext>
                  </a:extLst>
                </p:cNvPr>
                <p:cNvPicPr/>
                <p:nvPr/>
              </p:nvPicPr>
              <p:blipFill>
                <a:blip r:embed="rId38"/>
                <a:stretch>
                  <a:fillRect/>
                </a:stretch>
              </p:blipFill>
              <p:spPr>
                <a:xfrm>
                  <a:off x="8299475" y="1944748"/>
                  <a:ext cx="23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8023236D-0210-B8DE-B4C3-6BA1A4477DA4}"/>
                    </a:ext>
                  </a:extLst>
                </p14:cNvPr>
                <p14:cNvContentPartPr/>
                <p14:nvPr/>
              </p14:nvContentPartPr>
              <p14:xfrm>
                <a:off x="8387675" y="1721548"/>
                <a:ext cx="128520" cy="320760"/>
              </p14:xfrm>
            </p:contentPart>
          </mc:Choice>
          <mc:Fallback>
            <p:pic>
              <p:nvPicPr>
                <p:cNvPr id="39" name="Freihand 38">
                  <a:extLst>
                    <a:ext uri="{FF2B5EF4-FFF2-40B4-BE49-F238E27FC236}">
                      <a16:creationId xmlns:a16="http://schemas.microsoft.com/office/drawing/2014/main" id="{8023236D-0210-B8DE-B4C3-6BA1A4477DA4}"/>
                    </a:ext>
                  </a:extLst>
                </p:cNvPr>
                <p:cNvPicPr/>
                <p:nvPr/>
              </p:nvPicPr>
              <p:blipFill>
                <a:blip r:embed="rId40"/>
                <a:stretch>
                  <a:fillRect/>
                </a:stretch>
              </p:blipFill>
              <p:spPr>
                <a:xfrm>
                  <a:off x="8378675" y="1712908"/>
                  <a:ext cx="1461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B18FA77C-008E-AE21-152C-9A245901EB20}"/>
                    </a:ext>
                  </a:extLst>
                </p14:cNvPr>
                <p14:cNvContentPartPr/>
                <p14:nvPr/>
              </p14:nvContentPartPr>
              <p14:xfrm>
                <a:off x="8536355" y="1718308"/>
                <a:ext cx="12960" cy="246600"/>
              </p14:xfrm>
            </p:contentPart>
          </mc:Choice>
          <mc:Fallback>
            <p:pic>
              <p:nvPicPr>
                <p:cNvPr id="40" name="Freihand 39">
                  <a:extLst>
                    <a:ext uri="{FF2B5EF4-FFF2-40B4-BE49-F238E27FC236}">
                      <a16:creationId xmlns:a16="http://schemas.microsoft.com/office/drawing/2014/main" id="{B18FA77C-008E-AE21-152C-9A245901EB20}"/>
                    </a:ext>
                  </a:extLst>
                </p:cNvPr>
                <p:cNvPicPr/>
                <p:nvPr/>
              </p:nvPicPr>
              <p:blipFill>
                <a:blip r:embed="rId42"/>
                <a:stretch>
                  <a:fillRect/>
                </a:stretch>
              </p:blipFill>
              <p:spPr>
                <a:xfrm>
                  <a:off x="8527715" y="1709308"/>
                  <a:ext cx="306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C2E2EE06-B594-576F-6C00-D709F33AE69B}"/>
                    </a:ext>
                  </a:extLst>
                </p14:cNvPr>
                <p14:cNvContentPartPr/>
                <p14:nvPr/>
              </p14:nvContentPartPr>
              <p14:xfrm>
                <a:off x="8575595" y="1730548"/>
                <a:ext cx="97200" cy="212040"/>
              </p14:xfrm>
            </p:contentPart>
          </mc:Choice>
          <mc:Fallback>
            <p:pic>
              <p:nvPicPr>
                <p:cNvPr id="41" name="Freihand 40">
                  <a:extLst>
                    <a:ext uri="{FF2B5EF4-FFF2-40B4-BE49-F238E27FC236}">
                      <a16:creationId xmlns:a16="http://schemas.microsoft.com/office/drawing/2014/main" id="{C2E2EE06-B594-576F-6C00-D709F33AE69B}"/>
                    </a:ext>
                  </a:extLst>
                </p:cNvPr>
                <p:cNvPicPr/>
                <p:nvPr/>
              </p:nvPicPr>
              <p:blipFill>
                <a:blip r:embed="rId44"/>
                <a:stretch>
                  <a:fillRect/>
                </a:stretch>
              </p:blipFill>
              <p:spPr>
                <a:xfrm>
                  <a:off x="8566595" y="1721548"/>
                  <a:ext cx="114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566605E3-DB2E-8F92-5960-33A96D783C9A}"/>
                    </a:ext>
                  </a:extLst>
                </p14:cNvPr>
                <p14:cNvContentPartPr/>
                <p14:nvPr/>
              </p14:nvContentPartPr>
              <p14:xfrm>
                <a:off x="8719955" y="1786708"/>
                <a:ext cx="547560" cy="129960"/>
              </p14:xfrm>
            </p:contentPart>
          </mc:Choice>
          <mc:Fallback>
            <p:pic>
              <p:nvPicPr>
                <p:cNvPr id="42" name="Freihand 41">
                  <a:extLst>
                    <a:ext uri="{FF2B5EF4-FFF2-40B4-BE49-F238E27FC236}">
                      <a16:creationId xmlns:a16="http://schemas.microsoft.com/office/drawing/2014/main" id="{566605E3-DB2E-8F92-5960-33A96D783C9A}"/>
                    </a:ext>
                  </a:extLst>
                </p:cNvPr>
                <p:cNvPicPr/>
                <p:nvPr/>
              </p:nvPicPr>
              <p:blipFill>
                <a:blip r:embed="rId46"/>
                <a:stretch>
                  <a:fillRect/>
                </a:stretch>
              </p:blipFill>
              <p:spPr>
                <a:xfrm>
                  <a:off x="8711315" y="1778068"/>
                  <a:ext cx="565200" cy="147600"/>
                </a:xfrm>
                <a:prstGeom prst="rect">
                  <a:avLst/>
                </a:prstGeom>
              </p:spPr>
            </p:pic>
          </mc:Fallback>
        </mc:AlternateContent>
      </p:grpSp>
      <p:grpSp>
        <p:nvGrpSpPr>
          <p:cNvPr id="55" name="Gruppieren 54">
            <a:extLst>
              <a:ext uri="{FF2B5EF4-FFF2-40B4-BE49-F238E27FC236}">
                <a16:creationId xmlns:a16="http://schemas.microsoft.com/office/drawing/2014/main" id="{1330E8F9-4642-7A4A-C247-6B4C7154F9C7}"/>
              </a:ext>
            </a:extLst>
          </p:cNvPr>
          <p:cNvGrpSpPr/>
          <p:nvPr/>
        </p:nvGrpSpPr>
        <p:grpSpPr>
          <a:xfrm>
            <a:off x="9337715" y="1467028"/>
            <a:ext cx="2141640" cy="1429920"/>
            <a:chOff x="9337715" y="1467028"/>
            <a:chExt cx="2141640" cy="1429920"/>
          </a:xfrm>
        </p:grpSpPr>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46EE7065-78D9-998F-C1BD-550AEC6A7C10}"/>
                    </a:ext>
                  </a:extLst>
                </p14:cNvPr>
                <p14:cNvContentPartPr/>
                <p14:nvPr/>
              </p14:nvContentPartPr>
              <p14:xfrm>
                <a:off x="9473435" y="1515268"/>
                <a:ext cx="404640" cy="342000"/>
              </p14:xfrm>
            </p:contentPart>
          </mc:Choice>
          <mc:Fallback>
            <p:pic>
              <p:nvPicPr>
                <p:cNvPr id="44" name="Freihand 43">
                  <a:extLst>
                    <a:ext uri="{FF2B5EF4-FFF2-40B4-BE49-F238E27FC236}">
                      <a16:creationId xmlns:a16="http://schemas.microsoft.com/office/drawing/2014/main" id="{46EE7065-78D9-998F-C1BD-550AEC6A7C10}"/>
                    </a:ext>
                  </a:extLst>
                </p:cNvPr>
                <p:cNvPicPr/>
                <p:nvPr/>
              </p:nvPicPr>
              <p:blipFill>
                <a:blip r:embed="rId48"/>
                <a:stretch>
                  <a:fillRect/>
                </a:stretch>
              </p:blipFill>
              <p:spPr>
                <a:xfrm>
                  <a:off x="9464435" y="1506268"/>
                  <a:ext cx="42228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708CDDA0-BDFA-B080-2EA4-04158CC27A55}"/>
                    </a:ext>
                  </a:extLst>
                </p14:cNvPr>
                <p14:cNvContentPartPr/>
                <p14:nvPr/>
              </p14:nvContentPartPr>
              <p14:xfrm>
                <a:off x="9982475" y="1467028"/>
                <a:ext cx="352440" cy="219960"/>
              </p14:xfrm>
            </p:contentPart>
          </mc:Choice>
          <mc:Fallback>
            <p:pic>
              <p:nvPicPr>
                <p:cNvPr id="45" name="Freihand 44">
                  <a:extLst>
                    <a:ext uri="{FF2B5EF4-FFF2-40B4-BE49-F238E27FC236}">
                      <a16:creationId xmlns:a16="http://schemas.microsoft.com/office/drawing/2014/main" id="{708CDDA0-BDFA-B080-2EA4-04158CC27A55}"/>
                    </a:ext>
                  </a:extLst>
                </p:cNvPr>
                <p:cNvPicPr/>
                <p:nvPr/>
              </p:nvPicPr>
              <p:blipFill>
                <a:blip r:embed="rId50"/>
                <a:stretch>
                  <a:fillRect/>
                </a:stretch>
              </p:blipFill>
              <p:spPr>
                <a:xfrm>
                  <a:off x="9973835" y="1458028"/>
                  <a:ext cx="3700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4F5B7FED-026A-A66B-38F6-4949BAEE099B}"/>
                    </a:ext>
                  </a:extLst>
                </p14:cNvPr>
                <p14:cNvContentPartPr/>
                <p14:nvPr/>
              </p14:nvContentPartPr>
              <p14:xfrm>
                <a:off x="9337715" y="2184148"/>
                <a:ext cx="156240" cy="230040"/>
              </p14:xfrm>
            </p:contentPart>
          </mc:Choice>
          <mc:Fallback>
            <p:pic>
              <p:nvPicPr>
                <p:cNvPr id="46" name="Freihand 45">
                  <a:extLst>
                    <a:ext uri="{FF2B5EF4-FFF2-40B4-BE49-F238E27FC236}">
                      <a16:creationId xmlns:a16="http://schemas.microsoft.com/office/drawing/2014/main" id="{4F5B7FED-026A-A66B-38F6-4949BAEE099B}"/>
                    </a:ext>
                  </a:extLst>
                </p:cNvPr>
                <p:cNvPicPr/>
                <p:nvPr/>
              </p:nvPicPr>
              <p:blipFill>
                <a:blip r:embed="rId52"/>
                <a:stretch>
                  <a:fillRect/>
                </a:stretch>
              </p:blipFill>
              <p:spPr>
                <a:xfrm>
                  <a:off x="9328715" y="2175508"/>
                  <a:ext cx="1738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BEFF877D-E930-A9D1-B17E-37B790F23497}"/>
                    </a:ext>
                  </a:extLst>
                </p14:cNvPr>
                <p14:cNvContentPartPr/>
                <p14:nvPr/>
              </p14:nvContentPartPr>
              <p14:xfrm>
                <a:off x="9640835" y="2156428"/>
                <a:ext cx="127800" cy="169560"/>
              </p14:xfrm>
            </p:contentPart>
          </mc:Choice>
          <mc:Fallback>
            <p:pic>
              <p:nvPicPr>
                <p:cNvPr id="47" name="Freihand 46">
                  <a:extLst>
                    <a:ext uri="{FF2B5EF4-FFF2-40B4-BE49-F238E27FC236}">
                      <a16:creationId xmlns:a16="http://schemas.microsoft.com/office/drawing/2014/main" id="{BEFF877D-E930-A9D1-B17E-37B790F23497}"/>
                    </a:ext>
                  </a:extLst>
                </p:cNvPr>
                <p:cNvPicPr/>
                <p:nvPr/>
              </p:nvPicPr>
              <p:blipFill>
                <a:blip r:embed="rId54"/>
                <a:stretch>
                  <a:fillRect/>
                </a:stretch>
              </p:blipFill>
              <p:spPr>
                <a:xfrm>
                  <a:off x="9631835" y="2147428"/>
                  <a:ext cx="145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 name="Freihand 49">
                  <a:extLst>
                    <a:ext uri="{FF2B5EF4-FFF2-40B4-BE49-F238E27FC236}">
                      <a16:creationId xmlns:a16="http://schemas.microsoft.com/office/drawing/2014/main" id="{BABD7A0E-24A6-353A-6E21-CF3A344DEE1C}"/>
                    </a:ext>
                  </a:extLst>
                </p14:cNvPr>
                <p14:cNvContentPartPr/>
                <p14:nvPr/>
              </p14:nvContentPartPr>
              <p14:xfrm>
                <a:off x="9766115" y="2129068"/>
                <a:ext cx="401040" cy="152280"/>
              </p14:xfrm>
            </p:contentPart>
          </mc:Choice>
          <mc:Fallback>
            <p:pic>
              <p:nvPicPr>
                <p:cNvPr id="50" name="Freihand 49">
                  <a:extLst>
                    <a:ext uri="{FF2B5EF4-FFF2-40B4-BE49-F238E27FC236}">
                      <a16:creationId xmlns:a16="http://schemas.microsoft.com/office/drawing/2014/main" id="{BABD7A0E-24A6-353A-6E21-CF3A344DEE1C}"/>
                    </a:ext>
                  </a:extLst>
                </p:cNvPr>
                <p:cNvPicPr/>
                <p:nvPr/>
              </p:nvPicPr>
              <p:blipFill>
                <a:blip r:embed="rId56"/>
                <a:stretch>
                  <a:fillRect/>
                </a:stretch>
              </p:blipFill>
              <p:spPr>
                <a:xfrm>
                  <a:off x="9757475" y="2120068"/>
                  <a:ext cx="418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Freihand 50">
                  <a:extLst>
                    <a:ext uri="{FF2B5EF4-FFF2-40B4-BE49-F238E27FC236}">
                      <a16:creationId xmlns:a16="http://schemas.microsoft.com/office/drawing/2014/main" id="{BEDE2B13-1881-491E-B22A-4CB65A38B1AC}"/>
                    </a:ext>
                  </a:extLst>
                </p14:cNvPr>
                <p14:cNvContentPartPr/>
                <p14:nvPr/>
              </p14:nvContentPartPr>
              <p14:xfrm>
                <a:off x="10221155" y="1886788"/>
                <a:ext cx="745200" cy="321480"/>
              </p14:xfrm>
            </p:contentPart>
          </mc:Choice>
          <mc:Fallback>
            <p:pic>
              <p:nvPicPr>
                <p:cNvPr id="51" name="Freihand 50">
                  <a:extLst>
                    <a:ext uri="{FF2B5EF4-FFF2-40B4-BE49-F238E27FC236}">
                      <a16:creationId xmlns:a16="http://schemas.microsoft.com/office/drawing/2014/main" id="{BEDE2B13-1881-491E-B22A-4CB65A38B1AC}"/>
                    </a:ext>
                  </a:extLst>
                </p:cNvPr>
                <p:cNvPicPr/>
                <p:nvPr/>
              </p:nvPicPr>
              <p:blipFill>
                <a:blip r:embed="rId58"/>
                <a:stretch>
                  <a:fillRect/>
                </a:stretch>
              </p:blipFill>
              <p:spPr>
                <a:xfrm>
                  <a:off x="10212155" y="1877788"/>
                  <a:ext cx="7628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8747F018-DEE0-5240-A728-E7C33177AC46}"/>
                    </a:ext>
                  </a:extLst>
                </p14:cNvPr>
                <p14:cNvContentPartPr/>
                <p14:nvPr/>
              </p14:nvContentPartPr>
              <p14:xfrm>
                <a:off x="11067515" y="1492948"/>
                <a:ext cx="116640" cy="320040"/>
              </p14:xfrm>
            </p:contentPart>
          </mc:Choice>
          <mc:Fallback>
            <p:pic>
              <p:nvPicPr>
                <p:cNvPr id="52" name="Freihand 51">
                  <a:extLst>
                    <a:ext uri="{FF2B5EF4-FFF2-40B4-BE49-F238E27FC236}">
                      <a16:creationId xmlns:a16="http://schemas.microsoft.com/office/drawing/2014/main" id="{8747F018-DEE0-5240-A728-E7C33177AC46}"/>
                    </a:ext>
                  </a:extLst>
                </p:cNvPr>
                <p:cNvPicPr/>
                <p:nvPr/>
              </p:nvPicPr>
              <p:blipFill>
                <a:blip r:embed="rId60"/>
                <a:stretch>
                  <a:fillRect/>
                </a:stretch>
              </p:blipFill>
              <p:spPr>
                <a:xfrm>
                  <a:off x="11058515" y="1483948"/>
                  <a:ext cx="13428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0486EFB7-F796-DCF9-3451-9D20A2A28BF8}"/>
                    </a:ext>
                  </a:extLst>
                </p14:cNvPr>
                <p14:cNvContentPartPr/>
                <p14:nvPr/>
              </p14:nvContentPartPr>
              <p14:xfrm>
                <a:off x="11166515" y="1947628"/>
                <a:ext cx="25200" cy="33840"/>
              </p14:xfrm>
            </p:contentPart>
          </mc:Choice>
          <mc:Fallback>
            <p:pic>
              <p:nvPicPr>
                <p:cNvPr id="53" name="Freihand 52">
                  <a:extLst>
                    <a:ext uri="{FF2B5EF4-FFF2-40B4-BE49-F238E27FC236}">
                      <a16:creationId xmlns:a16="http://schemas.microsoft.com/office/drawing/2014/main" id="{0486EFB7-F796-DCF9-3451-9D20A2A28BF8}"/>
                    </a:ext>
                  </a:extLst>
                </p:cNvPr>
                <p:cNvPicPr/>
                <p:nvPr/>
              </p:nvPicPr>
              <p:blipFill>
                <a:blip r:embed="rId62"/>
                <a:stretch>
                  <a:fillRect/>
                </a:stretch>
              </p:blipFill>
              <p:spPr>
                <a:xfrm>
                  <a:off x="11157875" y="1938628"/>
                  <a:ext cx="42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41A57ECD-E65A-817D-7131-E27C671A50C5}"/>
                    </a:ext>
                  </a:extLst>
                </p14:cNvPr>
                <p14:cNvContentPartPr/>
                <p14:nvPr/>
              </p14:nvContentPartPr>
              <p14:xfrm>
                <a:off x="9436715" y="2065348"/>
                <a:ext cx="2042640" cy="831600"/>
              </p14:xfrm>
            </p:contentPart>
          </mc:Choice>
          <mc:Fallback>
            <p:pic>
              <p:nvPicPr>
                <p:cNvPr id="54" name="Freihand 53">
                  <a:extLst>
                    <a:ext uri="{FF2B5EF4-FFF2-40B4-BE49-F238E27FC236}">
                      <a16:creationId xmlns:a16="http://schemas.microsoft.com/office/drawing/2014/main" id="{41A57ECD-E65A-817D-7131-E27C671A50C5}"/>
                    </a:ext>
                  </a:extLst>
                </p:cNvPr>
                <p:cNvPicPr/>
                <p:nvPr/>
              </p:nvPicPr>
              <p:blipFill>
                <a:blip r:embed="rId64"/>
                <a:stretch>
                  <a:fillRect/>
                </a:stretch>
              </p:blipFill>
              <p:spPr>
                <a:xfrm>
                  <a:off x="9428075" y="2056708"/>
                  <a:ext cx="2060280" cy="84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56" name="Freihand 55">
                <a:extLst>
                  <a:ext uri="{FF2B5EF4-FFF2-40B4-BE49-F238E27FC236}">
                    <a16:creationId xmlns:a16="http://schemas.microsoft.com/office/drawing/2014/main" id="{148E01DA-0B89-B816-8EE7-A585269FC9A1}"/>
                  </a:ext>
                </a:extLst>
              </p14:cNvPr>
              <p14:cNvContentPartPr/>
              <p14:nvPr/>
            </p14:nvContentPartPr>
            <p14:xfrm>
              <a:off x="1905155" y="2629828"/>
              <a:ext cx="407520" cy="497160"/>
            </p14:xfrm>
          </p:contentPart>
        </mc:Choice>
        <mc:Fallback>
          <p:pic>
            <p:nvPicPr>
              <p:cNvPr id="56" name="Freihand 55">
                <a:extLst>
                  <a:ext uri="{FF2B5EF4-FFF2-40B4-BE49-F238E27FC236}">
                    <a16:creationId xmlns:a16="http://schemas.microsoft.com/office/drawing/2014/main" id="{148E01DA-0B89-B816-8EE7-A585269FC9A1}"/>
                  </a:ext>
                </a:extLst>
              </p:cNvPr>
              <p:cNvPicPr/>
              <p:nvPr/>
            </p:nvPicPr>
            <p:blipFill>
              <a:blip r:embed="rId66"/>
              <a:stretch>
                <a:fillRect/>
              </a:stretch>
            </p:blipFill>
            <p:spPr>
              <a:xfrm>
                <a:off x="1896515" y="2621188"/>
                <a:ext cx="42516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7" name="Freihand 56">
                <a:extLst>
                  <a:ext uri="{FF2B5EF4-FFF2-40B4-BE49-F238E27FC236}">
                    <a16:creationId xmlns:a16="http://schemas.microsoft.com/office/drawing/2014/main" id="{F949F0A1-FAED-27B0-0E2B-6AEA3B95D1FA}"/>
                  </a:ext>
                </a:extLst>
              </p14:cNvPr>
              <p14:cNvContentPartPr/>
              <p14:nvPr/>
            </p14:nvContentPartPr>
            <p14:xfrm>
              <a:off x="4848515" y="4732228"/>
              <a:ext cx="500040" cy="444240"/>
            </p14:xfrm>
          </p:contentPart>
        </mc:Choice>
        <mc:Fallback>
          <p:pic>
            <p:nvPicPr>
              <p:cNvPr id="57" name="Freihand 56">
                <a:extLst>
                  <a:ext uri="{FF2B5EF4-FFF2-40B4-BE49-F238E27FC236}">
                    <a16:creationId xmlns:a16="http://schemas.microsoft.com/office/drawing/2014/main" id="{F949F0A1-FAED-27B0-0E2B-6AEA3B95D1FA}"/>
                  </a:ext>
                </a:extLst>
              </p:cNvPr>
              <p:cNvPicPr/>
              <p:nvPr/>
            </p:nvPicPr>
            <p:blipFill>
              <a:blip r:embed="rId68"/>
              <a:stretch>
                <a:fillRect/>
              </a:stretch>
            </p:blipFill>
            <p:spPr>
              <a:xfrm>
                <a:off x="4839515" y="4723588"/>
                <a:ext cx="517680" cy="46188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IS-Kurve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LM-Kurve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simultanous equilibrium at the money and commidity market with equilibrium interest rate </a:t>
            </a:r>
            <a:r>
              <a:rPr lang="de-DE" sz="2000" dirty="0">
                <a:latin typeface="Times New Roman" pitchFamily="18"/>
                <a:ea typeface="Arial" pitchFamily="34"/>
                <a:cs typeface="Arial" pitchFamily="34"/>
              </a:rPr>
              <a:t>i</a:t>
            </a:r>
            <a:r>
              <a:rPr lang="de-DE" sz="2000">
                <a:latin typeface="Times New Roman" pitchFamily="18"/>
                <a:ea typeface="Arial" pitchFamily="34"/>
                <a:cs typeface="Arial" pitchFamily="34"/>
              </a:rPr>
              <a:t>* and income </a:t>
            </a:r>
            <a:r>
              <a:rPr lang="de-DE" sz="2000" dirty="0">
                <a:latin typeface="Times New Roman" pitchFamily="18"/>
                <a:ea typeface="Arial" pitchFamily="34"/>
                <a:cs typeface="Arial" pitchFamily="34"/>
              </a:rPr>
              <a:t>Y*</a:t>
            </a:r>
          </a:p>
        </p:txBody>
      </p:sp>
      <p:sp>
        <p:nvSpPr>
          <p:cNvPr id="3" name="TextShape 2"/>
          <p:cNvSpPr txBox="1"/>
          <p:nvPr/>
        </p:nvSpPr>
        <p:spPr>
          <a:xfrm>
            <a:off x="171978" y="38031"/>
            <a:ext cx="3145097"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2960E414-40A6-9D71-800C-7D7B88B3BD2A}"/>
                  </a:ext>
                </a:extLst>
              </p14:cNvPr>
              <p14:cNvContentPartPr/>
              <p14:nvPr/>
            </p14:nvContentPartPr>
            <p14:xfrm>
              <a:off x="607355" y="4965148"/>
              <a:ext cx="2197440" cy="103320"/>
            </p14:xfrm>
          </p:contentPart>
        </mc:Choice>
        <mc:Fallback>
          <p:pic>
            <p:nvPicPr>
              <p:cNvPr id="5" name="Freihand 4">
                <a:extLst>
                  <a:ext uri="{FF2B5EF4-FFF2-40B4-BE49-F238E27FC236}">
                    <a16:creationId xmlns:a16="http://schemas.microsoft.com/office/drawing/2014/main" id="{2960E414-40A6-9D71-800C-7D7B88B3BD2A}"/>
                  </a:ext>
                </a:extLst>
              </p:cNvPr>
              <p:cNvPicPr/>
              <p:nvPr/>
            </p:nvPicPr>
            <p:blipFill>
              <a:blip r:embed="rId3"/>
              <a:stretch>
                <a:fillRect/>
              </a:stretch>
            </p:blipFill>
            <p:spPr>
              <a:xfrm>
                <a:off x="598715" y="4956148"/>
                <a:ext cx="2215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BAAE0AA4-DE66-A2D2-5185-EE51F653B7E2}"/>
                  </a:ext>
                </a:extLst>
              </p14:cNvPr>
              <p14:cNvContentPartPr/>
              <p14:nvPr/>
            </p14:nvContentPartPr>
            <p14:xfrm>
              <a:off x="574235" y="5285188"/>
              <a:ext cx="2742840" cy="127440"/>
            </p14:xfrm>
          </p:contentPart>
        </mc:Choice>
        <mc:Fallback>
          <p:pic>
            <p:nvPicPr>
              <p:cNvPr id="6" name="Freihand 5">
                <a:extLst>
                  <a:ext uri="{FF2B5EF4-FFF2-40B4-BE49-F238E27FC236}">
                    <a16:creationId xmlns:a16="http://schemas.microsoft.com/office/drawing/2014/main" id="{BAAE0AA4-DE66-A2D2-5185-EE51F653B7E2}"/>
                  </a:ext>
                </a:extLst>
              </p:cNvPr>
              <p:cNvPicPr/>
              <p:nvPr/>
            </p:nvPicPr>
            <p:blipFill>
              <a:blip r:embed="rId5"/>
              <a:stretch>
                <a:fillRect/>
              </a:stretch>
            </p:blipFill>
            <p:spPr>
              <a:xfrm>
                <a:off x="565235" y="5276188"/>
                <a:ext cx="2760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EAFF740B-B0E3-8229-369F-71B9017A08CC}"/>
                  </a:ext>
                </a:extLst>
              </p14:cNvPr>
              <p14:cNvContentPartPr/>
              <p14:nvPr/>
            </p14:nvContentPartPr>
            <p14:xfrm>
              <a:off x="702395" y="5943988"/>
              <a:ext cx="5125320" cy="131040"/>
            </p14:xfrm>
          </p:contentPart>
        </mc:Choice>
        <mc:Fallback>
          <p:pic>
            <p:nvPicPr>
              <p:cNvPr id="7" name="Freihand 6">
                <a:extLst>
                  <a:ext uri="{FF2B5EF4-FFF2-40B4-BE49-F238E27FC236}">
                    <a16:creationId xmlns:a16="http://schemas.microsoft.com/office/drawing/2014/main" id="{EAFF740B-B0E3-8229-369F-71B9017A08CC}"/>
                  </a:ext>
                </a:extLst>
              </p:cNvPr>
              <p:cNvPicPr/>
              <p:nvPr/>
            </p:nvPicPr>
            <p:blipFill>
              <a:blip r:embed="rId7"/>
              <a:stretch>
                <a:fillRect/>
              </a:stretch>
            </p:blipFill>
            <p:spPr>
              <a:xfrm>
                <a:off x="693395" y="5935348"/>
                <a:ext cx="5142960" cy="148680"/>
              </a:xfrm>
              <a:prstGeom prst="rect">
                <a:avLst/>
              </a:prstGeom>
            </p:spPr>
          </p:pic>
        </mc:Fallback>
      </mc:AlternateContent>
      <p:grpSp>
        <p:nvGrpSpPr>
          <p:cNvPr id="12" name="Gruppieren 11">
            <a:extLst>
              <a:ext uri="{FF2B5EF4-FFF2-40B4-BE49-F238E27FC236}">
                <a16:creationId xmlns:a16="http://schemas.microsoft.com/office/drawing/2014/main" id="{A427A253-0322-E855-1EF3-4C2B3C803339}"/>
              </a:ext>
            </a:extLst>
          </p:cNvPr>
          <p:cNvGrpSpPr/>
          <p:nvPr/>
        </p:nvGrpSpPr>
        <p:grpSpPr>
          <a:xfrm>
            <a:off x="4673915" y="128548"/>
            <a:ext cx="546480" cy="265320"/>
            <a:chOff x="4673915" y="128548"/>
            <a:chExt cx="546480" cy="265320"/>
          </a:xfrm>
        </p:grpSpPr>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77530C68-3494-98F2-EF2E-A4454BBA0031}"/>
                    </a:ext>
                  </a:extLst>
                </p14:cNvPr>
                <p14:cNvContentPartPr/>
                <p14:nvPr/>
              </p14:nvContentPartPr>
              <p14:xfrm>
                <a:off x="4832315" y="204508"/>
                <a:ext cx="12960" cy="176040"/>
              </p14:xfrm>
            </p:contentPart>
          </mc:Choice>
          <mc:Fallback>
            <p:pic>
              <p:nvPicPr>
                <p:cNvPr id="8" name="Freihand 7">
                  <a:extLst>
                    <a:ext uri="{FF2B5EF4-FFF2-40B4-BE49-F238E27FC236}">
                      <a16:creationId xmlns:a16="http://schemas.microsoft.com/office/drawing/2014/main" id="{77530C68-3494-98F2-EF2E-A4454BBA0031}"/>
                    </a:ext>
                  </a:extLst>
                </p:cNvPr>
                <p:cNvPicPr/>
                <p:nvPr/>
              </p:nvPicPr>
              <p:blipFill>
                <a:blip r:embed="rId9"/>
                <a:stretch>
                  <a:fillRect/>
                </a:stretch>
              </p:blipFill>
              <p:spPr>
                <a:xfrm>
                  <a:off x="4823315" y="195868"/>
                  <a:ext cx="30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5E7979DE-993D-42FB-6005-AEBDB1F9983D}"/>
                    </a:ext>
                  </a:extLst>
                </p14:cNvPr>
                <p14:cNvContentPartPr/>
                <p14:nvPr/>
              </p14:nvContentPartPr>
              <p14:xfrm>
                <a:off x="4673915" y="158788"/>
                <a:ext cx="254880" cy="235080"/>
              </p14:xfrm>
            </p:contentPart>
          </mc:Choice>
          <mc:Fallback>
            <p:pic>
              <p:nvPicPr>
                <p:cNvPr id="9" name="Freihand 8">
                  <a:extLst>
                    <a:ext uri="{FF2B5EF4-FFF2-40B4-BE49-F238E27FC236}">
                      <a16:creationId xmlns:a16="http://schemas.microsoft.com/office/drawing/2014/main" id="{5E7979DE-993D-42FB-6005-AEBDB1F9983D}"/>
                    </a:ext>
                  </a:extLst>
                </p:cNvPr>
                <p:cNvPicPr/>
                <p:nvPr/>
              </p:nvPicPr>
              <p:blipFill>
                <a:blip r:embed="rId11"/>
                <a:stretch>
                  <a:fillRect/>
                </a:stretch>
              </p:blipFill>
              <p:spPr>
                <a:xfrm>
                  <a:off x="4665275" y="150148"/>
                  <a:ext cx="2725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0414C8A4-962E-CDBC-A70B-9665B0804806}"/>
                    </a:ext>
                  </a:extLst>
                </p14:cNvPr>
                <p14:cNvContentPartPr/>
                <p14:nvPr/>
              </p14:nvContentPartPr>
              <p14:xfrm>
                <a:off x="4972715" y="128548"/>
                <a:ext cx="149760" cy="245160"/>
              </p14:xfrm>
            </p:contentPart>
          </mc:Choice>
          <mc:Fallback>
            <p:pic>
              <p:nvPicPr>
                <p:cNvPr id="10" name="Freihand 9">
                  <a:extLst>
                    <a:ext uri="{FF2B5EF4-FFF2-40B4-BE49-F238E27FC236}">
                      <a16:creationId xmlns:a16="http://schemas.microsoft.com/office/drawing/2014/main" id="{0414C8A4-962E-CDBC-A70B-9665B0804806}"/>
                    </a:ext>
                  </a:extLst>
                </p:cNvPr>
                <p:cNvPicPr/>
                <p:nvPr/>
              </p:nvPicPr>
              <p:blipFill>
                <a:blip r:embed="rId13"/>
                <a:stretch>
                  <a:fillRect/>
                </a:stretch>
              </p:blipFill>
              <p:spPr>
                <a:xfrm>
                  <a:off x="4963715" y="119908"/>
                  <a:ext cx="1674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0989E17B-1083-E0AD-3FF4-C78FA48C96A3}"/>
                    </a:ext>
                  </a:extLst>
                </p14:cNvPr>
                <p14:cNvContentPartPr/>
                <p14:nvPr/>
              </p14:nvContentPartPr>
              <p14:xfrm>
                <a:off x="5213555" y="238348"/>
                <a:ext cx="6840" cy="117720"/>
              </p14:xfrm>
            </p:contentPart>
          </mc:Choice>
          <mc:Fallback>
            <p:pic>
              <p:nvPicPr>
                <p:cNvPr id="11" name="Freihand 10">
                  <a:extLst>
                    <a:ext uri="{FF2B5EF4-FFF2-40B4-BE49-F238E27FC236}">
                      <a16:creationId xmlns:a16="http://schemas.microsoft.com/office/drawing/2014/main" id="{0989E17B-1083-E0AD-3FF4-C78FA48C96A3}"/>
                    </a:ext>
                  </a:extLst>
                </p:cNvPr>
                <p:cNvPicPr/>
                <p:nvPr/>
              </p:nvPicPr>
              <p:blipFill>
                <a:blip r:embed="rId15"/>
                <a:stretch>
                  <a:fillRect/>
                </a:stretch>
              </p:blipFill>
              <p:spPr>
                <a:xfrm>
                  <a:off x="5204555" y="229348"/>
                  <a:ext cx="24480" cy="135360"/>
                </a:xfrm>
                <a:prstGeom prst="rect">
                  <a:avLst/>
                </a:prstGeom>
              </p:spPr>
            </p:pic>
          </mc:Fallback>
        </mc:AlternateContent>
      </p:grpSp>
      <p:grpSp>
        <p:nvGrpSpPr>
          <p:cNvPr id="18" name="Gruppieren 17">
            <a:extLst>
              <a:ext uri="{FF2B5EF4-FFF2-40B4-BE49-F238E27FC236}">
                <a16:creationId xmlns:a16="http://schemas.microsoft.com/office/drawing/2014/main" id="{BA51A87A-DD57-0B2B-39DA-AC47324EB566}"/>
              </a:ext>
            </a:extLst>
          </p:cNvPr>
          <p:cNvGrpSpPr/>
          <p:nvPr/>
        </p:nvGrpSpPr>
        <p:grpSpPr>
          <a:xfrm>
            <a:off x="5557355" y="97588"/>
            <a:ext cx="948240" cy="410400"/>
            <a:chOff x="5557355" y="97588"/>
            <a:chExt cx="948240" cy="410400"/>
          </a:xfrm>
        </p:grpSpPr>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CA07E4AD-66DD-0211-B281-86C080C9C1DC}"/>
                    </a:ext>
                  </a:extLst>
                </p14:cNvPr>
                <p14:cNvContentPartPr/>
                <p14:nvPr/>
              </p14:nvContentPartPr>
              <p14:xfrm>
                <a:off x="5557355" y="221788"/>
                <a:ext cx="101880" cy="89640"/>
              </p14:xfrm>
            </p:contentPart>
          </mc:Choice>
          <mc:Fallback>
            <p:pic>
              <p:nvPicPr>
                <p:cNvPr id="13" name="Freihand 12">
                  <a:extLst>
                    <a:ext uri="{FF2B5EF4-FFF2-40B4-BE49-F238E27FC236}">
                      <a16:creationId xmlns:a16="http://schemas.microsoft.com/office/drawing/2014/main" id="{CA07E4AD-66DD-0211-B281-86C080C9C1DC}"/>
                    </a:ext>
                  </a:extLst>
                </p:cNvPr>
                <p:cNvPicPr/>
                <p:nvPr/>
              </p:nvPicPr>
              <p:blipFill>
                <a:blip r:embed="rId17"/>
                <a:stretch>
                  <a:fillRect/>
                </a:stretch>
              </p:blipFill>
              <p:spPr>
                <a:xfrm>
                  <a:off x="5548715" y="212788"/>
                  <a:ext cx="119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B125EDC2-4429-265A-A169-6539DFB22ECF}"/>
                    </a:ext>
                  </a:extLst>
                </p14:cNvPr>
                <p14:cNvContentPartPr/>
                <p14:nvPr/>
              </p14:nvContentPartPr>
              <p14:xfrm>
                <a:off x="5621435" y="203428"/>
                <a:ext cx="90000" cy="304560"/>
              </p14:xfrm>
            </p:contentPart>
          </mc:Choice>
          <mc:Fallback>
            <p:pic>
              <p:nvPicPr>
                <p:cNvPr id="14" name="Freihand 13">
                  <a:extLst>
                    <a:ext uri="{FF2B5EF4-FFF2-40B4-BE49-F238E27FC236}">
                      <a16:creationId xmlns:a16="http://schemas.microsoft.com/office/drawing/2014/main" id="{B125EDC2-4429-265A-A169-6539DFB22ECF}"/>
                    </a:ext>
                  </a:extLst>
                </p:cNvPr>
                <p:cNvPicPr/>
                <p:nvPr/>
              </p:nvPicPr>
              <p:blipFill>
                <a:blip r:embed="rId19"/>
                <a:stretch>
                  <a:fillRect/>
                </a:stretch>
              </p:blipFill>
              <p:spPr>
                <a:xfrm>
                  <a:off x="5612795" y="194788"/>
                  <a:ext cx="10764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5293FC15-4BFE-BF5F-071E-8C1BA5330B0F}"/>
                    </a:ext>
                  </a:extLst>
                </p14:cNvPr>
                <p14:cNvContentPartPr/>
                <p14:nvPr/>
              </p14:nvContentPartPr>
              <p14:xfrm>
                <a:off x="5753195" y="97588"/>
                <a:ext cx="186840" cy="166320"/>
              </p14:xfrm>
            </p:contentPart>
          </mc:Choice>
          <mc:Fallback>
            <p:pic>
              <p:nvPicPr>
                <p:cNvPr id="15" name="Freihand 14">
                  <a:extLst>
                    <a:ext uri="{FF2B5EF4-FFF2-40B4-BE49-F238E27FC236}">
                      <a16:creationId xmlns:a16="http://schemas.microsoft.com/office/drawing/2014/main" id="{5293FC15-4BFE-BF5F-071E-8C1BA5330B0F}"/>
                    </a:ext>
                  </a:extLst>
                </p:cNvPr>
                <p:cNvPicPr/>
                <p:nvPr/>
              </p:nvPicPr>
              <p:blipFill>
                <a:blip r:embed="rId21"/>
                <a:stretch>
                  <a:fillRect/>
                </a:stretch>
              </p:blipFill>
              <p:spPr>
                <a:xfrm>
                  <a:off x="5744195" y="88948"/>
                  <a:ext cx="204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A391D723-52A3-EAF6-A2B9-CA1D2C98F56A}"/>
                    </a:ext>
                  </a:extLst>
                </p14:cNvPr>
                <p14:cNvContentPartPr/>
                <p14:nvPr/>
              </p14:nvContentPartPr>
              <p14:xfrm>
                <a:off x="6066035" y="239428"/>
                <a:ext cx="136080" cy="22320"/>
              </p14:xfrm>
            </p:contentPart>
          </mc:Choice>
          <mc:Fallback>
            <p:pic>
              <p:nvPicPr>
                <p:cNvPr id="16" name="Freihand 15">
                  <a:extLst>
                    <a:ext uri="{FF2B5EF4-FFF2-40B4-BE49-F238E27FC236}">
                      <a16:creationId xmlns:a16="http://schemas.microsoft.com/office/drawing/2014/main" id="{A391D723-52A3-EAF6-A2B9-CA1D2C98F56A}"/>
                    </a:ext>
                  </a:extLst>
                </p:cNvPr>
                <p:cNvPicPr/>
                <p:nvPr/>
              </p:nvPicPr>
              <p:blipFill>
                <a:blip r:embed="rId23"/>
                <a:stretch>
                  <a:fillRect/>
                </a:stretch>
              </p:blipFill>
              <p:spPr>
                <a:xfrm>
                  <a:off x="6057035" y="230428"/>
                  <a:ext cx="153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A4A9B102-A481-44AD-2A0F-3FC48BCA5F54}"/>
                    </a:ext>
                  </a:extLst>
                </p14:cNvPr>
                <p14:cNvContentPartPr/>
                <p14:nvPr/>
              </p14:nvContentPartPr>
              <p14:xfrm>
                <a:off x="6079715" y="186508"/>
                <a:ext cx="425880" cy="169560"/>
              </p14:xfrm>
            </p:contentPart>
          </mc:Choice>
          <mc:Fallback>
            <p:pic>
              <p:nvPicPr>
                <p:cNvPr id="17" name="Freihand 16">
                  <a:extLst>
                    <a:ext uri="{FF2B5EF4-FFF2-40B4-BE49-F238E27FC236}">
                      <a16:creationId xmlns:a16="http://schemas.microsoft.com/office/drawing/2014/main" id="{A4A9B102-A481-44AD-2A0F-3FC48BCA5F54}"/>
                    </a:ext>
                  </a:extLst>
                </p:cNvPr>
                <p:cNvPicPr/>
                <p:nvPr/>
              </p:nvPicPr>
              <p:blipFill>
                <a:blip r:embed="rId25"/>
                <a:stretch>
                  <a:fillRect/>
                </a:stretch>
              </p:blipFill>
              <p:spPr>
                <a:xfrm>
                  <a:off x="6071075" y="177508"/>
                  <a:ext cx="443520" cy="1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8E3B31B0-4BA1-589E-0F0C-E1E83DBB424D}"/>
                  </a:ext>
                </a:extLst>
              </p14:cNvPr>
              <p14:cNvContentPartPr/>
              <p14:nvPr/>
            </p14:nvContentPartPr>
            <p14:xfrm>
              <a:off x="2195675" y="1124668"/>
              <a:ext cx="970200" cy="24120"/>
            </p14:xfrm>
          </p:contentPart>
        </mc:Choice>
        <mc:Fallback>
          <p:pic>
            <p:nvPicPr>
              <p:cNvPr id="32" name="Freihand 31">
                <a:extLst>
                  <a:ext uri="{FF2B5EF4-FFF2-40B4-BE49-F238E27FC236}">
                    <a16:creationId xmlns:a16="http://schemas.microsoft.com/office/drawing/2014/main" id="{8E3B31B0-4BA1-589E-0F0C-E1E83DBB424D}"/>
                  </a:ext>
                </a:extLst>
              </p:cNvPr>
              <p:cNvPicPr/>
              <p:nvPr/>
            </p:nvPicPr>
            <p:blipFill>
              <a:blip r:embed="rId27"/>
              <a:stretch>
                <a:fillRect/>
              </a:stretch>
            </p:blipFill>
            <p:spPr>
              <a:xfrm>
                <a:off x="2187035" y="1116028"/>
                <a:ext cx="987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5" name="Freihand 44">
                <a:extLst>
                  <a:ext uri="{FF2B5EF4-FFF2-40B4-BE49-F238E27FC236}">
                    <a16:creationId xmlns:a16="http://schemas.microsoft.com/office/drawing/2014/main" id="{F0AE25C7-C29B-C5D7-B3CA-8898A052648D}"/>
                  </a:ext>
                </a:extLst>
              </p14:cNvPr>
              <p14:cNvContentPartPr/>
              <p14:nvPr/>
            </p14:nvContentPartPr>
            <p14:xfrm>
              <a:off x="1600235" y="1848268"/>
              <a:ext cx="1038600" cy="43560"/>
            </p14:xfrm>
          </p:contentPart>
        </mc:Choice>
        <mc:Fallback>
          <p:pic>
            <p:nvPicPr>
              <p:cNvPr id="45" name="Freihand 44">
                <a:extLst>
                  <a:ext uri="{FF2B5EF4-FFF2-40B4-BE49-F238E27FC236}">
                    <a16:creationId xmlns:a16="http://schemas.microsoft.com/office/drawing/2014/main" id="{F0AE25C7-C29B-C5D7-B3CA-8898A052648D}"/>
                  </a:ext>
                </a:extLst>
              </p:cNvPr>
              <p:cNvPicPr/>
              <p:nvPr/>
            </p:nvPicPr>
            <p:blipFill>
              <a:blip r:embed="rId29"/>
              <a:stretch>
                <a:fillRect/>
              </a:stretch>
            </p:blipFill>
            <p:spPr>
              <a:xfrm>
                <a:off x="1591235" y="1839628"/>
                <a:ext cx="1056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3" name="Freihand 52">
                <a:extLst>
                  <a:ext uri="{FF2B5EF4-FFF2-40B4-BE49-F238E27FC236}">
                    <a16:creationId xmlns:a16="http://schemas.microsoft.com/office/drawing/2014/main" id="{BEF8B7A6-D7EA-00F5-300C-120D623F37C6}"/>
                  </a:ext>
                </a:extLst>
              </p14:cNvPr>
              <p14:cNvContentPartPr/>
              <p14:nvPr/>
            </p14:nvContentPartPr>
            <p14:xfrm>
              <a:off x="199115" y="2568628"/>
              <a:ext cx="557280" cy="32760"/>
            </p14:xfrm>
          </p:contentPart>
        </mc:Choice>
        <mc:Fallback>
          <p:pic>
            <p:nvPicPr>
              <p:cNvPr id="53" name="Freihand 52">
                <a:extLst>
                  <a:ext uri="{FF2B5EF4-FFF2-40B4-BE49-F238E27FC236}">
                    <a16:creationId xmlns:a16="http://schemas.microsoft.com/office/drawing/2014/main" id="{BEF8B7A6-D7EA-00F5-300C-120D623F37C6}"/>
                  </a:ext>
                </a:extLst>
              </p:cNvPr>
              <p:cNvPicPr/>
              <p:nvPr/>
            </p:nvPicPr>
            <p:blipFill>
              <a:blip r:embed="rId31"/>
              <a:stretch>
                <a:fillRect/>
              </a:stretch>
            </p:blipFill>
            <p:spPr>
              <a:xfrm>
                <a:off x="190115" y="2559628"/>
                <a:ext cx="574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1" name="Freihand 80">
                <a:extLst>
                  <a:ext uri="{FF2B5EF4-FFF2-40B4-BE49-F238E27FC236}">
                    <a16:creationId xmlns:a16="http://schemas.microsoft.com/office/drawing/2014/main" id="{F21FF27E-98CE-9295-7292-E770267C0EC6}"/>
                  </a:ext>
                </a:extLst>
              </p14:cNvPr>
              <p14:cNvContentPartPr/>
              <p14:nvPr/>
            </p14:nvContentPartPr>
            <p14:xfrm>
              <a:off x="6087995" y="1261108"/>
              <a:ext cx="16920" cy="6840"/>
            </p14:xfrm>
          </p:contentPart>
        </mc:Choice>
        <mc:Fallback>
          <p:pic>
            <p:nvPicPr>
              <p:cNvPr id="81" name="Freihand 80">
                <a:extLst>
                  <a:ext uri="{FF2B5EF4-FFF2-40B4-BE49-F238E27FC236}">
                    <a16:creationId xmlns:a16="http://schemas.microsoft.com/office/drawing/2014/main" id="{F21FF27E-98CE-9295-7292-E770267C0EC6}"/>
                  </a:ext>
                </a:extLst>
              </p:cNvPr>
              <p:cNvPicPr/>
              <p:nvPr/>
            </p:nvPicPr>
            <p:blipFill>
              <a:blip r:embed="rId33"/>
              <a:stretch>
                <a:fillRect/>
              </a:stretch>
            </p:blipFill>
            <p:spPr>
              <a:xfrm>
                <a:off x="6079355" y="1252108"/>
                <a:ext cx="34560" cy="24480"/>
              </a:xfrm>
              <a:prstGeom prst="rect">
                <a:avLst/>
              </a:prstGeom>
            </p:spPr>
          </p:pic>
        </mc:Fallback>
      </mc:AlternateContent>
      <p:grpSp>
        <p:nvGrpSpPr>
          <p:cNvPr id="106" name="Gruppieren 105">
            <a:extLst>
              <a:ext uri="{FF2B5EF4-FFF2-40B4-BE49-F238E27FC236}">
                <a16:creationId xmlns:a16="http://schemas.microsoft.com/office/drawing/2014/main" id="{DD77591E-9108-8E65-9F78-5FEF3DC38AA3}"/>
              </a:ext>
            </a:extLst>
          </p:cNvPr>
          <p:cNvGrpSpPr/>
          <p:nvPr/>
        </p:nvGrpSpPr>
        <p:grpSpPr>
          <a:xfrm>
            <a:off x="7098515" y="76348"/>
            <a:ext cx="4583880" cy="996120"/>
            <a:chOff x="7098515" y="76348"/>
            <a:chExt cx="4583880" cy="996120"/>
          </a:xfrm>
        </p:grpSpPr>
        <mc:AlternateContent xmlns:mc="http://schemas.openxmlformats.org/markup-compatibility/2006">
          <mc:Choice xmlns:p14="http://schemas.microsoft.com/office/powerpoint/2010/main" Requires="p14">
            <p:contentPart p14:bwMode="auto" r:id="rId34">
              <p14:nvContentPartPr>
                <p14:cNvPr id="75" name="Freihand 74">
                  <a:extLst>
                    <a:ext uri="{FF2B5EF4-FFF2-40B4-BE49-F238E27FC236}">
                      <a16:creationId xmlns:a16="http://schemas.microsoft.com/office/drawing/2014/main" id="{E2EA093B-B0A4-CFAB-437C-77C60236181D}"/>
                    </a:ext>
                  </a:extLst>
                </p14:cNvPr>
                <p14:cNvContentPartPr/>
                <p14:nvPr/>
              </p14:nvContentPartPr>
              <p14:xfrm>
                <a:off x="7098515" y="916588"/>
                <a:ext cx="139680" cy="25200"/>
              </p14:xfrm>
            </p:contentPart>
          </mc:Choice>
          <mc:Fallback>
            <p:pic>
              <p:nvPicPr>
                <p:cNvPr id="75" name="Freihand 74">
                  <a:extLst>
                    <a:ext uri="{FF2B5EF4-FFF2-40B4-BE49-F238E27FC236}">
                      <a16:creationId xmlns:a16="http://schemas.microsoft.com/office/drawing/2014/main" id="{E2EA093B-B0A4-CFAB-437C-77C60236181D}"/>
                    </a:ext>
                  </a:extLst>
                </p:cNvPr>
                <p:cNvPicPr/>
                <p:nvPr/>
              </p:nvPicPr>
              <p:blipFill>
                <a:blip r:embed="rId35"/>
                <a:stretch>
                  <a:fillRect/>
                </a:stretch>
              </p:blipFill>
              <p:spPr>
                <a:xfrm>
                  <a:off x="7089875" y="907588"/>
                  <a:ext cx="157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6" name="Freihand 75">
                  <a:extLst>
                    <a:ext uri="{FF2B5EF4-FFF2-40B4-BE49-F238E27FC236}">
                      <a16:creationId xmlns:a16="http://schemas.microsoft.com/office/drawing/2014/main" id="{D1DF69D6-04A4-D531-FD4E-E3EB8F32C9AE}"/>
                    </a:ext>
                  </a:extLst>
                </p14:cNvPr>
                <p14:cNvContentPartPr/>
                <p14:nvPr/>
              </p14:nvContentPartPr>
              <p14:xfrm>
                <a:off x="7109675" y="852148"/>
                <a:ext cx="259920" cy="186480"/>
              </p14:xfrm>
            </p:contentPart>
          </mc:Choice>
          <mc:Fallback>
            <p:pic>
              <p:nvPicPr>
                <p:cNvPr id="76" name="Freihand 75">
                  <a:extLst>
                    <a:ext uri="{FF2B5EF4-FFF2-40B4-BE49-F238E27FC236}">
                      <a16:creationId xmlns:a16="http://schemas.microsoft.com/office/drawing/2014/main" id="{D1DF69D6-04A4-D531-FD4E-E3EB8F32C9AE}"/>
                    </a:ext>
                  </a:extLst>
                </p:cNvPr>
                <p:cNvPicPr/>
                <p:nvPr/>
              </p:nvPicPr>
              <p:blipFill>
                <a:blip r:embed="rId37"/>
                <a:stretch>
                  <a:fillRect/>
                </a:stretch>
              </p:blipFill>
              <p:spPr>
                <a:xfrm>
                  <a:off x="7101035" y="843148"/>
                  <a:ext cx="277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A368FC73-4137-D763-A4BF-8975360F9D19}"/>
                    </a:ext>
                  </a:extLst>
                </p14:cNvPr>
                <p14:cNvContentPartPr/>
                <p14:nvPr/>
              </p14:nvContentPartPr>
              <p14:xfrm>
                <a:off x="7187435" y="191188"/>
                <a:ext cx="136800" cy="163080"/>
              </p14:xfrm>
            </p:contentPart>
          </mc:Choice>
          <mc:Fallback>
            <p:pic>
              <p:nvPicPr>
                <p:cNvPr id="19" name="Freihand 18">
                  <a:extLst>
                    <a:ext uri="{FF2B5EF4-FFF2-40B4-BE49-F238E27FC236}">
                      <a16:creationId xmlns:a16="http://schemas.microsoft.com/office/drawing/2014/main" id="{A368FC73-4137-D763-A4BF-8975360F9D19}"/>
                    </a:ext>
                  </a:extLst>
                </p:cNvPr>
                <p:cNvPicPr/>
                <p:nvPr/>
              </p:nvPicPr>
              <p:blipFill>
                <a:blip r:embed="rId39"/>
                <a:stretch>
                  <a:fillRect/>
                </a:stretch>
              </p:blipFill>
              <p:spPr>
                <a:xfrm>
                  <a:off x="7178435" y="182188"/>
                  <a:ext cx="154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Freihand 19">
                  <a:extLst>
                    <a:ext uri="{FF2B5EF4-FFF2-40B4-BE49-F238E27FC236}">
                      <a16:creationId xmlns:a16="http://schemas.microsoft.com/office/drawing/2014/main" id="{F9CBD4D5-DE96-8FE3-C6FD-9E486335EF49}"/>
                    </a:ext>
                  </a:extLst>
                </p14:cNvPr>
                <p14:cNvContentPartPr/>
                <p14:nvPr/>
              </p14:nvContentPartPr>
              <p14:xfrm>
                <a:off x="7440515" y="115948"/>
                <a:ext cx="20880" cy="107280"/>
              </p14:xfrm>
            </p:contentPart>
          </mc:Choice>
          <mc:Fallback>
            <p:pic>
              <p:nvPicPr>
                <p:cNvPr id="20" name="Freihand 19">
                  <a:extLst>
                    <a:ext uri="{FF2B5EF4-FFF2-40B4-BE49-F238E27FC236}">
                      <a16:creationId xmlns:a16="http://schemas.microsoft.com/office/drawing/2014/main" id="{F9CBD4D5-DE96-8FE3-C6FD-9E486335EF49}"/>
                    </a:ext>
                  </a:extLst>
                </p:cNvPr>
                <p:cNvPicPr/>
                <p:nvPr/>
              </p:nvPicPr>
              <p:blipFill>
                <a:blip r:embed="rId41"/>
                <a:stretch>
                  <a:fillRect/>
                </a:stretch>
              </p:blipFill>
              <p:spPr>
                <a:xfrm>
                  <a:off x="7431515" y="106948"/>
                  <a:ext cx="38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Freihand 20">
                  <a:extLst>
                    <a:ext uri="{FF2B5EF4-FFF2-40B4-BE49-F238E27FC236}">
                      <a16:creationId xmlns:a16="http://schemas.microsoft.com/office/drawing/2014/main" id="{342F10EC-8F3E-D8CB-5C89-C2ACF7998EAF}"/>
                    </a:ext>
                  </a:extLst>
                </p14:cNvPr>
                <p14:cNvContentPartPr/>
                <p14:nvPr/>
              </p14:nvContentPartPr>
              <p14:xfrm>
                <a:off x="7367795" y="76348"/>
                <a:ext cx="485640" cy="191520"/>
              </p14:xfrm>
            </p:contentPart>
          </mc:Choice>
          <mc:Fallback>
            <p:pic>
              <p:nvPicPr>
                <p:cNvPr id="21" name="Freihand 20">
                  <a:extLst>
                    <a:ext uri="{FF2B5EF4-FFF2-40B4-BE49-F238E27FC236}">
                      <a16:creationId xmlns:a16="http://schemas.microsoft.com/office/drawing/2014/main" id="{342F10EC-8F3E-D8CB-5C89-C2ACF7998EAF}"/>
                    </a:ext>
                  </a:extLst>
                </p:cNvPr>
                <p:cNvPicPr/>
                <p:nvPr/>
              </p:nvPicPr>
              <p:blipFill>
                <a:blip r:embed="rId43"/>
                <a:stretch>
                  <a:fillRect/>
                </a:stretch>
              </p:blipFill>
              <p:spPr>
                <a:xfrm>
                  <a:off x="7359155" y="67348"/>
                  <a:ext cx="5032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Freihand 21">
                  <a:extLst>
                    <a:ext uri="{FF2B5EF4-FFF2-40B4-BE49-F238E27FC236}">
                      <a16:creationId xmlns:a16="http://schemas.microsoft.com/office/drawing/2014/main" id="{02DFE511-C7D5-0039-3D77-618350F3E6FC}"/>
                    </a:ext>
                  </a:extLst>
                </p14:cNvPr>
                <p14:cNvContentPartPr/>
                <p14:nvPr/>
              </p14:nvContentPartPr>
              <p14:xfrm>
                <a:off x="8022275" y="152308"/>
                <a:ext cx="103320" cy="109800"/>
              </p14:xfrm>
            </p:contentPart>
          </mc:Choice>
          <mc:Fallback>
            <p:pic>
              <p:nvPicPr>
                <p:cNvPr id="22" name="Freihand 21">
                  <a:extLst>
                    <a:ext uri="{FF2B5EF4-FFF2-40B4-BE49-F238E27FC236}">
                      <a16:creationId xmlns:a16="http://schemas.microsoft.com/office/drawing/2014/main" id="{02DFE511-C7D5-0039-3D77-618350F3E6FC}"/>
                    </a:ext>
                  </a:extLst>
                </p:cNvPr>
                <p:cNvPicPr/>
                <p:nvPr/>
              </p:nvPicPr>
              <p:blipFill>
                <a:blip r:embed="rId45"/>
                <a:stretch>
                  <a:fillRect/>
                </a:stretch>
              </p:blipFill>
              <p:spPr>
                <a:xfrm>
                  <a:off x="8013275" y="143308"/>
                  <a:ext cx="120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Freihand 22">
                  <a:extLst>
                    <a:ext uri="{FF2B5EF4-FFF2-40B4-BE49-F238E27FC236}">
                      <a16:creationId xmlns:a16="http://schemas.microsoft.com/office/drawing/2014/main" id="{B45E69F9-65DE-D680-B15E-6D75742C3AD5}"/>
                    </a:ext>
                  </a:extLst>
                </p14:cNvPr>
                <p14:cNvContentPartPr/>
                <p14:nvPr/>
              </p14:nvContentPartPr>
              <p14:xfrm>
                <a:off x="8214515" y="148348"/>
                <a:ext cx="317880" cy="114480"/>
              </p14:xfrm>
            </p:contentPart>
          </mc:Choice>
          <mc:Fallback>
            <p:pic>
              <p:nvPicPr>
                <p:cNvPr id="23" name="Freihand 22">
                  <a:extLst>
                    <a:ext uri="{FF2B5EF4-FFF2-40B4-BE49-F238E27FC236}">
                      <a16:creationId xmlns:a16="http://schemas.microsoft.com/office/drawing/2014/main" id="{B45E69F9-65DE-D680-B15E-6D75742C3AD5}"/>
                    </a:ext>
                  </a:extLst>
                </p:cNvPr>
                <p:cNvPicPr/>
                <p:nvPr/>
              </p:nvPicPr>
              <p:blipFill>
                <a:blip r:embed="rId47"/>
                <a:stretch>
                  <a:fillRect/>
                </a:stretch>
              </p:blipFill>
              <p:spPr>
                <a:xfrm>
                  <a:off x="8205875" y="139708"/>
                  <a:ext cx="335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Freihand 23">
                  <a:extLst>
                    <a:ext uri="{FF2B5EF4-FFF2-40B4-BE49-F238E27FC236}">
                      <a16:creationId xmlns:a16="http://schemas.microsoft.com/office/drawing/2014/main" id="{1A1FA28A-4750-C66A-7B75-29A669ED8388}"/>
                    </a:ext>
                  </a:extLst>
                </p14:cNvPr>
                <p14:cNvContentPartPr/>
                <p14:nvPr/>
              </p14:nvContentPartPr>
              <p14:xfrm>
                <a:off x="8432315" y="111988"/>
                <a:ext cx="329760" cy="158040"/>
              </p14:xfrm>
            </p:contentPart>
          </mc:Choice>
          <mc:Fallback>
            <p:pic>
              <p:nvPicPr>
                <p:cNvPr id="24" name="Freihand 23">
                  <a:extLst>
                    <a:ext uri="{FF2B5EF4-FFF2-40B4-BE49-F238E27FC236}">
                      <a16:creationId xmlns:a16="http://schemas.microsoft.com/office/drawing/2014/main" id="{1A1FA28A-4750-C66A-7B75-29A669ED8388}"/>
                    </a:ext>
                  </a:extLst>
                </p:cNvPr>
                <p:cNvPicPr/>
                <p:nvPr/>
              </p:nvPicPr>
              <p:blipFill>
                <a:blip r:embed="rId49"/>
                <a:stretch>
                  <a:fillRect/>
                </a:stretch>
              </p:blipFill>
              <p:spPr>
                <a:xfrm>
                  <a:off x="8423315" y="103348"/>
                  <a:ext cx="347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Freihand 24">
                  <a:extLst>
                    <a:ext uri="{FF2B5EF4-FFF2-40B4-BE49-F238E27FC236}">
                      <a16:creationId xmlns:a16="http://schemas.microsoft.com/office/drawing/2014/main" id="{F6C79E45-F02D-BB20-15A2-19B77BC64BE6}"/>
                    </a:ext>
                  </a:extLst>
                </p14:cNvPr>
                <p14:cNvContentPartPr/>
                <p14:nvPr/>
              </p14:nvContentPartPr>
              <p14:xfrm>
                <a:off x="8681795" y="196948"/>
                <a:ext cx="138240" cy="10800"/>
              </p14:xfrm>
            </p:contentPart>
          </mc:Choice>
          <mc:Fallback>
            <p:pic>
              <p:nvPicPr>
                <p:cNvPr id="25" name="Freihand 24">
                  <a:extLst>
                    <a:ext uri="{FF2B5EF4-FFF2-40B4-BE49-F238E27FC236}">
                      <a16:creationId xmlns:a16="http://schemas.microsoft.com/office/drawing/2014/main" id="{F6C79E45-F02D-BB20-15A2-19B77BC64BE6}"/>
                    </a:ext>
                  </a:extLst>
                </p:cNvPr>
                <p:cNvPicPr/>
                <p:nvPr/>
              </p:nvPicPr>
              <p:blipFill>
                <a:blip r:embed="rId51"/>
                <a:stretch>
                  <a:fillRect/>
                </a:stretch>
              </p:blipFill>
              <p:spPr>
                <a:xfrm>
                  <a:off x="8673155" y="187948"/>
                  <a:ext cx="155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 name="Freihand 25">
                  <a:extLst>
                    <a:ext uri="{FF2B5EF4-FFF2-40B4-BE49-F238E27FC236}">
                      <a16:creationId xmlns:a16="http://schemas.microsoft.com/office/drawing/2014/main" id="{ED6D8A1E-3339-BA88-64FB-CEF1936FB359}"/>
                    </a:ext>
                  </a:extLst>
                </p14:cNvPr>
                <p14:cNvContentPartPr/>
                <p14:nvPr/>
              </p14:nvContentPartPr>
              <p14:xfrm>
                <a:off x="8952875" y="100108"/>
                <a:ext cx="166680" cy="206280"/>
              </p14:xfrm>
            </p:contentPart>
          </mc:Choice>
          <mc:Fallback>
            <p:pic>
              <p:nvPicPr>
                <p:cNvPr id="26" name="Freihand 25">
                  <a:extLst>
                    <a:ext uri="{FF2B5EF4-FFF2-40B4-BE49-F238E27FC236}">
                      <a16:creationId xmlns:a16="http://schemas.microsoft.com/office/drawing/2014/main" id="{ED6D8A1E-3339-BA88-64FB-CEF1936FB359}"/>
                    </a:ext>
                  </a:extLst>
                </p:cNvPr>
                <p:cNvPicPr/>
                <p:nvPr/>
              </p:nvPicPr>
              <p:blipFill>
                <a:blip r:embed="rId53"/>
                <a:stretch>
                  <a:fillRect/>
                </a:stretch>
              </p:blipFill>
              <p:spPr>
                <a:xfrm>
                  <a:off x="8944235" y="91468"/>
                  <a:ext cx="184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Freihand 26">
                  <a:extLst>
                    <a:ext uri="{FF2B5EF4-FFF2-40B4-BE49-F238E27FC236}">
                      <a16:creationId xmlns:a16="http://schemas.microsoft.com/office/drawing/2014/main" id="{D697F88E-08FD-BF67-CD3A-4F1549760CC6}"/>
                    </a:ext>
                  </a:extLst>
                </p14:cNvPr>
                <p14:cNvContentPartPr/>
                <p14:nvPr/>
              </p14:nvContentPartPr>
              <p14:xfrm>
                <a:off x="7651835" y="560548"/>
                <a:ext cx="168840" cy="10440"/>
              </p14:xfrm>
            </p:contentPart>
          </mc:Choice>
          <mc:Fallback>
            <p:pic>
              <p:nvPicPr>
                <p:cNvPr id="27" name="Freihand 26">
                  <a:extLst>
                    <a:ext uri="{FF2B5EF4-FFF2-40B4-BE49-F238E27FC236}">
                      <a16:creationId xmlns:a16="http://schemas.microsoft.com/office/drawing/2014/main" id="{D697F88E-08FD-BF67-CD3A-4F1549760CC6}"/>
                    </a:ext>
                  </a:extLst>
                </p:cNvPr>
                <p:cNvPicPr/>
                <p:nvPr/>
              </p:nvPicPr>
              <p:blipFill>
                <a:blip r:embed="rId55"/>
                <a:stretch>
                  <a:fillRect/>
                </a:stretch>
              </p:blipFill>
              <p:spPr>
                <a:xfrm>
                  <a:off x="7643195" y="551908"/>
                  <a:ext cx="186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8" name="Freihand 27">
                  <a:extLst>
                    <a:ext uri="{FF2B5EF4-FFF2-40B4-BE49-F238E27FC236}">
                      <a16:creationId xmlns:a16="http://schemas.microsoft.com/office/drawing/2014/main" id="{9AF51037-C33D-BBB8-1CA0-1049BECD2FA6}"/>
                    </a:ext>
                  </a:extLst>
                </p14:cNvPr>
                <p14:cNvContentPartPr/>
                <p14:nvPr/>
              </p14:nvContentPartPr>
              <p14:xfrm>
                <a:off x="7675235" y="595468"/>
                <a:ext cx="158040" cy="13680"/>
              </p14:xfrm>
            </p:contentPart>
          </mc:Choice>
          <mc:Fallback>
            <p:pic>
              <p:nvPicPr>
                <p:cNvPr id="28" name="Freihand 27">
                  <a:extLst>
                    <a:ext uri="{FF2B5EF4-FFF2-40B4-BE49-F238E27FC236}">
                      <a16:creationId xmlns:a16="http://schemas.microsoft.com/office/drawing/2014/main" id="{9AF51037-C33D-BBB8-1CA0-1049BECD2FA6}"/>
                    </a:ext>
                  </a:extLst>
                </p:cNvPr>
                <p:cNvPicPr/>
                <p:nvPr/>
              </p:nvPicPr>
              <p:blipFill>
                <a:blip r:embed="rId57"/>
                <a:stretch>
                  <a:fillRect/>
                </a:stretch>
              </p:blipFill>
              <p:spPr>
                <a:xfrm>
                  <a:off x="7666235" y="586468"/>
                  <a:ext cx="175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090791C1-5FF8-2920-D849-9CBAFEAF49D6}"/>
                    </a:ext>
                  </a:extLst>
                </p14:cNvPr>
                <p14:cNvContentPartPr/>
                <p14:nvPr/>
              </p14:nvContentPartPr>
              <p14:xfrm>
                <a:off x="7958195" y="508348"/>
                <a:ext cx="104400" cy="129240"/>
              </p14:xfrm>
            </p:contentPart>
          </mc:Choice>
          <mc:Fallback>
            <p:pic>
              <p:nvPicPr>
                <p:cNvPr id="33" name="Freihand 32">
                  <a:extLst>
                    <a:ext uri="{FF2B5EF4-FFF2-40B4-BE49-F238E27FC236}">
                      <a16:creationId xmlns:a16="http://schemas.microsoft.com/office/drawing/2014/main" id="{090791C1-5FF8-2920-D849-9CBAFEAF49D6}"/>
                    </a:ext>
                  </a:extLst>
                </p:cNvPr>
                <p:cNvPicPr/>
                <p:nvPr/>
              </p:nvPicPr>
              <p:blipFill>
                <a:blip r:embed="rId59"/>
                <a:stretch>
                  <a:fillRect/>
                </a:stretch>
              </p:blipFill>
              <p:spPr>
                <a:xfrm>
                  <a:off x="7949555" y="499708"/>
                  <a:ext cx="122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3432AE93-133B-CF8C-BF3F-4A63BF104846}"/>
                    </a:ext>
                  </a:extLst>
                </p14:cNvPr>
                <p14:cNvContentPartPr/>
                <p14:nvPr/>
              </p14:nvContentPartPr>
              <p14:xfrm>
                <a:off x="7992395" y="500428"/>
                <a:ext cx="216720" cy="98640"/>
              </p14:xfrm>
            </p:contentPart>
          </mc:Choice>
          <mc:Fallback>
            <p:pic>
              <p:nvPicPr>
                <p:cNvPr id="34" name="Freihand 33">
                  <a:extLst>
                    <a:ext uri="{FF2B5EF4-FFF2-40B4-BE49-F238E27FC236}">
                      <a16:creationId xmlns:a16="http://schemas.microsoft.com/office/drawing/2014/main" id="{3432AE93-133B-CF8C-BF3F-4A63BF104846}"/>
                    </a:ext>
                  </a:extLst>
                </p:cNvPr>
                <p:cNvPicPr/>
                <p:nvPr/>
              </p:nvPicPr>
              <p:blipFill>
                <a:blip r:embed="rId61"/>
                <a:stretch>
                  <a:fillRect/>
                </a:stretch>
              </p:blipFill>
              <p:spPr>
                <a:xfrm>
                  <a:off x="7983755" y="491788"/>
                  <a:ext cx="234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649A95BE-AE4E-D50D-46B7-922F48127458}"/>
                    </a:ext>
                  </a:extLst>
                </p14:cNvPr>
                <p14:cNvContentPartPr/>
                <p14:nvPr/>
              </p14:nvContentPartPr>
              <p14:xfrm>
                <a:off x="8233235" y="522028"/>
                <a:ext cx="87480" cy="73080"/>
              </p14:xfrm>
            </p:contentPart>
          </mc:Choice>
          <mc:Fallback>
            <p:pic>
              <p:nvPicPr>
                <p:cNvPr id="35" name="Freihand 34">
                  <a:extLst>
                    <a:ext uri="{FF2B5EF4-FFF2-40B4-BE49-F238E27FC236}">
                      <a16:creationId xmlns:a16="http://schemas.microsoft.com/office/drawing/2014/main" id="{649A95BE-AE4E-D50D-46B7-922F48127458}"/>
                    </a:ext>
                  </a:extLst>
                </p:cNvPr>
                <p:cNvPicPr/>
                <p:nvPr/>
              </p:nvPicPr>
              <p:blipFill>
                <a:blip r:embed="rId63"/>
                <a:stretch>
                  <a:fillRect/>
                </a:stretch>
              </p:blipFill>
              <p:spPr>
                <a:xfrm>
                  <a:off x="8224595" y="513028"/>
                  <a:ext cx="105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3A458FB4-416A-67E4-A796-AC3702DEAF3E}"/>
                    </a:ext>
                  </a:extLst>
                </p14:cNvPr>
                <p14:cNvContentPartPr/>
                <p14:nvPr/>
              </p14:nvContentPartPr>
              <p14:xfrm>
                <a:off x="8411075" y="483508"/>
                <a:ext cx="93240" cy="86040"/>
              </p14:xfrm>
            </p:contentPart>
          </mc:Choice>
          <mc:Fallback>
            <p:pic>
              <p:nvPicPr>
                <p:cNvPr id="37" name="Freihand 36">
                  <a:extLst>
                    <a:ext uri="{FF2B5EF4-FFF2-40B4-BE49-F238E27FC236}">
                      <a16:creationId xmlns:a16="http://schemas.microsoft.com/office/drawing/2014/main" id="{3A458FB4-416A-67E4-A796-AC3702DEAF3E}"/>
                    </a:ext>
                  </a:extLst>
                </p:cNvPr>
                <p:cNvPicPr/>
                <p:nvPr/>
              </p:nvPicPr>
              <p:blipFill>
                <a:blip r:embed="rId65"/>
                <a:stretch>
                  <a:fillRect/>
                </a:stretch>
              </p:blipFill>
              <p:spPr>
                <a:xfrm>
                  <a:off x="8402435" y="474508"/>
                  <a:ext cx="110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A962A9C1-972C-DF1D-42E1-D518B8853812}"/>
                    </a:ext>
                  </a:extLst>
                </p14:cNvPr>
                <p14:cNvContentPartPr/>
                <p14:nvPr/>
              </p14:nvContentPartPr>
              <p14:xfrm>
                <a:off x="8485595" y="588268"/>
                <a:ext cx="25200" cy="82080"/>
              </p14:xfrm>
            </p:contentPart>
          </mc:Choice>
          <mc:Fallback>
            <p:pic>
              <p:nvPicPr>
                <p:cNvPr id="38" name="Freihand 37">
                  <a:extLst>
                    <a:ext uri="{FF2B5EF4-FFF2-40B4-BE49-F238E27FC236}">
                      <a16:creationId xmlns:a16="http://schemas.microsoft.com/office/drawing/2014/main" id="{A962A9C1-972C-DF1D-42E1-D518B8853812}"/>
                    </a:ext>
                  </a:extLst>
                </p:cNvPr>
                <p:cNvPicPr/>
                <p:nvPr/>
              </p:nvPicPr>
              <p:blipFill>
                <a:blip r:embed="rId67"/>
                <a:stretch>
                  <a:fillRect/>
                </a:stretch>
              </p:blipFill>
              <p:spPr>
                <a:xfrm>
                  <a:off x="8476955" y="579268"/>
                  <a:ext cx="42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99C92BE1-65CB-3CC6-8BEE-344C2AF627D0}"/>
                    </a:ext>
                  </a:extLst>
                </p14:cNvPr>
                <p14:cNvContentPartPr/>
                <p14:nvPr/>
              </p14:nvContentPartPr>
              <p14:xfrm>
                <a:off x="8542835" y="466948"/>
                <a:ext cx="95400" cy="123120"/>
              </p14:xfrm>
            </p:contentPart>
          </mc:Choice>
          <mc:Fallback>
            <p:pic>
              <p:nvPicPr>
                <p:cNvPr id="39" name="Freihand 38">
                  <a:extLst>
                    <a:ext uri="{FF2B5EF4-FFF2-40B4-BE49-F238E27FC236}">
                      <a16:creationId xmlns:a16="http://schemas.microsoft.com/office/drawing/2014/main" id="{99C92BE1-65CB-3CC6-8BEE-344C2AF627D0}"/>
                    </a:ext>
                  </a:extLst>
                </p:cNvPr>
                <p:cNvPicPr/>
                <p:nvPr/>
              </p:nvPicPr>
              <p:blipFill>
                <a:blip r:embed="rId69"/>
                <a:stretch>
                  <a:fillRect/>
                </a:stretch>
              </p:blipFill>
              <p:spPr>
                <a:xfrm>
                  <a:off x="8533835" y="457948"/>
                  <a:ext cx="113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5B348319-F5F1-A7C4-CA53-F47DBD04CD07}"/>
                    </a:ext>
                  </a:extLst>
                </p14:cNvPr>
                <p14:cNvContentPartPr/>
                <p14:nvPr/>
              </p14:nvContentPartPr>
              <p14:xfrm>
                <a:off x="8692235" y="500428"/>
                <a:ext cx="87480" cy="164520"/>
              </p14:xfrm>
            </p:contentPart>
          </mc:Choice>
          <mc:Fallback>
            <p:pic>
              <p:nvPicPr>
                <p:cNvPr id="40" name="Freihand 39">
                  <a:extLst>
                    <a:ext uri="{FF2B5EF4-FFF2-40B4-BE49-F238E27FC236}">
                      <a16:creationId xmlns:a16="http://schemas.microsoft.com/office/drawing/2014/main" id="{5B348319-F5F1-A7C4-CA53-F47DBD04CD07}"/>
                    </a:ext>
                  </a:extLst>
                </p:cNvPr>
                <p:cNvPicPr/>
                <p:nvPr/>
              </p:nvPicPr>
              <p:blipFill>
                <a:blip r:embed="rId71"/>
                <a:stretch>
                  <a:fillRect/>
                </a:stretch>
              </p:blipFill>
              <p:spPr>
                <a:xfrm>
                  <a:off x="8683595" y="491788"/>
                  <a:ext cx="105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C0092BB6-5F7E-867D-77CC-99C99E00DF89}"/>
                    </a:ext>
                  </a:extLst>
                </p14:cNvPr>
                <p14:cNvContentPartPr/>
                <p14:nvPr/>
              </p14:nvContentPartPr>
              <p14:xfrm>
                <a:off x="8957915" y="503668"/>
                <a:ext cx="11880" cy="110520"/>
              </p14:xfrm>
            </p:contentPart>
          </mc:Choice>
          <mc:Fallback>
            <p:pic>
              <p:nvPicPr>
                <p:cNvPr id="42" name="Freihand 41">
                  <a:extLst>
                    <a:ext uri="{FF2B5EF4-FFF2-40B4-BE49-F238E27FC236}">
                      <a16:creationId xmlns:a16="http://schemas.microsoft.com/office/drawing/2014/main" id="{C0092BB6-5F7E-867D-77CC-99C99E00DF89}"/>
                    </a:ext>
                  </a:extLst>
                </p:cNvPr>
                <p:cNvPicPr/>
                <p:nvPr/>
              </p:nvPicPr>
              <p:blipFill>
                <a:blip r:embed="rId73"/>
                <a:stretch>
                  <a:fillRect/>
                </a:stretch>
              </p:blipFill>
              <p:spPr>
                <a:xfrm>
                  <a:off x="8949275" y="495028"/>
                  <a:ext cx="29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685FFBAA-412F-9ECD-6923-313FAE594C52}"/>
                    </a:ext>
                  </a:extLst>
                </p14:cNvPr>
                <p14:cNvContentPartPr/>
                <p14:nvPr/>
              </p14:nvContentPartPr>
              <p14:xfrm>
                <a:off x="8924795" y="540748"/>
                <a:ext cx="91800" cy="22320"/>
              </p14:xfrm>
            </p:contentPart>
          </mc:Choice>
          <mc:Fallback>
            <p:pic>
              <p:nvPicPr>
                <p:cNvPr id="43" name="Freihand 42">
                  <a:extLst>
                    <a:ext uri="{FF2B5EF4-FFF2-40B4-BE49-F238E27FC236}">
                      <a16:creationId xmlns:a16="http://schemas.microsoft.com/office/drawing/2014/main" id="{685FFBAA-412F-9ECD-6923-313FAE594C52}"/>
                    </a:ext>
                  </a:extLst>
                </p:cNvPr>
                <p:cNvPicPr/>
                <p:nvPr/>
              </p:nvPicPr>
              <p:blipFill>
                <a:blip r:embed="rId75"/>
                <a:stretch>
                  <a:fillRect/>
                </a:stretch>
              </p:blipFill>
              <p:spPr>
                <a:xfrm>
                  <a:off x="8916155" y="531748"/>
                  <a:ext cx="109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7364D2E0-4065-DD57-5851-40DED0CAF1C1}"/>
                    </a:ext>
                  </a:extLst>
                </p14:cNvPr>
                <p14:cNvContentPartPr/>
                <p14:nvPr/>
              </p14:nvContentPartPr>
              <p14:xfrm>
                <a:off x="9096155" y="457588"/>
                <a:ext cx="89280" cy="139320"/>
              </p14:xfrm>
            </p:contentPart>
          </mc:Choice>
          <mc:Fallback>
            <p:pic>
              <p:nvPicPr>
                <p:cNvPr id="46" name="Freihand 45">
                  <a:extLst>
                    <a:ext uri="{FF2B5EF4-FFF2-40B4-BE49-F238E27FC236}">
                      <a16:creationId xmlns:a16="http://schemas.microsoft.com/office/drawing/2014/main" id="{7364D2E0-4065-DD57-5851-40DED0CAF1C1}"/>
                    </a:ext>
                  </a:extLst>
                </p:cNvPr>
                <p:cNvPicPr/>
                <p:nvPr/>
              </p:nvPicPr>
              <p:blipFill>
                <a:blip r:embed="rId77"/>
                <a:stretch>
                  <a:fillRect/>
                </a:stretch>
              </p:blipFill>
              <p:spPr>
                <a:xfrm>
                  <a:off x="9087515" y="448588"/>
                  <a:ext cx="106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0E9720BE-5AF2-1BF2-2D70-0AF1EDACC6FD}"/>
                    </a:ext>
                  </a:extLst>
                </p14:cNvPr>
                <p14:cNvContentPartPr/>
                <p14:nvPr/>
              </p14:nvContentPartPr>
              <p14:xfrm>
                <a:off x="9264635" y="515548"/>
                <a:ext cx="99000" cy="65880"/>
              </p14:xfrm>
            </p:contentPart>
          </mc:Choice>
          <mc:Fallback>
            <p:pic>
              <p:nvPicPr>
                <p:cNvPr id="47" name="Freihand 46">
                  <a:extLst>
                    <a:ext uri="{FF2B5EF4-FFF2-40B4-BE49-F238E27FC236}">
                      <a16:creationId xmlns:a16="http://schemas.microsoft.com/office/drawing/2014/main" id="{0E9720BE-5AF2-1BF2-2D70-0AF1EDACC6FD}"/>
                    </a:ext>
                  </a:extLst>
                </p:cNvPr>
                <p:cNvPicPr/>
                <p:nvPr/>
              </p:nvPicPr>
              <p:blipFill>
                <a:blip r:embed="rId79"/>
                <a:stretch>
                  <a:fillRect/>
                </a:stretch>
              </p:blipFill>
              <p:spPr>
                <a:xfrm>
                  <a:off x="9255995" y="506908"/>
                  <a:ext cx="116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43E7F340-6207-F8B3-3130-39D404F46EC4}"/>
                    </a:ext>
                  </a:extLst>
                </p14:cNvPr>
                <p14:cNvContentPartPr/>
                <p14:nvPr/>
              </p14:nvContentPartPr>
              <p14:xfrm>
                <a:off x="9469475" y="545068"/>
                <a:ext cx="97920" cy="11880"/>
              </p14:xfrm>
            </p:contentPart>
          </mc:Choice>
          <mc:Fallback>
            <p:pic>
              <p:nvPicPr>
                <p:cNvPr id="48" name="Freihand 47">
                  <a:extLst>
                    <a:ext uri="{FF2B5EF4-FFF2-40B4-BE49-F238E27FC236}">
                      <a16:creationId xmlns:a16="http://schemas.microsoft.com/office/drawing/2014/main" id="{43E7F340-6207-F8B3-3130-39D404F46EC4}"/>
                    </a:ext>
                  </a:extLst>
                </p:cNvPr>
                <p:cNvPicPr/>
                <p:nvPr/>
              </p:nvPicPr>
              <p:blipFill>
                <a:blip r:embed="rId81"/>
                <a:stretch>
                  <a:fillRect/>
                </a:stretch>
              </p:blipFill>
              <p:spPr>
                <a:xfrm>
                  <a:off x="9460475" y="536428"/>
                  <a:ext cx="115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A124FCCB-6B26-59D6-C87F-30B5C71B33FB}"/>
                    </a:ext>
                  </a:extLst>
                </p14:cNvPr>
                <p14:cNvContentPartPr/>
                <p14:nvPr/>
              </p14:nvContentPartPr>
              <p14:xfrm>
                <a:off x="9671435" y="475228"/>
                <a:ext cx="92520" cy="145440"/>
              </p14:xfrm>
            </p:contentPart>
          </mc:Choice>
          <mc:Fallback>
            <p:pic>
              <p:nvPicPr>
                <p:cNvPr id="49" name="Freihand 48">
                  <a:extLst>
                    <a:ext uri="{FF2B5EF4-FFF2-40B4-BE49-F238E27FC236}">
                      <a16:creationId xmlns:a16="http://schemas.microsoft.com/office/drawing/2014/main" id="{A124FCCB-6B26-59D6-C87F-30B5C71B33FB}"/>
                    </a:ext>
                  </a:extLst>
                </p:cNvPr>
                <p:cNvPicPr/>
                <p:nvPr/>
              </p:nvPicPr>
              <p:blipFill>
                <a:blip r:embed="rId83"/>
                <a:stretch>
                  <a:fillRect/>
                </a:stretch>
              </p:blipFill>
              <p:spPr>
                <a:xfrm>
                  <a:off x="9662795" y="466228"/>
                  <a:ext cx="110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4380CDB9-F5B5-22A3-8AA6-41344BE21B99}"/>
                    </a:ext>
                  </a:extLst>
                </p14:cNvPr>
                <p14:cNvContentPartPr/>
                <p14:nvPr/>
              </p14:nvContentPartPr>
              <p14:xfrm>
                <a:off x="9824075" y="492868"/>
                <a:ext cx="297000" cy="84960"/>
              </p14:xfrm>
            </p:contentPart>
          </mc:Choice>
          <mc:Fallback>
            <p:pic>
              <p:nvPicPr>
                <p:cNvPr id="50" name="Freihand 49">
                  <a:extLst>
                    <a:ext uri="{FF2B5EF4-FFF2-40B4-BE49-F238E27FC236}">
                      <a16:creationId xmlns:a16="http://schemas.microsoft.com/office/drawing/2014/main" id="{4380CDB9-F5B5-22A3-8AA6-41344BE21B99}"/>
                    </a:ext>
                  </a:extLst>
                </p:cNvPr>
                <p:cNvPicPr/>
                <p:nvPr/>
              </p:nvPicPr>
              <p:blipFill>
                <a:blip r:embed="rId85"/>
                <a:stretch>
                  <a:fillRect/>
                </a:stretch>
              </p:blipFill>
              <p:spPr>
                <a:xfrm>
                  <a:off x="9815075" y="483868"/>
                  <a:ext cx="314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29E5AC10-FBD8-4D2C-EC2B-7E10BCC730B4}"/>
                    </a:ext>
                  </a:extLst>
                </p14:cNvPr>
                <p14:cNvContentPartPr/>
                <p14:nvPr/>
              </p14:nvContentPartPr>
              <p14:xfrm>
                <a:off x="10203515" y="507628"/>
                <a:ext cx="75240" cy="66240"/>
              </p14:xfrm>
            </p:contentPart>
          </mc:Choice>
          <mc:Fallback>
            <p:pic>
              <p:nvPicPr>
                <p:cNvPr id="51" name="Freihand 50">
                  <a:extLst>
                    <a:ext uri="{FF2B5EF4-FFF2-40B4-BE49-F238E27FC236}">
                      <a16:creationId xmlns:a16="http://schemas.microsoft.com/office/drawing/2014/main" id="{29E5AC10-FBD8-4D2C-EC2B-7E10BCC730B4}"/>
                    </a:ext>
                  </a:extLst>
                </p:cNvPr>
                <p:cNvPicPr/>
                <p:nvPr/>
              </p:nvPicPr>
              <p:blipFill>
                <a:blip r:embed="rId87"/>
                <a:stretch>
                  <a:fillRect/>
                </a:stretch>
              </p:blipFill>
              <p:spPr>
                <a:xfrm>
                  <a:off x="10194515" y="498988"/>
                  <a:ext cx="92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6389E776-90A4-4B97-7DE9-FE19D120B387}"/>
                    </a:ext>
                  </a:extLst>
                </p14:cNvPr>
                <p14:cNvContentPartPr/>
                <p14:nvPr/>
              </p14:nvContentPartPr>
              <p14:xfrm>
                <a:off x="10233755" y="399268"/>
                <a:ext cx="9720" cy="4680"/>
              </p14:xfrm>
            </p:contentPart>
          </mc:Choice>
          <mc:Fallback>
            <p:pic>
              <p:nvPicPr>
                <p:cNvPr id="52" name="Freihand 51">
                  <a:extLst>
                    <a:ext uri="{FF2B5EF4-FFF2-40B4-BE49-F238E27FC236}">
                      <a16:creationId xmlns:a16="http://schemas.microsoft.com/office/drawing/2014/main" id="{6389E776-90A4-4B97-7DE9-FE19D120B387}"/>
                    </a:ext>
                  </a:extLst>
                </p:cNvPr>
                <p:cNvPicPr/>
                <p:nvPr/>
              </p:nvPicPr>
              <p:blipFill>
                <a:blip r:embed="rId89"/>
                <a:stretch>
                  <a:fillRect/>
                </a:stretch>
              </p:blipFill>
              <p:spPr>
                <a:xfrm>
                  <a:off x="10224755" y="390268"/>
                  <a:ext cx="27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D03B4869-C829-6962-3154-42037F2E0B8C}"/>
                    </a:ext>
                  </a:extLst>
                </p14:cNvPr>
                <p14:cNvContentPartPr/>
                <p14:nvPr/>
              </p14:nvContentPartPr>
              <p14:xfrm>
                <a:off x="10465235" y="462268"/>
                <a:ext cx="12960" cy="102600"/>
              </p14:xfrm>
            </p:contentPart>
          </mc:Choice>
          <mc:Fallback>
            <p:pic>
              <p:nvPicPr>
                <p:cNvPr id="55" name="Freihand 54">
                  <a:extLst>
                    <a:ext uri="{FF2B5EF4-FFF2-40B4-BE49-F238E27FC236}">
                      <a16:creationId xmlns:a16="http://schemas.microsoft.com/office/drawing/2014/main" id="{D03B4869-C829-6962-3154-42037F2E0B8C}"/>
                    </a:ext>
                  </a:extLst>
                </p:cNvPr>
                <p:cNvPicPr/>
                <p:nvPr/>
              </p:nvPicPr>
              <p:blipFill>
                <a:blip r:embed="rId91"/>
                <a:stretch>
                  <a:fillRect/>
                </a:stretch>
              </p:blipFill>
              <p:spPr>
                <a:xfrm>
                  <a:off x="10456235" y="453628"/>
                  <a:ext cx="30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90BB25AD-FB52-2EA1-58B9-62379E92F495}"/>
                    </a:ext>
                  </a:extLst>
                </p14:cNvPr>
                <p14:cNvContentPartPr/>
                <p14:nvPr/>
              </p14:nvContentPartPr>
              <p14:xfrm>
                <a:off x="10422755" y="510868"/>
                <a:ext cx="114480" cy="17280"/>
              </p14:xfrm>
            </p:contentPart>
          </mc:Choice>
          <mc:Fallback>
            <p:pic>
              <p:nvPicPr>
                <p:cNvPr id="56" name="Freihand 55">
                  <a:extLst>
                    <a:ext uri="{FF2B5EF4-FFF2-40B4-BE49-F238E27FC236}">
                      <a16:creationId xmlns:a16="http://schemas.microsoft.com/office/drawing/2014/main" id="{90BB25AD-FB52-2EA1-58B9-62379E92F495}"/>
                    </a:ext>
                  </a:extLst>
                </p:cNvPr>
                <p:cNvPicPr/>
                <p:nvPr/>
              </p:nvPicPr>
              <p:blipFill>
                <a:blip r:embed="rId93"/>
                <a:stretch>
                  <a:fillRect/>
                </a:stretch>
              </p:blipFill>
              <p:spPr>
                <a:xfrm>
                  <a:off x="10413755" y="502228"/>
                  <a:ext cx="132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EBCFB43B-5EFB-1667-0DCE-DD1EC1DFFBBD}"/>
                    </a:ext>
                  </a:extLst>
                </p14:cNvPr>
                <p14:cNvContentPartPr/>
                <p14:nvPr/>
              </p14:nvContentPartPr>
              <p14:xfrm>
                <a:off x="10681595" y="425188"/>
                <a:ext cx="154080" cy="129600"/>
              </p14:xfrm>
            </p:contentPart>
          </mc:Choice>
          <mc:Fallback>
            <p:pic>
              <p:nvPicPr>
                <p:cNvPr id="57" name="Freihand 56">
                  <a:extLst>
                    <a:ext uri="{FF2B5EF4-FFF2-40B4-BE49-F238E27FC236}">
                      <a16:creationId xmlns:a16="http://schemas.microsoft.com/office/drawing/2014/main" id="{EBCFB43B-5EFB-1667-0DCE-DD1EC1DFFBBD}"/>
                    </a:ext>
                  </a:extLst>
                </p:cNvPr>
                <p:cNvPicPr/>
                <p:nvPr/>
              </p:nvPicPr>
              <p:blipFill>
                <a:blip r:embed="rId95"/>
                <a:stretch>
                  <a:fillRect/>
                </a:stretch>
              </p:blipFill>
              <p:spPr>
                <a:xfrm>
                  <a:off x="10672595" y="416188"/>
                  <a:ext cx="171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E609BCBB-46C1-B396-2C8A-0078D12D7F5B}"/>
                    </a:ext>
                  </a:extLst>
                </p14:cNvPr>
                <p14:cNvContentPartPr/>
                <p14:nvPr/>
              </p14:nvContentPartPr>
              <p14:xfrm>
                <a:off x="10932515" y="428428"/>
                <a:ext cx="172800" cy="123120"/>
              </p14:xfrm>
            </p:contentPart>
          </mc:Choice>
          <mc:Fallback>
            <p:pic>
              <p:nvPicPr>
                <p:cNvPr id="58" name="Freihand 57">
                  <a:extLst>
                    <a:ext uri="{FF2B5EF4-FFF2-40B4-BE49-F238E27FC236}">
                      <a16:creationId xmlns:a16="http://schemas.microsoft.com/office/drawing/2014/main" id="{E609BCBB-46C1-B396-2C8A-0078D12D7F5B}"/>
                    </a:ext>
                  </a:extLst>
                </p:cNvPr>
                <p:cNvPicPr/>
                <p:nvPr/>
              </p:nvPicPr>
              <p:blipFill>
                <a:blip r:embed="rId97"/>
                <a:stretch>
                  <a:fillRect/>
                </a:stretch>
              </p:blipFill>
              <p:spPr>
                <a:xfrm>
                  <a:off x="10923515" y="419428"/>
                  <a:ext cx="190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1C661AE9-7DBE-F6F1-7C6B-54D426434FFF}"/>
                    </a:ext>
                  </a:extLst>
                </p14:cNvPr>
                <p14:cNvContentPartPr/>
                <p14:nvPr/>
              </p14:nvContentPartPr>
              <p14:xfrm>
                <a:off x="9442475" y="255268"/>
                <a:ext cx="1415160" cy="104040"/>
              </p14:xfrm>
            </p:contentPart>
          </mc:Choice>
          <mc:Fallback>
            <p:pic>
              <p:nvPicPr>
                <p:cNvPr id="60" name="Freihand 59">
                  <a:extLst>
                    <a:ext uri="{FF2B5EF4-FFF2-40B4-BE49-F238E27FC236}">
                      <a16:creationId xmlns:a16="http://schemas.microsoft.com/office/drawing/2014/main" id="{1C661AE9-7DBE-F6F1-7C6B-54D426434FFF}"/>
                    </a:ext>
                  </a:extLst>
                </p:cNvPr>
                <p:cNvPicPr/>
                <p:nvPr/>
              </p:nvPicPr>
              <p:blipFill>
                <a:blip r:embed="rId99"/>
                <a:stretch>
                  <a:fillRect/>
                </a:stretch>
              </p:blipFill>
              <p:spPr>
                <a:xfrm>
                  <a:off x="9433835" y="246628"/>
                  <a:ext cx="1432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E36586E5-26B0-F8C8-5CA4-685F4E03288C}"/>
                    </a:ext>
                  </a:extLst>
                </p14:cNvPr>
                <p14:cNvContentPartPr/>
                <p14:nvPr/>
              </p14:nvContentPartPr>
              <p14:xfrm>
                <a:off x="9208475" y="169228"/>
                <a:ext cx="284760" cy="126000"/>
              </p14:xfrm>
            </p:contentPart>
          </mc:Choice>
          <mc:Fallback>
            <p:pic>
              <p:nvPicPr>
                <p:cNvPr id="61" name="Freihand 60">
                  <a:extLst>
                    <a:ext uri="{FF2B5EF4-FFF2-40B4-BE49-F238E27FC236}">
                      <a16:creationId xmlns:a16="http://schemas.microsoft.com/office/drawing/2014/main" id="{E36586E5-26B0-F8C8-5CA4-685F4E03288C}"/>
                    </a:ext>
                  </a:extLst>
                </p:cNvPr>
                <p:cNvPicPr/>
                <p:nvPr/>
              </p:nvPicPr>
              <p:blipFill>
                <a:blip r:embed="rId101"/>
                <a:stretch>
                  <a:fillRect/>
                </a:stretch>
              </p:blipFill>
              <p:spPr>
                <a:xfrm>
                  <a:off x="9199835" y="160588"/>
                  <a:ext cx="302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51D88814-39B8-95D1-99C3-E3C033823668}"/>
                    </a:ext>
                  </a:extLst>
                </p14:cNvPr>
                <p14:cNvContentPartPr/>
                <p14:nvPr/>
              </p14:nvContentPartPr>
              <p14:xfrm>
                <a:off x="9137195" y="107308"/>
                <a:ext cx="139320" cy="145800"/>
              </p14:xfrm>
            </p:contentPart>
          </mc:Choice>
          <mc:Fallback>
            <p:pic>
              <p:nvPicPr>
                <p:cNvPr id="62" name="Freihand 61">
                  <a:extLst>
                    <a:ext uri="{FF2B5EF4-FFF2-40B4-BE49-F238E27FC236}">
                      <a16:creationId xmlns:a16="http://schemas.microsoft.com/office/drawing/2014/main" id="{51D88814-39B8-95D1-99C3-E3C033823668}"/>
                    </a:ext>
                  </a:extLst>
                </p:cNvPr>
                <p:cNvPicPr/>
                <p:nvPr/>
              </p:nvPicPr>
              <p:blipFill>
                <a:blip r:embed="rId103"/>
                <a:stretch>
                  <a:fillRect/>
                </a:stretch>
              </p:blipFill>
              <p:spPr>
                <a:xfrm>
                  <a:off x="9128195" y="98308"/>
                  <a:ext cx="156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787D7682-F86C-6AD5-AB1D-80B9F23ABDF5}"/>
                    </a:ext>
                  </a:extLst>
                </p14:cNvPr>
                <p14:cNvContentPartPr/>
                <p14:nvPr/>
              </p14:nvContentPartPr>
              <p14:xfrm>
                <a:off x="9015155" y="371548"/>
                <a:ext cx="1055880" cy="107280"/>
              </p14:xfrm>
            </p:contentPart>
          </mc:Choice>
          <mc:Fallback>
            <p:pic>
              <p:nvPicPr>
                <p:cNvPr id="64" name="Freihand 63">
                  <a:extLst>
                    <a:ext uri="{FF2B5EF4-FFF2-40B4-BE49-F238E27FC236}">
                      <a16:creationId xmlns:a16="http://schemas.microsoft.com/office/drawing/2014/main" id="{787D7682-F86C-6AD5-AB1D-80B9F23ABDF5}"/>
                    </a:ext>
                  </a:extLst>
                </p:cNvPr>
                <p:cNvPicPr/>
                <p:nvPr/>
              </p:nvPicPr>
              <p:blipFill>
                <a:blip r:embed="rId105"/>
                <a:stretch>
                  <a:fillRect/>
                </a:stretch>
              </p:blipFill>
              <p:spPr>
                <a:xfrm>
                  <a:off x="9006155" y="362908"/>
                  <a:ext cx="1073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6EC92416-5BC9-3879-25B5-0DD694194614}"/>
                    </a:ext>
                  </a:extLst>
                </p14:cNvPr>
                <p14:cNvContentPartPr/>
                <p14:nvPr/>
              </p14:nvContentPartPr>
              <p14:xfrm>
                <a:off x="8570555" y="314308"/>
                <a:ext cx="732240" cy="68760"/>
              </p14:xfrm>
            </p:contentPart>
          </mc:Choice>
          <mc:Fallback>
            <p:pic>
              <p:nvPicPr>
                <p:cNvPr id="65" name="Freihand 64">
                  <a:extLst>
                    <a:ext uri="{FF2B5EF4-FFF2-40B4-BE49-F238E27FC236}">
                      <a16:creationId xmlns:a16="http://schemas.microsoft.com/office/drawing/2014/main" id="{6EC92416-5BC9-3879-25B5-0DD694194614}"/>
                    </a:ext>
                  </a:extLst>
                </p:cNvPr>
                <p:cNvPicPr/>
                <p:nvPr/>
              </p:nvPicPr>
              <p:blipFill>
                <a:blip r:embed="rId107"/>
                <a:stretch>
                  <a:fillRect/>
                </a:stretch>
              </p:blipFill>
              <p:spPr>
                <a:xfrm>
                  <a:off x="8561555" y="305308"/>
                  <a:ext cx="749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BA9F8DFD-AD51-7A38-C0BF-B101344775D6}"/>
                    </a:ext>
                  </a:extLst>
                </p14:cNvPr>
                <p14:cNvContentPartPr/>
                <p14:nvPr/>
              </p14:nvContentPartPr>
              <p14:xfrm>
                <a:off x="7950995" y="432028"/>
                <a:ext cx="791280" cy="97200"/>
              </p14:xfrm>
            </p:contentPart>
          </mc:Choice>
          <mc:Fallback>
            <p:pic>
              <p:nvPicPr>
                <p:cNvPr id="67" name="Freihand 66">
                  <a:extLst>
                    <a:ext uri="{FF2B5EF4-FFF2-40B4-BE49-F238E27FC236}">
                      <a16:creationId xmlns:a16="http://schemas.microsoft.com/office/drawing/2014/main" id="{BA9F8DFD-AD51-7A38-C0BF-B101344775D6}"/>
                    </a:ext>
                  </a:extLst>
                </p:cNvPr>
                <p:cNvPicPr/>
                <p:nvPr/>
              </p:nvPicPr>
              <p:blipFill>
                <a:blip r:embed="rId109"/>
                <a:stretch>
                  <a:fillRect/>
                </a:stretch>
              </p:blipFill>
              <p:spPr>
                <a:xfrm>
                  <a:off x="7942355" y="423388"/>
                  <a:ext cx="808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1CEBE0C6-BF16-181C-D95D-DEFA20F5DEB0}"/>
                    </a:ext>
                  </a:extLst>
                </p14:cNvPr>
                <p14:cNvContentPartPr/>
                <p14:nvPr/>
              </p14:nvContentPartPr>
              <p14:xfrm>
                <a:off x="8141435" y="335188"/>
                <a:ext cx="23400" cy="107280"/>
              </p14:xfrm>
            </p:contentPart>
          </mc:Choice>
          <mc:Fallback>
            <p:pic>
              <p:nvPicPr>
                <p:cNvPr id="68" name="Freihand 67">
                  <a:extLst>
                    <a:ext uri="{FF2B5EF4-FFF2-40B4-BE49-F238E27FC236}">
                      <a16:creationId xmlns:a16="http://schemas.microsoft.com/office/drawing/2014/main" id="{1CEBE0C6-BF16-181C-D95D-DEFA20F5DEB0}"/>
                    </a:ext>
                  </a:extLst>
                </p:cNvPr>
                <p:cNvPicPr/>
                <p:nvPr/>
              </p:nvPicPr>
              <p:blipFill>
                <a:blip r:embed="rId111"/>
                <a:stretch>
                  <a:fillRect/>
                </a:stretch>
              </p:blipFill>
              <p:spPr>
                <a:xfrm>
                  <a:off x="8132435" y="326548"/>
                  <a:ext cx="41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F5A530E1-C5A7-5AF2-B6B0-FC6778F63EDF}"/>
                    </a:ext>
                  </a:extLst>
                </p14:cNvPr>
                <p14:cNvContentPartPr/>
                <p14:nvPr/>
              </p14:nvContentPartPr>
              <p14:xfrm>
                <a:off x="8049635" y="289468"/>
                <a:ext cx="155880" cy="69120"/>
              </p14:xfrm>
            </p:contentPart>
          </mc:Choice>
          <mc:Fallback>
            <p:pic>
              <p:nvPicPr>
                <p:cNvPr id="69" name="Freihand 68">
                  <a:extLst>
                    <a:ext uri="{FF2B5EF4-FFF2-40B4-BE49-F238E27FC236}">
                      <a16:creationId xmlns:a16="http://schemas.microsoft.com/office/drawing/2014/main" id="{F5A530E1-C5A7-5AF2-B6B0-FC6778F63EDF}"/>
                    </a:ext>
                  </a:extLst>
                </p:cNvPr>
                <p:cNvPicPr/>
                <p:nvPr/>
              </p:nvPicPr>
              <p:blipFill>
                <a:blip r:embed="rId113"/>
                <a:stretch>
                  <a:fillRect/>
                </a:stretch>
              </p:blipFill>
              <p:spPr>
                <a:xfrm>
                  <a:off x="8040995" y="280828"/>
                  <a:ext cx="173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72D6E67C-DCE6-4599-EE51-3273CDF45482}"/>
                    </a:ext>
                  </a:extLst>
                </p14:cNvPr>
                <p14:cNvContentPartPr/>
                <p14:nvPr/>
              </p14:nvContentPartPr>
              <p14:xfrm>
                <a:off x="11225915" y="464068"/>
                <a:ext cx="134640" cy="10800"/>
              </p14:xfrm>
            </p:contentPart>
          </mc:Choice>
          <mc:Fallback>
            <p:pic>
              <p:nvPicPr>
                <p:cNvPr id="71" name="Freihand 70">
                  <a:extLst>
                    <a:ext uri="{FF2B5EF4-FFF2-40B4-BE49-F238E27FC236}">
                      <a16:creationId xmlns:a16="http://schemas.microsoft.com/office/drawing/2014/main" id="{72D6E67C-DCE6-4599-EE51-3273CDF45482}"/>
                    </a:ext>
                  </a:extLst>
                </p:cNvPr>
                <p:cNvPicPr/>
                <p:nvPr/>
              </p:nvPicPr>
              <p:blipFill>
                <a:blip r:embed="rId115"/>
                <a:stretch>
                  <a:fillRect/>
                </a:stretch>
              </p:blipFill>
              <p:spPr>
                <a:xfrm>
                  <a:off x="11217275" y="455428"/>
                  <a:ext cx="152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92573333-6383-A401-50FE-9A57214E146D}"/>
                    </a:ext>
                  </a:extLst>
                </p14:cNvPr>
                <p14:cNvContentPartPr/>
                <p14:nvPr/>
              </p14:nvContentPartPr>
              <p14:xfrm>
                <a:off x="11222315" y="525268"/>
                <a:ext cx="168480" cy="7560"/>
              </p14:xfrm>
            </p:contentPart>
          </mc:Choice>
          <mc:Fallback>
            <p:pic>
              <p:nvPicPr>
                <p:cNvPr id="72" name="Freihand 71">
                  <a:extLst>
                    <a:ext uri="{FF2B5EF4-FFF2-40B4-BE49-F238E27FC236}">
                      <a16:creationId xmlns:a16="http://schemas.microsoft.com/office/drawing/2014/main" id="{92573333-6383-A401-50FE-9A57214E146D}"/>
                    </a:ext>
                  </a:extLst>
                </p:cNvPr>
                <p:cNvPicPr/>
                <p:nvPr/>
              </p:nvPicPr>
              <p:blipFill>
                <a:blip r:embed="rId117"/>
                <a:stretch>
                  <a:fillRect/>
                </a:stretch>
              </p:blipFill>
              <p:spPr>
                <a:xfrm>
                  <a:off x="11213315" y="516628"/>
                  <a:ext cx="186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45B55E04-7792-E801-9C66-27F239E72A2B}"/>
                    </a:ext>
                  </a:extLst>
                </p14:cNvPr>
                <p14:cNvContentPartPr/>
                <p14:nvPr/>
              </p14:nvContentPartPr>
              <p14:xfrm>
                <a:off x="11500955" y="425908"/>
                <a:ext cx="181440" cy="197640"/>
              </p14:xfrm>
            </p:contentPart>
          </mc:Choice>
          <mc:Fallback>
            <p:pic>
              <p:nvPicPr>
                <p:cNvPr id="73" name="Freihand 72">
                  <a:extLst>
                    <a:ext uri="{FF2B5EF4-FFF2-40B4-BE49-F238E27FC236}">
                      <a16:creationId xmlns:a16="http://schemas.microsoft.com/office/drawing/2014/main" id="{45B55E04-7792-E801-9C66-27F239E72A2B}"/>
                    </a:ext>
                  </a:extLst>
                </p:cNvPr>
                <p:cNvPicPr/>
                <p:nvPr/>
              </p:nvPicPr>
              <p:blipFill>
                <a:blip r:embed="rId119"/>
                <a:stretch>
                  <a:fillRect/>
                </a:stretch>
              </p:blipFill>
              <p:spPr>
                <a:xfrm>
                  <a:off x="11491955" y="417268"/>
                  <a:ext cx="199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 name="Freihand 81">
                  <a:extLst>
                    <a:ext uri="{FF2B5EF4-FFF2-40B4-BE49-F238E27FC236}">
                      <a16:creationId xmlns:a16="http://schemas.microsoft.com/office/drawing/2014/main" id="{FCDA8260-56E8-ED23-DDFD-A64E128C7E72}"/>
                    </a:ext>
                  </a:extLst>
                </p14:cNvPr>
                <p14:cNvContentPartPr/>
                <p14:nvPr/>
              </p14:nvContentPartPr>
              <p14:xfrm>
                <a:off x="7942355" y="704548"/>
                <a:ext cx="240480" cy="30600"/>
              </p14:xfrm>
            </p:contentPart>
          </mc:Choice>
          <mc:Fallback>
            <p:pic>
              <p:nvPicPr>
                <p:cNvPr id="82" name="Freihand 81">
                  <a:extLst>
                    <a:ext uri="{FF2B5EF4-FFF2-40B4-BE49-F238E27FC236}">
                      <a16:creationId xmlns:a16="http://schemas.microsoft.com/office/drawing/2014/main" id="{FCDA8260-56E8-ED23-DDFD-A64E128C7E72}"/>
                    </a:ext>
                  </a:extLst>
                </p:cNvPr>
                <p:cNvPicPr/>
                <p:nvPr/>
              </p:nvPicPr>
              <p:blipFill>
                <a:blip r:embed="rId121"/>
                <a:stretch>
                  <a:fillRect/>
                </a:stretch>
              </p:blipFill>
              <p:spPr>
                <a:xfrm>
                  <a:off x="7933355" y="695548"/>
                  <a:ext cx="258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0A9BB379-10A5-CD43-19CF-2DA3CF7F6D73}"/>
                    </a:ext>
                  </a:extLst>
                </p14:cNvPr>
                <p14:cNvContentPartPr/>
                <p14:nvPr/>
              </p14:nvContentPartPr>
              <p14:xfrm>
                <a:off x="9120635" y="655948"/>
                <a:ext cx="146880" cy="20160"/>
              </p14:xfrm>
            </p:contentPart>
          </mc:Choice>
          <mc:Fallback>
            <p:pic>
              <p:nvPicPr>
                <p:cNvPr id="83" name="Freihand 82">
                  <a:extLst>
                    <a:ext uri="{FF2B5EF4-FFF2-40B4-BE49-F238E27FC236}">
                      <a16:creationId xmlns:a16="http://schemas.microsoft.com/office/drawing/2014/main" id="{0A9BB379-10A5-CD43-19CF-2DA3CF7F6D73}"/>
                    </a:ext>
                  </a:extLst>
                </p:cNvPr>
                <p:cNvPicPr/>
                <p:nvPr/>
              </p:nvPicPr>
              <p:blipFill>
                <a:blip r:embed="rId123"/>
                <a:stretch>
                  <a:fillRect/>
                </a:stretch>
              </p:blipFill>
              <p:spPr>
                <a:xfrm>
                  <a:off x="9111635" y="646948"/>
                  <a:ext cx="164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61533F8A-B8BC-F5DB-FEC4-EBFE861A4493}"/>
                    </a:ext>
                  </a:extLst>
                </p14:cNvPr>
                <p14:cNvContentPartPr/>
                <p14:nvPr/>
              </p14:nvContentPartPr>
              <p14:xfrm>
                <a:off x="10727315" y="621748"/>
                <a:ext cx="230760" cy="27360"/>
              </p14:xfrm>
            </p:contentPart>
          </mc:Choice>
          <mc:Fallback>
            <p:pic>
              <p:nvPicPr>
                <p:cNvPr id="84" name="Freihand 83">
                  <a:extLst>
                    <a:ext uri="{FF2B5EF4-FFF2-40B4-BE49-F238E27FC236}">
                      <a16:creationId xmlns:a16="http://schemas.microsoft.com/office/drawing/2014/main" id="{61533F8A-B8BC-F5DB-FEC4-EBFE861A4493}"/>
                    </a:ext>
                  </a:extLst>
                </p:cNvPr>
                <p:cNvPicPr/>
                <p:nvPr/>
              </p:nvPicPr>
              <p:blipFill>
                <a:blip r:embed="rId125"/>
                <a:stretch>
                  <a:fillRect/>
                </a:stretch>
              </p:blipFill>
              <p:spPr>
                <a:xfrm>
                  <a:off x="10718675" y="612748"/>
                  <a:ext cx="248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6" name="Freihand 85">
                  <a:extLst>
                    <a:ext uri="{FF2B5EF4-FFF2-40B4-BE49-F238E27FC236}">
                      <a16:creationId xmlns:a16="http://schemas.microsoft.com/office/drawing/2014/main" id="{B11FFB23-FDB7-C452-CFE5-5F15C1B850D1}"/>
                    </a:ext>
                  </a:extLst>
                </p14:cNvPr>
                <p14:cNvContentPartPr/>
                <p14:nvPr/>
              </p14:nvContentPartPr>
              <p14:xfrm>
                <a:off x="7564715" y="933868"/>
                <a:ext cx="118080" cy="116280"/>
              </p14:xfrm>
            </p:contentPart>
          </mc:Choice>
          <mc:Fallback>
            <p:pic>
              <p:nvPicPr>
                <p:cNvPr id="86" name="Freihand 85">
                  <a:extLst>
                    <a:ext uri="{FF2B5EF4-FFF2-40B4-BE49-F238E27FC236}">
                      <a16:creationId xmlns:a16="http://schemas.microsoft.com/office/drawing/2014/main" id="{B11FFB23-FDB7-C452-CFE5-5F15C1B850D1}"/>
                    </a:ext>
                  </a:extLst>
                </p:cNvPr>
                <p:cNvPicPr/>
                <p:nvPr/>
              </p:nvPicPr>
              <p:blipFill>
                <a:blip r:embed="rId127"/>
                <a:stretch>
                  <a:fillRect/>
                </a:stretch>
              </p:blipFill>
              <p:spPr>
                <a:xfrm>
                  <a:off x="7555715" y="924868"/>
                  <a:ext cx="135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 name="Freihand 86">
                  <a:extLst>
                    <a:ext uri="{FF2B5EF4-FFF2-40B4-BE49-F238E27FC236}">
                      <a16:creationId xmlns:a16="http://schemas.microsoft.com/office/drawing/2014/main" id="{37C63446-30BB-0FA4-68B5-444DDB62D539}"/>
                    </a:ext>
                  </a:extLst>
                </p14:cNvPr>
                <p14:cNvContentPartPr/>
                <p14:nvPr/>
              </p14:nvContentPartPr>
              <p14:xfrm>
                <a:off x="7785755" y="919828"/>
                <a:ext cx="80640" cy="103320"/>
              </p14:xfrm>
            </p:contentPart>
          </mc:Choice>
          <mc:Fallback>
            <p:pic>
              <p:nvPicPr>
                <p:cNvPr id="87" name="Freihand 86">
                  <a:extLst>
                    <a:ext uri="{FF2B5EF4-FFF2-40B4-BE49-F238E27FC236}">
                      <a16:creationId xmlns:a16="http://schemas.microsoft.com/office/drawing/2014/main" id="{37C63446-30BB-0FA4-68B5-444DDB62D539}"/>
                    </a:ext>
                  </a:extLst>
                </p:cNvPr>
                <p:cNvPicPr/>
                <p:nvPr/>
              </p:nvPicPr>
              <p:blipFill>
                <a:blip r:embed="rId129"/>
                <a:stretch>
                  <a:fillRect/>
                </a:stretch>
              </p:blipFill>
              <p:spPr>
                <a:xfrm>
                  <a:off x="7776755" y="911188"/>
                  <a:ext cx="98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8" name="Freihand 87">
                  <a:extLst>
                    <a:ext uri="{FF2B5EF4-FFF2-40B4-BE49-F238E27FC236}">
                      <a16:creationId xmlns:a16="http://schemas.microsoft.com/office/drawing/2014/main" id="{2D25DE5B-585A-7162-0B12-80AE8A119682}"/>
                    </a:ext>
                  </a:extLst>
                </p14:cNvPr>
                <p14:cNvContentPartPr/>
                <p14:nvPr/>
              </p14:nvContentPartPr>
              <p14:xfrm>
                <a:off x="7966835" y="935308"/>
                <a:ext cx="123840" cy="113400"/>
              </p14:xfrm>
            </p:contentPart>
          </mc:Choice>
          <mc:Fallback>
            <p:pic>
              <p:nvPicPr>
                <p:cNvPr id="88" name="Freihand 87">
                  <a:extLst>
                    <a:ext uri="{FF2B5EF4-FFF2-40B4-BE49-F238E27FC236}">
                      <a16:creationId xmlns:a16="http://schemas.microsoft.com/office/drawing/2014/main" id="{2D25DE5B-585A-7162-0B12-80AE8A119682}"/>
                    </a:ext>
                  </a:extLst>
                </p:cNvPr>
                <p:cNvPicPr/>
                <p:nvPr/>
              </p:nvPicPr>
              <p:blipFill>
                <a:blip r:embed="rId131"/>
                <a:stretch>
                  <a:fillRect/>
                </a:stretch>
              </p:blipFill>
              <p:spPr>
                <a:xfrm>
                  <a:off x="7958195" y="926308"/>
                  <a:ext cx="141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9" name="Freihand 88">
                  <a:extLst>
                    <a:ext uri="{FF2B5EF4-FFF2-40B4-BE49-F238E27FC236}">
                      <a16:creationId xmlns:a16="http://schemas.microsoft.com/office/drawing/2014/main" id="{490A32BF-3382-EC56-8FEF-4CB591395B42}"/>
                    </a:ext>
                  </a:extLst>
                </p14:cNvPr>
                <p14:cNvContentPartPr/>
                <p14:nvPr/>
              </p14:nvContentPartPr>
              <p14:xfrm>
                <a:off x="9509435" y="719308"/>
                <a:ext cx="801720" cy="29160"/>
              </p14:xfrm>
            </p:contentPart>
          </mc:Choice>
          <mc:Fallback>
            <p:pic>
              <p:nvPicPr>
                <p:cNvPr id="89" name="Freihand 88">
                  <a:extLst>
                    <a:ext uri="{FF2B5EF4-FFF2-40B4-BE49-F238E27FC236}">
                      <a16:creationId xmlns:a16="http://schemas.microsoft.com/office/drawing/2014/main" id="{490A32BF-3382-EC56-8FEF-4CB591395B42}"/>
                    </a:ext>
                  </a:extLst>
                </p:cNvPr>
                <p:cNvPicPr/>
                <p:nvPr/>
              </p:nvPicPr>
              <p:blipFill>
                <a:blip r:embed="rId133"/>
                <a:stretch>
                  <a:fillRect/>
                </a:stretch>
              </p:blipFill>
              <p:spPr>
                <a:xfrm>
                  <a:off x="9500795" y="710308"/>
                  <a:ext cx="819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0" name="Freihand 89">
                  <a:extLst>
                    <a:ext uri="{FF2B5EF4-FFF2-40B4-BE49-F238E27FC236}">
                      <a16:creationId xmlns:a16="http://schemas.microsoft.com/office/drawing/2014/main" id="{5C5E323C-3A70-62F3-EB60-16B365FF3306}"/>
                    </a:ext>
                  </a:extLst>
                </p14:cNvPr>
                <p14:cNvContentPartPr/>
                <p14:nvPr/>
              </p14:nvContentPartPr>
              <p14:xfrm>
                <a:off x="8287955" y="990388"/>
                <a:ext cx="101880" cy="9720"/>
              </p14:xfrm>
            </p:contentPart>
          </mc:Choice>
          <mc:Fallback>
            <p:pic>
              <p:nvPicPr>
                <p:cNvPr id="90" name="Freihand 89">
                  <a:extLst>
                    <a:ext uri="{FF2B5EF4-FFF2-40B4-BE49-F238E27FC236}">
                      <a16:creationId xmlns:a16="http://schemas.microsoft.com/office/drawing/2014/main" id="{5C5E323C-3A70-62F3-EB60-16B365FF3306}"/>
                    </a:ext>
                  </a:extLst>
                </p:cNvPr>
                <p:cNvPicPr/>
                <p:nvPr/>
              </p:nvPicPr>
              <p:blipFill>
                <a:blip r:embed="rId135"/>
                <a:stretch>
                  <a:fillRect/>
                </a:stretch>
              </p:blipFill>
              <p:spPr>
                <a:xfrm>
                  <a:off x="8278955" y="981388"/>
                  <a:ext cx="11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1" name="Freihand 90">
                  <a:extLst>
                    <a:ext uri="{FF2B5EF4-FFF2-40B4-BE49-F238E27FC236}">
                      <a16:creationId xmlns:a16="http://schemas.microsoft.com/office/drawing/2014/main" id="{1EEE1A0C-860A-D05B-72A1-A2E508301DC8}"/>
                    </a:ext>
                  </a:extLst>
                </p14:cNvPr>
                <p14:cNvContentPartPr/>
                <p14:nvPr/>
              </p14:nvContentPartPr>
              <p14:xfrm>
                <a:off x="8528795" y="865468"/>
                <a:ext cx="93960" cy="185400"/>
              </p14:xfrm>
            </p:contentPart>
          </mc:Choice>
          <mc:Fallback>
            <p:pic>
              <p:nvPicPr>
                <p:cNvPr id="91" name="Freihand 90">
                  <a:extLst>
                    <a:ext uri="{FF2B5EF4-FFF2-40B4-BE49-F238E27FC236}">
                      <a16:creationId xmlns:a16="http://schemas.microsoft.com/office/drawing/2014/main" id="{1EEE1A0C-860A-D05B-72A1-A2E508301DC8}"/>
                    </a:ext>
                  </a:extLst>
                </p:cNvPr>
                <p:cNvPicPr/>
                <p:nvPr/>
              </p:nvPicPr>
              <p:blipFill>
                <a:blip r:embed="rId137"/>
                <a:stretch>
                  <a:fillRect/>
                </a:stretch>
              </p:blipFill>
              <p:spPr>
                <a:xfrm>
                  <a:off x="8519795" y="856828"/>
                  <a:ext cx="111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2" name="Freihand 91">
                  <a:extLst>
                    <a:ext uri="{FF2B5EF4-FFF2-40B4-BE49-F238E27FC236}">
                      <a16:creationId xmlns:a16="http://schemas.microsoft.com/office/drawing/2014/main" id="{FBCC99FE-FBD8-8F1E-6F64-98A925F277D6}"/>
                    </a:ext>
                  </a:extLst>
                </p14:cNvPr>
                <p14:cNvContentPartPr/>
                <p14:nvPr/>
              </p14:nvContentPartPr>
              <p14:xfrm>
                <a:off x="8706635" y="901108"/>
                <a:ext cx="115200" cy="115920"/>
              </p14:xfrm>
            </p:contentPart>
          </mc:Choice>
          <mc:Fallback>
            <p:pic>
              <p:nvPicPr>
                <p:cNvPr id="92" name="Freihand 91">
                  <a:extLst>
                    <a:ext uri="{FF2B5EF4-FFF2-40B4-BE49-F238E27FC236}">
                      <a16:creationId xmlns:a16="http://schemas.microsoft.com/office/drawing/2014/main" id="{FBCC99FE-FBD8-8F1E-6F64-98A925F277D6}"/>
                    </a:ext>
                  </a:extLst>
                </p:cNvPr>
                <p:cNvPicPr/>
                <p:nvPr/>
              </p:nvPicPr>
              <p:blipFill>
                <a:blip r:embed="rId139"/>
                <a:stretch>
                  <a:fillRect/>
                </a:stretch>
              </p:blipFill>
              <p:spPr>
                <a:xfrm>
                  <a:off x="8697995" y="892468"/>
                  <a:ext cx="132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3" name="Freihand 92">
                  <a:extLst>
                    <a:ext uri="{FF2B5EF4-FFF2-40B4-BE49-F238E27FC236}">
                      <a16:creationId xmlns:a16="http://schemas.microsoft.com/office/drawing/2014/main" id="{52A71369-B5F7-CD0A-15AB-0FCFC3573B1C}"/>
                    </a:ext>
                  </a:extLst>
                </p14:cNvPr>
                <p14:cNvContentPartPr/>
                <p14:nvPr/>
              </p14:nvContentPartPr>
              <p14:xfrm>
                <a:off x="8858915" y="902188"/>
                <a:ext cx="108720" cy="98640"/>
              </p14:xfrm>
            </p:contentPart>
          </mc:Choice>
          <mc:Fallback>
            <p:pic>
              <p:nvPicPr>
                <p:cNvPr id="93" name="Freihand 92">
                  <a:extLst>
                    <a:ext uri="{FF2B5EF4-FFF2-40B4-BE49-F238E27FC236}">
                      <a16:creationId xmlns:a16="http://schemas.microsoft.com/office/drawing/2014/main" id="{52A71369-B5F7-CD0A-15AB-0FCFC3573B1C}"/>
                    </a:ext>
                  </a:extLst>
                </p:cNvPr>
                <p:cNvPicPr/>
                <p:nvPr/>
              </p:nvPicPr>
              <p:blipFill>
                <a:blip r:embed="rId141"/>
                <a:stretch>
                  <a:fillRect/>
                </a:stretch>
              </p:blipFill>
              <p:spPr>
                <a:xfrm>
                  <a:off x="8849915" y="893188"/>
                  <a:ext cx="126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4" name="Freihand 93">
                  <a:extLst>
                    <a:ext uri="{FF2B5EF4-FFF2-40B4-BE49-F238E27FC236}">
                      <a16:creationId xmlns:a16="http://schemas.microsoft.com/office/drawing/2014/main" id="{B0BD418E-4319-5C38-AF3A-AB0BF42FC452}"/>
                    </a:ext>
                  </a:extLst>
                </p14:cNvPr>
                <p14:cNvContentPartPr/>
                <p14:nvPr/>
              </p14:nvContentPartPr>
              <p14:xfrm>
                <a:off x="9072395" y="922708"/>
                <a:ext cx="52200" cy="76320"/>
              </p14:xfrm>
            </p:contentPart>
          </mc:Choice>
          <mc:Fallback>
            <p:pic>
              <p:nvPicPr>
                <p:cNvPr id="94" name="Freihand 93">
                  <a:extLst>
                    <a:ext uri="{FF2B5EF4-FFF2-40B4-BE49-F238E27FC236}">
                      <a16:creationId xmlns:a16="http://schemas.microsoft.com/office/drawing/2014/main" id="{B0BD418E-4319-5C38-AF3A-AB0BF42FC452}"/>
                    </a:ext>
                  </a:extLst>
                </p:cNvPr>
                <p:cNvPicPr/>
                <p:nvPr/>
              </p:nvPicPr>
              <p:blipFill>
                <a:blip r:embed="rId143"/>
                <a:stretch>
                  <a:fillRect/>
                </a:stretch>
              </p:blipFill>
              <p:spPr>
                <a:xfrm>
                  <a:off x="9063755" y="913708"/>
                  <a:ext cx="69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5" name="Freihand 94">
                  <a:extLst>
                    <a:ext uri="{FF2B5EF4-FFF2-40B4-BE49-F238E27FC236}">
                      <a16:creationId xmlns:a16="http://schemas.microsoft.com/office/drawing/2014/main" id="{1316C22B-ADDA-C79A-91CC-1375373057EE}"/>
                    </a:ext>
                  </a:extLst>
                </p14:cNvPr>
                <p14:cNvContentPartPr/>
                <p14:nvPr/>
              </p14:nvContentPartPr>
              <p14:xfrm>
                <a:off x="9074195" y="811828"/>
                <a:ext cx="17280" cy="9000"/>
              </p14:xfrm>
            </p:contentPart>
          </mc:Choice>
          <mc:Fallback>
            <p:pic>
              <p:nvPicPr>
                <p:cNvPr id="95" name="Freihand 94">
                  <a:extLst>
                    <a:ext uri="{FF2B5EF4-FFF2-40B4-BE49-F238E27FC236}">
                      <a16:creationId xmlns:a16="http://schemas.microsoft.com/office/drawing/2014/main" id="{1316C22B-ADDA-C79A-91CC-1375373057EE}"/>
                    </a:ext>
                  </a:extLst>
                </p:cNvPr>
                <p:cNvPicPr/>
                <p:nvPr/>
              </p:nvPicPr>
              <p:blipFill>
                <a:blip r:embed="rId145"/>
                <a:stretch>
                  <a:fillRect/>
                </a:stretch>
              </p:blipFill>
              <p:spPr>
                <a:xfrm>
                  <a:off x="9065555" y="803188"/>
                  <a:ext cx="34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6" name="Freihand 95">
                  <a:extLst>
                    <a:ext uri="{FF2B5EF4-FFF2-40B4-BE49-F238E27FC236}">
                      <a16:creationId xmlns:a16="http://schemas.microsoft.com/office/drawing/2014/main" id="{7F483B16-907D-D67E-86CD-0414FFFEB497}"/>
                    </a:ext>
                  </a:extLst>
                </p14:cNvPr>
                <p14:cNvContentPartPr/>
                <p14:nvPr/>
              </p14:nvContentPartPr>
              <p14:xfrm>
                <a:off x="9310715" y="916948"/>
                <a:ext cx="146880" cy="20160"/>
              </p14:xfrm>
            </p:contentPart>
          </mc:Choice>
          <mc:Fallback>
            <p:pic>
              <p:nvPicPr>
                <p:cNvPr id="96" name="Freihand 95">
                  <a:extLst>
                    <a:ext uri="{FF2B5EF4-FFF2-40B4-BE49-F238E27FC236}">
                      <a16:creationId xmlns:a16="http://schemas.microsoft.com/office/drawing/2014/main" id="{7F483B16-907D-D67E-86CD-0414FFFEB497}"/>
                    </a:ext>
                  </a:extLst>
                </p:cNvPr>
                <p:cNvPicPr/>
                <p:nvPr/>
              </p:nvPicPr>
              <p:blipFill>
                <a:blip r:embed="rId147"/>
                <a:stretch>
                  <a:fillRect/>
                </a:stretch>
              </p:blipFill>
              <p:spPr>
                <a:xfrm>
                  <a:off x="9301715" y="908308"/>
                  <a:ext cx="164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090609CA-58A2-594F-4795-FD868108775A}"/>
                    </a:ext>
                  </a:extLst>
                </p14:cNvPr>
                <p14:cNvContentPartPr/>
                <p14:nvPr/>
              </p14:nvContentPartPr>
              <p14:xfrm>
                <a:off x="9318275" y="989308"/>
                <a:ext cx="140400" cy="7920"/>
              </p14:xfrm>
            </p:contentPart>
          </mc:Choice>
          <mc:Fallback>
            <p:pic>
              <p:nvPicPr>
                <p:cNvPr id="97" name="Freihand 96">
                  <a:extLst>
                    <a:ext uri="{FF2B5EF4-FFF2-40B4-BE49-F238E27FC236}">
                      <a16:creationId xmlns:a16="http://schemas.microsoft.com/office/drawing/2014/main" id="{090609CA-58A2-594F-4795-FD868108775A}"/>
                    </a:ext>
                  </a:extLst>
                </p:cNvPr>
                <p:cNvPicPr/>
                <p:nvPr/>
              </p:nvPicPr>
              <p:blipFill>
                <a:blip r:embed="rId149"/>
                <a:stretch>
                  <a:fillRect/>
                </a:stretch>
              </p:blipFill>
              <p:spPr>
                <a:xfrm>
                  <a:off x="9309635" y="980308"/>
                  <a:ext cx="158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9" name="Freihand 98">
                  <a:extLst>
                    <a:ext uri="{FF2B5EF4-FFF2-40B4-BE49-F238E27FC236}">
                      <a16:creationId xmlns:a16="http://schemas.microsoft.com/office/drawing/2014/main" id="{013DB90F-4238-9E15-7D52-EF973FA6C725}"/>
                    </a:ext>
                  </a:extLst>
                </p14:cNvPr>
                <p14:cNvContentPartPr/>
                <p14:nvPr/>
              </p14:nvContentPartPr>
              <p14:xfrm>
                <a:off x="11459195" y="708868"/>
                <a:ext cx="199800" cy="16920"/>
              </p14:xfrm>
            </p:contentPart>
          </mc:Choice>
          <mc:Fallback>
            <p:pic>
              <p:nvPicPr>
                <p:cNvPr id="99" name="Freihand 98">
                  <a:extLst>
                    <a:ext uri="{FF2B5EF4-FFF2-40B4-BE49-F238E27FC236}">
                      <a16:creationId xmlns:a16="http://schemas.microsoft.com/office/drawing/2014/main" id="{013DB90F-4238-9E15-7D52-EF973FA6C725}"/>
                    </a:ext>
                  </a:extLst>
                </p:cNvPr>
                <p:cNvPicPr/>
                <p:nvPr/>
              </p:nvPicPr>
              <p:blipFill>
                <a:blip r:embed="rId151"/>
                <a:stretch>
                  <a:fillRect/>
                </a:stretch>
              </p:blipFill>
              <p:spPr>
                <a:xfrm>
                  <a:off x="11450195" y="699868"/>
                  <a:ext cx="217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0" name="Freihand 99">
                  <a:extLst>
                    <a:ext uri="{FF2B5EF4-FFF2-40B4-BE49-F238E27FC236}">
                      <a16:creationId xmlns:a16="http://schemas.microsoft.com/office/drawing/2014/main" id="{3C79C647-3FD3-6BC7-870B-77E2274156AD}"/>
                    </a:ext>
                  </a:extLst>
                </p14:cNvPr>
                <p14:cNvContentPartPr/>
                <p14:nvPr/>
              </p14:nvContentPartPr>
              <p14:xfrm>
                <a:off x="9572435" y="918748"/>
                <a:ext cx="118440" cy="84960"/>
              </p14:xfrm>
            </p:contentPart>
          </mc:Choice>
          <mc:Fallback>
            <p:pic>
              <p:nvPicPr>
                <p:cNvPr id="100" name="Freihand 99">
                  <a:extLst>
                    <a:ext uri="{FF2B5EF4-FFF2-40B4-BE49-F238E27FC236}">
                      <a16:creationId xmlns:a16="http://schemas.microsoft.com/office/drawing/2014/main" id="{3C79C647-3FD3-6BC7-870B-77E2274156AD}"/>
                    </a:ext>
                  </a:extLst>
                </p:cNvPr>
                <p:cNvPicPr/>
                <p:nvPr/>
              </p:nvPicPr>
              <p:blipFill>
                <a:blip r:embed="rId153"/>
                <a:stretch>
                  <a:fillRect/>
                </a:stretch>
              </p:blipFill>
              <p:spPr>
                <a:xfrm>
                  <a:off x="9563435" y="910108"/>
                  <a:ext cx="136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AB47E0FB-0237-7FBD-6A7C-ADFC86060074}"/>
                    </a:ext>
                  </a:extLst>
                </p14:cNvPr>
                <p14:cNvContentPartPr/>
                <p14:nvPr/>
              </p14:nvContentPartPr>
              <p14:xfrm>
                <a:off x="9663875" y="912628"/>
                <a:ext cx="65880" cy="154800"/>
              </p14:xfrm>
            </p:contentPart>
          </mc:Choice>
          <mc:Fallback>
            <p:pic>
              <p:nvPicPr>
                <p:cNvPr id="101" name="Freihand 100">
                  <a:extLst>
                    <a:ext uri="{FF2B5EF4-FFF2-40B4-BE49-F238E27FC236}">
                      <a16:creationId xmlns:a16="http://schemas.microsoft.com/office/drawing/2014/main" id="{AB47E0FB-0237-7FBD-6A7C-ADFC86060074}"/>
                    </a:ext>
                  </a:extLst>
                </p:cNvPr>
                <p:cNvPicPr/>
                <p:nvPr/>
              </p:nvPicPr>
              <p:blipFill>
                <a:blip r:embed="rId155"/>
                <a:stretch>
                  <a:fillRect/>
                </a:stretch>
              </p:blipFill>
              <p:spPr>
                <a:xfrm>
                  <a:off x="9654875" y="903988"/>
                  <a:ext cx="83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E29125C3-F341-B16D-9BFB-C4AD2D66D74A}"/>
                    </a:ext>
                  </a:extLst>
                </p14:cNvPr>
                <p14:cNvContentPartPr/>
                <p14:nvPr/>
              </p14:nvContentPartPr>
              <p14:xfrm>
                <a:off x="9856835" y="941428"/>
                <a:ext cx="117720" cy="28440"/>
              </p14:xfrm>
            </p:contentPart>
          </mc:Choice>
          <mc:Fallback>
            <p:pic>
              <p:nvPicPr>
                <p:cNvPr id="102" name="Freihand 101">
                  <a:extLst>
                    <a:ext uri="{FF2B5EF4-FFF2-40B4-BE49-F238E27FC236}">
                      <a16:creationId xmlns:a16="http://schemas.microsoft.com/office/drawing/2014/main" id="{E29125C3-F341-B16D-9BFB-C4AD2D66D74A}"/>
                    </a:ext>
                  </a:extLst>
                </p:cNvPr>
                <p:cNvPicPr/>
                <p:nvPr/>
              </p:nvPicPr>
              <p:blipFill>
                <a:blip r:embed="rId157"/>
                <a:stretch>
                  <a:fillRect/>
                </a:stretch>
              </p:blipFill>
              <p:spPr>
                <a:xfrm>
                  <a:off x="9847835" y="932428"/>
                  <a:ext cx="135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7A0B4723-B54B-0C0F-E905-4FAAC4782546}"/>
                    </a:ext>
                  </a:extLst>
                </p14:cNvPr>
                <p14:cNvContentPartPr/>
                <p14:nvPr/>
              </p14:nvContentPartPr>
              <p14:xfrm>
                <a:off x="10054835" y="887788"/>
                <a:ext cx="153360" cy="171000"/>
              </p14:xfrm>
            </p:contentPart>
          </mc:Choice>
          <mc:Fallback>
            <p:pic>
              <p:nvPicPr>
                <p:cNvPr id="103" name="Freihand 102">
                  <a:extLst>
                    <a:ext uri="{FF2B5EF4-FFF2-40B4-BE49-F238E27FC236}">
                      <a16:creationId xmlns:a16="http://schemas.microsoft.com/office/drawing/2014/main" id="{7A0B4723-B54B-0C0F-E905-4FAAC4782546}"/>
                    </a:ext>
                  </a:extLst>
                </p:cNvPr>
                <p:cNvPicPr/>
                <p:nvPr/>
              </p:nvPicPr>
              <p:blipFill>
                <a:blip r:embed="rId159"/>
                <a:stretch>
                  <a:fillRect/>
                </a:stretch>
              </p:blipFill>
              <p:spPr>
                <a:xfrm>
                  <a:off x="10045835" y="879148"/>
                  <a:ext cx="171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4" name="Freihand 103">
                  <a:extLst>
                    <a:ext uri="{FF2B5EF4-FFF2-40B4-BE49-F238E27FC236}">
                      <a16:creationId xmlns:a16="http://schemas.microsoft.com/office/drawing/2014/main" id="{47365247-A5F4-FC48-4D52-A2310A7DF280}"/>
                    </a:ext>
                  </a:extLst>
                </p14:cNvPr>
                <p14:cNvContentPartPr/>
                <p14:nvPr/>
              </p14:nvContentPartPr>
              <p14:xfrm>
                <a:off x="10278035" y="826228"/>
                <a:ext cx="192240" cy="194760"/>
              </p14:xfrm>
            </p:contentPart>
          </mc:Choice>
          <mc:Fallback>
            <p:pic>
              <p:nvPicPr>
                <p:cNvPr id="104" name="Freihand 103">
                  <a:extLst>
                    <a:ext uri="{FF2B5EF4-FFF2-40B4-BE49-F238E27FC236}">
                      <a16:creationId xmlns:a16="http://schemas.microsoft.com/office/drawing/2014/main" id="{47365247-A5F4-FC48-4D52-A2310A7DF280}"/>
                    </a:ext>
                  </a:extLst>
                </p:cNvPr>
                <p:cNvPicPr/>
                <p:nvPr/>
              </p:nvPicPr>
              <p:blipFill>
                <a:blip r:embed="rId161"/>
                <a:stretch>
                  <a:fillRect/>
                </a:stretch>
              </p:blipFill>
              <p:spPr>
                <a:xfrm>
                  <a:off x="10269035" y="817228"/>
                  <a:ext cx="209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5" name="Freihand 104">
                  <a:extLst>
                    <a:ext uri="{FF2B5EF4-FFF2-40B4-BE49-F238E27FC236}">
                      <a16:creationId xmlns:a16="http://schemas.microsoft.com/office/drawing/2014/main" id="{C9F1152A-27D3-3DA9-1AAA-1205FFA9FF84}"/>
                    </a:ext>
                  </a:extLst>
                </p14:cNvPr>
                <p14:cNvContentPartPr/>
                <p14:nvPr/>
              </p14:nvContentPartPr>
              <p14:xfrm>
                <a:off x="10501955" y="909388"/>
                <a:ext cx="154800" cy="163080"/>
              </p14:xfrm>
            </p:contentPart>
          </mc:Choice>
          <mc:Fallback>
            <p:pic>
              <p:nvPicPr>
                <p:cNvPr id="105" name="Freihand 104">
                  <a:extLst>
                    <a:ext uri="{FF2B5EF4-FFF2-40B4-BE49-F238E27FC236}">
                      <a16:creationId xmlns:a16="http://schemas.microsoft.com/office/drawing/2014/main" id="{C9F1152A-27D3-3DA9-1AAA-1205FFA9FF84}"/>
                    </a:ext>
                  </a:extLst>
                </p:cNvPr>
                <p:cNvPicPr/>
                <p:nvPr/>
              </p:nvPicPr>
              <p:blipFill>
                <a:blip r:embed="rId163"/>
                <a:stretch>
                  <a:fillRect/>
                </a:stretch>
              </p:blipFill>
              <p:spPr>
                <a:xfrm>
                  <a:off x="10493315" y="900388"/>
                  <a:ext cx="172440" cy="180720"/>
                </a:xfrm>
                <a:prstGeom prst="rect">
                  <a:avLst/>
                </a:prstGeom>
              </p:spPr>
            </p:pic>
          </mc:Fallback>
        </mc:AlternateContent>
      </p:grpSp>
      <p:grpSp>
        <p:nvGrpSpPr>
          <p:cNvPr id="116" name="Gruppieren 115">
            <a:extLst>
              <a:ext uri="{FF2B5EF4-FFF2-40B4-BE49-F238E27FC236}">
                <a16:creationId xmlns:a16="http://schemas.microsoft.com/office/drawing/2014/main" id="{75BEA3A2-25B3-1A22-E6CD-1BA6EDE4E94B}"/>
              </a:ext>
            </a:extLst>
          </p:cNvPr>
          <p:cNvGrpSpPr/>
          <p:nvPr/>
        </p:nvGrpSpPr>
        <p:grpSpPr>
          <a:xfrm>
            <a:off x="9326195" y="1228348"/>
            <a:ext cx="972720" cy="242280"/>
            <a:chOff x="9326195" y="1228348"/>
            <a:chExt cx="972720" cy="242280"/>
          </a:xfrm>
        </p:grpSpPr>
        <mc:AlternateContent xmlns:mc="http://schemas.openxmlformats.org/markup-compatibility/2006">
          <mc:Choice xmlns:p14="http://schemas.microsoft.com/office/powerpoint/2010/main" Requires="p14">
            <p:contentPart p14:bwMode="auto" r:id="rId164">
              <p14:nvContentPartPr>
                <p14:cNvPr id="107" name="Freihand 106">
                  <a:extLst>
                    <a:ext uri="{FF2B5EF4-FFF2-40B4-BE49-F238E27FC236}">
                      <a16:creationId xmlns:a16="http://schemas.microsoft.com/office/drawing/2014/main" id="{24064236-0199-E362-D270-8064AAE12715}"/>
                    </a:ext>
                  </a:extLst>
                </p14:cNvPr>
                <p14:cNvContentPartPr/>
                <p14:nvPr/>
              </p14:nvContentPartPr>
              <p14:xfrm>
                <a:off x="9338795" y="1285588"/>
                <a:ext cx="125280" cy="7560"/>
              </p14:xfrm>
            </p:contentPart>
          </mc:Choice>
          <mc:Fallback>
            <p:pic>
              <p:nvPicPr>
                <p:cNvPr id="107" name="Freihand 106">
                  <a:extLst>
                    <a:ext uri="{FF2B5EF4-FFF2-40B4-BE49-F238E27FC236}">
                      <a16:creationId xmlns:a16="http://schemas.microsoft.com/office/drawing/2014/main" id="{24064236-0199-E362-D270-8064AAE12715}"/>
                    </a:ext>
                  </a:extLst>
                </p:cNvPr>
                <p:cNvPicPr/>
                <p:nvPr/>
              </p:nvPicPr>
              <p:blipFill>
                <a:blip r:embed="rId165"/>
                <a:stretch>
                  <a:fillRect/>
                </a:stretch>
              </p:blipFill>
              <p:spPr>
                <a:xfrm>
                  <a:off x="9329795" y="1276948"/>
                  <a:ext cx="142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8" name="Freihand 107">
                  <a:extLst>
                    <a:ext uri="{FF2B5EF4-FFF2-40B4-BE49-F238E27FC236}">
                      <a16:creationId xmlns:a16="http://schemas.microsoft.com/office/drawing/2014/main" id="{E9D61C20-6230-74F7-239C-B113C5D3F3BB}"/>
                    </a:ext>
                  </a:extLst>
                </p14:cNvPr>
                <p14:cNvContentPartPr/>
                <p14:nvPr/>
              </p14:nvContentPartPr>
              <p14:xfrm>
                <a:off x="9326195" y="1327708"/>
                <a:ext cx="142920" cy="23040"/>
              </p14:xfrm>
            </p:contentPart>
          </mc:Choice>
          <mc:Fallback>
            <p:pic>
              <p:nvPicPr>
                <p:cNvPr id="108" name="Freihand 107">
                  <a:extLst>
                    <a:ext uri="{FF2B5EF4-FFF2-40B4-BE49-F238E27FC236}">
                      <a16:creationId xmlns:a16="http://schemas.microsoft.com/office/drawing/2014/main" id="{E9D61C20-6230-74F7-239C-B113C5D3F3BB}"/>
                    </a:ext>
                  </a:extLst>
                </p:cNvPr>
                <p:cNvPicPr/>
                <p:nvPr/>
              </p:nvPicPr>
              <p:blipFill>
                <a:blip r:embed="rId167"/>
                <a:stretch>
                  <a:fillRect/>
                </a:stretch>
              </p:blipFill>
              <p:spPr>
                <a:xfrm>
                  <a:off x="9317195" y="1318708"/>
                  <a:ext cx="160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Freihand 109">
                  <a:extLst>
                    <a:ext uri="{FF2B5EF4-FFF2-40B4-BE49-F238E27FC236}">
                      <a16:creationId xmlns:a16="http://schemas.microsoft.com/office/drawing/2014/main" id="{F2E00A8C-CF3F-5998-B653-B8F18B8D95D3}"/>
                    </a:ext>
                  </a:extLst>
                </p14:cNvPr>
                <p14:cNvContentPartPr/>
                <p14:nvPr/>
              </p14:nvContentPartPr>
              <p14:xfrm>
                <a:off x="9650195" y="1263988"/>
                <a:ext cx="99000" cy="59760"/>
              </p14:xfrm>
            </p:contentPart>
          </mc:Choice>
          <mc:Fallback>
            <p:pic>
              <p:nvPicPr>
                <p:cNvPr id="110" name="Freihand 109">
                  <a:extLst>
                    <a:ext uri="{FF2B5EF4-FFF2-40B4-BE49-F238E27FC236}">
                      <a16:creationId xmlns:a16="http://schemas.microsoft.com/office/drawing/2014/main" id="{F2E00A8C-CF3F-5998-B653-B8F18B8D95D3}"/>
                    </a:ext>
                  </a:extLst>
                </p:cNvPr>
                <p:cNvPicPr/>
                <p:nvPr/>
              </p:nvPicPr>
              <p:blipFill>
                <a:blip r:embed="rId169"/>
                <a:stretch>
                  <a:fillRect/>
                </a:stretch>
              </p:blipFill>
              <p:spPr>
                <a:xfrm>
                  <a:off x="9641195" y="1254988"/>
                  <a:ext cx="116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Freihand 110">
                  <a:extLst>
                    <a:ext uri="{FF2B5EF4-FFF2-40B4-BE49-F238E27FC236}">
                      <a16:creationId xmlns:a16="http://schemas.microsoft.com/office/drawing/2014/main" id="{FBE76C2B-9839-4FAC-ADD0-2147EBF83203}"/>
                    </a:ext>
                  </a:extLst>
                </p14:cNvPr>
                <p14:cNvContentPartPr/>
                <p14:nvPr/>
              </p14:nvContentPartPr>
              <p14:xfrm>
                <a:off x="9790955" y="1322668"/>
                <a:ext cx="25560" cy="84240"/>
              </p14:xfrm>
            </p:contentPart>
          </mc:Choice>
          <mc:Fallback>
            <p:pic>
              <p:nvPicPr>
                <p:cNvPr id="111" name="Freihand 110">
                  <a:extLst>
                    <a:ext uri="{FF2B5EF4-FFF2-40B4-BE49-F238E27FC236}">
                      <a16:creationId xmlns:a16="http://schemas.microsoft.com/office/drawing/2014/main" id="{FBE76C2B-9839-4FAC-ADD0-2147EBF83203}"/>
                    </a:ext>
                  </a:extLst>
                </p:cNvPr>
                <p:cNvPicPr/>
                <p:nvPr/>
              </p:nvPicPr>
              <p:blipFill>
                <a:blip r:embed="rId171"/>
                <a:stretch>
                  <a:fillRect/>
                </a:stretch>
              </p:blipFill>
              <p:spPr>
                <a:xfrm>
                  <a:off x="9782315" y="1313668"/>
                  <a:ext cx="43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BC093A05-F153-6159-6849-FDAF12247CCC}"/>
                    </a:ext>
                  </a:extLst>
                </p14:cNvPr>
                <p14:cNvContentPartPr/>
                <p14:nvPr/>
              </p14:nvContentPartPr>
              <p14:xfrm>
                <a:off x="9928475" y="1255708"/>
                <a:ext cx="80280" cy="77760"/>
              </p14:xfrm>
            </p:contentPart>
          </mc:Choice>
          <mc:Fallback>
            <p:pic>
              <p:nvPicPr>
                <p:cNvPr id="112" name="Freihand 111">
                  <a:extLst>
                    <a:ext uri="{FF2B5EF4-FFF2-40B4-BE49-F238E27FC236}">
                      <a16:creationId xmlns:a16="http://schemas.microsoft.com/office/drawing/2014/main" id="{BC093A05-F153-6159-6849-FDAF12247CCC}"/>
                    </a:ext>
                  </a:extLst>
                </p:cNvPr>
                <p:cNvPicPr/>
                <p:nvPr/>
              </p:nvPicPr>
              <p:blipFill>
                <a:blip r:embed="rId173"/>
                <a:stretch>
                  <a:fillRect/>
                </a:stretch>
              </p:blipFill>
              <p:spPr>
                <a:xfrm>
                  <a:off x="9919835" y="1247068"/>
                  <a:ext cx="97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4" name="Freihand 113">
                  <a:extLst>
                    <a:ext uri="{FF2B5EF4-FFF2-40B4-BE49-F238E27FC236}">
                      <a16:creationId xmlns:a16="http://schemas.microsoft.com/office/drawing/2014/main" id="{B64369F2-45F6-FE1D-8140-DE7E3206EFB8}"/>
                    </a:ext>
                  </a:extLst>
                </p14:cNvPr>
                <p14:cNvContentPartPr/>
                <p14:nvPr/>
              </p14:nvContentPartPr>
              <p14:xfrm>
                <a:off x="10178675" y="1267948"/>
                <a:ext cx="93600" cy="45000"/>
              </p14:xfrm>
            </p:contentPart>
          </mc:Choice>
          <mc:Fallback>
            <p:pic>
              <p:nvPicPr>
                <p:cNvPr id="114" name="Freihand 113">
                  <a:extLst>
                    <a:ext uri="{FF2B5EF4-FFF2-40B4-BE49-F238E27FC236}">
                      <a16:creationId xmlns:a16="http://schemas.microsoft.com/office/drawing/2014/main" id="{B64369F2-45F6-FE1D-8140-DE7E3206EFB8}"/>
                    </a:ext>
                  </a:extLst>
                </p:cNvPr>
                <p:cNvPicPr/>
                <p:nvPr/>
              </p:nvPicPr>
              <p:blipFill>
                <a:blip r:embed="rId175"/>
                <a:stretch>
                  <a:fillRect/>
                </a:stretch>
              </p:blipFill>
              <p:spPr>
                <a:xfrm>
                  <a:off x="10169675" y="1259308"/>
                  <a:ext cx="111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5" name="Freihand 114">
                  <a:extLst>
                    <a:ext uri="{FF2B5EF4-FFF2-40B4-BE49-F238E27FC236}">
                      <a16:creationId xmlns:a16="http://schemas.microsoft.com/office/drawing/2014/main" id="{75CEA677-43DF-C390-32E9-6C2F49EB4548}"/>
                    </a:ext>
                  </a:extLst>
                </p14:cNvPr>
                <p14:cNvContentPartPr/>
                <p14:nvPr/>
              </p14:nvContentPartPr>
              <p14:xfrm>
                <a:off x="10218275" y="1228348"/>
                <a:ext cx="80640" cy="242280"/>
              </p14:xfrm>
            </p:contentPart>
          </mc:Choice>
          <mc:Fallback>
            <p:pic>
              <p:nvPicPr>
                <p:cNvPr id="115" name="Freihand 114">
                  <a:extLst>
                    <a:ext uri="{FF2B5EF4-FFF2-40B4-BE49-F238E27FC236}">
                      <a16:creationId xmlns:a16="http://schemas.microsoft.com/office/drawing/2014/main" id="{75CEA677-43DF-C390-32E9-6C2F49EB4548}"/>
                    </a:ext>
                  </a:extLst>
                </p:cNvPr>
                <p:cNvPicPr/>
                <p:nvPr/>
              </p:nvPicPr>
              <p:blipFill>
                <a:blip r:embed="rId177"/>
                <a:stretch>
                  <a:fillRect/>
                </a:stretch>
              </p:blipFill>
              <p:spPr>
                <a:xfrm>
                  <a:off x="10209275" y="1219708"/>
                  <a:ext cx="98280" cy="259920"/>
                </a:xfrm>
                <a:prstGeom prst="rect">
                  <a:avLst/>
                </a:prstGeom>
              </p:spPr>
            </p:pic>
          </mc:Fallback>
        </mc:AlternateContent>
      </p:grpSp>
      <p:grpSp>
        <p:nvGrpSpPr>
          <p:cNvPr id="120" name="Gruppieren 119">
            <a:extLst>
              <a:ext uri="{FF2B5EF4-FFF2-40B4-BE49-F238E27FC236}">
                <a16:creationId xmlns:a16="http://schemas.microsoft.com/office/drawing/2014/main" id="{7E54478A-2455-3526-BE12-603326F0EADF}"/>
              </a:ext>
            </a:extLst>
          </p:cNvPr>
          <p:cNvGrpSpPr/>
          <p:nvPr/>
        </p:nvGrpSpPr>
        <p:grpSpPr>
          <a:xfrm>
            <a:off x="10715075" y="1099468"/>
            <a:ext cx="457920" cy="230760"/>
            <a:chOff x="10715075" y="1099468"/>
            <a:chExt cx="457920" cy="230760"/>
          </a:xfrm>
        </p:grpSpPr>
        <mc:AlternateContent xmlns:mc="http://schemas.openxmlformats.org/markup-compatibility/2006">
          <mc:Choice xmlns:p14="http://schemas.microsoft.com/office/powerpoint/2010/main" Requires="p14">
            <p:contentPart p14:bwMode="auto" r:id="rId178">
              <p14:nvContentPartPr>
                <p14:cNvPr id="117" name="Freihand 116">
                  <a:extLst>
                    <a:ext uri="{FF2B5EF4-FFF2-40B4-BE49-F238E27FC236}">
                      <a16:creationId xmlns:a16="http://schemas.microsoft.com/office/drawing/2014/main" id="{F0F333D2-E3FD-FEB7-806A-F0C59AD5AFBD}"/>
                    </a:ext>
                  </a:extLst>
                </p14:cNvPr>
                <p14:cNvContentPartPr/>
                <p14:nvPr/>
              </p14:nvContentPartPr>
              <p14:xfrm>
                <a:off x="10715075" y="1128268"/>
                <a:ext cx="21240" cy="201960"/>
              </p14:xfrm>
            </p:contentPart>
          </mc:Choice>
          <mc:Fallback>
            <p:pic>
              <p:nvPicPr>
                <p:cNvPr id="117" name="Freihand 116">
                  <a:extLst>
                    <a:ext uri="{FF2B5EF4-FFF2-40B4-BE49-F238E27FC236}">
                      <a16:creationId xmlns:a16="http://schemas.microsoft.com/office/drawing/2014/main" id="{F0F333D2-E3FD-FEB7-806A-F0C59AD5AFBD}"/>
                    </a:ext>
                  </a:extLst>
                </p:cNvPr>
                <p:cNvPicPr/>
                <p:nvPr/>
              </p:nvPicPr>
              <p:blipFill>
                <a:blip r:embed="rId179"/>
                <a:stretch>
                  <a:fillRect/>
                </a:stretch>
              </p:blipFill>
              <p:spPr>
                <a:xfrm>
                  <a:off x="10706435" y="1119268"/>
                  <a:ext cx="38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8" name="Freihand 117">
                  <a:extLst>
                    <a:ext uri="{FF2B5EF4-FFF2-40B4-BE49-F238E27FC236}">
                      <a16:creationId xmlns:a16="http://schemas.microsoft.com/office/drawing/2014/main" id="{4EF90C21-36A9-4026-121B-A46EDE2F42FA}"/>
                    </a:ext>
                  </a:extLst>
                </p14:cNvPr>
                <p14:cNvContentPartPr/>
                <p14:nvPr/>
              </p14:nvContentPartPr>
              <p14:xfrm>
                <a:off x="10847555" y="1254268"/>
                <a:ext cx="25200" cy="30240"/>
              </p14:xfrm>
            </p:contentPart>
          </mc:Choice>
          <mc:Fallback>
            <p:pic>
              <p:nvPicPr>
                <p:cNvPr id="118" name="Freihand 117">
                  <a:extLst>
                    <a:ext uri="{FF2B5EF4-FFF2-40B4-BE49-F238E27FC236}">
                      <a16:creationId xmlns:a16="http://schemas.microsoft.com/office/drawing/2014/main" id="{4EF90C21-36A9-4026-121B-A46EDE2F42FA}"/>
                    </a:ext>
                  </a:extLst>
                </p:cNvPr>
                <p:cNvPicPr/>
                <p:nvPr/>
              </p:nvPicPr>
              <p:blipFill>
                <a:blip r:embed="rId181"/>
                <a:stretch>
                  <a:fillRect/>
                </a:stretch>
              </p:blipFill>
              <p:spPr>
                <a:xfrm>
                  <a:off x="10838555" y="1245628"/>
                  <a:ext cx="42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9" name="Freihand 118">
                  <a:extLst>
                    <a:ext uri="{FF2B5EF4-FFF2-40B4-BE49-F238E27FC236}">
                      <a16:creationId xmlns:a16="http://schemas.microsoft.com/office/drawing/2014/main" id="{57DADE13-F5C5-0990-E94E-DE5E70D54CE5}"/>
                    </a:ext>
                  </a:extLst>
                </p14:cNvPr>
                <p14:cNvContentPartPr/>
                <p14:nvPr/>
              </p14:nvContentPartPr>
              <p14:xfrm>
                <a:off x="11003075" y="1099468"/>
                <a:ext cx="169920" cy="218880"/>
              </p14:xfrm>
            </p:contentPart>
          </mc:Choice>
          <mc:Fallback>
            <p:pic>
              <p:nvPicPr>
                <p:cNvPr id="119" name="Freihand 118">
                  <a:extLst>
                    <a:ext uri="{FF2B5EF4-FFF2-40B4-BE49-F238E27FC236}">
                      <a16:creationId xmlns:a16="http://schemas.microsoft.com/office/drawing/2014/main" id="{57DADE13-F5C5-0990-E94E-DE5E70D54CE5}"/>
                    </a:ext>
                  </a:extLst>
                </p:cNvPr>
                <p:cNvPicPr/>
                <p:nvPr/>
              </p:nvPicPr>
              <p:blipFill>
                <a:blip r:embed="rId183"/>
                <a:stretch>
                  <a:fillRect/>
                </a:stretch>
              </p:blipFill>
              <p:spPr>
                <a:xfrm>
                  <a:off x="10994435" y="1090828"/>
                  <a:ext cx="187560" cy="236520"/>
                </a:xfrm>
                <a:prstGeom prst="rect">
                  <a:avLst/>
                </a:prstGeom>
              </p:spPr>
            </p:pic>
          </mc:Fallback>
        </mc:AlternateContent>
      </p:grpSp>
      <p:grpSp>
        <p:nvGrpSpPr>
          <p:cNvPr id="124" name="Gruppieren 123">
            <a:extLst>
              <a:ext uri="{FF2B5EF4-FFF2-40B4-BE49-F238E27FC236}">
                <a16:creationId xmlns:a16="http://schemas.microsoft.com/office/drawing/2014/main" id="{8E87D4D6-CC7C-CB1C-2C97-08DE2EB730DB}"/>
              </a:ext>
            </a:extLst>
          </p:cNvPr>
          <p:cNvGrpSpPr/>
          <p:nvPr/>
        </p:nvGrpSpPr>
        <p:grpSpPr>
          <a:xfrm>
            <a:off x="7082315" y="1642708"/>
            <a:ext cx="219600" cy="136440"/>
            <a:chOff x="7082315" y="1642708"/>
            <a:chExt cx="219600" cy="136440"/>
          </a:xfrm>
        </p:grpSpPr>
        <mc:AlternateContent xmlns:mc="http://schemas.openxmlformats.org/markup-compatibility/2006">
          <mc:Choice xmlns:p14="http://schemas.microsoft.com/office/powerpoint/2010/main" Requires="p14">
            <p:contentPart p14:bwMode="auto" r:id="rId184">
              <p14:nvContentPartPr>
                <p14:cNvPr id="121" name="Freihand 120">
                  <a:extLst>
                    <a:ext uri="{FF2B5EF4-FFF2-40B4-BE49-F238E27FC236}">
                      <a16:creationId xmlns:a16="http://schemas.microsoft.com/office/drawing/2014/main" id="{0409CE51-8933-048D-F4EA-85794BC948B9}"/>
                    </a:ext>
                  </a:extLst>
                </p14:cNvPr>
                <p14:cNvContentPartPr/>
                <p14:nvPr/>
              </p14:nvContentPartPr>
              <p14:xfrm>
                <a:off x="7084475" y="1704628"/>
                <a:ext cx="107280" cy="19800"/>
              </p14:xfrm>
            </p:contentPart>
          </mc:Choice>
          <mc:Fallback>
            <p:pic>
              <p:nvPicPr>
                <p:cNvPr id="121" name="Freihand 120">
                  <a:extLst>
                    <a:ext uri="{FF2B5EF4-FFF2-40B4-BE49-F238E27FC236}">
                      <a16:creationId xmlns:a16="http://schemas.microsoft.com/office/drawing/2014/main" id="{0409CE51-8933-048D-F4EA-85794BC948B9}"/>
                    </a:ext>
                  </a:extLst>
                </p:cNvPr>
                <p:cNvPicPr/>
                <p:nvPr/>
              </p:nvPicPr>
              <p:blipFill>
                <a:blip r:embed="rId185"/>
                <a:stretch>
                  <a:fillRect/>
                </a:stretch>
              </p:blipFill>
              <p:spPr>
                <a:xfrm>
                  <a:off x="7075475" y="1695628"/>
                  <a:ext cx="124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2" name="Freihand 121">
                  <a:extLst>
                    <a:ext uri="{FF2B5EF4-FFF2-40B4-BE49-F238E27FC236}">
                      <a16:creationId xmlns:a16="http://schemas.microsoft.com/office/drawing/2014/main" id="{23D7C262-2947-7459-C7BB-DE322177FA01}"/>
                    </a:ext>
                  </a:extLst>
                </p14:cNvPr>
                <p14:cNvContentPartPr/>
                <p14:nvPr/>
              </p14:nvContentPartPr>
              <p14:xfrm>
                <a:off x="7082315" y="1749628"/>
                <a:ext cx="93600" cy="11520"/>
              </p14:xfrm>
            </p:contentPart>
          </mc:Choice>
          <mc:Fallback>
            <p:pic>
              <p:nvPicPr>
                <p:cNvPr id="122" name="Freihand 121">
                  <a:extLst>
                    <a:ext uri="{FF2B5EF4-FFF2-40B4-BE49-F238E27FC236}">
                      <a16:creationId xmlns:a16="http://schemas.microsoft.com/office/drawing/2014/main" id="{23D7C262-2947-7459-C7BB-DE322177FA01}"/>
                    </a:ext>
                  </a:extLst>
                </p:cNvPr>
                <p:cNvPicPr/>
                <p:nvPr/>
              </p:nvPicPr>
              <p:blipFill>
                <a:blip r:embed="rId187"/>
                <a:stretch>
                  <a:fillRect/>
                </a:stretch>
              </p:blipFill>
              <p:spPr>
                <a:xfrm>
                  <a:off x="7073315" y="1740988"/>
                  <a:ext cx="111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3" name="Freihand 122">
                  <a:extLst>
                    <a:ext uri="{FF2B5EF4-FFF2-40B4-BE49-F238E27FC236}">
                      <a16:creationId xmlns:a16="http://schemas.microsoft.com/office/drawing/2014/main" id="{772108B2-A5C5-5E48-89EC-624B2CAC5C41}"/>
                    </a:ext>
                  </a:extLst>
                </p14:cNvPr>
                <p14:cNvContentPartPr/>
                <p14:nvPr/>
              </p14:nvContentPartPr>
              <p14:xfrm>
                <a:off x="7225595" y="1642708"/>
                <a:ext cx="76320" cy="136440"/>
              </p14:xfrm>
            </p:contentPart>
          </mc:Choice>
          <mc:Fallback>
            <p:pic>
              <p:nvPicPr>
                <p:cNvPr id="123" name="Freihand 122">
                  <a:extLst>
                    <a:ext uri="{FF2B5EF4-FFF2-40B4-BE49-F238E27FC236}">
                      <a16:creationId xmlns:a16="http://schemas.microsoft.com/office/drawing/2014/main" id="{772108B2-A5C5-5E48-89EC-624B2CAC5C41}"/>
                    </a:ext>
                  </a:extLst>
                </p:cNvPr>
                <p:cNvPicPr/>
                <p:nvPr/>
              </p:nvPicPr>
              <p:blipFill>
                <a:blip r:embed="rId189"/>
                <a:stretch>
                  <a:fillRect/>
                </a:stretch>
              </p:blipFill>
              <p:spPr>
                <a:xfrm>
                  <a:off x="7216595" y="1633708"/>
                  <a:ext cx="93960" cy="154080"/>
                </a:xfrm>
                <a:prstGeom prst="rect">
                  <a:avLst/>
                </a:prstGeom>
              </p:spPr>
            </p:pic>
          </mc:Fallback>
        </mc:AlternateContent>
      </p:grpSp>
      <p:grpSp>
        <p:nvGrpSpPr>
          <p:cNvPr id="138" name="Gruppieren 137">
            <a:extLst>
              <a:ext uri="{FF2B5EF4-FFF2-40B4-BE49-F238E27FC236}">
                <a16:creationId xmlns:a16="http://schemas.microsoft.com/office/drawing/2014/main" id="{19ADD7AE-57DD-5594-0160-7D5363C4128C}"/>
              </a:ext>
            </a:extLst>
          </p:cNvPr>
          <p:cNvGrpSpPr/>
          <p:nvPr/>
        </p:nvGrpSpPr>
        <p:grpSpPr>
          <a:xfrm>
            <a:off x="7572635" y="1562788"/>
            <a:ext cx="727920" cy="209520"/>
            <a:chOff x="7572635" y="1562788"/>
            <a:chExt cx="727920" cy="209520"/>
          </a:xfrm>
        </p:grpSpPr>
        <mc:AlternateContent xmlns:mc="http://schemas.openxmlformats.org/markup-compatibility/2006">
          <mc:Choice xmlns:p14="http://schemas.microsoft.com/office/powerpoint/2010/main" Requires="p14">
            <p:contentPart p14:bwMode="auto" r:id="rId190">
              <p14:nvContentPartPr>
                <p14:cNvPr id="125" name="Freihand 124">
                  <a:extLst>
                    <a:ext uri="{FF2B5EF4-FFF2-40B4-BE49-F238E27FC236}">
                      <a16:creationId xmlns:a16="http://schemas.microsoft.com/office/drawing/2014/main" id="{B2B5A3C6-E8CA-02C9-8098-6F2A8F06C12B}"/>
                    </a:ext>
                  </a:extLst>
                </p14:cNvPr>
                <p14:cNvContentPartPr/>
                <p14:nvPr/>
              </p14:nvContentPartPr>
              <p14:xfrm>
                <a:off x="7572635" y="1584028"/>
                <a:ext cx="100080" cy="188280"/>
              </p14:xfrm>
            </p:contentPart>
          </mc:Choice>
          <mc:Fallback>
            <p:pic>
              <p:nvPicPr>
                <p:cNvPr id="125" name="Freihand 124">
                  <a:extLst>
                    <a:ext uri="{FF2B5EF4-FFF2-40B4-BE49-F238E27FC236}">
                      <a16:creationId xmlns:a16="http://schemas.microsoft.com/office/drawing/2014/main" id="{B2B5A3C6-E8CA-02C9-8098-6F2A8F06C12B}"/>
                    </a:ext>
                  </a:extLst>
                </p:cNvPr>
                <p:cNvPicPr/>
                <p:nvPr/>
              </p:nvPicPr>
              <p:blipFill>
                <a:blip r:embed="rId191"/>
                <a:stretch>
                  <a:fillRect/>
                </a:stretch>
              </p:blipFill>
              <p:spPr>
                <a:xfrm>
                  <a:off x="7563635" y="1575388"/>
                  <a:ext cx="117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Freihand 125">
                  <a:extLst>
                    <a:ext uri="{FF2B5EF4-FFF2-40B4-BE49-F238E27FC236}">
                      <a16:creationId xmlns:a16="http://schemas.microsoft.com/office/drawing/2014/main" id="{4B58A92A-9F92-EE7B-F245-A2FC682188CC}"/>
                    </a:ext>
                  </a:extLst>
                </p14:cNvPr>
                <p14:cNvContentPartPr/>
                <p14:nvPr/>
              </p14:nvContentPartPr>
              <p14:xfrm>
                <a:off x="7632035" y="1566748"/>
                <a:ext cx="132480" cy="11520"/>
              </p14:xfrm>
            </p:contentPart>
          </mc:Choice>
          <mc:Fallback>
            <p:pic>
              <p:nvPicPr>
                <p:cNvPr id="126" name="Freihand 125">
                  <a:extLst>
                    <a:ext uri="{FF2B5EF4-FFF2-40B4-BE49-F238E27FC236}">
                      <a16:creationId xmlns:a16="http://schemas.microsoft.com/office/drawing/2014/main" id="{4B58A92A-9F92-EE7B-F245-A2FC682188CC}"/>
                    </a:ext>
                  </a:extLst>
                </p:cNvPr>
                <p:cNvPicPr/>
                <p:nvPr/>
              </p:nvPicPr>
              <p:blipFill>
                <a:blip r:embed="rId193"/>
                <a:stretch>
                  <a:fillRect/>
                </a:stretch>
              </p:blipFill>
              <p:spPr>
                <a:xfrm>
                  <a:off x="7623395" y="1558108"/>
                  <a:ext cx="150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7" name="Freihand 126">
                  <a:extLst>
                    <a:ext uri="{FF2B5EF4-FFF2-40B4-BE49-F238E27FC236}">
                      <a16:creationId xmlns:a16="http://schemas.microsoft.com/office/drawing/2014/main" id="{B7474DC7-E008-C371-E46D-FCBC659B1E29}"/>
                    </a:ext>
                  </a:extLst>
                </p14:cNvPr>
                <p14:cNvContentPartPr/>
                <p14:nvPr/>
              </p14:nvContentPartPr>
              <p14:xfrm>
                <a:off x="7763795" y="1562788"/>
                <a:ext cx="285840" cy="149760"/>
              </p14:xfrm>
            </p:contentPart>
          </mc:Choice>
          <mc:Fallback>
            <p:pic>
              <p:nvPicPr>
                <p:cNvPr id="127" name="Freihand 126">
                  <a:extLst>
                    <a:ext uri="{FF2B5EF4-FFF2-40B4-BE49-F238E27FC236}">
                      <a16:creationId xmlns:a16="http://schemas.microsoft.com/office/drawing/2014/main" id="{B7474DC7-E008-C371-E46D-FCBC659B1E29}"/>
                    </a:ext>
                  </a:extLst>
                </p:cNvPr>
                <p:cNvPicPr/>
                <p:nvPr/>
              </p:nvPicPr>
              <p:blipFill>
                <a:blip r:embed="rId195"/>
                <a:stretch>
                  <a:fillRect/>
                </a:stretch>
              </p:blipFill>
              <p:spPr>
                <a:xfrm>
                  <a:off x="7754795" y="1554148"/>
                  <a:ext cx="303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8" name="Freihand 127">
                  <a:extLst>
                    <a:ext uri="{FF2B5EF4-FFF2-40B4-BE49-F238E27FC236}">
                      <a16:creationId xmlns:a16="http://schemas.microsoft.com/office/drawing/2014/main" id="{39BD3CB6-1EC1-FC71-FFFC-5C042A6013C7}"/>
                    </a:ext>
                  </a:extLst>
                </p14:cNvPr>
                <p14:cNvContentPartPr/>
                <p14:nvPr/>
              </p14:nvContentPartPr>
              <p14:xfrm>
                <a:off x="8209115" y="1635508"/>
                <a:ext cx="91440" cy="33480"/>
              </p14:xfrm>
            </p:contentPart>
          </mc:Choice>
          <mc:Fallback>
            <p:pic>
              <p:nvPicPr>
                <p:cNvPr id="128" name="Freihand 127">
                  <a:extLst>
                    <a:ext uri="{FF2B5EF4-FFF2-40B4-BE49-F238E27FC236}">
                      <a16:creationId xmlns:a16="http://schemas.microsoft.com/office/drawing/2014/main" id="{39BD3CB6-1EC1-FC71-FFFC-5C042A6013C7}"/>
                    </a:ext>
                  </a:extLst>
                </p:cNvPr>
                <p:cNvPicPr/>
                <p:nvPr/>
              </p:nvPicPr>
              <p:blipFill>
                <a:blip r:embed="rId197"/>
                <a:stretch>
                  <a:fillRect/>
                </a:stretch>
              </p:blipFill>
              <p:spPr>
                <a:xfrm>
                  <a:off x="8200115" y="1626868"/>
                  <a:ext cx="109080" cy="51120"/>
                </a:xfrm>
                <a:prstGeom prst="rect">
                  <a:avLst/>
                </a:prstGeom>
              </p:spPr>
            </p:pic>
          </mc:Fallback>
        </mc:AlternateContent>
      </p:grpSp>
      <p:grpSp>
        <p:nvGrpSpPr>
          <p:cNvPr id="137" name="Gruppieren 136">
            <a:extLst>
              <a:ext uri="{FF2B5EF4-FFF2-40B4-BE49-F238E27FC236}">
                <a16:creationId xmlns:a16="http://schemas.microsoft.com/office/drawing/2014/main" id="{BBC13F6B-78A0-FDED-6E3F-C72B9DB04F2B}"/>
              </a:ext>
            </a:extLst>
          </p:cNvPr>
          <p:cNvGrpSpPr/>
          <p:nvPr/>
        </p:nvGrpSpPr>
        <p:grpSpPr>
          <a:xfrm>
            <a:off x="8502155" y="1521028"/>
            <a:ext cx="1274760" cy="278280"/>
            <a:chOff x="8502155" y="1521028"/>
            <a:chExt cx="1274760" cy="278280"/>
          </a:xfrm>
        </p:grpSpPr>
        <mc:AlternateContent xmlns:mc="http://schemas.openxmlformats.org/markup-compatibility/2006">
          <mc:Choice xmlns:p14="http://schemas.microsoft.com/office/powerpoint/2010/main" Requires="p14">
            <p:contentPart p14:bwMode="auto" r:id="rId198">
              <p14:nvContentPartPr>
                <p14:cNvPr id="129" name="Freihand 128">
                  <a:extLst>
                    <a:ext uri="{FF2B5EF4-FFF2-40B4-BE49-F238E27FC236}">
                      <a16:creationId xmlns:a16="http://schemas.microsoft.com/office/drawing/2014/main" id="{1E494595-DD8A-9BE9-4058-23BB097AA349}"/>
                    </a:ext>
                  </a:extLst>
                </p14:cNvPr>
                <p14:cNvContentPartPr/>
                <p14:nvPr/>
              </p14:nvContentPartPr>
              <p14:xfrm>
                <a:off x="8502155" y="1527868"/>
                <a:ext cx="45720" cy="225360"/>
              </p14:xfrm>
            </p:contentPart>
          </mc:Choice>
          <mc:Fallback>
            <p:pic>
              <p:nvPicPr>
                <p:cNvPr id="129" name="Freihand 128">
                  <a:extLst>
                    <a:ext uri="{FF2B5EF4-FFF2-40B4-BE49-F238E27FC236}">
                      <a16:creationId xmlns:a16="http://schemas.microsoft.com/office/drawing/2014/main" id="{1E494595-DD8A-9BE9-4058-23BB097AA349}"/>
                    </a:ext>
                  </a:extLst>
                </p:cNvPr>
                <p:cNvPicPr/>
                <p:nvPr/>
              </p:nvPicPr>
              <p:blipFill>
                <a:blip r:embed="rId199"/>
                <a:stretch>
                  <a:fillRect/>
                </a:stretch>
              </p:blipFill>
              <p:spPr>
                <a:xfrm>
                  <a:off x="8493515" y="1519228"/>
                  <a:ext cx="633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0" name="Freihand 129">
                  <a:extLst>
                    <a:ext uri="{FF2B5EF4-FFF2-40B4-BE49-F238E27FC236}">
                      <a16:creationId xmlns:a16="http://schemas.microsoft.com/office/drawing/2014/main" id="{56B73EB2-7AC8-1B80-37BA-4BE126D9EFAE}"/>
                    </a:ext>
                  </a:extLst>
                </p14:cNvPr>
                <p14:cNvContentPartPr/>
                <p14:nvPr/>
              </p14:nvContentPartPr>
              <p14:xfrm>
                <a:off x="8614115" y="1539748"/>
                <a:ext cx="96840" cy="160560"/>
              </p14:xfrm>
            </p:contentPart>
          </mc:Choice>
          <mc:Fallback>
            <p:pic>
              <p:nvPicPr>
                <p:cNvPr id="130" name="Freihand 129">
                  <a:extLst>
                    <a:ext uri="{FF2B5EF4-FFF2-40B4-BE49-F238E27FC236}">
                      <a16:creationId xmlns:a16="http://schemas.microsoft.com/office/drawing/2014/main" id="{56B73EB2-7AC8-1B80-37BA-4BE126D9EFAE}"/>
                    </a:ext>
                  </a:extLst>
                </p:cNvPr>
                <p:cNvPicPr/>
                <p:nvPr/>
              </p:nvPicPr>
              <p:blipFill>
                <a:blip r:embed="rId201"/>
                <a:stretch>
                  <a:fillRect/>
                </a:stretch>
              </p:blipFill>
              <p:spPr>
                <a:xfrm>
                  <a:off x="8605115" y="1531108"/>
                  <a:ext cx="114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1" name="Freihand 130">
                  <a:extLst>
                    <a:ext uri="{FF2B5EF4-FFF2-40B4-BE49-F238E27FC236}">
                      <a16:creationId xmlns:a16="http://schemas.microsoft.com/office/drawing/2014/main" id="{7794D1BE-EABD-061B-022A-C5EF24A78CDC}"/>
                    </a:ext>
                  </a:extLst>
                </p14:cNvPr>
                <p14:cNvContentPartPr/>
                <p14:nvPr/>
              </p14:nvContentPartPr>
              <p14:xfrm>
                <a:off x="8690795" y="1532548"/>
                <a:ext cx="146880" cy="127080"/>
              </p14:xfrm>
            </p:contentPart>
          </mc:Choice>
          <mc:Fallback>
            <p:pic>
              <p:nvPicPr>
                <p:cNvPr id="131" name="Freihand 130">
                  <a:extLst>
                    <a:ext uri="{FF2B5EF4-FFF2-40B4-BE49-F238E27FC236}">
                      <a16:creationId xmlns:a16="http://schemas.microsoft.com/office/drawing/2014/main" id="{7794D1BE-EABD-061B-022A-C5EF24A78CDC}"/>
                    </a:ext>
                  </a:extLst>
                </p:cNvPr>
                <p:cNvPicPr/>
                <p:nvPr/>
              </p:nvPicPr>
              <p:blipFill>
                <a:blip r:embed="rId203"/>
                <a:stretch>
                  <a:fillRect/>
                </a:stretch>
              </p:blipFill>
              <p:spPr>
                <a:xfrm>
                  <a:off x="8681795" y="1523908"/>
                  <a:ext cx="164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Freihand 131">
                  <a:extLst>
                    <a:ext uri="{FF2B5EF4-FFF2-40B4-BE49-F238E27FC236}">
                      <a16:creationId xmlns:a16="http://schemas.microsoft.com/office/drawing/2014/main" id="{92E3CC00-9C92-5527-65D5-EC2601A05FC9}"/>
                    </a:ext>
                  </a:extLst>
                </p14:cNvPr>
                <p14:cNvContentPartPr/>
                <p14:nvPr/>
              </p14:nvContentPartPr>
              <p14:xfrm>
                <a:off x="8868275" y="1570708"/>
                <a:ext cx="130320" cy="96840"/>
              </p14:xfrm>
            </p:contentPart>
          </mc:Choice>
          <mc:Fallback>
            <p:pic>
              <p:nvPicPr>
                <p:cNvPr id="132" name="Freihand 131">
                  <a:extLst>
                    <a:ext uri="{FF2B5EF4-FFF2-40B4-BE49-F238E27FC236}">
                      <a16:creationId xmlns:a16="http://schemas.microsoft.com/office/drawing/2014/main" id="{92E3CC00-9C92-5527-65D5-EC2601A05FC9}"/>
                    </a:ext>
                  </a:extLst>
                </p:cNvPr>
                <p:cNvPicPr/>
                <p:nvPr/>
              </p:nvPicPr>
              <p:blipFill>
                <a:blip r:embed="rId205"/>
                <a:stretch>
                  <a:fillRect/>
                </a:stretch>
              </p:blipFill>
              <p:spPr>
                <a:xfrm>
                  <a:off x="8859635" y="1562068"/>
                  <a:ext cx="147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Freihand 132">
                  <a:extLst>
                    <a:ext uri="{FF2B5EF4-FFF2-40B4-BE49-F238E27FC236}">
                      <a16:creationId xmlns:a16="http://schemas.microsoft.com/office/drawing/2014/main" id="{35A0DDF4-68BF-3449-23BD-0F19BA6F95F0}"/>
                    </a:ext>
                  </a:extLst>
                </p14:cNvPr>
                <p14:cNvContentPartPr/>
                <p14:nvPr/>
              </p14:nvContentPartPr>
              <p14:xfrm>
                <a:off x="9056555" y="1521028"/>
                <a:ext cx="70200" cy="174600"/>
              </p14:xfrm>
            </p:contentPart>
          </mc:Choice>
          <mc:Fallback>
            <p:pic>
              <p:nvPicPr>
                <p:cNvPr id="133" name="Freihand 132">
                  <a:extLst>
                    <a:ext uri="{FF2B5EF4-FFF2-40B4-BE49-F238E27FC236}">
                      <a16:creationId xmlns:a16="http://schemas.microsoft.com/office/drawing/2014/main" id="{35A0DDF4-68BF-3449-23BD-0F19BA6F95F0}"/>
                    </a:ext>
                  </a:extLst>
                </p:cNvPr>
                <p:cNvPicPr/>
                <p:nvPr/>
              </p:nvPicPr>
              <p:blipFill>
                <a:blip r:embed="rId207"/>
                <a:stretch>
                  <a:fillRect/>
                </a:stretch>
              </p:blipFill>
              <p:spPr>
                <a:xfrm>
                  <a:off x="9047915" y="1512028"/>
                  <a:ext cx="87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4" name="Freihand 133">
                  <a:extLst>
                    <a:ext uri="{FF2B5EF4-FFF2-40B4-BE49-F238E27FC236}">
                      <a16:creationId xmlns:a16="http://schemas.microsoft.com/office/drawing/2014/main" id="{BE2BBD13-4DEE-AD6D-D150-EA6B401B5904}"/>
                    </a:ext>
                  </a:extLst>
                </p14:cNvPr>
                <p14:cNvContentPartPr/>
                <p14:nvPr/>
              </p14:nvContentPartPr>
              <p14:xfrm>
                <a:off x="9289115" y="1580068"/>
                <a:ext cx="169920" cy="80280"/>
              </p14:xfrm>
            </p:contentPart>
          </mc:Choice>
          <mc:Fallback>
            <p:pic>
              <p:nvPicPr>
                <p:cNvPr id="134" name="Freihand 133">
                  <a:extLst>
                    <a:ext uri="{FF2B5EF4-FFF2-40B4-BE49-F238E27FC236}">
                      <a16:creationId xmlns:a16="http://schemas.microsoft.com/office/drawing/2014/main" id="{BE2BBD13-4DEE-AD6D-D150-EA6B401B5904}"/>
                    </a:ext>
                  </a:extLst>
                </p:cNvPr>
                <p:cNvPicPr/>
                <p:nvPr/>
              </p:nvPicPr>
              <p:blipFill>
                <a:blip r:embed="rId209"/>
                <a:stretch>
                  <a:fillRect/>
                </a:stretch>
              </p:blipFill>
              <p:spPr>
                <a:xfrm>
                  <a:off x="9280115" y="1571068"/>
                  <a:ext cx="187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 name="Freihand 134">
                  <a:extLst>
                    <a:ext uri="{FF2B5EF4-FFF2-40B4-BE49-F238E27FC236}">
                      <a16:creationId xmlns:a16="http://schemas.microsoft.com/office/drawing/2014/main" id="{F684C8A5-7BEB-5292-9E0A-1C01553A6D82}"/>
                    </a:ext>
                  </a:extLst>
                </p14:cNvPr>
                <p14:cNvContentPartPr/>
                <p14:nvPr/>
              </p14:nvContentPartPr>
              <p14:xfrm>
                <a:off x="9635795" y="1599868"/>
                <a:ext cx="133560" cy="42840"/>
              </p14:xfrm>
            </p:contentPart>
          </mc:Choice>
          <mc:Fallback>
            <p:pic>
              <p:nvPicPr>
                <p:cNvPr id="135" name="Freihand 134">
                  <a:extLst>
                    <a:ext uri="{FF2B5EF4-FFF2-40B4-BE49-F238E27FC236}">
                      <a16:creationId xmlns:a16="http://schemas.microsoft.com/office/drawing/2014/main" id="{F684C8A5-7BEB-5292-9E0A-1C01553A6D82}"/>
                    </a:ext>
                  </a:extLst>
                </p:cNvPr>
                <p:cNvPicPr/>
                <p:nvPr/>
              </p:nvPicPr>
              <p:blipFill>
                <a:blip r:embed="rId211"/>
                <a:stretch>
                  <a:fillRect/>
                </a:stretch>
              </p:blipFill>
              <p:spPr>
                <a:xfrm>
                  <a:off x="9626795" y="1590868"/>
                  <a:ext cx="151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6" name="Freihand 135">
                  <a:extLst>
                    <a:ext uri="{FF2B5EF4-FFF2-40B4-BE49-F238E27FC236}">
                      <a16:creationId xmlns:a16="http://schemas.microsoft.com/office/drawing/2014/main" id="{70F8E785-F98D-9CEB-B32F-B5D636F71CF8}"/>
                    </a:ext>
                  </a:extLst>
                </p14:cNvPr>
                <p14:cNvContentPartPr/>
                <p14:nvPr/>
              </p14:nvContentPartPr>
              <p14:xfrm>
                <a:off x="9700595" y="1597708"/>
                <a:ext cx="76320" cy="201600"/>
              </p14:xfrm>
            </p:contentPart>
          </mc:Choice>
          <mc:Fallback>
            <p:pic>
              <p:nvPicPr>
                <p:cNvPr id="136" name="Freihand 135">
                  <a:extLst>
                    <a:ext uri="{FF2B5EF4-FFF2-40B4-BE49-F238E27FC236}">
                      <a16:creationId xmlns:a16="http://schemas.microsoft.com/office/drawing/2014/main" id="{70F8E785-F98D-9CEB-B32F-B5D636F71CF8}"/>
                    </a:ext>
                  </a:extLst>
                </p:cNvPr>
                <p:cNvPicPr/>
                <p:nvPr/>
              </p:nvPicPr>
              <p:blipFill>
                <a:blip r:embed="rId213"/>
                <a:stretch>
                  <a:fillRect/>
                </a:stretch>
              </p:blipFill>
              <p:spPr>
                <a:xfrm>
                  <a:off x="9691955" y="1588708"/>
                  <a:ext cx="93960" cy="219240"/>
                </a:xfrm>
                <a:prstGeom prst="rect">
                  <a:avLst/>
                </a:prstGeom>
              </p:spPr>
            </p:pic>
          </mc:Fallback>
        </mc:AlternateContent>
      </p:grpSp>
      <p:grpSp>
        <p:nvGrpSpPr>
          <p:cNvPr id="148" name="Gruppieren 147">
            <a:extLst>
              <a:ext uri="{FF2B5EF4-FFF2-40B4-BE49-F238E27FC236}">
                <a16:creationId xmlns:a16="http://schemas.microsoft.com/office/drawing/2014/main" id="{1CEB6C1E-17A8-D583-1DBA-C095C3A2FC92}"/>
              </a:ext>
            </a:extLst>
          </p:cNvPr>
          <p:cNvGrpSpPr/>
          <p:nvPr/>
        </p:nvGrpSpPr>
        <p:grpSpPr>
          <a:xfrm>
            <a:off x="9996155" y="1508068"/>
            <a:ext cx="1759680" cy="197280"/>
            <a:chOff x="9996155" y="1508068"/>
            <a:chExt cx="1759680" cy="197280"/>
          </a:xfrm>
        </p:grpSpPr>
        <mc:AlternateContent xmlns:mc="http://schemas.openxmlformats.org/markup-compatibility/2006">
          <mc:Choice xmlns:p14="http://schemas.microsoft.com/office/powerpoint/2010/main" Requires="p14">
            <p:contentPart p14:bwMode="auto" r:id="rId214">
              <p14:nvContentPartPr>
                <p14:cNvPr id="139" name="Freihand 138">
                  <a:extLst>
                    <a:ext uri="{FF2B5EF4-FFF2-40B4-BE49-F238E27FC236}">
                      <a16:creationId xmlns:a16="http://schemas.microsoft.com/office/drawing/2014/main" id="{32129FDA-A81D-352D-8CD6-5738474D07D6}"/>
                    </a:ext>
                  </a:extLst>
                </p14:cNvPr>
                <p14:cNvContentPartPr/>
                <p14:nvPr/>
              </p14:nvContentPartPr>
              <p14:xfrm>
                <a:off x="10066715" y="1599868"/>
                <a:ext cx="165240" cy="34560"/>
              </p14:xfrm>
            </p:contentPart>
          </mc:Choice>
          <mc:Fallback>
            <p:pic>
              <p:nvPicPr>
                <p:cNvPr id="139" name="Freihand 138">
                  <a:extLst>
                    <a:ext uri="{FF2B5EF4-FFF2-40B4-BE49-F238E27FC236}">
                      <a16:creationId xmlns:a16="http://schemas.microsoft.com/office/drawing/2014/main" id="{32129FDA-A81D-352D-8CD6-5738474D07D6}"/>
                    </a:ext>
                  </a:extLst>
                </p:cNvPr>
                <p:cNvPicPr/>
                <p:nvPr/>
              </p:nvPicPr>
              <p:blipFill>
                <a:blip r:embed="rId215"/>
                <a:stretch>
                  <a:fillRect/>
                </a:stretch>
              </p:blipFill>
              <p:spPr>
                <a:xfrm>
                  <a:off x="10057715" y="1590868"/>
                  <a:ext cx="182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Freihand 139">
                  <a:extLst>
                    <a:ext uri="{FF2B5EF4-FFF2-40B4-BE49-F238E27FC236}">
                      <a16:creationId xmlns:a16="http://schemas.microsoft.com/office/drawing/2014/main" id="{C41F2C06-6388-8D4F-25FD-7C641E7A263C}"/>
                    </a:ext>
                  </a:extLst>
                </p14:cNvPr>
                <p14:cNvContentPartPr/>
                <p14:nvPr/>
              </p14:nvContentPartPr>
              <p14:xfrm>
                <a:off x="9996155" y="1543348"/>
                <a:ext cx="173880" cy="162000"/>
              </p14:xfrm>
            </p:contentPart>
          </mc:Choice>
          <mc:Fallback>
            <p:pic>
              <p:nvPicPr>
                <p:cNvPr id="140" name="Freihand 139">
                  <a:extLst>
                    <a:ext uri="{FF2B5EF4-FFF2-40B4-BE49-F238E27FC236}">
                      <a16:creationId xmlns:a16="http://schemas.microsoft.com/office/drawing/2014/main" id="{C41F2C06-6388-8D4F-25FD-7C641E7A263C}"/>
                    </a:ext>
                  </a:extLst>
                </p:cNvPr>
                <p:cNvPicPr/>
                <p:nvPr/>
              </p:nvPicPr>
              <p:blipFill>
                <a:blip r:embed="rId217"/>
                <a:stretch>
                  <a:fillRect/>
                </a:stretch>
              </p:blipFill>
              <p:spPr>
                <a:xfrm>
                  <a:off x="9987515" y="1534348"/>
                  <a:ext cx="191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Freihand 140">
                  <a:extLst>
                    <a:ext uri="{FF2B5EF4-FFF2-40B4-BE49-F238E27FC236}">
                      <a16:creationId xmlns:a16="http://schemas.microsoft.com/office/drawing/2014/main" id="{A6CF0FA0-DA11-B9F3-9D02-97B77B244216}"/>
                    </a:ext>
                  </a:extLst>
                </p14:cNvPr>
                <p14:cNvContentPartPr/>
                <p14:nvPr/>
              </p14:nvContentPartPr>
              <p14:xfrm>
                <a:off x="10461275" y="1537948"/>
                <a:ext cx="12960" cy="156960"/>
              </p14:xfrm>
            </p:contentPart>
          </mc:Choice>
          <mc:Fallback>
            <p:pic>
              <p:nvPicPr>
                <p:cNvPr id="141" name="Freihand 140">
                  <a:extLst>
                    <a:ext uri="{FF2B5EF4-FFF2-40B4-BE49-F238E27FC236}">
                      <a16:creationId xmlns:a16="http://schemas.microsoft.com/office/drawing/2014/main" id="{A6CF0FA0-DA11-B9F3-9D02-97B77B244216}"/>
                    </a:ext>
                  </a:extLst>
                </p:cNvPr>
                <p:cNvPicPr/>
                <p:nvPr/>
              </p:nvPicPr>
              <p:blipFill>
                <a:blip r:embed="rId219"/>
                <a:stretch>
                  <a:fillRect/>
                </a:stretch>
              </p:blipFill>
              <p:spPr>
                <a:xfrm>
                  <a:off x="10452275" y="1529308"/>
                  <a:ext cx="30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C6795FBA-B85A-041E-4804-C91F297B85A4}"/>
                    </a:ext>
                  </a:extLst>
                </p14:cNvPr>
                <p14:cNvContentPartPr/>
                <p14:nvPr/>
              </p14:nvContentPartPr>
              <p14:xfrm>
                <a:off x="10392875" y="1528228"/>
                <a:ext cx="154080" cy="151200"/>
              </p14:xfrm>
            </p:contentPart>
          </mc:Choice>
          <mc:Fallback>
            <p:pic>
              <p:nvPicPr>
                <p:cNvPr id="142" name="Freihand 141">
                  <a:extLst>
                    <a:ext uri="{FF2B5EF4-FFF2-40B4-BE49-F238E27FC236}">
                      <a16:creationId xmlns:a16="http://schemas.microsoft.com/office/drawing/2014/main" id="{C6795FBA-B85A-041E-4804-C91F297B85A4}"/>
                    </a:ext>
                  </a:extLst>
                </p:cNvPr>
                <p:cNvPicPr/>
                <p:nvPr/>
              </p:nvPicPr>
              <p:blipFill>
                <a:blip r:embed="rId221"/>
                <a:stretch>
                  <a:fillRect/>
                </a:stretch>
              </p:blipFill>
              <p:spPr>
                <a:xfrm>
                  <a:off x="10383875" y="1519228"/>
                  <a:ext cx="171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17992C84-CFBB-BFD5-6710-766232CEAC8E}"/>
                    </a:ext>
                  </a:extLst>
                </p14:cNvPr>
                <p14:cNvContentPartPr/>
                <p14:nvPr/>
              </p14:nvContentPartPr>
              <p14:xfrm>
                <a:off x="10630475" y="1540828"/>
                <a:ext cx="98280" cy="156960"/>
              </p14:xfrm>
            </p:contentPart>
          </mc:Choice>
          <mc:Fallback>
            <p:pic>
              <p:nvPicPr>
                <p:cNvPr id="144" name="Freihand 143">
                  <a:extLst>
                    <a:ext uri="{FF2B5EF4-FFF2-40B4-BE49-F238E27FC236}">
                      <a16:creationId xmlns:a16="http://schemas.microsoft.com/office/drawing/2014/main" id="{17992C84-CFBB-BFD5-6710-766232CEAC8E}"/>
                    </a:ext>
                  </a:extLst>
                </p:cNvPr>
                <p:cNvPicPr/>
                <p:nvPr/>
              </p:nvPicPr>
              <p:blipFill>
                <a:blip r:embed="rId223"/>
                <a:stretch>
                  <a:fillRect/>
                </a:stretch>
              </p:blipFill>
              <p:spPr>
                <a:xfrm>
                  <a:off x="10621475" y="1531828"/>
                  <a:ext cx="115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BBD2A8E8-6E4C-BBFA-874A-217F04EF1F1D}"/>
                    </a:ext>
                  </a:extLst>
                </p14:cNvPr>
                <p14:cNvContentPartPr/>
                <p14:nvPr/>
              </p14:nvContentPartPr>
              <p14:xfrm>
                <a:off x="10820555" y="1556668"/>
                <a:ext cx="128880" cy="18720"/>
              </p14:xfrm>
            </p:contentPart>
          </mc:Choice>
          <mc:Fallback>
            <p:pic>
              <p:nvPicPr>
                <p:cNvPr id="145" name="Freihand 144">
                  <a:extLst>
                    <a:ext uri="{FF2B5EF4-FFF2-40B4-BE49-F238E27FC236}">
                      <a16:creationId xmlns:a16="http://schemas.microsoft.com/office/drawing/2014/main" id="{BBD2A8E8-6E4C-BBFA-874A-217F04EF1F1D}"/>
                    </a:ext>
                  </a:extLst>
                </p:cNvPr>
                <p:cNvPicPr/>
                <p:nvPr/>
              </p:nvPicPr>
              <p:blipFill>
                <a:blip r:embed="rId225"/>
                <a:stretch>
                  <a:fillRect/>
                </a:stretch>
              </p:blipFill>
              <p:spPr>
                <a:xfrm>
                  <a:off x="10811555" y="1548028"/>
                  <a:ext cx="146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07CBF7FE-4757-04F4-3B6A-AD0F6D736754}"/>
                    </a:ext>
                  </a:extLst>
                </p14:cNvPr>
                <p14:cNvContentPartPr/>
                <p14:nvPr/>
              </p14:nvContentPartPr>
              <p14:xfrm>
                <a:off x="11029715" y="1531108"/>
                <a:ext cx="126000" cy="79200"/>
              </p14:xfrm>
            </p:contentPart>
          </mc:Choice>
          <mc:Fallback>
            <p:pic>
              <p:nvPicPr>
                <p:cNvPr id="146" name="Freihand 145">
                  <a:extLst>
                    <a:ext uri="{FF2B5EF4-FFF2-40B4-BE49-F238E27FC236}">
                      <a16:creationId xmlns:a16="http://schemas.microsoft.com/office/drawing/2014/main" id="{07CBF7FE-4757-04F4-3B6A-AD0F6D736754}"/>
                    </a:ext>
                  </a:extLst>
                </p:cNvPr>
                <p:cNvPicPr/>
                <p:nvPr/>
              </p:nvPicPr>
              <p:blipFill>
                <a:blip r:embed="rId227"/>
                <a:stretch>
                  <a:fillRect/>
                </a:stretch>
              </p:blipFill>
              <p:spPr>
                <a:xfrm>
                  <a:off x="11021075" y="1522108"/>
                  <a:ext cx="14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CAC18C39-9EEE-EFBE-DB23-1981FB151F4B}"/>
                    </a:ext>
                  </a:extLst>
                </p14:cNvPr>
                <p14:cNvContentPartPr/>
                <p14:nvPr/>
              </p14:nvContentPartPr>
              <p14:xfrm>
                <a:off x="11199275" y="1508068"/>
                <a:ext cx="556560" cy="97560"/>
              </p14:xfrm>
            </p:contentPart>
          </mc:Choice>
          <mc:Fallback>
            <p:pic>
              <p:nvPicPr>
                <p:cNvPr id="147" name="Freihand 146">
                  <a:extLst>
                    <a:ext uri="{FF2B5EF4-FFF2-40B4-BE49-F238E27FC236}">
                      <a16:creationId xmlns:a16="http://schemas.microsoft.com/office/drawing/2014/main" id="{CAC18C39-9EEE-EFBE-DB23-1981FB151F4B}"/>
                    </a:ext>
                  </a:extLst>
                </p:cNvPr>
                <p:cNvPicPr/>
                <p:nvPr/>
              </p:nvPicPr>
              <p:blipFill>
                <a:blip r:embed="rId229"/>
                <a:stretch>
                  <a:fillRect/>
                </a:stretch>
              </p:blipFill>
              <p:spPr>
                <a:xfrm>
                  <a:off x="11190635" y="1499068"/>
                  <a:ext cx="574200" cy="115200"/>
                </a:xfrm>
                <a:prstGeom prst="rect">
                  <a:avLst/>
                </a:prstGeom>
              </p:spPr>
            </p:pic>
          </mc:Fallback>
        </mc:AlternateContent>
      </p:grpSp>
      <p:grpSp>
        <p:nvGrpSpPr>
          <p:cNvPr id="152" name="Gruppieren 151">
            <a:extLst>
              <a:ext uri="{FF2B5EF4-FFF2-40B4-BE49-F238E27FC236}">
                <a16:creationId xmlns:a16="http://schemas.microsoft.com/office/drawing/2014/main" id="{457066AC-33DD-F3F4-3CFE-F707C32B331C}"/>
              </a:ext>
            </a:extLst>
          </p:cNvPr>
          <p:cNvGrpSpPr/>
          <p:nvPr/>
        </p:nvGrpSpPr>
        <p:grpSpPr>
          <a:xfrm>
            <a:off x="4830155" y="2082268"/>
            <a:ext cx="544680" cy="250560"/>
            <a:chOff x="4830155" y="2082268"/>
            <a:chExt cx="544680" cy="250560"/>
          </a:xfrm>
        </p:grpSpPr>
        <mc:AlternateContent xmlns:mc="http://schemas.openxmlformats.org/markup-compatibility/2006">
          <mc:Choice xmlns:p14="http://schemas.microsoft.com/office/powerpoint/2010/main" Requires="p14">
            <p:contentPart p14:bwMode="auto" r:id="rId230">
              <p14:nvContentPartPr>
                <p14:cNvPr id="149" name="Freihand 148">
                  <a:extLst>
                    <a:ext uri="{FF2B5EF4-FFF2-40B4-BE49-F238E27FC236}">
                      <a16:creationId xmlns:a16="http://schemas.microsoft.com/office/drawing/2014/main" id="{4638E141-5159-D6A1-11B3-BCB569FDD9BE}"/>
                    </a:ext>
                  </a:extLst>
                </p14:cNvPr>
                <p14:cNvContentPartPr/>
                <p14:nvPr/>
              </p14:nvContentPartPr>
              <p14:xfrm>
                <a:off x="4830155" y="2117908"/>
                <a:ext cx="124200" cy="214920"/>
              </p14:xfrm>
            </p:contentPart>
          </mc:Choice>
          <mc:Fallback>
            <p:pic>
              <p:nvPicPr>
                <p:cNvPr id="149" name="Freihand 148">
                  <a:extLst>
                    <a:ext uri="{FF2B5EF4-FFF2-40B4-BE49-F238E27FC236}">
                      <a16:creationId xmlns:a16="http://schemas.microsoft.com/office/drawing/2014/main" id="{4638E141-5159-D6A1-11B3-BCB569FDD9BE}"/>
                    </a:ext>
                  </a:extLst>
                </p:cNvPr>
                <p:cNvPicPr/>
                <p:nvPr/>
              </p:nvPicPr>
              <p:blipFill>
                <a:blip r:embed="rId231"/>
                <a:stretch>
                  <a:fillRect/>
                </a:stretch>
              </p:blipFill>
              <p:spPr>
                <a:xfrm>
                  <a:off x="4821155" y="2108908"/>
                  <a:ext cx="141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0" name="Freihand 149">
                  <a:extLst>
                    <a:ext uri="{FF2B5EF4-FFF2-40B4-BE49-F238E27FC236}">
                      <a16:creationId xmlns:a16="http://schemas.microsoft.com/office/drawing/2014/main" id="{359137F8-2925-E7FF-67D0-C7497559564A}"/>
                    </a:ext>
                  </a:extLst>
                </p14:cNvPr>
                <p14:cNvContentPartPr/>
                <p14:nvPr/>
              </p14:nvContentPartPr>
              <p14:xfrm>
                <a:off x="5025995" y="2082268"/>
                <a:ext cx="196200" cy="185040"/>
              </p14:xfrm>
            </p:contentPart>
          </mc:Choice>
          <mc:Fallback>
            <p:pic>
              <p:nvPicPr>
                <p:cNvPr id="150" name="Freihand 149">
                  <a:extLst>
                    <a:ext uri="{FF2B5EF4-FFF2-40B4-BE49-F238E27FC236}">
                      <a16:creationId xmlns:a16="http://schemas.microsoft.com/office/drawing/2014/main" id="{359137F8-2925-E7FF-67D0-C7497559564A}"/>
                    </a:ext>
                  </a:extLst>
                </p:cNvPr>
                <p:cNvPicPr/>
                <p:nvPr/>
              </p:nvPicPr>
              <p:blipFill>
                <a:blip r:embed="rId233"/>
                <a:stretch>
                  <a:fillRect/>
                </a:stretch>
              </p:blipFill>
              <p:spPr>
                <a:xfrm>
                  <a:off x="5016995" y="2073628"/>
                  <a:ext cx="2138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1" name="Freihand 150">
                  <a:extLst>
                    <a:ext uri="{FF2B5EF4-FFF2-40B4-BE49-F238E27FC236}">
                      <a16:creationId xmlns:a16="http://schemas.microsoft.com/office/drawing/2014/main" id="{88E313D3-427A-5166-2CBD-CB4E5DFD1A79}"/>
                    </a:ext>
                  </a:extLst>
                </p14:cNvPr>
                <p14:cNvContentPartPr/>
                <p14:nvPr/>
              </p14:nvContentPartPr>
              <p14:xfrm>
                <a:off x="5356835" y="2088028"/>
                <a:ext cx="18000" cy="140760"/>
              </p14:xfrm>
            </p:contentPart>
          </mc:Choice>
          <mc:Fallback>
            <p:pic>
              <p:nvPicPr>
                <p:cNvPr id="151" name="Freihand 150">
                  <a:extLst>
                    <a:ext uri="{FF2B5EF4-FFF2-40B4-BE49-F238E27FC236}">
                      <a16:creationId xmlns:a16="http://schemas.microsoft.com/office/drawing/2014/main" id="{88E313D3-427A-5166-2CBD-CB4E5DFD1A79}"/>
                    </a:ext>
                  </a:extLst>
                </p:cNvPr>
                <p:cNvPicPr/>
                <p:nvPr/>
              </p:nvPicPr>
              <p:blipFill>
                <a:blip r:embed="rId235"/>
                <a:stretch>
                  <a:fillRect/>
                </a:stretch>
              </p:blipFill>
              <p:spPr>
                <a:xfrm>
                  <a:off x="5347835" y="2079388"/>
                  <a:ext cx="35640" cy="158400"/>
                </a:xfrm>
                <a:prstGeom prst="rect">
                  <a:avLst/>
                </a:prstGeom>
              </p:spPr>
            </p:pic>
          </mc:Fallback>
        </mc:AlternateContent>
      </p:grpSp>
      <p:grpSp>
        <p:nvGrpSpPr>
          <p:cNvPr id="170" name="Gruppieren 169">
            <a:extLst>
              <a:ext uri="{FF2B5EF4-FFF2-40B4-BE49-F238E27FC236}">
                <a16:creationId xmlns:a16="http://schemas.microsoft.com/office/drawing/2014/main" id="{8AD5604B-9C1B-24A7-A364-BDCCCFC32293}"/>
              </a:ext>
            </a:extLst>
          </p:cNvPr>
          <p:cNvGrpSpPr/>
          <p:nvPr/>
        </p:nvGrpSpPr>
        <p:grpSpPr>
          <a:xfrm>
            <a:off x="5117075" y="1429948"/>
            <a:ext cx="743400" cy="446760"/>
            <a:chOff x="5117075" y="1429948"/>
            <a:chExt cx="743400" cy="446760"/>
          </a:xfrm>
        </p:grpSpPr>
        <mc:AlternateContent xmlns:mc="http://schemas.openxmlformats.org/markup-compatibility/2006">
          <mc:Choice xmlns:p14="http://schemas.microsoft.com/office/powerpoint/2010/main" Requires="p14">
            <p:contentPart p14:bwMode="auto" r:id="rId236">
              <p14:nvContentPartPr>
                <p14:cNvPr id="158" name="Freihand 157">
                  <a:extLst>
                    <a:ext uri="{FF2B5EF4-FFF2-40B4-BE49-F238E27FC236}">
                      <a16:creationId xmlns:a16="http://schemas.microsoft.com/office/drawing/2014/main" id="{87FEF688-385E-A31A-A9D8-42B14946CE08}"/>
                    </a:ext>
                  </a:extLst>
                </p14:cNvPr>
                <p14:cNvContentPartPr/>
                <p14:nvPr/>
              </p14:nvContentPartPr>
              <p14:xfrm>
                <a:off x="5651675" y="1698508"/>
                <a:ext cx="7920" cy="131400"/>
              </p14:xfrm>
            </p:contentPart>
          </mc:Choice>
          <mc:Fallback>
            <p:pic>
              <p:nvPicPr>
                <p:cNvPr id="158" name="Freihand 157">
                  <a:extLst>
                    <a:ext uri="{FF2B5EF4-FFF2-40B4-BE49-F238E27FC236}">
                      <a16:creationId xmlns:a16="http://schemas.microsoft.com/office/drawing/2014/main" id="{87FEF688-385E-A31A-A9D8-42B14946CE08}"/>
                    </a:ext>
                  </a:extLst>
                </p:cNvPr>
                <p:cNvPicPr/>
                <p:nvPr/>
              </p:nvPicPr>
              <p:blipFill>
                <a:blip r:embed="rId237"/>
                <a:stretch>
                  <a:fillRect/>
                </a:stretch>
              </p:blipFill>
              <p:spPr>
                <a:xfrm>
                  <a:off x="5642675" y="1689508"/>
                  <a:ext cx="25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9" name="Freihand 158">
                  <a:extLst>
                    <a:ext uri="{FF2B5EF4-FFF2-40B4-BE49-F238E27FC236}">
                      <a16:creationId xmlns:a16="http://schemas.microsoft.com/office/drawing/2014/main" id="{6A5331D2-DBFF-715C-275F-FE2186054E8F}"/>
                    </a:ext>
                  </a:extLst>
                </p14:cNvPr>
                <p14:cNvContentPartPr/>
                <p14:nvPr/>
              </p14:nvContentPartPr>
              <p14:xfrm>
                <a:off x="5614955" y="1778788"/>
                <a:ext cx="112680" cy="97920"/>
              </p14:xfrm>
            </p:contentPart>
          </mc:Choice>
          <mc:Fallback>
            <p:pic>
              <p:nvPicPr>
                <p:cNvPr id="159" name="Freihand 158">
                  <a:extLst>
                    <a:ext uri="{FF2B5EF4-FFF2-40B4-BE49-F238E27FC236}">
                      <a16:creationId xmlns:a16="http://schemas.microsoft.com/office/drawing/2014/main" id="{6A5331D2-DBFF-715C-275F-FE2186054E8F}"/>
                    </a:ext>
                  </a:extLst>
                </p:cNvPr>
                <p:cNvPicPr/>
                <p:nvPr/>
              </p:nvPicPr>
              <p:blipFill>
                <a:blip r:embed="rId239"/>
                <a:stretch>
                  <a:fillRect/>
                </a:stretch>
              </p:blipFill>
              <p:spPr>
                <a:xfrm>
                  <a:off x="5605955" y="1770148"/>
                  <a:ext cx="130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1" name="Freihand 160">
                  <a:extLst>
                    <a:ext uri="{FF2B5EF4-FFF2-40B4-BE49-F238E27FC236}">
                      <a16:creationId xmlns:a16="http://schemas.microsoft.com/office/drawing/2014/main" id="{690259EB-A972-E5E4-AD70-536BEAD37E72}"/>
                    </a:ext>
                  </a:extLst>
                </p14:cNvPr>
                <p14:cNvContentPartPr/>
                <p14:nvPr/>
              </p14:nvContentPartPr>
              <p14:xfrm>
                <a:off x="5117075" y="1521028"/>
                <a:ext cx="177840" cy="95040"/>
              </p14:xfrm>
            </p:contentPart>
          </mc:Choice>
          <mc:Fallback>
            <p:pic>
              <p:nvPicPr>
                <p:cNvPr id="161" name="Freihand 160">
                  <a:extLst>
                    <a:ext uri="{FF2B5EF4-FFF2-40B4-BE49-F238E27FC236}">
                      <a16:creationId xmlns:a16="http://schemas.microsoft.com/office/drawing/2014/main" id="{690259EB-A972-E5E4-AD70-536BEAD37E72}"/>
                    </a:ext>
                  </a:extLst>
                </p:cNvPr>
                <p:cNvPicPr/>
                <p:nvPr/>
              </p:nvPicPr>
              <p:blipFill>
                <a:blip r:embed="rId241"/>
                <a:stretch>
                  <a:fillRect/>
                </a:stretch>
              </p:blipFill>
              <p:spPr>
                <a:xfrm>
                  <a:off x="5108435" y="1512028"/>
                  <a:ext cx="195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2" name="Freihand 161">
                  <a:extLst>
                    <a:ext uri="{FF2B5EF4-FFF2-40B4-BE49-F238E27FC236}">
                      <a16:creationId xmlns:a16="http://schemas.microsoft.com/office/drawing/2014/main" id="{2A2E4054-4CEE-5BD1-8F47-28AE4C728E24}"/>
                    </a:ext>
                  </a:extLst>
                </p14:cNvPr>
                <p14:cNvContentPartPr/>
                <p14:nvPr/>
              </p14:nvContentPartPr>
              <p14:xfrm>
                <a:off x="5324435" y="1429948"/>
                <a:ext cx="498240" cy="174240"/>
              </p14:xfrm>
            </p:contentPart>
          </mc:Choice>
          <mc:Fallback>
            <p:pic>
              <p:nvPicPr>
                <p:cNvPr id="162" name="Freihand 161">
                  <a:extLst>
                    <a:ext uri="{FF2B5EF4-FFF2-40B4-BE49-F238E27FC236}">
                      <a16:creationId xmlns:a16="http://schemas.microsoft.com/office/drawing/2014/main" id="{2A2E4054-4CEE-5BD1-8F47-28AE4C728E24}"/>
                    </a:ext>
                  </a:extLst>
                </p:cNvPr>
                <p:cNvPicPr/>
                <p:nvPr/>
              </p:nvPicPr>
              <p:blipFill>
                <a:blip r:embed="rId243"/>
                <a:stretch>
                  <a:fillRect/>
                </a:stretch>
              </p:blipFill>
              <p:spPr>
                <a:xfrm>
                  <a:off x="5315795" y="1421308"/>
                  <a:ext cx="515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3" name="Freihand 162">
                  <a:extLst>
                    <a:ext uri="{FF2B5EF4-FFF2-40B4-BE49-F238E27FC236}">
                      <a16:creationId xmlns:a16="http://schemas.microsoft.com/office/drawing/2014/main" id="{A5FF48C6-6F6A-13F7-CEE6-14F4A1A7D82A}"/>
                    </a:ext>
                  </a:extLst>
                </p14:cNvPr>
                <p14:cNvContentPartPr/>
                <p14:nvPr/>
              </p14:nvContentPartPr>
              <p14:xfrm>
                <a:off x="5224715" y="1645948"/>
                <a:ext cx="95760" cy="154800"/>
              </p14:xfrm>
            </p:contentPart>
          </mc:Choice>
          <mc:Fallback>
            <p:pic>
              <p:nvPicPr>
                <p:cNvPr id="163" name="Freihand 162">
                  <a:extLst>
                    <a:ext uri="{FF2B5EF4-FFF2-40B4-BE49-F238E27FC236}">
                      <a16:creationId xmlns:a16="http://schemas.microsoft.com/office/drawing/2014/main" id="{A5FF48C6-6F6A-13F7-CEE6-14F4A1A7D82A}"/>
                    </a:ext>
                  </a:extLst>
                </p:cNvPr>
                <p:cNvPicPr/>
                <p:nvPr/>
              </p:nvPicPr>
              <p:blipFill>
                <a:blip r:embed="rId245"/>
                <a:stretch>
                  <a:fillRect/>
                </a:stretch>
              </p:blipFill>
              <p:spPr>
                <a:xfrm>
                  <a:off x="5215715" y="1636948"/>
                  <a:ext cx="113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4" name="Freihand 163">
                  <a:extLst>
                    <a:ext uri="{FF2B5EF4-FFF2-40B4-BE49-F238E27FC236}">
                      <a16:creationId xmlns:a16="http://schemas.microsoft.com/office/drawing/2014/main" id="{F03DF1C7-4B34-7717-8BE9-7A8F1F72C642}"/>
                    </a:ext>
                  </a:extLst>
                </p14:cNvPr>
                <p14:cNvContentPartPr/>
                <p14:nvPr/>
              </p14:nvContentPartPr>
              <p14:xfrm>
                <a:off x="5349275" y="1623268"/>
                <a:ext cx="192960" cy="197280"/>
              </p14:xfrm>
            </p:contentPart>
          </mc:Choice>
          <mc:Fallback>
            <p:pic>
              <p:nvPicPr>
                <p:cNvPr id="164" name="Freihand 163">
                  <a:extLst>
                    <a:ext uri="{FF2B5EF4-FFF2-40B4-BE49-F238E27FC236}">
                      <a16:creationId xmlns:a16="http://schemas.microsoft.com/office/drawing/2014/main" id="{F03DF1C7-4B34-7717-8BE9-7A8F1F72C642}"/>
                    </a:ext>
                  </a:extLst>
                </p:cNvPr>
                <p:cNvPicPr/>
                <p:nvPr/>
              </p:nvPicPr>
              <p:blipFill>
                <a:blip r:embed="rId247"/>
                <a:stretch>
                  <a:fillRect/>
                </a:stretch>
              </p:blipFill>
              <p:spPr>
                <a:xfrm>
                  <a:off x="5340635" y="1614268"/>
                  <a:ext cx="210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5" name="Freihand 164">
                  <a:extLst>
                    <a:ext uri="{FF2B5EF4-FFF2-40B4-BE49-F238E27FC236}">
                      <a16:creationId xmlns:a16="http://schemas.microsoft.com/office/drawing/2014/main" id="{A4F86D68-681C-59C6-064C-92D393284457}"/>
                    </a:ext>
                  </a:extLst>
                </p14:cNvPr>
                <p14:cNvContentPartPr/>
                <p14:nvPr/>
              </p14:nvContentPartPr>
              <p14:xfrm>
                <a:off x="5547995" y="1578268"/>
                <a:ext cx="87840" cy="186480"/>
              </p14:xfrm>
            </p:contentPart>
          </mc:Choice>
          <mc:Fallback>
            <p:pic>
              <p:nvPicPr>
                <p:cNvPr id="165" name="Freihand 164">
                  <a:extLst>
                    <a:ext uri="{FF2B5EF4-FFF2-40B4-BE49-F238E27FC236}">
                      <a16:creationId xmlns:a16="http://schemas.microsoft.com/office/drawing/2014/main" id="{A4F86D68-681C-59C6-064C-92D393284457}"/>
                    </a:ext>
                  </a:extLst>
                </p:cNvPr>
                <p:cNvPicPr/>
                <p:nvPr/>
              </p:nvPicPr>
              <p:blipFill>
                <a:blip r:embed="rId249"/>
                <a:stretch>
                  <a:fillRect/>
                </a:stretch>
              </p:blipFill>
              <p:spPr>
                <a:xfrm>
                  <a:off x="5539355" y="1569268"/>
                  <a:ext cx="105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6" name="Freihand 165">
                  <a:extLst>
                    <a:ext uri="{FF2B5EF4-FFF2-40B4-BE49-F238E27FC236}">
                      <a16:creationId xmlns:a16="http://schemas.microsoft.com/office/drawing/2014/main" id="{48AF426E-918C-5AD4-2652-C2BE2DC65B1E}"/>
                    </a:ext>
                  </a:extLst>
                </p14:cNvPr>
                <p14:cNvContentPartPr/>
                <p14:nvPr/>
              </p14:nvContentPartPr>
              <p14:xfrm>
                <a:off x="5666795" y="1527148"/>
                <a:ext cx="193680" cy="222840"/>
              </p14:xfrm>
            </p:contentPart>
          </mc:Choice>
          <mc:Fallback>
            <p:pic>
              <p:nvPicPr>
                <p:cNvPr id="166" name="Freihand 165">
                  <a:extLst>
                    <a:ext uri="{FF2B5EF4-FFF2-40B4-BE49-F238E27FC236}">
                      <a16:creationId xmlns:a16="http://schemas.microsoft.com/office/drawing/2014/main" id="{48AF426E-918C-5AD4-2652-C2BE2DC65B1E}"/>
                    </a:ext>
                  </a:extLst>
                </p:cNvPr>
                <p:cNvPicPr/>
                <p:nvPr/>
              </p:nvPicPr>
              <p:blipFill>
                <a:blip r:embed="rId251"/>
                <a:stretch>
                  <a:fillRect/>
                </a:stretch>
              </p:blipFill>
              <p:spPr>
                <a:xfrm>
                  <a:off x="5657795" y="1518148"/>
                  <a:ext cx="211320" cy="240480"/>
                </a:xfrm>
                <a:prstGeom prst="rect">
                  <a:avLst/>
                </a:prstGeom>
              </p:spPr>
            </p:pic>
          </mc:Fallback>
        </mc:AlternateContent>
      </p:grpSp>
      <p:grpSp>
        <p:nvGrpSpPr>
          <p:cNvPr id="173" name="Gruppieren 172">
            <a:extLst>
              <a:ext uri="{FF2B5EF4-FFF2-40B4-BE49-F238E27FC236}">
                <a16:creationId xmlns:a16="http://schemas.microsoft.com/office/drawing/2014/main" id="{4927472C-B5CA-D933-F5D3-B8DD56740C60}"/>
              </a:ext>
            </a:extLst>
          </p:cNvPr>
          <p:cNvGrpSpPr/>
          <p:nvPr/>
        </p:nvGrpSpPr>
        <p:grpSpPr>
          <a:xfrm>
            <a:off x="700595" y="2907028"/>
            <a:ext cx="38880" cy="293040"/>
            <a:chOff x="700595" y="2907028"/>
            <a:chExt cx="38880" cy="293040"/>
          </a:xfrm>
        </p:grpSpPr>
        <mc:AlternateContent xmlns:mc="http://schemas.openxmlformats.org/markup-compatibility/2006">
          <mc:Choice xmlns:p14="http://schemas.microsoft.com/office/powerpoint/2010/main" Requires="p14">
            <p:contentPart p14:bwMode="auto" r:id="rId252">
              <p14:nvContentPartPr>
                <p14:cNvPr id="171" name="Freihand 170">
                  <a:extLst>
                    <a:ext uri="{FF2B5EF4-FFF2-40B4-BE49-F238E27FC236}">
                      <a16:creationId xmlns:a16="http://schemas.microsoft.com/office/drawing/2014/main" id="{CB692B40-1C68-0165-8F6D-E51E6625AFBA}"/>
                    </a:ext>
                  </a:extLst>
                </p14:cNvPr>
                <p14:cNvContentPartPr/>
                <p14:nvPr/>
              </p14:nvContentPartPr>
              <p14:xfrm>
                <a:off x="700595" y="3038428"/>
                <a:ext cx="38880" cy="161640"/>
              </p14:xfrm>
            </p:contentPart>
          </mc:Choice>
          <mc:Fallback>
            <p:pic>
              <p:nvPicPr>
                <p:cNvPr id="171" name="Freihand 170">
                  <a:extLst>
                    <a:ext uri="{FF2B5EF4-FFF2-40B4-BE49-F238E27FC236}">
                      <a16:creationId xmlns:a16="http://schemas.microsoft.com/office/drawing/2014/main" id="{CB692B40-1C68-0165-8F6D-E51E6625AFBA}"/>
                    </a:ext>
                  </a:extLst>
                </p:cNvPr>
                <p:cNvPicPr/>
                <p:nvPr/>
              </p:nvPicPr>
              <p:blipFill>
                <a:blip r:embed="rId253"/>
                <a:stretch>
                  <a:fillRect/>
                </a:stretch>
              </p:blipFill>
              <p:spPr>
                <a:xfrm>
                  <a:off x="691595" y="3029428"/>
                  <a:ext cx="56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2" name="Freihand 171">
                  <a:extLst>
                    <a:ext uri="{FF2B5EF4-FFF2-40B4-BE49-F238E27FC236}">
                      <a16:creationId xmlns:a16="http://schemas.microsoft.com/office/drawing/2014/main" id="{226B70F3-9E74-1DC3-8912-193EF770CC73}"/>
                    </a:ext>
                  </a:extLst>
                </p14:cNvPr>
                <p14:cNvContentPartPr/>
                <p14:nvPr/>
              </p14:nvContentPartPr>
              <p14:xfrm>
                <a:off x="707795" y="2907028"/>
                <a:ext cx="30240" cy="65520"/>
              </p14:xfrm>
            </p:contentPart>
          </mc:Choice>
          <mc:Fallback>
            <p:pic>
              <p:nvPicPr>
                <p:cNvPr id="172" name="Freihand 171">
                  <a:extLst>
                    <a:ext uri="{FF2B5EF4-FFF2-40B4-BE49-F238E27FC236}">
                      <a16:creationId xmlns:a16="http://schemas.microsoft.com/office/drawing/2014/main" id="{226B70F3-9E74-1DC3-8912-193EF770CC73}"/>
                    </a:ext>
                  </a:extLst>
                </p:cNvPr>
                <p:cNvPicPr/>
                <p:nvPr/>
              </p:nvPicPr>
              <p:blipFill>
                <a:blip r:embed="rId255"/>
                <a:stretch>
                  <a:fillRect/>
                </a:stretch>
              </p:blipFill>
              <p:spPr>
                <a:xfrm>
                  <a:off x="698795" y="2898388"/>
                  <a:ext cx="47880" cy="83160"/>
                </a:xfrm>
                <a:prstGeom prst="rect">
                  <a:avLst/>
                </a:prstGeom>
              </p:spPr>
            </p:pic>
          </mc:Fallback>
        </mc:AlternateContent>
      </p:grpSp>
      <p:grpSp>
        <p:nvGrpSpPr>
          <p:cNvPr id="181" name="Gruppieren 180">
            <a:extLst>
              <a:ext uri="{FF2B5EF4-FFF2-40B4-BE49-F238E27FC236}">
                <a16:creationId xmlns:a16="http://schemas.microsoft.com/office/drawing/2014/main" id="{11D88729-4D06-31B8-0366-61B5FEEF1A64}"/>
              </a:ext>
            </a:extLst>
          </p:cNvPr>
          <p:cNvGrpSpPr/>
          <p:nvPr/>
        </p:nvGrpSpPr>
        <p:grpSpPr>
          <a:xfrm>
            <a:off x="5571755" y="1943668"/>
            <a:ext cx="1455120" cy="586080"/>
            <a:chOff x="5571755" y="1943668"/>
            <a:chExt cx="1455120" cy="586080"/>
          </a:xfrm>
        </p:grpSpPr>
        <mc:AlternateContent xmlns:mc="http://schemas.openxmlformats.org/markup-compatibility/2006">
          <mc:Choice xmlns:p14="http://schemas.microsoft.com/office/powerpoint/2010/main" Requires="p14">
            <p:contentPart p14:bwMode="auto" r:id="rId256">
              <p14:nvContentPartPr>
                <p14:cNvPr id="153" name="Freihand 152">
                  <a:extLst>
                    <a:ext uri="{FF2B5EF4-FFF2-40B4-BE49-F238E27FC236}">
                      <a16:creationId xmlns:a16="http://schemas.microsoft.com/office/drawing/2014/main" id="{94EDE0C7-25A7-98A4-1D68-0FB1A80464B5}"/>
                    </a:ext>
                  </a:extLst>
                </p14:cNvPr>
                <p14:cNvContentPartPr/>
                <p14:nvPr/>
              </p14:nvContentPartPr>
              <p14:xfrm>
                <a:off x="5619275" y="1943668"/>
                <a:ext cx="144720" cy="218160"/>
              </p14:xfrm>
            </p:contentPart>
          </mc:Choice>
          <mc:Fallback>
            <p:pic>
              <p:nvPicPr>
                <p:cNvPr id="153" name="Freihand 152">
                  <a:extLst>
                    <a:ext uri="{FF2B5EF4-FFF2-40B4-BE49-F238E27FC236}">
                      <a16:creationId xmlns:a16="http://schemas.microsoft.com/office/drawing/2014/main" id="{94EDE0C7-25A7-98A4-1D68-0FB1A80464B5}"/>
                    </a:ext>
                  </a:extLst>
                </p:cNvPr>
                <p:cNvPicPr/>
                <p:nvPr/>
              </p:nvPicPr>
              <p:blipFill>
                <a:blip r:embed="rId257"/>
                <a:stretch>
                  <a:fillRect/>
                </a:stretch>
              </p:blipFill>
              <p:spPr>
                <a:xfrm>
                  <a:off x="5610275" y="1934668"/>
                  <a:ext cx="162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4" name="Freihand 153">
                  <a:extLst>
                    <a:ext uri="{FF2B5EF4-FFF2-40B4-BE49-F238E27FC236}">
                      <a16:creationId xmlns:a16="http://schemas.microsoft.com/office/drawing/2014/main" id="{188E81E7-8BDD-442C-1EC8-BC18766E7432}"/>
                    </a:ext>
                  </a:extLst>
                </p14:cNvPr>
                <p14:cNvContentPartPr/>
                <p14:nvPr/>
              </p14:nvContentPartPr>
              <p14:xfrm>
                <a:off x="5571755" y="2218708"/>
                <a:ext cx="269280" cy="30240"/>
              </p14:xfrm>
            </p:contentPart>
          </mc:Choice>
          <mc:Fallback>
            <p:pic>
              <p:nvPicPr>
                <p:cNvPr id="154" name="Freihand 153">
                  <a:extLst>
                    <a:ext uri="{FF2B5EF4-FFF2-40B4-BE49-F238E27FC236}">
                      <a16:creationId xmlns:a16="http://schemas.microsoft.com/office/drawing/2014/main" id="{188E81E7-8BDD-442C-1EC8-BC18766E7432}"/>
                    </a:ext>
                  </a:extLst>
                </p:cNvPr>
                <p:cNvPicPr/>
                <p:nvPr/>
              </p:nvPicPr>
              <p:blipFill>
                <a:blip r:embed="rId259"/>
                <a:stretch>
                  <a:fillRect/>
                </a:stretch>
              </p:blipFill>
              <p:spPr>
                <a:xfrm>
                  <a:off x="5562755" y="2209708"/>
                  <a:ext cx="286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Freihand 154">
                  <a:extLst>
                    <a:ext uri="{FF2B5EF4-FFF2-40B4-BE49-F238E27FC236}">
                      <a16:creationId xmlns:a16="http://schemas.microsoft.com/office/drawing/2014/main" id="{CB45040F-6927-BA78-7D25-FBD4F3DAA923}"/>
                    </a:ext>
                  </a:extLst>
                </p14:cNvPr>
                <p14:cNvContentPartPr/>
                <p14:nvPr/>
              </p14:nvContentPartPr>
              <p14:xfrm>
                <a:off x="5671475" y="2312308"/>
                <a:ext cx="10440" cy="217440"/>
              </p14:xfrm>
            </p:contentPart>
          </mc:Choice>
          <mc:Fallback>
            <p:pic>
              <p:nvPicPr>
                <p:cNvPr id="155" name="Freihand 154">
                  <a:extLst>
                    <a:ext uri="{FF2B5EF4-FFF2-40B4-BE49-F238E27FC236}">
                      <a16:creationId xmlns:a16="http://schemas.microsoft.com/office/drawing/2014/main" id="{CB45040F-6927-BA78-7D25-FBD4F3DAA923}"/>
                    </a:ext>
                  </a:extLst>
                </p:cNvPr>
                <p:cNvPicPr/>
                <p:nvPr/>
              </p:nvPicPr>
              <p:blipFill>
                <a:blip r:embed="rId261"/>
                <a:stretch>
                  <a:fillRect/>
                </a:stretch>
              </p:blipFill>
              <p:spPr>
                <a:xfrm>
                  <a:off x="5662475" y="2303308"/>
                  <a:ext cx="28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6" name="Freihand 155">
                  <a:extLst>
                    <a:ext uri="{FF2B5EF4-FFF2-40B4-BE49-F238E27FC236}">
                      <a16:creationId xmlns:a16="http://schemas.microsoft.com/office/drawing/2014/main" id="{63152CD7-655F-CDEA-2487-5EF98816987B}"/>
                    </a:ext>
                  </a:extLst>
                </p14:cNvPr>
                <p14:cNvContentPartPr/>
                <p14:nvPr/>
              </p14:nvContentPartPr>
              <p14:xfrm>
                <a:off x="5617475" y="2300428"/>
                <a:ext cx="173520" cy="129960"/>
              </p14:xfrm>
            </p:contentPart>
          </mc:Choice>
          <mc:Fallback>
            <p:pic>
              <p:nvPicPr>
                <p:cNvPr id="156" name="Freihand 155">
                  <a:extLst>
                    <a:ext uri="{FF2B5EF4-FFF2-40B4-BE49-F238E27FC236}">
                      <a16:creationId xmlns:a16="http://schemas.microsoft.com/office/drawing/2014/main" id="{63152CD7-655F-CDEA-2487-5EF98816987B}"/>
                    </a:ext>
                  </a:extLst>
                </p:cNvPr>
                <p:cNvPicPr/>
                <p:nvPr/>
              </p:nvPicPr>
              <p:blipFill>
                <a:blip r:embed="rId263"/>
                <a:stretch>
                  <a:fillRect/>
                </a:stretch>
              </p:blipFill>
              <p:spPr>
                <a:xfrm>
                  <a:off x="5608475" y="2291428"/>
                  <a:ext cx="191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7" name="Freihand 166">
                  <a:extLst>
                    <a:ext uri="{FF2B5EF4-FFF2-40B4-BE49-F238E27FC236}">
                      <a16:creationId xmlns:a16="http://schemas.microsoft.com/office/drawing/2014/main" id="{B51A22CF-ED3E-CC9C-3D9F-132E83A177E6}"/>
                    </a:ext>
                  </a:extLst>
                </p14:cNvPr>
                <p14:cNvContentPartPr/>
                <p14:nvPr/>
              </p14:nvContentPartPr>
              <p14:xfrm>
                <a:off x="5962355" y="2204308"/>
                <a:ext cx="145440" cy="21240"/>
              </p14:xfrm>
            </p:contentPart>
          </mc:Choice>
          <mc:Fallback>
            <p:pic>
              <p:nvPicPr>
                <p:cNvPr id="167" name="Freihand 166">
                  <a:extLst>
                    <a:ext uri="{FF2B5EF4-FFF2-40B4-BE49-F238E27FC236}">
                      <a16:creationId xmlns:a16="http://schemas.microsoft.com/office/drawing/2014/main" id="{B51A22CF-ED3E-CC9C-3D9F-132E83A177E6}"/>
                    </a:ext>
                  </a:extLst>
                </p:cNvPr>
                <p:cNvPicPr/>
                <p:nvPr/>
              </p:nvPicPr>
              <p:blipFill>
                <a:blip r:embed="rId265"/>
                <a:stretch>
                  <a:fillRect/>
                </a:stretch>
              </p:blipFill>
              <p:spPr>
                <a:xfrm>
                  <a:off x="5953715" y="2195308"/>
                  <a:ext cx="163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8" name="Freihand 167">
                  <a:extLst>
                    <a:ext uri="{FF2B5EF4-FFF2-40B4-BE49-F238E27FC236}">
                      <a16:creationId xmlns:a16="http://schemas.microsoft.com/office/drawing/2014/main" id="{36336FB2-0511-8361-6936-16AE37F4E3E4}"/>
                    </a:ext>
                  </a:extLst>
                </p14:cNvPr>
                <p14:cNvContentPartPr/>
                <p14:nvPr/>
              </p14:nvContentPartPr>
              <p14:xfrm>
                <a:off x="5977835" y="2259388"/>
                <a:ext cx="160560" cy="3240"/>
              </p14:xfrm>
            </p:contentPart>
          </mc:Choice>
          <mc:Fallback>
            <p:pic>
              <p:nvPicPr>
                <p:cNvPr id="168" name="Freihand 167">
                  <a:extLst>
                    <a:ext uri="{FF2B5EF4-FFF2-40B4-BE49-F238E27FC236}">
                      <a16:creationId xmlns:a16="http://schemas.microsoft.com/office/drawing/2014/main" id="{36336FB2-0511-8361-6936-16AE37F4E3E4}"/>
                    </a:ext>
                  </a:extLst>
                </p:cNvPr>
                <p:cNvPicPr/>
                <p:nvPr/>
              </p:nvPicPr>
              <p:blipFill>
                <a:blip r:embed="rId267"/>
                <a:stretch>
                  <a:fillRect/>
                </a:stretch>
              </p:blipFill>
              <p:spPr>
                <a:xfrm>
                  <a:off x="5969195" y="2250748"/>
                  <a:ext cx="178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4" name="Freihand 173">
                  <a:extLst>
                    <a:ext uri="{FF2B5EF4-FFF2-40B4-BE49-F238E27FC236}">
                      <a16:creationId xmlns:a16="http://schemas.microsoft.com/office/drawing/2014/main" id="{41960C68-B383-7D0C-01C8-12132B8A7D04}"/>
                    </a:ext>
                  </a:extLst>
                </p14:cNvPr>
                <p14:cNvContentPartPr/>
                <p14:nvPr/>
              </p14:nvContentPartPr>
              <p14:xfrm>
                <a:off x="6250355" y="2030428"/>
                <a:ext cx="126720" cy="278640"/>
              </p14:xfrm>
            </p:contentPart>
          </mc:Choice>
          <mc:Fallback>
            <p:pic>
              <p:nvPicPr>
                <p:cNvPr id="174" name="Freihand 173">
                  <a:extLst>
                    <a:ext uri="{FF2B5EF4-FFF2-40B4-BE49-F238E27FC236}">
                      <a16:creationId xmlns:a16="http://schemas.microsoft.com/office/drawing/2014/main" id="{41960C68-B383-7D0C-01C8-12132B8A7D04}"/>
                    </a:ext>
                  </a:extLst>
                </p:cNvPr>
                <p:cNvPicPr/>
                <p:nvPr/>
              </p:nvPicPr>
              <p:blipFill>
                <a:blip r:embed="rId269"/>
                <a:stretch>
                  <a:fillRect/>
                </a:stretch>
              </p:blipFill>
              <p:spPr>
                <a:xfrm>
                  <a:off x="6241715" y="2021428"/>
                  <a:ext cx="1443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5" name="Freihand 174">
                  <a:extLst>
                    <a:ext uri="{FF2B5EF4-FFF2-40B4-BE49-F238E27FC236}">
                      <a16:creationId xmlns:a16="http://schemas.microsoft.com/office/drawing/2014/main" id="{9E020765-0880-6CD2-8B93-E55165043828}"/>
                    </a:ext>
                  </a:extLst>
                </p14:cNvPr>
                <p14:cNvContentPartPr/>
                <p14:nvPr/>
              </p14:nvContentPartPr>
              <p14:xfrm>
                <a:off x="6462035" y="2001268"/>
                <a:ext cx="98640" cy="252360"/>
              </p14:xfrm>
            </p:contentPart>
          </mc:Choice>
          <mc:Fallback>
            <p:pic>
              <p:nvPicPr>
                <p:cNvPr id="175" name="Freihand 174">
                  <a:extLst>
                    <a:ext uri="{FF2B5EF4-FFF2-40B4-BE49-F238E27FC236}">
                      <a16:creationId xmlns:a16="http://schemas.microsoft.com/office/drawing/2014/main" id="{9E020765-0880-6CD2-8B93-E55165043828}"/>
                    </a:ext>
                  </a:extLst>
                </p:cNvPr>
                <p:cNvPicPr/>
                <p:nvPr/>
              </p:nvPicPr>
              <p:blipFill>
                <a:blip r:embed="rId271"/>
                <a:stretch>
                  <a:fillRect/>
                </a:stretch>
              </p:blipFill>
              <p:spPr>
                <a:xfrm>
                  <a:off x="6453395" y="1992628"/>
                  <a:ext cx="1162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7795DB4C-070F-B3ED-7B33-E17C38A2CD57}"/>
                    </a:ext>
                  </a:extLst>
                </p14:cNvPr>
                <p14:cNvContentPartPr/>
                <p14:nvPr/>
              </p14:nvContentPartPr>
              <p14:xfrm>
                <a:off x="6635555" y="2073268"/>
                <a:ext cx="117720" cy="211320"/>
              </p14:xfrm>
            </p:contentPart>
          </mc:Choice>
          <mc:Fallback>
            <p:pic>
              <p:nvPicPr>
                <p:cNvPr id="177" name="Freihand 176">
                  <a:extLst>
                    <a:ext uri="{FF2B5EF4-FFF2-40B4-BE49-F238E27FC236}">
                      <a16:creationId xmlns:a16="http://schemas.microsoft.com/office/drawing/2014/main" id="{7795DB4C-070F-B3ED-7B33-E17C38A2CD57}"/>
                    </a:ext>
                  </a:extLst>
                </p:cNvPr>
                <p:cNvPicPr/>
                <p:nvPr/>
              </p:nvPicPr>
              <p:blipFill>
                <a:blip r:embed="rId273"/>
                <a:stretch>
                  <a:fillRect/>
                </a:stretch>
              </p:blipFill>
              <p:spPr>
                <a:xfrm>
                  <a:off x="6626915" y="2064268"/>
                  <a:ext cx="135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8" name="Freihand 177">
                  <a:extLst>
                    <a:ext uri="{FF2B5EF4-FFF2-40B4-BE49-F238E27FC236}">
                      <a16:creationId xmlns:a16="http://schemas.microsoft.com/office/drawing/2014/main" id="{AD2D1845-6729-F836-BA71-495146999D5A}"/>
                    </a:ext>
                  </a:extLst>
                </p14:cNvPr>
                <p14:cNvContentPartPr/>
                <p14:nvPr/>
              </p14:nvContentPartPr>
              <p14:xfrm>
                <a:off x="6766235" y="2225188"/>
                <a:ext cx="31320" cy="81360"/>
              </p14:xfrm>
            </p:contentPart>
          </mc:Choice>
          <mc:Fallback>
            <p:pic>
              <p:nvPicPr>
                <p:cNvPr id="178" name="Freihand 177">
                  <a:extLst>
                    <a:ext uri="{FF2B5EF4-FFF2-40B4-BE49-F238E27FC236}">
                      <a16:creationId xmlns:a16="http://schemas.microsoft.com/office/drawing/2014/main" id="{AD2D1845-6729-F836-BA71-495146999D5A}"/>
                    </a:ext>
                  </a:extLst>
                </p:cNvPr>
                <p:cNvPicPr/>
                <p:nvPr/>
              </p:nvPicPr>
              <p:blipFill>
                <a:blip r:embed="rId275"/>
                <a:stretch>
                  <a:fillRect/>
                </a:stretch>
              </p:blipFill>
              <p:spPr>
                <a:xfrm>
                  <a:off x="6757595" y="2216548"/>
                  <a:ext cx="48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9" name="Freihand 178">
                  <a:extLst>
                    <a:ext uri="{FF2B5EF4-FFF2-40B4-BE49-F238E27FC236}">
                      <a16:creationId xmlns:a16="http://schemas.microsoft.com/office/drawing/2014/main" id="{61315D2E-8D51-7871-3979-098B34A6339C}"/>
                    </a:ext>
                  </a:extLst>
                </p14:cNvPr>
                <p14:cNvContentPartPr/>
                <p14:nvPr/>
              </p14:nvContentPartPr>
              <p14:xfrm>
                <a:off x="6874955" y="2004868"/>
                <a:ext cx="30600" cy="225720"/>
              </p14:xfrm>
            </p:contentPart>
          </mc:Choice>
          <mc:Fallback>
            <p:pic>
              <p:nvPicPr>
                <p:cNvPr id="179" name="Freihand 178">
                  <a:extLst>
                    <a:ext uri="{FF2B5EF4-FFF2-40B4-BE49-F238E27FC236}">
                      <a16:creationId xmlns:a16="http://schemas.microsoft.com/office/drawing/2014/main" id="{61315D2E-8D51-7871-3979-098B34A6339C}"/>
                    </a:ext>
                  </a:extLst>
                </p:cNvPr>
                <p:cNvPicPr/>
                <p:nvPr/>
              </p:nvPicPr>
              <p:blipFill>
                <a:blip r:embed="rId277"/>
                <a:stretch>
                  <a:fillRect/>
                </a:stretch>
              </p:blipFill>
              <p:spPr>
                <a:xfrm>
                  <a:off x="6865955" y="1995868"/>
                  <a:ext cx="482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0" name="Freihand 179">
                  <a:extLst>
                    <a:ext uri="{FF2B5EF4-FFF2-40B4-BE49-F238E27FC236}">
                      <a16:creationId xmlns:a16="http://schemas.microsoft.com/office/drawing/2014/main" id="{31670AE9-F69C-F128-A14E-6CB045495EB2}"/>
                    </a:ext>
                  </a:extLst>
                </p14:cNvPr>
                <p14:cNvContentPartPr/>
                <p14:nvPr/>
              </p14:nvContentPartPr>
              <p14:xfrm>
                <a:off x="6864515" y="2030068"/>
                <a:ext cx="162360" cy="329400"/>
              </p14:xfrm>
            </p:contentPart>
          </mc:Choice>
          <mc:Fallback>
            <p:pic>
              <p:nvPicPr>
                <p:cNvPr id="180" name="Freihand 179">
                  <a:extLst>
                    <a:ext uri="{FF2B5EF4-FFF2-40B4-BE49-F238E27FC236}">
                      <a16:creationId xmlns:a16="http://schemas.microsoft.com/office/drawing/2014/main" id="{31670AE9-F69C-F128-A14E-6CB045495EB2}"/>
                    </a:ext>
                  </a:extLst>
                </p:cNvPr>
                <p:cNvPicPr/>
                <p:nvPr/>
              </p:nvPicPr>
              <p:blipFill>
                <a:blip r:embed="rId279"/>
                <a:stretch>
                  <a:fillRect/>
                </a:stretch>
              </p:blipFill>
              <p:spPr>
                <a:xfrm>
                  <a:off x="6855515" y="2021428"/>
                  <a:ext cx="180000" cy="347040"/>
                </a:xfrm>
                <a:prstGeom prst="rect">
                  <a:avLst/>
                </a:prstGeom>
              </p:spPr>
            </p:pic>
          </mc:Fallback>
        </mc:AlternateContent>
      </p:grpSp>
      <p:grpSp>
        <p:nvGrpSpPr>
          <p:cNvPr id="184" name="Gruppieren 183">
            <a:extLst>
              <a:ext uri="{FF2B5EF4-FFF2-40B4-BE49-F238E27FC236}">
                <a16:creationId xmlns:a16="http://schemas.microsoft.com/office/drawing/2014/main" id="{D4B4A5B4-1DD9-20B5-4944-297BD30C5667}"/>
              </a:ext>
            </a:extLst>
          </p:cNvPr>
          <p:cNvGrpSpPr/>
          <p:nvPr/>
        </p:nvGrpSpPr>
        <p:grpSpPr>
          <a:xfrm>
            <a:off x="7266275" y="2102428"/>
            <a:ext cx="273960" cy="144720"/>
            <a:chOff x="7266275" y="2102428"/>
            <a:chExt cx="273960" cy="144720"/>
          </a:xfrm>
        </p:grpSpPr>
        <mc:AlternateContent xmlns:mc="http://schemas.openxmlformats.org/markup-compatibility/2006">
          <mc:Choice xmlns:p14="http://schemas.microsoft.com/office/powerpoint/2010/main" Requires="p14">
            <p:contentPart p14:bwMode="auto" r:id="rId280">
              <p14:nvContentPartPr>
                <p14:cNvPr id="182" name="Freihand 181">
                  <a:extLst>
                    <a:ext uri="{FF2B5EF4-FFF2-40B4-BE49-F238E27FC236}">
                      <a16:creationId xmlns:a16="http://schemas.microsoft.com/office/drawing/2014/main" id="{DA8CD5F8-A0F7-2AFA-9AEC-5AEBF488A6DA}"/>
                    </a:ext>
                  </a:extLst>
                </p14:cNvPr>
                <p14:cNvContentPartPr/>
                <p14:nvPr/>
              </p14:nvContentPartPr>
              <p14:xfrm>
                <a:off x="7281755" y="2205028"/>
                <a:ext cx="77400" cy="14760"/>
              </p14:xfrm>
            </p:contentPart>
          </mc:Choice>
          <mc:Fallback>
            <p:pic>
              <p:nvPicPr>
                <p:cNvPr id="182" name="Freihand 181">
                  <a:extLst>
                    <a:ext uri="{FF2B5EF4-FFF2-40B4-BE49-F238E27FC236}">
                      <a16:creationId xmlns:a16="http://schemas.microsoft.com/office/drawing/2014/main" id="{DA8CD5F8-A0F7-2AFA-9AEC-5AEBF488A6DA}"/>
                    </a:ext>
                  </a:extLst>
                </p:cNvPr>
                <p:cNvPicPr/>
                <p:nvPr/>
              </p:nvPicPr>
              <p:blipFill>
                <a:blip r:embed="rId281"/>
                <a:stretch>
                  <a:fillRect/>
                </a:stretch>
              </p:blipFill>
              <p:spPr>
                <a:xfrm>
                  <a:off x="7272755" y="2196028"/>
                  <a:ext cx="95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3" name="Freihand 182">
                  <a:extLst>
                    <a:ext uri="{FF2B5EF4-FFF2-40B4-BE49-F238E27FC236}">
                      <a16:creationId xmlns:a16="http://schemas.microsoft.com/office/drawing/2014/main" id="{338A8B19-EE49-FCC2-7638-D9E7C1FF81CF}"/>
                    </a:ext>
                  </a:extLst>
                </p14:cNvPr>
                <p14:cNvContentPartPr/>
                <p14:nvPr/>
              </p14:nvContentPartPr>
              <p14:xfrm>
                <a:off x="7266275" y="2102428"/>
                <a:ext cx="273960" cy="144720"/>
              </p14:xfrm>
            </p:contentPart>
          </mc:Choice>
          <mc:Fallback>
            <p:pic>
              <p:nvPicPr>
                <p:cNvPr id="183" name="Freihand 182">
                  <a:extLst>
                    <a:ext uri="{FF2B5EF4-FFF2-40B4-BE49-F238E27FC236}">
                      <a16:creationId xmlns:a16="http://schemas.microsoft.com/office/drawing/2014/main" id="{338A8B19-EE49-FCC2-7638-D9E7C1FF81CF}"/>
                    </a:ext>
                  </a:extLst>
                </p:cNvPr>
                <p:cNvPicPr/>
                <p:nvPr/>
              </p:nvPicPr>
              <p:blipFill>
                <a:blip r:embed="rId283"/>
                <a:stretch>
                  <a:fillRect/>
                </a:stretch>
              </p:blipFill>
              <p:spPr>
                <a:xfrm>
                  <a:off x="7257275" y="2093428"/>
                  <a:ext cx="291600" cy="16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4">
            <p14:nvContentPartPr>
              <p14:cNvPr id="185" name="Freihand 184">
                <a:extLst>
                  <a:ext uri="{FF2B5EF4-FFF2-40B4-BE49-F238E27FC236}">
                    <a16:creationId xmlns:a16="http://schemas.microsoft.com/office/drawing/2014/main" id="{6733D9CE-2A3D-DDEF-8DEB-097CFC52EE96}"/>
                  </a:ext>
                </a:extLst>
              </p14:cNvPr>
              <p14:cNvContentPartPr/>
              <p14:nvPr/>
            </p14:nvContentPartPr>
            <p14:xfrm>
              <a:off x="554795" y="4001788"/>
              <a:ext cx="412200" cy="19800"/>
            </p14:xfrm>
          </p:contentPart>
        </mc:Choice>
        <mc:Fallback>
          <p:pic>
            <p:nvPicPr>
              <p:cNvPr id="185" name="Freihand 184">
                <a:extLst>
                  <a:ext uri="{FF2B5EF4-FFF2-40B4-BE49-F238E27FC236}">
                    <a16:creationId xmlns:a16="http://schemas.microsoft.com/office/drawing/2014/main" id="{6733D9CE-2A3D-DDEF-8DEB-097CFC52EE96}"/>
                  </a:ext>
                </a:extLst>
              </p:cNvPr>
              <p:cNvPicPr/>
              <p:nvPr/>
            </p:nvPicPr>
            <p:blipFill>
              <a:blip r:embed="rId285"/>
              <a:stretch>
                <a:fillRect/>
              </a:stretch>
            </p:blipFill>
            <p:spPr>
              <a:xfrm>
                <a:off x="545795" y="3992788"/>
                <a:ext cx="429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6" name="Freihand 185">
                <a:extLst>
                  <a:ext uri="{FF2B5EF4-FFF2-40B4-BE49-F238E27FC236}">
                    <a16:creationId xmlns:a16="http://schemas.microsoft.com/office/drawing/2014/main" id="{04A87F58-7320-E767-2F55-973DC89D637D}"/>
                  </a:ext>
                </a:extLst>
              </p14:cNvPr>
              <p14:cNvContentPartPr/>
              <p14:nvPr/>
            </p14:nvContentPartPr>
            <p14:xfrm>
              <a:off x="2247155" y="4031668"/>
              <a:ext cx="241200" cy="64800"/>
            </p14:xfrm>
          </p:contentPart>
        </mc:Choice>
        <mc:Fallback>
          <p:pic>
            <p:nvPicPr>
              <p:cNvPr id="186" name="Freihand 185">
                <a:extLst>
                  <a:ext uri="{FF2B5EF4-FFF2-40B4-BE49-F238E27FC236}">
                    <a16:creationId xmlns:a16="http://schemas.microsoft.com/office/drawing/2014/main" id="{04A87F58-7320-E767-2F55-973DC89D637D}"/>
                  </a:ext>
                </a:extLst>
              </p:cNvPr>
              <p:cNvPicPr/>
              <p:nvPr/>
            </p:nvPicPr>
            <p:blipFill>
              <a:blip r:embed="rId287"/>
              <a:stretch>
                <a:fillRect/>
              </a:stretch>
            </p:blipFill>
            <p:spPr>
              <a:xfrm>
                <a:off x="2238515" y="4022668"/>
                <a:ext cx="258840" cy="82440"/>
              </a:xfrm>
              <a:prstGeom prst="rect">
                <a:avLst/>
              </a:prstGeom>
            </p:spPr>
          </p:pic>
        </mc:Fallback>
      </mc:AlternateContent>
      <p:grpSp>
        <p:nvGrpSpPr>
          <p:cNvPr id="193" name="Gruppieren 192">
            <a:extLst>
              <a:ext uri="{FF2B5EF4-FFF2-40B4-BE49-F238E27FC236}">
                <a16:creationId xmlns:a16="http://schemas.microsoft.com/office/drawing/2014/main" id="{70809F41-9DAB-465C-8F8E-857479460029}"/>
              </a:ext>
            </a:extLst>
          </p:cNvPr>
          <p:cNvGrpSpPr/>
          <p:nvPr/>
        </p:nvGrpSpPr>
        <p:grpSpPr>
          <a:xfrm>
            <a:off x="7876115" y="1973908"/>
            <a:ext cx="893520" cy="424440"/>
            <a:chOff x="7876115" y="1973908"/>
            <a:chExt cx="893520" cy="424440"/>
          </a:xfrm>
        </p:grpSpPr>
        <mc:AlternateContent xmlns:mc="http://schemas.openxmlformats.org/markup-compatibility/2006">
          <mc:Choice xmlns:p14="http://schemas.microsoft.com/office/powerpoint/2010/main" Requires="p14">
            <p:contentPart p14:bwMode="auto" r:id="rId288">
              <p14:nvContentPartPr>
                <p14:cNvPr id="187" name="Freihand 186">
                  <a:extLst>
                    <a:ext uri="{FF2B5EF4-FFF2-40B4-BE49-F238E27FC236}">
                      <a16:creationId xmlns:a16="http://schemas.microsoft.com/office/drawing/2014/main" id="{3F91AD2D-A6C0-3312-228B-47745C56AAFA}"/>
                    </a:ext>
                  </a:extLst>
                </p14:cNvPr>
                <p14:cNvContentPartPr/>
                <p14:nvPr/>
              </p14:nvContentPartPr>
              <p14:xfrm>
                <a:off x="7876115" y="1973908"/>
                <a:ext cx="119160" cy="120600"/>
              </p14:xfrm>
            </p:contentPart>
          </mc:Choice>
          <mc:Fallback>
            <p:pic>
              <p:nvPicPr>
                <p:cNvPr id="187" name="Freihand 186">
                  <a:extLst>
                    <a:ext uri="{FF2B5EF4-FFF2-40B4-BE49-F238E27FC236}">
                      <a16:creationId xmlns:a16="http://schemas.microsoft.com/office/drawing/2014/main" id="{3F91AD2D-A6C0-3312-228B-47745C56AAFA}"/>
                    </a:ext>
                  </a:extLst>
                </p:cNvPr>
                <p:cNvPicPr/>
                <p:nvPr/>
              </p:nvPicPr>
              <p:blipFill>
                <a:blip r:embed="rId289"/>
                <a:stretch>
                  <a:fillRect/>
                </a:stretch>
              </p:blipFill>
              <p:spPr>
                <a:xfrm>
                  <a:off x="7867115" y="1965268"/>
                  <a:ext cx="136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8" name="Freihand 187">
                  <a:extLst>
                    <a:ext uri="{FF2B5EF4-FFF2-40B4-BE49-F238E27FC236}">
                      <a16:creationId xmlns:a16="http://schemas.microsoft.com/office/drawing/2014/main" id="{33E19336-69AB-E2B5-2AE9-02D5029A103F}"/>
                    </a:ext>
                  </a:extLst>
                </p14:cNvPr>
                <p14:cNvContentPartPr/>
                <p14:nvPr/>
              </p14:nvContentPartPr>
              <p14:xfrm>
                <a:off x="7942715" y="2028988"/>
                <a:ext cx="55080" cy="97920"/>
              </p14:xfrm>
            </p:contentPart>
          </mc:Choice>
          <mc:Fallback>
            <p:pic>
              <p:nvPicPr>
                <p:cNvPr id="188" name="Freihand 187">
                  <a:extLst>
                    <a:ext uri="{FF2B5EF4-FFF2-40B4-BE49-F238E27FC236}">
                      <a16:creationId xmlns:a16="http://schemas.microsoft.com/office/drawing/2014/main" id="{33E19336-69AB-E2B5-2AE9-02D5029A103F}"/>
                    </a:ext>
                  </a:extLst>
                </p:cNvPr>
                <p:cNvPicPr/>
                <p:nvPr/>
              </p:nvPicPr>
              <p:blipFill>
                <a:blip r:embed="rId291"/>
                <a:stretch>
                  <a:fillRect/>
                </a:stretch>
              </p:blipFill>
              <p:spPr>
                <a:xfrm>
                  <a:off x="7934075" y="2020348"/>
                  <a:ext cx="72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9" name="Freihand 188">
                  <a:extLst>
                    <a:ext uri="{FF2B5EF4-FFF2-40B4-BE49-F238E27FC236}">
                      <a16:creationId xmlns:a16="http://schemas.microsoft.com/office/drawing/2014/main" id="{7457F93E-9133-CB6C-61FA-42A080A0C1A9}"/>
                    </a:ext>
                  </a:extLst>
                </p14:cNvPr>
                <p14:cNvContentPartPr/>
                <p14:nvPr/>
              </p14:nvContentPartPr>
              <p14:xfrm>
                <a:off x="8055035" y="1985428"/>
                <a:ext cx="302760" cy="126720"/>
              </p14:xfrm>
            </p:contentPart>
          </mc:Choice>
          <mc:Fallback>
            <p:pic>
              <p:nvPicPr>
                <p:cNvPr id="189" name="Freihand 188">
                  <a:extLst>
                    <a:ext uri="{FF2B5EF4-FFF2-40B4-BE49-F238E27FC236}">
                      <a16:creationId xmlns:a16="http://schemas.microsoft.com/office/drawing/2014/main" id="{7457F93E-9133-CB6C-61FA-42A080A0C1A9}"/>
                    </a:ext>
                  </a:extLst>
                </p:cNvPr>
                <p:cNvPicPr/>
                <p:nvPr/>
              </p:nvPicPr>
              <p:blipFill>
                <a:blip r:embed="rId293"/>
                <a:stretch>
                  <a:fillRect/>
                </a:stretch>
              </p:blipFill>
              <p:spPr>
                <a:xfrm>
                  <a:off x="8046395" y="1976788"/>
                  <a:ext cx="320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0" name="Freihand 189">
                  <a:extLst>
                    <a:ext uri="{FF2B5EF4-FFF2-40B4-BE49-F238E27FC236}">
                      <a16:creationId xmlns:a16="http://schemas.microsoft.com/office/drawing/2014/main" id="{243DC8EC-3574-C0E0-6F5F-7D3280F16B00}"/>
                    </a:ext>
                  </a:extLst>
                </p14:cNvPr>
                <p14:cNvContentPartPr/>
                <p14:nvPr/>
              </p14:nvContentPartPr>
              <p14:xfrm>
                <a:off x="7890515" y="2142748"/>
                <a:ext cx="478080" cy="73800"/>
              </p14:xfrm>
            </p:contentPart>
          </mc:Choice>
          <mc:Fallback>
            <p:pic>
              <p:nvPicPr>
                <p:cNvPr id="190" name="Freihand 189">
                  <a:extLst>
                    <a:ext uri="{FF2B5EF4-FFF2-40B4-BE49-F238E27FC236}">
                      <a16:creationId xmlns:a16="http://schemas.microsoft.com/office/drawing/2014/main" id="{243DC8EC-3574-C0E0-6F5F-7D3280F16B00}"/>
                    </a:ext>
                  </a:extLst>
                </p:cNvPr>
                <p:cNvPicPr/>
                <p:nvPr/>
              </p:nvPicPr>
              <p:blipFill>
                <a:blip r:embed="rId295"/>
                <a:stretch>
                  <a:fillRect/>
                </a:stretch>
              </p:blipFill>
              <p:spPr>
                <a:xfrm>
                  <a:off x="7881875" y="2133748"/>
                  <a:ext cx="495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1" name="Freihand 190">
                  <a:extLst>
                    <a:ext uri="{FF2B5EF4-FFF2-40B4-BE49-F238E27FC236}">
                      <a16:creationId xmlns:a16="http://schemas.microsoft.com/office/drawing/2014/main" id="{4815971B-2D4D-EC98-7985-0DF709BF653E}"/>
                    </a:ext>
                  </a:extLst>
                </p14:cNvPr>
                <p14:cNvContentPartPr/>
                <p14:nvPr/>
              </p14:nvContentPartPr>
              <p14:xfrm>
                <a:off x="8076275" y="2154628"/>
                <a:ext cx="693360" cy="243720"/>
              </p14:xfrm>
            </p:contentPart>
          </mc:Choice>
          <mc:Fallback>
            <p:pic>
              <p:nvPicPr>
                <p:cNvPr id="191" name="Freihand 190">
                  <a:extLst>
                    <a:ext uri="{FF2B5EF4-FFF2-40B4-BE49-F238E27FC236}">
                      <a16:creationId xmlns:a16="http://schemas.microsoft.com/office/drawing/2014/main" id="{4815971B-2D4D-EC98-7985-0DF709BF653E}"/>
                    </a:ext>
                  </a:extLst>
                </p:cNvPr>
                <p:cNvPicPr/>
                <p:nvPr/>
              </p:nvPicPr>
              <p:blipFill>
                <a:blip r:embed="rId297"/>
                <a:stretch>
                  <a:fillRect/>
                </a:stretch>
              </p:blipFill>
              <p:spPr>
                <a:xfrm>
                  <a:off x="8067275" y="2145988"/>
                  <a:ext cx="7110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2" name="Freihand 191">
                  <a:extLst>
                    <a:ext uri="{FF2B5EF4-FFF2-40B4-BE49-F238E27FC236}">
                      <a16:creationId xmlns:a16="http://schemas.microsoft.com/office/drawing/2014/main" id="{25569DDB-F92F-E607-AE97-BCD5EA1C71B4}"/>
                    </a:ext>
                  </a:extLst>
                </p14:cNvPr>
                <p14:cNvContentPartPr/>
                <p14:nvPr/>
              </p14:nvContentPartPr>
              <p14:xfrm>
                <a:off x="8608715" y="2215828"/>
                <a:ext cx="149760" cy="17280"/>
              </p14:xfrm>
            </p:contentPart>
          </mc:Choice>
          <mc:Fallback>
            <p:pic>
              <p:nvPicPr>
                <p:cNvPr id="192" name="Freihand 191">
                  <a:extLst>
                    <a:ext uri="{FF2B5EF4-FFF2-40B4-BE49-F238E27FC236}">
                      <a16:creationId xmlns:a16="http://schemas.microsoft.com/office/drawing/2014/main" id="{25569DDB-F92F-E607-AE97-BCD5EA1C71B4}"/>
                    </a:ext>
                  </a:extLst>
                </p:cNvPr>
                <p:cNvPicPr/>
                <p:nvPr/>
              </p:nvPicPr>
              <p:blipFill>
                <a:blip r:embed="rId299"/>
                <a:stretch>
                  <a:fillRect/>
                </a:stretch>
              </p:blipFill>
              <p:spPr>
                <a:xfrm>
                  <a:off x="8599715" y="2207188"/>
                  <a:ext cx="16740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0">
            <p14:nvContentPartPr>
              <p14:cNvPr id="194" name="Freihand 193">
                <a:extLst>
                  <a:ext uri="{FF2B5EF4-FFF2-40B4-BE49-F238E27FC236}">
                    <a16:creationId xmlns:a16="http://schemas.microsoft.com/office/drawing/2014/main" id="{32637D77-1609-7BCF-148B-3917D6C60423}"/>
                  </a:ext>
                </a:extLst>
              </p14:cNvPr>
              <p14:cNvContentPartPr/>
              <p14:nvPr/>
            </p14:nvContentPartPr>
            <p14:xfrm>
              <a:off x="2325635" y="3260908"/>
              <a:ext cx="1129680" cy="66960"/>
            </p14:xfrm>
          </p:contentPart>
        </mc:Choice>
        <mc:Fallback>
          <p:pic>
            <p:nvPicPr>
              <p:cNvPr id="194" name="Freihand 193">
                <a:extLst>
                  <a:ext uri="{FF2B5EF4-FFF2-40B4-BE49-F238E27FC236}">
                    <a16:creationId xmlns:a16="http://schemas.microsoft.com/office/drawing/2014/main" id="{32637D77-1609-7BCF-148B-3917D6C60423}"/>
                  </a:ext>
                </a:extLst>
              </p:cNvPr>
              <p:cNvPicPr/>
              <p:nvPr/>
            </p:nvPicPr>
            <p:blipFill>
              <a:blip r:embed="rId301"/>
              <a:stretch>
                <a:fillRect/>
              </a:stretch>
            </p:blipFill>
            <p:spPr>
              <a:xfrm>
                <a:off x="2316635" y="3251908"/>
                <a:ext cx="1147320" cy="84600"/>
              </a:xfrm>
              <a:prstGeom prst="rect">
                <a:avLst/>
              </a:prstGeom>
            </p:spPr>
          </p:pic>
        </mc:Fallback>
      </mc:AlternateContent>
      <p:grpSp>
        <p:nvGrpSpPr>
          <p:cNvPr id="207" name="Gruppieren 206">
            <a:extLst>
              <a:ext uri="{FF2B5EF4-FFF2-40B4-BE49-F238E27FC236}">
                <a16:creationId xmlns:a16="http://schemas.microsoft.com/office/drawing/2014/main" id="{25F341C8-1CC3-2D10-612A-CE223F3BBD50}"/>
              </a:ext>
            </a:extLst>
          </p:cNvPr>
          <p:cNvGrpSpPr/>
          <p:nvPr/>
        </p:nvGrpSpPr>
        <p:grpSpPr>
          <a:xfrm>
            <a:off x="8957195" y="1931068"/>
            <a:ext cx="1649520" cy="350280"/>
            <a:chOff x="8957195" y="1931068"/>
            <a:chExt cx="1649520" cy="350280"/>
          </a:xfrm>
        </p:grpSpPr>
        <mc:AlternateContent xmlns:mc="http://schemas.openxmlformats.org/markup-compatibility/2006">
          <mc:Choice xmlns:p14="http://schemas.microsoft.com/office/powerpoint/2010/main" Requires="p14">
            <p:contentPart p14:bwMode="auto" r:id="rId302">
              <p14:nvContentPartPr>
                <p14:cNvPr id="195" name="Freihand 194">
                  <a:extLst>
                    <a:ext uri="{FF2B5EF4-FFF2-40B4-BE49-F238E27FC236}">
                      <a16:creationId xmlns:a16="http://schemas.microsoft.com/office/drawing/2014/main" id="{68B95C7E-2C5F-D885-8101-B310D83C3CB3}"/>
                    </a:ext>
                  </a:extLst>
                </p14:cNvPr>
                <p14:cNvContentPartPr/>
                <p14:nvPr/>
              </p14:nvContentPartPr>
              <p14:xfrm>
                <a:off x="8957195" y="2060668"/>
                <a:ext cx="87120" cy="123840"/>
              </p14:xfrm>
            </p:contentPart>
          </mc:Choice>
          <mc:Fallback>
            <p:pic>
              <p:nvPicPr>
                <p:cNvPr id="195" name="Freihand 194">
                  <a:extLst>
                    <a:ext uri="{FF2B5EF4-FFF2-40B4-BE49-F238E27FC236}">
                      <a16:creationId xmlns:a16="http://schemas.microsoft.com/office/drawing/2014/main" id="{68B95C7E-2C5F-D885-8101-B310D83C3CB3}"/>
                    </a:ext>
                  </a:extLst>
                </p:cNvPr>
                <p:cNvPicPr/>
                <p:nvPr/>
              </p:nvPicPr>
              <p:blipFill>
                <a:blip r:embed="rId303"/>
                <a:stretch>
                  <a:fillRect/>
                </a:stretch>
              </p:blipFill>
              <p:spPr>
                <a:xfrm>
                  <a:off x="8948195" y="2052028"/>
                  <a:ext cx="104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6" name="Freihand 195">
                  <a:extLst>
                    <a:ext uri="{FF2B5EF4-FFF2-40B4-BE49-F238E27FC236}">
                      <a16:creationId xmlns:a16="http://schemas.microsoft.com/office/drawing/2014/main" id="{E7462C12-74BB-DE76-AAB4-AD1DFD1BF8D4}"/>
                    </a:ext>
                  </a:extLst>
                </p14:cNvPr>
                <p14:cNvContentPartPr/>
                <p14:nvPr/>
              </p14:nvContentPartPr>
              <p14:xfrm>
                <a:off x="9096875" y="2187388"/>
                <a:ext cx="32760" cy="65520"/>
              </p14:xfrm>
            </p:contentPart>
          </mc:Choice>
          <mc:Fallback>
            <p:pic>
              <p:nvPicPr>
                <p:cNvPr id="196" name="Freihand 195">
                  <a:extLst>
                    <a:ext uri="{FF2B5EF4-FFF2-40B4-BE49-F238E27FC236}">
                      <a16:creationId xmlns:a16="http://schemas.microsoft.com/office/drawing/2014/main" id="{E7462C12-74BB-DE76-AAB4-AD1DFD1BF8D4}"/>
                    </a:ext>
                  </a:extLst>
                </p:cNvPr>
                <p:cNvPicPr/>
                <p:nvPr/>
              </p:nvPicPr>
              <p:blipFill>
                <a:blip r:embed="rId305"/>
                <a:stretch>
                  <a:fillRect/>
                </a:stretch>
              </p:blipFill>
              <p:spPr>
                <a:xfrm>
                  <a:off x="9087875" y="2178388"/>
                  <a:ext cx="50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7" name="Freihand 196">
                  <a:extLst>
                    <a:ext uri="{FF2B5EF4-FFF2-40B4-BE49-F238E27FC236}">
                      <a16:creationId xmlns:a16="http://schemas.microsoft.com/office/drawing/2014/main" id="{AEDB91D9-4B68-8D48-A514-3A3E5ADC75A1}"/>
                    </a:ext>
                  </a:extLst>
                </p14:cNvPr>
                <p14:cNvContentPartPr/>
                <p14:nvPr/>
              </p14:nvContentPartPr>
              <p14:xfrm>
                <a:off x="9199475" y="2018188"/>
                <a:ext cx="120240" cy="172440"/>
              </p14:xfrm>
            </p:contentPart>
          </mc:Choice>
          <mc:Fallback>
            <p:pic>
              <p:nvPicPr>
                <p:cNvPr id="197" name="Freihand 196">
                  <a:extLst>
                    <a:ext uri="{FF2B5EF4-FFF2-40B4-BE49-F238E27FC236}">
                      <a16:creationId xmlns:a16="http://schemas.microsoft.com/office/drawing/2014/main" id="{AEDB91D9-4B68-8D48-A514-3A3E5ADC75A1}"/>
                    </a:ext>
                  </a:extLst>
                </p:cNvPr>
                <p:cNvPicPr/>
                <p:nvPr/>
              </p:nvPicPr>
              <p:blipFill>
                <a:blip r:embed="rId307"/>
                <a:stretch>
                  <a:fillRect/>
                </a:stretch>
              </p:blipFill>
              <p:spPr>
                <a:xfrm>
                  <a:off x="9190835" y="2009188"/>
                  <a:ext cx="137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8" name="Freihand 197">
                  <a:extLst>
                    <a:ext uri="{FF2B5EF4-FFF2-40B4-BE49-F238E27FC236}">
                      <a16:creationId xmlns:a16="http://schemas.microsoft.com/office/drawing/2014/main" id="{C770E569-299E-110A-14AF-A13680B9C85A}"/>
                    </a:ext>
                  </a:extLst>
                </p14:cNvPr>
                <p14:cNvContentPartPr/>
                <p14:nvPr/>
              </p14:nvContentPartPr>
              <p14:xfrm>
                <a:off x="9461555" y="2046268"/>
                <a:ext cx="119520" cy="104040"/>
              </p14:xfrm>
            </p:contentPart>
          </mc:Choice>
          <mc:Fallback>
            <p:pic>
              <p:nvPicPr>
                <p:cNvPr id="198" name="Freihand 197">
                  <a:extLst>
                    <a:ext uri="{FF2B5EF4-FFF2-40B4-BE49-F238E27FC236}">
                      <a16:creationId xmlns:a16="http://schemas.microsoft.com/office/drawing/2014/main" id="{C770E569-299E-110A-14AF-A13680B9C85A}"/>
                    </a:ext>
                  </a:extLst>
                </p:cNvPr>
                <p:cNvPicPr/>
                <p:nvPr/>
              </p:nvPicPr>
              <p:blipFill>
                <a:blip r:embed="rId309"/>
                <a:stretch>
                  <a:fillRect/>
                </a:stretch>
              </p:blipFill>
              <p:spPr>
                <a:xfrm>
                  <a:off x="9452915" y="2037268"/>
                  <a:ext cx="137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9" name="Freihand 198">
                  <a:extLst>
                    <a:ext uri="{FF2B5EF4-FFF2-40B4-BE49-F238E27FC236}">
                      <a16:creationId xmlns:a16="http://schemas.microsoft.com/office/drawing/2014/main" id="{6F101D4A-29F0-F243-5449-38B47FF2923F}"/>
                    </a:ext>
                  </a:extLst>
                </p14:cNvPr>
                <p14:cNvContentPartPr/>
                <p14:nvPr/>
              </p14:nvContentPartPr>
              <p14:xfrm>
                <a:off x="9516635" y="2044468"/>
                <a:ext cx="93600" cy="236880"/>
              </p14:xfrm>
            </p:contentPart>
          </mc:Choice>
          <mc:Fallback>
            <p:pic>
              <p:nvPicPr>
                <p:cNvPr id="199" name="Freihand 198">
                  <a:extLst>
                    <a:ext uri="{FF2B5EF4-FFF2-40B4-BE49-F238E27FC236}">
                      <a16:creationId xmlns:a16="http://schemas.microsoft.com/office/drawing/2014/main" id="{6F101D4A-29F0-F243-5449-38B47FF2923F}"/>
                    </a:ext>
                  </a:extLst>
                </p:cNvPr>
                <p:cNvPicPr/>
                <p:nvPr/>
              </p:nvPicPr>
              <p:blipFill>
                <a:blip r:embed="rId311"/>
                <a:stretch>
                  <a:fillRect/>
                </a:stretch>
              </p:blipFill>
              <p:spPr>
                <a:xfrm>
                  <a:off x="9507995" y="2035828"/>
                  <a:ext cx="1112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1" name="Freihand 200">
                  <a:extLst>
                    <a:ext uri="{FF2B5EF4-FFF2-40B4-BE49-F238E27FC236}">
                      <a16:creationId xmlns:a16="http://schemas.microsoft.com/office/drawing/2014/main" id="{E97B3DBA-0C96-699B-D82A-3100AB5D7368}"/>
                    </a:ext>
                  </a:extLst>
                </p14:cNvPr>
                <p14:cNvContentPartPr/>
                <p14:nvPr/>
              </p14:nvContentPartPr>
              <p14:xfrm>
                <a:off x="9741995" y="2067508"/>
                <a:ext cx="137520" cy="25200"/>
              </p14:xfrm>
            </p:contentPart>
          </mc:Choice>
          <mc:Fallback>
            <p:pic>
              <p:nvPicPr>
                <p:cNvPr id="201" name="Freihand 200">
                  <a:extLst>
                    <a:ext uri="{FF2B5EF4-FFF2-40B4-BE49-F238E27FC236}">
                      <a16:creationId xmlns:a16="http://schemas.microsoft.com/office/drawing/2014/main" id="{E97B3DBA-0C96-699B-D82A-3100AB5D7368}"/>
                    </a:ext>
                  </a:extLst>
                </p:cNvPr>
                <p:cNvPicPr/>
                <p:nvPr/>
              </p:nvPicPr>
              <p:blipFill>
                <a:blip r:embed="rId313"/>
                <a:stretch>
                  <a:fillRect/>
                </a:stretch>
              </p:blipFill>
              <p:spPr>
                <a:xfrm>
                  <a:off x="9733355" y="2058868"/>
                  <a:ext cx="155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2" name="Freihand 201">
                  <a:extLst>
                    <a:ext uri="{FF2B5EF4-FFF2-40B4-BE49-F238E27FC236}">
                      <a16:creationId xmlns:a16="http://schemas.microsoft.com/office/drawing/2014/main" id="{D83637F7-7B97-1201-BE7D-CC15E87744AF}"/>
                    </a:ext>
                  </a:extLst>
                </p14:cNvPr>
                <p14:cNvContentPartPr/>
                <p14:nvPr/>
              </p14:nvContentPartPr>
              <p14:xfrm>
                <a:off x="9972755" y="1997308"/>
                <a:ext cx="122760" cy="158760"/>
              </p14:xfrm>
            </p:contentPart>
          </mc:Choice>
          <mc:Fallback>
            <p:pic>
              <p:nvPicPr>
                <p:cNvPr id="202" name="Freihand 201">
                  <a:extLst>
                    <a:ext uri="{FF2B5EF4-FFF2-40B4-BE49-F238E27FC236}">
                      <a16:creationId xmlns:a16="http://schemas.microsoft.com/office/drawing/2014/main" id="{D83637F7-7B97-1201-BE7D-CC15E87744AF}"/>
                    </a:ext>
                  </a:extLst>
                </p:cNvPr>
                <p:cNvPicPr/>
                <p:nvPr/>
              </p:nvPicPr>
              <p:blipFill>
                <a:blip r:embed="rId315"/>
                <a:stretch>
                  <a:fillRect/>
                </a:stretch>
              </p:blipFill>
              <p:spPr>
                <a:xfrm>
                  <a:off x="9964115" y="1988308"/>
                  <a:ext cx="140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3" name="Freihand 202">
                  <a:extLst>
                    <a:ext uri="{FF2B5EF4-FFF2-40B4-BE49-F238E27FC236}">
                      <a16:creationId xmlns:a16="http://schemas.microsoft.com/office/drawing/2014/main" id="{AAC2D511-4918-C63F-4104-6C15E5E430C7}"/>
                    </a:ext>
                  </a:extLst>
                </p14:cNvPr>
                <p14:cNvContentPartPr/>
                <p14:nvPr/>
              </p14:nvContentPartPr>
              <p14:xfrm>
                <a:off x="10146635" y="2000548"/>
                <a:ext cx="185400" cy="149760"/>
              </p14:xfrm>
            </p:contentPart>
          </mc:Choice>
          <mc:Fallback>
            <p:pic>
              <p:nvPicPr>
                <p:cNvPr id="203" name="Freihand 202">
                  <a:extLst>
                    <a:ext uri="{FF2B5EF4-FFF2-40B4-BE49-F238E27FC236}">
                      <a16:creationId xmlns:a16="http://schemas.microsoft.com/office/drawing/2014/main" id="{AAC2D511-4918-C63F-4104-6C15E5E430C7}"/>
                    </a:ext>
                  </a:extLst>
                </p:cNvPr>
                <p:cNvPicPr/>
                <p:nvPr/>
              </p:nvPicPr>
              <p:blipFill>
                <a:blip r:embed="rId317"/>
                <a:stretch>
                  <a:fillRect/>
                </a:stretch>
              </p:blipFill>
              <p:spPr>
                <a:xfrm>
                  <a:off x="10137635" y="1991548"/>
                  <a:ext cx="203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4" name="Freihand 203">
                  <a:extLst>
                    <a:ext uri="{FF2B5EF4-FFF2-40B4-BE49-F238E27FC236}">
                      <a16:creationId xmlns:a16="http://schemas.microsoft.com/office/drawing/2014/main" id="{A04086C8-AA9C-CFFA-26FD-9D95BE7C7242}"/>
                    </a:ext>
                  </a:extLst>
                </p14:cNvPr>
                <p14:cNvContentPartPr/>
                <p14:nvPr/>
              </p14:nvContentPartPr>
              <p14:xfrm>
                <a:off x="10343915" y="2004868"/>
                <a:ext cx="134280" cy="101880"/>
              </p14:xfrm>
            </p:contentPart>
          </mc:Choice>
          <mc:Fallback>
            <p:pic>
              <p:nvPicPr>
                <p:cNvPr id="204" name="Freihand 203">
                  <a:extLst>
                    <a:ext uri="{FF2B5EF4-FFF2-40B4-BE49-F238E27FC236}">
                      <a16:creationId xmlns:a16="http://schemas.microsoft.com/office/drawing/2014/main" id="{A04086C8-AA9C-CFFA-26FD-9D95BE7C7242}"/>
                    </a:ext>
                  </a:extLst>
                </p:cNvPr>
                <p:cNvPicPr/>
                <p:nvPr/>
              </p:nvPicPr>
              <p:blipFill>
                <a:blip r:embed="rId319"/>
                <a:stretch>
                  <a:fillRect/>
                </a:stretch>
              </p:blipFill>
              <p:spPr>
                <a:xfrm>
                  <a:off x="10335275" y="1995868"/>
                  <a:ext cx="151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5" name="Freihand 204">
                  <a:extLst>
                    <a:ext uri="{FF2B5EF4-FFF2-40B4-BE49-F238E27FC236}">
                      <a16:creationId xmlns:a16="http://schemas.microsoft.com/office/drawing/2014/main" id="{6356DAEA-C612-13FA-AFED-01CD6C0D712C}"/>
                    </a:ext>
                  </a:extLst>
                </p14:cNvPr>
                <p14:cNvContentPartPr/>
                <p14:nvPr/>
              </p14:nvContentPartPr>
              <p14:xfrm>
                <a:off x="10586915" y="2040508"/>
                <a:ext cx="19800" cy="74160"/>
              </p14:xfrm>
            </p:contentPart>
          </mc:Choice>
          <mc:Fallback>
            <p:pic>
              <p:nvPicPr>
                <p:cNvPr id="205" name="Freihand 204">
                  <a:extLst>
                    <a:ext uri="{FF2B5EF4-FFF2-40B4-BE49-F238E27FC236}">
                      <a16:creationId xmlns:a16="http://schemas.microsoft.com/office/drawing/2014/main" id="{6356DAEA-C612-13FA-AFED-01CD6C0D712C}"/>
                    </a:ext>
                  </a:extLst>
                </p:cNvPr>
                <p:cNvPicPr/>
                <p:nvPr/>
              </p:nvPicPr>
              <p:blipFill>
                <a:blip r:embed="rId321"/>
                <a:stretch>
                  <a:fillRect/>
                </a:stretch>
              </p:blipFill>
              <p:spPr>
                <a:xfrm>
                  <a:off x="10577915" y="2031868"/>
                  <a:ext cx="37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6" name="Freihand 205">
                  <a:extLst>
                    <a:ext uri="{FF2B5EF4-FFF2-40B4-BE49-F238E27FC236}">
                      <a16:creationId xmlns:a16="http://schemas.microsoft.com/office/drawing/2014/main" id="{45340ECF-BDF8-8227-91CD-BAC3E7399263}"/>
                    </a:ext>
                  </a:extLst>
                </p14:cNvPr>
                <p14:cNvContentPartPr/>
                <p14:nvPr/>
              </p14:nvContentPartPr>
              <p14:xfrm>
                <a:off x="10578995" y="1931068"/>
                <a:ext cx="4320" cy="14040"/>
              </p14:xfrm>
            </p:contentPart>
          </mc:Choice>
          <mc:Fallback>
            <p:pic>
              <p:nvPicPr>
                <p:cNvPr id="206" name="Freihand 205">
                  <a:extLst>
                    <a:ext uri="{FF2B5EF4-FFF2-40B4-BE49-F238E27FC236}">
                      <a16:creationId xmlns:a16="http://schemas.microsoft.com/office/drawing/2014/main" id="{45340ECF-BDF8-8227-91CD-BAC3E7399263}"/>
                    </a:ext>
                  </a:extLst>
                </p:cNvPr>
                <p:cNvPicPr/>
                <p:nvPr/>
              </p:nvPicPr>
              <p:blipFill>
                <a:blip r:embed="rId323"/>
                <a:stretch>
                  <a:fillRect/>
                </a:stretch>
              </p:blipFill>
              <p:spPr>
                <a:xfrm>
                  <a:off x="10570355" y="1922068"/>
                  <a:ext cx="21960" cy="31680"/>
                </a:xfrm>
                <a:prstGeom prst="rect">
                  <a:avLst/>
                </a:prstGeom>
              </p:spPr>
            </p:pic>
          </mc:Fallback>
        </mc:AlternateContent>
      </p:grpSp>
      <p:grpSp>
        <p:nvGrpSpPr>
          <p:cNvPr id="210" name="Gruppieren 209">
            <a:extLst>
              <a:ext uri="{FF2B5EF4-FFF2-40B4-BE49-F238E27FC236}">
                <a16:creationId xmlns:a16="http://schemas.microsoft.com/office/drawing/2014/main" id="{29159F39-C1ED-7B17-9C4F-79EA585753C1}"/>
              </a:ext>
            </a:extLst>
          </p:cNvPr>
          <p:cNvGrpSpPr/>
          <p:nvPr/>
        </p:nvGrpSpPr>
        <p:grpSpPr>
          <a:xfrm>
            <a:off x="7327835" y="2646748"/>
            <a:ext cx="301680" cy="196560"/>
            <a:chOff x="7327835" y="2646748"/>
            <a:chExt cx="301680" cy="196560"/>
          </a:xfrm>
        </p:grpSpPr>
        <mc:AlternateContent xmlns:mc="http://schemas.openxmlformats.org/markup-compatibility/2006">
          <mc:Choice xmlns:p14="http://schemas.microsoft.com/office/powerpoint/2010/main" Requires="p14">
            <p:contentPart p14:bwMode="auto" r:id="rId324">
              <p14:nvContentPartPr>
                <p14:cNvPr id="208" name="Freihand 207">
                  <a:extLst>
                    <a:ext uri="{FF2B5EF4-FFF2-40B4-BE49-F238E27FC236}">
                      <a16:creationId xmlns:a16="http://schemas.microsoft.com/office/drawing/2014/main" id="{AFF02995-76D5-2324-955B-FADAC8F5C144}"/>
                    </a:ext>
                  </a:extLst>
                </p14:cNvPr>
                <p14:cNvContentPartPr/>
                <p14:nvPr/>
              </p14:nvContentPartPr>
              <p14:xfrm>
                <a:off x="7345475" y="2718028"/>
                <a:ext cx="153720" cy="10800"/>
              </p14:xfrm>
            </p:contentPart>
          </mc:Choice>
          <mc:Fallback>
            <p:pic>
              <p:nvPicPr>
                <p:cNvPr id="208" name="Freihand 207">
                  <a:extLst>
                    <a:ext uri="{FF2B5EF4-FFF2-40B4-BE49-F238E27FC236}">
                      <a16:creationId xmlns:a16="http://schemas.microsoft.com/office/drawing/2014/main" id="{AFF02995-76D5-2324-955B-FADAC8F5C144}"/>
                    </a:ext>
                  </a:extLst>
                </p:cNvPr>
                <p:cNvPicPr/>
                <p:nvPr/>
              </p:nvPicPr>
              <p:blipFill>
                <a:blip r:embed="rId325"/>
                <a:stretch>
                  <a:fillRect/>
                </a:stretch>
              </p:blipFill>
              <p:spPr>
                <a:xfrm>
                  <a:off x="7336835" y="2709028"/>
                  <a:ext cx="171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9" name="Freihand 208">
                  <a:extLst>
                    <a:ext uri="{FF2B5EF4-FFF2-40B4-BE49-F238E27FC236}">
                      <a16:creationId xmlns:a16="http://schemas.microsoft.com/office/drawing/2014/main" id="{48D28152-9CE5-6D34-D4D1-D85BF7E27B32}"/>
                    </a:ext>
                  </a:extLst>
                </p14:cNvPr>
                <p14:cNvContentPartPr/>
                <p14:nvPr/>
              </p14:nvContentPartPr>
              <p14:xfrm>
                <a:off x="7327835" y="2646748"/>
                <a:ext cx="301680" cy="196560"/>
              </p14:xfrm>
            </p:contentPart>
          </mc:Choice>
          <mc:Fallback>
            <p:pic>
              <p:nvPicPr>
                <p:cNvPr id="209" name="Freihand 208">
                  <a:extLst>
                    <a:ext uri="{FF2B5EF4-FFF2-40B4-BE49-F238E27FC236}">
                      <a16:creationId xmlns:a16="http://schemas.microsoft.com/office/drawing/2014/main" id="{48D28152-9CE5-6D34-D4D1-D85BF7E27B32}"/>
                    </a:ext>
                  </a:extLst>
                </p:cNvPr>
                <p:cNvPicPr/>
                <p:nvPr/>
              </p:nvPicPr>
              <p:blipFill>
                <a:blip r:embed="rId327"/>
                <a:stretch>
                  <a:fillRect/>
                </a:stretch>
              </p:blipFill>
              <p:spPr>
                <a:xfrm>
                  <a:off x="7319195" y="2638108"/>
                  <a:ext cx="319320" cy="214200"/>
                </a:xfrm>
                <a:prstGeom prst="rect">
                  <a:avLst/>
                </a:prstGeom>
              </p:spPr>
            </p:pic>
          </mc:Fallback>
        </mc:AlternateContent>
      </p:grpSp>
      <p:grpSp>
        <p:nvGrpSpPr>
          <p:cNvPr id="214" name="Gruppieren 213">
            <a:extLst>
              <a:ext uri="{FF2B5EF4-FFF2-40B4-BE49-F238E27FC236}">
                <a16:creationId xmlns:a16="http://schemas.microsoft.com/office/drawing/2014/main" id="{CF3F57FC-8D48-026B-673A-7FF8544948DA}"/>
              </a:ext>
            </a:extLst>
          </p:cNvPr>
          <p:cNvGrpSpPr/>
          <p:nvPr/>
        </p:nvGrpSpPr>
        <p:grpSpPr>
          <a:xfrm>
            <a:off x="7973675" y="2630188"/>
            <a:ext cx="435240" cy="142560"/>
            <a:chOff x="7973675" y="2630188"/>
            <a:chExt cx="435240" cy="142560"/>
          </a:xfrm>
        </p:grpSpPr>
        <mc:AlternateContent xmlns:mc="http://schemas.openxmlformats.org/markup-compatibility/2006">
          <mc:Choice xmlns:p14="http://schemas.microsoft.com/office/powerpoint/2010/main" Requires="p14">
            <p:contentPart p14:bwMode="auto" r:id="rId328">
              <p14:nvContentPartPr>
                <p14:cNvPr id="211" name="Freihand 210">
                  <a:extLst>
                    <a:ext uri="{FF2B5EF4-FFF2-40B4-BE49-F238E27FC236}">
                      <a16:creationId xmlns:a16="http://schemas.microsoft.com/office/drawing/2014/main" id="{04D6ABAB-0314-E34F-3131-9464A97FC630}"/>
                    </a:ext>
                  </a:extLst>
                </p14:cNvPr>
                <p14:cNvContentPartPr/>
                <p14:nvPr/>
              </p14:nvContentPartPr>
              <p14:xfrm>
                <a:off x="7973675" y="2630188"/>
                <a:ext cx="68400" cy="142560"/>
              </p14:xfrm>
            </p:contentPart>
          </mc:Choice>
          <mc:Fallback>
            <p:pic>
              <p:nvPicPr>
                <p:cNvPr id="211" name="Freihand 210">
                  <a:extLst>
                    <a:ext uri="{FF2B5EF4-FFF2-40B4-BE49-F238E27FC236}">
                      <a16:creationId xmlns:a16="http://schemas.microsoft.com/office/drawing/2014/main" id="{04D6ABAB-0314-E34F-3131-9464A97FC630}"/>
                    </a:ext>
                  </a:extLst>
                </p:cNvPr>
                <p:cNvPicPr/>
                <p:nvPr/>
              </p:nvPicPr>
              <p:blipFill>
                <a:blip r:embed="rId329"/>
                <a:stretch>
                  <a:fillRect/>
                </a:stretch>
              </p:blipFill>
              <p:spPr>
                <a:xfrm>
                  <a:off x="7964675" y="2621548"/>
                  <a:ext cx="86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2" name="Freihand 211">
                  <a:extLst>
                    <a:ext uri="{FF2B5EF4-FFF2-40B4-BE49-F238E27FC236}">
                      <a16:creationId xmlns:a16="http://schemas.microsoft.com/office/drawing/2014/main" id="{14AB01BA-44B5-9F23-39E1-78748F2FD386}"/>
                    </a:ext>
                  </a:extLst>
                </p14:cNvPr>
                <p14:cNvContentPartPr/>
                <p14:nvPr/>
              </p14:nvContentPartPr>
              <p14:xfrm>
                <a:off x="8105435" y="2644588"/>
                <a:ext cx="90720" cy="96840"/>
              </p14:xfrm>
            </p:contentPart>
          </mc:Choice>
          <mc:Fallback>
            <p:pic>
              <p:nvPicPr>
                <p:cNvPr id="212" name="Freihand 211">
                  <a:extLst>
                    <a:ext uri="{FF2B5EF4-FFF2-40B4-BE49-F238E27FC236}">
                      <a16:creationId xmlns:a16="http://schemas.microsoft.com/office/drawing/2014/main" id="{14AB01BA-44B5-9F23-39E1-78748F2FD386}"/>
                    </a:ext>
                  </a:extLst>
                </p:cNvPr>
                <p:cNvPicPr/>
                <p:nvPr/>
              </p:nvPicPr>
              <p:blipFill>
                <a:blip r:embed="rId331"/>
                <a:stretch>
                  <a:fillRect/>
                </a:stretch>
              </p:blipFill>
              <p:spPr>
                <a:xfrm>
                  <a:off x="8096435" y="2635588"/>
                  <a:ext cx="108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3" name="Freihand 212">
                  <a:extLst>
                    <a:ext uri="{FF2B5EF4-FFF2-40B4-BE49-F238E27FC236}">
                      <a16:creationId xmlns:a16="http://schemas.microsoft.com/office/drawing/2014/main" id="{19F23339-34D9-A4A6-B218-6A4EF816F602}"/>
                    </a:ext>
                  </a:extLst>
                </p14:cNvPr>
                <p14:cNvContentPartPr/>
                <p14:nvPr/>
              </p14:nvContentPartPr>
              <p14:xfrm>
                <a:off x="8268515" y="2647108"/>
                <a:ext cx="140400" cy="103680"/>
              </p14:xfrm>
            </p:contentPart>
          </mc:Choice>
          <mc:Fallback>
            <p:pic>
              <p:nvPicPr>
                <p:cNvPr id="213" name="Freihand 212">
                  <a:extLst>
                    <a:ext uri="{FF2B5EF4-FFF2-40B4-BE49-F238E27FC236}">
                      <a16:creationId xmlns:a16="http://schemas.microsoft.com/office/drawing/2014/main" id="{19F23339-34D9-A4A6-B218-6A4EF816F602}"/>
                    </a:ext>
                  </a:extLst>
                </p:cNvPr>
                <p:cNvPicPr/>
                <p:nvPr/>
              </p:nvPicPr>
              <p:blipFill>
                <a:blip r:embed="rId333"/>
                <a:stretch>
                  <a:fillRect/>
                </a:stretch>
              </p:blipFill>
              <p:spPr>
                <a:xfrm>
                  <a:off x="8259515" y="2638108"/>
                  <a:ext cx="158040" cy="121320"/>
                </a:xfrm>
                <a:prstGeom prst="rect">
                  <a:avLst/>
                </a:prstGeom>
              </p:spPr>
            </p:pic>
          </mc:Fallback>
        </mc:AlternateContent>
      </p:grpSp>
      <p:grpSp>
        <p:nvGrpSpPr>
          <p:cNvPr id="230" name="Gruppieren 229">
            <a:extLst>
              <a:ext uri="{FF2B5EF4-FFF2-40B4-BE49-F238E27FC236}">
                <a16:creationId xmlns:a16="http://schemas.microsoft.com/office/drawing/2014/main" id="{8615C018-592C-A22C-67C1-E1A9C0963030}"/>
              </a:ext>
            </a:extLst>
          </p:cNvPr>
          <p:cNvGrpSpPr/>
          <p:nvPr/>
        </p:nvGrpSpPr>
        <p:grpSpPr>
          <a:xfrm>
            <a:off x="8610875" y="2484748"/>
            <a:ext cx="829080" cy="268200"/>
            <a:chOff x="8610875" y="2484748"/>
            <a:chExt cx="829080" cy="268200"/>
          </a:xfrm>
        </p:grpSpPr>
        <mc:AlternateContent xmlns:mc="http://schemas.openxmlformats.org/markup-compatibility/2006">
          <mc:Choice xmlns:p14="http://schemas.microsoft.com/office/powerpoint/2010/main" Requires="p14">
            <p:contentPart p14:bwMode="auto" r:id="rId334">
              <p14:nvContentPartPr>
                <p14:cNvPr id="215" name="Freihand 214">
                  <a:extLst>
                    <a:ext uri="{FF2B5EF4-FFF2-40B4-BE49-F238E27FC236}">
                      <a16:creationId xmlns:a16="http://schemas.microsoft.com/office/drawing/2014/main" id="{303B1922-1DEB-FAA2-EAF8-596F6CDD3A08}"/>
                    </a:ext>
                  </a:extLst>
                </p14:cNvPr>
                <p14:cNvContentPartPr/>
                <p14:nvPr/>
              </p14:nvContentPartPr>
              <p14:xfrm>
                <a:off x="8661995" y="2637028"/>
                <a:ext cx="27360" cy="115920"/>
              </p14:xfrm>
            </p:contentPart>
          </mc:Choice>
          <mc:Fallback>
            <p:pic>
              <p:nvPicPr>
                <p:cNvPr id="215" name="Freihand 214">
                  <a:extLst>
                    <a:ext uri="{FF2B5EF4-FFF2-40B4-BE49-F238E27FC236}">
                      <a16:creationId xmlns:a16="http://schemas.microsoft.com/office/drawing/2014/main" id="{303B1922-1DEB-FAA2-EAF8-596F6CDD3A08}"/>
                    </a:ext>
                  </a:extLst>
                </p:cNvPr>
                <p:cNvPicPr/>
                <p:nvPr/>
              </p:nvPicPr>
              <p:blipFill>
                <a:blip r:embed="rId335"/>
                <a:stretch>
                  <a:fillRect/>
                </a:stretch>
              </p:blipFill>
              <p:spPr>
                <a:xfrm>
                  <a:off x="8653355" y="2628028"/>
                  <a:ext cx="45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6" name="Freihand 215">
                  <a:extLst>
                    <a:ext uri="{FF2B5EF4-FFF2-40B4-BE49-F238E27FC236}">
                      <a16:creationId xmlns:a16="http://schemas.microsoft.com/office/drawing/2014/main" id="{F55E6A5C-D934-7706-03AB-9DF94AD0D051}"/>
                    </a:ext>
                  </a:extLst>
                </p14:cNvPr>
                <p14:cNvContentPartPr/>
                <p14:nvPr/>
              </p14:nvContentPartPr>
              <p14:xfrm>
                <a:off x="8610875" y="2565748"/>
                <a:ext cx="313200" cy="166320"/>
              </p14:xfrm>
            </p:contentPart>
          </mc:Choice>
          <mc:Fallback>
            <p:pic>
              <p:nvPicPr>
                <p:cNvPr id="216" name="Freihand 215">
                  <a:extLst>
                    <a:ext uri="{FF2B5EF4-FFF2-40B4-BE49-F238E27FC236}">
                      <a16:creationId xmlns:a16="http://schemas.microsoft.com/office/drawing/2014/main" id="{F55E6A5C-D934-7706-03AB-9DF94AD0D051}"/>
                    </a:ext>
                  </a:extLst>
                </p:cNvPr>
                <p:cNvPicPr/>
                <p:nvPr/>
              </p:nvPicPr>
              <p:blipFill>
                <a:blip r:embed="rId337"/>
                <a:stretch>
                  <a:fillRect/>
                </a:stretch>
              </p:blipFill>
              <p:spPr>
                <a:xfrm>
                  <a:off x="8601875" y="2556748"/>
                  <a:ext cx="330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7" name="Freihand 216">
                  <a:extLst>
                    <a:ext uri="{FF2B5EF4-FFF2-40B4-BE49-F238E27FC236}">
                      <a16:creationId xmlns:a16="http://schemas.microsoft.com/office/drawing/2014/main" id="{2A960CE8-4266-D767-8654-2F85D97C573A}"/>
                    </a:ext>
                  </a:extLst>
                </p14:cNvPr>
                <p14:cNvContentPartPr/>
                <p14:nvPr/>
              </p14:nvContentPartPr>
              <p14:xfrm>
                <a:off x="9000755" y="2550988"/>
                <a:ext cx="131400" cy="173520"/>
              </p14:xfrm>
            </p:contentPart>
          </mc:Choice>
          <mc:Fallback>
            <p:pic>
              <p:nvPicPr>
                <p:cNvPr id="217" name="Freihand 216">
                  <a:extLst>
                    <a:ext uri="{FF2B5EF4-FFF2-40B4-BE49-F238E27FC236}">
                      <a16:creationId xmlns:a16="http://schemas.microsoft.com/office/drawing/2014/main" id="{2A960CE8-4266-D767-8654-2F85D97C573A}"/>
                    </a:ext>
                  </a:extLst>
                </p:cNvPr>
                <p:cNvPicPr/>
                <p:nvPr/>
              </p:nvPicPr>
              <p:blipFill>
                <a:blip r:embed="rId339"/>
                <a:stretch>
                  <a:fillRect/>
                </a:stretch>
              </p:blipFill>
              <p:spPr>
                <a:xfrm>
                  <a:off x="8992115" y="2541988"/>
                  <a:ext cx="149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8" name="Freihand 217">
                  <a:extLst>
                    <a:ext uri="{FF2B5EF4-FFF2-40B4-BE49-F238E27FC236}">
                      <a16:creationId xmlns:a16="http://schemas.microsoft.com/office/drawing/2014/main" id="{A9F6A1E7-4954-A4E1-BEB1-D772EF2C5AAB}"/>
                    </a:ext>
                  </a:extLst>
                </p14:cNvPr>
                <p14:cNvContentPartPr/>
                <p14:nvPr/>
              </p14:nvContentPartPr>
              <p14:xfrm>
                <a:off x="9191555" y="2543788"/>
                <a:ext cx="109080" cy="121680"/>
              </p14:xfrm>
            </p:contentPart>
          </mc:Choice>
          <mc:Fallback>
            <p:pic>
              <p:nvPicPr>
                <p:cNvPr id="218" name="Freihand 217">
                  <a:extLst>
                    <a:ext uri="{FF2B5EF4-FFF2-40B4-BE49-F238E27FC236}">
                      <a16:creationId xmlns:a16="http://schemas.microsoft.com/office/drawing/2014/main" id="{A9F6A1E7-4954-A4E1-BEB1-D772EF2C5AAB}"/>
                    </a:ext>
                  </a:extLst>
                </p:cNvPr>
                <p:cNvPicPr/>
                <p:nvPr/>
              </p:nvPicPr>
              <p:blipFill>
                <a:blip r:embed="rId341"/>
                <a:stretch>
                  <a:fillRect/>
                </a:stretch>
              </p:blipFill>
              <p:spPr>
                <a:xfrm>
                  <a:off x="9182915" y="2534788"/>
                  <a:ext cx="126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9" name="Freihand 218">
                  <a:extLst>
                    <a:ext uri="{FF2B5EF4-FFF2-40B4-BE49-F238E27FC236}">
                      <a16:creationId xmlns:a16="http://schemas.microsoft.com/office/drawing/2014/main" id="{48D7A420-608A-C63A-3407-A8D854C20601}"/>
                    </a:ext>
                  </a:extLst>
                </p14:cNvPr>
                <p14:cNvContentPartPr/>
                <p14:nvPr/>
              </p14:nvContentPartPr>
              <p14:xfrm>
                <a:off x="9413675" y="2484748"/>
                <a:ext cx="26280" cy="154080"/>
              </p14:xfrm>
            </p:contentPart>
          </mc:Choice>
          <mc:Fallback>
            <p:pic>
              <p:nvPicPr>
                <p:cNvPr id="219" name="Freihand 218">
                  <a:extLst>
                    <a:ext uri="{FF2B5EF4-FFF2-40B4-BE49-F238E27FC236}">
                      <a16:creationId xmlns:a16="http://schemas.microsoft.com/office/drawing/2014/main" id="{48D7A420-608A-C63A-3407-A8D854C20601}"/>
                    </a:ext>
                  </a:extLst>
                </p:cNvPr>
                <p:cNvPicPr/>
                <p:nvPr/>
              </p:nvPicPr>
              <p:blipFill>
                <a:blip r:embed="rId343"/>
                <a:stretch>
                  <a:fillRect/>
                </a:stretch>
              </p:blipFill>
              <p:spPr>
                <a:xfrm>
                  <a:off x="9404675" y="2476108"/>
                  <a:ext cx="43920" cy="171720"/>
                </a:xfrm>
                <a:prstGeom prst="rect">
                  <a:avLst/>
                </a:prstGeom>
              </p:spPr>
            </p:pic>
          </mc:Fallback>
        </mc:AlternateContent>
      </p:grpSp>
      <p:grpSp>
        <p:nvGrpSpPr>
          <p:cNvPr id="229" name="Gruppieren 228">
            <a:extLst>
              <a:ext uri="{FF2B5EF4-FFF2-40B4-BE49-F238E27FC236}">
                <a16:creationId xmlns:a16="http://schemas.microsoft.com/office/drawing/2014/main" id="{0B9A5775-37E8-43D1-50E4-F16E4BCC9BEE}"/>
              </a:ext>
            </a:extLst>
          </p:cNvPr>
          <p:cNvGrpSpPr/>
          <p:nvPr/>
        </p:nvGrpSpPr>
        <p:grpSpPr>
          <a:xfrm>
            <a:off x="9774755" y="2431828"/>
            <a:ext cx="1102320" cy="264600"/>
            <a:chOff x="9774755" y="2431828"/>
            <a:chExt cx="1102320" cy="264600"/>
          </a:xfrm>
        </p:grpSpPr>
        <mc:AlternateContent xmlns:mc="http://schemas.openxmlformats.org/markup-compatibility/2006">
          <mc:Choice xmlns:p14="http://schemas.microsoft.com/office/powerpoint/2010/main" Requires="p14">
            <p:contentPart p14:bwMode="auto" r:id="rId344">
              <p14:nvContentPartPr>
                <p14:cNvPr id="220" name="Freihand 219">
                  <a:extLst>
                    <a:ext uri="{FF2B5EF4-FFF2-40B4-BE49-F238E27FC236}">
                      <a16:creationId xmlns:a16="http://schemas.microsoft.com/office/drawing/2014/main" id="{82EB0BAE-8390-C1B5-9963-FC2BE703F5F0}"/>
                    </a:ext>
                  </a:extLst>
                </p14:cNvPr>
                <p14:cNvContentPartPr/>
                <p14:nvPr/>
              </p14:nvContentPartPr>
              <p14:xfrm>
                <a:off x="9774755" y="2513548"/>
                <a:ext cx="235800" cy="93960"/>
              </p14:xfrm>
            </p:contentPart>
          </mc:Choice>
          <mc:Fallback>
            <p:pic>
              <p:nvPicPr>
                <p:cNvPr id="220" name="Freihand 219">
                  <a:extLst>
                    <a:ext uri="{FF2B5EF4-FFF2-40B4-BE49-F238E27FC236}">
                      <a16:creationId xmlns:a16="http://schemas.microsoft.com/office/drawing/2014/main" id="{82EB0BAE-8390-C1B5-9963-FC2BE703F5F0}"/>
                    </a:ext>
                  </a:extLst>
                </p:cNvPr>
                <p:cNvPicPr/>
                <p:nvPr/>
              </p:nvPicPr>
              <p:blipFill>
                <a:blip r:embed="rId345"/>
                <a:stretch>
                  <a:fillRect/>
                </a:stretch>
              </p:blipFill>
              <p:spPr>
                <a:xfrm>
                  <a:off x="9765755" y="2504548"/>
                  <a:ext cx="253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1" name="Freihand 220">
                  <a:extLst>
                    <a:ext uri="{FF2B5EF4-FFF2-40B4-BE49-F238E27FC236}">
                      <a16:creationId xmlns:a16="http://schemas.microsoft.com/office/drawing/2014/main" id="{17DE9011-0999-36F7-52BF-A2586214F9E6}"/>
                    </a:ext>
                  </a:extLst>
                </p14:cNvPr>
                <p14:cNvContentPartPr/>
                <p14:nvPr/>
              </p14:nvContentPartPr>
              <p14:xfrm>
                <a:off x="10149155" y="2468548"/>
                <a:ext cx="121680" cy="112680"/>
              </p14:xfrm>
            </p:contentPart>
          </mc:Choice>
          <mc:Fallback>
            <p:pic>
              <p:nvPicPr>
                <p:cNvPr id="221" name="Freihand 220">
                  <a:extLst>
                    <a:ext uri="{FF2B5EF4-FFF2-40B4-BE49-F238E27FC236}">
                      <a16:creationId xmlns:a16="http://schemas.microsoft.com/office/drawing/2014/main" id="{17DE9011-0999-36F7-52BF-A2586214F9E6}"/>
                    </a:ext>
                  </a:extLst>
                </p:cNvPr>
                <p:cNvPicPr/>
                <p:nvPr/>
              </p:nvPicPr>
              <p:blipFill>
                <a:blip r:embed="rId347"/>
                <a:stretch>
                  <a:fillRect/>
                </a:stretch>
              </p:blipFill>
              <p:spPr>
                <a:xfrm>
                  <a:off x="10140515" y="2459908"/>
                  <a:ext cx="139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2" name="Freihand 221">
                  <a:extLst>
                    <a:ext uri="{FF2B5EF4-FFF2-40B4-BE49-F238E27FC236}">
                      <a16:creationId xmlns:a16="http://schemas.microsoft.com/office/drawing/2014/main" id="{BB35E5F2-CF3D-DFB3-EC1D-0DCC214BF9FC}"/>
                    </a:ext>
                  </a:extLst>
                </p14:cNvPr>
                <p14:cNvContentPartPr/>
                <p14:nvPr/>
              </p14:nvContentPartPr>
              <p14:xfrm>
                <a:off x="10289915" y="2557108"/>
                <a:ext cx="34920" cy="82080"/>
              </p14:xfrm>
            </p:contentPart>
          </mc:Choice>
          <mc:Fallback>
            <p:pic>
              <p:nvPicPr>
                <p:cNvPr id="222" name="Freihand 221">
                  <a:extLst>
                    <a:ext uri="{FF2B5EF4-FFF2-40B4-BE49-F238E27FC236}">
                      <a16:creationId xmlns:a16="http://schemas.microsoft.com/office/drawing/2014/main" id="{BB35E5F2-CF3D-DFB3-EC1D-0DCC214BF9FC}"/>
                    </a:ext>
                  </a:extLst>
                </p:cNvPr>
                <p:cNvPicPr/>
                <p:nvPr/>
              </p:nvPicPr>
              <p:blipFill>
                <a:blip r:embed="rId349"/>
                <a:stretch>
                  <a:fillRect/>
                </a:stretch>
              </p:blipFill>
              <p:spPr>
                <a:xfrm>
                  <a:off x="10280915" y="2548108"/>
                  <a:ext cx="52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3" name="Freihand 222">
                  <a:extLst>
                    <a:ext uri="{FF2B5EF4-FFF2-40B4-BE49-F238E27FC236}">
                      <a16:creationId xmlns:a16="http://schemas.microsoft.com/office/drawing/2014/main" id="{2E28678A-2522-0F71-46AD-600730CD5F74}"/>
                    </a:ext>
                  </a:extLst>
                </p14:cNvPr>
                <p14:cNvContentPartPr/>
                <p14:nvPr/>
              </p14:nvContentPartPr>
              <p14:xfrm>
                <a:off x="10416995" y="2431828"/>
                <a:ext cx="177480" cy="163080"/>
              </p14:xfrm>
            </p:contentPart>
          </mc:Choice>
          <mc:Fallback>
            <p:pic>
              <p:nvPicPr>
                <p:cNvPr id="223" name="Freihand 222">
                  <a:extLst>
                    <a:ext uri="{FF2B5EF4-FFF2-40B4-BE49-F238E27FC236}">
                      <a16:creationId xmlns:a16="http://schemas.microsoft.com/office/drawing/2014/main" id="{2E28678A-2522-0F71-46AD-600730CD5F74}"/>
                    </a:ext>
                  </a:extLst>
                </p:cNvPr>
                <p:cNvPicPr/>
                <p:nvPr/>
              </p:nvPicPr>
              <p:blipFill>
                <a:blip r:embed="rId351"/>
                <a:stretch>
                  <a:fillRect/>
                </a:stretch>
              </p:blipFill>
              <p:spPr>
                <a:xfrm>
                  <a:off x="10407995" y="2423188"/>
                  <a:ext cx="195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4" name="Freihand 223">
                  <a:extLst>
                    <a:ext uri="{FF2B5EF4-FFF2-40B4-BE49-F238E27FC236}">
                      <a16:creationId xmlns:a16="http://schemas.microsoft.com/office/drawing/2014/main" id="{94B7E3BE-4262-1E30-815A-DBF037B8ED0A}"/>
                    </a:ext>
                  </a:extLst>
                </p14:cNvPr>
                <p14:cNvContentPartPr/>
                <p14:nvPr/>
              </p14:nvContentPartPr>
              <p14:xfrm>
                <a:off x="10725155" y="2473588"/>
                <a:ext cx="151920" cy="222840"/>
              </p14:xfrm>
            </p:contentPart>
          </mc:Choice>
          <mc:Fallback>
            <p:pic>
              <p:nvPicPr>
                <p:cNvPr id="224" name="Freihand 223">
                  <a:extLst>
                    <a:ext uri="{FF2B5EF4-FFF2-40B4-BE49-F238E27FC236}">
                      <a16:creationId xmlns:a16="http://schemas.microsoft.com/office/drawing/2014/main" id="{94B7E3BE-4262-1E30-815A-DBF037B8ED0A}"/>
                    </a:ext>
                  </a:extLst>
                </p:cNvPr>
                <p:cNvPicPr/>
                <p:nvPr/>
              </p:nvPicPr>
              <p:blipFill>
                <a:blip r:embed="rId353"/>
                <a:stretch>
                  <a:fillRect/>
                </a:stretch>
              </p:blipFill>
              <p:spPr>
                <a:xfrm>
                  <a:off x="10716515" y="2464948"/>
                  <a:ext cx="169560" cy="240480"/>
                </a:xfrm>
                <a:prstGeom prst="rect">
                  <a:avLst/>
                </a:prstGeom>
              </p:spPr>
            </p:pic>
          </mc:Fallback>
        </mc:AlternateContent>
      </p:grpSp>
      <p:grpSp>
        <p:nvGrpSpPr>
          <p:cNvPr id="228" name="Gruppieren 227">
            <a:extLst>
              <a:ext uri="{FF2B5EF4-FFF2-40B4-BE49-F238E27FC236}">
                <a16:creationId xmlns:a16="http://schemas.microsoft.com/office/drawing/2014/main" id="{3387D0F7-2E2E-BB37-A0E0-26A45307480C}"/>
              </a:ext>
            </a:extLst>
          </p:cNvPr>
          <p:cNvGrpSpPr/>
          <p:nvPr/>
        </p:nvGrpSpPr>
        <p:grpSpPr>
          <a:xfrm>
            <a:off x="11238875" y="2381068"/>
            <a:ext cx="419040" cy="194400"/>
            <a:chOff x="11238875" y="2381068"/>
            <a:chExt cx="419040" cy="194400"/>
          </a:xfrm>
        </p:grpSpPr>
        <mc:AlternateContent xmlns:mc="http://schemas.openxmlformats.org/markup-compatibility/2006">
          <mc:Choice xmlns:p14="http://schemas.microsoft.com/office/powerpoint/2010/main" Requires="p14">
            <p:contentPart p14:bwMode="auto" r:id="rId354">
              <p14:nvContentPartPr>
                <p14:cNvPr id="225" name="Freihand 224">
                  <a:extLst>
                    <a:ext uri="{FF2B5EF4-FFF2-40B4-BE49-F238E27FC236}">
                      <a16:creationId xmlns:a16="http://schemas.microsoft.com/office/drawing/2014/main" id="{F0F11F19-796D-7B47-CB96-C48BC4AF502A}"/>
                    </a:ext>
                  </a:extLst>
                </p14:cNvPr>
                <p14:cNvContentPartPr/>
                <p14:nvPr/>
              </p14:nvContentPartPr>
              <p14:xfrm>
                <a:off x="11238875" y="2381068"/>
                <a:ext cx="9720" cy="194400"/>
              </p14:xfrm>
            </p:contentPart>
          </mc:Choice>
          <mc:Fallback>
            <p:pic>
              <p:nvPicPr>
                <p:cNvPr id="225" name="Freihand 224">
                  <a:extLst>
                    <a:ext uri="{FF2B5EF4-FFF2-40B4-BE49-F238E27FC236}">
                      <a16:creationId xmlns:a16="http://schemas.microsoft.com/office/drawing/2014/main" id="{F0F11F19-796D-7B47-CB96-C48BC4AF502A}"/>
                    </a:ext>
                  </a:extLst>
                </p:cNvPr>
                <p:cNvPicPr/>
                <p:nvPr/>
              </p:nvPicPr>
              <p:blipFill>
                <a:blip r:embed="rId355"/>
                <a:stretch>
                  <a:fillRect/>
                </a:stretch>
              </p:blipFill>
              <p:spPr>
                <a:xfrm>
                  <a:off x="11229875" y="2372428"/>
                  <a:ext cx="273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6" name="Freihand 225">
                  <a:extLst>
                    <a:ext uri="{FF2B5EF4-FFF2-40B4-BE49-F238E27FC236}">
                      <a16:creationId xmlns:a16="http://schemas.microsoft.com/office/drawing/2014/main" id="{CF63F80A-A24D-8582-CE1D-E76CE05D73A1}"/>
                    </a:ext>
                  </a:extLst>
                </p14:cNvPr>
                <p14:cNvContentPartPr/>
                <p14:nvPr/>
              </p14:nvContentPartPr>
              <p14:xfrm>
                <a:off x="11342195" y="2494108"/>
                <a:ext cx="45000" cy="4680"/>
              </p14:xfrm>
            </p:contentPart>
          </mc:Choice>
          <mc:Fallback>
            <p:pic>
              <p:nvPicPr>
                <p:cNvPr id="226" name="Freihand 225">
                  <a:extLst>
                    <a:ext uri="{FF2B5EF4-FFF2-40B4-BE49-F238E27FC236}">
                      <a16:creationId xmlns:a16="http://schemas.microsoft.com/office/drawing/2014/main" id="{CF63F80A-A24D-8582-CE1D-E76CE05D73A1}"/>
                    </a:ext>
                  </a:extLst>
                </p:cNvPr>
                <p:cNvPicPr/>
                <p:nvPr/>
              </p:nvPicPr>
              <p:blipFill>
                <a:blip r:embed="rId357"/>
                <a:stretch>
                  <a:fillRect/>
                </a:stretch>
              </p:blipFill>
              <p:spPr>
                <a:xfrm>
                  <a:off x="11333555" y="2485468"/>
                  <a:ext cx="62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7" name="Freihand 226">
                  <a:extLst>
                    <a:ext uri="{FF2B5EF4-FFF2-40B4-BE49-F238E27FC236}">
                      <a16:creationId xmlns:a16="http://schemas.microsoft.com/office/drawing/2014/main" id="{E63F7D5B-F038-C89B-117C-E5592E66BE40}"/>
                    </a:ext>
                  </a:extLst>
                </p14:cNvPr>
                <p14:cNvContentPartPr/>
                <p14:nvPr/>
              </p14:nvContentPartPr>
              <p14:xfrm>
                <a:off x="11534075" y="2385388"/>
                <a:ext cx="123840" cy="169200"/>
              </p14:xfrm>
            </p:contentPart>
          </mc:Choice>
          <mc:Fallback>
            <p:pic>
              <p:nvPicPr>
                <p:cNvPr id="227" name="Freihand 226">
                  <a:extLst>
                    <a:ext uri="{FF2B5EF4-FFF2-40B4-BE49-F238E27FC236}">
                      <a16:creationId xmlns:a16="http://schemas.microsoft.com/office/drawing/2014/main" id="{E63F7D5B-F038-C89B-117C-E5592E66BE40}"/>
                    </a:ext>
                  </a:extLst>
                </p:cNvPr>
                <p:cNvPicPr/>
                <p:nvPr/>
              </p:nvPicPr>
              <p:blipFill>
                <a:blip r:embed="rId359"/>
                <a:stretch>
                  <a:fillRect/>
                </a:stretch>
              </p:blipFill>
              <p:spPr>
                <a:xfrm>
                  <a:off x="11525435" y="2376748"/>
                  <a:ext cx="141480" cy="186840"/>
                </a:xfrm>
                <a:prstGeom prst="rect">
                  <a:avLst/>
                </a:prstGeom>
              </p:spPr>
            </p:pic>
          </mc:Fallback>
        </mc:AlternateContent>
      </p:grpSp>
      <p:grpSp>
        <p:nvGrpSpPr>
          <p:cNvPr id="247" name="Gruppieren 246">
            <a:extLst>
              <a:ext uri="{FF2B5EF4-FFF2-40B4-BE49-F238E27FC236}">
                <a16:creationId xmlns:a16="http://schemas.microsoft.com/office/drawing/2014/main" id="{09750CBF-2671-BEA6-88E2-474A01D1281C}"/>
              </a:ext>
            </a:extLst>
          </p:cNvPr>
          <p:cNvGrpSpPr/>
          <p:nvPr/>
        </p:nvGrpSpPr>
        <p:grpSpPr>
          <a:xfrm>
            <a:off x="7998155" y="3026908"/>
            <a:ext cx="484200" cy="184680"/>
            <a:chOff x="7998155" y="3026908"/>
            <a:chExt cx="484200" cy="184680"/>
          </a:xfrm>
        </p:grpSpPr>
        <mc:AlternateContent xmlns:mc="http://schemas.openxmlformats.org/markup-compatibility/2006">
          <mc:Choice xmlns:p14="http://schemas.microsoft.com/office/powerpoint/2010/main" Requires="p14">
            <p:contentPart p14:bwMode="auto" r:id="rId360">
              <p14:nvContentPartPr>
                <p14:cNvPr id="231" name="Freihand 230">
                  <a:extLst>
                    <a:ext uri="{FF2B5EF4-FFF2-40B4-BE49-F238E27FC236}">
                      <a16:creationId xmlns:a16="http://schemas.microsoft.com/office/drawing/2014/main" id="{C528CBB0-1FC8-17D9-71AA-E53132F07707}"/>
                    </a:ext>
                  </a:extLst>
                </p14:cNvPr>
                <p14:cNvContentPartPr/>
                <p14:nvPr/>
              </p14:nvContentPartPr>
              <p14:xfrm>
                <a:off x="7998155" y="3026908"/>
                <a:ext cx="98280" cy="159840"/>
              </p14:xfrm>
            </p:contentPart>
          </mc:Choice>
          <mc:Fallback>
            <p:pic>
              <p:nvPicPr>
                <p:cNvPr id="231" name="Freihand 230">
                  <a:extLst>
                    <a:ext uri="{FF2B5EF4-FFF2-40B4-BE49-F238E27FC236}">
                      <a16:creationId xmlns:a16="http://schemas.microsoft.com/office/drawing/2014/main" id="{C528CBB0-1FC8-17D9-71AA-E53132F07707}"/>
                    </a:ext>
                  </a:extLst>
                </p:cNvPr>
                <p:cNvPicPr/>
                <p:nvPr/>
              </p:nvPicPr>
              <p:blipFill>
                <a:blip r:embed="rId361"/>
                <a:stretch>
                  <a:fillRect/>
                </a:stretch>
              </p:blipFill>
              <p:spPr>
                <a:xfrm>
                  <a:off x="7989515" y="3018268"/>
                  <a:ext cx="115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2" name="Freihand 231">
                  <a:extLst>
                    <a:ext uri="{FF2B5EF4-FFF2-40B4-BE49-F238E27FC236}">
                      <a16:creationId xmlns:a16="http://schemas.microsoft.com/office/drawing/2014/main" id="{525221EE-1F32-21F5-089B-F37FB91688CF}"/>
                    </a:ext>
                  </a:extLst>
                </p14:cNvPr>
                <p14:cNvContentPartPr/>
                <p14:nvPr/>
              </p14:nvContentPartPr>
              <p14:xfrm>
                <a:off x="8234315" y="3036988"/>
                <a:ext cx="16920" cy="136080"/>
              </p14:xfrm>
            </p:contentPart>
          </mc:Choice>
          <mc:Fallback>
            <p:pic>
              <p:nvPicPr>
                <p:cNvPr id="232" name="Freihand 231">
                  <a:extLst>
                    <a:ext uri="{FF2B5EF4-FFF2-40B4-BE49-F238E27FC236}">
                      <a16:creationId xmlns:a16="http://schemas.microsoft.com/office/drawing/2014/main" id="{525221EE-1F32-21F5-089B-F37FB91688CF}"/>
                    </a:ext>
                  </a:extLst>
                </p:cNvPr>
                <p:cNvPicPr/>
                <p:nvPr/>
              </p:nvPicPr>
              <p:blipFill>
                <a:blip r:embed="rId363"/>
                <a:stretch>
                  <a:fillRect/>
                </a:stretch>
              </p:blipFill>
              <p:spPr>
                <a:xfrm>
                  <a:off x="8225675" y="3027988"/>
                  <a:ext cx="34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3" name="Freihand 232">
                  <a:extLst>
                    <a:ext uri="{FF2B5EF4-FFF2-40B4-BE49-F238E27FC236}">
                      <a16:creationId xmlns:a16="http://schemas.microsoft.com/office/drawing/2014/main" id="{AF20AD9F-EB96-0006-A63F-45AF4A014236}"/>
                    </a:ext>
                  </a:extLst>
                </p14:cNvPr>
                <p14:cNvContentPartPr/>
                <p14:nvPr/>
              </p14:nvContentPartPr>
              <p14:xfrm>
                <a:off x="8406395" y="3031948"/>
                <a:ext cx="72720" cy="79560"/>
              </p14:xfrm>
            </p:contentPart>
          </mc:Choice>
          <mc:Fallback>
            <p:pic>
              <p:nvPicPr>
                <p:cNvPr id="233" name="Freihand 232">
                  <a:extLst>
                    <a:ext uri="{FF2B5EF4-FFF2-40B4-BE49-F238E27FC236}">
                      <a16:creationId xmlns:a16="http://schemas.microsoft.com/office/drawing/2014/main" id="{AF20AD9F-EB96-0006-A63F-45AF4A014236}"/>
                    </a:ext>
                  </a:extLst>
                </p:cNvPr>
                <p:cNvPicPr/>
                <p:nvPr/>
              </p:nvPicPr>
              <p:blipFill>
                <a:blip r:embed="rId365"/>
                <a:stretch>
                  <a:fillRect/>
                </a:stretch>
              </p:blipFill>
              <p:spPr>
                <a:xfrm>
                  <a:off x="8397395" y="3022948"/>
                  <a:ext cx="90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5" name="Freihand 234">
                  <a:extLst>
                    <a:ext uri="{FF2B5EF4-FFF2-40B4-BE49-F238E27FC236}">
                      <a16:creationId xmlns:a16="http://schemas.microsoft.com/office/drawing/2014/main" id="{BF7ADF8C-7DB9-BF50-E23C-767329346BBF}"/>
                    </a:ext>
                  </a:extLst>
                </p14:cNvPr>
                <p14:cNvContentPartPr/>
                <p14:nvPr/>
              </p14:nvContentPartPr>
              <p14:xfrm>
                <a:off x="8360675" y="3034108"/>
                <a:ext cx="121680" cy="145440"/>
              </p14:xfrm>
            </p:contentPart>
          </mc:Choice>
          <mc:Fallback>
            <p:pic>
              <p:nvPicPr>
                <p:cNvPr id="235" name="Freihand 234">
                  <a:extLst>
                    <a:ext uri="{FF2B5EF4-FFF2-40B4-BE49-F238E27FC236}">
                      <a16:creationId xmlns:a16="http://schemas.microsoft.com/office/drawing/2014/main" id="{BF7ADF8C-7DB9-BF50-E23C-767329346BBF}"/>
                    </a:ext>
                  </a:extLst>
                </p:cNvPr>
                <p:cNvPicPr/>
                <p:nvPr/>
              </p:nvPicPr>
              <p:blipFill>
                <a:blip r:embed="rId367"/>
                <a:stretch>
                  <a:fillRect/>
                </a:stretch>
              </p:blipFill>
              <p:spPr>
                <a:xfrm>
                  <a:off x="8352035" y="3025108"/>
                  <a:ext cx="139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6" name="Freihand 235">
                  <a:extLst>
                    <a:ext uri="{FF2B5EF4-FFF2-40B4-BE49-F238E27FC236}">
                      <a16:creationId xmlns:a16="http://schemas.microsoft.com/office/drawing/2014/main" id="{F91AEF8F-54D1-8894-6F15-D2C74790E622}"/>
                    </a:ext>
                  </a:extLst>
                </p14:cNvPr>
                <p14:cNvContentPartPr/>
                <p14:nvPr/>
              </p14:nvContentPartPr>
              <p14:xfrm>
                <a:off x="8159435" y="3047068"/>
                <a:ext cx="112320" cy="164520"/>
              </p14:xfrm>
            </p:contentPart>
          </mc:Choice>
          <mc:Fallback>
            <p:pic>
              <p:nvPicPr>
                <p:cNvPr id="236" name="Freihand 235">
                  <a:extLst>
                    <a:ext uri="{FF2B5EF4-FFF2-40B4-BE49-F238E27FC236}">
                      <a16:creationId xmlns:a16="http://schemas.microsoft.com/office/drawing/2014/main" id="{F91AEF8F-54D1-8894-6F15-D2C74790E622}"/>
                    </a:ext>
                  </a:extLst>
                </p:cNvPr>
                <p:cNvPicPr/>
                <p:nvPr/>
              </p:nvPicPr>
              <p:blipFill>
                <a:blip r:embed="rId369"/>
                <a:stretch>
                  <a:fillRect/>
                </a:stretch>
              </p:blipFill>
              <p:spPr>
                <a:xfrm>
                  <a:off x="8150435" y="3038428"/>
                  <a:ext cx="129960" cy="182160"/>
                </a:xfrm>
                <a:prstGeom prst="rect">
                  <a:avLst/>
                </a:prstGeom>
              </p:spPr>
            </p:pic>
          </mc:Fallback>
        </mc:AlternateContent>
      </p:grpSp>
      <p:grpSp>
        <p:nvGrpSpPr>
          <p:cNvPr id="246" name="Gruppieren 245">
            <a:extLst>
              <a:ext uri="{FF2B5EF4-FFF2-40B4-BE49-F238E27FC236}">
                <a16:creationId xmlns:a16="http://schemas.microsoft.com/office/drawing/2014/main" id="{2A7EC7BB-B0EF-FC5E-99EA-B95D9E320195}"/>
              </a:ext>
            </a:extLst>
          </p:cNvPr>
          <p:cNvGrpSpPr/>
          <p:nvPr/>
        </p:nvGrpSpPr>
        <p:grpSpPr>
          <a:xfrm>
            <a:off x="8696555" y="2919988"/>
            <a:ext cx="832320" cy="230760"/>
            <a:chOff x="8696555" y="2919988"/>
            <a:chExt cx="832320" cy="230760"/>
          </a:xfrm>
        </p:grpSpPr>
        <mc:AlternateContent xmlns:mc="http://schemas.openxmlformats.org/markup-compatibility/2006">
          <mc:Choice xmlns:p14="http://schemas.microsoft.com/office/powerpoint/2010/main" Requires="p14">
            <p:contentPart p14:bwMode="auto" r:id="rId370">
              <p14:nvContentPartPr>
                <p14:cNvPr id="237" name="Freihand 236">
                  <a:extLst>
                    <a:ext uri="{FF2B5EF4-FFF2-40B4-BE49-F238E27FC236}">
                      <a16:creationId xmlns:a16="http://schemas.microsoft.com/office/drawing/2014/main" id="{7571D230-BE18-53E1-4D05-A970F0298526}"/>
                    </a:ext>
                  </a:extLst>
                </p14:cNvPr>
                <p14:cNvContentPartPr/>
                <p14:nvPr/>
              </p14:nvContentPartPr>
              <p14:xfrm>
                <a:off x="8717795" y="3012508"/>
                <a:ext cx="20160" cy="138240"/>
              </p14:xfrm>
            </p:contentPart>
          </mc:Choice>
          <mc:Fallback>
            <p:pic>
              <p:nvPicPr>
                <p:cNvPr id="237" name="Freihand 236">
                  <a:extLst>
                    <a:ext uri="{FF2B5EF4-FFF2-40B4-BE49-F238E27FC236}">
                      <a16:creationId xmlns:a16="http://schemas.microsoft.com/office/drawing/2014/main" id="{7571D230-BE18-53E1-4D05-A970F0298526}"/>
                    </a:ext>
                  </a:extLst>
                </p:cNvPr>
                <p:cNvPicPr/>
                <p:nvPr/>
              </p:nvPicPr>
              <p:blipFill>
                <a:blip r:embed="rId371"/>
                <a:stretch>
                  <a:fillRect/>
                </a:stretch>
              </p:blipFill>
              <p:spPr>
                <a:xfrm>
                  <a:off x="8708795" y="3003868"/>
                  <a:ext cx="37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8" name="Freihand 237">
                  <a:extLst>
                    <a:ext uri="{FF2B5EF4-FFF2-40B4-BE49-F238E27FC236}">
                      <a16:creationId xmlns:a16="http://schemas.microsoft.com/office/drawing/2014/main" id="{65F67A1A-19A3-22BD-FA12-1B0EC55A340C}"/>
                    </a:ext>
                  </a:extLst>
                </p14:cNvPr>
                <p14:cNvContentPartPr/>
                <p14:nvPr/>
              </p14:nvContentPartPr>
              <p14:xfrm>
                <a:off x="8696555" y="3043108"/>
                <a:ext cx="149040" cy="18720"/>
              </p14:xfrm>
            </p:contentPart>
          </mc:Choice>
          <mc:Fallback>
            <p:pic>
              <p:nvPicPr>
                <p:cNvPr id="238" name="Freihand 237">
                  <a:extLst>
                    <a:ext uri="{FF2B5EF4-FFF2-40B4-BE49-F238E27FC236}">
                      <a16:creationId xmlns:a16="http://schemas.microsoft.com/office/drawing/2014/main" id="{65F67A1A-19A3-22BD-FA12-1B0EC55A340C}"/>
                    </a:ext>
                  </a:extLst>
                </p:cNvPr>
                <p:cNvPicPr/>
                <p:nvPr/>
              </p:nvPicPr>
              <p:blipFill>
                <a:blip r:embed="rId373"/>
                <a:stretch>
                  <a:fillRect/>
                </a:stretch>
              </p:blipFill>
              <p:spPr>
                <a:xfrm>
                  <a:off x="8687915" y="3034108"/>
                  <a:ext cx="166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9" name="Freihand 238">
                  <a:extLst>
                    <a:ext uri="{FF2B5EF4-FFF2-40B4-BE49-F238E27FC236}">
                      <a16:creationId xmlns:a16="http://schemas.microsoft.com/office/drawing/2014/main" id="{4BEBC43F-BEBC-3059-8D88-1A496B2720A5}"/>
                    </a:ext>
                  </a:extLst>
                </p14:cNvPr>
                <p14:cNvContentPartPr/>
                <p14:nvPr/>
              </p14:nvContentPartPr>
              <p14:xfrm>
                <a:off x="8916515" y="2937628"/>
                <a:ext cx="130320" cy="146520"/>
              </p14:xfrm>
            </p:contentPart>
          </mc:Choice>
          <mc:Fallback>
            <p:pic>
              <p:nvPicPr>
                <p:cNvPr id="239" name="Freihand 238">
                  <a:extLst>
                    <a:ext uri="{FF2B5EF4-FFF2-40B4-BE49-F238E27FC236}">
                      <a16:creationId xmlns:a16="http://schemas.microsoft.com/office/drawing/2014/main" id="{4BEBC43F-BEBC-3059-8D88-1A496B2720A5}"/>
                    </a:ext>
                  </a:extLst>
                </p:cNvPr>
                <p:cNvPicPr/>
                <p:nvPr/>
              </p:nvPicPr>
              <p:blipFill>
                <a:blip r:embed="rId375"/>
                <a:stretch>
                  <a:fillRect/>
                </a:stretch>
              </p:blipFill>
              <p:spPr>
                <a:xfrm>
                  <a:off x="8907875" y="2928988"/>
                  <a:ext cx="147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0" name="Freihand 239">
                  <a:extLst>
                    <a:ext uri="{FF2B5EF4-FFF2-40B4-BE49-F238E27FC236}">
                      <a16:creationId xmlns:a16="http://schemas.microsoft.com/office/drawing/2014/main" id="{B7495BB8-C791-3A1E-F876-6252DF5708D9}"/>
                    </a:ext>
                  </a:extLst>
                </p14:cNvPr>
                <p14:cNvContentPartPr/>
                <p14:nvPr/>
              </p14:nvContentPartPr>
              <p14:xfrm>
                <a:off x="9061595" y="2919988"/>
                <a:ext cx="264240" cy="118080"/>
              </p14:xfrm>
            </p:contentPart>
          </mc:Choice>
          <mc:Fallback>
            <p:pic>
              <p:nvPicPr>
                <p:cNvPr id="240" name="Freihand 239">
                  <a:extLst>
                    <a:ext uri="{FF2B5EF4-FFF2-40B4-BE49-F238E27FC236}">
                      <a16:creationId xmlns:a16="http://schemas.microsoft.com/office/drawing/2014/main" id="{B7495BB8-C791-3A1E-F876-6252DF5708D9}"/>
                    </a:ext>
                  </a:extLst>
                </p:cNvPr>
                <p:cNvPicPr/>
                <p:nvPr/>
              </p:nvPicPr>
              <p:blipFill>
                <a:blip r:embed="rId377"/>
                <a:stretch>
                  <a:fillRect/>
                </a:stretch>
              </p:blipFill>
              <p:spPr>
                <a:xfrm>
                  <a:off x="9052955" y="2910988"/>
                  <a:ext cx="281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1" name="Freihand 240">
                  <a:extLst>
                    <a:ext uri="{FF2B5EF4-FFF2-40B4-BE49-F238E27FC236}">
                      <a16:creationId xmlns:a16="http://schemas.microsoft.com/office/drawing/2014/main" id="{035B61DC-EC31-C146-1C5D-883CEAE428C5}"/>
                    </a:ext>
                  </a:extLst>
                </p14:cNvPr>
                <p14:cNvContentPartPr/>
                <p14:nvPr/>
              </p14:nvContentPartPr>
              <p14:xfrm>
                <a:off x="9462995" y="2930068"/>
                <a:ext cx="65880" cy="96120"/>
              </p14:xfrm>
            </p:contentPart>
          </mc:Choice>
          <mc:Fallback>
            <p:pic>
              <p:nvPicPr>
                <p:cNvPr id="241" name="Freihand 240">
                  <a:extLst>
                    <a:ext uri="{FF2B5EF4-FFF2-40B4-BE49-F238E27FC236}">
                      <a16:creationId xmlns:a16="http://schemas.microsoft.com/office/drawing/2014/main" id="{035B61DC-EC31-C146-1C5D-883CEAE428C5}"/>
                    </a:ext>
                  </a:extLst>
                </p:cNvPr>
                <p:cNvPicPr/>
                <p:nvPr/>
              </p:nvPicPr>
              <p:blipFill>
                <a:blip r:embed="rId379"/>
                <a:stretch>
                  <a:fillRect/>
                </a:stretch>
              </p:blipFill>
              <p:spPr>
                <a:xfrm>
                  <a:off x="9453995" y="2921068"/>
                  <a:ext cx="83520" cy="11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0">
            <p14:nvContentPartPr>
              <p14:cNvPr id="242" name="Freihand 241">
                <a:extLst>
                  <a:ext uri="{FF2B5EF4-FFF2-40B4-BE49-F238E27FC236}">
                    <a16:creationId xmlns:a16="http://schemas.microsoft.com/office/drawing/2014/main" id="{5D7DC8CA-88FD-5BFF-526D-D33A5391F72D}"/>
                  </a:ext>
                </a:extLst>
              </p14:cNvPr>
              <p14:cNvContentPartPr/>
              <p14:nvPr/>
            </p14:nvContentPartPr>
            <p14:xfrm>
              <a:off x="9478115" y="2829628"/>
              <a:ext cx="22320" cy="14760"/>
            </p14:xfrm>
          </p:contentPart>
        </mc:Choice>
        <mc:Fallback>
          <p:pic>
            <p:nvPicPr>
              <p:cNvPr id="242" name="Freihand 241">
                <a:extLst>
                  <a:ext uri="{FF2B5EF4-FFF2-40B4-BE49-F238E27FC236}">
                    <a16:creationId xmlns:a16="http://schemas.microsoft.com/office/drawing/2014/main" id="{5D7DC8CA-88FD-5BFF-526D-D33A5391F72D}"/>
                  </a:ext>
                </a:extLst>
              </p:cNvPr>
              <p:cNvPicPr/>
              <p:nvPr/>
            </p:nvPicPr>
            <p:blipFill>
              <a:blip r:embed="rId381"/>
              <a:stretch>
                <a:fillRect/>
              </a:stretch>
            </p:blipFill>
            <p:spPr>
              <a:xfrm>
                <a:off x="9469475" y="2820988"/>
                <a:ext cx="39960" cy="32400"/>
              </a:xfrm>
              <a:prstGeom prst="rect">
                <a:avLst/>
              </a:prstGeom>
            </p:spPr>
          </p:pic>
        </mc:Fallback>
      </mc:AlternateContent>
      <p:grpSp>
        <p:nvGrpSpPr>
          <p:cNvPr id="245" name="Gruppieren 244">
            <a:extLst>
              <a:ext uri="{FF2B5EF4-FFF2-40B4-BE49-F238E27FC236}">
                <a16:creationId xmlns:a16="http://schemas.microsoft.com/office/drawing/2014/main" id="{27A8A7B1-69FD-6156-F1D0-0AEEDA755152}"/>
              </a:ext>
            </a:extLst>
          </p:cNvPr>
          <p:cNvGrpSpPr/>
          <p:nvPr/>
        </p:nvGrpSpPr>
        <p:grpSpPr>
          <a:xfrm>
            <a:off x="9957995" y="2918548"/>
            <a:ext cx="173880" cy="69480"/>
            <a:chOff x="9957995" y="2918548"/>
            <a:chExt cx="173880" cy="69480"/>
          </a:xfrm>
        </p:grpSpPr>
        <mc:AlternateContent xmlns:mc="http://schemas.openxmlformats.org/markup-compatibility/2006">
          <mc:Choice xmlns:p14="http://schemas.microsoft.com/office/powerpoint/2010/main" Requires="p14">
            <p:contentPart p14:bwMode="auto" r:id="rId382">
              <p14:nvContentPartPr>
                <p14:cNvPr id="243" name="Freihand 242">
                  <a:extLst>
                    <a:ext uri="{FF2B5EF4-FFF2-40B4-BE49-F238E27FC236}">
                      <a16:creationId xmlns:a16="http://schemas.microsoft.com/office/drawing/2014/main" id="{93A1C0A8-B2DF-5A93-E6FF-8DC8104D4FFB}"/>
                    </a:ext>
                  </a:extLst>
                </p14:cNvPr>
                <p14:cNvContentPartPr/>
                <p14:nvPr/>
              </p14:nvContentPartPr>
              <p14:xfrm>
                <a:off x="9957995" y="2918548"/>
                <a:ext cx="173880" cy="32400"/>
              </p14:xfrm>
            </p:contentPart>
          </mc:Choice>
          <mc:Fallback>
            <p:pic>
              <p:nvPicPr>
                <p:cNvPr id="243" name="Freihand 242">
                  <a:extLst>
                    <a:ext uri="{FF2B5EF4-FFF2-40B4-BE49-F238E27FC236}">
                      <a16:creationId xmlns:a16="http://schemas.microsoft.com/office/drawing/2014/main" id="{93A1C0A8-B2DF-5A93-E6FF-8DC8104D4FFB}"/>
                    </a:ext>
                  </a:extLst>
                </p:cNvPr>
                <p:cNvPicPr/>
                <p:nvPr/>
              </p:nvPicPr>
              <p:blipFill>
                <a:blip r:embed="rId383"/>
                <a:stretch>
                  <a:fillRect/>
                </a:stretch>
              </p:blipFill>
              <p:spPr>
                <a:xfrm>
                  <a:off x="9949355" y="2909548"/>
                  <a:ext cx="191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4" name="Freihand 243">
                  <a:extLst>
                    <a:ext uri="{FF2B5EF4-FFF2-40B4-BE49-F238E27FC236}">
                      <a16:creationId xmlns:a16="http://schemas.microsoft.com/office/drawing/2014/main" id="{65C58B20-A9D0-B14C-5361-375736CA94EB}"/>
                    </a:ext>
                  </a:extLst>
                </p14:cNvPr>
                <p14:cNvContentPartPr/>
                <p14:nvPr/>
              </p14:nvContentPartPr>
              <p14:xfrm>
                <a:off x="9972035" y="2972908"/>
                <a:ext cx="159480" cy="15120"/>
              </p14:xfrm>
            </p:contentPart>
          </mc:Choice>
          <mc:Fallback>
            <p:pic>
              <p:nvPicPr>
                <p:cNvPr id="244" name="Freihand 243">
                  <a:extLst>
                    <a:ext uri="{FF2B5EF4-FFF2-40B4-BE49-F238E27FC236}">
                      <a16:creationId xmlns:a16="http://schemas.microsoft.com/office/drawing/2014/main" id="{65C58B20-A9D0-B14C-5361-375736CA94EB}"/>
                    </a:ext>
                  </a:extLst>
                </p:cNvPr>
                <p:cNvPicPr/>
                <p:nvPr/>
              </p:nvPicPr>
              <p:blipFill>
                <a:blip r:embed="rId385"/>
                <a:stretch>
                  <a:fillRect/>
                </a:stretch>
              </p:blipFill>
              <p:spPr>
                <a:xfrm>
                  <a:off x="9963035" y="2964268"/>
                  <a:ext cx="177120" cy="32760"/>
                </a:xfrm>
                <a:prstGeom prst="rect">
                  <a:avLst/>
                </a:prstGeom>
              </p:spPr>
            </p:pic>
          </mc:Fallback>
        </mc:AlternateContent>
      </p:grpSp>
      <p:grpSp>
        <p:nvGrpSpPr>
          <p:cNvPr id="258" name="Gruppieren 257">
            <a:extLst>
              <a:ext uri="{FF2B5EF4-FFF2-40B4-BE49-F238E27FC236}">
                <a16:creationId xmlns:a16="http://schemas.microsoft.com/office/drawing/2014/main" id="{895F91CC-3A48-1424-337F-375A1D2F7D2E}"/>
              </a:ext>
            </a:extLst>
          </p:cNvPr>
          <p:cNvGrpSpPr/>
          <p:nvPr/>
        </p:nvGrpSpPr>
        <p:grpSpPr>
          <a:xfrm>
            <a:off x="10350035" y="2787508"/>
            <a:ext cx="1665360" cy="367560"/>
            <a:chOff x="10350035" y="2787508"/>
            <a:chExt cx="1665360" cy="367560"/>
          </a:xfrm>
        </p:grpSpPr>
        <mc:AlternateContent xmlns:mc="http://schemas.openxmlformats.org/markup-compatibility/2006">
          <mc:Choice xmlns:p14="http://schemas.microsoft.com/office/powerpoint/2010/main" Requires="p14">
            <p:contentPart p14:bwMode="auto" r:id="rId386">
              <p14:nvContentPartPr>
                <p14:cNvPr id="248" name="Freihand 247">
                  <a:extLst>
                    <a:ext uri="{FF2B5EF4-FFF2-40B4-BE49-F238E27FC236}">
                      <a16:creationId xmlns:a16="http://schemas.microsoft.com/office/drawing/2014/main" id="{572D0910-AA05-456D-6204-6767DE66D0E7}"/>
                    </a:ext>
                  </a:extLst>
                </p14:cNvPr>
                <p14:cNvContentPartPr/>
                <p14:nvPr/>
              </p14:nvContentPartPr>
              <p14:xfrm>
                <a:off x="10350035" y="2892988"/>
                <a:ext cx="139680" cy="85320"/>
              </p14:xfrm>
            </p:contentPart>
          </mc:Choice>
          <mc:Fallback>
            <p:pic>
              <p:nvPicPr>
                <p:cNvPr id="248" name="Freihand 247">
                  <a:extLst>
                    <a:ext uri="{FF2B5EF4-FFF2-40B4-BE49-F238E27FC236}">
                      <a16:creationId xmlns:a16="http://schemas.microsoft.com/office/drawing/2014/main" id="{572D0910-AA05-456D-6204-6767DE66D0E7}"/>
                    </a:ext>
                  </a:extLst>
                </p:cNvPr>
                <p:cNvPicPr/>
                <p:nvPr/>
              </p:nvPicPr>
              <p:blipFill>
                <a:blip r:embed="rId387"/>
                <a:stretch>
                  <a:fillRect/>
                </a:stretch>
              </p:blipFill>
              <p:spPr>
                <a:xfrm>
                  <a:off x="10341035" y="2884348"/>
                  <a:ext cx="157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9" name="Freihand 248">
                  <a:extLst>
                    <a:ext uri="{FF2B5EF4-FFF2-40B4-BE49-F238E27FC236}">
                      <a16:creationId xmlns:a16="http://schemas.microsoft.com/office/drawing/2014/main" id="{590CDE94-AD18-6CCF-659B-3E5FAA71C35E}"/>
                    </a:ext>
                  </a:extLst>
                </p14:cNvPr>
                <p14:cNvContentPartPr/>
                <p14:nvPr/>
              </p14:nvContentPartPr>
              <p14:xfrm>
                <a:off x="10408715" y="2885428"/>
                <a:ext cx="118440" cy="269640"/>
              </p14:xfrm>
            </p:contentPart>
          </mc:Choice>
          <mc:Fallback>
            <p:pic>
              <p:nvPicPr>
                <p:cNvPr id="249" name="Freihand 248">
                  <a:extLst>
                    <a:ext uri="{FF2B5EF4-FFF2-40B4-BE49-F238E27FC236}">
                      <a16:creationId xmlns:a16="http://schemas.microsoft.com/office/drawing/2014/main" id="{590CDE94-AD18-6CCF-659B-3E5FAA71C35E}"/>
                    </a:ext>
                  </a:extLst>
                </p:cNvPr>
                <p:cNvPicPr/>
                <p:nvPr/>
              </p:nvPicPr>
              <p:blipFill>
                <a:blip r:embed="rId389"/>
                <a:stretch>
                  <a:fillRect/>
                </a:stretch>
              </p:blipFill>
              <p:spPr>
                <a:xfrm>
                  <a:off x="10400075" y="2876428"/>
                  <a:ext cx="1360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1" name="Freihand 250">
                  <a:extLst>
                    <a:ext uri="{FF2B5EF4-FFF2-40B4-BE49-F238E27FC236}">
                      <a16:creationId xmlns:a16="http://schemas.microsoft.com/office/drawing/2014/main" id="{C0E61CA3-8C75-6D58-10A0-F06F74D2D213}"/>
                    </a:ext>
                  </a:extLst>
                </p14:cNvPr>
                <p14:cNvContentPartPr/>
                <p14:nvPr/>
              </p14:nvContentPartPr>
              <p14:xfrm>
                <a:off x="10716875" y="2939428"/>
                <a:ext cx="141480" cy="32400"/>
              </p14:xfrm>
            </p:contentPart>
          </mc:Choice>
          <mc:Fallback>
            <p:pic>
              <p:nvPicPr>
                <p:cNvPr id="251" name="Freihand 250">
                  <a:extLst>
                    <a:ext uri="{FF2B5EF4-FFF2-40B4-BE49-F238E27FC236}">
                      <a16:creationId xmlns:a16="http://schemas.microsoft.com/office/drawing/2014/main" id="{C0E61CA3-8C75-6D58-10A0-F06F74D2D213}"/>
                    </a:ext>
                  </a:extLst>
                </p:cNvPr>
                <p:cNvPicPr/>
                <p:nvPr/>
              </p:nvPicPr>
              <p:blipFill>
                <a:blip r:embed="rId391"/>
                <a:stretch>
                  <a:fillRect/>
                </a:stretch>
              </p:blipFill>
              <p:spPr>
                <a:xfrm>
                  <a:off x="10708235" y="2930428"/>
                  <a:ext cx="159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2" name="Freihand 251">
                  <a:extLst>
                    <a:ext uri="{FF2B5EF4-FFF2-40B4-BE49-F238E27FC236}">
                      <a16:creationId xmlns:a16="http://schemas.microsoft.com/office/drawing/2014/main" id="{0A76BEDC-4769-12B4-FB3D-1E698E399ACB}"/>
                    </a:ext>
                  </a:extLst>
                </p14:cNvPr>
                <p14:cNvContentPartPr/>
                <p14:nvPr/>
              </p14:nvContentPartPr>
              <p14:xfrm>
                <a:off x="10649195" y="2845108"/>
                <a:ext cx="189000" cy="177840"/>
              </p14:xfrm>
            </p:contentPart>
          </mc:Choice>
          <mc:Fallback>
            <p:pic>
              <p:nvPicPr>
                <p:cNvPr id="252" name="Freihand 251">
                  <a:extLst>
                    <a:ext uri="{FF2B5EF4-FFF2-40B4-BE49-F238E27FC236}">
                      <a16:creationId xmlns:a16="http://schemas.microsoft.com/office/drawing/2014/main" id="{0A76BEDC-4769-12B4-FB3D-1E698E399ACB}"/>
                    </a:ext>
                  </a:extLst>
                </p:cNvPr>
                <p:cNvPicPr/>
                <p:nvPr/>
              </p:nvPicPr>
              <p:blipFill>
                <a:blip r:embed="rId393"/>
                <a:stretch>
                  <a:fillRect/>
                </a:stretch>
              </p:blipFill>
              <p:spPr>
                <a:xfrm>
                  <a:off x="10640195" y="2836108"/>
                  <a:ext cx="206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3" name="Freihand 252">
                  <a:extLst>
                    <a:ext uri="{FF2B5EF4-FFF2-40B4-BE49-F238E27FC236}">
                      <a16:creationId xmlns:a16="http://schemas.microsoft.com/office/drawing/2014/main" id="{60080009-9FE3-E76A-2185-9CE10591FB41}"/>
                    </a:ext>
                  </a:extLst>
                </p14:cNvPr>
                <p14:cNvContentPartPr/>
                <p14:nvPr/>
              </p14:nvContentPartPr>
              <p14:xfrm>
                <a:off x="10989395" y="2804428"/>
                <a:ext cx="140040" cy="189000"/>
              </p14:xfrm>
            </p:contentPart>
          </mc:Choice>
          <mc:Fallback>
            <p:pic>
              <p:nvPicPr>
                <p:cNvPr id="253" name="Freihand 252">
                  <a:extLst>
                    <a:ext uri="{FF2B5EF4-FFF2-40B4-BE49-F238E27FC236}">
                      <a16:creationId xmlns:a16="http://schemas.microsoft.com/office/drawing/2014/main" id="{60080009-9FE3-E76A-2185-9CE10591FB41}"/>
                    </a:ext>
                  </a:extLst>
                </p:cNvPr>
                <p:cNvPicPr/>
                <p:nvPr/>
              </p:nvPicPr>
              <p:blipFill>
                <a:blip r:embed="rId395"/>
                <a:stretch>
                  <a:fillRect/>
                </a:stretch>
              </p:blipFill>
              <p:spPr>
                <a:xfrm>
                  <a:off x="10980395" y="2795428"/>
                  <a:ext cx="157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4" name="Freihand 253">
                  <a:extLst>
                    <a:ext uri="{FF2B5EF4-FFF2-40B4-BE49-F238E27FC236}">
                      <a16:creationId xmlns:a16="http://schemas.microsoft.com/office/drawing/2014/main" id="{DE29EE5A-9FDF-BD69-3327-CC3A1C165B38}"/>
                    </a:ext>
                  </a:extLst>
                </p14:cNvPr>
                <p14:cNvContentPartPr/>
                <p14:nvPr/>
              </p14:nvContentPartPr>
              <p14:xfrm>
                <a:off x="11149955" y="2787508"/>
                <a:ext cx="142200" cy="173520"/>
              </p14:xfrm>
            </p:contentPart>
          </mc:Choice>
          <mc:Fallback>
            <p:pic>
              <p:nvPicPr>
                <p:cNvPr id="254" name="Freihand 253">
                  <a:extLst>
                    <a:ext uri="{FF2B5EF4-FFF2-40B4-BE49-F238E27FC236}">
                      <a16:creationId xmlns:a16="http://schemas.microsoft.com/office/drawing/2014/main" id="{DE29EE5A-9FDF-BD69-3327-CC3A1C165B38}"/>
                    </a:ext>
                  </a:extLst>
                </p:cNvPr>
                <p:cNvPicPr/>
                <p:nvPr/>
              </p:nvPicPr>
              <p:blipFill>
                <a:blip r:embed="rId397"/>
                <a:stretch>
                  <a:fillRect/>
                </a:stretch>
              </p:blipFill>
              <p:spPr>
                <a:xfrm>
                  <a:off x="11140955" y="2778868"/>
                  <a:ext cx="159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5" name="Freihand 254">
                  <a:extLst>
                    <a:ext uri="{FF2B5EF4-FFF2-40B4-BE49-F238E27FC236}">
                      <a16:creationId xmlns:a16="http://schemas.microsoft.com/office/drawing/2014/main" id="{F81B3394-4AB4-3A90-971C-D7D8250C21FD}"/>
                    </a:ext>
                  </a:extLst>
                </p14:cNvPr>
                <p14:cNvContentPartPr/>
                <p14:nvPr/>
              </p14:nvContentPartPr>
              <p14:xfrm>
                <a:off x="11359475" y="2856628"/>
                <a:ext cx="97920" cy="24120"/>
              </p14:xfrm>
            </p:contentPart>
          </mc:Choice>
          <mc:Fallback>
            <p:pic>
              <p:nvPicPr>
                <p:cNvPr id="255" name="Freihand 254">
                  <a:extLst>
                    <a:ext uri="{FF2B5EF4-FFF2-40B4-BE49-F238E27FC236}">
                      <a16:creationId xmlns:a16="http://schemas.microsoft.com/office/drawing/2014/main" id="{F81B3394-4AB4-3A90-971C-D7D8250C21FD}"/>
                    </a:ext>
                  </a:extLst>
                </p:cNvPr>
                <p:cNvPicPr/>
                <p:nvPr/>
              </p:nvPicPr>
              <p:blipFill>
                <a:blip r:embed="rId399"/>
                <a:stretch>
                  <a:fillRect/>
                </a:stretch>
              </p:blipFill>
              <p:spPr>
                <a:xfrm>
                  <a:off x="11350475" y="2847988"/>
                  <a:ext cx="115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6" name="Freihand 255">
                  <a:extLst>
                    <a:ext uri="{FF2B5EF4-FFF2-40B4-BE49-F238E27FC236}">
                      <a16:creationId xmlns:a16="http://schemas.microsoft.com/office/drawing/2014/main" id="{2926A95F-B05A-027D-3B15-CEE0454CFAE4}"/>
                    </a:ext>
                  </a:extLst>
                </p14:cNvPr>
                <p14:cNvContentPartPr/>
                <p14:nvPr/>
              </p14:nvContentPartPr>
              <p14:xfrm>
                <a:off x="11444795" y="2799748"/>
                <a:ext cx="88560" cy="135000"/>
              </p14:xfrm>
            </p:contentPart>
          </mc:Choice>
          <mc:Fallback>
            <p:pic>
              <p:nvPicPr>
                <p:cNvPr id="256" name="Freihand 255">
                  <a:extLst>
                    <a:ext uri="{FF2B5EF4-FFF2-40B4-BE49-F238E27FC236}">
                      <a16:creationId xmlns:a16="http://schemas.microsoft.com/office/drawing/2014/main" id="{2926A95F-B05A-027D-3B15-CEE0454CFAE4}"/>
                    </a:ext>
                  </a:extLst>
                </p:cNvPr>
                <p:cNvPicPr/>
                <p:nvPr/>
              </p:nvPicPr>
              <p:blipFill>
                <a:blip r:embed="rId401"/>
                <a:stretch>
                  <a:fillRect/>
                </a:stretch>
              </p:blipFill>
              <p:spPr>
                <a:xfrm>
                  <a:off x="11435795" y="2791108"/>
                  <a:ext cx="106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7" name="Freihand 256">
                  <a:extLst>
                    <a:ext uri="{FF2B5EF4-FFF2-40B4-BE49-F238E27FC236}">
                      <a16:creationId xmlns:a16="http://schemas.microsoft.com/office/drawing/2014/main" id="{B3229F2D-9A27-2200-9763-B54A8860692B}"/>
                    </a:ext>
                  </a:extLst>
                </p14:cNvPr>
                <p14:cNvContentPartPr/>
                <p14:nvPr/>
              </p14:nvContentPartPr>
              <p14:xfrm>
                <a:off x="11558555" y="2798668"/>
                <a:ext cx="456840" cy="117000"/>
              </p14:xfrm>
            </p:contentPart>
          </mc:Choice>
          <mc:Fallback>
            <p:pic>
              <p:nvPicPr>
                <p:cNvPr id="257" name="Freihand 256">
                  <a:extLst>
                    <a:ext uri="{FF2B5EF4-FFF2-40B4-BE49-F238E27FC236}">
                      <a16:creationId xmlns:a16="http://schemas.microsoft.com/office/drawing/2014/main" id="{B3229F2D-9A27-2200-9763-B54A8860692B}"/>
                    </a:ext>
                  </a:extLst>
                </p:cNvPr>
                <p:cNvPicPr/>
                <p:nvPr/>
              </p:nvPicPr>
              <p:blipFill>
                <a:blip r:embed="rId403"/>
                <a:stretch>
                  <a:fillRect/>
                </a:stretch>
              </p:blipFill>
              <p:spPr>
                <a:xfrm>
                  <a:off x="11549555" y="2789668"/>
                  <a:ext cx="474480" cy="134640"/>
                </a:xfrm>
                <a:prstGeom prst="rect">
                  <a:avLst/>
                </a:prstGeom>
              </p:spPr>
            </p:pic>
          </mc:Fallback>
        </mc:AlternateContent>
      </p:grpSp>
      <p:grpSp>
        <p:nvGrpSpPr>
          <p:cNvPr id="313" name="Gruppieren 312">
            <a:extLst>
              <a:ext uri="{FF2B5EF4-FFF2-40B4-BE49-F238E27FC236}">
                <a16:creationId xmlns:a16="http://schemas.microsoft.com/office/drawing/2014/main" id="{F0178AEA-6CA4-6CEC-8361-A751088F63EE}"/>
              </a:ext>
            </a:extLst>
          </p:cNvPr>
          <p:cNvGrpSpPr/>
          <p:nvPr/>
        </p:nvGrpSpPr>
        <p:grpSpPr>
          <a:xfrm>
            <a:off x="4217795" y="3265948"/>
            <a:ext cx="3988440" cy="833400"/>
            <a:chOff x="4217795" y="3265948"/>
            <a:chExt cx="3988440" cy="833400"/>
          </a:xfrm>
        </p:grpSpPr>
        <mc:AlternateContent xmlns:mc="http://schemas.openxmlformats.org/markup-compatibility/2006">
          <mc:Choice xmlns:p14="http://schemas.microsoft.com/office/powerpoint/2010/main" Requires="p14">
            <p:contentPart p14:bwMode="auto" r:id="rId404">
              <p14:nvContentPartPr>
                <p14:cNvPr id="259" name="Freihand 258">
                  <a:extLst>
                    <a:ext uri="{FF2B5EF4-FFF2-40B4-BE49-F238E27FC236}">
                      <a16:creationId xmlns:a16="http://schemas.microsoft.com/office/drawing/2014/main" id="{1D38483A-6705-2F97-3A13-1F362916D367}"/>
                    </a:ext>
                  </a:extLst>
                </p14:cNvPr>
                <p14:cNvContentPartPr/>
                <p14:nvPr/>
              </p14:nvContentPartPr>
              <p14:xfrm>
                <a:off x="4217795" y="3557548"/>
                <a:ext cx="158760" cy="171000"/>
              </p14:xfrm>
            </p:contentPart>
          </mc:Choice>
          <mc:Fallback>
            <p:pic>
              <p:nvPicPr>
                <p:cNvPr id="259" name="Freihand 258">
                  <a:extLst>
                    <a:ext uri="{FF2B5EF4-FFF2-40B4-BE49-F238E27FC236}">
                      <a16:creationId xmlns:a16="http://schemas.microsoft.com/office/drawing/2014/main" id="{1D38483A-6705-2F97-3A13-1F362916D367}"/>
                    </a:ext>
                  </a:extLst>
                </p:cNvPr>
                <p:cNvPicPr/>
                <p:nvPr/>
              </p:nvPicPr>
              <p:blipFill>
                <a:blip r:embed="rId405"/>
                <a:stretch>
                  <a:fillRect/>
                </a:stretch>
              </p:blipFill>
              <p:spPr>
                <a:xfrm>
                  <a:off x="4208795" y="3548908"/>
                  <a:ext cx="176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0" name="Freihand 259">
                  <a:extLst>
                    <a:ext uri="{FF2B5EF4-FFF2-40B4-BE49-F238E27FC236}">
                      <a16:creationId xmlns:a16="http://schemas.microsoft.com/office/drawing/2014/main" id="{01977389-6F28-786E-3FD5-E4F61D503617}"/>
                    </a:ext>
                  </a:extLst>
                </p14:cNvPr>
                <p14:cNvContentPartPr/>
                <p14:nvPr/>
              </p14:nvContentPartPr>
              <p14:xfrm>
                <a:off x="4437755" y="3587068"/>
                <a:ext cx="371160" cy="142200"/>
              </p14:xfrm>
            </p:contentPart>
          </mc:Choice>
          <mc:Fallback>
            <p:pic>
              <p:nvPicPr>
                <p:cNvPr id="260" name="Freihand 259">
                  <a:extLst>
                    <a:ext uri="{FF2B5EF4-FFF2-40B4-BE49-F238E27FC236}">
                      <a16:creationId xmlns:a16="http://schemas.microsoft.com/office/drawing/2014/main" id="{01977389-6F28-786E-3FD5-E4F61D503617}"/>
                    </a:ext>
                  </a:extLst>
                </p:cNvPr>
                <p:cNvPicPr/>
                <p:nvPr/>
              </p:nvPicPr>
              <p:blipFill>
                <a:blip r:embed="rId407"/>
                <a:stretch>
                  <a:fillRect/>
                </a:stretch>
              </p:blipFill>
              <p:spPr>
                <a:xfrm>
                  <a:off x="4428755" y="3578428"/>
                  <a:ext cx="388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1" name="Freihand 260">
                  <a:extLst>
                    <a:ext uri="{FF2B5EF4-FFF2-40B4-BE49-F238E27FC236}">
                      <a16:creationId xmlns:a16="http://schemas.microsoft.com/office/drawing/2014/main" id="{576D701F-6120-CCF8-AAC7-7CCF83A8B2F1}"/>
                    </a:ext>
                  </a:extLst>
                </p14:cNvPr>
                <p14:cNvContentPartPr/>
                <p14:nvPr/>
              </p14:nvContentPartPr>
              <p14:xfrm>
                <a:off x="4856435" y="3588148"/>
                <a:ext cx="103320" cy="99000"/>
              </p14:xfrm>
            </p:contentPart>
          </mc:Choice>
          <mc:Fallback>
            <p:pic>
              <p:nvPicPr>
                <p:cNvPr id="261" name="Freihand 260">
                  <a:extLst>
                    <a:ext uri="{FF2B5EF4-FFF2-40B4-BE49-F238E27FC236}">
                      <a16:creationId xmlns:a16="http://schemas.microsoft.com/office/drawing/2014/main" id="{576D701F-6120-CCF8-AAC7-7CCF83A8B2F1}"/>
                    </a:ext>
                  </a:extLst>
                </p:cNvPr>
                <p:cNvPicPr/>
                <p:nvPr/>
              </p:nvPicPr>
              <p:blipFill>
                <a:blip r:embed="rId409"/>
                <a:stretch>
                  <a:fillRect/>
                </a:stretch>
              </p:blipFill>
              <p:spPr>
                <a:xfrm>
                  <a:off x="4847435" y="3579508"/>
                  <a:ext cx="120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2" name="Freihand 261">
                  <a:extLst>
                    <a:ext uri="{FF2B5EF4-FFF2-40B4-BE49-F238E27FC236}">
                      <a16:creationId xmlns:a16="http://schemas.microsoft.com/office/drawing/2014/main" id="{E3DD5CA9-82C8-963F-2C82-A98D836BAE7F}"/>
                    </a:ext>
                  </a:extLst>
                </p14:cNvPr>
                <p14:cNvContentPartPr/>
                <p14:nvPr/>
              </p14:nvContentPartPr>
              <p14:xfrm>
                <a:off x="5021315" y="3483748"/>
                <a:ext cx="107640" cy="184320"/>
              </p14:xfrm>
            </p:contentPart>
          </mc:Choice>
          <mc:Fallback>
            <p:pic>
              <p:nvPicPr>
                <p:cNvPr id="262" name="Freihand 261">
                  <a:extLst>
                    <a:ext uri="{FF2B5EF4-FFF2-40B4-BE49-F238E27FC236}">
                      <a16:creationId xmlns:a16="http://schemas.microsoft.com/office/drawing/2014/main" id="{E3DD5CA9-82C8-963F-2C82-A98D836BAE7F}"/>
                    </a:ext>
                  </a:extLst>
                </p:cNvPr>
                <p:cNvPicPr/>
                <p:nvPr/>
              </p:nvPicPr>
              <p:blipFill>
                <a:blip r:embed="rId411"/>
                <a:stretch>
                  <a:fillRect/>
                </a:stretch>
              </p:blipFill>
              <p:spPr>
                <a:xfrm>
                  <a:off x="5012675" y="3475108"/>
                  <a:ext cx="125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3" name="Freihand 262">
                  <a:extLst>
                    <a:ext uri="{FF2B5EF4-FFF2-40B4-BE49-F238E27FC236}">
                      <a16:creationId xmlns:a16="http://schemas.microsoft.com/office/drawing/2014/main" id="{A135798C-EC78-9F00-D09E-D4192BF33871}"/>
                    </a:ext>
                  </a:extLst>
                </p14:cNvPr>
                <p14:cNvContentPartPr/>
                <p14:nvPr/>
              </p14:nvContentPartPr>
              <p14:xfrm>
                <a:off x="5186555" y="3567628"/>
                <a:ext cx="124560" cy="24120"/>
              </p14:xfrm>
            </p:contentPart>
          </mc:Choice>
          <mc:Fallback>
            <p:pic>
              <p:nvPicPr>
                <p:cNvPr id="263" name="Freihand 262">
                  <a:extLst>
                    <a:ext uri="{FF2B5EF4-FFF2-40B4-BE49-F238E27FC236}">
                      <a16:creationId xmlns:a16="http://schemas.microsoft.com/office/drawing/2014/main" id="{A135798C-EC78-9F00-D09E-D4192BF33871}"/>
                    </a:ext>
                  </a:extLst>
                </p:cNvPr>
                <p:cNvPicPr/>
                <p:nvPr/>
              </p:nvPicPr>
              <p:blipFill>
                <a:blip r:embed="rId413"/>
                <a:stretch>
                  <a:fillRect/>
                </a:stretch>
              </p:blipFill>
              <p:spPr>
                <a:xfrm>
                  <a:off x="5177555" y="3558628"/>
                  <a:ext cx="142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5" name="Freihand 264">
                  <a:extLst>
                    <a:ext uri="{FF2B5EF4-FFF2-40B4-BE49-F238E27FC236}">
                      <a16:creationId xmlns:a16="http://schemas.microsoft.com/office/drawing/2014/main" id="{C2908CC6-CC60-8C74-4391-7A2B9138BEDA}"/>
                    </a:ext>
                  </a:extLst>
                </p14:cNvPr>
                <p14:cNvContentPartPr/>
                <p14:nvPr/>
              </p14:nvContentPartPr>
              <p14:xfrm>
                <a:off x="5388515" y="3513268"/>
                <a:ext cx="117360" cy="126720"/>
              </p14:xfrm>
            </p:contentPart>
          </mc:Choice>
          <mc:Fallback>
            <p:pic>
              <p:nvPicPr>
                <p:cNvPr id="265" name="Freihand 264">
                  <a:extLst>
                    <a:ext uri="{FF2B5EF4-FFF2-40B4-BE49-F238E27FC236}">
                      <a16:creationId xmlns:a16="http://schemas.microsoft.com/office/drawing/2014/main" id="{C2908CC6-CC60-8C74-4391-7A2B9138BEDA}"/>
                    </a:ext>
                  </a:extLst>
                </p:cNvPr>
                <p:cNvPicPr/>
                <p:nvPr/>
              </p:nvPicPr>
              <p:blipFill>
                <a:blip r:embed="rId415"/>
                <a:stretch>
                  <a:fillRect/>
                </a:stretch>
              </p:blipFill>
              <p:spPr>
                <a:xfrm>
                  <a:off x="5379515" y="3504268"/>
                  <a:ext cx="135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6" name="Freihand 265">
                  <a:extLst>
                    <a:ext uri="{FF2B5EF4-FFF2-40B4-BE49-F238E27FC236}">
                      <a16:creationId xmlns:a16="http://schemas.microsoft.com/office/drawing/2014/main" id="{C316C765-D641-26E3-EFEE-CD50253D5D35}"/>
                    </a:ext>
                  </a:extLst>
                </p14:cNvPr>
                <p14:cNvContentPartPr/>
                <p14:nvPr/>
              </p14:nvContentPartPr>
              <p14:xfrm>
                <a:off x="5527115" y="3492028"/>
                <a:ext cx="280440" cy="275760"/>
              </p14:xfrm>
            </p:contentPart>
          </mc:Choice>
          <mc:Fallback>
            <p:pic>
              <p:nvPicPr>
                <p:cNvPr id="266" name="Freihand 265">
                  <a:extLst>
                    <a:ext uri="{FF2B5EF4-FFF2-40B4-BE49-F238E27FC236}">
                      <a16:creationId xmlns:a16="http://schemas.microsoft.com/office/drawing/2014/main" id="{C316C765-D641-26E3-EFEE-CD50253D5D35}"/>
                    </a:ext>
                  </a:extLst>
                </p:cNvPr>
                <p:cNvPicPr/>
                <p:nvPr/>
              </p:nvPicPr>
              <p:blipFill>
                <a:blip r:embed="rId417"/>
                <a:stretch>
                  <a:fillRect/>
                </a:stretch>
              </p:blipFill>
              <p:spPr>
                <a:xfrm>
                  <a:off x="5518115" y="3483388"/>
                  <a:ext cx="2980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7" name="Freihand 266">
                  <a:extLst>
                    <a:ext uri="{FF2B5EF4-FFF2-40B4-BE49-F238E27FC236}">
                      <a16:creationId xmlns:a16="http://schemas.microsoft.com/office/drawing/2014/main" id="{07B71BF5-E02C-F6F5-7AE9-A8BC24EBD147}"/>
                    </a:ext>
                  </a:extLst>
                </p14:cNvPr>
                <p14:cNvContentPartPr/>
                <p14:nvPr/>
              </p14:nvContentPartPr>
              <p14:xfrm>
                <a:off x="5833475" y="3407068"/>
                <a:ext cx="6480" cy="14760"/>
              </p14:xfrm>
            </p:contentPart>
          </mc:Choice>
          <mc:Fallback>
            <p:pic>
              <p:nvPicPr>
                <p:cNvPr id="267" name="Freihand 266">
                  <a:extLst>
                    <a:ext uri="{FF2B5EF4-FFF2-40B4-BE49-F238E27FC236}">
                      <a16:creationId xmlns:a16="http://schemas.microsoft.com/office/drawing/2014/main" id="{07B71BF5-E02C-F6F5-7AE9-A8BC24EBD147}"/>
                    </a:ext>
                  </a:extLst>
                </p:cNvPr>
                <p:cNvPicPr/>
                <p:nvPr/>
              </p:nvPicPr>
              <p:blipFill>
                <a:blip r:embed="rId419"/>
                <a:stretch>
                  <a:fillRect/>
                </a:stretch>
              </p:blipFill>
              <p:spPr>
                <a:xfrm>
                  <a:off x="5824475" y="3398428"/>
                  <a:ext cx="24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8" name="Freihand 267">
                  <a:extLst>
                    <a:ext uri="{FF2B5EF4-FFF2-40B4-BE49-F238E27FC236}">
                      <a16:creationId xmlns:a16="http://schemas.microsoft.com/office/drawing/2014/main" id="{B5AC5D85-983D-1B7F-8259-3F4E002A85F9}"/>
                    </a:ext>
                  </a:extLst>
                </p14:cNvPr>
                <p14:cNvContentPartPr/>
                <p14:nvPr/>
              </p14:nvContentPartPr>
              <p14:xfrm>
                <a:off x="5883875" y="3410668"/>
                <a:ext cx="119520" cy="158040"/>
              </p14:xfrm>
            </p:contentPart>
          </mc:Choice>
          <mc:Fallback>
            <p:pic>
              <p:nvPicPr>
                <p:cNvPr id="268" name="Freihand 267">
                  <a:extLst>
                    <a:ext uri="{FF2B5EF4-FFF2-40B4-BE49-F238E27FC236}">
                      <a16:creationId xmlns:a16="http://schemas.microsoft.com/office/drawing/2014/main" id="{B5AC5D85-983D-1B7F-8259-3F4E002A85F9}"/>
                    </a:ext>
                  </a:extLst>
                </p:cNvPr>
                <p:cNvPicPr/>
                <p:nvPr/>
              </p:nvPicPr>
              <p:blipFill>
                <a:blip r:embed="rId421"/>
                <a:stretch>
                  <a:fillRect/>
                </a:stretch>
              </p:blipFill>
              <p:spPr>
                <a:xfrm>
                  <a:off x="5875235" y="3401668"/>
                  <a:ext cx="137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9" name="Freihand 268">
                  <a:extLst>
                    <a:ext uri="{FF2B5EF4-FFF2-40B4-BE49-F238E27FC236}">
                      <a16:creationId xmlns:a16="http://schemas.microsoft.com/office/drawing/2014/main" id="{AF55A8B9-E065-058E-4A0C-9A8B34652582}"/>
                    </a:ext>
                  </a:extLst>
                </p14:cNvPr>
                <p14:cNvContentPartPr/>
                <p14:nvPr/>
              </p14:nvContentPartPr>
              <p14:xfrm>
                <a:off x="5988995" y="3364228"/>
                <a:ext cx="59400" cy="200520"/>
              </p14:xfrm>
            </p:contentPart>
          </mc:Choice>
          <mc:Fallback>
            <p:pic>
              <p:nvPicPr>
                <p:cNvPr id="269" name="Freihand 268">
                  <a:extLst>
                    <a:ext uri="{FF2B5EF4-FFF2-40B4-BE49-F238E27FC236}">
                      <a16:creationId xmlns:a16="http://schemas.microsoft.com/office/drawing/2014/main" id="{AF55A8B9-E065-058E-4A0C-9A8B34652582}"/>
                    </a:ext>
                  </a:extLst>
                </p:cNvPr>
                <p:cNvPicPr/>
                <p:nvPr/>
              </p:nvPicPr>
              <p:blipFill>
                <a:blip r:embed="rId423"/>
                <a:stretch>
                  <a:fillRect/>
                </a:stretch>
              </p:blipFill>
              <p:spPr>
                <a:xfrm>
                  <a:off x="5979995" y="3355228"/>
                  <a:ext cx="770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0" name="Freihand 269">
                  <a:extLst>
                    <a:ext uri="{FF2B5EF4-FFF2-40B4-BE49-F238E27FC236}">
                      <a16:creationId xmlns:a16="http://schemas.microsoft.com/office/drawing/2014/main" id="{D9840790-3BEC-858C-081C-BE67F4830988}"/>
                    </a:ext>
                  </a:extLst>
                </p14:cNvPr>
                <p14:cNvContentPartPr/>
                <p14:nvPr/>
              </p14:nvContentPartPr>
              <p14:xfrm>
                <a:off x="6072155" y="3378988"/>
                <a:ext cx="94680" cy="190440"/>
              </p14:xfrm>
            </p:contentPart>
          </mc:Choice>
          <mc:Fallback>
            <p:pic>
              <p:nvPicPr>
                <p:cNvPr id="270" name="Freihand 269">
                  <a:extLst>
                    <a:ext uri="{FF2B5EF4-FFF2-40B4-BE49-F238E27FC236}">
                      <a16:creationId xmlns:a16="http://schemas.microsoft.com/office/drawing/2014/main" id="{D9840790-3BEC-858C-081C-BE67F4830988}"/>
                    </a:ext>
                  </a:extLst>
                </p:cNvPr>
                <p:cNvPicPr/>
                <p:nvPr/>
              </p:nvPicPr>
              <p:blipFill>
                <a:blip r:embed="rId425"/>
                <a:stretch>
                  <a:fillRect/>
                </a:stretch>
              </p:blipFill>
              <p:spPr>
                <a:xfrm>
                  <a:off x="6063155" y="3370348"/>
                  <a:ext cx="112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1" name="Freihand 270">
                  <a:extLst>
                    <a:ext uri="{FF2B5EF4-FFF2-40B4-BE49-F238E27FC236}">
                      <a16:creationId xmlns:a16="http://schemas.microsoft.com/office/drawing/2014/main" id="{A88B47D0-907A-BBEC-7AD4-18F0855A431E}"/>
                    </a:ext>
                  </a:extLst>
                </p14:cNvPr>
                <p14:cNvContentPartPr/>
                <p14:nvPr/>
              </p14:nvContentPartPr>
              <p14:xfrm>
                <a:off x="6176915" y="3452788"/>
                <a:ext cx="429480" cy="69120"/>
              </p14:xfrm>
            </p:contentPart>
          </mc:Choice>
          <mc:Fallback>
            <p:pic>
              <p:nvPicPr>
                <p:cNvPr id="271" name="Freihand 270">
                  <a:extLst>
                    <a:ext uri="{FF2B5EF4-FFF2-40B4-BE49-F238E27FC236}">
                      <a16:creationId xmlns:a16="http://schemas.microsoft.com/office/drawing/2014/main" id="{A88B47D0-907A-BBEC-7AD4-18F0855A431E}"/>
                    </a:ext>
                  </a:extLst>
                </p:cNvPr>
                <p:cNvPicPr/>
                <p:nvPr/>
              </p:nvPicPr>
              <p:blipFill>
                <a:blip r:embed="rId427"/>
                <a:stretch>
                  <a:fillRect/>
                </a:stretch>
              </p:blipFill>
              <p:spPr>
                <a:xfrm>
                  <a:off x="6167915" y="3444148"/>
                  <a:ext cx="447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2" name="Freihand 271">
                  <a:extLst>
                    <a:ext uri="{FF2B5EF4-FFF2-40B4-BE49-F238E27FC236}">
                      <a16:creationId xmlns:a16="http://schemas.microsoft.com/office/drawing/2014/main" id="{DF1865AB-3594-9016-31BE-3F1D368B7D07}"/>
                    </a:ext>
                  </a:extLst>
                </p14:cNvPr>
                <p14:cNvContentPartPr/>
                <p14:nvPr/>
              </p14:nvContentPartPr>
              <p14:xfrm>
                <a:off x="6463475" y="3318508"/>
                <a:ext cx="4320" cy="9720"/>
              </p14:xfrm>
            </p:contentPart>
          </mc:Choice>
          <mc:Fallback>
            <p:pic>
              <p:nvPicPr>
                <p:cNvPr id="272" name="Freihand 271">
                  <a:extLst>
                    <a:ext uri="{FF2B5EF4-FFF2-40B4-BE49-F238E27FC236}">
                      <a16:creationId xmlns:a16="http://schemas.microsoft.com/office/drawing/2014/main" id="{DF1865AB-3594-9016-31BE-3F1D368B7D07}"/>
                    </a:ext>
                  </a:extLst>
                </p:cNvPr>
                <p:cNvPicPr/>
                <p:nvPr/>
              </p:nvPicPr>
              <p:blipFill>
                <a:blip r:embed="rId429"/>
                <a:stretch>
                  <a:fillRect/>
                </a:stretch>
              </p:blipFill>
              <p:spPr>
                <a:xfrm>
                  <a:off x="6454475" y="3309508"/>
                  <a:ext cx="21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4" name="Freihand 273">
                  <a:extLst>
                    <a:ext uri="{FF2B5EF4-FFF2-40B4-BE49-F238E27FC236}">
                      <a16:creationId xmlns:a16="http://schemas.microsoft.com/office/drawing/2014/main" id="{35DB5200-9F69-2100-2C20-61CBE8466A81}"/>
                    </a:ext>
                  </a:extLst>
                </p14:cNvPr>
                <p14:cNvContentPartPr/>
                <p14:nvPr/>
              </p14:nvContentPartPr>
              <p14:xfrm>
                <a:off x="6968555" y="3398788"/>
                <a:ext cx="24480" cy="154080"/>
              </p14:xfrm>
            </p:contentPart>
          </mc:Choice>
          <mc:Fallback>
            <p:pic>
              <p:nvPicPr>
                <p:cNvPr id="274" name="Freihand 273">
                  <a:extLst>
                    <a:ext uri="{FF2B5EF4-FFF2-40B4-BE49-F238E27FC236}">
                      <a16:creationId xmlns:a16="http://schemas.microsoft.com/office/drawing/2014/main" id="{35DB5200-9F69-2100-2C20-61CBE8466A81}"/>
                    </a:ext>
                  </a:extLst>
                </p:cNvPr>
                <p:cNvPicPr/>
                <p:nvPr/>
              </p:nvPicPr>
              <p:blipFill>
                <a:blip r:embed="rId431"/>
                <a:stretch>
                  <a:fillRect/>
                </a:stretch>
              </p:blipFill>
              <p:spPr>
                <a:xfrm>
                  <a:off x="6959915" y="3390148"/>
                  <a:ext cx="42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5" name="Freihand 274">
                  <a:extLst>
                    <a:ext uri="{FF2B5EF4-FFF2-40B4-BE49-F238E27FC236}">
                      <a16:creationId xmlns:a16="http://schemas.microsoft.com/office/drawing/2014/main" id="{8A4992DA-DC4C-F33E-3B41-104EF240B1D9}"/>
                    </a:ext>
                  </a:extLst>
                </p14:cNvPr>
                <p14:cNvContentPartPr/>
                <p14:nvPr/>
              </p14:nvContentPartPr>
              <p14:xfrm>
                <a:off x="6891515" y="3356668"/>
                <a:ext cx="192240" cy="210960"/>
              </p14:xfrm>
            </p:contentPart>
          </mc:Choice>
          <mc:Fallback>
            <p:pic>
              <p:nvPicPr>
                <p:cNvPr id="275" name="Freihand 274">
                  <a:extLst>
                    <a:ext uri="{FF2B5EF4-FFF2-40B4-BE49-F238E27FC236}">
                      <a16:creationId xmlns:a16="http://schemas.microsoft.com/office/drawing/2014/main" id="{8A4992DA-DC4C-F33E-3B41-104EF240B1D9}"/>
                    </a:ext>
                  </a:extLst>
                </p:cNvPr>
                <p:cNvPicPr/>
                <p:nvPr/>
              </p:nvPicPr>
              <p:blipFill>
                <a:blip r:embed="rId433"/>
                <a:stretch>
                  <a:fillRect/>
                </a:stretch>
              </p:blipFill>
              <p:spPr>
                <a:xfrm>
                  <a:off x="6882515" y="3347668"/>
                  <a:ext cx="209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6" name="Freihand 275">
                  <a:extLst>
                    <a:ext uri="{FF2B5EF4-FFF2-40B4-BE49-F238E27FC236}">
                      <a16:creationId xmlns:a16="http://schemas.microsoft.com/office/drawing/2014/main" id="{4435C35F-C81B-2158-1BAA-D2B47E728860}"/>
                    </a:ext>
                  </a:extLst>
                </p14:cNvPr>
                <p14:cNvContentPartPr/>
                <p14:nvPr/>
              </p14:nvContentPartPr>
              <p14:xfrm>
                <a:off x="7121195" y="3354868"/>
                <a:ext cx="115920" cy="218160"/>
              </p14:xfrm>
            </p:contentPart>
          </mc:Choice>
          <mc:Fallback>
            <p:pic>
              <p:nvPicPr>
                <p:cNvPr id="276" name="Freihand 275">
                  <a:extLst>
                    <a:ext uri="{FF2B5EF4-FFF2-40B4-BE49-F238E27FC236}">
                      <a16:creationId xmlns:a16="http://schemas.microsoft.com/office/drawing/2014/main" id="{4435C35F-C81B-2158-1BAA-D2B47E728860}"/>
                    </a:ext>
                  </a:extLst>
                </p:cNvPr>
                <p:cNvPicPr/>
                <p:nvPr/>
              </p:nvPicPr>
              <p:blipFill>
                <a:blip r:embed="rId435"/>
                <a:stretch>
                  <a:fillRect/>
                </a:stretch>
              </p:blipFill>
              <p:spPr>
                <a:xfrm>
                  <a:off x="7112555" y="3345868"/>
                  <a:ext cx="133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7" name="Freihand 276">
                  <a:extLst>
                    <a:ext uri="{FF2B5EF4-FFF2-40B4-BE49-F238E27FC236}">
                      <a16:creationId xmlns:a16="http://schemas.microsoft.com/office/drawing/2014/main" id="{EC0E61EE-2C40-F999-9533-4AF672ECB8A2}"/>
                    </a:ext>
                  </a:extLst>
                </p14:cNvPr>
                <p14:cNvContentPartPr/>
                <p14:nvPr/>
              </p14:nvContentPartPr>
              <p14:xfrm>
                <a:off x="7347635" y="3451348"/>
                <a:ext cx="165240" cy="30600"/>
              </p14:xfrm>
            </p:contentPart>
          </mc:Choice>
          <mc:Fallback>
            <p:pic>
              <p:nvPicPr>
                <p:cNvPr id="277" name="Freihand 276">
                  <a:extLst>
                    <a:ext uri="{FF2B5EF4-FFF2-40B4-BE49-F238E27FC236}">
                      <a16:creationId xmlns:a16="http://schemas.microsoft.com/office/drawing/2014/main" id="{EC0E61EE-2C40-F999-9533-4AF672ECB8A2}"/>
                    </a:ext>
                  </a:extLst>
                </p:cNvPr>
                <p:cNvPicPr/>
                <p:nvPr/>
              </p:nvPicPr>
              <p:blipFill>
                <a:blip r:embed="rId437"/>
                <a:stretch>
                  <a:fillRect/>
                </a:stretch>
              </p:blipFill>
              <p:spPr>
                <a:xfrm>
                  <a:off x="7338995" y="3442348"/>
                  <a:ext cx="1828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8" name="Freihand 277">
                  <a:extLst>
                    <a:ext uri="{FF2B5EF4-FFF2-40B4-BE49-F238E27FC236}">
                      <a16:creationId xmlns:a16="http://schemas.microsoft.com/office/drawing/2014/main" id="{9F88DDAB-EA86-65B5-C37D-BE657B8D64B4}"/>
                    </a:ext>
                  </a:extLst>
                </p14:cNvPr>
                <p14:cNvContentPartPr/>
                <p14:nvPr/>
              </p14:nvContentPartPr>
              <p14:xfrm>
                <a:off x="7371035" y="3499228"/>
                <a:ext cx="169920" cy="31680"/>
              </p14:xfrm>
            </p:contentPart>
          </mc:Choice>
          <mc:Fallback>
            <p:pic>
              <p:nvPicPr>
                <p:cNvPr id="278" name="Freihand 277">
                  <a:extLst>
                    <a:ext uri="{FF2B5EF4-FFF2-40B4-BE49-F238E27FC236}">
                      <a16:creationId xmlns:a16="http://schemas.microsoft.com/office/drawing/2014/main" id="{9F88DDAB-EA86-65B5-C37D-BE657B8D64B4}"/>
                    </a:ext>
                  </a:extLst>
                </p:cNvPr>
                <p:cNvPicPr/>
                <p:nvPr/>
              </p:nvPicPr>
              <p:blipFill>
                <a:blip r:embed="rId439"/>
                <a:stretch>
                  <a:fillRect/>
                </a:stretch>
              </p:blipFill>
              <p:spPr>
                <a:xfrm>
                  <a:off x="7362035" y="3490228"/>
                  <a:ext cx="187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9" name="Freihand 278">
                  <a:extLst>
                    <a:ext uri="{FF2B5EF4-FFF2-40B4-BE49-F238E27FC236}">
                      <a16:creationId xmlns:a16="http://schemas.microsoft.com/office/drawing/2014/main" id="{3AFE09D6-AC9E-610A-06C2-DF4AE8C69F0D}"/>
                    </a:ext>
                  </a:extLst>
                </p14:cNvPr>
                <p14:cNvContentPartPr/>
                <p14:nvPr/>
              </p14:nvContentPartPr>
              <p14:xfrm>
                <a:off x="7656155" y="3385108"/>
                <a:ext cx="119160" cy="178920"/>
              </p14:xfrm>
            </p:contentPart>
          </mc:Choice>
          <mc:Fallback>
            <p:pic>
              <p:nvPicPr>
                <p:cNvPr id="279" name="Freihand 278">
                  <a:extLst>
                    <a:ext uri="{FF2B5EF4-FFF2-40B4-BE49-F238E27FC236}">
                      <a16:creationId xmlns:a16="http://schemas.microsoft.com/office/drawing/2014/main" id="{3AFE09D6-AC9E-610A-06C2-DF4AE8C69F0D}"/>
                    </a:ext>
                  </a:extLst>
                </p:cNvPr>
                <p:cNvPicPr/>
                <p:nvPr/>
              </p:nvPicPr>
              <p:blipFill>
                <a:blip r:embed="rId441"/>
                <a:stretch>
                  <a:fillRect/>
                </a:stretch>
              </p:blipFill>
              <p:spPr>
                <a:xfrm>
                  <a:off x="7647155" y="3376108"/>
                  <a:ext cx="136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0" name="Freihand 279">
                  <a:extLst>
                    <a:ext uri="{FF2B5EF4-FFF2-40B4-BE49-F238E27FC236}">
                      <a16:creationId xmlns:a16="http://schemas.microsoft.com/office/drawing/2014/main" id="{12169D93-8254-1E3F-07E0-93F7E9C275DC}"/>
                    </a:ext>
                  </a:extLst>
                </p14:cNvPr>
                <p14:cNvContentPartPr/>
                <p14:nvPr/>
              </p14:nvContentPartPr>
              <p14:xfrm>
                <a:off x="7823915" y="3386908"/>
                <a:ext cx="179280" cy="170640"/>
              </p14:xfrm>
            </p:contentPart>
          </mc:Choice>
          <mc:Fallback>
            <p:pic>
              <p:nvPicPr>
                <p:cNvPr id="280" name="Freihand 279">
                  <a:extLst>
                    <a:ext uri="{FF2B5EF4-FFF2-40B4-BE49-F238E27FC236}">
                      <a16:creationId xmlns:a16="http://schemas.microsoft.com/office/drawing/2014/main" id="{12169D93-8254-1E3F-07E0-93F7E9C275DC}"/>
                    </a:ext>
                  </a:extLst>
                </p:cNvPr>
                <p:cNvPicPr/>
                <p:nvPr/>
              </p:nvPicPr>
              <p:blipFill>
                <a:blip r:embed="rId443"/>
                <a:stretch>
                  <a:fillRect/>
                </a:stretch>
              </p:blipFill>
              <p:spPr>
                <a:xfrm>
                  <a:off x="7814915" y="3377908"/>
                  <a:ext cx="196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1" name="Freihand 280">
                  <a:extLst>
                    <a:ext uri="{FF2B5EF4-FFF2-40B4-BE49-F238E27FC236}">
                      <a16:creationId xmlns:a16="http://schemas.microsoft.com/office/drawing/2014/main" id="{E9BC6E98-64FE-A126-2DA8-16626275A808}"/>
                    </a:ext>
                  </a:extLst>
                </p14:cNvPr>
                <p14:cNvContentPartPr/>
                <p14:nvPr/>
              </p14:nvContentPartPr>
              <p14:xfrm>
                <a:off x="8063675" y="3309148"/>
                <a:ext cx="98640" cy="98280"/>
              </p14:xfrm>
            </p:contentPart>
          </mc:Choice>
          <mc:Fallback>
            <p:pic>
              <p:nvPicPr>
                <p:cNvPr id="281" name="Freihand 280">
                  <a:extLst>
                    <a:ext uri="{FF2B5EF4-FFF2-40B4-BE49-F238E27FC236}">
                      <a16:creationId xmlns:a16="http://schemas.microsoft.com/office/drawing/2014/main" id="{E9BC6E98-64FE-A126-2DA8-16626275A808}"/>
                    </a:ext>
                  </a:extLst>
                </p:cNvPr>
                <p:cNvPicPr/>
                <p:nvPr/>
              </p:nvPicPr>
              <p:blipFill>
                <a:blip r:embed="rId445"/>
                <a:stretch>
                  <a:fillRect/>
                </a:stretch>
              </p:blipFill>
              <p:spPr>
                <a:xfrm>
                  <a:off x="8054675" y="3300148"/>
                  <a:ext cx="116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2" name="Freihand 281">
                  <a:extLst>
                    <a:ext uri="{FF2B5EF4-FFF2-40B4-BE49-F238E27FC236}">
                      <a16:creationId xmlns:a16="http://schemas.microsoft.com/office/drawing/2014/main" id="{C73A4BCD-84DC-AFDE-3C7E-ED547F43EFEB}"/>
                    </a:ext>
                  </a:extLst>
                </p14:cNvPr>
                <p14:cNvContentPartPr/>
                <p14:nvPr/>
              </p14:nvContentPartPr>
              <p14:xfrm>
                <a:off x="6711875" y="3265948"/>
                <a:ext cx="104760" cy="85320"/>
              </p14:xfrm>
            </p:contentPart>
          </mc:Choice>
          <mc:Fallback>
            <p:pic>
              <p:nvPicPr>
                <p:cNvPr id="282" name="Freihand 281">
                  <a:extLst>
                    <a:ext uri="{FF2B5EF4-FFF2-40B4-BE49-F238E27FC236}">
                      <a16:creationId xmlns:a16="http://schemas.microsoft.com/office/drawing/2014/main" id="{C73A4BCD-84DC-AFDE-3C7E-ED547F43EFEB}"/>
                    </a:ext>
                  </a:extLst>
                </p:cNvPr>
                <p:cNvPicPr/>
                <p:nvPr/>
              </p:nvPicPr>
              <p:blipFill>
                <a:blip r:embed="rId447"/>
                <a:stretch>
                  <a:fillRect/>
                </a:stretch>
              </p:blipFill>
              <p:spPr>
                <a:xfrm>
                  <a:off x="6703235" y="3256948"/>
                  <a:ext cx="122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4" name="Freihand 283">
                  <a:extLst>
                    <a:ext uri="{FF2B5EF4-FFF2-40B4-BE49-F238E27FC236}">
                      <a16:creationId xmlns:a16="http://schemas.microsoft.com/office/drawing/2014/main" id="{7AC7631F-C5D2-F676-8503-A97B6DB130D1}"/>
                    </a:ext>
                  </a:extLst>
                </p14:cNvPr>
                <p14:cNvContentPartPr/>
                <p14:nvPr/>
              </p14:nvContentPartPr>
              <p14:xfrm>
                <a:off x="4617395" y="3951748"/>
                <a:ext cx="80640" cy="147600"/>
              </p14:xfrm>
            </p:contentPart>
          </mc:Choice>
          <mc:Fallback>
            <p:pic>
              <p:nvPicPr>
                <p:cNvPr id="284" name="Freihand 283">
                  <a:extLst>
                    <a:ext uri="{FF2B5EF4-FFF2-40B4-BE49-F238E27FC236}">
                      <a16:creationId xmlns:a16="http://schemas.microsoft.com/office/drawing/2014/main" id="{7AC7631F-C5D2-F676-8503-A97B6DB130D1}"/>
                    </a:ext>
                  </a:extLst>
                </p:cNvPr>
                <p:cNvPicPr/>
                <p:nvPr/>
              </p:nvPicPr>
              <p:blipFill>
                <a:blip r:embed="rId449"/>
                <a:stretch>
                  <a:fillRect/>
                </a:stretch>
              </p:blipFill>
              <p:spPr>
                <a:xfrm>
                  <a:off x="4608395" y="3942748"/>
                  <a:ext cx="98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5" name="Freihand 284">
                  <a:extLst>
                    <a:ext uri="{FF2B5EF4-FFF2-40B4-BE49-F238E27FC236}">
                      <a16:creationId xmlns:a16="http://schemas.microsoft.com/office/drawing/2014/main" id="{CF386795-67C4-08D4-0279-7C5C05653FE4}"/>
                    </a:ext>
                  </a:extLst>
                </p14:cNvPr>
                <p14:cNvContentPartPr/>
                <p14:nvPr/>
              </p14:nvContentPartPr>
              <p14:xfrm>
                <a:off x="4646555" y="3916828"/>
                <a:ext cx="91440" cy="21240"/>
              </p14:xfrm>
            </p:contentPart>
          </mc:Choice>
          <mc:Fallback>
            <p:pic>
              <p:nvPicPr>
                <p:cNvPr id="285" name="Freihand 284">
                  <a:extLst>
                    <a:ext uri="{FF2B5EF4-FFF2-40B4-BE49-F238E27FC236}">
                      <a16:creationId xmlns:a16="http://schemas.microsoft.com/office/drawing/2014/main" id="{CF386795-67C4-08D4-0279-7C5C05653FE4}"/>
                    </a:ext>
                  </a:extLst>
                </p:cNvPr>
                <p:cNvPicPr/>
                <p:nvPr/>
              </p:nvPicPr>
              <p:blipFill>
                <a:blip r:embed="rId451"/>
                <a:stretch>
                  <a:fillRect/>
                </a:stretch>
              </p:blipFill>
              <p:spPr>
                <a:xfrm>
                  <a:off x="4637555" y="3908188"/>
                  <a:ext cx="109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6" name="Freihand 285">
                  <a:extLst>
                    <a:ext uri="{FF2B5EF4-FFF2-40B4-BE49-F238E27FC236}">
                      <a16:creationId xmlns:a16="http://schemas.microsoft.com/office/drawing/2014/main" id="{7DF30FEE-C6EB-60E0-89AD-58D6DA2C11AE}"/>
                    </a:ext>
                  </a:extLst>
                </p14:cNvPr>
                <p14:cNvContentPartPr/>
                <p14:nvPr/>
              </p14:nvContentPartPr>
              <p14:xfrm>
                <a:off x="4831955" y="3902068"/>
                <a:ext cx="305280" cy="95400"/>
              </p14:xfrm>
            </p:contentPart>
          </mc:Choice>
          <mc:Fallback>
            <p:pic>
              <p:nvPicPr>
                <p:cNvPr id="286" name="Freihand 285">
                  <a:extLst>
                    <a:ext uri="{FF2B5EF4-FFF2-40B4-BE49-F238E27FC236}">
                      <a16:creationId xmlns:a16="http://schemas.microsoft.com/office/drawing/2014/main" id="{7DF30FEE-C6EB-60E0-89AD-58D6DA2C11AE}"/>
                    </a:ext>
                  </a:extLst>
                </p:cNvPr>
                <p:cNvPicPr/>
                <p:nvPr/>
              </p:nvPicPr>
              <p:blipFill>
                <a:blip r:embed="rId453"/>
                <a:stretch>
                  <a:fillRect/>
                </a:stretch>
              </p:blipFill>
              <p:spPr>
                <a:xfrm>
                  <a:off x="4822955" y="3893068"/>
                  <a:ext cx="322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7" name="Freihand 286">
                  <a:extLst>
                    <a:ext uri="{FF2B5EF4-FFF2-40B4-BE49-F238E27FC236}">
                      <a16:creationId xmlns:a16="http://schemas.microsoft.com/office/drawing/2014/main" id="{5F01A44F-E921-E282-B89E-988D2FC79658}"/>
                    </a:ext>
                  </a:extLst>
                </p14:cNvPr>
                <p14:cNvContentPartPr/>
                <p14:nvPr/>
              </p14:nvContentPartPr>
              <p14:xfrm>
                <a:off x="5307155" y="3969388"/>
                <a:ext cx="100080" cy="10800"/>
              </p14:xfrm>
            </p:contentPart>
          </mc:Choice>
          <mc:Fallback>
            <p:pic>
              <p:nvPicPr>
                <p:cNvPr id="287" name="Freihand 286">
                  <a:extLst>
                    <a:ext uri="{FF2B5EF4-FFF2-40B4-BE49-F238E27FC236}">
                      <a16:creationId xmlns:a16="http://schemas.microsoft.com/office/drawing/2014/main" id="{5F01A44F-E921-E282-B89E-988D2FC79658}"/>
                    </a:ext>
                  </a:extLst>
                </p:cNvPr>
                <p:cNvPicPr/>
                <p:nvPr/>
              </p:nvPicPr>
              <p:blipFill>
                <a:blip r:embed="rId455"/>
                <a:stretch>
                  <a:fillRect/>
                </a:stretch>
              </p:blipFill>
              <p:spPr>
                <a:xfrm>
                  <a:off x="5298515" y="3960388"/>
                  <a:ext cx="117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8" name="Freihand 287">
                  <a:extLst>
                    <a:ext uri="{FF2B5EF4-FFF2-40B4-BE49-F238E27FC236}">
                      <a16:creationId xmlns:a16="http://schemas.microsoft.com/office/drawing/2014/main" id="{981B4D3F-BB0D-BB94-D3D4-E120CD0DF17D}"/>
                    </a:ext>
                  </a:extLst>
                </p14:cNvPr>
                <p14:cNvContentPartPr/>
                <p14:nvPr/>
              </p14:nvContentPartPr>
              <p14:xfrm>
                <a:off x="5593715" y="3870028"/>
                <a:ext cx="7920" cy="127080"/>
              </p14:xfrm>
            </p:contentPart>
          </mc:Choice>
          <mc:Fallback>
            <p:pic>
              <p:nvPicPr>
                <p:cNvPr id="288" name="Freihand 287">
                  <a:extLst>
                    <a:ext uri="{FF2B5EF4-FFF2-40B4-BE49-F238E27FC236}">
                      <a16:creationId xmlns:a16="http://schemas.microsoft.com/office/drawing/2014/main" id="{981B4D3F-BB0D-BB94-D3D4-E120CD0DF17D}"/>
                    </a:ext>
                  </a:extLst>
                </p:cNvPr>
                <p:cNvPicPr/>
                <p:nvPr/>
              </p:nvPicPr>
              <p:blipFill>
                <a:blip r:embed="rId457"/>
                <a:stretch>
                  <a:fillRect/>
                </a:stretch>
              </p:blipFill>
              <p:spPr>
                <a:xfrm>
                  <a:off x="5585075" y="3861388"/>
                  <a:ext cx="25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9" name="Freihand 288">
                  <a:extLst>
                    <a:ext uri="{FF2B5EF4-FFF2-40B4-BE49-F238E27FC236}">
                      <a16:creationId xmlns:a16="http://schemas.microsoft.com/office/drawing/2014/main" id="{A35CD0F8-D552-9049-9C32-BFC5281B4F14}"/>
                    </a:ext>
                  </a:extLst>
                </p14:cNvPr>
                <p14:cNvContentPartPr/>
                <p14:nvPr/>
              </p14:nvContentPartPr>
              <p14:xfrm>
                <a:off x="5652395" y="3851308"/>
                <a:ext cx="104760" cy="138240"/>
              </p14:xfrm>
            </p:contentPart>
          </mc:Choice>
          <mc:Fallback>
            <p:pic>
              <p:nvPicPr>
                <p:cNvPr id="289" name="Freihand 288">
                  <a:extLst>
                    <a:ext uri="{FF2B5EF4-FFF2-40B4-BE49-F238E27FC236}">
                      <a16:creationId xmlns:a16="http://schemas.microsoft.com/office/drawing/2014/main" id="{A35CD0F8-D552-9049-9C32-BFC5281B4F14}"/>
                    </a:ext>
                  </a:extLst>
                </p:cNvPr>
                <p:cNvPicPr/>
                <p:nvPr/>
              </p:nvPicPr>
              <p:blipFill>
                <a:blip r:embed="rId459"/>
                <a:stretch>
                  <a:fillRect/>
                </a:stretch>
              </p:blipFill>
              <p:spPr>
                <a:xfrm>
                  <a:off x="5643395" y="3842668"/>
                  <a:ext cx="122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0" name="Freihand 289">
                  <a:extLst>
                    <a:ext uri="{FF2B5EF4-FFF2-40B4-BE49-F238E27FC236}">
                      <a16:creationId xmlns:a16="http://schemas.microsoft.com/office/drawing/2014/main" id="{2F716EA1-E39C-CEC1-3B5B-FA471E6E28F8}"/>
                    </a:ext>
                  </a:extLst>
                </p14:cNvPr>
                <p14:cNvContentPartPr/>
                <p14:nvPr/>
              </p14:nvContentPartPr>
              <p14:xfrm>
                <a:off x="5686955" y="3831868"/>
                <a:ext cx="264960" cy="127080"/>
              </p14:xfrm>
            </p:contentPart>
          </mc:Choice>
          <mc:Fallback>
            <p:pic>
              <p:nvPicPr>
                <p:cNvPr id="290" name="Freihand 289">
                  <a:extLst>
                    <a:ext uri="{FF2B5EF4-FFF2-40B4-BE49-F238E27FC236}">
                      <a16:creationId xmlns:a16="http://schemas.microsoft.com/office/drawing/2014/main" id="{2F716EA1-E39C-CEC1-3B5B-FA471E6E28F8}"/>
                    </a:ext>
                  </a:extLst>
                </p:cNvPr>
                <p:cNvPicPr/>
                <p:nvPr/>
              </p:nvPicPr>
              <p:blipFill>
                <a:blip r:embed="rId461"/>
                <a:stretch>
                  <a:fillRect/>
                </a:stretch>
              </p:blipFill>
              <p:spPr>
                <a:xfrm>
                  <a:off x="5677955" y="3823228"/>
                  <a:ext cx="282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1" name="Freihand 290">
                  <a:extLst>
                    <a:ext uri="{FF2B5EF4-FFF2-40B4-BE49-F238E27FC236}">
                      <a16:creationId xmlns:a16="http://schemas.microsoft.com/office/drawing/2014/main" id="{B59323B7-A702-B325-82C3-7B424691FDED}"/>
                    </a:ext>
                  </a:extLst>
                </p14:cNvPr>
                <p14:cNvContentPartPr/>
                <p14:nvPr/>
              </p14:nvContentPartPr>
              <p14:xfrm>
                <a:off x="6022115" y="3841228"/>
                <a:ext cx="120240" cy="106920"/>
              </p14:xfrm>
            </p:contentPart>
          </mc:Choice>
          <mc:Fallback>
            <p:pic>
              <p:nvPicPr>
                <p:cNvPr id="291" name="Freihand 290">
                  <a:extLst>
                    <a:ext uri="{FF2B5EF4-FFF2-40B4-BE49-F238E27FC236}">
                      <a16:creationId xmlns:a16="http://schemas.microsoft.com/office/drawing/2014/main" id="{B59323B7-A702-B325-82C3-7B424691FDED}"/>
                    </a:ext>
                  </a:extLst>
                </p:cNvPr>
                <p:cNvPicPr/>
                <p:nvPr/>
              </p:nvPicPr>
              <p:blipFill>
                <a:blip r:embed="rId463"/>
                <a:stretch>
                  <a:fillRect/>
                </a:stretch>
              </p:blipFill>
              <p:spPr>
                <a:xfrm>
                  <a:off x="6013475" y="3832588"/>
                  <a:ext cx="137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2" name="Freihand 291">
                  <a:extLst>
                    <a:ext uri="{FF2B5EF4-FFF2-40B4-BE49-F238E27FC236}">
                      <a16:creationId xmlns:a16="http://schemas.microsoft.com/office/drawing/2014/main" id="{2431E2C3-9A5C-2879-BC93-F0A57930F690}"/>
                    </a:ext>
                  </a:extLst>
                </p14:cNvPr>
                <p14:cNvContentPartPr/>
                <p14:nvPr/>
              </p14:nvContentPartPr>
              <p14:xfrm>
                <a:off x="6258275" y="3776428"/>
                <a:ext cx="63000" cy="183240"/>
              </p14:xfrm>
            </p:contentPart>
          </mc:Choice>
          <mc:Fallback>
            <p:pic>
              <p:nvPicPr>
                <p:cNvPr id="292" name="Freihand 291">
                  <a:extLst>
                    <a:ext uri="{FF2B5EF4-FFF2-40B4-BE49-F238E27FC236}">
                      <a16:creationId xmlns:a16="http://schemas.microsoft.com/office/drawing/2014/main" id="{2431E2C3-9A5C-2879-BC93-F0A57930F690}"/>
                    </a:ext>
                  </a:extLst>
                </p:cNvPr>
                <p:cNvPicPr/>
                <p:nvPr/>
              </p:nvPicPr>
              <p:blipFill>
                <a:blip r:embed="rId465"/>
                <a:stretch>
                  <a:fillRect/>
                </a:stretch>
              </p:blipFill>
              <p:spPr>
                <a:xfrm>
                  <a:off x="6249635" y="3767428"/>
                  <a:ext cx="80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3" name="Freihand 292">
                  <a:extLst>
                    <a:ext uri="{FF2B5EF4-FFF2-40B4-BE49-F238E27FC236}">
                      <a16:creationId xmlns:a16="http://schemas.microsoft.com/office/drawing/2014/main" id="{FC0D6FA2-A682-D68C-3D88-6ED20AB94DBD}"/>
                    </a:ext>
                  </a:extLst>
                </p14:cNvPr>
                <p14:cNvContentPartPr/>
                <p14:nvPr/>
              </p14:nvContentPartPr>
              <p14:xfrm>
                <a:off x="6511355" y="3867148"/>
                <a:ext cx="120600" cy="24120"/>
              </p14:xfrm>
            </p:contentPart>
          </mc:Choice>
          <mc:Fallback>
            <p:pic>
              <p:nvPicPr>
                <p:cNvPr id="293" name="Freihand 292">
                  <a:extLst>
                    <a:ext uri="{FF2B5EF4-FFF2-40B4-BE49-F238E27FC236}">
                      <a16:creationId xmlns:a16="http://schemas.microsoft.com/office/drawing/2014/main" id="{FC0D6FA2-A682-D68C-3D88-6ED20AB94DBD}"/>
                    </a:ext>
                  </a:extLst>
                </p:cNvPr>
                <p:cNvPicPr/>
                <p:nvPr/>
              </p:nvPicPr>
              <p:blipFill>
                <a:blip r:embed="rId467"/>
                <a:stretch>
                  <a:fillRect/>
                </a:stretch>
              </p:blipFill>
              <p:spPr>
                <a:xfrm>
                  <a:off x="6502355" y="3858508"/>
                  <a:ext cx="138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4" name="Freihand 293">
                  <a:extLst>
                    <a:ext uri="{FF2B5EF4-FFF2-40B4-BE49-F238E27FC236}">
                      <a16:creationId xmlns:a16="http://schemas.microsoft.com/office/drawing/2014/main" id="{4CD05E5A-6252-CF84-DC09-D452BE5B75E2}"/>
                    </a:ext>
                  </a:extLst>
                </p14:cNvPr>
                <p14:cNvContentPartPr/>
                <p14:nvPr/>
              </p14:nvContentPartPr>
              <p14:xfrm>
                <a:off x="6477155" y="3957148"/>
                <a:ext cx="170640" cy="9000"/>
              </p14:xfrm>
            </p:contentPart>
          </mc:Choice>
          <mc:Fallback>
            <p:pic>
              <p:nvPicPr>
                <p:cNvPr id="294" name="Freihand 293">
                  <a:extLst>
                    <a:ext uri="{FF2B5EF4-FFF2-40B4-BE49-F238E27FC236}">
                      <a16:creationId xmlns:a16="http://schemas.microsoft.com/office/drawing/2014/main" id="{4CD05E5A-6252-CF84-DC09-D452BE5B75E2}"/>
                    </a:ext>
                  </a:extLst>
                </p:cNvPr>
                <p:cNvPicPr/>
                <p:nvPr/>
              </p:nvPicPr>
              <p:blipFill>
                <a:blip r:embed="rId469"/>
                <a:stretch>
                  <a:fillRect/>
                </a:stretch>
              </p:blipFill>
              <p:spPr>
                <a:xfrm>
                  <a:off x="6468155" y="3948148"/>
                  <a:ext cx="188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7" name="Freihand 296">
                  <a:extLst>
                    <a:ext uri="{FF2B5EF4-FFF2-40B4-BE49-F238E27FC236}">
                      <a16:creationId xmlns:a16="http://schemas.microsoft.com/office/drawing/2014/main" id="{B2193C58-DC8A-4A11-388B-3CFA625A9309}"/>
                    </a:ext>
                  </a:extLst>
                </p14:cNvPr>
                <p14:cNvContentPartPr/>
                <p14:nvPr/>
              </p14:nvContentPartPr>
              <p14:xfrm>
                <a:off x="6797555" y="3799108"/>
                <a:ext cx="119160" cy="160920"/>
              </p14:xfrm>
            </p:contentPart>
          </mc:Choice>
          <mc:Fallback>
            <p:pic>
              <p:nvPicPr>
                <p:cNvPr id="297" name="Freihand 296">
                  <a:extLst>
                    <a:ext uri="{FF2B5EF4-FFF2-40B4-BE49-F238E27FC236}">
                      <a16:creationId xmlns:a16="http://schemas.microsoft.com/office/drawing/2014/main" id="{B2193C58-DC8A-4A11-388B-3CFA625A9309}"/>
                    </a:ext>
                  </a:extLst>
                </p:cNvPr>
                <p:cNvPicPr/>
                <p:nvPr/>
              </p:nvPicPr>
              <p:blipFill>
                <a:blip r:embed="rId471"/>
                <a:stretch>
                  <a:fillRect/>
                </a:stretch>
              </p:blipFill>
              <p:spPr>
                <a:xfrm>
                  <a:off x="6788915" y="3790468"/>
                  <a:ext cx="136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8" name="Freihand 297">
                  <a:extLst>
                    <a:ext uri="{FF2B5EF4-FFF2-40B4-BE49-F238E27FC236}">
                      <a16:creationId xmlns:a16="http://schemas.microsoft.com/office/drawing/2014/main" id="{E616AB46-2391-90CB-3385-B8E82886DB0D}"/>
                    </a:ext>
                  </a:extLst>
                </p14:cNvPr>
                <p14:cNvContentPartPr/>
                <p14:nvPr/>
              </p14:nvContentPartPr>
              <p14:xfrm>
                <a:off x="6987275" y="3828628"/>
                <a:ext cx="119160" cy="117000"/>
              </p14:xfrm>
            </p:contentPart>
          </mc:Choice>
          <mc:Fallback>
            <p:pic>
              <p:nvPicPr>
                <p:cNvPr id="298" name="Freihand 297">
                  <a:extLst>
                    <a:ext uri="{FF2B5EF4-FFF2-40B4-BE49-F238E27FC236}">
                      <a16:creationId xmlns:a16="http://schemas.microsoft.com/office/drawing/2014/main" id="{E616AB46-2391-90CB-3385-B8E82886DB0D}"/>
                    </a:ext>
                  </a:extLst>
                </p:cNvPr>
                <p:cNvPicPr/>
                <p:nvPr/>
              </p:nvPicPr>
              <p:blipFill>
                <a:blip r:embed="rId473"/>
                <a:stretch>
                  <a:fillRect/>
                </a:stretch>
              </p:blipFill>
              <p:spPr>
                <a:xfrm>
                  <a:off x="6978635" y="3819628"/>
                  <a:ext cx="136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9" name="Freihand 298">
                  <a:extLst>
                    <a:ext uri="{FF2B5EF4-FFF2-40B4-BE49-F238E27FC236}">
                      <a16:creationId xmlns:a16="http://schemas.microsoft.com/office/drawing/2014/main" id="{7FA27224-46B2-D45C-2790-D19A4B2F47B8}"/>
                    </a:ext>
                  </a:extLst>
                </p14:cNvPr>
                <p14:cNvContentPartPr/>
                <p14:nvPr/>
              </p14:nvContentPartPr>
              <p14:xfrm>
                <a:off x="7217315" y="3796948"/>
                <a:ext cx="81720" cy="97200"/>
              </p14:xfrm>
            </p:contentPart>
          </mc:Choice>
          <mc:Fallback>
            <p:pic>
              <p:nvPicPr>
                <p:cNvPr id="299" name="Freihand 298">
                  <a:extLst>
                    <a:ext uri="{FF2B5EF4-FFF2-40B4-BE49-F238E27FC236}">
                      <a16:creationId xmlns:a16="http://schemas.microsoft.com/office/drawing/2014/main" id="{7FA27224-46B2-D45C-2790-D19A4B2F47B8}"/>
                    </a:ext>
                  </a:extLst>
                </p:cNvPr>
                <p:cNvPicPr/>
                <p:nvPr/>
              </p:nvPicPr>
              <p:blipFill>
                <a:blip r:embed="rId475"/>
                <a:stretch>
                  <a:fillRect/>
                </a:stretch>
              </p:blipFill>
              <p:spPr>
                <a:xfrm>
                  <a:off x="7208315" y="3787948"/>
                  <a:ext cx="99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1" name="Freihand 300">
                  <a:extLst>
                    <a:ext uri="{FF2B5EF4-FFF2-40B4-BE49-F238E27FC236}">
                      <a16:creationId xmlns:a16="http://schemas.microsoft.com/office/drawing/2014/main" id="{ECBF2BE7-B2A4-898D-F991-7D204829F4D5}"/>
                    </a:ext>
                  </a:extLst>
                </p14:cNvPr>
                <p14:cNvContentPartPr/>
                <p14:nvPr/>
              </p14:nvContentPartPr>
              <p14:xfrm>
                <a:off x="7161155" y="3815308"/>
                <a:ext cx="112320" cy="138960"/>
              </p14:xfrm>
            </p:contentPart>
          </mc:Choice>
          <mc:Fallback>
            <p:pic>
              <p:nvPicPr>
                <p:cNvPr id="301" name="Freihand 300">
                  <a:extLst>
                    <a:ext uri="{FF2B5EF4-FFF2-40B4-BE49-F238E27FC236}">
                      <a16:creationId xmlns:a16="http://schemas.microsoft.com/office/drawing/2014/main" id="{ECBF2BE7-B2A4-898D-F991-7D204829F4D5}"/>
                    </a:ext>
                  </a:extLst>
                </p:cNvPr>
                <p:cNvPicPr/>
                <p:nvPr/>
              </p:nvPicPr>
              <p:blipFill>
                <a:blip r:embed="rId477"/>
                <a:stretch>
                  <a:fillRect/>
                </a:stretch>
              </p:blipFill>
              <p:spPr>
                <a:xfrm>
                  <a:off x="7152155" y="3806308"/>
                  <a:ext cx="129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2" name="Freihand 301">
                  <a:extLst>
                    <a:ext uri="{FF2B5EF4-FFF2-40B4-BE49-F238E27FC236}">
                      <a16:creationId xmlns:a16="http://schemas.microsoft.com/office/drawing/2014/main" id="{D78340E6-61F5-0021-C98B-CD2C472ABA65}"/>
                    </a:ext>
                  </a:extLst>
                </p14:cNvPr>
                <p14:cNvContentPartPr/>
                <p14:nvPr/>
              </p14:nvContentPartPr>
              <p14:xfrm>
                <a:off x="7449155" y="3820348"/>
                <a:ext cx="15840" cy="148680"/>
              </p14:xfrm>
            </p:contentPart>
          </mc:Choice>
          <mc:Fallback>
            <p:pic>
              <p:nvPicPr>
                <p:cNvPr id="302" name="Freihand 301">
                  <a:extLst>
                    <a:ext uri="{FF2B5EF4-FFF2-40B4-BE49-F238E27FC236}">
                      <a16:creationId xmlns:a16="http://schemas.microsoft.com/office/drawing/2014/main" id="{D78340E6-61F5-0021-C98B-CD2C472ABA65}"/>
                    </a:ext>
                  </a:extLst>
                </p:cNvPr>
                <p:cNvPicPr/>
                <p:nvPr/>
              </p:nvPicPr>
              <p:blipFill>
                <a:blip r:embed="rId479"/>
                <a:stretch>
                  <a:fillRect/>
                </a:stretch>
              </p:blipFill>
              <p:spPr>
                <a:xfrm>
                  <a:off x="7440155" y="3811708"/>
                  <a:ext cx="33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3" name="Freihand 302">
                  <a:extLst>
                    <a:ext uri="{FF2B5EF4-FFF2-40B4-BE49-F238E27FC236}">
                      <a16:creationId xmlns:a16="http://schemas.microsoft.com/office/drawing/2014/main" id="{8C0E3961-9A69-32F2-D4BA-C0939239C892}"/>
                    </a:ext>
                  </a:extLst>
                </p14:cNvPr>
                <p14:cNvContentPartPr/>
                <p14:nvPr/>
              </p14:nvContentPartPr>
              <p14:xfrm>
                <a:off x="7406315" y="3885868"/>
                <a:ext cx="112680" cy="24120"/>
              </p14:xfrm>
            </p:contentPart>
          </mc:Choice>
          <mc:Fallback>
            <p:pic>
              <p:nvPicPr>
                <p:cNvPr id="303" name="Freihand 302">
                  <a:extLst>
                    <a:ext uri="{FF2B5EF4-FFF2-40B4-BE49-F238E27FC236}">
                      <a16:creationId xmlns:a16="http://schemas.microsoft.com/office/drawing/2014/main" id="{8C0E3961-9A69-32F2-D4BA-C0939239C892}"/>
                    </a:ext>
                  </a:extLst>
                </p:cNvPr>
                <p:cNvPicPr/>
                <p:nvPr/>
              </p:nvPicPr>
              <p:blipFill>
                <a:blip r:embed="rId481"/>
                <a:stretch>
                  <a:fillRect/>
                </a:stretch>
              </p:blipFill>
              <p:spPr>
                <a:xfrm>
                  <a:off x="7397315" y="3877228"/>
                  <a:ext cx="1303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4" name="Freihand 303">
                  <a:extLst>
                    <a:ext uri="{FF2B5EF4-FFF2-40B4-BE49-F238E27FC236}">
                      <a16:creationId xmlns:a16="http://schemas.microsoft.com/office/drawing/2014/main" id="{CFC3C2FA-BFDB-60BE-5E9D-FFBC8A221FB3}"/>
                    </a:ext>
                  </a:extLst>
                </p14:cNvPr>
                <p14:cNvContentPartPr/>
                <p14:nvPr/>
              </p14:nvContentPartPr>
              <p14:xfrm>
                <a:off x="7586315" y="3899908"/>
                <a:ext cx="22320" cy="53640"/>
              </p14:xfrm>
            </p:contentPart>
          </mc:Choice>
          <mc:Fallback>
            <p:pic>
              <p:nvPicPr>
                <p:cNvPr id="304" name="Freihand 303">
                  <a:extLst>
                    <a:ext uri="{FF2B5EF4-FFF2-40B4-BE49-F238E27FC236}">
                      <a16:creationId xmlns:a16="http://schemas.microsoft.com/office/drawing/2014/main" id="{CFC3C2FA-BFDB-60BE-5E9D-FFBC8A221FB3}"/>
                    </a:ext>
                  </a:extLst>
                </p:cNvPr>
                <p:cNvPicPr/>
                <p:nvPr/>
              </p:nvPicPr>
              <p:blipFill>
                <a:blip r:embed="rId483"/>
                <a:stretch>
                  <a:fillRect/>
                </a:stretch>
              </p:blipFill>
              <p:spPr>
                <a:xfrm>
                  <a:off x="7577675" y="3890908"/>
                  <a:ext cx="39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5" name="Freihand 304">
                  <a:extLst>
                    <a:ext uri="{FF2B5EF4-FFF2-40B4-BE49-F238E27FC236}">
                      <a16:creationId xmlns:a16="http://schemas.microsoft.com/office/drawing/2014/main" id="{9E9EFC65-58D0-2767-810A-E1BBA620BD88}"/>
                    </a:ext>
                  </a:extLst>
                </p14:cNvPr>
                <p14:cNvContentPartPr/>
                <p14:nvPr/>
              </p14:nvContentPartPr>
              <p14:xfrm>
                <a:off x="7561835" y="3763108"/>
                <a:ext cx="95040" cy="209880"/>
              </p14:xfrm>
            </p:contentPart>
          </mc:Choice>
          <mc:Fallback>
            <p:pic>
              <p:nvPicPr>
                <p:cNvPr id="305" name="Freihand 304">
                  <a:extLst>
                    <a:ext uri="{FF2B5EF4-FFF2-40B4-BE49-F238E27FC236}">
                      <a16:creationId xmlns:a16="http://schemas.microsoft.com/office/drawing/2014/main" id="{9E9EFC65-58D0-2767-810A-E1BBA620BD88}"/>
                    </a:ext>
                  </a:extLst>
                </p:cNvPr>
                <p:cNvPicPr/>
                <p:nvPr/>
              </p:nvPicPr>
              <p:blipFill>
                <a:blip r:embed="rId485"/>
                <a:stretch>
                  <a:fillRect/>
                </a:stretch>
              </p:blipFill>
              <p:spPr>
                <a:xfrm>
                  <a:off x="7552835" y="3754468"/>
                  <a:ext cx="112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6" name="Freihand 305">
                  <a:extLst>
                    <a:ext uri="{FF2B5EF4-FFF2-40B4-BE49-F238E27FC236}">
                      <a16:creationId xmlns:a16="http://schemas.microsoft.com/office/drawing/2014/main" id="{E93F1EE1-B15A-8BB3-08BD-87CC72432153}"/>
                    </a:ext>
                  </a:extLst>
                </p14:cNvPr>
                <p14:cNvContentPartPr/>
                <p14:nvPr/>
              </p14:nvContentPartPr>
              <p14:xfrm>
                <a:off x="7593155" y="3759868"/>
                <a:ext cx="128880" cy="21240"/>
              </p14:xfrm>
            </p:contentPart>
          </mc:Choice>
          <mc:Fallback>
            <p:pic>
              <p:nvPicPr>
                <p:cNvPr id="306" name="Freihand 305">
                  <a:extLst>
                    <a:ext uri="{FF2B5EF4-FFF2-40B4-BE49-F238E27FC236}">
                      <a16:creationId xmlns:a16="http://schemas.microsoft.com/office/drawing/2014/main" id="{E93F1EE1-B15A-8BB3-08BD-87CC72432153}"/>
                    </a:ext>
                  </a:extLst>
                </p:cNvPr>
                <p:cNvPicPr/>
                <p:nvPr/>
              </p:nvPicPr>
              <p:blipFill>
                <a:blip r:embed="rId487"/>
                <a:stretch>
                  <a:fillRect/>
                </a:stretch>
              </p:blipFill>
              <p:spPr>
                <a:xfrm>
                  <a:off x="7584155" y="3750868"/>
                  <a:ext cx="146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7" name="Freihand 306">
                  <a:extLst>
                    <a:ext uri="{FF2B5EF4-FFF2-40B4-BE49-F238E27FC236}">
                      <a16:creationId xmlns:a16="http://schemas.microsoft.com/office/drawing/2014/main" id="{8D6E2685-B1FA-E275-42EE-718398744BF7}"/>
                    </a:ext>
                  </a:extLst>
                </p14:cNvPr>
                <p14:cNvContentPartPr/>
                <p14:nvPr/>
              </p14:nvContentPartPr>
              <p14:xfrm>
                <a:off x="7731395" y="3787948"/>
                <a:ext cx="45000" cy="92880"/>
              </p14:xfrm>
            </p:contentPart>
          </mc:Choice>
          <mc:Fallback>
            <p:pic>
              <p:nvPicPr>
                <p:cNvPr id="307" name="Freihand 306">
                  <a:extLst>
                    <a:ext uri="{FF2B5EF4-FFF2-40B4-BE49-F238E27FC236}">
                      <a16:creationId xmlns:a16="http://schemas.microsoft.com/office/drawing/2014/main" id="{8D6E2685-B1FA-E275-42EE-718398744BF7}"/>
                    </a:ext>
                  </a:extLst>
                </p:cNvPr>
                <p:cNvPicPr/>
                <p:nvPr/>
              </p:nvPicPr>
              <p:blipFill>
                <a:blip r:embed="rId489"/>
                <a:stretch>
                  <a:fillRect/>
                </a:stretch>
              </p:blipFill>
              <p:spPr>
                <a:xfrm>
                  <a:off x="7722395" y="3779308"/>
                  <a:ext cx="62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8" name="Freihand 307">
                  <a:extLst>
                    <a:ext uri="{FF2B5EF4-FFF2-40B4-BE49-F238E27FC236}">
                      <a16:creationId xmlns:a16="http://schemas.microsoft.com/office/drawing/2014/main" id="{BFA5464A-01DC-E2CC-A374-BD89A6091995}"/>
                    </a:ext>
                  </a:extLst>
                </p14:cNvPr>
                <p14:cNvContentPartPr/>
                <p14:nvPr/>
              </p14:nvContentPartPr>
              <p14:xfrm>
                <a:off x="7980875" y="3752668"/>
                <a:ext cx="61560" cy="128160"/>
              </p14:xfrm>
            </p:contentPart>
          </mc:Choice>
          <mc:Fallback>
            <p:pic>
              <p:nvPicPr>
                <p:cNvPr id="308" name="Freihand 307">
                  <a:extLst>
                    <a:ext uri="{FF2B5EF4-FFF2-40B4-BE49-F238E27FC236}">
                      <a16:creationId xmlns:a16="http://schemas.microsoft.com/office/drawing/2014/main" id="{BFA5464A-01DC-E2CC-A374-BD89A6091995}"/>
                    </a:ext>
                  </a:extLst>
                </p:cNvPr>
                <p:cNvPicPr/>
                <p:nvPr/>
              </p:nvPicPr>
              <p:blipFill>
                <a:blip r:embed="rId491"/>
                <a:stretch>
                  <a:fillRect/>
                </a:stretch>
              </p:blipFill>
              <p:spPr>
                <a:xfrm>
                  <a:off x="7972235" y="3744028"/>
                  <a:ext cx="79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9" name="Freihand 308">
                  <a:extLst>
                    <a:ext uri="{FF2B5EF4-FFF2-40B4-BE49-F238E27FC236}">
                      <a16:creationId xmlns:a16="http://schemas.microsoft.com/office/drawing/2014/main" id="{42EC1E83-28BD-B553-0AB2-790AA2714577}"/>
                    </a:ext>
                  </a:extLst>
                </p14:cNvPr>
                <p14:cNvContentPartPr/>
                <p14:nvPr/>
              </p14:nvContentPartPr>
              <p14:xfrm>
                <a:off x="7732475" y="3768868"/>
                <a:ext cx="116280" cy="149760"/>
              </p14:xfrm>
            </p:contentPart>
          </mc:Choice>
          <mc:Fallback>
            <p:pic>
              <p:nvPicPr>
                <p:cNvPr id="309" name="Freihand 308">
                  <a:extLst>
                    <a:ext uri="{FF2B5EF4-FFF2-40B4-BE49-F238E27FC236}">
                      <a16:creationId xmlns:a16="http://schemas.microsoft.com/office/drawing/2014/main" id="{42EC1E83-28BD-B553-0AB2-790AA2714577}"/>
                    </a:ext>
                  </a:extLst>
                </p:cNvPr>
                <p:cNvPicPr/>
                <p:nvPr/>
              </p:nvPicPr>
              <p:blipFill>
                <a:blip r:embed="rId493"/>
                <a:stretch>
                  <a:fillRect/>
                </a:stretch>
              </p:blipFill>
              <p:spPr>
                <a:xfrm>
                  <a:off x="7723835" y="3760228"/>
                  <a:ext cx="133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0" name="Freihand 309">
                  <a:extLst>
                    <a:ext uri="{FF2B5EF4-FFF2-40B4-BE49-F238E27FC236}">
                      <a16:creationId xmlns:a16="http://schemas.microsoft.com/office/drawing/2014/main" id="{4AC94F0C-8336-2F17-A56D-E3581FBBEBA4}"/>
                    </a:ext>
                  </a:extLst>
                </p14:cNvPr>
                <p14:cNvContentPartPr/>
                <p14:nvPr/>
              </p14:nvContentPartPr>
              <p14:xfrm>
                <a:off x="7874315" y="3757708"/>
                <a:ext cx="157680" cy="172800"/>
              </p14:xfrm>
            </p:contentPart>
          </mc:Choice>
          <mc:Fallback>
            <p:pic>
              <p:nvPicPr>
                <p:cNvPr id="310" name="Freihand 309">
                  <a:extLst>
                    <a:ext uri="{FF2B5EF4-FFF2-40B4-BE49-F238E27FC236}">
                      <a16:creationId xmlns:a16="http://schemas.microsoft.com/office/drawing/2014/main" id="{4AC94F0C-8336-2F17-A56D-E3581FBBEBA4}"/>
                    </a:ext>
                  </a:extLst>
                </p:cNvPr>
                <p:cNvPicPr/>
                <p:nvPr/>
              </p:nvPicPr>
              <p:blipFill>
                <a:blip r:embed="rId495"/>
                <a:stretch>
                  <a:fillRect/>
                </a:stretch>
              </p:blipFill>
              <p:spPr>
                <a:xfrm>
                  <a:off x="7865315" y="3748708"/>
                  <a:ext cx="175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1" name="Freihand 310">
                  <a:extLst>
                    <a:ext uri="{FF2B5EF4-FFF2-40B4-BE49-F238E27FC236}">
                      <a16:creationId xmlns:a16="http://schemas.microsoft.com/office/drawing/2014/main" id="{9407EEEC-A90C-5204-A6C4-3F8B584F0925}"/>
                    </a:ext>
                  </a:extLst>
                </p14:cNvPr>
                <p14:cNvContentPartPr/>
                <p14:nvPr/>
              </p14:nvContentPartPr>
              <p14:xfrm>
                <a:off x="8135675" y="3789388"/>
                <a:ext cx="70560" cy="123840"/>
              </p14:xfrm>
            </p:contentPart>
          </mc:Choice>
          <mc:Fallback>
            <p:pic>
              <p:nvPicPr>
                <p:cNvPr id="311" name="Freihand 310">
                  <a:extLst>
                    <a:ext uri="{FF2B5EF4-FFF2-40B4-BE49-F238E27FC236}">
                      <a16:creationId xmlns:a16="http://schemas.microsoft.com/office/drawing/2014/main" id="{9407EEEC-A90C-5204-A6C4-3F8B584F0925}"/>
                    </a:ext>
                  </a:extLst>
                </p:cNvPr>
                <p:cNvPicPr/>
                <p:nvPr/>
              </p:nvPicPr>
              <p:blipFill>
                <a:blip r:embed="rId497"/>
                <a:stretch>
                  <a:fillRect/>
                </a:stretch>
              </p:blipFill>
              <p:spPr>
                <a:xfrm>
                  <a:off x="8127035" y="3780748"/>
                  <a:ext cx="88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2" name="Freihand 311">
                  <a:extLst>
                    <a:ext uri="{FF2B5EF4-FFF2-40B4-BE49-F238E27FC236}">
                      <a16:creationId xmlns:a16="http://schemas.microsoft.com/office/drawing/2014/main" id="{BB00EDDD-86E1-F07A-D899-5B8861D71100}"/>
                    </a:ext>
                  </a:extLst>
                </p14:cNvPr>
                <p14:cNvContentPartPr/>
                <p14:nvPr/>
              </p14:nvContentPartPr>
              <p14:xfrm>
                <a:off x="8133515" y="3679948"/>
                <a:ext cx="15840" cy="21960"/>
              </p14:xfrm>
            </p:contentPart>
          </mc:Choice>
          <mc:Fallback>
            <p:pic>
              <p:nvPicPr>
                <p:cNvPr id="312" name="Freihand 311">
                  <a:extLst>
                    <a:ext uri="{FF2B5EF4-FFF2-40B4-BE49-F238E27FC236}">
                      <a16:creationId xmlns:a16="http://schemas.microsoft.com/office/drawing/2014/main" id="{BB00EDDD-86E1-F07A-D899-5B8861D71100}"/>
                    </a:ext>
                  </a:extLst>
                </p:cNvPr>
                <p:cNvPicPr/>
                <p:nvPr/>
              </p:nvPicPr>
              <p:blipFill>
                <a:blip r:embed="rId499"/>
                <a:stretch>
                  <a:fillRect/>
                </a:stretch>
              </p:blipFill>
              <p:spPr>
                <a:xfrm>
                  <a:off x="8124875" y="3671308"/>
                  <a:ext cx="33480" cy="39600"/>
                </a:xfrm>
                <a:prstGeom prst="rect">
                  <a:avLst/>
                </a:prstGeom>
              </p:spPr>
            </p:pic>
          </mc:Fallback>
        </mc:AlternateContent>
      </p:grpSp>
      <p:grpSp>
        <p:nvGrpSpPr>
          <p:cNvPr id="317" name="Gruppieren 316">
            <a:extLst>
              <a:ext uri="{FF2B5EF4-FFF2-40B4-BE49-F238E27FC236}">
                <a16:creationId xmlns:a16="http://schemas.microsoft.com/office/drawing/2014/main" id="{8F0B9780-D1DA-EFE6-BB93-D3C2FC0722C6}"/>
              </a:ext>
            </a:extLst>
          </p:cNvPr>
          <p:cNvGrpSpPr/>
          <p:nvPr/>
        </p:nvGrpSpPr>
        <p:grpSpPr>
          <a:xfrm>
            <a:off x="3974795" y="4229308"/>
            <a:ext cx="285480" cy="233640"/>
            <a:chOff x="3974795" y="4229308"/>
            <a:chExt cx="285480" cy="233640"/>
          </a:xfrm>
        </p:grpSpPr>
        <mc:AlternateContent xmlns:mc="http://schemas.openxmlformats.org/markup-compatibility/2006">
          <mc:Choice xmlns:p14="http://schemas.microsoft.com/office/powerpoint/2010/main" Requires="p14">
            <p:contentPart p14:bwMode="auto" r:id="rId500">
              <p14:nvContentPartPr>
                <p14:cNvPr id="314" name="Freihand 313">
                  <a:extLst>
                    <a:ext uri="{FF2B5EF4-FFF2-40B4-BE49-F238E27FC236}">
                      <a16:creationId xmlns:a16="http://schemas.microsoft.com/office/drawing/2014/main" id="{9CB62955-5F27-695A-6BE7-04AF4320049E}"/>
                    </a:ext>
                  </a:extLst>
                </p14:cNvPr>
                <p14:cNvContentPartPr/>
                <p14:nvPr/>
              </p14:nvContentPartPr>
              <p14:xfrm>
                <a:off x="3974795" y="4289428"/>
                <a:ext cx="168840" cy="21960"/>
              </p14:xfrm>
            </p:contentPart>
          </mc:Choice>
          <mc:Fallback>
            <p:pic>
              <p:nvPicPr>
                <p:cNvPr id="314" name="Freihand 313">
                  <a:extLst>
                    <a:ext uri="{FF2B5EF4-FFF2-40B4-BE49-F238E27FC236}">
                      <a16:creationId xmlns:a16="http://schemas.microsoft.com/office/drawing/2014/main" id="{9CB62955-5F27-695A-6BE7-04AF4320049E}"/>
                    </a:ext>
                  </a:extLst>
                </p:cNvPr>
                <p:cNvPicPr/>
                <p:nvPr/>
              </p:nvPicPr>
              <p:blipFill>
                <a:blip r:embed="rId501"/>
                <a:stretch>
                  <a:fillRect/>
                </a:stretch>
              </p:blipFill>
              <p:spPr>
                <a:xfrm>
                  <a:off x="3965795" y="4280428"/>
                  <a:ext cx="186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5" name="Freihand 314">
                  <a:extLst>
                    <a:ext uri="{FF2B5EF4-FFF2-40B4-BE49-F238E27FC236}">
                      <a16:creationId xmlns:a16="http://schemas.microsoft.com/office/drawing/2014/main" id="{959678CB-1870-02D7-1EB4-77074809ADC7}"/>
                    </a:ext>
                  </a:extLst>
                </p14:cNvPr>
                <p14:cNvContentPartPr/>
                <p14:nvPr/>
              </p14:nvContentPartPr>
              <p14:xfrm>
                <a:off x="3978755" y="4354948"/>
                <a:ext cx="186480" cy="53280"/>
              </p14:xfrm>
            </p:contentPart>
          </mc:Choice>
          <mc:Fallback>
            <p:pic>
              <p:nvPicPr>
                <p:cNvPr id="315" name="Freihand 314">
                  <a:extLst>
                    <a:ext uri="{FF2B5EF4-FFF2-40B4-BE49-F238E27FC236}">
                      <a16:creationId xmlns:a16="http://schemas.microsoft.com/office/drawing/2014/main" id="{959678CB-1870-02D7-1EB4-77074809ADC7}"/>
                    </a:ext>
                  </a:extLst>
                </p:cNvPr>
                <p:cNvPicPr/>
                <p:nvPr/>
              </p:nvPicPr>
              <p:blipFill>
                <a:blip r:embed="rId503"/>
                <a:stretch>
                  <a:fillRect/>
                </a:stretch>
              </p:blipFill>
              <p:spPr>
                <a:xfrm>
                  <a:off x="3969755" y="4346308"/>
                  <a:ext cx="204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6" name="Freihand 315">
                  <a:extLst>
                    <a:ext uri="{FF2B5EF4-FFF2-40B4-BE49-F238E27FC236}">
                      <a16:creationId xmlns:a16="http://schemas.microsoft.com/office/drawing/2014/main" id="{F1E34051-0412-3A8D-1C5D-0D1B9B5D812E}"/>
                    </a:ext>
                  </a:extLst>
                </p14:cNvPr>
                <p14:cNvContentPartPr/>
                <p14:nvPr/>
              </p14:nvContentPartPr>
              <p14:xfrm>
                <a:off x="4177475" y="4229308"/>
                <a:ext cx="82800" cy="233640"/>
              </p14:xfrm>
            </p:contentPart>
          </mc:Choice>
          <mc:Fallback>
            <p:pic>
              <p:nvPicPr>
                <p:cNvPr id="316" name="Freihand 315">
                  <a:extLst>
                    <a:ext uri="{FF2B5EF4-FFF2-40B4-BE49-F238E27FC236}">
                      <a16:creationId xmlns:a16="http://schemas.microsoft.com/office/drawing/2014/main" id="{F1E34051-0412-3A8D-1C5D-0D1B9B5D812E}"/>
                    </a:ext>
                  </a:extLst>
                </p:cNvPr>
                <p:cNvPicPr/>
                <p:nvPr/>
              </p:nvPicPr>
              <p:blipFill>
                <a:blip r:embed="rId505"/>
                <a:stretch>
                  <a:fillRect/>
                </a:stretch>
              </p:blipFill>
              <p:spPr>
                <a:xfrm>
                  <a:off x="4168835" y="4220308"/>
                  <a:ext cx="100440" cy="251280"/>
                </a:xfrm>
                <a:prstGeom prst="rect">
                  <a:avLst/>
                </a:prstGeom>
              </p:spPr>
            </p:pic>
          </mc:Fallback>
        </mc:AlternateContent>
      </p:grpSp>
      <p:grpSp>
        <p:nvGrpSpPr>
          <p:cNvPr id="321" name="Gruppieren 320">
            <a:extLst>
              <a:ext uri="{FF2B5EF4-FFF2-40B4-BE49-F238E27FC236}">
                <a16:creationId xmlns:a16="http://schemas.microsoft.com/office/drawing/2014/main" id="{7E23E3AA-1795-E742-5A6A-F74CD491007D}"/>
              </a:ext>
            </a:extLst>
          </p:cNvPr>
          <p:cNvGrpSpPr/>
          <p:nvPr/>
        </p:nvGrpSpPr>
        <p:grpSpPr>
          <a:xfrm>
            <a:off x="4648355" y="4251268"/>
            <a:ext cx="564480" cy="162000"/>
            <a:chOff x="4648355" y="4251268"/>
            <a:chExt cx="564480" cy="162000"/>
          </a:xfrm>
        </p:grpSpPr>
        <mc:AlternateContent xmlns:mc="http://schemas.openxmlformats.org/markup-compatibility/2006">
          <mc:Choice xmlns:p14="http://schemas.microsoft.com/office/powerpoint/2010/main" Requires="p14">
            <p:contentPart p14:bwMode="auto" r:id="rId506">
              <p14:nvContentPartPr>
                <p14:cNvPr id="318" name="Freihand 317">
                  <a:extLst>
                    <a:ext uri="{FF2B5EF4-FFF2-40B4-BE49-F238E27FC236}">
                      <a16:creationId xmlns:a16="http://schemas.microsoft.com/office/drawing/2014/main" id="{8B2D2BFD-72ED-EBD1-8C1D-8C89A2648DB6}"/>
                    </a:ext>
                  </a:extLst>
                </p14:cNvPr>
                <p14:cNvContentPartPr/>
                <p14:nvPr/>
              </p14:nvContentPartPr>
              <p14:xfrm>
                <a:off x="4648355" y="4258468"/>
                <a:ext cx="154800" cy="154800"/>
              </p14:xfrm>
            </p:contentPart>
          </mc:Choice>
          <mc:Fallback>
            <p:pic>
              <p:nvPicPr>
                <p:cNvPr id="318" name="Freihand 317">
                  <a:extLst>
                    <a:ext uri="{FF2B5EF4-FFF2-40B4-BE49-F238E27FC236}">
                      <a16:creationId xmlns:a16="http://schemas.microsoft.com/office/drawing/2014/main" id="{8B2D2BFD-72ED-EBD1-8C1D-8C89A2648DB6}"/>
                    </a:ext>
                  </a:extLst>
                </p:cNvPr>
                <p:cNvPicPr/>
                <p:nvPr/>
              </p:nvPicPr>
              <p:blipFill>
                <a:blip r:embed="rId507"/>
                <a:stretch>
                  <a:fillRect/>
                </a:stretch>
              </p:blipFill>
              <p:spPr>
                <a:xfrm>
                  <a:off x="4639355" y="4249828"/>
                  <a:ext cx="172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9" name="Freihand 318">
                  <a:extLst>
                    <a:ext uri="{FF2B5EF4-FFF2-40B4-BE49-F238E27FC236}">
                      <a16:creationId xmlns:a16="http://schemas.microsoft.com/office/drawing/2014/main" id="{3AC1AB80-B590-0F7A-E1D0-57A29924577E}"/>
                    </a:ext>
                  </a:extLst>
                </p14:cNvPr>
                <p14:cNvContentPartPr/>
                <p14:nvPr/>
              </p14:nvContentPartPr>
              <p14:xfrm>
                <a:off x="4900715" y="4263508"/>
                <a:ext cx="101880" cy="104040"/>
              </p14:xfrm>
            </p:contentPart>
          </mc:Choice>
          <mc:Fallback>
            <p:pic>
              <p:nvPicPr>
                <p:cNvPr id="319" name="Freihand 318">
                  <a:extLst>
                    <a:ext uri="{FF2B5EF4-FFF2-40B4-BE49-F238E27FC236}">
                      <a16:creationId xmlns:a16="http://schemas.microsoft.com/office/drawing/2014/main" id="{3AC1AB80-B590-0F7A-E1D0-57A29924577E}"/>
                    </a:ext>
                  </a:extLst>
                </p:cNvPr>
                <p:cNvPicPr/>
                <p:nvPr/>
              </p:nvPicPr>
              <p:blipFill>
                <a:blip r:embed="rId509"/>
                <a:stretch>
                  <a:fillRect/>
                </a:stretch>
              </p:blipFill>
              <p:spPr>
                <a:xfrm>
                  <a:off x="4891715" y="4254508"/>
                  <a:ext cx="119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0" name="Freihand 319">
                  <a:extLst>
                    <a:ext uri="{FF2B5EF4-FFF2-40B4-BE49-F238E27FC236}">
                      <a16:creationId xmlns:a16="http://schemas.microsoft.com/office/drawing/2014/main" id="{1BA0AB30-6FC8-42C4-A9A1-CE8C2C74F9BD}"/>
                    </a:ext>
                  </a:extLst>
                </p14:cNvPr>
                <p14:cNvContentPartPr/>
                <p14:nvPr/>
              </p14:nvContentPartPr>
              <p14:xfrm>
                <a:off x="5090435" y="4251268"/>
                <a:ext cx="122400" cy="119160"/>
              </p14:xfrm>
            </p:contentPart>
          </mc:Choice>
          <mc:Fallback>
            <p:pic>
              <p:nvPicPr>
                <p:cNvPr id="320" name="Freihand 319">
                  <a:extLst>
                    <a:ext uri="{FF2B5EF4-FFF2-40B4-BE49-F238E27FC236}">
                      <a16:creationId xmlns:a16="http://schemas.microsoft.com/office/drawing/2014/main" id="{1BA0AB30-6FC8-42C4-A9A1-CE8C2C74F9BD}"/>
                    </a:ext>
                  </a:extLst>
                </p:cNvPr>
                <p:cNvPicPr/>
                <p:nvPr/>
              </p:nvPicPr>
              <p:blipFill>
                <a:blip r:embed="rId511"/>
                <a:stretch>
                  <a:fillRect/>
                </a:stretch>
              </p:blipFill>
              <p:spPr>
                <a:xfrm>
                  <a:off x="5081435" y="4242628"/>
                  <a:ext cx="140040" cy="136800"/>
                </a:xfrm>
                <a:prstGeom prst="rect">
                  <a:avLst/>
                </a:prstGeom>
              </p:spPr>
            </p:pic>
          </mc:Fallback>
        </mc:AlternateContent>
      </p:grpSp>
      <p:grpSp>
        <p:nvGrpSpPr>
          <p:cNvPr id="331" name="Gruppieren 330">
            <a:extLst>
              <a:ext uri="{FF2B5EF4-FFF2-40B4-BE49-F238E27FC236}">
                <a16:creationId xmlns:a16="http://schemas.microsoft.com/office/drawing/2014/main" id="{F61A338D-478D-23DD-536B-4D6BBDC41582}"/>
              </a:ext>
            </a:extLst>
          </p:cNvPr>
          <p:cNvGrpSpPr/>
          <p:nvPr/>
        </p:nvGrpSpPr>
        <p:grpSpPr>
          <a:xfrm>
            <a:off x="5564555" y="4265308"/>
            <a:ext cx="186480" cy="79920"/>
            <a:chOff x="5564555" y="4265308"/>
            <a:chExt cx="186480" cy="79920"/>
          </a:xfrm>
        </p:grpSpPr>
        <mc:AlternateContent xmlns:mc="http://schemas.openxmlformats.org/markup-compatibility/2006">
          <mc:Choice xmlns:p14="http://schemas.microsoft.com/office/powerpoint/2010/main" Requires="p14">
            <p:contentPart p14:bwMode="auto" r:id="rId512">
              <p14:nvContentPartPr>
                <p14:cNvPr id="322" name="Freihand 321">
                  <a:extLst>
                    <a:ext uri="{FF2B5EF4-FFF2-40B4-BE49-F238E27FC236}">
                      <a16:creationId xmlns:a16="http://schemas.microsoft.com/office/drawing/2014/main" id="{3E972327-FDF4-998A-2CB8-ED8472AE2F18}"/>
                    </a:ext>
                  </a:extLst>
                </p14:cNvPr>
                <p14:cNvContentPartPr/>
                <p14:nvPr/>
              </p14:nvContentPartPr>
              <p14:xfrm>
                <a:off x="5564555" y="4265308"/>
                <a:ext cx="172440" cy="7560"/>
              </p14:xfrm>
            </p:contentPart>
          </mc:Choice>
          <mc:Fallback>
            <p:pic>
              <p:nvPicPr>
                <p:cNvPr id="322" name="Freihand 321">
                  <a:extLst>
                    <a:ext uri="{FF2B5EF4-FFF2-40B4-BE49-F238E27FC236}">
                      <a16:creationId xmlns:a16="http://schemas.microsoft.com/office/drawing/2014/main" id="{3E972327-FDF4-998A-2CB8-ED8472AE2F18}"/>
                    </a:ext>
                  </a:extLst>
                </p:cNvPr>
                <p:cNvPicPr/>
                <p:nvPr/>
              </p:nvPicPr>
              <p:blipFill>
                <a:blip r:embed="rId513"/>
                <a:stretch>
                  <a:fillRect/>
                </a:stretch>
              </p:blipFill>
              <p:spPr>
                <a:xfrm>
                  <a:off x="5555555" y="4256308"/>
                  <a:ext cx="190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3" name="Freihand 322">
                  <a:extLst>
                    <a:ext uri="{FF2B5EF4-FFF2-40B4-BE49-F238E27FC236}">
                      <a16:creationId xmlns:a16="http://schemas.microsoft.com/office/drawing/2014/main" id="{CDB8F177-4942-4BD7-72E7-26D394C8015F}"/>
                    </a:ext>
                  </a:extLst>
                </p14:cNvPr>
                <p14:cNvContentPartPr/>
                <p14:nvPr/>
              </p14:nvContentPartPr>
              <p14:xfrm>
                <a:off x="5605235" y="4322908"/>
                <a:ext cx="145800" cy="22320"/>
              </p14:xfrm>
            </p:contentPart>
          </mc:Choice>
          <mc:Fallback>
            <p:pic>
              <p:nvPicPr>
                <p:cNvPr id="323" name="Freihand 322">
                  <a:extLst>
                    <a:ext uri="{FF2B5EF4-FFF2-40B4-BE49-F238E27FC236}">
                      <a16:creationId xmlns:a16="http://schemas.microsoft.com/office/drawing/2014/main" id="{CDB8F177-4942-4BD7-72E7-26D394C8015F}"/>
                    </a:ext>
                  </a:extLst>
                </p:cNvPr>
                <p:cNvPicPr/>
                <p:nvPr/>
              </p:nvPicPr>
              <p:blipFill>
                <a:blip r:embed="rId515"/>
                <a:stretch>
                  <a:fillRect/>
                </a:stretch>
              </p:blipFill>
              <p:spPr>
                <a:xfrm>
                  <a:off x="5596595" y="4314268"/>
                  <a:ext cx="163440" cy="39960"/>
                </a:xfrm>
                <a:prstGeom prst="rect">
                  <a:avLst/>
                </a:prstGeom>
              </p:spPr>
            </p:pic>
          </mc:Fallback>
        </mc:AlternateContent>
      </p:grpSp>
      <p:grpSp>
        <p:nvGrpSpPr>
          <p:cNvPr id="330" name="Gruppieren 329">
            <a:extLst>
              <a:ext uri="{FF2B5EF4-FFF2-40B4-BE49-F238E27FC236}">
                <a16:creationId xmlns:a16="http://schemas.microsoft.com/office/drawing/2014/main" id="{9D4E8765-D84A-2178-DA15-24BD03B9226D}"/>
              </a:ext>
            </a:extLst>
          </p:cNvPr>
          <p:cNvGrpSpPr/>
          <p:nvPr/>
        </p:nvGrpSpPr>
        <p:grpSpPr>
          <a:xfrm>
            <a:off x="6049835" y="4202308"/>
            <a:ext cx="899280" cy="134280"/>
            <a:chOff x="6049835" y="4202308"/>
            <a:chExt cx="899280" cy="134280"/>
          </a:xfrm>
        </p:grpSpPr>
        <mc:AlternateContent xmlns:mc="http://schemas.openxmlformats.org/markup-compatibility/2006">
          <mc:Choice xmlns:p14="http://schemas.microsoft.com/office/powerpoint/2010/main" Requires="p14">
            <p:contentPart p14:bwMode="auto" r:id="rId516">
              <p14:nvContentPartPr>
                <p14:cNvPr id="324" name="Freihand 323">
                  <a:extLst>
                    <a:ext uri="{FF2B5EF4-FFF2-40B4-BE49-F238E27FC236}">
                      <a16:creationId xmlns:a16="http://schemas.microsoft.com/office/drawing/2014/main" id="{5C33030E-ACE2-921F-B83F-4CA4A3B0C7A2}"/>
                    </a:ext>
                  </a:extLst>
                </p14:cNvPr>
                <p14:cNvContentPartPr/>
                <p14:nvPr/>
              </p14:nvContentPartPr>
              <p14:xfrm>
                <a:off x="6049835" y="4216708"/>
                <a:ext cx="119880" cy="119880"/>
              </p14:xfrm>
            </p:contentPart>
          </mc:Choice>
          <mc:Fallback>
            <p:pic>
              <p:nvPicPr>
                <p:cNvPr id="324" name="Freihand 323">
                  <a:extLst>
                    <a:ext uri="{FF2B5EF4-FFF2-40B4-BE49-F238E27FC236}">
                      <a16:creationId xmlns:a16="http://schemas.microsoft.com/office/drawing/2014/main" id="{5C33030E-ACE2-921F-B83F-4CA4A3B0C7A2}"/>
                    </a:ext>
                  </a:extLst>
                </p:cNvPr>
                <p:cNvPicPr/>
                <p:nvPr/>
              </p:nvPicPr>
              <p:blipFill>
                <a:blip r:embed="rId517"/>
                <a:stretch>
                  <a:fillRect/>
                </a:stretch>
              </p:blipFill>
              <p:spPr>
                <a:xfrm>
                  <a:off x="6040835" y="4207708"/>
                  <a:ext cx="137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5" name="Freihand 324">
                  <a:extLst>
                    <a:ext uri="{FF2B5EF4-FFF2-40B4-BE49-F238E27FC236}">
                      <a16:creationId xmlns:a16="http://schemas.microsoft.com/office/drawing/2014/main" id="{081D9404-04F4-1F0F-3DE5-21546465E504}"/>
                    </a:ext>
                  </a:extLst>
                </p14:cNvPr>
                <p14:cNvContentPartPr/>
                <p14:nvPr/>
              </p14:nvContentPartPr>
              <p14:xfrm>
                <a:off x="6232355" y="4223908"/>
                <a:ext cx="123120" cy="85680"/>
              </p14:xfrm>
            </p:contentPart>
          </mc:Choice>
          <mc:Fallback>
            <p:pic>
              <p:nvPicPr>
                <p:cNvPr id="325" name="Freihand 324">
                  <a:extLst>
                    <a:ext uri="{FF2B5EF4-FFF2-40B4-BE49-F238E27FC236}">
                      <a16:creationId xmlns:a16="http://schemas.microsoft.com/office/drawing/2014/main" id="{081D9404-04F4-1F0F-3DE5-21546465E504}"/>
                    </a:ext>
                  </a:extLst>
                </p:cNvPr>
                <p:cNvPicPr/>
                <p:nvPr/>
              </p:nvPicPr>
              <p:blipFill>
                <a:blip r:embed="rId519"/>
                <a:stretch>
                  <a:fillRect/>
                </a:stretch>
              </p:blipFill>
              <p:spPr>
                <a:xfrm>
                  <a:off x="6223715" y="4215268"/>
                  <a:ext cx="140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6" name="Freihand 325">
                  <a:extLst>
                    <a:ext uri="{FF2B5EF4-FFF2-40B4-BE49-F238E27FC236}">
                      <a16:creationId xmlns:a16="http://schemas.microsoft.com/office/drawing/2014/main" id="{44067F47-28D8-14CE-B8B8-0CEF650B2FEC}"/>
                    </a:ext>
                  </a:extLst>
                </p14:cNvPr>
                <p14:cNvContentPartPr/>
                <p14:nvPr/>
              </p14:nvContentPartPr>
              <p14:xfrm>
                <a:off x="6410195" y="4213828"/>
                <a:ext cx="119880" cy="96120"/>
              </p14:xfrm>
            </p:contentPart>
          </mc:Choice>
          <mc:Fallback>
            <p:pic>
              <p:nvPicPr>
                <p:cNvPr id="326" name="Freihand 325">
                  <a:extLst>
                    <a:ext uri="{FF2B5EF4-FFF2-40B4-BE49-F238E27FC236}">
                      <a16:creationId xmlns:a16="http://schemas.microsoft.com/office/drawing/2014/main" id="{44067F47-28D8-14CE-B8B8-0CEF650B2FEC}"/>
                    </a:ext>
                  </a:extLst>
                </p:cNvPr>
                <p:cNvPicPr/>
                <p:nvPr/>
              </p:nvPicPr>
              <p:blipFill>
                <a:blip r:embed="rId521"/>
                <a:stretch>
                  <a:fillRect/>
                </a:stretch>
              </p:blipFill>
              <p:spPr>
                <a:xfrm>
                  <a:off x="6401195" y="4204828"/>
                  <a:ext cx="137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7" name="Freihand 326">
                  <a:extLst>
                    <a:ext uri="{FF2B5EF4-FFF2-40B4-BE49-F238E27FC236}">
                      <a16:creationId xmlns:a16="http://schemas.microsoft.com/office/drawing/2014/main" id="{A47D1F5D-D706-AF72-0DE3-5E3498750BA6}"/>
                    </a:ext>
                  </a:extLst>
                </p14:cNvPr>
                <p14:cNvContentPartPr/>
                <p14:nvPr/>
              </p14:nvContentPartPr>
              <p14:xfrm>
                <a:off x="6597755" y="4202308"/>
                <a:ext cx="123480" cy="86040"/>
              </p14:xfrm>
            </p:contentPart>
          </mc:Choice>
          <mc:Fallback>
            <p:pic>
              <p:nvPicPr>
                <p:cNvPr id="327" name="Freihand 326">
                  <a:extLst>
                    <a:ext uri="{FF2B5EF4-FFF2-40B4-BE49-F238E27FC236}">
                      <a16:creationId xmlns:a16="http://schemas.microsoft.com/office/drawing/2014/main" id="{A47D1F5D-D706-AF72-0DE3-5E3498750BA6}"/>
                    </a:ext>
                  </a:extLst>
                </p:cNvPr>
                <p:cNvPicPr/>
                <p:nvPr/>
              </p:nvPicPr>
              <p:blipFill>
                <a:blip r:embed="rId523"/>
                <a:stretch>
                  <a:fillRect/>
                </a:stretch>
              </p:blipFill>
              <p:spPr>
                <a:xfrm>
                  <a:off x="6589115" y="4193308"/>
                  <a:ext cx="141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8" name="Freihand 327">
                  <a:extLst>
                    <a:ext uri="{FF2B5EF4-FFF2-40B4-BE49-F238E27FC236}">
                      <a16:creationId xmlns:a16="http://schemas.microsoft.com/office/drawing/2014/main" id="{F97140DC-B5AB-667E-2388-24EB136B3537}"/>
                    </a:ext>
                  </a:extLst>
                </p14:cNvPr>
                <p14:cNvContentPartPr/>
                <p14:nvPr/>
              </p14:nvContentPartPr>
              <p14:xfrm>
                <a:off x="6856955" y="4205188"/>
                <a:ext cx="92160" cy="99720"/>
              </p14:xfrm>
            </p:contentPart>
          </mc:Choice>
          <mc:Fallback>
            <p:pic>
              <p:nvPicPr>
                <p:cNvPr id="328" name="Freihand 327">
                  <a:extLst>
                    <a:ext uri="{FF2B5EF4-FFF2-40B4-BE49-F238E27FC236}">
                      <a16:creationId xmlns:a16="http://schemas.microsoft.com/office/drawing/2014/main" id="{F97140DC-B5AB-667E-2388-24EB136B3537}"/>
                    </a:ext>
                  </a:extLst>
                </p:cNvPr>
                <p:cNvPicPr/>
                <p:nvPr/>
              </p:nvPicPr>
              <p:blipFill>
                <a:blip r:embed="rId525"/>
                <a:stretch>
                  <a:fillRect/>
                </a:stretch>
              </p:blipFill>
              <p:spPr>
                <a:xfrm>
                  <a:off x="6848315" y="4196188"/>
                  <a:ext cx="109800" cy="11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6">
            <p14:nvContentPartPr>
              <p14:cNvPr id="329" name="Freihand 328">
                <a:extLst>
                  <a:ext uri="{FF2B5EF4-FFF2-40B4-BE49-F238E27FC236}">
                    <a16:creationId xmlns:a16="http://schemas.microsoft.com/office/drawing/2014/main" id="{3B3E4194-1EDA-B435-490D-14C1BAFD2D05}"/>
                  </a:ext>
                </a:extLst>
              </p14:cNvPr>
              <p14:cNvContentPartPr/>
              <p14:nvPr/>
            </p14:nvContentPartPr>
            <p14:xfrm>
              <a:off x="6884315" y="4101508"/>
              <a:ext cx="12600" cy="16920"/>
            </p14:xfrm>
          </p:contentPart>
        </mc:Choice>
        <mc:Fallback>
          <p:pic>
            <p:nvPicPr>
              <p:cNvPr id="329" name="Freihand 328">
                <a:extLst>
                  <a:ext uri="{FF2B5EF4-FFF2-40B4-BE49-F238E27FC236}">
                    <a16:creationId xmlns:a16="http://schemas.microsoft.com/office/drawing/2014/main" id="{3B3E4194-1EDA-B435-490D-14C1BAFD2D05}"/>
                  </a:ext>
                </a:extLst>
              </p:cNvPr>
              <p:cNvPicPr/>
              <p:nvPr/>
            </p:nvPicPr>
            <p:blipFill>
              <a:blip r:embed="rId527"/>
              <a:stretch>
                <a:fillRect/>
              </a:stretch>
            </p:blipFill>
            <p:spPr>
              <a:xfrm>
                <a:off x="6875675" y="4092508"/>
                <a:ext cx="30240" cy="34560"/>
              </a:xfrm>
              <a:prstGeom prst="rect">
                <a:avLst/>
              </a:prstGeom>
            </p:spPr>
          </p:pic>
        </mc:Fallback>
      </mc:AlternateContent>
      <p:grpSp>
        <p:nvGrpSpPr>
          <p:cNvPr id="338" name="Gruppieren 337">
            <a:extLst>
              <a:ext uri="{FF2B5EF4-FFF2-40B4-BE49-F238E27FC236}">
                <a16:creationId xmlns:a16="http://schemas.microsoft.com/office/drawing/2014/main" id="{C716C4CC-8C6F-E191-E711-1BB45CB504CB}"/>
              </a:ext>
            </a:extLst>
          </p:cNvPr>
          <p:cNvGrpSpPr/>
          <p:nvPr/>
        </p:nvGrpSpPr>
        <p:grpSpPr>
          <a:xfrm>
            <a:off x="4014395" y="4741948"/>
            <a:ext cx="285840" cy="186120"/>
            <a:chOff x="4014395" y="4741948"/>
            <a:chExt cx="285840" cy="186120"/>
          </a:xfrm>
        </p:grpSpPr>
        <mc:AlternateContent xmlns:mc="http://schemas.openxmlformats.org/markup-compatibility/2006">
          <mc:Choice xmlns:p14="http://schemas.microsoft.com/office/powerpoint/2010/main" Requires="p14">
            <p:contentPart p14:bwMode="auto" r:id="rId528">
              <p14:nvContentPartPr>
                <p14:cNvPr id="332" name="Freihand 331">
                  <a:extLst>
                    <a:ext uri="{FF2B5EF4-FFF2-40B4-BE49-F238E27FC236}">
                      <a16:creationId xmlns:a16="http://schemas.microsoft.com/office/drawing/2014/main" id="{D6C87105-DB75-7F6C-FD2E-914B5EEE0A84}"/>
                    </a:ext>
                  </a:extLst>
                </p14:cNvPr>
                <p14:cNvContentPartPr/>
                <p14:nvPr/>
              </p14:nvContentPartPr>
              <p14:xfrm>
                <a:off x="4014395" y="4811788"/>
                <a:ext cx="155880" cy="11520"/>
              </p14:xfrm>
            </p:contentPart>
          </mc:Choice>
          <mc:Fallback>
            <p:pic>
              <p:nvPicPr>
                <p:cNvPr id="332" name="Freihand 331">
                  <a:extLst>
                    <a:ext uri="{FF2B5EF4-FFF2-40B4-BE49-F238E27FC236}">
                      <a16:creationId xmlns:a16="http://schemas.microsoft.com/office/drawing/2014/main" id="{D6C87105-DB75-7F6C-FD2E-914B5EEE0A84}"/>
                    </a:ext>
                  </a:extLst>
                </p:cNvPr>
                <p:cNvPicPr/>
                <p:nvPr/>
              </p:nvPicPr>
              <p:blipFill>
                <a:blip r:embed="rId529"/>
                <a:stretch>
                  <a:fillRect/>
                </a:stretch>
              </p:blipFill>
              <p:spPr>
                <a:xfrm>
                  <a:off x="4005755" y="4802788"/>
                  <a:ext cx="173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3" name="Freihand 332">
                  <a:extLst>
                    <a:ext uri="{FF2B5EF4-FFF2-40B4-BE49-F238E27FC236}">
                      <a16:creationId xmlns:a16="http://schemas.microsoft.com/office/drawing/2014/main" id="{00D90CD9-C116-AA46-56E7-2F41CEFF11BA}"/>
                    </a:ext>
                  </a:extLst>
                </p14:cNvPr>
                <p14:cNvContentPartPr/>
                <p14:nvPr/>
              </p14:nvContentPartPr>
              <p14:xfrm>
                <a:off x="4023755" y="4741948"/>
                <a:ext cx="276480" cy="186120"/>
              </p14:xfrm>
            </p:contentPart>
          </mc:Choice>
          <mc:Fallback>
            <p:pic>
              <p:nvPicPr>
                <p:cNvPr id="333" name="Freihand 332">
                  <a:extLst>
                    <a:ext uri="{FF2B5EF4-FFF2-40B4-BE49-F238E27FC236}">
                      <a16:creationId xmlns:a16="http://schemas.microsoft.com/office/drawing/2014/main" id="{00D90CD9-C116-AA46-56E7-2F41CEFF11BA}"/>
                    </a:ext>
                  </a:extLst>
                </p:cNvPr>
                <p:cNvPicPr/>
                <p:nvPr/>
              </p:nvPicPr>
              <p:blipFill>
                <a:blip r:embed="rId531"/>
                <a:stretch>
                  <a:fillRect/>
                </a:stretch>
              </p:blipFill>
              <p:spPr>
                <a:xfrm>
                  <a:off x="4015115" y="4732948"/>
                  <a:ext cx="294120" cy="203760"/>
                </a:xfrm>
                <a:prstGeom prst="rect">
                  <a:avLst/>
                </a:prstGeom>
              </p:spPr>
            </p:pic>
          </mc:Fallback>
        </mc:AlternateContent>
      </p:grpSp>
      <p:grpSp>
        <p:nvGrpSpPr>
          <p:cNvPr id="337" name="Gruppieren 336">
            <a:extLst>
              <a:ext uri="{FF2B5EF4-FFF2-40B4-BE49-F238E27FC236}">
                <a16:creationId xmlns:a16="http://schemas.microsoft.com/office/drawing/2014/main" id="{180DFAC2-B39C-58A6-4B7A-4B0B63922335}"/>
              </a:ext>
            </a:extLst>
          </p:cNvPr>
          <p:cNvGrpSpPr/>
          <p:nvPr/>
        </p:nvGrpSpPr>
        <p:grpSpPr>
          <a:xfrm>
            <a:off x="4628915" y="4634308"/>
            <a:ext cx="272880" cy="246960"/>
            <a:chOff x="4628915" y="4634308"/>
            <a:chExt cx="272880" cy="246960"/>
          </a:xfrm>
        </p:grpSpPr>
        <mc:AlternateContent xmlns:mc="http://schemas.openxmlformats.org/markup-compatibility/2006">
          <mc:Choice xmlns:p14="http://schemas.microsoft.com/office/powerpoint/2010/main" Requires="p14">
            <p:contentPart p14:bwMode="auto" r:id="rId532">
              <p14:nvContentPartPr>
                <p14:cNvPr id="334" name="Freihand 333">
                  <a:extLst>
                    <a:ext uri="{FF2B5EF4-FFF2-40B4-BE49-F238E27FC236}">
                      <a16:creationId xmlns:a16="http://schemas.microsoft.com/office/drawing/2014/main" id="{E7B9AAA3-6B5C-C762-1057-3479899220DC}"/>
                    </a:ext>
                  </a:extLst>
                </p14:cNvPr>
                <p14:cNvContentPartPr/>
                <p14:nvPr/>
              </p14:nvContentPartPr>
              <p14:xfrm>
                <a:off x="4628915" y="4755988"/>
                <a:ext cx="63720" cy="125280"/>
              </p14:xfrm>
            </p:contentPart>
          </mc:Choice>
          <mc:Fallback>
            <p:pic>
              <p:nvPicPr>
                <p:cNvPr id="334" name="Freihand 333">
                  <a:extLst>
                    <a:ext uri="{FF2B5EF4-FFF2-40B4-BE49-F238E27FC236}">
                      <a16:creationId xmlns:a16="http://schemas.microsoft.com/office/drawing/2014/main" id="{E7B9AAA3-6B5C-C762-1057-3479899220DC}"/>
                    </a:ext>
                  </a:extLst>
                </p:cNvPr>
                <p:cNvPicPr/>
                <p:nvPr/>
              </p:nvPicPr>
              <p:blipFill>
                <a:blip r:embed="rId533"/>
                <a:stretch>
                  <a:fillRect/>
                </a:stretch>
              </p:blipFill>
              <p:spPr>
                <a:xfrm>
                  <a:off x="4620275" y="4747348"/>
                  <a:ext cx="81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5" name="Freihand 334">
                  <a:extLst>
                    <a:ext uri="{FF2B5EF4-FFF2-40B4-BE49-F238E27FC236}">
                      <a16:creationId xmlns:a16="http://schemas.microsoft.com/office/drawing/2014/main" id="{D2FE5F05-A64B-4A7C-83DF-CA2DFAE6E0A5}"/>
                    </a:ext>
                  </a:extLst>
                </p14:cNvPr>
                <p14:cNvContentPartPr/>
                <p14:nvPr/>
              </p14:nvContentPartPr>
              <p14:xfrm>
                <a:off x="4647635" y="4634308"/>
                <a:ext cx="47880" cy="69840"/>
              </p14:xfrm>
            </p:contentPart>
          </mc:Choice>
          <mc:Fallback>
            <p:pic>
              <p:nvPicPr>
                <p:cNvPr id="335" name="Freihand 334">
                  <a:extLst>
                    <a:ext uri="{FF2B5EF4-FFF2-40B4-BE49-F238E27FC236}">
                      <a16:creationId xmlns:a16="http://schemas.microsoft.com/office/drawing/2014/main" id="{D2FE5F05-A64B-4A7C-83DF-CA2DFAE6E0A5}"/>
                    </a:ext>
                  </a:extLst>
                </p:cNvPr>
                <p:cNvPicPr/>
                <p:nvPr/>
              </p:nvPicPr>
              <p:blipFill>
                <a:blip r:embed="rId535"/>
                <a:stretch>
                  <a:fillRect/>
                </a:stretch>
              </p:blipFill>
              <p:spPr>
                <a:xfrm>
                  <a:off x="4638635" y="4625668"/>
                  <a:ext cx="65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6" name="Freihand 335">
                  <a:extLst>
                    <a:ext uri="{FF2B5EF4-FFF2-40B4-BE49-F238E27FC236}">
                      <a16:creationId xmlns:a16="http://schemas.microsoft.com/office/drawing/2014/main" id="{DB3538FD-D57B-0EFD-2BCE-E786B6277C6A}"/>
                    </a:ext>
                  </a:extLst>
                </p14:cNvPr>
                <p14:cNvContentPartPr/>
                <p14:nvPr/>
              </p14:nvContentPartPr>
              <p14:xfrm>
                <a:off x="4790915" y="4668508"/>
                <a:ext cx="110880" cy="123120"/>
              </p14:xfrm>
            </p:contentPart>
          </mc:Choice>
          <mc:Fallback>
            <p:pic>
              <p:nvPicPr>
                <p:cNvPr id="336" name="Freihand 335">
                  <a:extLst>
                    <a:ext uri="{FF2B5EF4-FFF2-40B4-BE49-F238E27FC236}">
                      <a16:creationId xmlns:a16="http://schemas.microsoft.com/office/drawing/2014/main" id="{DB3538FD-D57B-0EFD-2BCE-E786B6277C6A}"/>
                    </a:ext>
                  </a:extLst>
                </p:cNvPr>
                <p:cNvPicPr/>
                <p:nvPr/>
              </p:nvPicPr>
              <p:blipFill>
                <a:blip r:embed="rId537"/>
                <a:stretch>
                  <a:fillRect/>
                </a:stretch>
              </p:blipFill>
              <p:spPr>
                <a:xfrm>
                  <a:off x="4782275" y="4659508"/>
                  <a:ext cx="128520" cy="140760"/>
                </a:xfrm>
                <a:prstGeom prst="rect">
                  <a:avLst/>
                </a:prstGeom>
              </p:spPr>
            </p:pic>
          </mc:Fallback>
        </mc:AlternateContent>
      </p:grpSp>
      <p:grpSp>
        <p:nvGrpSpPr>
          <p:cNvPr id="351" name="Gruppieren 350">
            <a:extLst>
              <a:ext uri="{FF2B5EF4-FFF2-40B4-BE49-F238E27FC236}">
                <a16:creationId xmlns:a16="http://schemas.microsoft.com/office/drawing/2014/main" id="{928AE6F7-A6FB-5814-1387-7BEFCE348C9E}"/>
              </a:ext>
            </a:extLst>
          </p:cNvPr>
          <p:cNvGrpSpPr/>
          <p:nvPr/>
        </p:nvGrpSpPr>
        <p:grpSpPr>
          <a:xfrm>
            <a:off x="5087915" y="4576348"/>
            <a:ext cx="932400" cy="461160"/>
            <a:chOff x="5087915" y="4576348"/>
            <a:chExt cx="932400" cy="461160"/>
          </a:xfrm>
        </p:grpSpPr>
        <mc:AlternateContent xmlns:mc="http://schemas.openxmlformats.org/markup-compatibility/2006">
          <mc:Choice xmlns:p14="http://schemas.microsoft.com/office/powerpoint/2010/main" Requires="p14">
            <p:contentPart p14:bwMode="auto" r:id="rId538">
              <p14:nvContentPartPr>
                <p14:cNvPr id="339" name="Freihand 338">
                  <a:extLst>
                    <a:ext uri="{FF2B5EF4-FFF2-40B4-BE49-F238E27FC236}">
                      <a16:creationId xmlns:a16="http://schemas.microsoft.com/office/drawing/2014/main" id="{F6569FC0-618F-CBB9-7C30-E05C499E3710}"/>
                    </a:ext>
                  </a:extLst>
                </p14:cNvPr>
                <p14:cNvContentPartPr/>
                <p14:nvPr/>
              </p14:nvContentPartPr>
              <p14:xfrm>
                <a:off x="5087915" y="4779748"/>
                <a:ext cx="132480" cy="14760"/>
              </p14:xfrm>
            </p:contentPart>
          </mc:Choice>
          <mc:Fallback>
            <p:pic>
              <p:nvPicPr>
                <p:cNvPr id="339" name="Freihand 338">
                  <a:extLst>
                    <a:ext uri="{FF2B5EF4-FFF2-40B4-BE49-F238E27FC236}">
                      <a16:creationId xmlns:a16="http://schemas.microsoft.com/office/drawing/2014/main" id="{F6569FC0-618F-CBB9-7C30-E05C499E3710}"/>
                    </a:ext>
                  </a:extLst>
                </p:cNvPr>
                <p:cNvPicPr/>
                <p:nvPr/>
              </p:nvPicPr>
              <p:blipFill>
                <a:blip r:embed="rId539"/>
                <a:stretch>
                  <a:fillRect/>
                </a:stretch>
              </p:blipFill>
              <p:spPr>
                <a:xfrm>
                  <a:off x="5078915" y="4771108"/>
                  <a:ext cx="150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0" name="Freihand 339">
                  <a:extLst>
                    <a:ext uri="{FF2B5EF4-FFF2-40B4-BE49-F238E27FC236}">
                      <a16:creationId xmlns:a16="http://schemas.microsoft.com/office/drawing/2014/main" id="{4D4AA484-EB66-94AD-D41D-7F703A1F2144}"/>
                    </a:ext>
                  </a:extLst>
                </p14:cNvPr>
                <p14:cNvContentPartPr/>
                <p14:nvPr/>
              </p14:nvContentPartPr>
              <p14:xfrm>
                <a:off x="5092955" y="4834468"/>
                <a:ext cx="136080" cy="28080"/>
              </p14:xfrm>
            </p:contentPart>
          </mc:Choice>
          <mc:Fallback>
            <p:pic>
              <p:nvPicPr>
                <p:cNvPr id="340" name="Freihand 339">
                  <a:extLst>
                    <a:ext uri="{FF2B5EF4-FFF2-40B4-BE49-F238E27FC236}">
                      <a16:creationId xmlns:a16="http://schemas.microsoft.com/office/drawing/2014/main" id="{4D4AA484-EB66-94AD-D41D-7F703A1F2144}"/>
                    </a:ext>
                  </a:extLst>
                </p:cNvPr>
                <p:cNvPicPr/>
                <p:nvPr/>
              </p:nvPicPr>
              <p:blipFill>
                <a:blip r:embed="rId541"/>
                <a:stretch>
                  <a:fillRect/>
                </a:stretch>
              </p:blipFill>
              <p:spPr>
                <a:xfrm>
                  <a:off x="5083955" y="4825468"/>
                  <a:ext cx="153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2" name="Freihand 341">
                  <a:extLst>
                    <a:ext uri="{FF2B5EF4-FFF2-40B4-BE49-F238E27FC236}">
                      <a16:creationId xmlns:a16="http://schemas.microsoft.com/office/drawing/2014/main" id="{3093AB9E-27EC-1F5B-3A99-8508E95059C2}"/>
                    </a:ext>
                  </a:extLst>
                </p14:cNvPr>
                <p14:cNvContentPartPr/>
                <p14:nvPr/>
              </p14:nvContentPartPr>
              <p14:xfrm>
                <a:off x="5514155" y="4627108"/>
                <a:ext cx="216360" cy="93240"/>
              </p14:xfrm>
            </p:contentPart>
          </mc:Choice>
          <mc:Fallback>
            <p:pic>
              <p:nvPicPr>
                <p:cNvPr id="342" name="Freihand 341">
                  <a:extLst>
                    <a:ext uri="{FF2B5EF4-FFF2-40B4-BE49-F238E27FC236}">
                      <a16:creationId xmlns:a16="http://schemas.microsoft.com/office/drawing/2014/main" id="{3093AB9E-27EC-1F5B-3A99-8508E95059C2}"/>
                    </a:ext>
                  </a:extLst>
                </p:cNvPr>
                <p:cNvPicPr/>
                <p:nvPr/>
              </p:nvPicPr>
              <p:blipFill>
                <a:blip r:embed="rId543"/>
                <a:stretch>
                  <a:fillRect/>
                </a:stretch>
              </p:blipFill>
              <p:spPr>
                <a:xfrm>
                  <a:off x="5505155" y="4618108"/>
                  <a:ext cx="234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3" name="Freihand 342">
                  <a:extLst>
                    <a:ext uri="{FF2B5EF4-FFF2-40B4-BE49-F238E27FC236}">
                      <a16:creationId xmlns:a16="http://schemas.microsoft.com/office/drawing/2014/main" id="{C8AA1090-E9EB-BE1E-36CA-96FBADF72982}"/>
                    </a:ext>
                  </a:extLst>
                </p14:cNvPr>
                <p14:cNvContentPartPr/>
                <p14:nvPr/>
              </p14:nvContentPartPr>
              <p14:xfrm>
                <a:off x="5795315" y="4620988"/>
                <a:ext cx="134640" cy="72720"/>
              </p14:xfrm>
            </p:contentPart>
          </mc:Choice>
          <mc:Fallback>
            <p:pic>
              <p:nvPicPr>
                <p:cNvPr id="343" name="Freihand 342">
                  <a:extLst>
                    <a:ext uri="{FF2B5EF4-FFF2-40B4-BE49-F238E27FC236}">
                      <a16:creationId xmlns:a16="http://schemas.microsoft.com/office/drawing/2014/main" id="{C8AA1090-E9EB-BE1E-36CA-96FBADF72982}"/>
                    </a:ext>
                  </a:extLst>
                </p:cNvPr>
                <p:cNvPicPr/>
                <p:nvPr/>
              </p:nvPicPr>
              <p:blipFill>
                <a:blip r:embed="rId545"/>
                <a:stretch>
                  <a:fillRect/>
                </a:stretch>
              </p:blipFill>
              <p:spPr>
                <a:xfrm>
                  <a:off x="5786315" y="4612348"/>
                  <a:ext cx="152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4" name="Freihand 343">
                  <a:extLst>
                    <a:ext uri="{FF2B5EF4-FFF2-40B4-BE49-F238E27FC236}">
                      <a16:creationId xmlns:a16="http://schemas.microsoft.com/office/drawing/2014/main" id="{A92319CB-B779-5EF1-67D4-1ED1951945C1}"/>
                    </a:ext>
                  </a:extLst>
                </p14:cNvPr>
                <p14:cNvContentPartPr/>
                <p14:nvPr/>
              </p14:nvContentPartPr>
              <p14:xfrm>
                <a:off x="5433875" y="4744468"/>
                <a:ext cx="586440" cy="60120"/>
              </p14:xfrm>
            </p:contentPart>
          </mc:Choice>
          <mc:Fallback>
            <p:pic>
              <p:nvPicPr>
                <p:cNvPr id="344" name="Freihand 343">
                  <a:extLst>
                    <a:ext uri="{FF2B5EF4-FFF2-40B4-BE49-F238E27FC236}">
                      <a16:creationId xmlns:a16="http://schemas.microsoft.com/office/drawing/2014/main" id="{A92319CB-B779-5EF1-67D4-1ED1951945C1}"/>
                    </a:ext>
                  </a:extLst>
                </p:cNvPr>
                <p:cNvPicPr/>
                <p:nvPr/>
              </p:nvPicPr>
              <p:blipFill>
                <a:blip r:embed="rId547"/>
                <a:stretch>
                  <a:fillRect/>
                </a:stretch>
              </p:blipFill>
              <p:spPr>
                <a:xfrm>
                  <a:off x="5425235" y="4735828"/>
                  <a:ext cx="604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5" name="Freihand 344">
                  <a:extLst>
                    <a:ext uri="{FF2B5EF4-FFF2-40B4-BE49-F238E27FC236}">
                      <a16:creationId xmlns:a16="http://schemas.microsoft.com/office/drawing/2014/main" id="{CFDB0A05-AEE4-517D-338C-9D4058EB035F}"/>
                    </a:ext>
                  </a:extLst>
                </p14:cNvPr>
                <p14:cNvContentPartPr/>
                <p14:nvPr/>
              </p14:nvContentPartPr>
              <p14:xfrm>
                <a:off x="5391035" y="4912228"/>
                <a:ext cx="250200" cy="125280"/>
              </p14:xfrm>
            </p:contentPart>
          </mc:Choice>
          <mc:Fallback>
            <p:pic>
              <p:nvPicPr>
                <p:cNvPr id="345" name="Freihand 344">
                  <a:extLst>
                    <a:ext uri="{FF2B5EF4-FFF2-40B4-BE49-F238E27FC236}">
                      <a16:creationId xmlns:a16="http://schemas.microsoft.com/office/drawing/2014/main" id="{CFDB0A05-AEE4-517D-338C-9D4058EB035F}"/>
                    </a:ext>
                  </a:extLst>
                </p:cNvPr>
                <p:cNvPicPr/>
                <p:nvPr/>
              </p:nvPicPr>
              <p:blipFill>
                <a:blip r:embed="rId549"/>
                <a:stretch>
                  <a:fillRect/>
                </a:stretch>
              </p:blipFill>
              <p:spPr>
                <a:xfrm>
                  <a:off x="5382035" y="4903228"/>
                  <a:ext cx="267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6" name="Freihand 345">
                  <a:extLst>
                    <a:ext uri="{FF2B5EF4-FFF2-40B4-BE49-F238E27FC236}">
                      <a16:creationId xmlns:a16="http://schemas.microsoft.com/office/drawing/2014/main" id="{9BAE01E6-A09C-0EBE-8B22-F92B3464DB24}"/>
                    </a:ext>
                  </a:extLst>
                </p14:cNvPr>
                <p14:cNvContentPartPr/>
                <p14:nvPr/>
              </p14:nvContentPartPr>
              <p14:xfrm>
                <a:off x="5674715" y="4897108"/>
                <a:ext cx="82800" cy="69120"/>
              </p14:xfrm>
            </p:contentPart>
          </mc:Choice>
          <mc:Fallback>
            <p:pic>
              <p:nvPicPr>
                <p:cNvPr id="346" name="Freihand 345">
                  <a:extLst>
                    <a:ext uri="{FF2B5EF4-FFF2-40B4-BE49-F238E27FC236}">
                      <a16:creationId xmlns:a16="http://schemas.microsoft.com/office/drawing/2014/main" id="{9BAE01E6-A09C-0EBE-8B22-F92B3464DB24}"/>
                    </a:ext>
                  </a:extLst>
                </p:cNvPr>
                <p:cNvPicPr/>
                <p:nvPr/>
              </p:nvPicPr>
              <p:blipFill>
                <a:blip r:embed="rId551"/>
                <a:stretch>
                  <a:fillRect/>
                </a:stretch>
              </p:blipFill>
              <p:spPr>
                <a:xfrm>
                  <a:off x="5665715" y="4888108"/>
                  <a:ext cx="100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7" name="Freihand 346">
                  <a:extLst>
                    <a:ext uri="{FF2B5EF4-FFF2-40B4-BE49-F238E27FC236}">
                      <a16:creationId xmlns:a16="http://schemas.microsoft.com/office/drawing/2014/main" id="{9CEA830C-04DE-7C38-B558-8E762911EF11}"/>
                    </a:ext>
                  </a:extLst>
                </p14:cNvPr>
                <p14:cNvContentPartPr/>
                <p14:nvPr/>
              </p14:nvContentPartPr>
              <p14:xfrm>
                <a:off x="5844635" y="4890988"/>
                <a:ext cx="120960" cy="88920"/>
              </p14:xfrm>
            </p:contentPart>
          </mc:Choice>
          <mc:Fallback>
            <p:pic>
              <p:nvPicPr>
                <p:cNvPr id="347" name="Freihand 346">
                  <a:extLst>
                    <a:ext uri="{FF2B5EF4-FFF2-40B4-BE49-F238E27FC236}">
                      <a16:creationId xmlns:a16="http://schemas.microsoft.com/office/drawing/2014/main" id="{9CEA830C-04DE-7C38-B558-8E762911EF11}"/>
                    </a:ext>
                  </a:extLst>
                </p:cNvPr>
                <p:cNvPicPr/>
                <p:nvPr/>
              </p:nvPicPr>
              <p:blipFill>
                <a:blip r:embed="rId553"/>
                <a:stretch>
                  <a:fillRect/>
                </a:stretch>
              </p:blipFill>
              <p:spPr>
                <a:xfrm>
                  <a:off x="5835995" y="4882348"/>
                  <a:ext cx="138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9" name="Freihand 348">
                  <a:extLst>
                    <a:ext uri="{FF2B5EF4-FFF2-40B4-BE49-F238E27FC236}">
                      <a16:creationId xmlns:a16="http://schemas.microsoft.com/office/drawing/2014/main" id="{BA9DFC82-2136-3170-AEC6-DC283DDBE731}"/>
                    </a:ext>
                  </a:extLst>
                </p14:cNvPr>
                <p14:cNvContentPartPr/>
                <p14:nvPr/>
              </p14:nvContentPartPr>
              <p14:xfrm>
                <a:off x="5644475" y="4848148"/>
                <a:ext cx="325440" cy="182520"/>
              </p14:xfrm>
            </p:contentPart>
          </mc:Choice>
          <mc:Fallback>
            <p:pic>
              <p:nvPicPr>
                <p:cNvPr id="349" name="Freihand 348">
                  <a:extLst>
                    <a:ext uri="{FF2B5EF4-FFF2-40B4-BE49-F238E27FC236}">
                      <a16:creationId xmlns:a16="http://schemas.microsoft.com/office/drawing/2014/main" id="{BA9DFC82-2136-3170-AEC6-DC283DDBE731}"/>
                    </a:ext>
                  </a:extLst>
                </p:cNvPr>
                <p:cNvPicPr/>
                <p:nvPr/>
              </p:nvPicPr>
              <p:blipFill>
                <a:blip r:embed="rId555"/>
                <a:stretch>
                  <a:fillRect/>
                </a:stretch>
              </p:blipFill>
              <p:spPr>
                <a:xfrm>
                  <a:off x="5635475" y="4839148"/>
                  <a:ext cx="343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0" name="Freihand 349">
                  <a:extLst>
                    <a:ext uri="{FF2B5EF4-FFF2-40B4-BE49-F238E27FC236}">
                      <a16:creationId xmlns:a16="http://schemas.microsoft.com/office/drawing/2014/main" id="{5FB79CEF-CA41-CBDA-F42D-DBE00F258D09}"/>
                    </a:ext>
                  </a:extLst>
                </p14:cNvPr>
                <p14:cNvContentPartPr/>
                <p14:nvPr/>
              </p14:nvContentPartPr>
              <p14:xfrm>
                <a:off x="5666075" y="4576348"/>
                <a:ext cx="252720" cy="180000"/>
              </p14:xfrm>
            </p:contentPart>
          </mc:Choice>
          <mc:Fallback>
            <p:pic>
              <p:nvPicPr>
                <p:cNvPr id="350" name="Freihand 349">
                  <a:extLst>
                    <a:ext uri="{FF2B5EF4-FFF2-40B4-BE49-F238E27FC236}">
                      <a16:creationId xmlns:a16="http://schemas.microsoft.com/office/drawing/2014/main" id="{5FB79CEF-CA41-CBDA-F42D-DBE00F258D09}"/>
                    </a:ext>
                  </a:extLst>
                </p:cNvPr>
                <p:cNvPicPr/>
                <p:nvPr/>
              </p:nvPicPr>
              <p:blipFill>
                <a:blip r:embed="rId557"/>
                <a:stretch>
                  <a:fillRect/>
                </a:stretch>
              </p:blipFill>
              <p:spPr>
                <a:xfrm>
                  <a:off x="5657075" y="4567708"/>
                  <a:ext cx="270360" cy="197640"/>
                </a:xfrm>
                <a:prstGeom prst="rect">
                  <a:avLst/>
                </a:prstGeom>
              </p:spPr>
            </p:pic>
          </mc:Fallback>
        </mc:AlternateContent>
      </p:grpSp>
      <p:grpSp>
        <p:nvGrpSpPr>
          <p:cNvPr id="358" name="Gruppieren 357">
            <a:extLst>
              <a:ext uri="{FF2B5EF4-FFF2-40B4-BE49-F238E27FC236}">
                <a16:creationId xmlns:a16="http://schemas.microsoft.com/office/drawing/2014/main" id="{ADA09AF6-A61E-B795-3318-1726D14D6CFA}"/>
              </a:ext>
            </a:extLst>
          </p:cNvPr>
          <p:cNvGrpSpPr/>
          <p:nvPr/>
        </p:nvGrpSpPr>
        <p:grpSpPr>
          <a:xfrm>
            <a:off x="6128675" y="4564468"/>
            <a:ext cx="759600" cy="267480"/>
            <a:chOff x="6128675" y="4564468"/>
            <a:chExt cx="759600" cy="267480"/>
          </a:xfrm>
        </p:grpSpPr>
        <mc:AlternateContent xmlns:mc="http://schemas.openxmlformats.org/markup-compatibility/2006">
          <mc:Choice xmlns:p14="http://schemas.microsoft.com/office/powerpoint/2010/main" Requires="p14">
            <p:contentPart p14:bwMode="auto" r:id="rId558">
              <p14:nvContentPartPr>
                <p14:cNvPr id="352" name="Freihand 351">
                  <a:extLst>
                    <a:ext uri="{FF2B5EF4-FFF2-40B4-BE49-F238E27FC236}">
                      <a16:creationId xmlns:a16="http://schemas.microsoft.com/office/drawing/2014/main" id="{F2A66C88-3EC7-50AE-0003-D5835BA2066A}"/>
                    </a:ext>
                  </a:extLst>
                </p14:cNvPr>
                <p14:cNvContentPartPr/>
                <p14:nvPr/>
              </p14:nvContentPartPr>
              <p14:xfrm>
                <a:off x="6131195" y="4722868"/>
                <a:ext cx="147600" cy="21240"/>
              </p14:xfrm>
            </p:contentPart>
          </mc:Choice>
          <mc:Fallback>
            <p:pic>
              <p:nvPicPr>
                <p:cNvPr id="352" name="Freihand 351">
                  <a:extLst>
                    <a:ext uri="{FF2B5EF4-FFF2-40B4-BE49-F238E27FC236}">
                      <a16:creationId xmlns:a16="http://schemas.microsoft.com/office/drawing/2014/main" id="{F2A66C88-3EC7-50AE-0003-D5835BA2066A}"/>
                    </a:ext>
                  </a:extLst>
                </p:cNvPr>
                <p:cNvPicPr/>
                <p:nvPr/>
              </p:nvPicPr>
              <p:blipFill>
                <a:blip r:embed="rId559"/>
                <a:stretch>
                  <a:fillRect/>
                </a:stretch>
              </p:blipFill>
              <p:spPr>
                <a:xfrm>
                  <a:off x="6122195" y="4714228"/>
                  <a:ext cx="165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3" name="Freihand 352">
                  <a:extLst>
                    <a:ext uri="{FF2B5EF4-FFF2-40B4-BE49-F238E27FC236}">
                      <a16:creationId xmlns:a16="http://schemas.microsoft.com/office/drawing/2014/main" id="{A66071C9-3687-A3E1-4E42-6204C6B9D7A6}"/>
                    </a:ext>
                  </a:extLst>
                </p14:cNvPr>
                <p14:cNvContentPartPr/>
                <p14:nvPr/>
              </p14:nvContentPartPr>
              <p14:xfrm>
                <a:off x="6128675" y="4791268"/>
                <a:ext cx="134640" cy="40680"/>
              </p14:xfrm>
            </p:contentPart>
          </mc:Choice>
          <mc:Fallback>
            <p:pic>
              <p:nvPicPr>
                <p:cNvPr id="353" name="Freihand 352">
                  <a:extLst>
                    <a:ext uri="{FF2B5EF4-FFF2-40B4-BE49-F238E27FC236}">
                      <a16:creationId xmlns:a16="http://schemas.microsoft.com/office/drawing/2014/main" id="{A66071C9-3687-A3E1-4E42-6204C6B9D7A6}"/>
                    </a:ext>
                  </a:extLst>
                </p:cNvPr>
                <p:cNvPicPr/>
                <p:nvPr/>
              </p:nvPicPr>
              <p:blipFill>
                <a:blip r:embed="rId561"/>
                <a:stretch>
                  <a:fillRect/>
                </a:stretch>
              </p:blipFill>
              <p:spPr>
                <a:xfrm>
                  <a:off x="6120035" y="4782628"/>
                  <a:ext cx="152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4" name="Freihand 353">
                  <a:extLst>
                    <a:ext uri="{FF2B5EF4-FFF2-40B4-BE49-F238E27FC236}">
                      <a16:creationId xmlns:a16="http://schemas.microsoft.com/office/drawing/2014/main" id="{713956CA-926E-D589-52C4-017AB5960CAF}"/>
                    </a:ext>
                  </a:extLst>
                </p14:cNvPr>
                <p14:cNvContentPartPr/>
                <p14:nvPr/>
              </p14:nvContentPartPr>
              <p14:xfrm>
                <a:off x="6381755" y="4642948"/>
                <a:ext cx="125640" cy="140040"/>
              </p14:xfrm>
            </p:contentPart>
          </mc:Choice>
          <mc:Fallback>
            <p:pic>
              <p:nvPicPr>
                <p:cNvPr id="354" name="Freihand 353">
                  <a:extLst>
                    <a:ext uri="{FF2B5EF4-FFF2-40B4-BE49-F238E27FC236}">
                      <a16:creationId xmlns:a16="http://schemas.microsoft.com/office/drawing/2014/main" id="{713956CA-926E-D589-52C4-017AB5960CAF}"/>
                    </a:ext>
                  </a:extLst>
                </p:cNvPr>
                <p:cNvPicPr/>
                <p:nvPr/>
              </p:nvPicPr>
              <p:blipFill>
                <a:blip r:embed="rId563"/>
                <a:stretch>
                  <a:fillRect/>
                </a:stretch>
              </p:blipFill>
              <p:spPr>
                <a:xfrm>
                  <a:off x="6373115" y="4633948"/>
                  <a:ext cx="143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5" name="Freihand 354">
                  <a:extLst>
                    <a:ext uri="{FF2B5EF4-FFF2-40B4-BE49-F238E27FC236}">
                      <a16:creationId xmlns:a16="http://schemas.microsoft.com/office/drawing/2014/main" id="{B39326F7-87C8-0088-DA03-33349E020857}"/>
                    </a:ext>
                  </a:extLst>
                </p14:cNvPr>
                <p14:cNvContentPartPr/>
                <p14:nvPr/>
              </p14:nvContentPartPr>
              <p14:xfrm>
                <a:off x="6431435" y="4615588"/>
                <a:ext cx="128880" cy="16920"/>
              </p14:xfrm>
            </p:contentPart>
          </mc:Choice>
          <mc:Fallback>
            <p:pic>
              <p:nvPicPr>
                <p:cNvPr id="355" name="Freihand 354">
                  <a:extLst>
                    <a:ext uri="{FF2B5EF4-FFF2-40B4-BE49-F238E27FC236}">
                      <a16:creationId xmlns:a16="http://schemas.microsoft.com/office/drawing/2014/main" id="{B39326F7-87C8-0088-DA03-33349E020857}"/>
                    </a:ext>
                  </a:extLst>
                </p:cNvPr>
                <p:cNvPicPr/>
                <p:nvPr/>
              </p:nvPicPr>
              <p:blipFill>
                <a:blip r:embed="rId565"/>
                <a:stretch>
                  <a:fillRect/>
                </a:stretch>
              </p:blipFill>
              <p:spPr>
                <a:xfrm>
                  <a:off x="6422435" y="4606948"/>
                  <a:ext cx="146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6" name="Freihand 355">
                  <a:extLst>
                    <a:ext uri="{FF2B5EF4-FFF2-40B4-BE49-F238E27FC236}">
                      <a16:creationId xmlns:a16="http://schemas.microsoft.com/office/drawing/2014/main" id="{98641902-AAB0-5550-0E8E-9FF8E971473B}"/>
                    </a:ext>
                  </a:extLst>
                </p14:cNvPr>
                <p14:cNvContentPartPr/>
                <p14:nvPr/>
              </p14:nvContentPartPr>
              <p14:xfrm>
                <a:off x="6664355" y="4564468"/>
                <a:ext cx="203760" cy="192600"/>
              </p14:xfrm>
            </p:contentPart>
          </mc:Choice>
          <mc:Fallback>
            <p:pic>
              <p:nvPicPr>
                <p:cNvPr id="356" name="Freihand 355">
                  <a:extLst>
                    <a:ext uri="{FF2B5EF4-FFF2-40B4-BE49-F238E27FC236}">
                      <a16:creationId xmlns:a16="http://schemas.microsoft.com/office/drawing/2014/main" id="{98641902-AAB0-5550-0E8E-9FF8E971473B}"/>
                    </a:ext>
                  </a:extLst>
                </p:cNvPr>
                <p:cNvPicPr/>
                <p:nvPr/>
              </p:nvPicPr>
              <p:blipFill>
                <a:blip r:embed="rId567"/>
                <a:stretch>
                  <a:fillRect/>
                </a:stretch>
              </p:blipFill>
              <p:spPr>
                <a:xfrm>
                  <a:off x="6655355" y="4555468"/>
                  <a:ext cx="221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7" name="Freihand 356">
                  <a:extLst>
                    <a:ext uri="{FF2B5EF4-FFF2-40B4-BE49-F238E27FC236}">
                      <a16:creationId xmlns:a16="http://schemas.microsoft.com/office/drawing/2014/main" id="{C848227D-7C78-8292-C9A0-04AC0F55B31A}"/>
                    </a:ext>
                  </a:extLst>
                </p14:cNvPr>
                <p14:cNvContentPartPr/>
                <p14:nvPr/>
              </p14:nvContentPartPr>
              <p14:xfrm>
                <a:off x="6832475" y="4733668"/>
                <a:ext cx="55800" cy="88920"/>
              </p14:xfrm>
            </p:contentPart>
          </mc:Choice>
          <mc:Fallback>
            <p:pic>
              <p:nvPicPr>
                <p:cNvPr id="357" name="Freihand 356">
                  <a:extLst>
                    <a:ext uri="{FF2B5EF4-FFF2-40B4-BE49-F238E27FC236}">
                      <a16:creationId xmlns:a16="http://schemas.microsoft.com/office/drawing/2014/main" id="{C848227D-7C78-8292-C9A0-04AC0F55B31A}"/>
                    </a:ext>
                  </a:extLst>
                </p:cNvPr>
                <p:cNvPicPr/>
                <p:nvPr/>
              </p:nvPicPr>
              <p:blipFill>
                <a:blip r:embed="rId569"/>
                <a:stretch>
                  <a:fillRect/>
                </a:stretch>
              </p:blipFill>
              <p:spPr>
                <a:xfrm>
                  <a:off x="6823835" y="4724668"/>
                  <a:ext cx="73440" cy="106560"/>
                </a:xfrm>
                <a:prstGeom prst="rect">
                  <a:avLst/>
                </a:prstGeom>
              </p:spPr>
            </p:pic>
          </mc:Fallback>
        </mc:AlternateContent>
      </p:grpSp>
      <p:grpSp>
        <p:nvGrpSpPr>
          <p:cNvPr id="362" name="Gruppieren 361">
            <a:extLst>
              <a:ext uri="{FF2B5EF4-FFF2-40B4-BE49-F238E27FC236}">
                <a16:creationId xmlns:a16="http://schemas.microsoft.com/office/drawing/2014/main" id="{9428B39A-8829-CB58-D27B-A8E82AB8BA04}"/>
              </a:ext>
            </a:extLst>
          </p:cNvPr>
          <p:cNvGrpSpPr/>
          <p:nvPr/>
        </p:nvGrpSpPr>
        <p:grpSpPr>
          <a:xfrm>
            <a:off x="8719955" y="3524428"/>
            <a:ext cx="325800" cy="381240"/>
            <a:chOff x="8719955" y="3524428"/>
            <a:chExt cx="325800" cy="381240"/>
          </a:xfrm>
        </p:grpSpPr>
        <mc:AlternateContent xmlns:mc="http://schemas.openxmlformats.org/markup-compatibility/2006">
          <mc:Choice xmlns:p14="http://schemas.microsoft.com/office/powerpoint/2010/main" Requires="p14">
            <p:contentPart p14:bwMode="auto" r:id="rId570">
              <p14:nvContentPartPr>
                <p14:cNvPr id="359" name="Freihand 358">
                  <a:extLst>
                    <a:ext uri="{FF2B5EF4-FFF2-40B4-BE49-F238E27FC236}">
                      <a16:creationId xmlns:a16="http://schemas.microsoft.com/office/drawing/2014/main" id="{E60C4439-3090-7310-05F3-A5C41A56F568}"/>
                    </a:ext>
                  </a:extLst>
                </p14:cNvPr>
                <p14:cNvContentPartPr/>
                <p14:nvPr/>
              </p14:nvContentPartPr>
              <p14:xfrm>
                <a:off x="8719955" y="3699748"/>
                <a:ext cx="90360" cy="77400"/>
              </p14:xfrm>
            </p:contentPart>
          </mc:Choice>
          <mc:Fallback>
            <p:pic>
              <p:nvPicPr>
                <p:cNvPr id="359" name="Freihand 358">
                  <a:extLst>
                    <a:ext uri="{FF2B5EF4-FFF2-40B4-BE49-F238E27FC236}">
                      <a16:creationId xmlns:a16="http://schemas.microsoft.com/office/drawing/2014/main" id="{E60C4439-3090-7310-05F3-A5C41A56F568}"/>
                    </a:ext>
                  </a:extLst>
                </p:cNvPr>
                <p:cNvPicPr/>
                <p:nvPr/>
              </p:nvPicPr>
              <p:blipFill>
                <a:blip r:embed="rId571"/>
                <a:stretch>
                  <a:fillRect/>
                </a:stretch>
              </p:blipFill>
              <p:spPr>
                <a:xfrm>
                  <a:off x="8710955" y="3691108"/>
                  <a:ext cx="108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0" name="Freihand 359">
                  <a:extLst>
                    <a:ext uri="{FF2B5EF4-FFF2-40B4-BE49-F238E27FC236}">
                      <a16:creationId xmlns:a16="http://schemas.microsoft.com/office/drawing/2014/main" id="{BF69707B-EB42-7061-8EF6-BB0B61A51BF2}"/>
                    </a:ext>
                  </a:extLst>
                </p14:cNvPr>
                <p14:cNvContentPartPr/>
                <p14:nvPr/>
              </p14:nvContentPartPr>
              <p14:xfrm>
                <a:off x="8778275" y="3686428"/>
                <a:ext cx="69840" cy="219240"/>
              </p14:xfrm>
            </p:contentPart>
          </mc:Choice>
          <mc:Fallback>
            <p:pic>
              <p:nvPicPr>
                <p:cNvPr id="360" name="Freihand 359">
                  <a:extLst>
                    <a:ext uri="{FF2B5EF4-FFF2-40B4-BE49-F238E27FC236}">
                      <a16:creationId xmlns:a16="http://schemas.microsoft.com/office/drawing/2014/main" id="{BF69707B-EB42-7061-8EF6-BB0B61A51BF2}"/>
                    </a:ext>
                  </a:extLst>
                </p:cNvPr>
                <p:cNvPicPr/>
                <p:nvPr/>
              </p:nvPicPr>
              <p:blipFill>
                <a:blip r:embed="rId573"/>
                <a:stretch>
                  <a:fillRect/>
                </a:stretch>
              </p:blipFill>
              <p:spPr>
                <a:xfrm>
                  <a:off x="8769635" y="3677788"/>
                  <a:ext cx="87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1" name="Freihand 360">
                  <a:extLst>
                    <a:ext uri="{FF2B5EF4-FFF2-40B4-BE49-F238E27FC236}">
                      <a16:creationId xmlns:a16="http://schemas.microsoft.com/office/drawing/2014/main" id="{40174962-145A-0318-A8F8-EA5C6CBFEBBD}"/>
                    </a:ext>
                  </a:extLst>
                </p14:cNvPr>
                <p14:cNvContentPartPr/>
                <p14:nvPr/>
              </p14:nvContentPartPr>
              <p14:xfrm>
                <a:off x="8921915" y="3524428"/>
                <a:ext cx="123840" cy="201240"/>
              </p14:xfrm>
            </p:contentPart>
          </mc:Choice>
          <mc:Fallback>
            <p:pic>
              <p:nvPicPr>
                <p:cNvPr id="361" name="Freihand 360">
                  <a:extLst>
                    <a:ext uri="{FF2B5EF4-FFF2-40B4-BE49-F238E27FC236}">
                      <a16:creationId xmlns:a16="http://schemas.microsoft.com/office/drawing/2014/main" id="{40174962-145A-0318-A8F8-EA5C6CBFEBBD}"/>
                    </a:ext>
                  </a:extLst>
                </p:cNvPr>
                <p:cNvPicPr/>
                <p:nvPr/>
              </p:nvPicPr>
              <p:blipFill>
                <a:blip r:embed="rId575"/>
                <a:stretch>
                  <a:fillRect/>
                </a:stretch>
              </p:blipFill>
              <p:spPr>
                <a:xfrm>
                  <a:off x="8913275" y="3515428"/>
                  <a:ext cx="141480" cy="21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6">
            <p14:nvContentPartPr>
              <p14:cNvPr id="363" name="Freihand 362">
                <a:extLst>
                  <a:ext uri="{FF2B5EF4-FFF2-40B4-BE49-F238E27FC236}">
                    <a16:creationId xmlns:a16="http://schemas.microsoft.com/office/drawing/2014/main" id="{0CC48C87-6341-ED31-619E-5BB3B59889F8}"/>
                  </a:ext>
                </a:extLst>
              </p14:cNvPr>
              <p14:cNvContentPartPr/>
              <p14:nvPr/>
            </p14:nvContentPartPr>
            <p14:xfrm>
              <a:off x="4562315" y="4977028"/>
              <a:ext cx="179640" cy="41760"/>
            </p14:xfrm>
          </p:contentPart>
        </mc:Choice>
        <mc:Fallback>
          <p:pic>
            <p:nvPicPr>
              <p:cNvPr id="363" name="Freihand 362">
                <a:extLst>
                  <a:ext uri="{FF2B5EF4-FFF2-40B4-BE49-F238E27FC236}">
                    <a16:creationId xmlns:a16="http://schemas.microsoft.com/office/drawing/2014/main" id="{0CC48C87-6341-ED31-619E-5BB3B59889F8}"/>
                  </a:ext>
                </a:extLst>
              </p:cNvPr>
              <p:cNvPicPr/>
              <p:nvPr/>
            </p:nvPicPr>
            <p:blipFill>
              <a:blip r:embed="rId577"/>
              <a:stretch>
                <a:fillRect/>
              </a:stretch>
            </p:blipFill>
            <p:spPr>
              <a:xfrm>
                <a:off x="4553675" y="4968388"/>
                <a:ext cx="197280" cy="59400"/>
              </a:xfrm>
              <a:prstGeom prst="rect">
                <a:avLst/>
              </a:prstGeom>
            </p:spPr>
          </p:pic>
        </mc:Fallback>
      </mc:AlternateContent>
      <p:grpSp>
        <p:nvGrpSpPr>
          <p:cNvPr id="426" name="Gruppieren 425">
            <a:extLst>
              <a:ext uri="{FF2B5EF4-FFF2-40B4-BE49-F238E27FC236}">
                <a16:creationId xmlns:a16="http://schemas.microsoft.com/office/drawing/2014/main" id="{098386B2-6C8B-C463-CCF1-A9581A86BB98}"/>
              </a:ext>
            </a:extLst>
          </p:cNvPr>
          <p:cNvGrpSpPr/>
          <p:nvPr/>
        </p:nvGrpSpPr>
        <p:grpSpPr>
          <a:xfrm>
            <a:off x="9096875" y="3189988"/>
            <a:ext cx="2934000" cy="965880"/>
            <a:chOff x="9096875" y="3189988"/>
            <a:chExt cx="2934000" cy="965880"/>
          </a:xfrm>
        </p:grpSpPr>
        <mc:AlternateContent xmlns:mc="http://schemas.openxmlformats.org/markup-compatibility/2006">
          <mc:Choice xmlns:p14="http://schemas.microsoft.com/office/powerpoint/2010/main" Requires="p14">
            <p:contentPart p14:bwMode="auto" r:id="rId578">
              <p14:nvContentPartPr>
                <p14:cNvPr id="364" name="Freihand 363">
                  <a:extLst>
                    <a:ext uri="{FF2B5EF4-FFF2-40B4-BE49-F238E27FC236}">
                      <a16:creationId xmlns:a16="http://schemas.microsoft.com/office/drawing/2014/main" id="{172CDCA8-41D4-6FBA-2A5F-164412D76C2C}"/>
                    </a:ext>
                  </a:extLst>
                </p14:cNvPr>
                <p14:cNvContentPartPr/>
                <p14:nvPr/>
              </p14:nvContentPartPr>
              <p14:xfrm>
                <a:off x="9096875" y="3763828"/>
                <a:ext cx="157320" cy="12600"/>
              </p14:xfrm>
            </p:contentPart>
          </mc:Choice>
          <mc:Fallback>
            <p:pic>
              <p:nvPicPr>
                <p:cNvPr id="364" name="Freihand 363">
                  <a:extLst>
                    <a:ext uri="{FF2B5EF4-FFF2-40B4-BE49-F238E27FC236}">
                      <a16:creationId xmlns:a16="http://schemas.microsoft.com/office/drawing/2014/main" id="{172CDCA8-41D4-6FBA-2A5F-164412D76C2C}"/>
                    </a:ext>
                  </a:extLst>
                </p:cNvPr>
                <p:cNvPicPr/>
                <p:nvPr/>
              </p:nvPicPr>
              <p:blipFill>
                <a:blip r:embed="rId579"/>
                <a:stretch>
                  <a:fillRect/>
                </a:stretch>
              </p:blipFill>
              <p:spPr>
                <a:xfrm>
                  <a:off x="9087875" y="3755188"/>
                  <a:ext cx="174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5" name="Freihand 364">
                  <a:extLst>
                    <a:ext uri="{FF2B5EF4-FFF2-40B4-BE49-F238E27FC236}">
                      <a16:creationId xmlns:a16="http://schemas.microsoft.com/office/drawing/2014/main" id="{9DBB6D4F-9EB8-AA06-264D-5089265FA506}"/>
                    </a:ext>
                  </a:extLst>
                </p14:cNvPr>
                <p14:cNvContentPartPr/>
                <p14:nvPr/>
              </p14:nvContentPartPr>
              <p14:xfrm>
                <a:off x="9101195" y="3817108"/>
                <a:ext cx="146520" cy="48240"/>
              </p14:xfrm>
            </p:contentPart>
          </mc:Choice>
          <mc:Fallback>
            <p:pic>
              <p:nvPicPr>
                <p:cNvPr id="365" name="Freihand 364">
                  <a:extLst>
                    <a:ext uri="{FF2B5EF4-FFF2-40B4-BE49-F238E27FC236}">
                      <a16:creationId xmlns:a16="http://schemas.microsoft.com/office/drawing/2014/main" id="{9DBB6D4F-9EB8-AA06-264D-5089265FA506}"/>
                    </a:ext>
                  </a:extLst>
                </p:cNvPr>
                <p:cNvPicPr/>
                <p:nvPr/>
              </p:nvPicPr>
              <p:blipFill>
                <a:blip r:embed="rId581"/>
                <a:stretch>
                  <a:fillRect/>
                </a:stretch>
              </p:blipFill>
              <p:spPr>
                <a:xfrm>
                  <a:off x="9092555" y="3808468"/>
                  <a:ext cx="164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1" name="Freihand 370">
                  <a:extLst>
                    <a:ext uri="{FF2B5EF4-FFF2-40B4-BE49-F238E27FC236}">
                      <a16:creationId xmlns:a16="http://schemas.microsoft.com/office/drawing/2014/main" id="{58CF80EE-A684-3C11-27CC-FD034C1AEA8B}"/>
                    </a:ext>
                  </a:extLst>
                </p14:cNvPr>
                <p14:cNvContentPartPr/>
                <p14:nvPr/>
              </p14:nvContentPartPr>
              <p14:xfrm>
                <a:off x="9365075" y="3571228"/>
                <a:ext cx="121680" cy="206280"/>
              </p14:xfrm>
            </p:contentPart>
          </mc:Choice>
          <mc:Fallback>
            <p:pic>
              <p:nvPicPr>
                <p:cNvPr id="371" name="Freihand 370">
                  <a:extLst>
                    <a:ext uri="{FF2B5EF4-FFF2-40B4-BE49-F238E27FC236}">
                      <a16:creationId xmlns:a16="http://schemas.microsoft.com/office/drawing/2014/main" id="{58CF80EE-A684-3C11-27CC-FD034C1AEA8B}"/>
                    </a:ext>
                  </a:extLst>
                </p:cNvPr>
                <p:cNvPicPr/>
                <p:nvPr/>
              </p:nvPicPr>
              <p:blipFill>
                <a:blip r:embed="rId583"/>
                <a:stretch>
                  <a:fillRect/>
                </a:stretch>
              </p:blipFill>
              <p:spPr>
                <a:xfrm>
                  <a:off x="9356435" y="3562588"/>
                  <a:ext cx="139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2" name="Freihand 371">
                  <a:extLst>
                    <a:ext uri="{FF2B5EF4-FFF2-40B4-BE49-F238E27FC236}">
                      <a16:creationId xmlns:a16="http://schemas.microsoft.com/office/drawing/2014/main" id="{7A328858-5BC9-5DB3-FF48-5983BE15BBC7}"/>
                    </a:ext>
                  </a:extLst>
                </p14:cNvPr>
                <p14:cNvContentPartPr/>
                <p14:nvPr/>
              </p14:nvContentPartPr>
              <p14:xfrm>
                <a:off x="9394235" y="3591748"/>
                <a:ext cx="92880" cy="24120"/>
              </p14:xfrm>
            </p:contentPart>
          </mc:Choice>
          <mc:Fallback>
            <p:pic>
              <p:nvPicPr>
                <p:cNvPr id="372" name="Freihand 371">
                  <a:extLst>
                    <a:ext uri="{FF2B5EF4-FFF2-40B4-BE49-F238E27FC236}">
                      <a16:creationId xmlns:a16="http://schemas.microsoft.com/office/drawing/2014/main" id="{7A328858-5BC9-5DB3-FF48-5983BE15BBC7}"/>
                    </a:ext>
                  </a:extLst>
                </p:cNvPr>
                <p:cNvPicPr/>
                <p:nvPr/>
              </p:nvPicPr>
              <p:blipFill>
                <a:blip r:embed="rId585"/>
                <a:stretch>
                  <a:fillRect/>
                </a:stretch>
              </p:blipFill>
              <p:spPr>
                <a:xfrm>
                  <a:off x="9385595" y="3583108"/>
                  <a:ext cx="110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3" name="Freihand 372">
                  <a:extLst>
                    <a:ext uri="{FF2B5EF4-FFF2-40B4-BE49-F238E27FC236}">
                      <a16:creationId xmlns:a16="http://schemas.microsoft.com/office/drawing/2014/main" id="{7EE621DF-BB9C-AB1A-6419-159318CE4D41}"/>
                    </a:ext>
                  </a:extLst>
                </p14:cNvPr>
                <p14:cNvContentPartPr/>
                <p14:nvPr/>
              </p14:nvContentPartPr>
              <p14:xfrm>
                <a:off x="9547595" y="3558628"/>
                <a:ext cx="278280" cy="160920"/>
              </p14:xfrm>
            </p:contentPart>
          </mc:Choice>
          <mc:Fallback>
            <p:pic>
              <p:nvPicPr>
                <p:cNvPr id="373" name="Freihand 372">
                  <a:extLst>
                    <a:ext uri="{FF2B5EF4-FFF2-40B4-BE49-F238E27FC236}">
                      <a16:creationId xmlns:a16="http://schemas.microsoft.com/office/drawing/2014/main" id="{7EE621DF-BB9C-AB1A-6419-159318CE4D41}"/>
                    </a:ext>
                  </a:extLst>
                </p:cNvPr>
                <p:cNvPicPr/>
                <p:nvPr/>
              </p:nvPicPr>
              <p:blipFill>
                <a:blip r:embed="rId587"/>
                <a:stretch>
                  <a:fillRect/>
                </a:stretch>
              </p:blipFill>
              <p:spPr>
                <a:xfrm>
                  <a:off x="9538595" y="3549988"/>
                  <a:ext cx="295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5" name="Freihand 374">
                  <a:extLst>
                    <a:ext uri="{FF2B5EF4-FFF2-40B4-BE49-F238E27FC236}">
                      <a16:creationId xmlns:a16="http://schemas.microsoft.com/office/drawing/2014/main" id="{F9E74B2B-3F5B-39AB-3ED8-1B98F1158135}"/>
                    </a:ext>
                  </a:extLst>
                </p14:cNvPr>
                <p14:cNvContentPartPr/>
                <p14:nvPr/>
              </p14:nvContentPartPr>
              <p14:xfrm>
                <a:off x="9977795" y="3634588"/>
                <a:ext cx="87840" cy="36000"/>
              </p14:xfrm>
            </p:contentPart>
          </mc:Choice>
          <mc:Fallback>
            <p:pic>
              <p:nvPicPr>
                <p:cNvPr id="375" name="Freihand 374">
                  <a:extLst>
                    <a:ext uri="{FF2B5EF4-FFF2-40B4-BE49-F238E27FC236}">
                      <a16:creationId xmlns:a16="http://schemas.microsoft.com/office/drawing/2014/main" id="{F9E74B2B-3F5B-39AB-3ED8-1B98F1158135}"/>
                    </a:ext>
                  </a:extLst>
                </p:cNvPr>
                <p:cNvPicPr/>
                <p:nvPr/>
              </p:nvPicPr>
              <p:blipFill>
                <a:blip r:embed="rId589"/>
                <a:stretch>
                  <a:fillRect/>
                </a:stretch>
              </p:blipFill>
              <p:spPr>
                <a:xfrm>
                  <a:off x="9969155" y="3625948"/>
                  <a:ext cx="105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6" name="Freihand 375">
                  <a:extLst>
                    <a:ext uri="{FF2B5EF4-FFF2-40B4-BE49-F238E27FC236}">
                      <a16:creationId xmlns:a16="http://schemas.microsoft.com/office/drawing/2014/main" id="{5EE7FF00-E124-71C2-0579-CE1D477E6ABF}"/>
                    </a:ext>
                  </a:extLst>
                </p14:cNvPr>
                <p14:cNvContentPartPr/>
                <p14:nvPr/>
              </p14:nvContentPartPr>
              <p14:xfrm>
                <a:off x="10182995" y="3543868"/>
                <a:ext cx="23400" cy="145800"/>
              </p14:xfrm>
            </p:contentPart>
          </mc:Choice>
          <mc:Fallback>
            <p:pic>
              <p:nvPicPr>
                <p:cNvPr id="376" name="Freihand 375">
                  <a:extLst>
                    <a:ext uri="{FF2B5EF4-FFF2-40B4-BE49-F238E27FC236}">
                      <a16:creationId xmlns:a16="http://schemas.microsoft.com/office/drawing/2014/main" id="{5EE7FF00-E124-71C2-0579-CE1D477E6ABF}"/>
                    </a:ext>
                  </a:extLst>
                </p:cNvPr>
                <p:cNvPicPr/>
                <p:nvPr/>
              </p:nvPicPr>
              <p:blipFill>
                <a:blip r:embed="rId591"/>
                <a:stretch>
                  <a:fillRect/>
                </a:stretch>
              </p:blipFill>
              <p:spPr>
                <a:xfrm>
                  <a:off x="10173995" y="3534868"/>
                  <a:ext cx="41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8" name="Freihand 377">
                  <a:extLst>
                    <a:ext uri="{FF2B5EF4-FFF2-40B4-BE49-F238E27FC236}">
                      <a16:creationId xmlns:a16="http://schemas.microsoft.com/office/drawing/2014/main" id="{62902DD6-D7F5-8E9A-8CAB-EE98F6CCE17E}"/>
                    </a:ext>
                  </a:extLst>
                </p14:cNvPr>
                <p14:cNvContentPartPr/>
                <p14:nvPr/>
              </p14:nvContentPartPr>
              <p14:xfrm>
                <a:off x="10283075" y="3484828"/>
                <a:ext cx="163800" cy="187920"/>
              </p14:xfrm>
            </p:contentPart>
          </mc:Choice>
          <mc:Fallback>
            <p:pic>
              <p:nvPicPr>
                <p:cNvPr id="378" name="Freihand 377">
                  <a:extLst>
                    <a:ext uri="{FF2B5EF4-FFF2-40B4-BE49-F238E27FC236}">
                      <a16:creationId xmlns:a16="http://schemas.microsoft.com/office/drawing/2014/main" id="{62902DD6-D7F5-8E9A-8CAB-EE98F6CCE17E}"/>
                    </a:ext>
                  </a:extLst>
                </p:cNvPr>
                <p:cNvPicPr/>
                <p:nvPr/>
              </p:nvPicPr>
              <p:blipFill>
                <a:blip r:embed="rId593"/>
                <a:stretch>
                  <a:fillRect/>
                </a:stretch>
              </p:blipFill>
              <p:spPr>
                <a:xfrm>
                  <a:off x="10274075" y="3475828"/>
                  <a:ext cx="181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9" name="Freihand 378">
                  <a:extLst>
                    <a:ext uri="{FF2B5EF4-FFF2-40B4-BE49-F238E27FC236}">
                      <a16:creationId xmlns:a16="http://schemas.microsoft.com/office/drawing/2014/main" id="{14C58C9E-2C48-DE36-C083-5965F606DB68}"/>
                    </a:ext>
                  </a:extLst>
                </p14:cNvPr>
                <p14:cNvContentPartPr/>
                <p14:nvPr/>
              </p14:nvContentPartPr>
              <p14:xfrm>
                <a:off x="10445795" y="3473668"/>
                <a:ext cx="105480" cy="110160"/>
              </p14:xfrm>
            </p:contentPart>
          </mc:Choice>
          <mc:Fallback>
            <p:pic>
              <p:nvPicPr>
                <p:cNvPr id="379" name="Freihand 378">
                  <a:extLst>
                    <a:ext uri="{FF2B5EF4-FFF2-40B4-BE49-F238E27FC236}">
                      <a16:creationId xmlns:a16="http://schemas.microsoft.com/office/drawing/2014/main" id="{14C58C9E-2C48-DE36-C083-5965F606DB68}"/>
                    </a:ext>
                  </a:extLst>
                </p:cNvPr>
                <p:cNvPicPr/>
                <p:nvPr/>
              </p:nvPicPr>
              <p:blipFill>
                <a:blip r:embed="rId595"/>
                <a:stretch>
                  <a:fillRect/>
                </a:stretch>
              </p:blipFill>
              <p:spPr>
                <a:xfrm>
                  <a:off x="10436795" y="3464668"/>
                  <a:ext cx="123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1" name="Freihand 380">
                  <a:extLst>
                    <a:ext uri="{FF2B5EF4-FFF2-40B4-BE49-F238E27FC236}">
                      <a16:creationId xmlns:a16="http://schemas.microsoft.com/office/drawing/2014/main" id="{E2C54672-9B5D-5E93-F9A1-3CDA0AC89061}"/>
                    </a:ext>
                  </a:extLst>
                </p14:cNvPr>
                <p14:cNvContentPartPr/>
                <p14:nvPr/>
              </p14:nvContentPartPr>
              <p14:xfrm>
                <a:off x="10601315" y="3467548"/>
                <a:ext cx="88920" cy="93240"/>
              </p14:xfrm>
            </p:contentPart>
          </mc:Choice>
          <mc:Fallback>
            <p:pic>
              <p:nvPicPr>
                <p:cNvPr id="381" name="Freihand 380">
                  <a:extLst>
                    <a:ext uri="{FF2B5EF4-FFF2-40B4-BE49-F238E27FC236}">
                      <a16:creationId xmlns:a16="http://schemas.microsoft.com/office/drawing/2014/main" id="{E2C54672-9B5D-5E93-F9A1-3CDA0AC89061}"/>
                    </a:ext>
                  </a:extLst>
                </p:cNvPr>
                <p:cNvPicPr/>
                <p:nvPr/>
              </p:nvPicPr>
              <p:blipFill>
                <a:blip r:embed="rId597"/>
                <a:stretch>
                  <a:fillRect/>
                </a:stretch>
              </p:blipFill>
              <p:spPr>
                <a:xfrm>
                  <a:off x="10592675" y="3458908"/>
                  <a:ext cx="106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3" name="Freihand 382">
                  <a:extLst>
                    <a:ext uri="{FF2B5EF4-FFF2-40B4-BE49-F238E27FC236}">
                      <a16:creationId xmlns:a16="http://schemas.microsoft.com/office/drawing/2014/main" id="{B59C7728-B658-BA41-7458-CF9944975309}"/>
                    </a:ext>
                  </a:extLst>
                </p14:cNvPr>
                <p14:cNvContentPartPr/>
                <p14:nvPr/>
              </p14:nvContentPartPr>
              <p14:xfrm>
                <a:off x="10791395" y="3486628"/>
                <a:ext cx="50400" cy="32040"/>
              </p14:xfrm>
            </p:contentPart>
          </mc:Choice>
          <mc:Fallback>
            <p:pic>
              <p:nvPicPr>
                <p:cNvPr id="383" name="Freihand 382">
                  <a:extLst>
                    <a:ext uri="{FF2B5EF4-FFF2-40B4-BE49-F238E27FC236}">
                      <a16:creationId xmlns:a16="http://schemas.microsoft.com/office/drawing/2014/main" id="{B59C7728-B658-BA41-7458-CF9944975309}"/>
                    </a:ext>
                  </a:extLst>
                </p:cNvPr>
                <p:cNvPicPr/>
                <p:nvPr/>
              </p:nvPicPr>
              <p:blipFill>
                <a:blip r:embed="rId599"/>
                <a:stretch>
                  <a:fillRect/>
                </a:stretch>
              </p:blipFill>
              <p:spPr>
                <a:xfrm>
                  <a:off x="10782755" y="3477628"/>
                  <a:ext cx="68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4" name="Freihand 383">
                  <a:extLst>
                    <a:ext uri="{FF2B5EF4-FFF2-40B4-BE49-F238E27FC236}">
                      <a16:creationId xmlns:a16="http://schemas.microsoft.com/office/drawing/2014/main" id="{50190AC9-2889-6155-B1BE-FE0FAC6867AB}"/>
                    </a:ext>
                  </a:extLst>
                </p14:cNvPr>
                <p14:cNvContentPartPr/>
                <p14:nvPr/>
              </p14:nvContentPartPr>
              <p14:xfrm>
                <a:off x="10937915" y="3375028"/>
                <a:ext cx="68760" cy="121320"/>
              </p14:xfrm>
            </p:contentPart>
          </mc:Choice>
          <mc:Fallback>
            <p:pic>
              <p:nvPicPr>
                <p:cNvPr id="384" name="Freihand 383">
                  <a:extLst>
                    <a:ext uri="{FF2B5EF4-FFF2-40B4-BE49-F238E27FC236}">
                      <a16:creationId xmlns:a16="http://schemas.microsoft.com/office/drawing/2014/main" id="{50190AC9-2889-6155-B1BE-FE0FAC6867AB}"/>
                    </a:ext>
                  </a:extLst>
                </p:cNvPr>
                <p:cNvPicPr/>
                <p:nvPr/>
              </p:nvPicPr>
              <p:blipFill>
                <a:blip r:embed="rId601"/>
                <a:stretch>
                  <a:fillRect/>
                </a:stretch>
              </p:blipFill>
              <p:spPr>
                <a:xfrm>
                  <a:off x="10928915" y="3366028"/>
                  <a:ext cx="864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5" name="Freihand 384">
                  <a:extLst>
                    <a:ext uri="{FF2B5EF4-FFF2-40B4-BE49-F238E27FC236}">
                      <a16:creationId xmlns:a16="http://schemas.microsoft.com/office/drawing/2014/main" id="{8006729B-5F1E-2B85-1867-F006442C55DD}"/>
                    </a:ext>
                  </a:extLst>
                </p14:cNvPr>
                <p14:cNvContentPartPr/>
                <p14:nvPr/>
              </p14:nvContentPartPr>
              <p14:xfrm>
                <a:off x="10938275" y="3324628"/>
                <a:ext cx="104400" cy="16200"/>
              </p14:xfrm>
            </p:contentPart>
          </mc:Choice>
          <mc:Fallback>
            <p:pic>
              <p:nvPicPr>
                <p:cNvPr id="385" name="Freihand 384">
                  <a:extLst>
                    <a:ext uri="{FF2B5EF4-FFF2-40B4-BE49-F238E27FC236}">
                      <a16:creationId xmlns:a16="http://schemas.microsoft.com/office/drawing/2014/main" id="{8006729B-5F1E-2B85-1867-F006442C55DD}"/>
                    </a:ext>
                  </a:extLst>
                </p:cNvPr>
                <p:cNvPicPr/>
                <p:nvPr/>
              </p:nvPicPr>
              <p:blipFill>
                <a:blip r:embed="rId603"/>
                <a:stretch>
                  <a:fillRect/>
                </a:stretch>
              </p:blipFill>
              <p:spPr>
                <a:xfrm>
                  <a:off x="10929635" y="3315628"/>
                  <a:ext cx="122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6" name="Freihand 385">
                  <a:extLst>
                    <a:ext uri="{FF2B5EF4-FFF2-40B4-BE49-F238E27FC236}">
                      <a16:creationId xmlns:a16="http://schemas.microsoft.com/office/drawing/2014/main" id="{7BF256F2-80EB-5B2D-50D4-E6787F8B730B}"/>
                    </a:ext>
                  </a:extLst>
                </p14:cNvPr>
                <p14:cNvContentPartPr/>
                <p14:nvPr/>
              </p14:nvContentPartPr>
              <p14:xfrm>
                <a:off x="10708235" y="3495988"/>
                <a:ext cx="495000" cy="167760"/>
              </p14:xfrm>
            </p:contentPart>
          </mc:Choice>
          <mc:Fallback>
            <p:pic>
              <p:nvPicPr>
                <p:cNvPr id="386" name="Freihand 385">
                  <a:extLst>
                    <a:ext uri="{FF2B5EF4-FFF2-40B4-BE49-F238E27FC236}">
                      <a16:creationId xmlns:a16="http://schemas.microsoft.com/office/drawing/2014/main" id="{7BF256F2-80EB-5B2D-50D4-E6787F8B730B}"/>
                    </a:ext>
                  </a:extLst>
                </p:cNvPr>
                <p:cNvPicPr/>
                <p:nvPr/>
              </p:nvPicPr>
              <p:blipFill>
                <a:blip r:embed="rId605"/>
                <a:stretch>
                  <a:fillRect/>
                </a:stretch>
              </p:blipFill>
              <p:spPr>
                <a:xfrm>
                  <a:off x="10699235" y="3486988"/>
                  <a:ext cx="512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7" name="Freihand 386">
                  <a:extLst>
                    <a:ext uri="{FF2B5EF4-FFF2-40B4-BE49-F238E27FC236}">
                      <a16:creationId xmlns:a16="http://schemas.microsoft.com/office/drawing/2014/main" id="{CB276715-5A04-4274-B8F6-4D3F0B4118E3}"/>
                    </a:ext>
                  </a:extLst>
                </p14:cNvPr>
                <p14:cNvContentPartPr/>
                <p14:nvPr/>
              </p14:nvContentPartPr>
              <p14:xfrm>
                <a:off x="10783115" y="3625948"/>
                <a:ext cx="169920" cy="117000"/>
              </p14:xfrm>
            </p:contentPart>
          </mc:Choice>
          <mc:Fallback>
            <p:pic>
              <p:nvPicPr>
                <p:cNvPr id="387" name="Freihand 386">
                  <a:extLst>
                    <a:ext uri="{FF2B5EF4-FFF2-40B4-BE49-F238E27FC236}">
                      <a16:creationId xmlns:a16="http://schemas.microsoft.com/office/drawing/2014/main" id="{CB276715-5A04-4274-B8F6-4D3F0B4118E3}"/>
                    </a:ext>
                  </a:extLst>
                </p:cNvPr>
                <p:cNvPicPr/>
                <p:nvPr/>
              </p:nvPicPr>
              <p:blipFill>
                <a:blip r:embed="rId607"/>
                <a:stretch>
                  <a:fillRect/>
                </a:stretch>
              </p:blipFill>
              <p:spPr>
                <a:xfrm>
                  <a:off x="10774115" y="3617308"/>
                  <a:ext cx="187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8" name="Freihand 387">
                  <a:extLst>
                    <a:ext uri="{FF2B5EF4-FFF2-40B4-BE49-F238E27FC236}">
                      <a16:creationId xmlns:a16="http://schemas.microsoft.com/office/drawing/2014/main" id="{4B27A489-DBC9-E30F-3C0C-0C1A47A32FA1}"/>
                    </a:ext>
                  </a:extLst>
                </p14:cNvPr>
                <p14:cNvContentPartPr/>
                <p14:nvPr/>
              </p14:nvContentPartPr>
              <p14:xfrm>
                <a:off x="10947995" y="3590308"/>
                <a:ext cx="206280" cy="131400"/>
              </p14:xfrm>
            </p:contentPart>
          </mc:Choice>
          <mc:Fallback>
            <p:pic>
              <p:nvPicPr>
                <p:cNvPr id="388" name="Freihand 387">
                  <a:extLst>
                    <a:ext uri="{FF2B5EF4-FFF2-40B4-BE49-F238E27FC236}">
                      <a16:creationId xmlns:a16="http://schemas.microsoft.com/office/drawing/2014/main" id="{4B27A489-DBC9-E30F-3C0C-0C1A47A32FA1}"/>
                    </a:ext>
                  </a:extLst>
                </p:cNvPr>
                <p:cNvPicPr/>
                <p:nvPr/>
              </p:nvPicPr>
              <p:blipFill>
                <a:blip r:embed="rId609"/>
                <a:stretch>
                  <a:fillRect/>
                </a:stretch>
              </p:blipFill>
              <p:spPr>
                <a:xfrm>
                  <a:off x="10939355" y="3581308"/>
                  <a:ext cx="223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9" name="Freihand 388">
                  <a:extLst>
                    <a:ext uri="{FF2B5EF4-FFF2-40B4-BE49-F238E27FC236}">
                      <a16:creationId xmlns:a16="http://schemas.microsoft.com/office/drawing/2014/main" id="{4A28129F-EC24-1C36-3266-D1ED5257C520}"/>
                    </a:ext>
                  </a:extLst>
                </p14:cNvPr>
                <p14:cNvContentPartPr/>
                <p14:nvPr/>
              </p14:nvContentPartPr>
              <p14:xfrm>
                <a:off x="11247515" y="3451708"/>
                <a:ext cx="193680" cy="35640"/>
              </p14:xfrm>
            </p:contentPart>
          </mc:Choice>
          <mc:Fallback>
            <p:pic>
              <p:nvPicPr>
                <p:cNvPr id="389" name="Freihand 388">
                  <a:extLst>
                    <a:ext uri="{FF2B5EF4-FFF2-40B4-BE49-F238E27FC236}">
                      <a16:creationId xmlns:a16="http://schemas.microsoft.com/office/drawing/2014/main" id="{4A28129F-EC24-1C36-3266-D1ED5257C520}"/>
                    </a:ext>
                  </a:extLst>
                </p:cNvPr>
                <p:cNvPicPr/>
                <p:nvPr/>
              </p:nvPicPr>
              <p:blipFill>
                <a:blip r:embed="rId611"/>
                <a:stretch>
                  <a:fillRect/>
                </a:stretch>
              </p:blipFill>
              <p:spPr>
                <a:xfrm>
                  <a:off x="11238875" y="3443068"/>
                  <a:ext cx="211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0" name="Freihand 389">
                  <a:extLst>
                    <a:ext uri="{FF2B5EF4-FFF2-40B4-BE49-F238E27FC236}">
                      <a16:creationId xmlns:a16="http://schemas.microsoft.com/office/drawing/2014/main" id="{7287A77C-90DE-B0EE-7073-210B6E8513C9}"/>
                    </a:ext>
                  </a:extLst>
                </p14:cNvPr>
                <p14:cNvContentPartPr/>
                <p14:nvPr/>
              </p14:nvContentPartPr>
              <p14:xfrm>
                <a:off x="11276315" y="3503188"/>
                <a:ext cx="157320" cy="44280"/>
              </p14:xfrm>
            </p:contentPart>
          </mc:Choice>
          <mc:Fallback>
            <p:pic>
              <p:nvPicPr>
                <p:cNvPr id="390" name="Freihand 389">
                  <a:extLst>
                    <a:ext uri="{FF2B5EF4-FFF2-40B4-BE49-F238E27FC236}">
                      <a16:creationId xmlns:a16="http://schemas.microsoft.com/office/drawing/2014/main" id="{7287A77C-90DE-B0EE-7073-210B6E8513C9}"/>
                    </a:ext>
                  </a:extLst>
                </p:cNvPr>
                <p:cNvPicPr/>
                <p:nvPr/>
              </p:nvPicPr>
              <p:blipFill>
                <a:blip r:embed="rId613"/>
                <a:stretch>
                  <a:fillRect/>
                </a:stretch>
              </p:blipFill>
              <p:spPr>
                <a:xfrm>
                  <a:off x="11267315" y="3494188"/>
                  <a:ext cx="174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2" name="Freihand 391">
                  <a:extLst>
                    <a:ext uri="{FF2B5EF4-FFF2-40B4-BE49-F238E27FC236}">
                      <a16:creationId xmlns:a16="http://schemas.microsoft.com/office/drawing/2014/main" id="{F14DCBE1-1C9A-2DD7-2D14-AE081CF4BAE8}"/>
                    </a:ext>
                  </a:extLst>
                </p14:cNvPr>
                <p14:cNvContentPartPr/>
                <p14:nvPr/>
              </p14:nvContentPartPr>
              <p14:xfrm>
                <a:off x="10941875" y="3563668"/>
                <a:ext cx="205920" cy="196560"/>
              </p14:xfrm>
            </p:contentPart>
          </mc:Choice>
          <mc:Fallback>
            <p:pic>
              <p:nvPicPr>
                <p:cNvPr id="392" name="Freihand 391">
                  <a:extLst>
                    <a:ext uri="{FF2B5EF4-FFF2-40B4-BE49-F238E27FC236}">
                      <a16:creationId xmlns:a16="http://schemas.microsoft.com/office/drawing/2014/main" id="{F14DCBE1-1C9A-2DD7-2D14-AE081CF4BAE8}"/>
                    </a:ext>
                  </a:extLst>
                </p:cNvPr>
                <p:cNvPicPr/>
                <p:nvPr/>
              </p:nvPicPr>
              <p:blipFill>
                <a:blip r:embed="rId615"/>
                <a:stretch>
                  <a:fillRect/>
                </a:stretch>
              </p:blipFill>
              <p:spPr>
                <a:xfrm>
                  <a:off x="10932875" y="3555028"/>
                  <a:ext cx="223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3" name="Freihand 392">
                  <a:extLst>
                    <a:ext uri="{FF2B5EF4-FFF2-40B4-BE49-F238E27FC236}">
                      <a16:creationId xmlns:a16="http://schemas.microsoft.com/office/drawing/2014/main" id="{E15CDCF7-8446-65E9-7B9B-2A8578854134}"/>
                    </a:ext>
                  </a:extLst>
                </p14:cNvPr>
                <p14:cNvContentPartPr/>
                <p14:nvPr/>
              </p14:nvContentPartPr>
              <p14:xfrm>
                <a:off x="10481075" y="3441268"/>
                <a:ext cx="203040" cy="204120"/>
              </p14:xfrm>
            </p:contentPart>
          </mc:Choice>
          <mc:Fallback>
            <p:pic>
              <p:nvPicPr>
                <p:cNvPr id="393" name="Freihand 392">
                  <a:extLst>
                    <a:ext uri="{FF2B5EF4-FFF2-40B4-BE49-F238E27FC236}">
                      <a16:creationId xmlns:a16="http://schemas.microsoft.com/office/drawing/2014/main" id="{E15CDCF7-8446-65E9-7B9B-2A8578854134}"/>
                    </a:ext>
                  </a:extLst>
                </p:cNvPr>
                <p:cNvPicPr/>
                <p:nvPr/>
              </p:nvPicPr>
              <p:blipFill>
                <a:blip r:embed="rId617"/>
                <a:stretch>
                  <a:fillRect/>
                </a:stretch>
              </p:blipFill>
              <p:spPr>
                <a:xfrm>
                  <a:off x="10472075" y="3432628"/>
                  <a:ext cx="220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5" name="Freihand 394">
                  <a:extLst>
                    <a:ext uri="{FF2B5EF4-FFF2-40B4-BE49-F238E27FC236}">
                      <a16:creationId xmlns:a16="http://schemas.microsoft.com/office/drawing/2014/main" id="{E853C6DE-4FB3-151B-1702-A5DE00A9A099}"/>
                    </a:ext>
                  </a:extLst>
                </p14:cNvPr>
                <p14:cNvContentPartPr/>
                <p14:nvPr/>
              </p14:nvContentPartPr>
              <p14:xfrm>
                <a:off x="11460635" y="3308068"/>
                <a:ext cx="114840" cy="203040"/>
              </p14:xfrm>
            </p:contentPart>
          </mc:Choice>
          <mc:Fallback>
            <p:pic>
              <p:nvPicPr>
                <p:cNvPr id="395" name="Freihand 394">
                  <a:extLst>
                    <a:ext uri="{FF2B5EF4-FFF2-40B4-BE49-F238E27FC236}">
                      <a16:creationId xmlns:a16="http://schemas.microsoft.com/office/drawing/2014/main" id="{E853C6DE-4FB3-151B-1702-A5DE00A9A099}"/>
                    </a:ext>
                  </a:extLst>
                </p:cNvPr>
                <p:cNvPicPr/>
                <p:nvPr/>
              </p:nvPicPr>
              <p:blipFill>
                <a:blip r:embed="rId619"/>
                <a:stretch>
                  <a:fillRect/>
                </a:stretch>
              </p:blipFill>
              <p:spPr>
                <a:xfrm>
                  <a:off x="11451635" y="3299068"/>
                  <a:ext cx="1324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6" name="Freihand 395">
                  <a:extLst>
                    <a:ext uri="{FF2B5EF4-FFF2-40B4-BE49-F238E27FC236}">
                      <a16:creationId xmlns:a16="http://schemas.microsoft.com/office/drawing/2014/main" id="{9BE8562F-85E5-6064-9536-70FB259FF3A4}"/>
                    </a:ext>
                  </a:extLst>
                </p14:cNvPr>
                <p14:cNvContentPartPr/>
                <p14:nvPr/>
              </p14:nvContentPartPr>
              <p14:xfrm>
                <a:off x="11616155" y="3281068"/>
                <a:ext cx="138240" cy="173160"/>
              </p14:xfrm>
            </p:contentPart>
          </mc:Choice>
          <mc:Fallback>
            <p:pic>
              <p:nvPicPr>
                <p:cNvPr id="396" name="Freihand 395">
                  <a:extLst>
                    <a:ext uri="{FF2B5EF4-FFF2-40B4-BE49-F238E27FC236}">
                      <a16:creationId xmlns:a16="http://schemas.microsoft.com/office/drawing/2014/main" id="{9BE8562F-85E5-6064-9536-70FB259FF3A4}"/>
                    </a:ext>
                  </a:extLst>
                </p:cNvPr>
                <p:cNvPicPr/>
                <p:nvPr/>
              </p:nvPicPr>
              <p:blipFill>
                <a:blip r:embed="rId621"/>
                <a:stretch>
                  <a:fillRect/>
                </a:stretch>
              </p:blipFill>
              <p:spPr>
                <a:xfrm>
                  <a:off x="11607515" y="3272068"/>
                  <a:ext cx="155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7" name="Freihand 396">
                  <a:extLst>
                    <a:ext uri="{FF2B5EF4-FFF2-40B4-BE49-F238E27FC236}">
                      <a16:creationId xmlns:a16="http://schemas.microsoft.com/office/drawing/2014/main" id="{C2D0F5CB-15BF-1797-42F4-ED2194C1672B}"/>
                    </a:ext>
                  </a:extLst>
                </p14:cNvPr>
                <p14:cNvContentPartPr/>
                <p14:nvPr/>
              </p14:nvContentPartPr>
              <p14:xfrm>
                <a:off x="11799755" y="3239308"/>
                <a:ext cx="95040" cy="147960"/>
              </p14:xfrm>
            </p:contentPart>
          </mc:Choice>
          <mc:Fallback>
            <p:pic>
              <p:nvPicPr>
                <p:cNvPr id="397" name="Freihand 396">
                  <a:extLst>
                    <a:ext uri="{FF2B5EF4-FFF2-40B4-BE49-F238E27FC236}">
                      <a16:creationId xmlns:a16="http://schemas.microsoft.com/office/drawing/2014/main" id="{C2D0F5CB-15BF-1797-42F4-ED2194C1672B}"/>
                    </a:ext>
                  </a:extLst>
                </p:cNvPr>
                <p:cNvPicPr/>
                <p:nvPr/>
              </p:nvPicPr>
              <p:blipFill>
                <a:blip r:embed="rId623"/>
                <a:stretch>
                  <a:fillRect/>
                </a:stretch>
              </p:blipFill>
              <p:spPr>
                <a:xfrm>
                  <a:off x="11790755" y="3230308"/>
                  <a:ext cx="112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8" name="Freihand 397">
                  <a:extLst>
                    <a:ext uri="{FF2B5EF4-FFF2-40B4-BE49-F238E27FC236}">
                      <a16:creationId xmlns:a16="http://schemas.microsoft.com/office/drawing/2014/main" id="{5B77D4A2-410C-AA01-C76E-4964C8ED492C}"/>
                    </a:ext>
                  </a:extLst>
                </p14:cNvPr>
                <p14:cNvContentPartPr/>
                <p14:nvPr/>
              </p14:nvContentPartPr>
              <p14:xfrm>
                <a:off x="11810195" y="3189988"/>
                <a:ext cx="106560" cy="37800"/>
              </p14:xfrm>
            </p:contentPart>
          </mc:Choice>
          <mc:Fallback>
            <p:pic>
              <p:nvPicPr>
                <p:cNvPr id="398" name="Freihand 397">
                  <a:extLst>
                    <a:ext uri="{FF2B5EF4-FFF2-40B4-BE49-F238E27FC236}">
                      <a16:creationId xmlns:a16="http://schemas.microsoft.com/office/drawing/2014/main" id="{5B77D4A2-410C-AA01-C76E-4964C8ED492C}"/>
                    </a:ext>
                  </a:extLst>
                </p:cNvPr>
                <p:cNvPicPr/>
                <p:nvPr/>
              </p:nvPicPr>
              <p:blipFill>
                <a:blip r:embed="rId625"/>
                <a:stretch>
                  <a:fillRect/>
                </a:stretch>
              </p:blipFill>
              <p:spPr>
                <a:xfrm>
                  <a:off x="11801195" y="3181348"/>
                  <a:ext cx="124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00" name="Freihand 399">
                  <a:extLst>
                    <a:ext uri="{FF2B5EF4-FFF2-40B4-BE49-F238E27FC236}">
                      <a16:creationId xmlns:a16="http://schemas.microsoft.com/office/drawing/2014/main" id="{2C0BD054-439F-9546-7660-88F00E1F6CC0}"/>
                    </a:ext>
                  </a:extLst>
                </p14:cNvPr>
                <p14:cNvContentPartPr/>
                <p14:nvPr/>
              </p14:nvContentPartPr>
              <p14:xfrm>
                <a:off x="9327635" y="4049308"/>
                <a:ext cx="169560" cy="17280"/>
              </p14:xfrm>
            </p:contentPart>
          </mc:Choice>
          <mc:Fallback>
            <p:pic>
              <p:nvPicPr>
                <p:cNvPr id="400" name="Freihand 399">
                  <a:extLst>
                    <a:ext uri="{FF2B5EF4-FFF2-40B4-BE49-F238E27FC236}">
                      <a16:creationId xmlns:a16="http://schemas.microsoft.com/office/drawing/2014/main" id="{2C0BD054-439F-9546-7660-88F00E1F6CC0}"/>
                    </a:ext>
                  </a:extLst>
                </p:cNvPr>
                <p:cNvPicPr/>
                <p:nvPr/>
              </p:nvPicPr>
              <p:blipFill>
                <a:blip r:embed="rId627"/>
                <a:stretch>
                  <a:fillRect/>
                </a:stretch>
              </p:blipFill>
              <p:spPr>
                <a:xfrm>
                  <a:off x="9318995" y="4040308"/>
                  <a:ext cx="187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01" name="Freihand 400">
                  <a:extLst>
                    <a:ext uri="{FF2B5EF4-FFF2-40B4-BE49-F238E27FC236}">
                      <a16:creationId xmlns:a16="http://schemas.microsoft.com/office/drawing/2014/main" id="{B1F76BC9-AD0C-D46C-6A7B-33B910B73CCB}"/>
                    </a:ext>
                  </a:extLst>
                </p14:cNvPr>
                <p14:cNvContentPartPr/>
                <p14:nvPr/>
              </p14:nvContentPartPr>
              <p14:xfrm>
                <a:off x="9327275" y="4107628"/>
                <a:ext cx="203760" cy="48240"/>
              </p14:xfrm>
            </p:contentPart>
          </mc:Choice>
          <mc:Fallback>
            <p:pic>
              <p:nvPicPr>
                <p:cNvPr id="401" name="Freihand 400">
                  <a:extLst>
                    <a:ext uri="{FF2B5EF4-FFF2-40B4-BE49-F238E27FC236}">
                      <a16:creationId xmlns:a16="http://schemas.microsoft.com/office/drawing/2014/main" id="{B1F76BC9-AD0C-D46C-6A7B-33B910B73CCB}"/>
                    </a:ext>
                  </a:extLst>
                </p:cNvPr>
                <p:cNvPicPr/>
                <p:nvPr/>
              </p:nvPicPr>
              <p:blipFill>
                <a:blip r:embed="rId629"/>
                <a:stretch>
                  <a:fillRect/>
                </a:stretch>
              </p:blipFill>
              <p:spPr>
                <a:xfrm>
                  <a:off x="9318275" y="4098628"/>
                  <a:ext cx="221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3" name="Freihand 402">
                  <a:extLst>
                    <a:ext uri="{FF2B5EF4-FFF2-40B4-BE49-F238E27FC236}">
                      <a16:creationId xmlns:a16="http://schemas.microsoft.com/office/drawing/2014/main" id="{69A26651-D67F-172A-3B80-E931CDC27EC1}"/>
                    </a:ext>
                  </a:extLst>
                </p14:cNvPr>
                <p14:cNvContentPartPr/>
                <p14:nvPr/>
              </p14:nvContentPartPr>
              <p14:xfrm>
                <a:off x="9618155" y="3966508"/>
                <a:ext cx="112680" cy="144360"/>
              </p14:xfrm>
            </p:contentPart>
          </mc:Choice>
          <mc:Fallback>
            <p:pic>
              <p:nvPicPr>
                <p:cNvPr id="403" name="Freihand 402">
                  <a:extLst>
                    <a:ext uri="{FF2B5EF4-FFF2-40B4-BE49-F238E27FC236}">
                      <a16:creationId xmlns:a16="http://schemas.microsoft.com/office/drawing/2014/main" id="{69A26651-D67F-172A-3B80-E931CDC27EC1}"/>
                    </a:ext>
                  </a:extLst>
                </p:cNvPr>
                <p:cNvPicPr/>
                <p:nvPr/>
              </p:nvPicPr>
              <p:blipFill>
                <a:blip r:embed="rId631"/>
                <a:stretch>
                  <a:fillRect/>
                </a:stretch>
              </p:blipFill>
              <p:spPr>
                <a:xfrm>
                  <a:off x="9609155" y="3957508"/>
                  <a:ext cx="130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04" name="Freihand 403">
                  <a:extLst>
                    <a:ext uri="{FF2B5EF4-FFF2-40B4-BE49-F238E27FC236}">
                      <a16:creationId xmlns:a16="http://schemas.microsoft.com/office/drawing/2014/main" id="{D5970362-3A47-9645-47C7-961A0E7D0EAA}"/>
                    </a:ext>
                  </a:extLst>
                </p14:cNvPr>
                <p14:cNvContentPartPr/>
                <p14:nvPr/>
              </p14:nvContentPartPr>
              <p14:xfrm>
                <a:off x="9708875" y="4017628"/>
                <a:ext cx="24120" cy="110520"/>
              </p14:xfrm>
            </p:contentPart>
          </mc:Choice>
          <mc:Fallback>
            <p:pic>
              <p:nvPicPr>
                <p:cNvPr id="404" name="Freihand 403">
                  <a:extLst>
                    <a:ext uri="{FF2B5EF4-FFF2-40B4-BE49-F238E27FC236}">
                      <a16:creationId xmlns:a16="http://schemas.microsoft.com/office/drawing/2014/main" id="{D5970362-3A47-9645-47C7-961A0E7D0EAA}"/>
                    </a:ext>
                  </a:extLst>
                </p:cNvPr>
                <p:cNvPicPr/>
                <p:nvPr/>
              </p:nvPicPr>
              <p:blipFill>
                <a:blip r:embed="rId633"/>
                <a:stretch>
                  <a:fillRect/>
                </a:stretch>
              </p:blipFill>
              <p:spPr>
                <a:xfrm>
                  <a:off x="9700235" y="4008988"/>
                  <a:ext cx="41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5" name="Freihand 404">
                  <a:extLst>
                    <a:ext uri="{FF2B5EF4-FFF2-40B4-BE49-F238E27FC236}">
                      <a16:creationId xmlns:a16="http://schemas.microsoft.com/office/drawing/2014/main" id="{6595ACA5-2CF5-81B4-7BB5-B1E8E89A8A4C}"/>
                    </a:ext>
                  </a:extLst>
                </p14:cNvPr>
                <p14:cNvContentPartPr/>
                <p14:nvPr/>
              </p14:nvContentPartPr>
              <p14:xfrm>
                <a:off x="9817955" y="3981628"/>
                <a:ext cx="275040" cy="132840"/>
              </p14:xfrm>
            </p:contentPart>
          </mc:Choice>
          <mc:Fallback>
            <p:pic>
              <p:nvPicPr>
                <p:cNvPr id="405" name="Freihand 404">
                  <a:extLst>
                    <a:ext uri="{FF2B5EF4-FFF2-40B4-BE49-F238E27FC236}">
                      <a16:creationId xmlns:a16="http://schemas.microsoft.com/office/drawing/2014/main" id="{6595ACA5-2CF5-81B4-7BB5-B1E8E89A8A4C}"/>
                    </a:ext>
                  </a:extLst>
                </p:cNvPr>
                <p:cNvPicPr/>
                <p:nvPr/>
              </p:nvPicPr>
              <p:blipFill>
                <a:blip r:embed="rId635"/>
                <a:stretch>
                  <a:fillRect/>
                </a:stretch>
              </p:blipFill>
              <p:spPr>
                <a:xfrm>
                  <a:off x="9809315" y="3972988"/>
                  <a:ext cx="292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7" name="Freihand 406">
                  <a:extLst>
                    <a:ext uri="{FF2B5EF4-FFF2-40B4-BE49-F238E27FC236}">
                      <a16:creationId xmlns:a16="http://schemas.microsoft.com/office/drawing/2014/main" id="{BBCE69C4-E211-EBFA-A8CC-D0C755200651}"/>
                    </a:ext>
                  </a:extLst>
                </p14:cNvPr>
                <p14:cNvContentPartPr/>
                <p14:nvPr/>
              </p14:nvContentPartPr>
              <p14:xfrm>
                <a:off x="10253195" y="3992788"/>
                <a:ext cx="20520" cy="158400"/>
              </p14:xfrm>
            </p:contentPart>
          </mc:Choice>
          <mc:Fallback>
            <p:pic>
              <p:nvPicPr>
                <p:cNvPr id="407" name="Freihand 406">
                  <a:extLst>
                    <a:ext uri="{FF2B5EF4-FFF2-40B4-BE49-F238E27FC236}">
                      <a16:creationId xmlns:a16="http://schemas.microsoft.com/office/drawing/2014/main" id="{BBCE69C4-E211-EBFA-A8CC-D0C755200651}"/>
                    </a:ext>
                  </a:extLst>
                </p:cNvPr>
                <p:cNvPicPr/>
                <p:nvPr/>
              </p:nvPicPr>
              <p:blipFill>
                <a:blip r:embed="rId637"/>
                <a:stretch>
                  <a:fillRect/>
                </a:stretch>
              </p:blipFill>
              <p:spPr>
                <a:xfrm>
                  <a:off x="10244555" y="3984148"/>
                  <a:ext cx="38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8" name="Freihand 407">
                  <a:extLst>
                    <a:ext uri="{FF2B5EF4-FFF2-40B4-BE49-F238E27FC236}">
                      <a16:creationId xmlns:a16="http://schemas.microsoft.com/office/drawing/2014/main" id="{7D3D896A-8B67-341E-EAD9-3665CAB982F2}"/>
                    </a:ext>
                  </a:extLst>
                </p14:cNvPr>
                <p14:cNvContentPartPr/>
                <p14:nvPr/>
              </p14:nvContentPartPr>
              <p14:xfrm>
                <a:off x="10207115" y="4039948"/>
                <a:ext cx="100800" cy="30600"/>
              </p14:xfrm>
            </p:contentPart>
          </mc:Choice>
          <mc:Fallback>
            <p:pic>
              <p:nvPicPr>
                <p:cNvPr id="408" name="Freihand 407">
                  <a:extLst>
                    <a:ext uri="{FF2B5EF4-FFF2-40B4-BE49-F238E27FC236}">
                      <a16:creationId xmlns:a16="http://schemas.microsoft.com/office/drawing/2014/main" id="{7D3D896A-8B67-341E-EAD9-3665CAB982F2}"/>
                    </a:ext>
                  </a:extLst>
                </p:cNvPr>
                <p:cNvPicPr/>
                <p:nvPr/>
              </p:nvPicPr>
              <p:blipFill>
                <a:blip r:embed="rId639"/>
                <a:stretch>
                  <a:fillRect/>
                </a:stretch>
              </p:blipFill>
              <p:spPr>
                <a:xfrm>
                  <a:off x="10198475" y="4030948"/>
                  <a:ext cx="118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9" name="Freihand 408">
                  <a:extLst>
                    <a:ext uri="{FF2B5EF4-FFF2-40B4-BE49-F238E27FC236}">
                      <a16:creationId xmlns:a16="http://schemas.microsoft.com/office/drawing/2014/main" id="{84F08CC5-496B-9421-47D1-A73895975B09}"/>
                    </a:ext>
                  </a:extLst>
                </p14:cNvPr>
                <p14:cNvContentPartPr/>
                <p14:nvPr/>
              </p14:nvContentPartPr>
              <p14:xfrm>
                <a:off x="10414115" y="3970108"/>
                <a:ext cx="83160" cy="147960"/>
              </p14:xfrm>
            </p:contentPart>
          </mc:Choice>
          <mc:Fallback>
            <p:pic>
              <p:nvPicPr>
                <p:cNvPr id="409" name="Freihand 408">
                  <a:extLst>
                    <a:ext uri="{FF2B5EF4-FFF2-40B4-BE49-F238E27FC236}">
                      <a16:creationId xmlns:a16="http://schemas.microsoft.com/office/drawing/2014/main" id="{84F08CC5-496B-9421-47D1-A73895975B09}"/>
                    </a:ext>
                  </a:extLst>
                </p:cNvPr>
                <p:cNvPicPr/>
                <p:nvPr/>
              </p:nvPicPr>
              <p:blipFill>
                <a:blip r:embed="rId641"/>
                <a:stretch>
                  <a:fillRect/>
                </a:stretch>
              </p:blipFill>
              <p:spPr>
                <a:xfrm>
                  <a:off x="10405115" y="3961468"/>
                  <a:ext cx="100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0" name="Freihand 409">
                  <a:extLst>
                    <a:ext uri="{FF2B5EF4-FFF2-40B4-BE49-F238E27FC236}">
                      <a16:creationId xmlns:a16="http://schemas.microsoft.com/office/drawing/2014/main" id="{AC34E583-C4D0-D778-1967-97A23874D1E1}"/>
                    </a:ext>
                  </a:extLst>
                </p14:cNvPr>
                <p14:cNvContentPartPr/>
                <p14:nvPr/>
              </p14:nvContentPartPr>
              <p14:xfrm>
                <a:off x="10439675" y="3955348"/>
                <a:ext cx="89640" cy="11880"/>
              </p14:xfrm>
            </p:contentPart>
          </mc:Choice>
          <mc:Fallback>
            <p:pic>
              <p:nvPicPr>
                <p:cNvPr id="410" name="Freihand 409">
                  <a:extLst>
                    <a:ext uri="{FF2B5EF4-FFF2-40B4-BE49-F238E27FC236}">
                      <a16:creationId xmlns:a16="http://schemas.microsoft.com/office/drawing/2014/main" id="{AC34E583-C4D0-D778-1967-97A23874D1E1}"/>
                    </a:ext>
                  </a:extLst>
                </p:cNvPr>
                <p:cNvPicPr/>
                <p:nvPr/>
              </p:nvPicPr>
              <p:blipFill>
                <a:blip r:embed="rId643"/>
                <a:stretch>
                  <a:fillRect/>
                </a:stretch>
              </p:blipFill>
              <p:spPr>
                <a:xfrm>
                  <a:off x="10431035" y="3946708"/>
                  <a:ext cx="107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1" name="Freihand 410">
                  <a:extLst>
                    <a:ext uri="{FF2B5EF4-FFF2-40B4-BE49-F238E27FC236}">
                      <a16:creationId xmlns:a16="http://schemas.microsoft.com/office/drawing/2014/main" id="{C0A210F2-1EAD-5FE8-59E8-47276452FE41}"/>
                    </a:ext>
                  </a:extLst>
                </p14:cNvPr>
                <p14:cNvContentPartPr/>
                <p14:nvPr/>
              </p14:nvContentPartPr>
              <p14:xfrm>
                <a:off x="10559555" y="3961468"/>
                <a:ext cx="101880" cy="112320"/>
              </p14:xfrm>
            </p:contentPart>
          </mc:Choice>
          <mc:Fallback>
            <p:pic>
              <p:nvPicPr>
                <p:cNvPr id="411" name="Freihand 410">
                  <a:extLst>
                    <a:ext uri="{FF2B5EF4-FFF2-40B4-BE49-F238E27FC236}">
                      <a16:creationId xmlns:a16="http://schemas.microsoft.com/office/drawing/2014/main" id="{C0A210F2-1EAD-5FE8-59E8-47276452FE41}"/>
                    </a:ext>
                  </a:extLst>
                </p:cNvPr>
                <p:cNvPicPr/>
                <p:nvPr/>
              </p:nvPicPr>
              <p:blipFill>
                <a:blip r:embed="rId645"/>
                <a:stretch>
                  <a:fillRect/>
                </a:stretch>
              </p:blipFill>
              <p:spPr>
                <a:xfrm>
                  <a:off x="10550915" y="3952828"/>
                  <a:ext cx="119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2" name="Freihand 411">
                  <a:extLst>
                    <a:ext uri="{FF2B5EF4-FFF2-40B4-BE49-F238E27FC236}">
                      <a16:creationId xmlns:a16="http://schemas.microsoft.com/office/drawing/2014/main" id="{10F12533-D5CD-520C-ACFB-BE4885DBEA3B}"/>
                    </a:ext>
                  </a:extLst>
                </p14:cNvPr>
                <p14:cNvContentPartPr/>
                <p14:nvPr/>
              </p14:nvContentPartPr>
              <p14:xfrm>
                <a:off x="10704635" y="3954628"/>
                <a:ext cx="111240" cy="124200"/>
              </p14:xfrm>
            </p:contentPart>
          </mc:Choice>
          <mc:Fallback>
            <p:pic>
              <p:nvPicPr>
                <p:cNvPr id="412" name="Freihand 411">
                  <a:extLst>
                    <a:ext uri="{FF2B5EF4-FFF2-40B4-BE49-F238E27FC236}">
                      <a16:creationId xmlns:a16="http://schemas.microsoft.com/office/drawing/2014/main" id="{10F12533-D5CD-520C-ACFB-BE4885DBEA3B}"/>
                    </a:ext>
                  </a:extLst>
                </p:cNvPr>
                <p:cNvPicPr/>
                <p:nvPr/>
              </p:nvPicPr>
              <p:blipFill>
                <a:blip r:embed="rId647"/>
                <a:stretch>
                  <a:fillRect/>
                </a:stretch>
              </p:blipFill>
              <p:spPr>
                <a:xfrm>
                  <a:off x="10695995" y="3945988"/>
                  <a:ext cx="128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13" name="Freihand 412">
                  <a:extLst>
                    <a:ext uri="{FF2B5EF4-FFF2-40B4-BE49-F238E27FC236}">
                      <a16:creationId xmlns:a16="http://schemas.microsoft.com/office/drawing/2014/main" id="{41E0F325-B974-6AB1-23FD-6CAC493E16A0}"/>
                    </a:ext>
                  </a:extLst>
                </p14:cNvPr>
                <p14:cNvContentPartPr/>
                <p14:nvPr/>
              </p14:nvContentPartPr>
              <p14:xfrm>
                <a:off x="10904795" y="4025548"/>
                <a:ext cx="21240" cy="9720"/>
              </p14:xfrm>
            </p:contentPart>
          </mc:Choice>
          <mc:Fallback>
            <p:pic>
              <p:nvPicPr>
                <p:cNvPr id="413" name="Freihand 412">
                  <a:extLst>
                    <a:ext uri="{FF2B5EF4-FFF2-40B4-BE49-F238E27FC236}">
                      <a16:creationId xmlns:a16="http://schemas.microsoft.com/office/drawing/2014/main" id="{41E0F325-B974-6AB1-23FD-6CAC493E16A0}"/>
                    </a:ext>
                  </a:extLst>
                </p:cNvPr>
                <p:cNvPicPr/>
                <p:nvPr/>
              </p:nvPicPr>
              <p:blipFill>
                <a:blip r:embed="rId649"/>
                <a:stretch>
                  <a:fillRect/>
                </a:stretch>
              </p:blipFill>
              <p:spPr>
                <a:xfrm>
                  <a:off x="10895795" y="4016548"/>
                  <a:ext cx="38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14" name="Freihand 413">
                  <a:extLst>
                    <a:ext uri="{FF2B5EF4-FFF2-40B4-BE49-F238E27FC236}">
                      <a16:creationId xmlns:a16="http://schemas.microsoft.com/office/drawing/2014/main" id="{8316CADF-6AC1-DDE0-2FBF-F3247ADE6D17}"/>
                    </a:ext>
                  </a:extLst>
                </p14:cNvPr>
                <p14:cNvContentPartPr/>
                <p14:nvPr/>
              </p14:nvContentPartPr>
              <p14:xfrm>
                <a:off x="11032595" y="3862468"/>
                <a:ext cx="113760" cy="99000"/>
              </p14:xfrm>
            </p:contentPart>
          </mc:Choice>
          <mc:Fallback>
            <p:pic>
              <p:nvPicPr>
                <p:cNvPr id="414" name="Freihand 413">
                  <a:extLst>
                    <a:ext uri="{FF2B5EF4-FFF2-40B4-BE49-F238E27FC236}">
                      <a16:creationId xmlns:a16="http://schemas.microsoft.com/office/drawing/2014/main" id="{8316CADF-6AC1-DDE0-2FBF-F3247ADE6D17}"/>
                    </a:ext>
                  </a:extLst>
                </p:cNvPr>
                <p:cNvPicPr/>
                <p:nvPr/>
              </p:nvPicPr>
              <p:blipFill>
                <a:blip r:embed="rId651"/>
                <a:stretch>
                  <a:fillRect/>
                </a:stretch>
              </p:blipFill>
              <p:spPr>
                <a:xfrm>
                  <a:off x="11023595" y="3853468"/>
                  <a:ext cx="131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5" name="Freihand 414">
                  <a:extLst>
                    <a:ext uri="{FF2B5EF4-FFF2-40B4-BE49-F238E27FC236}">
                      <a16:creationId xmlns:a16="http://schemas.microsoft.com/office/drawing/2014/main" id="{1B8A32C1-C612-8E8D-A9F2-AB2F62EAAC5F}"/>
                    </a:ext>
                  </a:extLst>
                </p14:cNvPr>
                <p14:cNvContentPartPr/>
                <p14:nvPr/>
              </p14:nvContentPartPr>
              <p14:xfrm>
                <a:off x="11048795" y="3778588"/>
                <a:ext cx="118440" cy="23400"/>
              </p14:xfrm>
            </p:contentPart>
          </mc:Choice>
          <mc:Fallback>
            <p:pic>
              <p:nvPicPr>
                <p:cNvPr id="415" name="Freihand 414">
                  <a:extLst>
                    <a:ext uri="{FF2B5EF4-FFF2-40B4-BE49-F238E27FC236}">
                      <a16:creationId xmlns:a16="http://schemas.microsoft.com/office/drawing/2014/main" id="{1B8A32C1-C612-8E8D-A9F2-AB2F62EAAC5F}"/>
                    </a:ext>
                  </a:extLst>
                </p:cNvPr>
                <p:cNvPicPr/>
                <p:nvPr/>
              </p:nvPicPr>
              <p:blipFill>
                <a:blip r:embed="rId653"/>
                <a:stretch>
                  <a:fillRect/>
                </a:stretch>
              </p:blipFill>
              <p:spPr>
                <a:xfrm>
                  <a:off x="11039795" y="3769588"/>
                  <a:ext cx="136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6" name="Freihand 415">
                  <a:extLst>
                    <a:ext uri="{FF2B5EF4-FFF2-40B4-BE49-F238E27FC236}">
                      <a16:creationId xmlns:a16="http://schemas.microsoft.com/office/drawing/2014/main" id="{8D195D7C-D888-C766-1EE2-CE3A12546AF8}"/>
                    </a:ext>
                  </a:extLst>
                </p14:cNvPr>
                <p14:cNvContentPartPr/>
                <p14:nvPr/>
              </p14:nvContentPartPr>
              <p14:xfrm>
                <a:off x="10982915" y="3965788"/>
                <a:ext cx="237240" cy="52200"/>
              </p14:xfrm>
            </p:contentPart>
          </mc:Choice>
          <mc:Fallback>
            <p:pic>
              <p:nvPicPr>
                <p:cNvPr id="416" name="Freihand 415">
                  <a:extLst>
                    <a:ext uri="{FF2B5EF4-FFF2-40B4-BE49-F238E27FC236}">
                      <a16:creationId xmlns:a16="http://schemas.microsoft.com/office/drawing/2014/main" id="{8D195D7C-D888-C766-1EE2-CE3A12546AF8}"/>
                    </a:ext>
                  </a:extLst>
                </p:cNvPr>
                <p:cNvPicPr/>
                <p:nvPr/>
              </p:nvPicPr>
              <p:blipFill>
                <a:blip r:embed="rId655"/>
                <a:stretch>
                  <a:fillRect/>
                </a:stretch>
              </p:blipFill>
              <p:spPr>
                <a:xfrm>
                  <a:off x="10974275" y="3957148"/>
                  <a:ext cx="254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7" name="Freihand 416">
                  <a:extLst>
                    <a:ext uri="{FF2B5EF4-FFF2-40B4-BE49-F238E27FC236}">
                      <a16:creationId xmlns:a16="http://schemas.microsoft.com/office/drawing/2014/main" id="{6DDF6394-DFF8-059D-C5FA-358F27C8DD68}"/>
                    </a:ext>
                  </a:extLst>
                </p14:cNvPr>
                <p14:cNvContentPartPr/>
                <p14:nvPr/>
              </p14:nvContentPartPr>
              <p14:xfrm>
                <a:off x="10944395" y="4037068"/>
                <a:ext cx="105840" cy="112680"/>
              </p14:xfrm>
            </p:contentPart>
          </mc:Choice>
          <mc:Fallback>
            <p:pic>
              <p:nvPicPr>
                <p:cNvPr id="417" name="Freihand 416">
                  <a:extLst>
                    <a:ext uri="{FF2B5EF4-FFF2-40B4-BE49-F238E27FC236}">
                      <a16:creationId xmlns:a16="http://schemas.microsoft.com/office/drawing/2014/main" id="{6DDF6394-DFF8-059D-C5FA-358F27C8DD68}"/>
                    </a:ext>
                  </a:extLst>
                </p:cNvPr>
                <p:cNvPicPr/>
                <p:nvPr/>
              </p:nvPicPr>
              <p:blipFill>
                <a:blip r:embed="rId657"/>
                <a:stretch>
                  <a:fillRect/>
                </a:stretch>
              </p:blipFill>
              <p:spPr>
                <a:xfrm>
                  <a:off x="10935395" y="4028068"/>
                  <a:ext cx="123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8" name="Freihand 417">
                  <a:extLst>
                    <a:ext uri="{FF2B5EF4-FFF2-40B4-BE49-F238E27FC236}">
                      <a16:creationId xmlns:a16="http://schemas.microsoft.com/office/drawing/2014/main" id="{133B4E28-F44E-3CB1-66A6-78DC2C97A58B}"/>
                    </a:ext>
                  </a:extLst>
                </p14:cNvPr>
                <p14:cNvContentPartPr/>
                <p14:nvPr/>
              </p14:nvContentPartPr>
              <p14:xfrm>
                <a:off x="11098475" y="4016548"/>
                <a:ext cx="91080" cy="119520"/>
              </p14:xfrm>
            </p:contentPart>
          </mc:Choice>
          <mc:Fallback>
            <p:pic>
              <p:nvPicPr>
                <p:cNvPr id="418" name="Freihand 417">
                  <a:extLst>
                    <a:ext uri="{FF2B5EF4-FFF2-40B4-BE49-F238E27FC236}">
                      <a16:creationId xmlns:a16="http://schemas.microsoft.com/office/drawing/2014/main" id="{133B4E28-F44E-3CB1-66A6-78DC2C97A58B}"/>
                    </a:ext>
                  </a:extLst>
                </p:cNvPr>
                <p:cNvPicPr/>
                <p:nvPr/>
              </p:nvPicPr>
              <p:blipFill>
                <a:blip r:embed="rId659"/>
                <a:stretch>
                  <a:fillRect/>
                </a:stretch>
              </p:blipFill>
              <p:spPr>
                <a:xfrm>
                  <a:off x="11089475" y="4007908"/>
                  <a:ext cx="108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9" name="Freihand 418">
                  <a:extLst>
                    <a:ext uri="{FF2B5EF4-FFF2-40B4-BE49-F238E27FC236}">
                      <a16:creationId xmlns:a16="http://schemas.microsoft.com/office/drawing/2014/main" id="{6A8EBC54-3BD0-75DD-6974-9266832554C6}"/>
                    </a:ext>
                  </a:extLst>
                </p14:cNvPr>
                <p14:cNvContentPartPr/>
                <p14:nvPr/>
              </p14:nvContentPartPr>
              <p14:xfrm>
                <a:off x="11201435" y="4019788"/>
                <a:ext cx="56880" cy="73080"/>
              </p14:xfrm>
            </p:contentPart>
          </mc:Choice>
          <mc:Fallback>
            <p:pic>
              <p:nvPicPr>
                <p:cNvPr id="419" name="Freihand 418">
                  <a:extLst>
                    <a:ext uri="{FF2B5EF4-FFF2-40B4-BE49-F238E27FC236}">
                      <a16:creationId xmlns:a16="http://schemas.microsoft.com/office/drawing/2014/main" id="{6A8EBC54-3BD0-75DD-6974-9266832554C6}"/>
                    </a:ext>
                  </a:extLst>
                </p:cNvPr>
                <p:cNvPicPr/>
                <p:nvPr/>
              </p:nvPicPr>
              <p:blipFill>
                <a:blip r:embed="rId661"/>
                <a:stretch>
                  <a:fillRect/>
                </a:stretch>
              </p:blipFill>
              <p:spPr>
                <a:xfrm>
                  <a:off x="11192435" y="4010788"/>
                  <a:ext cx="74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0" name="Freihand 419">
                  <a:extLst>
                    <a:ext uri="{FF2B5EF4-FFF2-40B4-BE49-F238E27FC236}">
                      <a16:creationId xmlns:a16="http://schemas.microsoft.com/office/drawing/2014/main" id="{0F03207A-DCA6-1D00-7C77-ECC7ED481036}"/>
                    </a:ext>
                  </a:extLst>
                </p14:cNvPr>
                <p14:cNvContentPartPr/>
                <p14:nvPr/>
              </p14:nvContentPartPr>
              <p14:xfrm>
                <a:off x="11052395" y="4017628"/>
                <a:ext cx="215280" cy="137880"/>
              </p14:xfrm>
            </p:contentPart>
          </mc:Choice>
          <mc:Fallback>
            <p:pic>
              <p:nvPicPr>
                <p:cNvPr id="420" name="Freihand 419">
                  <a:extLst>
                    <a:ext uri="{FF2B5EF4-FFF2-40B4-BE49-F238E27FC236}">
                      <a16:creationId xmlns:a16="http://schemas.microsoft.com/office/drawing/2014/main" id="{0F03207A-DCA6-1D00-7C77-ECC7ED481036}"/>
                    </a:ext>
                  </a:extLst>
                </p:cNvPr>
                <p:cNvPicPr/>
                <p:nvPr/>
              </p:nvPicPr>
              <p:blipFill>
                <a:blip r:embed="rId663"/>
                <a:stretch>
                  <a:fillRect/>
                </a:stretch>
              </p:blipFill>
              <p:spPr>
                <a:xfrm>
                  <a:off x="11043755" y="4008988"/>
                  <a:ext cx="232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1" name="Freihand 420">
                  <a:extLst>
                    <a:ext uri="{FF2B5EF4-FFF2-40B4-BE49-F238E27FC236}">
                      <a16:creationId xmlns:a16="http://schemas.microsoft.com/office/drawing/2014/main" id="{1D71F0DA-5E0F-29E6-C89E-5E9B8F09A910}"/>
                    </a:ext>
                  </a:extLst>
                </p14:cNvPr>
                <p14:cNvContentPartPr/>
                <p14:nvPr/>
              </p14:nvContentPartPr>
              <p14:xfrm>
                <a:off x="10553795" y="3958228"/>
                <a:ext cx="304560" cy="195840"/>
              </p14:xfrm>
            </p:contentPart>
          </mc:Choice>
          <mc:Fallback>
            <p:pic>
              <p:nvPicPr>
                <p:cNvPr id="421" name="Freihand 420">
                  <a:extLst>
                    <a:ext uri="{FF2B5EF4-FFF2-40B4-BE49-F238E27FC236}">
                      <a16:creationId xmlns:a16="http://schemas.microsoft.com/office/drawing/2014/main" id="{1D71F0DA-5E0F-29E6-C89E-5E9B8F09A910}"/>
                    </a:ext>
                  </a:extLst>
                </p:cNvPr>
                <p:cNvPicPr/>
                <p:nvPr/>
              </p:nvPicPr>
              <p:blipFill>
                <a:blip r:embed="rId665"/>
                <a:stretch>
                  <a:fillRect/>
                </a:stretch>
              </p:blipFill>
              <p:spPr>
                <a:xfrm>
                  <a:off x="10544795" y="3949228"/>
                  <a:ext cx="322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2" name="Freihand 421">
                  <a:extLst>
                    <a:ext uri="{FF2B5EF4-FFF2-40B4-BE49-F238E27FC236}">
                      <a16:creationId xmlns:a16="http://schemas.microsoft.com/office/drawing/2014/main" id="{D2CB2277-C3A8-386A-A515-4F26B8968E46}"/>
                    </a:ext>
                  </a:extLst>
                </p14:cNvPr>
                <p14:cNvContentPartPr/>
                <p14:nvPr/>
              </p14:nvContentPartPr>
              <p14:xfrm>
                <a:off x="11342915" y="3891628"/>
                <a:ext cx="196560" cy="67680"/>
              </p14:xfrm>
            </p:contentPart>
          </mc:Choice>
          <mc:Fallback>
            <p:pic>
              <p:nvPicPr>
                <p:cNvPr id="422" name="Freihand 421">
                  <a:extLst>
                    <a:ext uri="{FF2B5EF4-FFF2-40B4-BE49-F238E27FC236}">
                      <a16:creationId xmlns:a16="http://schemas.microsoft.com/office/drawing/2014/main" id="{D2CB2277-C3A8-386A-A515-4F26B8968E46}"/>
                    </a:ext>
                  </a:extLst>
                </p:cNvPr>
                <p:cNvPicPr/>
                <p:nvPr/>
              </p:nvPicPr>
              <p:blipFill>
                <a:blip r:embed="rId667"/>
                <a:stretch>
                  <a:fillRect/>
                </a:stretch>
              </p:blipFill>
              <p:spPr>
                <a:xfrm>
                  <a:off x="11333915" y="3882628"/>
                  <a:ext cx="214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3" name="Freihand 422">
                  <a:extLst>
                    <a:ext uri="{FF2B5EF4-FFF2-40B4-BE49-F238E27FC236}">
                      <a16:creationId xmlns:a16="http://schemas.microsoft.com/office/drawing/2014/main" id="{9EB41514-CB46-1E51-A6DE-CBC24B626E4B}"/>
                    </a:ext>
                  </a:extLst>
                </p14:cNvPr>
                <p14:cNvContentPartPr/>
                <p14:nvPr/>
              </p14:nvContentPartPr>
              <p14:xfrm>
                <a:off x="11376035" y="3758788"/>
                <a:ext cx="325440" cy="235800"/>
              </p14:xfrm>
            </p:contentPart>
          </mc:Choice>
          <mc:Fallback>
            <p:pic>
              <p:nvPicPr>
                <p:cNvPr id="423" name="Freihand 422">
                  <a:extLst>
                    <a:ext uri="{FF2B5EF4-FFF2-40B4-BE49-F238E27FC236}">
                      <a16:creationId xmlns:a16="http://schemas.microsoft.com/office/drawing/2014/main" id="{9EB41514-CB46-1E51-A6DE-CBC24B626E4B}"/>
                    </a:ext>
                  </a:extLst>
                </p:cNvPr>
                <p:cNvPicPr/>
                <p:nvPr/>
              </p:nvPicPr>
              <p:blipFill>
                <a:blip r:embed="rId669"/>
                <a:stretch>
                  <a:fillRect/>
                </a:stretch>
              </p:blipFill>
              <p:spPr>
                <a:xfrm>
                  <a:off x="11367035" y="3749788"/>
                  <a:ext cx="343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4" name="Freihand 423">
                  <a:extLst>
                    <a:ext uri="{FF2B5EF4-FFF2-40B4-BE49-F238E27FC236}">
                      <a16:creationId xmlns:a16="http://schemas.microsoft.com/office/drawing/2014/main" id="{749C4536-4A77-B96C-D362-1B586F331904}"/>
                    </a:ext>
                  </a:extLst>
                </p14:cNvPr>
                <p14:cNvContentPartPr/>
                <p14:nvPr/>
              </p14:nvContentPartPr>
              <p14:xfrm>
                <a:off x="11746115" y="3758068"/>
                <a:ext cx="105840" cy="171360"/>
              </p14:xfrm>
            </p:contentPart>
          </mc:Choice>
          <mc:Fallback>
            <p:pic>
              <p:nvPicPr>
                <p:cNvPr id="424" name="Freihand 423">
                  <a:extLst>
                    <a:ext uri="{FF2B5EF4-FFF2-40B4-BE49-F238E27FC236}">
                      <a16:creationId xmlns:a16="http://schemas.microsoft.com/office/drawing/2014/main" id="{749C4536-4A77-B96C-D362-1B586F331904}"/>
                    </a:ext>
                  </a:extLst>
                </p:cNvPr>
                <p:cNvPicPr/>
                <p:nvPr/>
              </p:nvPicPr>
              <p:blipFill>
                <a:blip r:embed="rId671"/>
                <a:stretch>
                  <a:fillRect/>
                </a:stretch>
              </p:blipFill>
              <p:spPr>
                <a:xfrm>
                  <a:off x="11737475" y="3749068"/>
                  <a:ext cx="123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5" name="Freihand 424">
                  <a:extLst>
                    <a:ext uri="{FF2B5EF4-FFF2-40B4-BE49-F238E27FC236}">
                      <a16:creationId xmlns:a16="http://schemas.microsoft.com/office/drawing/2014/main" id="{25E5CF75-EB6B-9D1F-422E-E7B29F722A00}"/>
                    </a:ext>
                  </a:extLst>
                </p14:cNvPr>
                <p14:cNvContentPartPr/>
                <p14:nvPr/>
              </p14:nvContentPartPr>
              <p14:xfrm>
                <a:off x="11887955" y="3693268"/>
                <a:ext cx="142920" cy="213120"/>
              </p14:xfrm>
            </p:contentPart>
          </mc:Choice>
          <mc:Fallback>
            <p:pic>
              <p:nvPicPr>
                <p:cNvPr id="425" name="Freihand 424">
                  <a:extLst>
                    <a:ext uri="{FF2B5EF4-FFF2-40B4-BE49-F238E27FC236}">
                      <a16:creationId xmlns:a16="http://schemas.microsoft.com/office/drawing/2014/main" id="{25E5CF75-EB6B-9D1F-422E-E7B29F722A00}"/>
                    </a:ext>
                  </a:extLst>
                </p:cNvPr>
                <p:cNvPicPr/>
                <p:nvPr/>
              </p:nvPicPr>
              <p:blipFill>
                <a:blip r:embed="rId673"/>
                <a:stretch>
                  <a:fillRect/>
                </a:stretch>
              </p:blipFill>
              <p:spPr>
                <a:xfrm>
                  <a:off x="11878955" y="3684268"/>
                  <a:ext cx="160560" cy="23076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1894</Words>
  <Application>Microsoft Office PowerPoint</Application>
  <PresentationFormat>Breitbild</PresentationFormat>
  <Paragraphs>332</Paragraphs>
  <Slides>30</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281</cp:revision>
  <cp:lastPrinted>2022-03-02T20:18:27Z</cp:lastPrinted>
  <dcterms:created xsi:type="dcterms:W3CDTF">2022-03-01T20:52:11Z</dcterms:created>
  <dcterms:modified xsi:type="dcterms:W3CDTF">2022-11-29T08:49:49Z</dcterms:modified>
</cp:coreProperties>
</file>