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1372" r:id="rId2"/>
    <p:sldId id="257" r:id="rId3"/>
    <p:sldId id="485" r:id="rId4"/>
    <p:sldId id="486" r:id="rId5"/>
    <p:sldId id="1201" r:id="rId6"/>
    <p:sldId id="310" r:id="rId7"/>
    <p:sldId id="379" r:id="rId8"/>
    <p:sldId id="348" r:id="rId9"/>
    <p:sldId id="327" r:id="rId10"/>
    <p:sldId id="328" r:id="rId11"/>
    <p:sldId id="329" r:id="rId12"/>
    <p:sldId id="330" r:id="rId13"/>
    <p:sldId id="326" r:id="rId14"/>
    <p:sldId id="312" r:id="rId15"/>
    <p:sldId id="389" r:id="rId16"/>
    <p:sldId id="366" r:id="rId17"/>
    <p:sldId id="375" r:id="rId18"/>
    <p:sldId id="368" r:id="rId19"/>
    <p:sldId id="369" r:id="rId20"/>
    <p:sldId id="370" r:id="rId21"/>
    <p:sldId id="376" r:id="rId22"/>
    <p:sldId id="972" r:id="rId23"/>
    <p:sldId id="1370" r:id="rId24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06:54.9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50 135 17428,'-4'13'544,"1"1"1,-3 22-1,-1 7-336,-4 0 116,6-27-230,1-1 0,1 1 0,0-1-1,1 1 1,1 0 0,0 26 0,1-39-76,1 0 0,-1 0 0,1 0 1,-1 0-1,1 0 0,0 0 1,0 0-1,1-1 0,-1 1 0,0 0 1,1 0-1,0-1 0,-1 1 0,1-1 1,0 0-1,1 1 0,-1-1 1,4 3-1,-3-3-6,0-1 0,0 1 0,1-1-1,-1 0 1,1 0 0,-1 0 0,1 0 0,-1 0 0,1-1 0,-1 0 0,1 0 0,0 0 0,-1 0-1,1 0 1,0-1 0,4-1 0,6-1-11,0-2-1,0 0 1,-1-1-1,0 0 1,0-1-1,0-1 1,-1 0-1,0 0 1,13-14-1,97-101-27,-97 96 25,153-185 115,-148 176 11,-20 30 13,-7 12-49,-5 16 48,-38 135 332,4-22-190,31-112-251,1 1 0,1 0-1,0 38 1,3-60-38,0 0 0,0 1 0,0-1 0,0 1 0,1-1 0,-1 0 0,1 1 0,0-1 0,-1 0 0,1 0 0,0 1 0,0-1 0,0 0 0,1 0 0,-1 0 0,0 0 0,4 3 0,-3-4-26,-1 0 0,1 0 1,0 0-1,-1 0 0,1-1 0,0 1 1,0-1-1,0 1 0,-1-1 1,1 0-1,0 1 0,0-1 1,0 0-1,0 0 0,0-1 1,0 1-1,3-1 0,7-2-199,0-2 1,0 1-1,0-2 0,0 1 0,13-10 0,-6 4 88,0 1-260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2:07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 15147,'0'1'-70,"-1"7"-188,1 1 0,0 0 0,1 0 0,0-1 1,4 17-1,-4-22 328,0-1-1,0 0 1,0 1-1,0-1 1,1 1 0,-1-1-1,1 0 1,0 0-1,0 0 1,-1 0 0,1 0-1,0 0 1,1-1-1,-1 1 1,0-1 0,0 1-1,1-1 1,-1 0-1,1 0 1,-1 0 0,1 0-1,-1 0 1,1-1-1,3 1 1,19 3 285,0-2 0,1 0-1,-1-2 1,36-3 0,106-22 574,-106 15-551,107-20 340,165-23 297,-272 47-779,-1 3-1,1 2 0,92 11 1,-89 2 108,90 28 0,-11-2 109,-63-17-256,52 8-334,-127-28 59,1 0 0,-1-1 0,1 0-1,0 0 1,-1 0 0,7-2-1,-10 2 64,0-1 1,0 0-1,0 1 0,0-1 0,0 0 0,0 0 1,0 0-1,0 0 0,-1 0 0,1-1 0,0 1 1,-1 0-1,1-1 0,-1 1 0,1-1 0,-1 0 0,3-2 1,2-14-218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2:15.6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0 291 11498,'1'-1'80,"-1"0"-1,1 0 1,0 0-1,0 0 0,-1 1 1,1-1-1,0 0 1,0 1-1,0-1 0,0 0 1,0 1-1,0-1 1,0 1-1,0-1 0,0 1 1,0 0-1,0 0 1,0-1-1,2 1 0,31-4 335,-17 2-190,44-10 311,85-27 0,58-34 201,-65 23-368,100-21 91,-194 61-404,1 3-1,0 1 0,65 1 0,328 43-6,-39-2-18,-75-38-43,-297 2 8,-21-1 3,-1 1 0,1 0-1,0 1 1,-1-1 0,1 1 0,0 1-1,-1-1 1,1 1 0,-1 0-1,0 1 1,0-1 0,0 1 0,0 1-1,0-1 1,0 1 0,8 7 0,-11-8-124,1-1 0,-1 0 1,1 0-1,-1-1 1,1 1-1,0-1 0,0 0 1,0 0-1,0 0 1,0 0-1,0 0 0,0-1 1,0 0-1,0 0 1,0 0-1,0 0 0,0-1 1,0 0-1,-1 1 0,1-2 1,7-1-1,10-8-383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2:39.1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7 10338,'-9'2'481,"1"-1"0,0-1 0,0 1 0,-11-2 0,12 1 15,1-1 0,-1 2 0,0-1-1,0 1 1,-12 2 0,19-3-478,0 0 1,-1 0-1,1 0 0,0 0 1,0 0-1,0 1 1,-1-1-1,1 0 0,0 0 1,0 0-1,0 0 0,0 0 1,-1 0-1,1 0 0,0 0 1,0 1-1,0-1 1,0 0-1,-1 0 0,1 0 1,0 0-1,0 1 0,0-1 1,0 0-1,0 0 0,0 0 1,0 1-1,0-1 1,0 0-1,-1 0 0,1 0 1,0 1-1,0-1 0,0 0 1,0 0-1,0 0 0,0 1 1,0-1-1,1 0 0,-1 0 1,0 0-1,0 1 1,0-1-1,0 0 0,0 0 1,0 0-1,0 1 0,0-1 1,0 0-1,0 0 0,1 0 1,-1 0-1,0 1 1,0-1-1,0 0 0,0 0 1,1 0-1,-1 0 0,0 0 1,0 0-1,0 1 0,1-1 1,-1 0-1,14 8 255,0-4-246,0 0-1,0 0 0,0-1 0,25 1 0,60-2 29,-68-2-51,368-13 14,-108 2 0,374-14 446,-637 24-392,8-1 101,-1 1-1,1 2 0,-1 1 0,60 12 0,-76-6-101,-19-8-69,0 0-1,0 0 0,0 0 0,0 0 0,0 0 1,0 0-1,1 0 0,-1 0 0,0 0 1,0 0-1,0 0 0,0 0 0,0 0 0,0 0 1,0 0-1,0 1 0,0-1 0,0 0 1,0 0-1,0 0 0,0 0 0,1 0 0,-1 0 1,0 0-1,0 0 0,0 0 0,0 1 1,0-1-1,0 0 0,0 0 0,0 0 0,0 0 1,0 0-1,0 0 0,0 0 0,0 1 1,0-1-1,0 0 0,-1 0 0,1 0 0,0 0 1,0 0-1,0 0 0,0 0 0,0 0 1,0 0-1,0 1 0,0-1 0,0 0 0,0 0 1,0 0-1,0 0 0,0 0 0,-1 0 1,1 0-1,0 0 0,0 0 0,0 0 0,0 0 1,0 0-1,0 0 0,0 0 0,-1 0 1,-2 1 7,-1 0 0,0-1 1,0 1-1,0-1 0,0 0 1,-6-1-1,-354-22 77,-1 29-123,41 30 37,-149 8 47,417-44-103,-1-2 0,-102-18 0,157 19 51,-61-6-124,59 6 116,0 1 0,0 0 1,-1 0-1,1 0 0,0 1 0,0 0 1,0 0-1,-1 0 0,1 0 0,0 0 0,0 1 1,-3 2-1,7-4 11,0 0-1,0 0 1,0 0-1,1 0 1,-1 0-1,0 0 1,0 0 0,0 0-1,1 0 1,-1 0-1,0 0 1,0 0-1,0 0 1,0 1 0,1-1-1,-1 0 1,0 0-1,0 0 1,0 0-1,0 0 1,0 1 0,1-1-1,-1 0 1,0 0-1,0 0 1,0 0-1,0 1 1,0-1 0,0 0-1,0 0 1,0 0-1,0 1 1,0-1-1,0 0 1,0 0 0,0 0-1,0 1 1,0-1-1,0 0 1,0 0-1,0 0 1,0 1 0,0-1-1,0 0 1,0 0-1,0 0 1,0 0-1,0 1 1,-1-1 0,1 0-1,0 0 1,0 0-1,0 0 1,0 1-1,0-1 1,0 0-1,-1 0 1,1 0 0,0 0-1,0 0 1,0 0-1,-1 0 1,1 0-1,0 1 1,0-1 0,0 0-1,0 0 1,-1 0-1,1 0 1,15 2-72,33-3-45,47-7 1,-31 2 23,195-16-830,146-10-851,-291 26 1326,-11 2-108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2:55.2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27 164 12723,'-21'12'1343,"15"-13"-846,11-11-22,0 5-428,0 0-1,1 0 1,0 0 0,0 0 0,0 1-1,1 0 1,0 0 0,0 1 0,0 0-1,1 0 1,0 1 0,0-1-1,0 2 1,0-1 0,1 1 0,-1 1-1,1 0 1,0 0 0,-1 0 0,1 1-1,16 0 1,426-32 117,-201 11-263,296 11 1,-287 14 48,250 5 28,-2 29-89,-397-24 65,656 75-108,3-35-45,-541-52-201,270-35 0,-390 23 272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2:58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201 46 11506,'-22'4'621,"0"0"0,-31 0-1,45-4-288,-1 0-1,1-1 0,0 0 1,0 0-1,0-1 1,-1 0-1,2 0 0,-1-1 1,-14-6-1,22 9-288,0 0 0,-1 0-1,1 0 1,-1 0-1,1-1 1,-1 1 0,1 0-1,0 0 1,-1 0 0,1-1-1,0 1 1,-1 0 0,1 0-1,0-1 1,-1 1-1,1 0 1,0-1 0,0 1-1,-1-1 1,1 1 0,0 0-1,0-1 1,0 1 0,-1 0-1,1-1 1,0 1 0,0-1-1,0 1 1,0-1-1,0 1 1,0 0 0,0-2-1,13-5 612,22 2-278,49 5-363,115 15 1,-77-4-171,405 2-376,-192-10 517,-147 3 44,190 4 18,1-31-7,-261 5-34,199-18 24,-308 34-30,1 0 1,-1 0 0,1 1 0,-1 0-1,1 0 1,-1 1 0,0 1-1,13 4 1,-20-6-4,1 0-1,-1 1 1,0-1-1,0 0 0,0 1 1,0 0-1,0-1 1,0 1-1,0 0 1,0 0-1,-1 0 1,1 0-1,-1 0 1,1 1-1,-1-1 1,0 0-1,0 1 0,0-1 1,0 1-1,-1-1 1,1 1-1,-1-1 1,1 1-1,-1-1 1,0 1-1,0 0 1,0-1-1,0 1 1,0-1-1,-1 1 0,1 0 1,-1-1-1,0 1 1,-1 2-1,-1 3-117,0 1 0,-1-1 0,0 0 1,-1 0-1,0-1 0,-11 14 0,2-10-24,14-11 134,-1 0 0,0 0-1,1 0 1,-1 0 0,0 0-1,1 0 1,-1 0-1,0 0 1,1-1 0,-1 1-1,1 0 1,-1-1 0,0 1-1,1 0 1,-1-1-1,1 1 1,-2-1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3:36.2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28 12467,'-10'-5'1046,"8"9"-371,2-3-654,1 0 0,-1 0 1,1 0-1,-1-1 1,1 1-1,-1 0 0,1 0 1,0 0-1,-1-1 0,1 1 1,0 0-1,-1-1 1,1 1-1,0 0 0,0-1 1,0 1-1,0-1 0,1 1 1,4 1 48,0-1 0,1 0 0,-1 0 0,0 0 0,1-1 0,-1 0 1,1 0-1,-1-1 0,0 1 0,1-1 0,-1-1 0,0 1 0,0-1 0,0-1 1,9-3-1,-8 3-11,0 0 0,0 1 0,0 0 0,1 0 0,-1 0 0,1 1 0,0 0 0,-1 1 0,1-1 0,13 3 0,42 10-8,76 4 1,609 11-59,-390 8 14,-8-1 10,673-48-171,-369-8 142,37-4 54,19-30-73,190 35-1,-403 21-110,-88-1 55,9 24 72,-1 24 13,-29-3-39,430 16-153,-367-31 163,-7-10-315,583-49 0,-830 15 245,582-33-31,-360 37 146,129-5-12,-459 12-11,82-4-44,198 17 1,-270 3 48,-53-5 0,-1-2 0,54-1 0,238-34-178,-65 3 27,-222 24 37,26-3-371,-1 3 1,120 11 0,-160-2 257,-1 2-50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02.1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 40 11378,'2'-9'496,"-2"6"-364,1 1 1,-1-1-1,0 0 1,0 0-1,1 1 1,-2-1-1,1 0 1,0 0-1,-1-3 1,-10 22 790,-4 31-765,3 1 1,-7 51-1,6-27-121,-11 44-25,-30 159 36,22 1-19,31-261-30,0-2-9,1 2-1,2 25 1,-2-40 9,0 1 0,0-1-1,0 1 1,0-1 0,0 0 0,0 1 0,0-1-1,0 0 1,0 1 0,0-1 0,0 1-1,0-1 1,0 0 0,1 1 0,-1-1-1,0 0 1,0 1 0,0-1 0,1 0 0,-1 1-1,0-1 1,0 0 0,1 0 0,-1 1-1,0-1 1,0 0 0,1 0 0,-1 1-1,0-1 1,1 0 0,-1 0 0,1 0 0,-1 0-1,0 0 1,1 1 0,-1-1 0,1 0-1,0-1-1,0 1 0,0-1 0,-1 1 0,1-1 0,0 0 0,0 1 0,0-1 0,-1 0 0,1 0 0,0 0 0,-1 1-1,1-1 1,-1 0 0,1 0 0,0-1 0,14-30-76,-2-1-1,15-51 1,-14 39 9,124-476-1157,-134 509 1043,-4 22 58,-5 29 7,-38 195 62,6-42 150,3 79-9,34-204-72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09.3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0 387 12827,'0'0'19,"0"1"0,0-1 0,0 0 0,0 1 0,0-1 0,0 0 0,0 0 0,1 1 1,-1-1-1,0 0 0,0 1 0,0-1 0,0 0 0,0 0 0,1 1 0,-1-1 0,0 0 0,0 0 0,0 1 0,1-1 1,-1 0-1,0 0 0,0 0 0,1 1 0,-1-1 0,0 0 0,1 0 0,-1 0 0,0 0 0,0 0 0,1 0 1,-1 0-1,0 1 0,1-1 0,-1 0 0,0 0 0,1 0 0,-1 0 0,0 0 0,1 0 0,-1-1 0,0 1 0,1 0 1,20-6-66,-6 1 80,279 1 247,-159 6-63,667-5 76,209-21-287,-332 5-2,277-18-94,-1-23-344,362-17-278,31 27-137,-562 22 556,1409-4 128,-731 4 353,-1412 26-151,452-19 520,-1 34-205,-409-5-343,-17 3-54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10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0 506 12651,'64'10'554,"111"1"-1,65-15-653,-207 3 157,901-79-7,-664 50-49,1487-110-341,-804 72 233,490-38 105,0 34-35,423 47-102,-3 83 81,-374 61 66,289 15 22,-900-98-28,761 38-266,-822-20-113,729 35 433,-1-96 832,-1252-16-759,-170 12-49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12.7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 15483,'0'0'51,"1"-1"0,-1 1 0,0-1 0,0 0 0,0 1 0,1-1-1,-1 1 1,0-1 0,0 1 0,1-1 0,-1 1 0,0-1 0,1 1 0,-1 0-1,1-1 1,-1 1 0,1 0 0,-1-1 0,1 1 0,-1 0 0,1-1 0,-1 1-1,1 0 1,-1 0 0,1 0 0,-1-1 0,1 1 0,0 0 0,19 0-49,-17 0 121,198 19 279,73 6-919,212-4 173,389 36 10,-725-34 319,161 46-1,140 64 110,-357-104-70,107 30 5,3-10 0,244 28 0,-265-57-45,245 38-81,-363-45 89,0 4 0,-1 2 0,-1 3 0,89 44-1,48 50 93,-31-16 14,-139-84-81,0-2 0,1-1 0,1-2 1,0-1-1,1-1 0,0-2 0,0-1 0,48 2 1,34-8-18,-71-1-28,-1 1 1,1 3-1,44 8 0,-73-7-205,0 0 1,0 2 0,-1 0-1,22 13 1,8 3-767,-14-13 643,2-7-93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10:21.3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16884,'13'45'3351,"-5"-20"-3283,2-1 0,0 0 0,15 25 0,-9-23-123,1 0 1,1-1-1,2-1 0,0 0 1,1-2-1,2 0 0,0-2 1,1 0-1,1-2 0,0 0 1,32 15-1,-39-25-288,-12-6 136,0 0 1,-1 1 0,1 0 0,-1 0-1,0 1 1,6 4 0,-10-4-221,-7-2-126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13.5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1084 15843,'0'-15'1721,"10"-6"-1209,17-25-184,12-11 1080,25-16-872,11-13-120,14-23-136,4-7-55,0-2-121,-3 5-104,-12 21-385,-12 10-247,-30 17 1497,-13 12-905,-18 28-32,-6 12-9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13.8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343 1 16323,'-168'327'2246,"137"-256"-2157,-9 19 123,-49 163-1,85-237-172,0-1-1,2 1 0,0 0 0,0 31 0,2-45-30,0 0-1,0 1 1,0-1-1,0 0 1,1 0 0,-1 0-1,1 0 1,-1 0-1,1 0 1,0 0 0,0 0-1,0 0 1,0-1-1,0 1 1,1 0 0,-1-1-1,0 1 1,1 0-1,-1-1 1,1 0-1,-1 1 1,1-1 0,0 0-1,0 0 1,0 0-1,-1 0 1,1 0 0,0 0-1,0 0 1,0-1-1,0 1 1,4 0 0,2-1 33,0 0 1,1 0 0,-1-1-1,0 0 1,0 0 0,0-1 0,11-3-1,30-11 197,82-39 1,45-37-410,22-36 283,-111 66-166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14.9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72 16059,'0'-4'122,"-1"0"0,0 0 0,0 0-1,-1 1 1,1-1 0,-1 0 0,1 0-1,-1 1 1,-1-1 0,1 1-1,0 0 1,-1-1 0,1 1 0,-1 0-1,-6-4 1,7 6-84,0-1 0,0 1-1,0 0 1,0 0 0,0 0-1,0 1 1,0-1 0,0 0 0,0 1-1,-1-1 1,1 1 0,0 0 0,-1 0-1,1 0 1,0 0 0,0 0-1,-1 0 1,1 1 0,0-1 0,0 1-1,-1-1 1,1 1 0,0 0-1,0 0 1,0 0 0,0 0 0,0 0-1,0 1 1,-2 2 0,-4 3 17,1 0-1,0 0 1,0 1 0,1 0 0,0 0-1,1 1 1,0 0 0,-6 12 0,2 1 95,0 0 0,-8 35 0,14-44-47,0 1 0,1 0 1,1 0-1,0 24 1,1-35-72,0 1 0,1 0 0,-1 0 0,1 0 0,0-1 0,1 1 0,-1 0 0,1-1 0,2 7 0,-2-9-16,-1 1 0,0 0 0,1-1 0,-1 1 1,1-1-1,0 1 0,-1-1 0,1 0 0,0 1 0,0-1 1,0 0-1,0 0 0,0-1 0,0 1 0,0 0 0,0-1 1,0 1-1,4 0 0,2-1 8,1 0 0,0-1 0,0 0 0,-1 0 0,1-1-1,-1 0 1,1 0 0,-1-1 0,0 0 0,0-1 0,0 0 0,0 0 0,-1 0 0,13-10 0,4-5 85,-1 0 0,39-43 1,-60 59-96,61-69 277,-54 61-198,-1 0-1,0-1 0,-1 0 0,8-18 1,-40 81 305,11-8-387,2 0 0,2 1 1,2 0-1,2 1 0,0 67 0,6-107-14,0 9-7,0 0 0,4 24-1,-3-36 10,-1 1-1,1 0 0,-1-1 1,1 1-1,0-1 1,0 1-1,0-1 1,0 1-1,1-1 0,-1 1 1,1-1-1,-1 0 1,1 0-1,0 0 1,0 0-1,0 0 1,0 0-1,0-1 0,0 1 1,3 1-1,-3-3 2,0 1-1,0-1 1,0 1 0,0-1-1,0 0 1,0 0-1,0 0 1,0 0 0,0 0-1,-1 0 1,1 0-1,0-1 1,0 1 0,0-1-1,0 1 1,0-1-1,0 0 1,-1 0 0,1 1-1,0-2 1,0 1-1,-1 0 1,1 0 0,-1 0-1,1-1 1,1-2-1,4-3 0,0-1 0,-1 0 0,0-1 0,4-9 0,14-26 21,-3-1 0,-2 0 0,-2-2 0,-1 0 0,-3-1 0,12-84 0,-26 144-41,2-1 0,0 1 0,0 0 0,1-1 0,4 15 0,-4-21 23,-1 1 0,2 0 0,-1-1 0,1 1-1,0-1 1,0 0 0,5 7 0,-6-10 7,0 0-1,0 0 1,0 0-1,0 0 1,0-1-1,1 1 1,-1-1-1,0 1 1,1-1 0,-1 0-1,1 1 1,0-1-1,0-1 1,-1 1-1,1 0 1,0-1-1,3 1 1,3-1 28,1-1 1,-1 0-1,0 0 1,0-1-1,1 0 1,-1-1-1,0 0 1,-1 0-1,1-1 1,0 0-1,-1 0 1,0-1-1,14-11 1,0-2 76,0-1 0,-1-1-1,22-27 1,22-40 73,-71 174-275,6-79 91,0 0 1,0-1-1,1 1 1,0-1-1,0 0 1,5 13 0,-6-19 0,1 1 1,-1-1 0,1 1 0,-1-1-1,1 0 1,0 0 0,0 1 0,0-1 0,0 0-1,0 0 1,0 0 0,0 0 0,0 0-1,0 0 1,1 0 0,-1 0 0,0 0 0,1-1-1,-1 1 1,1 0 0,-1-1 0,0 1 0,1-1-1,-1 0 1,1 1 0,-1-1 0,1 0-1,-1 0 1,1 0 0,-1 0 0,1 0 0,0-1-1,-1 1 1,1 0 0,-1-1 0,0 1 0,1-1-1,-1 1 1,3-2 0,3-1 11,-1-1 0,0 0 0,0 0 0,0 0 0,0 0 0,-1-1 0,1 0 1,-1 0-1,-1-1 0,1 1 0,6-12 0,3-6-897,19-43 0,-28 54 185,0 20-3193,-2 9 3128,-2-16 485,0 6-24,-1-5 236,0 0 0,0 0 0,0 0-1,0-1 1,1 1 0,-1 0 0,1 0 0,-1 0-1,1 0 1,0-1 0,0 1 0,0 0-1,0-1 1,0 1 0,0 0 0,0-1 0,0 1-1,1-1 1,-1 0 0,2 2 0,7-2-194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15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15 16123,'4'-15'1689,"-6"31"-54,-2 17-364,2 5-810,3-1 1,1 1-1,7 40 0,30 112-86,-1-11-93,-32-153-172,-3-12 543,-11-29-80,0-2-320,6 11-265,0 1-1,0-1 1,-1 1-1,1 0 0,-2 0 1,1 0-1,0 1 1,-8-9-1,4 14-5364,-6-15 4057,3 5 661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15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20 144 16051,'-10'3'1729,"3"0"-1025,4-2-280,10-1 912,8-1-303,16-5-313,9-3-128,9-4-480,1-2-264,3-4-608,0-1-241,-8-6 785,-1 5-232,-14 1-176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16.2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1 150 13083,'2'2'221,"1"0"0,0 0 0,0 0 1,0 0-1,1 0 0,-1-1 0,0 1 0,1-1 1,-1 0-1,1 0 0,-1 0 0,1 0 1,0-1-1,-1 1 0,6-1 0,-2-1 42,-1 1 0,0-1 0,0-1 0,0 1 0,0-1 0,0 0 0,0 0 0,8-6 0,-4 3-12,-1-1 0,0 0 1,0-1-1,0 0 0,-1 0 0,0-1 0,-1 0 0,0-1 0,12-17 1,-18 24-226,0 0 1,0 0-1,0 0 1,0 0-1,0 0 1,-1 0-1,1 0 1,0 0-1,-1 0 1,0 0 0,0 0-1,1 0 1,-1 0-1,0-1 1,-1 1-1,1 0 1,0 0-1,-1 0 1,1 0-1,-1 0 1,0-2-1,0 2-17,0 1-1,0 0 0,0 0 0,0 0 0,0 0 0,-1 0 0,1 0 1,0 0-1,0 0 0,-1 1 0,1-1 0,-1 0 0,1 1 0,0-1 1,-1 1-1,1 0 0,-1-1 0,1 1 0,-1 0 0,1 0 0,-1 0 1,1 0-1,-1 0 0,0 0 0,1 0 0,-1 1 0,1-1 0,0 0 1,-3 2-1,-3 0 6,-1 1 0,1 0 0,0 1 0,0 0 1,0 0-1,1 1 0,-1-1 0,1 1 0,0 1 0,0-1 0,1 1 1,0 0-1,0 0 0,0 1 0,1-1 0,0 1 0,-5 10 0,4-7 17,0 1-1,1-1 0,0 1 0,1 0 1,0 1-1,1-1 0,0 0 0,1 1 1,0-1-1,1 1 0,1 15 0,0-20-6,1-1 0,0 1 0,0-1 0,0 0 0,1 1 0,-1-1-1,2-1 1,-1 1 0,1 0 0,-1-1 0,2 1 0,-1-1 0,0-1 0,1 1 0,0 0-1,0-1 1,1 0 0,-1 0 0,1-1 0,0 0 0,0 1 0,12 3 0,-8-3-55,1-1 0,0 0 1,0 0-1,1-2 0,-1 1 1,0-1-1,1-1 0,-1 0 1,0 0-1,1-1 0,-1-1 1,19-4-1,-26 5-111,0-1 0,0 1 0,0-1 0,-1 1 0,1-1 0,-1 0 0,1-1 0,-1 1 0,0-1 0,0 1 0,4-5 0,-5 5 38,-1 0 0,1 0 0,-1-1 0,0 1 0,0-1 0,0 1 0,0-1 0,0 1 0,0-1 0,0 1 0,-1-1 0,0 0 0,1 1-1,-1-1 1,0 0 0,0 1 0,-1-1 0,0-4 0,0 1-12,0 1-1,-1-1 1,0 0-1,-1 1 1,-2-7-1,-22-30-828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16.6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32 18444,'-14'-12'1640,"7"7"-1352,5-1-384,11 2 760,1 1-127,3 1-185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17.2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0 100 15811,'4'8'244,"0"0"-1,0 1 0,-1 0 0,0 0 0,0 0 1,1 15-1,4 61 72,-5-35 171,11 88 548,45 195 0,-57-327-982,-1 2 78,1-1 1,0 0-1,1 0 0,0 0 0,5 10 1,-1-10 370,-3-13-40,-4-19 142,-8-27-141,-2 0 0,-2 1 0,-20-55 0,30 102-457,-36-108-100,38 112 93,0 0 0,0 0 1,0 0-1,0 0 0,0 0 0,0 0 0,0 0 1,0 0-1,0 0 0,0 0 0,0 0 0,1 1 1,-1-1-1,0 0 0,0 0 0,0 0 0,0 0 1,0 0-1,0 0 0,0 0 0,0 0 0,0 0 1,0 0-1,0 0 0,0 0 0,1 0 0,-1 0 1,0 0-1,0-1 0,0 1 0,0 0 0,0 0 1,0 0-1,0 0 0,0 0 0,0 0 0,0 0 1,0 0-1,0 0 0,0 0 0,0 0 0,0 0 1,1 0-1,-1 0 0,0 0 0,0 0 0,0 0 1,0 0-1,0-1 0,0 1 0,0 0 0,0 0 1,0 0-1,0 0 0,0 0 0,0 0 0,0 0 1,0 0-1,0 0 0,0 0 0,0 0 1,0 0-1,0-1 0,0 1 0,0 0 0,0 0 1,0 0-1,0 0 0,-1 0 0,10 6-48,9 8-5,-10-7 32,0-1 0,0 0-1,0-1 1,1 1 0,0-2-1,0 1 1,0-1 0,1-1-1,9 3 1,-12-4 18,0-1 0,1 0-1,-1 0 1,0-1 0,0 0-1,1 0 1,-1 0 0,0-1 0,0 0-1,0-1 1,0 1 0,0-2 0,10-3-1,-4-1 7,-1 0-1,0-1 1,0 0-1,-1-1 0,0 0 1,-1 0-1,0-1 1,0-1-1,-1 0 0,-1 0 1,0-1-1,0 0 0,-1 0 1,9-21-1,-8 13 11,-1-1-1,0 0 1,-1 0 0,-2-1-1,0 1 1,-1-1 0,-1 0-1,-2-39 1,0 52-15,-1 0 0,-1 1 1,0-1-1,0 1 0,0 0 1,-5-11-1,6 17-1,0 1 1,1-1-1,-1 0 0,0 1 0,0-1 1,0 0-1,0 1 0,0-1 0,0 1 1,-1 0-1,1-1 0,0 1 0,-1 0 1,1 0-1,-1 0 0,1 0 0,-1 0 1,0 0-1,1 0 0,-1 0 0,0 1 1,0-1-1,1 1 0,-1-1 0,0 1 1,0 0-1,0 0 0,0 0 0,0 0 1,1 0-1,-1 0 0,0 0 0,0 0 1,-3 2-1,2-1-2,1 0 1,0 0-1,-1 1 1,1-1-1,0 1 0,0 0 1,0 0-1,0-1 1,0 1-1,0 0 1,0 1-1,1-1 0,-1 0 1,1 0-1,0 1 1,-1-1-1,0 4 1,-2 6-18,0 0 1,-3 19-1,5-23 14,-4 22 6,2 1 0,0-1 0,2 1 0,3 37 0,-1-57 14,1 1 0,0 0 0,1-1-1,1 1 1,0-1 0,0 0 0,1 0 0,0 0 0,1 0 0,1-1 0,0 1-1,0-1 1,0-1 0,11 12 0,-9-14-13,0-1 1,1 0-1,0 0 0,0-1 0,0 0 0,1-1 1,0 0-1,14 4 0,-15-5-15,0-1 1,-1 1-1,1 1 1,-1-1-1,0 1 1,0 1-1,-1 0 1,1 0-1,-1 0 0,0 1 1,0 0-1,7 9 1,-9-7-2,0 0 0,-1 0 0,0 1 1,-1 0-1,1 0 0,2 16 0,13 29-577,-19-54 554,0 1 1,0 0 0,0-1 0,1 1 0,-1 0 0,0-1 0,1 1 0,-1 0 0,0-1 0,1 1 0,-1-1 0,1 1 0,-1-1 0,1 1 0,-1-1-1,1 1 1,0-1 0,-1 0 0,1 1 0,-1-1 0,1 0 0,0 1 0,-1-1 0,2 0 0,-1 0 10,-1 0 0,1 0 1,0-1-1,-1 1 0,1 0 1,0-1-1,-1 1 0,1-1 1,-1 1-1,1-1 0,-1 1 0,1-1 1,-1 1-1,1-1 0,-1 0 1,0 1-1,1-1 0,-1 1 1,1-2-1,1-4-70,0 0 1,0 0-1,0-1 1,1-8-1,3-31-387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17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0 214 15347,'2'1'145,"0"0"-1,-1 0 1,1 0-1,0 0 0,-1-1 1,1 1-1,0 0 1,0-1-1,0 0 0,-1 1 1,1-1-1,0 0 1,0 0-1,0 0 1,0 0-1,0 0 0,0 0 1,-1-1-1,5 0 1,-2-1 79,0 1-1,0-1 1,-1 0 0,1-1 0,0 1 0,-1 0 0,1-1 0,4-4 0,1-3 249,-1 0 0,1 0 0,-2-1 1,13-22-1,-16 25-347,0 0 1,0-1-1,-1 1 0,-1-1 1,3-13-1,-4 20-115,-1 0 0,1 0 0,-1 0 0,0 0-1,0 0 1,0 0 0,0 0 0,0 0 0,0 0 0,-1 0 0,1 0 0,-1 0 0,1 0 0,-1 0 0,0 0 0,0 0-1,0 0 1,0 0 0,0 1 0,0-1 0,0 0 0,-1 1 0,1-1 0,-1 1 0,1-1 0,-1 1 0,1-1 0,-1 1 0,-2-1-1,2 1-8,0 1 0,0-1 0,0 1 0,0 0-1,0-1 1,0 1 0,0 0 0,0 0 0,0 0 0,0 0-1,0 1 1,0-1 0,0 1 0,0-1 0,0 1-1,0 0 1,0-1 0,0 1 0,0 0 0,0 0-1,1 1 1,-1-1 0,0 0 0,1 0 0,-2 3-1,-3 1-1,0 1 0,1 0 0,0 1-1,0-1 1,-5 10 0,4-4 7,0 0 1,0 1 0,1 0-1,1 1 1,1-1 0,-1 1-1,-1 24 1,4-29-69,0 0 0,1-1 0,1 1 1,-1 0-1,1-1 0,1 1 0,-1 0 0,1-1 0,1 0 0,0 1 0,0-1 1,1 0-1,7 12 0,-7-15-58,0-1 0,0 0 0,0 0 0,1 0 0,-1 0 0,1-1 0,0 0 0,0 0 0,1 0 0,-1 0 0,1-1 0,-1 0 0,1 0 0,0-1 0,-1 1 0,1-1 0,0 0 0,0-1 0,0 0 0,0 1 0,0-2 0,0 1 0,0-1 0,0 0 0,9-3 0,35-11-644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18.2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153 298 16323,'-3'0'134,"0"-1"-1,0 2 1,0-1-1,0 0 1,0 1-1,0-1 1,0 1-1,0 0 0,0 0 1,0 0-1,1 0 1,-1 1-1,0-1 1,1 1-1,-1-1 1,1 1-1,-4 3 0,-3 3 219,-1 1-1,-13 17 0,17-19-221,0 1 0,0-1 0,1 1 1,0 1-1,1-1 0,-1 1 0,2 0 0,-1 0 0,1 0 1,1 0-1,-1 0 0,2 1 0,-1-1 0,1 1 1,1-1-1,0 1 0,1 15 0,0-23-118,-1 1 0,1-1 0,-1 0-1,1 1 1,0-1 0,0 0 0,0 0 0,0 0 0,1 0-1,-1 0 1,0 0 0,1 0 0,2 3 0,-3-4 0,1-1 1,-1 1 0,0 0-1,1 0 1,-1-1 0,0 1-1,1 0 1,-1-1 0,1 0-1,-1 1 1,1-1 0,-1 0-1,1 0 1,-1 1-1,1-1 1,2-1 0,0 0 14,-1 1-1,1-1 1,-1-1 0,1 1 0,-1-1 0,0 1 0,0-1 0,0 0 0,1 0-1,-2 0 1,1 0 0,0-1 0,0 1 0,-1-1 0,1 0 0,2-4 0,10-17 142,-1-1 0,-1 0 0,13-36 0,-12 26-85,20-35 0,-32 68-86,-1-1-1,1 1 1,0 0 0,0-1 0,-1 1-1,1 0 1,1 0 0,-1 0 0,0 0 0,0 1-1,1-1 1,-1 1 0,1-1 0,0 1 0,-1 0-1,1 0 1,4-1 0,-2 1-18,0 0 0,0 1 0,0 0 0,-1 0 0,1 0 0,0 1 0,0-1 0,0 1 0,8 3 0,0 1-46,-1 0 0,0 1 0,0 0 0,-1 0 0,1 2 1,-2-1-1,12 10 0,-18-13 56,0 0 0,0 0 0,0 1 1,0-1-1,-1 1 0,0 0 0,0 0 0,0 0 1,0 0-1,-1 0 0,0 1 0,0-1 0,1 7 1,10-91 609,-9 46-506,4-29 2,-8 61-94,1-1-1,-1 1 1,1 0-1,-1 0 1,1 0-1,0 0 1,-1 0-1,1 0 1,0 0-1,0 0 1,-1 1 0,1-1-1,0 0 1,0 0-1,0 1 1,0-1-1,0 0 1,0 1-1,0-1 1,0 1-1,0-1 1,1 1-1,-1 0 1,0-1-1,0 1 1,0 0-1,0 0 1,2 0-1,38 2-15,-28 0 7,-2-1 10,11 2-11,1-1 0,0-2 0,0 0 0,27-4 0,-45 3 28,1 0 0,-1 0 0,1 0-1,-1-1 1,0 0 0,0 0-1,0 0 1,0-1 0,0 0-1,-1 0 1,1 0 0,-1 0-1,1-1 1,-1 0 0,0 1-1,-1-2 1,1 1 0,-1 0-1,0-1 1,0 1 0,0-1-1,4-10 1,-4 5 44,0-1-1,0 1 0,-1-1 1,1-12-1,-2 19-45,-1 1 0,0-1 0,0 0 0,0 1 0,0-1 0,0 0 0,-1 1 0,0-1 0,0 0 0,0 1 0,0-1 1,0 1-1,-1 0 0,1-1 0,-4-4 0,4 7-18,1 1 1,-1-1 0,1 1 0,-1-1-1,0 1 1,1-1 0,-1 1 0,0-1-1,0 1 1,1-1 0,-1 1 0,0 0-1,0-1 1,0 1 0,1 0 0,-1 0-1,0 0 1,0-1 0,0 1 0,0 0-1,1 0 1,-1 0 0,0 0 0,0 1-1,-1-1 1,0 1-3,0 0 1,1 0-1,-1 0 1,1 0-1,-1 0 1,0 0-1,1 0 1,0 0-1,-1 1 0,1-1 1,-1 2-1,-4 5-8,2 0-1,-1-1 1,-6 16-1,8-15 13,0-1 0,1 1 0,0 0 0,0-1-1,0 1 1,1 0 0,0 0 0,1 1 0,0-1 0,0 0 0,3 15-1,-2-18-42,0 0 0,1-1 0,0 1 1,-1-1-1,2 1 0,-1-1 0,0 0 0,1 0 0,0 0 0,0 0 0,0-1 0,0 1 0,1-1 0,0 0 0,-1 1 0,1-2 0,0 1 0,0 0 0,1-1 0,-1 0 0,7 2 0,-3-1-115,2 0-1,-1-1 1,0 0 0,0-1-1,1 0 1,-1 0-1,1-1 1,9-1-1,11-4-260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10:21.7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7 473 16492,'-6'0'1528,"15"-7"-888,8-9-208,20-12 680,13-9-151,13-11-233,6-2-96,6-4-368,-4 2-264,-5 3-872,-7 1 840,-15 5-208,-9 2-96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19.0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 14563,'-1'2'134,"0"0"-1,0 0 1,1 0-1,-1 0 1,0 0 0,1 1-1,0-1 1,0 0-1,0 0 1,0 0 0,0 1-1,0-1 1,0 0-1,1 0 1,0 3 0,0 0 110,23 128 2335,-7-51-1823,62 322 1158,-74-384-1856,-2-2 80,1 0-1,8 19 1,-4-22 81,-8-15-209,1 0-1,-1 0 1,0 0-1,0 0 0,0 0 1,0 1-1,1-1 1,-1 0-1,0 0 0,0 0 1,0 0-1,1 0 1,-1 0-1,0 0 0,0 0 1,0 0-1,1 0 1,-1 0-1,0 0 0,0 0 1,1 0-1,-1 0 1,0 0-1,0 0 0,1 0 1,-1 0-1,0 0 1,0 0-1,0 0 0,1 0 1,-1 0-1,0 0 0,0 0 1,1-1-1,0-1 37,0 1 1,0-1-1,0 0 0,0 0 0,-1 0 1,1 0-1,0 0 0,-1 0 0,1 0 1,-1 0-1,0-1 0,0-3 0,2-28 247,-2 0 0,-2 0 0,-6-35 0,-26-105 68,22 113-489,9 41-49,11 31-56,0 3 172,18 28-98,33 40 1,-50-71 151,0 0 0,1-1 0,0 0 0,1 0 1,0-1-1,1 0 0,0-1 0,19 9 0,-27-15 12,-1 0 0,1 0 0,0-1 0,-1 0 1,1 1-1,0-2 0,0 1 0,0 0 0,0-1 0,0 1 0,0-1 0,0 0 0,0-1 0,0 1 0,0-1 0,0 0 0,0 0 0,0 0 0,0 0 0,0-1 1,-1 1-1,1-1 0,-1 0 0,1 0 0,-1 0 0,0-1 0,0 1 0,6-6 0,1-5 31,-1 0 0,0 0 0,-1-1 0,0 0 0,11-28 0,4-8 3,-14 41-48,-4 14-11,0 19-34,-5-21 49,9 82-87,-5-35 48,2 0 0,19 74 0,-13-94-11,-11-30 38,-1 1 1,0-1-1,0 1 1,0-1 0,1 1-1,-1-1 1,0 1-1,1-1 1,-1 1-1,0-1 1,1 0-1,-1 1 1,0-1 0,1 1-1,-1-1 1,1 0-1,-1 0 1,1 1-1,-1-1 1,1 0-1,-1 1 1,1-1 0,-1 0-1,1 0 1,-1 0-1,1 0 1,-1 0-1,1 0 1,-1 0-1,1 0 1,0 0-1,-1 0 1,1 0 0,-1 0-1,1 0 1,-1 0-1,1 0 1,-1 0-1,1-1 1,-1 1-1,1 0 1,-1 0 0,1-1-1,-1 1 1,1 0-1,-1-1 1,1 1-1,-1 0 1,0-1-1,1 1 1,-1-1 0,0 1-1,1-1 1,2-4-109,-1 1 1,0-1-1,0 1 1,0-1 0,0 0-1,-1 1 1,1-1-1,-1 0 1,0-8-1,1-50-85,-3 42 34,1-56-296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19.4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17404,'-3'30'1368,"1"5"-1048,2-4-136,15 1 496,5-5-352,10-6-536,10 1 272,7-6-80,6-3-72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19.8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 0 16876,'-14'7'705,"0"1"1,0 0-1,1 1 1,0 0 0,-15 15-1,24-21-553,0 1 1,0 1-1,1-1 0,0 0 0,0 1 0,0 0 0,0 0 1,-2 7-1,4-9-94,0 0 1,0 0 0,1 0-1,-1 0 1,1 0 0,0 0-1,0 0 1,0 0 0,0 0-1,1 0 1,-1 0-1,1 0 1,-1 0 0,1 0-1,0 0 1,2 3 0,-1-2-51,1 0 1,-1 0 0,1 0-1,0-1 1,0 1-1,0-1 1,1 0 0,-1 0-1,1 0 1,0 0-1,0 0 1,0-1 0,0 0-1,0 0 1,1 0 0,-1 0-1,0 0 1,7 0-1,-2 0-80,-1 0 0,1-1 0,-1 0 0,1-1 1,-1 0-1,1 0 0,0-1 0,-1 0 0,11-2 0,7-6-487,-1-1 0,-1 0 0,0-2 0,0-1 0,-1 0 0,32-27 0,-14 8-204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20.4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119 548 15339,'-13'7'528,"1"1"0,-1-1 0,2 2 0,-1 0 0,-14 15-1,23-21-434,0-1-1,0 1 0,1 1 0,-1-1 1,1 0-1,0 0 0,0 1 0,0 0 1,0-1-1,1 1 0,-1 0 0,1 0 1,0-1-1,0 1 0,0 0 0,1 0 1,-1 0-1,1 0 0,0 0 0,1 1 1,-1-1-1,0 0 0,1 0 0,1 4 0,-1-6-59,0 1 0,0-1 0,0 0 0,1 0-1,-1 0 1,0 0 0,1 0 0,-1 0-1,1 0 1,0-1 0,-1 1 0,1-1-1,0 1 1,0-1 0,0 1 0,0-1-1,1 0 1,-1 0 0,0 0 0,0 0 0,1-1-1,-1 1 1,0-1 0,1 1 0,-1-1-1,1 0 1,-1 0 0,0 0 0,1 0-1,-1 0 1,1 0 0,-1-1 0,0 1 0,4-2-1,1 0 12,1 0 0,-1-1-1,0 0 1,0 0-1,0-1 1,0 0 0,-1 0-1,1 0 1,9-9-1,-7 3 18,-1 0 0,1 0 0,-1-1-1,11-21 1,-15 24-84,0 1 0,-1-1-1,0 0 1,0 0 0,-1 0 0,0 0 0,0-1-1,1-13 1,-5 25-45,1 0 0,-1 0 1,1 1-1,0-1 0,0 0 0,0 1 0,1-1 0,-1 6 0,1-1 32,1-1 1,0 0-1,0 1 0,1-1 0,0 1 0,0-1 0,1 0 0,4 8 0,-6-13-4,0 0-1,0-1 0,0 1 1,0-1-1,1 1 0,-1-1 1,0 0-1,1 1 0,-1-1 1,1 0-1,0 0 0,-1 0 1,1 0-1,0-1 1,-1 1-1,1 0 0,0-1 1,0 1-1,0-1 0,0 1 1,-1-1-1,1 0 0,0 0 1,0 0-1,0 0 0,0 0 1,0 0-1,0-1 0,0 1 1,-1 0-1,1-1 0,0 0 1,0 1-1,0-1 1,-1 0-1,1 0 0,0 0 1,1-2-1,5-1-248,-1-1 0,1-1-1,-1 0 1,0 0 0,-1 0 0,1-1-1,-1 0 1,8-12 0,4-9-227,15-33-1,-25 46 359,4-7-65,135-275-4283,-136 270 5478,-1 0 1,-1-1-1,5-28 1,-30 95 1344,2-6-820,3-4-686,2 1 0,-8 49 0,15-65-689,1 0-1,0 0 1,1 1-1,0-1 1,1 1-1,1-1 0,7 28 1,-8-38-115,0 0 0,1 0 0,0 1 1,0-1-1,0 0 0,0 0 0,1-1 0,0 1 1,-1 0-1,1-1 0,0 0 0,1 1 0,-1-1 1,1-1-1,-1 1 0,1 0 0,7 3 0,-8-5-16,0 0 0,0-1 0,0 1-1,0 0 1,0-1 0,0 0 0,0 0 0,0 0-1,-1 0 1,1 0 0,0-1 0,0 1 0,0-1-1,0 0 1,0 0 0,0 0 0,-1 0 0,1 0-1,0-1 1,-1 1 0,1-1 0,-1 1 0,1-1-1,-1 0 1,0 0 0,0 0 0,0-1 0,3-3-1,7-9-56,-2-1 0,0 0 0,0-1 0,13-33 0,21-77-308,-23 46 100,-15 52 50,18-47-1,-22 74 166,-1 6 52,1 9 40,0 26 127,-1-5 80,9 54 0,-9-80-216,1 1 0,0 0 0,1-1 0,0 1 1,0-1-1,1 0 0,0 0 0,1 0 0,0 0 0,0-1 1,7 8-1,-10-12-31,0-1 1,1 0-1,-1 0 0,1-1 1,-1 1-1,1-1 1,0 1-1,-1-1 0,1 0 1,0 0-1,0 0 1,0 0-1,0 0 0,0-1 1,0 1-1,0-1 1,0 0-1,0 0 0,0 0 1,0 0-1,0 0 1,0-1-1,0 0 1,0 1-1,0-1 0,0 0 1,0 0-1,0-1 1,-1 1-1,1-1 0,0 1 1,2-3-1,6-4-35,0-1 0,-1 1 0,0-2-1,0 0 1,15-20 0,34-52 106,-59 81-57,0 1 0,0 0 0,0-1 0,0 1 0,0-1 0,1 1 0,-1 0 0,0-1 0,0 1 1,1 0-1,-1 0 0,0-1 0,0 1 0,1 0 0,-1-1 0,0 1 0,1 0 0,-1 0 0,0 0 0,1-1 0,-1 1 0,1 0 0,-1 0 0,0 0 0,1 0 0,-1 0 1,1 0-1,-1 0 0,0 0 0,1 0 0,-1 0 0,1 0 0,-1 0 0,0 0 0,1 0 0,-1 0 0,0 0 0,1 0 0,-1 1 0,1-1 0,-1 0 0,0 0 1,1 0-1,-1 1 0,0-1 0,1 0 0,-1 0 0,0 1 0,0-1 0,1 0 0,-1 1 0,0-1 0,0 0 0,1 1 0,-1-1 0,0 0 0,0 1 0,0-1 0,0 0 1,0 1-1,1-1 0,-1 1 0,5 31 249,-4-24-172,0 5-69,2 1-1,0-1 0,0 0 0,1 0 1,1 0-1,0 0 0,1-1 0,0 0 0,1 0 1,0 0-1,1-1 0,0 0 0,1-1 1,0 1-1,1-2 0,0 0 0,12 9 0,65 38-989,-57-39 174,47 37 0,-69-48 683,0 1 1,-1 0-1,0 0 1,0 1-1,-1 0 1,0 0-1,0 1 1,-1 0-1,0 0 1,4 11-1,-3-2 153,-1 1 0,-1-1 0,-1 0 0,-1 1 0,-1 0 0,0 0 0,-3 33 0,-2-15 403,-2 1 1,-20 67-1,22-91-263,-1 0 0,0-1 0,-1 0 0,0 0-1,-10 13 1,14-23-117,0 0 0,0 0 1,-1 0-1,1-1 0,-1 1 0,0-1 0,1 0 0,-1 0 0,0 0 0,0 0 0,-6 2 0,7-3-16,0-1 0,-1 1 0,1-1-1,-1 0 1,1 1 0,0-1 0,-1 0-1,1-1 1,0 1 0,-1 0-1,1-1 1,0 1 0,-1-1 0,1 0-1,0 0 1,0 1 0,-1-2-1,1 1 1,-3-2 0,0-1 22,-1 0 0,1 0 0,0-1 0,0 0 0,1 0 0,-1 0 0,1-1 0,0 1 0,1-1 0,-5-8 0,-1-6 89,-13-41 1,16 36-146,0 0 0,1-1 0,2 0 0,1 0-1,0 0 1,2 0 0,1 0 0,5-27 0,-2 31-75,0-1 0,1 1 1,2 0-1,0 1 0,1 0 0,2 0 0,0 0 0,1 1 0,19-27 0,-21 36-67,1 0 0,-1 1 1,2 1-1,-1-1 0,1 2 0,1 0 0,15-9 0,8-1-518,49-18 0,-41 18 301,-9-2-89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21.6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247 300 9618,'1'-6'320,"0"-1"0,0 1-1,-1-1 1,0 1 0,0 0 0,0-1 0,-1 1 0,0-1-1,0 1 1,-3-9 0,3 12-146,0 1 0,0 0 0,0-1 0,0 1 0,-1 0 0,1 0 0,-1 0 0,1 0-1,-1 0 1,0 0 0,0 0 0,0 0 0,0 1 0,0-1 0,0 1 0,0-1 0,0 1 0,-1 0 0,1 0 0,-1 0 0,1 0 0,0 0 0,-1 1 0,0-1 0,1 1 0,-1 0 0,-4 0 0,-1 0-14,1 1 0,0 0 0,0 1 0,0-1 1,0 1-1,0 1 0,1-1 0,-1 1 1,1 1-1,-1-1 0,1 1 0,0 0 1,0 0-1,1 1 0,0 0 0,-1 0 0,1 0 1,1 0-1,-7 10 0,4-5-134,1 0 0,0 0 1,0 0-1,1 1 0,1 0 0,-1 0 0,2 0 0,0 0 0,0 1 0,1-1 0,-1 14 1,3-20-21,0 0 1,0 0-1,0 0 1,1 0 0,0 0-1,0-1 1,0 1 0,1 0-1,-1 0 1,5 7-1,-5-10 1,1 0 0,-1 1-1,1-1 1,0 0 0,-1-1-1,1 1 1,0 0-1,0 0 1,0-1 0,1 1-1,-1-1 1,0 0 0,0 1-1,1-1 1,-1 0 0,1 0-1,-1-1 1,1 1-1,-1 0 1,1-1 0,0 0-1,2 1 1,2-2 9,-1 1 1,1-1-1,-1 0 0,0-1 1,1 1-1,-1-1 0,0-1 1,0 1-1,0-1 0,0 0 1,-1 0-1,1-1 1,-1 1-1,0-1 0,0 0 1,0-1-1,5-6 0,1-1 26,0-1 0,-1-1 0,0 0 0,-1 0 0,11-24-1,-13 22-2,0-1-1,-1 0 1,-1 0-1,-1-1 0,0 1 1,-1-1-1,-1 0 1,-1 0-1,-1-30 1,0 46-40,0 0 1,-1 1 0,1-1 0,-1 0 0,1 0 0,-1 0 0,0 0 0,1 1 0,-1-1 0,0 0 0,-2-2 0,3 4 0,-1 0-1,1 0 1,0-1-1,0 1 1,0 0-1,0 0 1,-1 0-1,1 0 1,0 0-1,0 0 1,0 0-1,-1 0 1,1-1-1,0 1 1,0 0-1,-1 0 1,1 0-1,0 0 1,0 0-1,0 0 1,-1 0-1,1 0 1,0 0-1,0 0 1,-1 0-1,1 1 1,0-1-1,0 0 1,0 0-1,-1 0 1,1 0-1,0 0 1,0 0-1,-1 1 1,-6 14-28,3 7 2,1 0 0,1 1 0,1 0 0,1-1 0,1 1 0,5 29-1,-5-41 40,1 0-1,0 0 1,1-1-1,0 1 1,1-1-1,0 0 1,8 13-1,-11-20 1,1-1 1,-1 1-1,1-1 0,0 0 0,-1 0 1,1 0-1,0 0 0,1 0 0,-1 0 1,0 0-1,0-1 0,1 1 1,-1-1-1,1 0 0,-1 1 0,1-1 1,0 0-1,-1-1 0,1 1 0,0 0 1,0-1-1,0 0 0,-1 1 1,1-1-1,0 0 0,0 0 0,0-1 1,0 1-1,-1-1 0,1 1 0,0-1 1,0 0-1,3-2 0,4-2 28,0 0 0,0-1 0,-1 0-1,0-1 1,0 0 0,0 0 0,-1-1 0,0 0 0,-1-1-1,12-17 1,2-5 93,30-65-1,-10 0-37,-27 59-124,-5 23-23,-9 14 49,0 0 0,1 0 0,-1 0 0,0 0 1,0 1-1,0-1 0,1 0 0,-1 0 0,0 0 0,0 0 0,0 1 0,1-1 0,-1 0 0,0 0 0,0 0 0,0 1 0,0-1 0,1 0 0,-1 0 0,0 1 1,0-1-1,0 0 0,0 0 0,0 1 0,0-1 0,0 0 0,0 1 0,0-1 0,0 0 0,0 0 0,0 1 0,1 37-79,-1-30 83,0 24-5,-1-14 28,0-1 0,2 0 1,0 1-1,1-1 0,7 25 0,-9-41-12,0 1 0,1-1 0,-1 0 0,1 1-1,-1-1 1,1 1 0,-1-1 0,1 0 0,0 0 0,0 1-1,0-1 1,0 0 0,0 0 0,0 0 0,0 0-1,0 0 1,0 0 0,0 0 0,0-1 0,1 1-1,-1 0 1,0 0 0,1-1 0,-1 1 0,0-1-1,1 0 1,-1 1 0,1-1 0,-1 0 0,0 0 0,1 0-1,-1 1 1,1-2 0,-1 1 0,1 0 0,-1 0-1,1 0 1,1-1 0,2-1 31,0 0-1,0-1 1,1 1-1,-1-1 1,-1 0 0,1-1-1,0 1 1,7-8 0,8-10 64,0-2 1,-1 0-1,18-30 1,41-80-379,-66 117 80,-12 16 180,1 0 1,-1 0-1,0 0 0,0-1 1,0 1-1,1 0 0,-1 0 1,0 0-1,0 0 0,1 0 1,-1 0-1,0 0 1,0-1-1,1 1 0,-1 0 1,0 0-1,1 0 0,-1 0 1,0 0-1,0 0 0,1 0 1,-1 0-1,0 1 0,0-1 1,1 0-1,-1 0 0,0 0 1,0 0-1,1 0 0,-1 0 1,0 0-1,1 1 0,0 1-20,0 0-1,0 0 0,0 0 0,0 0 1,0 1-1,0-1 0,-1 0 0,1 1 0,-1-1 1,0 0-1,1 3 0,3 42-84,-4-34 158,1 1-1,0-1 0,1 1 1,1-1-1,0 0 0,0 0 1,7 13-1,-10-24-42,1-1-1,-1 0 0,0 0 1,1 0-1,0 0 0,-1 1 1,1-1-1,0 0 1,-1 0-1,1 0 0,0 0 1,0-1-1,0 1 0,0 0 1,0 0-1,0 0 1,0-1-1,0 1 0,0-1 1,0 1-1,1-1 0,-1 1 1,0-1-1,0 1 1,0-1-1,1 0 0,-1 0 1,0 0-1,1 0 1,-1 0-1,0 0 0,0 0 1,1 0-1,-1 0 0,0-1 1,0 1-1,0 0 1,1-1-1,-1 1 0,0-1 1,0 1-1,0-1 0,0 0 1,1 0-1,4-4-86,0 0-1,-1 0 1,0 0-1,0 0 1,-1-1-1,5-7 1,13-20-72,-1-1-86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23.5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49 529 15451,'-5'5'56,"0"1"-1,0-1 0,1 1 0,0 0 1,0 0-1,1 1 0,0-1 1,0 1-1,0-1 0,1 1 0,0 0 1,0 0-1,1 0 0,0 0 0,0 0 1,1 0-1,-1 1 0,2-1 1,1 14-1,-2-20-49,0 1 0,0-1 0,1 1 0,-1-1 0,1 1-1,-1-1 1,1 1 0,-1-1 0,1 1 0,0-1 0,0 1 0,0-1 0,0 0 0,0 0 0,0 1 0,0-1 0,0 0 0,0 0-1,0 0 1,1 0 0,-1 0 0,0-1 0,1 1 0,-1 0 0,1-1 0,-1 1 0,1 0 0,-1-1 0,1 0 0,-1 1 0,1-1 0,0 0-1,-1 0 1,1 0 0,-1 0 0,1 0 0,1-1 0,3 0 32,0-1 1,0 1-1,0-2 0,0 1 0,-1-1 1,1 0-1,-1 0 0,10-7 0,0-2 68,-1-1 0,0-1-1,-1 0 1,-1-1-1,0 0 1,-1-1 0,0-1-1,14-29 1,-1-8 466,26-88 0,-37 103-249,-3-1-1,-1 0 1,-2-1-1,-2 0 1,1-47 0,-8 64-82,0 17-106,-1 10 119,0 10-202,0 1 1,1 0-1,0-1 0,1 1 0,1 19 0,9 73 7,-8-96-51,-1-3-8,4 31 51,17 71 0,-19-100-51,1 0 1,0 0-1,1 0 0,-1 0 1,1-1-1,1 1 0,0-1 0,0 0 1,1 0-1,0-1 0,0 0 0,0 0 1,11 8-1,-13-13-48,0 0 0,0 0 0,0 0 0,0 0 0,0-1 0,1 0 0,-1 0 0,0 0 0,1 0 0,-1-1 0,1 1 0,-1-1 0,0 0 0,1-1 0,-1 1 0,1-1 0,-1 0 0,0 0 1,1 0-1,-1-1 0,0 1 0,0-1 0,0 0 0,0 0 0,6-5 0,16-19-214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24.0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15 175 17308,'-3'11'515,"1"-7"-464,0 0 0,1 0 0,-1 0-1,1 1 1,0-1 0,0 0 0,1 0 0,-1 1-1,1-1 1,0 1 0,0-1 0,0 0 0,1 1-1,0-1 1,0 0 0,1 6 0,2-1 24,1-1 0,-1 1 0,2-1 0,-1 1 0,1-1 1,0-1-1,1 1 0,-1-1 0,2 0 0,11 8 0,-17-13-36,1 0-1,-1 0 0,1 0 1,0-1-1,0 0 1,0 1-1,0-1 0,-1 0 1,1-1-1,1 1 1,-1 0-1,0-1 0,0 0 1,0 1-1,0-1 1,0 0-1,0-1 0,0 1 1,0-1-1,0 1 1,0-1-1,0 0 0,0 0 1,0 0-1,0 0 0,0-1 1,0 1-1,-1-1 1,1 0-1,-1 0 0,1 0 1,-1 0-1,0 0 1,0 0-1,0 0 0,3-5 1,7-9 129,-2 0 0,0-1-1,16-34 1,14-59 145,-25 67-274,-8 29-33,-7 14-6,0 0 0,0 0 0,1 0 0,-1 0 0,0 0-1,0 0 1,0 0 0,0 0 0,0 0 0,1 0 0,-1 0 0,0 0 0,0 0 0,0 0 0,0 1 0,0-1 0,0 0 0,1 0 0,-1 0 0,0 0 0,0 0 0,0 0 0,0 0 0,0 0-1,0 1 1,0-1 0,0 0 0,0 0 0,0 0 0,0 0 0,0 0 0,0 1 0,1-1 0,-1 0 0,0 0 0,0 0 0,0 0 0,0 0 0,0 1 0,0-1 0,0 0 0,-1 0 0,1 0-1,0 0 1,0 1 0,1 32-19,-1-21 9,0 0 1,0 1 7,0 0 0,0-1 1,1 1-1,1 0 0,0-1 0,1 1 1,0-1-1,6 13 0,-8-24 5,-1 0 0,0 0 1,1 0-1,0 0 0,-1 0 0,1 0 0,0-1 0,-1 1 1,1 0-1,0 0 0,0-1 0,0 1 0,-1 0 1,1-1-1,0 1 0,0-1 0,0 1 0,0-1 1,0 1-1,0-1 0,0 0 0,0 0 0,0 1 0,0-1 1,0 0-1,0 0 0,1 0 0,-1 0 0,0 0 1,0-1-1,0 1 0,0 0 0,0 0 0,0-1 1,0 1-1,0 0 0,0-1 0,0 1 0,0-1 0,0 1 1,-1-1-1,1 0 0,0 1 0,1-2 0,4-4 19,0 1-1,0-1 0,0 0 0,7-11 0,8-14 49,21-44-1,-27 47-109,1 0-1,26-34 1,-42 61 35,0 1 0,1 0 0,-1-1 0,0 1 1,0-1-1,1 1 0,-1 0 0,0-1 0,1 1 0,-1 0 1,0-1-1,1 1 0,-1 0 0,1-1 0,-1 1 0,0 0 0,1 0 1,-1 0-1,1-1 0,-1 1 0,1 0 0,-1 0 0,1 0 1,-1 0-1,1 0 0,-1 0 0,1 0 0,0 0 0,4 12-93,-4 28 2,-1-35 89,-1 30-32,-1-20 40,2 0 1,0 0-1,0 0 1,2 0-1,4 21 1,-6-34-20,0-1 1,1 1 0,-1-1 0,0 0 0,1 1-1,-1-1 1,1 1 0,0-1 0,-1 0-1,1 0 1,0 1 0,0-1 0,0 0 0,0 0-1,0 0 1,0 0 0,0 0 0,0 0-1,0 0 1,0 0 0,1-1 0,-1 1 0,0 0-1,1-1 1,-1 1 0,0-1 0,1 1-1,-1-1 1,1 0 0,-1 1 0,1-1 0,-1 0-1,1 0 1,-1 0 0,1 0 0,-1 0 0,0-1-1,1 1 1,-1 0 0,1-1 0,-1 1-1,1-1 1,-1 1 0,0-1 0,2-1-1,10-6-65,0-1 0,-1 0 0,16-16-1,-26 23 71,41-37-205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24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41 18076,'-8'4'511,"0"0"0,0 0 0,0 1 0,1 0 0,0 0 0,-13 12 0,17-14-433,0 0 0,1-1 1,-1 1-1,1 1 0,-1-1 1,1 0-1,0 1 0,0-1 1,1 1-1,-1 0 0,1-1 0,0 1 1,0 0-1,0 0 0,0 0 1,1 0-1,-1 5 0,1-8-73,0 1-1,1-1 1,-1 1-1,1 0 1,-1-1 0,1 1-1,-1-1 1,1 0-1,0 1 1,0-1-1,-1 0 1,1 1-1,0-1 1,0 0 0,1 0-1,-1 0 1,0 1-1,0-1 1,0-1-1,1 1 1,-1 0 0,0 0-1,1 0 1,-1-1-1,1 1 1,-1-1-1,1 1 1,-1-1-1,1 1 1,0-1 0,-1 0-1,1 0 1,2 0-1,1 0-7,0 0-1,0 0 1,0-1 0,0 1-1,0-1 1,0 0 0,0-1-1,0 1 1,7-4 0,-5 1 16,0 0 0,0 0 0,-1-1 0,1 0 0,-1 0 0,-1 0 0,1-1 0,-1 1 0,0-2 1,0 1-1,0 0 0,-1-1 0,0 0 0,-1 0 0,1 0 0,-1 0 0,-1-1 0,1 1 0,-1-1 0,-1 0 1,2-12-1,-3 19-10,0-1 0,0 0 0,0 1 0,0-1 1,0 1-1,0-1 0,-1 1 0,1-1 0,-1 0 1,1 1-1,-2-2 0,2 2-2,0 1 1,-1 0-1,1-1 0,0 1 1,-1-1-1,1 1 1,0 0-1,-1-1 0,1 1 1,-1 0-1,1-1 0,-1 1 1,1 0-1,0 0 0,-1-1 1,1 1-1,-1 0 1,0 0-1,1 0 0,-1 0 1,1 0-1,-1 0 0,-1 0 0,1 0 0,0 1 0,-1-1 0,1 0 0,0 1 0,-1 0-1,1-1 1,0 1 0,0 0 0,0 0 0,0-1 0,-1 1 0,1 0-1,0 0 1,1 0 0,-1 0 0,0 0 0,0 1 0,0-1-1,1 0 1,-1 0 0,0 2 0,-2 2-4,1 1 1,0 0-1,0 0 1,1 0-1,-1 0 1,1 0-1,0 0 0,1 0 1,0 0-1,0 0 1,0 0-1,1 1 0,2 10 1,-2-14-7,0 1 0,0-1 0,0 1 0,1-1 0,-1 1-1,1-1 1,0 0 0,0 0 0,0 0 0,0 0 0,1 0 0,-1 0 0,1-1 0,0 1 0,0-1 0,0 0 0,0 1 0,0-1 0,0-1 0,1 1 0,-1 0-1,0-1 1,1 0 0,4 1 0,-1 0-121,0-1 1,1-1-1,-1 0 0,1 0 0,-1 0 0,1-1 0,-1 0 0,0 0 0,1-1 0,-1 0 0,0 0 1,12-6-1,-3 0-82,-1-1 1,0 0 0,0-1 0,18-16 0,10-13-331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24.9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32 18908,'-3'22'388,"0"0"0,2 0-1,0 0 1,1 0 0,2-1 0,5 32 0,36 126 351,-7-76-465,2 5-197,-35-91-30,-10-23-108,-11-26-348,-7-28-622,18 40 513,0 0 0,-2 1 0,0-1 0,-2 2 0,-22-33 0,37 54 582,-1 0 0,1 0 0,0 0 0,1-1 0,-1 0 0,0 0 0,1 0 1,-1 0-1,1-1 0,-1 0 0,1 0 0,0 0 0,-1 0 0,1-1 1,0 1-1,9-2 0,-3 1 60,0-1-1,0-1 1,0 1 0,0-2 0,-1 1-1,1-2 1,10-3 0,-7-1 16,0 0 0,-1 0 0,0-2 0,0 1 1,-1-2-1,0 1 0,-1-2 0,0 1 0,-1-2 0,15-22 0,-18 25-74,-1 0 0,0-1 0,-1 1 0,0-1 0,-1-1 0,0 1 0,-1-1 0,0 1 0,-1-1 0,0 0 0,-1 0 0,0 0 0,-1 0 0,-2-21 0,2 30-60,-1 0 0,0-1 0,0 1-1,0 0 1,0-1 0,0 1 0,-1 0 0,0 0-1,1 0 1,-1 0 0,0 1 0,0-1 0,-1 0 0,1 1-1,-4-4 1,4 5-6,1 0 0,-1 1 0,0-1 0,1 0 0,-1 0 0,0 1 0,0-1 0,1 1 0,-1 0 0,0-1 0,0 1 0,0 0 0,0 0 0,0 0 0,1 0 0,-1 0 0,0 1 0,0-1 0,0 1 0,1-1 0,-1 1 0,0 0 0,0-1 0,1 1 0,-1 0 0,1 0 0,-1 0 1,-2 3-1,-3 1 11,1 2 0,0-1 0,0 1 1,1 0-1,0 0 0,0 0 0,1 1 1,0 0-1,0 0 0,1 0 0,0 0 1,-3 9-1,1 4 72,0 1-1,1-1 1,-2 37 0,6-48-37,0 0 1,0 0-1,1 0 1,0-1-1,5 19 0,-5-25-32,-1 0-1,2 0 1,-1 0-1,0-1 1,0 1-1,1 0 0,0-1 1,0 1-1,-1-1 1,1 1-1,1-1 0,-1 0 1,0 0-1,0 0 1,1 0-1,-1 0 0,1 0 1,0-1-1,0 1 1,-1-1-1,1 0 0,4 1 1,-2-1-29,1 0 1,-1 0-1,1-1 1,-1 0-1,1 0 1,-1 0-1,1-1 0,-1 1 1,0-1-1,7-2 1,7-4-180,27-12 0,-32 12-39,1 2-1,28-9 1,-41 13 202,0 1 0,0 0 0,0 0 0,-1 0 1,1 0-1,0 0 0,0 0 0,0 1 0,0-1 1,0 1-1,-1-1 0,1 1 0,0 0 1,-1 0-1,1-1 0,0 1 0,-1 0 0,1 1 1,-1-1-1,1 0 0,-1 0 0,0 1 0,1-1 1,-1 0-1,0 1 0,0-1 0,0 1 1,1 2-1,3 5-33,-1 0 0,0 1 0,6 20 0,-4-9-2,-4-16 22,0-1 0,0 1 0,0-1 1,1 1-1,-1-1 0,1 0 1,0 0-1,6 6 0,-8-9 18,0 0 0,0 0 0,0-1 0,0 1-1,0 0 1,0-1 0,0 1 0,1-1 0,-1 1 0,0-1 0,0 0-1,0 1 1,1-1 0,-1 0 0,0 0 0,0 0 0,1 0-1,-1 0 1,0 0 0,0 0 0,1-1 0,-1 1 0,0 0 0,0-1-1,1 1 1,-1-1 0,0 1 0,0-1 0,0 1 0,0-1-1,0 0 1,0 0 0,0 1 0,0-1 0,0 0 0,0 0 0,-1 0-1,1 0 1,0 0 0,0-1 0,15-25-218,-2-13-59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25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25 14851,'4'0'277,"-1"0"-1,0 1 1,1 0 0,-1 0-1,1 0 1,-1 0 0,0 1-1,0-1 1,0 1 0,0 0-1,5 3 1,-5-2 79,1-1 1,-1 0-1,0 0 1,1 0-1,0 0 1,-1-1-1,1 0 1,6 2-1,-10-3-313,1 0 1,-1 0-1,1 0 0,0 1 0,-1-1 1,1 0-1,0 0 0,-1 0 0,1-1 0,0 1 1,-1 0-1,1 0 0,-1 0 0,1 0 0,0 0 1,-1-1-1,1 1 0,-1 0 0,1-1 1,0 1-1,-1 0 0,1-1 0,-1 1 0,1-1 1,-1 1-1,0-1 0,1 1 0,-1-1 0,1 1 1,-1-1-1,0 1 0,1-1 0,-1 1 1,0-1-1,0 0 0,0 1 0,1-1 0,-1 1 1,0-1-1,0 0 0,0 0 0,0-1 5,0 0 0,0 1 1,-1-1-1,1 0 0,0 1 0,-1-1 0,1 1 0,-1-1 0,1 1 0,-1-1 0,0 1 0,0-1 0,1 1 1,-1-1-1,-2-1 0,1 1-37,0 0 0,0 1-1,0-1 1,0 1 0,0-1 0,0 1 0,0 0 0,-1 0 0,1 0 0,0 0 0,-1 0-1,1 0 1,0 1 0,-1-1 0,1 1 0,-1-1 0,0 1 0,1 0 0,-1 0-1,1 0 1,-1 1 0,1-1 0,-1 1 0,1-1 0,0 1 0,-1 0 0,1 0 0,-1 0-1,1 0 1,0 0 0,0 0 0,0 1 0,0-1 0,0 1 0,0-1 0,-2 3 0,-1 1-18,0 0 0,0 0 0,1 1 0,0-1 1,0 1-1,0 0 0,0 0 0,1 0 1,0 0-1,1 1 0,-1-1 0,-1 10 1,3-8-70,0 0 0,1 0 0,0 0 0,0 0 0,1 0 0,0 1 0,0-1 0,1 0 0,0-1 0,1 1 0,-1 0 0,2-1 0,-1 1 0,1-1 0,0 0 0,0 0 0,1 0 0,0-1 0,0 0 0,0 0 0,1 0 0,0 0 0,0-1 0,1 0 0,-1-1 0,1 1 0,0-1 0,1 0 0,-1-1 0,0 0 0,1 0 0,0 0 0,0-1 0,0-1 0,0 1 0,0-1 0,0 0 0,16-1 0,-12-1-32,1-1 0,-1 1-1,16-6 1,44-16-498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10:22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16508,'54'160'2312,"80"178"-1717,-96-262-769,3-1 0,65 88 0,-100-155 52,12 20-693,-18-28 786,1 1 0,-1-1 0,0 1 0,0-1 0,0 0 0,0 1 0,0-1 1,0 1-1,0-1 0,0 1 0,0-1 0,0 0 0,0 1 0,0-1 0,0 1 0,0-1 0,0 0 0,0 1 0,0-1 0,-1 1 0,1-1 0,0 0 0,0 1 0,-1 0 0,0-1-29,1 0 1,-1 1-1,0-1 0,0 1 0,0-1 0,0 0 0,0 0 0,1 1 1,-1-1-1,0 0 0,0 0 0,0 0 0,0 0 0,0 0 0,0 0 1,-1 0-1,-22-4-655,-1-1-1,1-1 1,-46-17 0,11 3 449,24 11 485,21 6 326,0-1 0,0 0 0,0-1-1,1-1 1,-22-11 0,34 16-480,0 1-1,0-1 1,1 0-1,-1 0 0,0 0 1,1 1-1,-1-1 1,0 0-1,1 0 1,-1 0-1,1 0 1,-1 0-1,1 0 0,0 0 1,0 0-1,-1 0 1,1 0-1,0 0 1,0 0-1,0 0 1,0 0-1,0 0 1,0 0-1,0-1 0,0 1 1,1 0-1,-1 0 1,0 0-1,1 0 1,0-1-1,19-32 1475,17-11-681,2 2 0,59-50 0,-52 50-769,36-33-35,137-136 908,-163 153-949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26.0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16420,'3'11'553,"0"1"0,-1-1 0,0 0 0,0 13 1,2 12 284,5 16 497,25 84-1,-32-131-1278,-1-1 0,1 1 0,1 0 0,-1-1 0,1 1 0,-1-1 1,1 0-1,1 0 0,3 4 0,-6-7-44,0 0 0,0 0 1,1 0-1,-1 0 0,0 0 1,0 0-1,1-1 0,-1 1 1,1-1-1,-1 1 0,0-1 1,1 1-1,-1-1 0,1 0 1,-1 0-1,1 0 0,-1 0 1,1 0-1,-1 0 0,1 0 1,-1 0-1,1 0 0,-1-1 1,1 1-1,-1-1 0,1 1 1,-1-1-1,0 0 0,1 1 0,-1-1 1,0 0-1,1 0 0,-1 0 1,1-1-1,3-3 6,0 1-1,-1-1 0,0-1 1,1 1-1,-2-1 1,1 1-1,-1-1 1,0 0-1,0 0 0,2-8 1,3-11 5,6-31 0,-11 44-10,3-17-73,-2-1 0,0 1 1,-2-38-1,0 77 7,0 0 1,0 0-1,1 0 0,9 18 0,-10-22 55,1 0-1,0-1 0,1 1 0,0-1 0,5 7 0,-7-10 5,-1-1 1,1 1-1,0 0 1,0-1-1,-1 0 1,1 1-1,0-1 0,0 0 1,0 0-1,1 0 1,-1 0-1,0-1 0,0 1 1,0 0-1,1-1 1,2 1-1,0-2-1,1 1 0,0-1-1,-1 0 1,1 0 0,0-1 0,-1 0 0,0 0-1,1 0 1,-1 0 0,8-6 0,7-5-74,23-19 1,-27 19-21,4-3-59,-15 11 37,1 0-1,0 0 1,0 1-1,0 0 1,1 0-1,9-4 0,-16 8 92,1 0-1,-1 0 1,1 0-1,-1-1 1,1 1-1,0 0 0,-1 0 1,1 0-1,-1 0 1,1 0-1,0 0 0,-1 0 1,1 0-1,-1 0 1,1 0-1,0 0 0,-1 0 1,1 1-1,-1-1 1,1 0-1,-1 0 1,1 1-1,-1-1 0,1 0 1,-1 1-1,1-1 1,-1 0-1,1 1 0,-1-1 1,1 1-1,-1-1 1,0 1-1,1-1 0,-1 1 1,0-1-1,1 1 1,-1-1-1,0 1 1,0-1-1,0 1 0,1 0 1,-1-1-1,0 1 1,0-1-1,0 1 0,0 0 1,0-1-1,0 1 1,-2 38-741,1-28 349,0-5 403,1-1 0,0 0 0,1 0 0,-1 0 0,3 7 0,-3-11 29,0 0-1,0 0 0,1 0 1,-1 0-1,0 0 1,1 0-1,-1 0 0,1 0 1,0 0-1,-1 0 1,1 0-1,0 0 0,-1 0 1,1 0-1,0-1 0,0 1 1,0 0-1,0 0 1,0-1-1,0 1 0,0-1 1,0 1-1,0-1 0,0 1 1,0-1-1,0 0 1,0 0-1,0 1 0,0-1 1,1 0-1,0 0 0,18-4-7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26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33 467 14603,'-4'4'250,"1"1"-1,0-1 1,0 1 0,0 0-1,1-1 1,-1 1-1,1 0 1,1 0 0,-1 1-1,1-1 1,-2 11-1,2-7 3,0 0-1,1 0 0,-1 0 0,2 0 0,0-1 0,2 14 0,-2-19-217,-1-1 0,1 1 0,0-1 0,0 0 0,0 1 0,0-1 0,0 0 0,0 0-1,1 1 1,-1-1 0,1 0 0,0-1 0,-1 1 0,1 0 0,0 0 0,0-1 0,0 1 0,0-1 0,0 1 0,1-1 0,-1 0-1,0 0 1,1 0 0,-1 0 0,1-1 0,-1 1 0,0-1 0,1 1 0,0-1 0,-1 0 0,1 0 0,-1 0 0,5-1 0,1 0-59,0 0 1,0-1 0,-1 0 0,1 0 0,-1-1 0,1 0 0,-1 0 0,0-1-1,12-8 1,-6 1-23,-1 0-1,-1 0 0,0-2 0,0 1 1,-1-1-1,0 0 0,-2-1 1,1 0-1,-2-1 0,11-26 0,-3 0-55,-2-2-1,13-76 0,-20 91 268,-2 0 1,-1-1-1,-1 1 0,-2-1 0,0 0 1,-6-31-1,6 58-138,0 1 0,-1-1-1,1 1 1,0-1 0,-1 1 0,1 0 0,-1-1 0,1 1 0,-1 0 0,0-1 0,1 1-1,-1 0 1,0 0 0,-2-2 0,3 3-9,0 0-1,-1 0 1,1-1 0,0 1-1,-1 0 1,1 0-1,-1 0 1,1 0 0,0 1-1,-1-1 1,1 0-1,-1 0 1,1 0 0,0 0-1,-1 0 1,1 0 0,0 0-1,-1 1 1,1-1-1,0 0 1,-1 0 0,1 1-1,0-1 1,-1 0-1,1 0 1,0 1 0,0-1-1,-1 0 1,1 1 0,0-1-1,0 0 1,-1 1-1,-1 4 82,-1 0-1,0 1 0,1-1 0,0 1 1,-2 9-1,-3 20-53,2 0 0,1 0 0,2 1-1,5 66 1,-1-78-60,2 0-1,0 0 1,2 0-1,0 0 0,1-1 1,2 0-1,21 42 1,-25-57 13,1 1 0,0-1 0,0 0 0,9 9 0,-13-15 13,0 0 1,1 0-1,-1 0 0,0 0 1,1-1-1,-1 1 1,1-1-1,0 1 0,-1-1 1,1 0-1,0 0 1,0 0-1,0 0 0,0-1 1,-1 1-1,1-1 1,0 0-1,4 0 0,-5 0 5,-1-1-1,1 1 0,-1-1 1,0 1-1,1-1 0,-1 1 1,0-1-1,0 0 0,0 0 1,1 0-1,-1 0 0,0 0 1,0 0-1,0 0 0,0 0 1,0 0-1,-1 0 0,1 0 1,0-1-1,-1 1 0,1 0 1,0 0-1,-1-1 1,1 1-1,-1-1 0,0 1 1,0 0-1,1-1 0,-1 1 1,0-1-1,0 1 0,0-1 1,0 1-1,-1-3 0,0-6 71,0-1 0,-1 1 0,-5-17 0,-1-1 15,-3 0 0,0 1 1,-1 0-1,-2 1 0,-1 0 0,-30-40 0,42 62-105,0 1 0,1 0 0,-1-1 0,0 1 0,-1 0 0,1 1 0,-1-1 0,1 1 0,-7-4 0,10 6 3,0 0 1,0 0-1,-1 0 1,1 0-1,0 0 1,-1 0-1,1 0 0,0 0 1,0 0-1,-1 1 1,1-1-1,0 0 1,0 0-1,0 0 1,-1 0-1,1 0 1,0 1-1,0-1 1,0 0-1,-1 0 0,1 0 1,0 1-1,0-1 1,0 0-1,0 0 1,-1 1-1,1-1 1,0 0-1,0 0 1,0 1-1,0-1 1,0 0-1,0 0 1,0 1-1,0-1 0,0 0 1,0 0-1,0 1 1,0-1-1,0 0 1,0 0-1,0 1 1,0-1-1,0 0 1,0 0-1,0 1 1,1-1-1,2 15-40,1-6 26,1-1 0,-1 0 0,2-1 1,-1 1-1,1-1 0,0 0 0,0-1 0,1 1 1,0-1-1,10 7 0,-3-4-27,0 0 0,1 0 0,0-2-1,29 11 1,-33-14-5,0-1 0,1 0 0,0-1 0,-1 0 0,1-1-1,0 0 1,0-1 0,-1 0 0,1-1 0,17-3 0,-22 2 13,1 0 1,-1-1 0,0 1 0,1-1-1,-1-1 1,-1 1 0,1-1-1,0-1 1,-1 1 0,0-1 0,0 0-1,0 0 1,-1-1 0,0 0 0,0 0-1,7-10 1,-1-5 25,-2 1 0,0-2 0,-1 1 1,-1-1-1,7-35 0,-16 67 118,2 0 1,0 0 0,1 18-1,1-4 1,-2-11-72,7 82 269,-6-87-325,1 0 1,0 1-1,0-1 1,0 0 0,1 0-1,1 0 1,-1-1-1,9 14 1,-11-20-27,-1 0 1,1 0-1,0 0 1,0 0-1,-1 0 1,1 0-1,0 0 1,0 0-1,0 0 1,0 0-1,1 0 1,-1-1-1,0 1 1,0 0-1,0-1 1,1 1-1,-1-1 1,0 0-1,0 1 1,1-1-1,-1 0 1,0 0-1,1 0 1,-1 0-1,0 0 1,2 0-1,-1-1 10,0 1-1,-1-1 0,1 0 1,-1 0-1,1 0 1,-1-1-1,1 1 0,-1 0 1,0 0-1,0-1 0,1 1 1,-1-1-1,0 1 1,0-1-1,-1 0 0,1 1 1,0-1-1,0 0 0,0-2 1,10-34-400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27.1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5 16876,'-2'-4'1336,"2"9"-1048,3 7-136,4 4 768,6 1-648,7 6-784,3 0 464,12-3-40,8 0-80</inkml:trace>
  <inkml:trace contextRef="#ctx0" brushRef="#br0" timeOffset="1">469 183 15435,'-8'-2'316,"1"0"-1,-1 1 1,0 0-1,0 1 1,1-1-1,-1 1 1,0 1-1,0 0 1,0 0-1,1 0 1,-1 1-1,1 0 1,-10 5-1,12-5-194,-1 1-1,1 0 0,0 0 0,0 1 1,0 0-1,0 0 0,1 0 0,0 0 0,0 1 1,0-1-1,0 1 0,1 0 0,-1 0 1,1 1-1,1-1 0,-1 1 0,-2 8 1,3-10-80,1 0 0,0 0 1,0 0-1,0 0 0,1 1 0,-1-1 1,1 0-1,0 0 0,0 0 0,1 1 1,-1-1-1,1 0 0,0 0 0,0 0 1,0 0-1,1 0 0,-1 0 1,1 0-1,0-1 0,0 1 0,1-1 1,2 5-1,-1-4-36,0 0 0,0 0 0,1-1 0,-1 1 0,1-1 0,0 0 0,0-1 0,0 1 0,0-1 0,1 0 0,-1 0 0,1 0 0,-1-1 0,1 0 0,-1 0 1,8 0-1,-2-1-214,1 0 1,-1-1-1,1 0 1,-1-1-1,0 0 1,0-1 0,0 0-1,0-1 1,0 0-1,16-9 1,-10 3-284,0 0-1,-1-1 1,0-1 0,-1 0-1,19-21 1,-4-1-493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27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 36 17380,'-4'0'172,"0"0"-1,0 0 1,0 1 0,0-1 0,-1 1 0,1 0 0,0 0 0,0 0 0,1 1-1,-1-1 1,0 1 0,0 0 0,1 0 0,-1 0 0,1 0 0,0 1 0,-1 0-1,1-1 1,0 1 0,1 0 0,-1 0 0,0 1 0,1-1 0,0 1-1,0-1 1,0 1 0,0 0 0,0-1 0,1 1 0,0 0 0,-2 8 0,2-7-106,0-1 1,0 1 0,0-1 0,1 1 0,0-1 0,0 1 0,0-1 0,0 1 0,1 0 0,-1-1 0,1 1-1,0-1 1,1 0 0,-1 1 0,1-1 0,0 0 0,0 0 0,0 0 0,1 0 0,-1 0 0,1-1 0,0 1 0,0-1-1,0 1 1,1-1 0,-1 0 0,1 0 0,6 3 0,-5-3-50,1-1-1,-1 1 1,1-2-1,0 1 1,0-1 0,-1 1-1,1-2 1,0 1-1,0-1 1,0 1 0,0-2-1,0 1 1,0-1-1,9-2 1,-8 1-33,1-1-1,0 0 1,-1 0 0,1-1-1,-1 1 1,0-2 0,0 1-1,-1-1 1,12-11 0,-11 9-48,1 0 1,-2-1 0,1 0-1,-1-1 1,0 0 0,-1 0-1,0 0 1,0 0-1,-1-1 1,-1 1 0,1-1-1,-1 0 1,-1-1 0,0 1-1,-1 0 1,1 0-1,-2-12 1,0 21 55,0 0 0,0 0-1,0 0 1,0 0 0,0 0 0,0 0 0,0 1-1,0-1 1,0 0 0,-1 0 0,1 0 0,0 0-1,-1 0 1,1 0 0,-1 0 0,1 1-1,-1-1 1,0 0 0,1 0 0,-1 1 0,1-1-1,-1 0 1,0 1 0,0-1 0,-1 0 0,2 1 8,-1 0 1,0 0 0,0 0 0,0 1 0,0-1 0,1 0-1,-1 1 1,0-1 0,0 0 0,1 1 0,-1-1 0,0 1-1,1-1 1,-1 1 0,0 0 0,1-1 0,-1 1 0,1 0-1,-1-1 1,1 1 0,-1 0 0,1-1 0,0 1 0,-1 0-1,1 0 1,0 0 0,-1-1 0,1 2 0,-3 8 32,0 0 1,0 0-1,1 0 1,0 1 0,1-1-1,0 0 1,1 12-1,0-14-36,0 0 0,1 0 0,0-1 0,1 1 0,0 0 0,0 0 0,0-1 0,1 0 0,7 14 0,-9-19-49,0 0-1,0 0 0,0-1 0,1 1 0,-1 0 0,0-1 1,1 0-1,-1 1 0,1-1 0,-1 0 0,1 1 0,0-1 0,0 0 1,-1 0-1,1-1 0,0 1 0,0 0 0,0-1 0,0 1 1,0-1-1,0 1 0,4-1 0,-2 0-81,-1-1 0,1 0 0,-1 0 0,1 0 0,-1 0 0,1 0 0,-1-1-1,0 1 1,0-1 0,0 0 0,6-5 0,3-3-255,0-1 0,-1 0 0,-1-1 0,18-25 0,3-17-401,-3-15-77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28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19 149 17412,'-3'-25'1452,"3"25"-1438,0 0 0,0 0 0,0 1 0,0-1-1,0 0 1,0 0 0,0 0 0,0 0 0,0 0 0,0 0 0,0 1 0,0-1 0,0 0 0,0 0-1,0 0 1,0 0 0,0 0 0,0 0 0,0 0 0,0 1 0,0-1 0,0 0 0,0 0-1,0 0 1,0 0 0,-1 0 0,1 0 0,0 0 0,0 0 0,0 0 0,0 0 0,0 1-1,0-1 1,0 0 0,-1 0 0,1 0 0,0 0 0,0 0 0,0 0 0,0 0 0,0 0 0,0 0-1,0 0 1,-1 0 0,1 0 0,0 0 0,0 0 0,0 0 0,0 0 0,0 0 0,0 0-1,-1 0 1,1-1 0,0 1 0,0 0 0,0 0 0,0 0 0,0 0 0,0 0 0,0 0-1,0 0 1,0 0 0,-1 0 0,1 0 0,0-1 0,-4 14 345,0 19 75,2-1-1,1 1 1,2-1 0,1 1-1,1 0 1,1-1-1,12 37 1,-12-52-372,1-1 0,8 20 0,-11-32-60,-1 1-1,1-1 1,0 0 0,0 1 0,0-1 0,1 0-1,-1 0 1,1 0 0,-1-1 0,1 1 0,0-1 0,0 1-1,0-1 1,0 0 0,5 2 0,-6-4-14,-1 1-1,1-1 1,0 1 0,-1-1 0,1 0 0,-1 0 0,1 0-1,0 0 1,-1 0 0,1 0 0,0-1 0,-1 1 0,1-1-1,-1 1 1,1-1 0,-1 1 0,1-1 0,-1 0 0,1 1-1,-1-1 1,0 0 0,1 0 0,-1 0 0,0 0 0,0-1-1,0 1 1,1 0 0,-1 0 0,-1-1 0,2-1-1,3-4-107,-1 0 0,0-1 0,-1 0 0,5-15 0,11-50-950,-3 0-1,-3 0 1,4-116-1,-16 179 999,0 5 54,-1 1-1,1-1 0,-1 0 0,0 1 1,-1-1-1,1 0 0,-1 1 1,0-1-1,-1-5 0,-1 15 154,1 0 0,-1 0 0,1 0 1,1 0-1,-1 1 0,0 8 0,-5 16 181,2 2 1,1-1-1,2 0 0,1 1 1,2-1-1,0 1 1,8 34-1,-8-59-301,1 0 0,0 1-1,1-1 1,0 0 0,0-1 0,0 1-1,1 0 1,0-1 0,0 0 0,1 0 0,0 0-1,9 8 1,-9-10-79,0 0 0,0-1-1,0 0 1,1 0 0,-1 0 0,1 0-1,0-1 1,0 0 0,0 0-1,0-1 1,0 0 0,0 0 0,0 0-1,0-1 1,12 0 0,-9-1-65,1-1 0,-1 0 1,0 0-1,0-1 0,0 0 1,0 0-1,0-1 0,-1 0 0,0-1 1,1 0-1,-2 0 0,1-1 1,-1 0-1,8-7 0,-8 6 57,-1 1 1,0-1-1,0 0 0,-1-1 0,0 1 0,0-1 0,0 0 0,-1-1 0,-1 1 1,1-1-1,-1 1 0,-1-1 0,0 0 0,2-15 0,-4 23 85,1 0-1,-1-1 1,0 1-1,0 0 1,0 0-1,-1-1 1,1 1-1,0 0 0,0 0 1,-1 0-1,1-1 1,0 1-1,-1 0 1,0-2-1,0 3 6,1 0 0,0-1 0,-1 1-1,1 0 1,0 0 0,-1 0 0,1-1-1,0 1 1,-1 0 0,1 0 0,-1 0-1,1 0 1,0 0 0,-1 0 0,1-1-1,-1 1 1,1 0 0,0 0 0,-1 0 0,1 0-1,-1 1 1,1-1 0,0 0 0,-1 0-1,1 0 1,-1 0 0,1 0 0,-1 1-1,-1 0 63,0 0 0,-1 1 0,1 0 0,0-1 0,0 1 0,0 0 0,0 0 0,0 0 0,0 0 0,1 0 0,-3 4 0,0 2 81,0 0 1,1-1 0,0 2-1,0-1 1,1 0 0,0 0-1,0 1 1,1-1 0,0 1-1,0 10 1,1-16-115,0 1 1,1 0-1,-1-1 0,0 1 1,1-1-1,0 1 1,0-1-1,0 1 0,0-1 1,1 0-1,-1 0 1,1 1-1,0-1 1,0 0-1,0 0 0,0-1 1,1 1-1,-1 0 1,1-1-1,0 1 0,-1-1 1,1 0-1,0 0 1,0 0-1,0 0 0,6 1 1,0 0-117,0 0 0,1-1 0,-1 0 0,0-1 0,1 0 0,-1-1 0,1 0 0,0 0 0,-1-1 0,1 0 0,16-5 0,7-4-659,-1-1-1,32-17 0,33-11-1444,-95 38 2138,1 1-1,-1-1 1,1 0-1,-1 1 1,1-1-1,-1 1 1,1 0-1,0 0 1,-1 0 0,1 0-1,-1 0 1,1 1-1,-1-1 1,1 1-1,3 1 1,-4-1 80,0 0 0,0 1 0,-1-1 0,1 1 0,-1 0 1,1-1-1,-1 1 0,1 0 0,-1 0 0,0 0 1,0 0-1,0 0 0,0 0 0,0 0 0,-1 0 0,1 0 1,0 5-1,4 21 647,-2 0 1,-1 1-1,-2 48 1,-1-28-140,1 18 36,-2 100 221,1-139-723,-3 0-1,0 0 1,-14 48 0,16-72-47,1 1 1,-1 0-1,0-1 0,-1 1 1,1-1-1,-1 0 0,0 1 1,0-1-1,0-1 1,0 1-1,-1 0 0,1-1 1,-1 0-1,-5 4 0,6-6 6,1 1 0,-1-1 1,0 0-1,1-1 0,-1 1 0,0 0 0,0-1 0,0 1 0,1-1 0,-1 0 0,0 0 0,0 0 0,0 0 0,0-1 0,1 1 0,-1-1 0,0 0 0,0 0 0,1 0 0,-1 0 1,0 0-1,1 0 0,-1-1 0,1 1 0,0-1 0,-1 0 0,-1-2 0,-7-5 87,0-2 0,1 1 0,1-2 0,-1 1 0,2-1 0,0 0-1,0-1 1,1 0 0,1 0 0,0-1 0,-4-14 0,4 10-111,1 0 0,1 0 0,1 0 0,0 0 0,1-1 0,1 1 1,1-1-1,3-27 0,-1 36-128,-1 1 1,2-1-1,-1 1 1,1 0-1,1 0 1,-1 0 0,2 0-1,-1 1 1,1 0-1,0 0 1,1 0-1,0 0 1,0 1 0,15-13-1,-11 12-93,0 1 1,1 0-1,0 1 0,0 0 1,0 1-1,1 0 0,0 1 0,0 0 1,0 1-1,25-3 0,33 0-426,-1 5-91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4:28.6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1091 12715,'-11'8'1453,"11"-8"-1433,0 1 0,0-1 1,0 0-1,0 0 0,0 0 1,0 0-1,0 0 0,0 0 0,0 0 1,0 1-1,0-1 0,0 0 1,0 0-1,0 0 0,0 0 1,0 0-1,0 0 0,0 0 1,1 0-1,-1 1 0,0-1 1,0 0-1,0 0 0,0 0 1,0 0-1,0 0 0,0 0 0,0 0 1,0 0-1,1 0 0,-1 0 1,0 0-1,0 0 0,0 0 1,0 0-1,0 0 0,0 0 1,0 0-1,1 0 0,-1 0 1,0 0-1,0 0 0,0 0 1,0 0-1,0 0 0,0 0 0,0 0 1,1 0-1,-1 0 0,0 0 1,0 0-1,30-7 937,236-92 2753,-74 25-2601,649-201 875,11 33-2031,-199 59-1219,-171 22-1250,-402 125 1908,-42 11-15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6:26.5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6 540 16203,'-1'-15'1870,"-1"20"-730,0 27-259,36 229 146,-22-183-886,-9-58-98,4 23 171,0-1-1,17 48 1,-23-87-175,0 1-1,0-1 1,1 0 0,-1 0-1,1 0 1,0 0 0,0 0-1,0 0 1,3 3 0,-3-5-11,-1 0 0,1 0-1,0 0 1,-1 0 0,1 0 0,0 0 0,-1-1 0,1 1 0,0-1 0,0 1 0,-1-1 0,1 1 0,0-1 0,0 0 0,0 0 0,0 0 0,0 0 0,-1 0 0,1-1 0,3 0 0,6-2 61,-1 0 0,1-2 0,-1 1 0,1-1 1,-2 0-1,1-1 0,0-1 0,12-10 0,126-121 535,-114 104-534,667-730-922,-579 618 545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6:45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9 483 12971,'-4'29'533,"1"-1"0,2 1 1,3 53-1,19 85-30,-18-145-392,9 55 329,29 97 0,-39-167-387,-1-2 22,0 0 0,1 0 0,0-1-1,-1 1 1,1-1 0,1 1-1,-1-1 1,1 0 0,5 7-1,-7-11-52,-1 1-1,0-1 0,1 1 1,-1-1-1,1 0 1,-1 1-1,1-1 0,-1 0 1,1 0-1,-1 1 0,1-1 1,0 0-1,-1 0 0,1 0 1,-1 0-1,1 0 0,-1 0 1,1 0-1,0 0 1,-1 0-1,1 0 0,-1 0 1,1 0-1,0 0 0,-1 0 1,1 0-1,-1-1 0,1 1 1,0-1-1,14-13 432,-13 12-385,150-196 1887,-103 129-1623,2-2-89,366-471-503,-226 322-1006,-161 184 858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7:02.1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15475,'24'17'913,"19"2"-865,9-3-32,18-5 32,16 2-32,12 0 0,3-3-16,17-6-32,5-1-24,5-6-65,-9-2-63,-16-10-168,-4-1-272,-13-6 472,-6-3-104,-21 4-24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7:03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1 261 14003,'60'26'376,"1"-2"-1,1-4 1,0-1 0,2-4-1,78 9 1,-67-17-404,0-3 1,1-4-1,0-3 1,91-15-1,481-130 117,-263 51-324,68 9-1658,-305 66 1544,-10-2-123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10:38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1 136 14107,'8'-4'3182,"41"-10"-2040,-23 12-958,0 0 1,-1 2 0,1 1 0,40 7 0,103 29 27,-25-5-144,-87-23-53,1-3 0,0-3 0,0-2 1,65-7-1,228-49 69,-272 40-65,0 4 0,2 3 1,-1 4-1,152 11 0,29 9-219,-208-17 55,0-2 0,100-19 0,-59-2-699,122-49 0,-207 70 631,16-5-446,-25 8 624,1 0 1,0 0 0,-1-1-1,1 1 1,0 1-1,-1-1 1,1 0 0,-1 0-1,1 0 1,0 0-1,-1 0 1,1 1 0,-1-1-1,1 0 1,0 0-1,-1 1 1,1-1 0,-1 0-1,1 1 1,-1-1-1,0 1 1,1-1 0,-1 1-1,1-1 1,-1 1-1,0-1 1,1 1 0,-1-1-1,0 1 1,1-1-1,-1 1 1,0 1 0,2 7-508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7:03.8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 13659,'19'0'1112,"13"0"-968,22-3-72,8-2 440,15 4-424,13 0-56,26 1-8,12 4-16,10 5-8,-1 1-40,8 0-120,8 1-56,4-1 136,-1-1 24,-3-9-40,5-5-16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7:04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1 260 14003,'56'-3'138,"0"-2"0,57-12 0,-11 0-313,371-39-429,-48 7 404,211-25 201,6 35 187,482 60 55,-87 1-225,-760-30-31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7:07.2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346 53 14203,'16'-14'1752,"25"-25"1,-91 96 102,-13 19-1428,9 0-356,4 3 1,3 2 0,-42 101-1,80-159-109,0-1 1,2 1-1,0 0 0,2 1 0,0-1 0,2 1 0,-2 43 1,5-61-31,1-1 0,-1 1 1,1-1-1,0 1 0,1-1 1,-1 1-1,1-1 0,0 0 1,4 9-1,-4-12 36,0 1 1,0 0-1,1-1 1,-1 1-1,0-1 1,1 1-1,0-1 1,-1 0-1,1 0 1,0-1-1,0 1 1,0 0-1,0-1 0,0 0 1,1 0-1,-1 0 1,6 1-1,2 0-50,0-1-1,22-1 0,31-4-258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7:07.6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47 127 13811,'0'4'125,"1"-1"-1,-1 1 1,0 0-1,1-1 1,0 1 0,0-1-1,0 1 1,0-1-1,1 0 1,-1 1 0,1-1-1,0 0 1,0 0-1,0 0 1,0 0 0,1 0-1,-1-1 1,1 1-1,0-1 1,-1 0 0,1 1-1,0-1 1,0 0-1,1-1 1,-1 1 0,0-1-1,1 1 1,-1-1-1,1 0 1,-1 0 0,4 0-1,5 1-4,-1 0-1,1-1 1,-1 0-1,1-1 1,0 0-1,-1-1 0,1 0 1,18-5-1,-18 2-27,0 0-1,-1 0 0,1-1 1,-1-1-1,0 1 0,15-12 1,-22 14-39,0 0 1,0 0-1,-1 0 1,1-1 0,-1 1-1,1-1 1,-1 1 0,0-1-1,-1 0 1,1-1 0,-1 1-1,0 0 1,0-1 0,0 1-1,0-1 1,-1 1 0,0-1-1,0 0 1,1-6 0,-2 9-18,0-1 1,0 1-1,-1-1 0,1 0 1,-1 1-1,0-1 1,1 1-1,-1-1 0,0 1 1,0-1-1,-1 1 1,1 0-1,0 0 0,-1-1 1,1 1-1,-4-3 1,1 2 7,1 0 1,-1 0-1,0 1 1,0-1-1,0 1 1,0 0 0,0 0-1,0 1 1,-6-2-1,0 0 9,0 1-1,-1 1 1,1 0 0,-1 0-1,1 1 1,-1 0 0,-17 3-1,14 0-43,1 1-1,-1 0 0,1 1 0,0 0 1,0 1-1,1 0 0,0 1 0,0 1 1,0 0-1,-18 17 0,24-19-16,0-1 0,0 1-1,1 0 1,0 1 0,0 0 0,0 0-1,1 0 1,0 0 0,0 0-1,1 1 1,0 0 0,1-1 0,-1 1-1,2 0 1,-1 0 0,1 1 0,0-1-1,1 0 1,0 13 0,1-17-45,-1 0-1,1 0 1,1 0 0,-1 0 0,0 0 0,1 0 0,0-1 0,0 1 0,0 0-1,0-1 1,1 0 0,-1 1 0,1-1 0,0 0 0,0-1 0,0 1 0,0 0 0,1-1-1,-1 0 1,1 1 0,-1-1 0,1-1 0,0 1 0,0 0 0,-1-1 0,6 1-1,7 2-75,-1-1-1,1 0 0,0-2 0,1 0 0,19-1 0,31-3-281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7:08.1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157 199 13643,'1'-1'108,"-1"0"0,1 0 0,-1 0-1,1-1 1,-1 1 0,0 0 0,1 0 0,-1-1 0,0 1 0,0 0 0,0-1-1,0 1 1,0 0 0,-1 0 0,1-1 0,0 1 0,0 0 0,-1 0 0,1 0-1,-1-1 1,1 1 0,-2-1 0,1 2-9,0 0 0,0-1 0,-1 1 0,1 0 0,0 0 1,0 0-1,-1 1 0,1-1 0,0 0 0,0 0 0,-1 1 0,1-1 0,0 0 0,0 1 0,0 0 0,0-1 1,0 1-1,0-1 0,0 1 0,0 0 0,0 0 0,0 0 0,0 0 0,-1 1 0,-11 10-20,0 1-1,1 1 1,0 0 0,1 0-1,1 1 1,0 0-1,1 1 1,1 0-1,1 1 1,-11 30-1,18-44-89,-1 0-1,0 0 0,1 0 1,-1-1-1,1 1 0,0 0 1,0 0-1,0 0 0,0 0 1,0 0-1,1 0 0,0 4 1,0-6 10,-1-1 0,0 1-1,0-1 1,1 1 0,-1-1 0,0 1 0,1-1 0,-1 0 0,1 1 0,-1-1 0,0 1 0,1-1 0,-1 0-1,1 0 1,-1 1 0,1-1 0,-1 0 0,1 0 0,-1 1 0,1-1 0,-1 0 0,1 0 0,-1 0 0,1 0-1,0 0 1,1 0 4,0 0-1,0-1 0,0 1 1,0-1-1,-1 0 0,1 1 1,0-1-1,0 0 0,-1 0 1,1 0-1,2-2 0,12-10 27,-1 0-1,-1-1 0,18-20 0,38-56 115,-42 52-61,118-172 445,-144 209-353,-3 9-129,-6 16-24,-5 10 10,-38 124 146,44-135-123,1 1 0,2-1 0,0 1-1,1 45 1,2-64-55,1 0 0,-1 0 0,1 0 1,0 0-1,0 0 0,1-1 0,-1 1 0,1 0 0,0-1 0,0 0 0,1 1 0,2 3 1,-3-6-20,-1-1 0,1 1 0,-1-1 0,1 1 0,0-1 1,0 0-1,0 1 0,0-1 0,0 0 0,0 0 0,0-1 1,0 1-1,0 0 0,0-1 0,1 1 0,-1-1 0,0 0 1,0 1-1,1-1 0,-1 0 0,0-1 0,0 1 1,1 0-1,-1-1 0,0 1 0,0-1 0,4-1 0,2-1-61,-1 0 0,0-1-1,0 0 1,0 0 0,0-1-1,-1 1 1,1-2 0,-1 1-1,-1 0 1,8-9 0,4-8-288,24-40 1,-1 0 47,-40 62 323,0 0 0,0 0 1,0 0-1,0 1 0,0-1 0,0 0 0,0 0 1,0 0-1,0 0 0,0 0 0,0 0 1,0 0-1,0 1 0,1-1 0,-1 0 0,0 0 1,0 0-1,0 0 0,0 0 0,0 0 1,0 0-1,0 1 0,0-1 0,0 0 0,0 0 1,0 0-1,0 0 0,1 0 0,-1 0 1,0 0-1,0 0 0,0 0 0,0 0 0,0 0 1,0 0-1,0 0 0,1 0 0,-1 0 1,0 0-1,0 0 0,0 0 0,0 0 1,0 0-1,0 0 0,1 0 0,-1 0 0,0 0 1,0 0-1,0 0 0,0 0 0,0 0 1,0 0-1,0 0 0,1 0 0,-1 0 0,0 0 1,0 0-1,0 0 0,0 0 0,0-1 1,0 1-1,0 0 0,0 0 0,0 0 0,0 0 1,0 0-1,1 0 0,-1 0 0,0-1 1,1 13 108,-2 39 241,0-36-260,0 1 0,2-1-1,0 1 1,0-1 0,1 0 0,5 18 0,-6-30-97,0-1 0,-1 0 0,1 0 0,0 0 0,0 1 0,1-1 1,-1 0-1,0 0 0,1-1 0,-1 1 0,1 0 0,-1 0 0,1-1 1,0 1-1,0-1 0,0 1 0,0-1 0,0 0 0,0 0 1,0 0-1,0 0 0,0 0 0,1 0 0,-1-1 0,0 1 0,0-1 1,1 1-1,-1-1 0,1 0 0,-1 0 0,0 0 0,1 0 0,2-1 1,3-1-49,0 0 0,0-1 0,-1 1 0,1-1 1,-1-1-1,1 0 0,-1 0 0,12-10 0,31-29-112,2-12-63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7:08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0 15243,'-1'4'1265,"-30"79"359,17-49-874,-14 52 0,21-53-464,-5 48-1,10-65-335,2 0-1,0 0 1,1 0-1,0 0 1,5 18-1,5-9-611,-5-22 57,-4-15-123,-6-14 634,-1-1 0,0 2-1,-2-1 1,-2 1 0,-12-28 0,26 58 169,0-1 0,-1 1 0,1-1 0,1 0 0,-1 0 0,1-1 0,8 5 0,-2-2 16,0 0 0,0-1 0,1 0 1,17 4-1,-16-6-104,1-2-1,0 0 1,-1 0 0,1-1 0,0-1-1,27-5 1,-31 4 4,0-1-1,-1 0 1,1-1-1,-1 0 1,0 0-1,0-1 1,-1 0-1,1-1 1,-1 0-1,8-8 1,-6 0-2,-11 14 15,0-1 0,0 1 0,0 0-1,1-1 1,-1 1 0,0 0 0,0-1-1,0 1 1,0 0 0,0-1 0,0 1 0,0 0-1,0-1 1,0 1 0,0 0 0,-1 0-1,1-1 1,0 1 0,0 0 0,0-1 0,0 1-1,0 0 1,0 0 0,-1-1 0,1 1-1,0 0 1,-1-1 0,0 1 8,0 0 1,0-1-1,0 1 0,0 0 1,0 0-1,0 0 0,0 0 1,-1 0-1,1 0 0,0 0 1,0 0-1,0 1 0,0-1 1,0 0-1,0 1 1,0-1-1,0 0 0,0 1 1,0 0-1,0-1 0,0 1 1,0 0-1,0-1 0,-1 2 1,-6 5 116,0 0 1,0 0-1,1 1 1,0 0-1,0 0 1,-5 9-1,9-13-79,1 0 0,0-1 0,0 1 0,0 0 0,0 0 0,1 0 0,-1 0 0,1 0 0,0 0 0,0 0 0,1 1 0,-1-1 0,1 0 0,0 1 0,0-1-1,1 0 1,0 8 0,1-9-31,-1 0-1,0-1 0,1 1 0,0-1 0,0 0 1,-1 1-1,1-1 0,1 0 0,-1 0 0,0 0 1,0 0-1,1-1 0,-1 1 0,1 0 0,-1-1 1,1 0-1,0 0 0,0 0 0,4 1 0,8 2-129,-1-1 0,25 3 0,-28-5-14,-10-1 119,34 4-1204,57 1 0,-79-7 782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7:09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186 169 19252,'-7'-1'157,"0"1"-1,1 0 1,-1 1-1,1-1 1,-1 1-1,1 0 0,-1 1 1,1 0-1,-1 0 1,1 0-1,0 0 1,0 1-1,0 0 1,1 1-1,-1-1 1,1 1-1,-1 0 1,1 1-1,1-1 1,-1 1-1,0 0 1,-3 6-1,2-4-127,1 1 0,0 0 1,0 0-1,1 0 0,0 1 0,0-1 0,1 1 0,0 0 0,1 0 0,0 0 0,0 0 1,1 0-1,0 0 0,1 1 0,1 12 0,-1-20-26,0 1 0,0-1 0,1 1 0,-1-1 0,1 1 0,0-1-1,0 1 1,-1-1 0,2 0 0,-1 1 0,0-1 0,0 0 0,1 0 0,-1 0 0,1 0 0,-1 0 0,1 0 0,0-1 0,0 1 0,0 0 0,0-1-1,0 0 1,0 1 0,1-1 0,-1 0 0,0 0 0,1 0 0,-1 0 0,0-1 0,1 1 0,-1-1 0,1 1 0,-1-1 0,1 0 0,-1 0-1,4 0 1,2-1-10,0 0 0,0 0-1,1-1 1,-1 0-1,-1-1 1,1 0-1,0 0 1,-1 0 0,1-1-1,8-6 1,11-9-46,-1-2 1,-1-1 0,-1-1-1,38-46 1,-33 32-47,-2-1 1,40-76-1,-61 103 84,-1 0 0,0 0-1,5-20 1,-15 35 79,-3 8-27,-1 11 23,1 0-1,0 0 1,2 0 0,1 1-1,1 0 1,0 1 0,2-1-1,1 0 1,3 36-1,-1-52-126,1 0 0,0 1 0,0-2-1,0 1 1,1 0 0,4 8 0,-5-12-96,1 0 0,-1 0 0,1 0 1,-1 0-1,1-1 0,0 1 1,1-1-1,-1 0 0,0 0 1,1 0-1,0 0 0,5 2 0,-10-5 156,1 0-1,0 0 0,0 0 0,0 0 0,0 0 0,0 0 0,0 0 1,0 0-1,0 0 0,0 0 0,0 0 0,0 0 0,0 0 0,0 0 0,0-1 1,0 1-1,0 0 0,0 0 0,0 0 0,0 0 0,0 0 0,0 0 0,0 0 1,0 0-1,0 0 0,0 0 0,0 0 0,0 0 0,0-1 0,0 1 1,0 0-1,0 0 0,0 0 0,0 0 0,0 0 0,0 0 0,0 0 0,0 0 1,0 0-1,0 0 0,0 0 0,0 0 0,0 0 0,0 0 0,0 0 0,0-1 1,1 1-1,-1 0 0,0 0 0,0 0 0,0 0 0,0 0 0,0 0 1,0 0-1,0 0 0,0 0 0,0 0 0,0 0 0,0 0 0,-5-19-600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7:09.4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19 18940,'-13'-14'1440,"23"11"-1184,11 1-104,12 4 64,6 2-544,10 9 328,2 1-192,8 6-72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7:09.8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409 0 15147,'16'28'1441,"-8"16"-857,1 5-152,1 9 888,2 4-656,-5 11-24,-2 7-8,-5 15-119,-8 0-65,-15 5-48,-9 0-88,-18-2-8,-7-1-168,-13-11-728,-8-14 640,-2-33-56,3-11-88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10:28.8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16259,'3'20'1833,"2"23"-1601,7 0-144,6 0-64,2-2 352,12 2-408,12 5-88,5-7-24,4-2-24,-3-8-80,-2-1-112,-10-5-232,-5-2 984,-27-9-520,-17-4 56,-20-8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10:29.2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0 374 16572,'5'-8'1840,"12"-9"-1192,7-16-224,6-5 768,9-5-423,4-1-201,7-3-464,3 5-560,4 8 464,1 1-144,-1-2-160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10:39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23 101 12739,'-6'8'1131,"4"-5"-915,-1 1 0,1-1-1,0 0 1,0 1-1,1-1 1,-2 6 0,2-8-202,1 0 0,0 0 0,0 0 1,0 0-1,0 0 0,0 0 0,0 0 1,0 0-1,0-1 0,0 1 1,1 0-1,-1 0 0,0 0 0,1 0 1,-1 0-1,0 0 0,1 0 0,-1 0 1,1 0-1,0-1 0,-1 1 1,1 0-1,0 0 0,-1-1 0,1 1 1,0 0-1,0-1 0,0 1 1,-1-1-1,3 1 0,10 5 112,1 0 0,-1-1 0,1-1 0,0-1 0,0 0 0,24 2 0,-11-1-37,133 19 69,1-7 0,0-7-1,0-7 1,1-8 0,185-29 0,42-30-107,405-49 617,-204 99-43,1 48-322,-149-17-512,-351-20-250,-1-3-1,161-36 1,-214 34 159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2T09:22:06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26 16179,'-17'1'148,"15"-1"-69,4-1 1,24-4 203,-11 3-202,69-9 405,-1 5 0,112 5 0,-137 1-343,222 9 203,115-2-75,-366-8-237,90-2 606,227 23 1,-278-9-514,105 12 143,-153-21-308,1-2 0,-1 0 0,1-1 0,-1-2 0,1 0 0,23-7 0,-41 9 4,28-10-487,-30 11 469,1-1 0,0 0 0,0 0 0,-1 0 0,1 0 0,-1 0-1,1 0 1,-1 0 0,1-1 0,-1 1 0,0 0 0,0-1 0,2-2-1,-4 0-212,-9 3-55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22.09.2022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12713" y="889000"/>
            <a:ext cx="7791451" cy="438308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6594" y="4811574"/>
            <a:ext cx="5492750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12713" y="889000"/>
            <a:ext cx="7791451" cy="438308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6594" y="4811574"/>
            <a:ext cx="5492750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731750C-C2D9-4EA0-92BE-F14DF5E7411F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2544C13F-9959-4DF1-9B30-B723B52168F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B0D5615-F20B-4D76-B320-60E40A97873D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45B7816-A449-4EA6-BADC-09902857C389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6BCA0C5D-FFD6-43C2-8CEA-75241ABDFBD8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BB0B2E0-68E2-4CAC-B6D2-A9DB2FAAD935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12713" y="889000"/>
            <a:ext cx="7791451" cy="438308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6594" y="4811574"/>
            <a:ext cx="5492750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BB0B2E0-68E2-4CAC-B6D2-A9DB2FAAD935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15424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12713" y="889000"/>
            <a:ext cx="7791451" cy="438308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6594" y="4811574"/>
            <a:ext cx="5492750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33334B05-98D5-4FA7-B331-874ED2CB13B9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A0E7716-4F65-4B76-8FC5-7B1BD20C5EAD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3809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22.09.2022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22.09.2022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22.09.2022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22.09.2022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22.09.2022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.xml"/><Relationship Id="rId21" Type="http://schemas.openxmlformats.org/officeDocument/2006/relationships/image" Target="../media/image12.png"/><Relationship Id="rId42" Type="http://schemas.openxmlformats.org/officeDocument/2006/relationships/customXml" Target="../ink/ink21.xml"/><Relationship Id="rId47" Type="http://schemas.openxmlformats.org/officeDocument/2006/relationships/image" Target="../media/image25.png"/><Relationship Id="rId63" Type="http://schemas.openxmlformats.org/officeDocument/2006/relationships/image" Target="../media/image33.png"/><Relationship Id="rId68" Type="http://schemas.openxmlformats.org/officeDocument/2006/relationships/customXml" Target="../ink/ink34.xml"/><Relationship Id="rId84" Type="http://schemas.openxmlformats.org/officeDocument/2006/relationships/customXml" Target="../ink/ink42.xml"/><Relationship Id="rId89" Type="http://schemas.openxmlformats.org/officeDocument/2006/relationships/image" Target="../media/image46.png"/><Relationship Id="rId16" Type="http://schemas.openxmlformats.org/officeDocument/2006/relationships/customXml" Target="../ink/ink8.xml"/><Relationship Id="rId11" Type="http://schemas.openxmlformats.org/officeDocument/2006/relationships/image" Target="../media/image7.png"/><Relationship Id="rId32" Type="http://schemas.openxmlformats.org/officeDocument/2006/relationships/customXml" Target="../ink/ink16.xml"/><Relationship Id="rId37" Type="http://schemas.openxmlformats.org/officeDocument/2006/relationships/image" Target="../media/image20.png"/><Relationship Id="rId53" Type="http://schemas.openxmlformats.org/officeDocument/2006/relationships/image" Target="../media/image28.png"/><Relationship Id="rId58" Type="http://schemas.openxmlformats.org/officeDocument/2006/relationships/customXml" Target="../ink/ink29.xml"/><Relationship Id="rId74" Type="http://schemas.openxmlformats.org/officeDocument/2006/relationships/customXml" Target="../ink/ink37.xml"/><Relationship Id="rId79" Type="http://schemas.openxmlformats.org/officeDocument/2006/relationships/image" Target="../media/image41.png"/><Relationship Id="rId5" Type="http://schemas.openxmlformats.org/officeDocument/2006/relationships/image" Target="../media/image4.png"/><Relationship Id="rId90" Type="http://schemas.openxmlformats.org/officeDocument/2006/relationships/customXml" Target="../ink/ink45.xml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5.png"/><Relationship Id="rId30" Type="http://schemas.openxmlformats.org/officeDocument/2006/relationships/customXml" Target="../ink/ink15.xml"/><Relationship Id="rId35" Type="http://schemas.openxmlformats.org/officeDocument/2006/relationships/image" Target="../media/image19.png"/><Relationship Id="rId43" Type="http://schemas.openxmlformats.org/officeDocument/2006/relationships/image" Target="../media/image23.png"/><Relationship Id="rId48" Type="http://schemas.openxmlformats.org/officeDocument/2006/relationships/customXml" Target="../ink/ink24.xml"/><Relationship Id="rId56" Type="http://schemas.openxmlformats.org/officeDocument/2006/relationships/customXml" Target="../ink/ink28.xml"/><Relationship Id="rId64" Type="http://schemas.openxmlformats.org/officeDocument/2006/relationships/customXml" Target="../ink/ink32.xml"/><Relationship Id="rId69" Type="http://schemas.openxmlformats.org/officeDocument/2006/relationships/image" Target="../media/image36.png"/><Relationship Id="rId77" Type="http://schemas.openxmlformats.org/officeDocument/2006/relationships/image" Target="../media/image40.png"/><Relationship Id="rId8" Type="http://schemas.openxmlformats.org/officeDocument/2006/relationships/customXml" Target="../ink/ink4.xml"/><Relationship Id="rId51" Type="http://schemas.openxmlformats.org/officeDocument/2006/relationships/image" Target="../media/image27.png"/><Relationship Id="rId72" Type="http://schemas.openxmlformats.org/officeDocument/2006/relationships/customXml" Target="../ink/ink36.xml"/><Relationship Id="rId80" Type="http://schemas.openxmlformats.org/officeDocument/2006/relationships/customXml" Target="../ink/ink40.xml"/><Relationship Id="rId85" Type="http://schemas.openxmlformats.org/officeDocument/2006/relationships/image" Target="../media/image44.png"/><Relationship Id="rId3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10.png"/><Relationship Id="rId25" Type="http://schemas.openxmlformats.org/officeDocument/2006/relationships/image" Target="../media/image14.png"/><Relationship Id="rId33" Type="http://schemas.openxmlformats.org/officeDocument/2006/relationships/image" Target="../media/image18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31.png"/><Relationship Id="rId67" Type="http://schemas.openxmlformats.org/officeDocument/2006/relationships/image" Target="../media/image35.png"/><Relationship Id="rId20" Type="http://schemas.openxmlformats.org/officeDocument/2006/relationships/customXml" Target="../ink/ink10.xml"/><Relationship Id="rId41" Type="http://schemas.openxmlformats.org/officeDocument/2006/relationships/image" Target="../media/image22.png"/><Relationship Id="rId54" Type="http://schemas.openxmlformats.org/officeDocument/2006/relationships/customXml" Target="../ink/ink27.xml"/><Relationship Id="rId62" Type="http://schemas.openxmlformats.org/officeDocument/2006/relationships/customXml" Target="../ink/ink31.xml"/><Relationship Id="rId70" Type="http://schemas.openxmlformats.org/officeDocument/2006/relationships/customXml" Target="../ink/ink35.xml"/><Relationship Id="rId75" Type="http://schemas.openxmlformats.org/officeDocument/2006/relationships/image" Target="../media/image39.png"/><Relationship Id="rId83" Type="http://schemas.openxmlformats.org/officeDocument/2006/relationships/image" Target="../media/image43.png"/><Relationship Id="rId88" Type="http://schemas.openxmlformats.org/officeDocument/2006/relationships/customXml" Target="../ink/ink44.xml"/><Relationship Id="rId91" Type="http://schemas.openxmlformats.org/officeDocument/2006/relationships/image" Target="../media/image47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5" Type="http://schemas.openxmlformats.org/officeDocument/2006/relationships/image" Target="../media/image9.png"/><Relationship Id="rId23" Type="http://schemas.openxmlformats.org/officeDocument/2006/relationships/image" Target="../media/image13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6.png"/><Relationship Id="rId57" Type="http://schemas.openxmlformats.org/officeDocument/2006/relationships/image" Target="../media/image30.png"/><Relationship Id="rId10" Type="http://schemas.openxmlformats.org/officeDocument/2006/relationships/customXml" Target="../ink/ink5.xml"/><Relationship Id="rId31" Type="http://schemas.openxmlformats.org/officeDocument/2006/relationships/image" Target="../media/image17.png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60" Type="http://schemas.openxmlformats.org/officeDocument/2006/relationships/customXml" Target="../ink/ink30.xml"/><Relationship Id="rId65" Type="http://schemas.openxmlformats.org/officeDocument/2006/relationships/image" Target="../media/image34.png"/><Relationship Id="rId73" Type="http://schemas.openxmlformats.org/officeDocument/2006/relationships/image" Target="../media/image38.png"/><Relationship Id="rId78" Type="http://schemas.openxmlformats.org/officeDocument/2006/relationships/customXml" Target="../ink/ink39.xml"/><Relationship Id="rId81" Type="http://schemas.openxmlformats.org/officeDocument/2006/relationships/image" Target="../media/image42.png"/><Relationship Id="rId86" Type="http://schemas.openxmlformats.org/officeDocument/2006/relationships/customXml" Target="../ink/ink43.xml"/><Relationship Id="rId4" Type="http://schemas.openxmlformats.org/officeDocument/2006/relationships/customXml" Target="../ink/ink2.xml"/><Relationship Id="rId9" Type="http://schemas.openxmlformats.org/officeDocument/2006/relationships/image" Target="../media/image6.png"/><Relationship Id="rId13" Type="http://schemas.openxmlformats.org/officeDocument/2006/relationships/image" Target="../media/image8.png"/><Relationship Id="rId18" Type="http://schemas.openxmlformats.org/officeDocument/2006/relationships/customXml" Target="../ink/ink9.xml"/><Relationship Id="rId39" Type="http://schemas.openxmlformats.org/officeDocument/2006/relationships/image" Target="../media/image21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9.png"/><Relationship Id="rId76" Type="http://schemas.openxmlformats.org/officeDocument/2006/relationships/customXml" Target="../ink/ink38.xml"/><Relationship Id="rId7" Type="http://schemas.openxmlformats.org/officeDocument/2006/relationships/image" Target="../media/image5.png"/><Relationship Id="rId71" Type="http://schemas.openxmlformats.org/officeDocument/2006/relationships/image" Target="../media/image37.png"/><Relationship Id="rId2" Type="http://schemas.openxmlformats.org/officeDocument/2006/relationships/customXml" Target="../ink/ink1.xml"/><Relationship Id="rId29" Type="http://schemas.openxmlformats.org/officeDocument/2006/relationships/image" Target="../media/image16.png"/><Relationship Id="rId24" Type="http://schemas.openxmlformats.org/officeDocument/2006/relationships/customXml" Target="../ink/ink12.xml"/><Relationship Id="rId40" Type="http://schemas.openxmlformats.org/officeDocument/2006/relationships/customXml" Target="../ink/ink20.xml"/><Relationship Id="rId45" Type="http://schemas.openxmlformats.org/officeDocument/2006/relationships/image" Target="../media/image24.png"/><Relationship Id="rId66" Type="http://schemas.openxmlformats.org/officeDocument/2006/relationships/customXml" Target="../ink/ink33.xml"/><Relationship Id="rId87" Type="http://schemas.openxmlformats.org/officeDocument/2006/relationships/image" Target="../media/image45.png"/><Relationship Id="rId61" Type="http://schemas.openxmlformats.org/officeDocument/2006/relationships/image" Target="../media/image32.png"/><Relationship Id="rId82" Type="http://schemas.openxmlformats.org/officeDocument/2006/relationships/customXml" Target="../ink/ink41.xml"/><Relationship Id="rId1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9.xml"/><Relationship Id="rId13" Type="http://schemas.openxmlformats.org/officeDocument/2006/relationships/image" Target="../media/image53.png"/><Relationship Id="rId18" Type="http://schemas.openxmlformats.org/officeDocument/2006/relationships/customXml" Target="../ink/ink54.xml"/><Relationship Id="rId26" Type="http://schemas.openxmlformats.org/officeDocument/2006/relationships/customXml" Target="../ink/ink58.xml"/><Relationship Id="rId3" Type="http://schemas.openxmlformats.org/officeDocument/2006/relationships/image" Target="../media/image48.png"/><Relationship Id="rId21" Type="http://schemas.openxmlformats.org/officeDocument/2006/relationships/image" Target="../media/image57.png"/><Relationship Id="rId7" Type="http://schemas.openxmlformats.org/officeDocument/2006/relationships/image" Target="../media/image50.png"/><Relationship Id="rId12" Type="http://schemas.openxmlformats.org/officeDocument/2006/relationships/customXml" Target="../ink/ink51.xml"/><Relationship Id="rId17" Type="http://schemas.openxmlformats.org/officeDocument/2006/relationships/image" Target="../media/image55.png"/><Relationship Id="rId25" Type="http://schemas.openxmlformats.org/officeDocument/2006/relationships/image" Target="../media/image59.png"/><Relationship Id="rId2" Type="http://schemas.openxmlformats.org/officeDocument/2006/relationships/customXml" Target="../ink/ink46.xml"/><Relationship Id="rId16" Type="http://schemas.openxmlformats.org/officeDocument/2006/relationships/customXml" Target="../ink/ink53.xml"/><Relationship Id="rId20" Type="http://schemas.openxmlformats.org/officeDocument/2006/relationships/customXml" Target="../ink/ink5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8.xml"/><Relationship Id="rId11" Type="http://schemas.openxmlformats.org/officeDocument/2006/relationships/image" Target="../media/image52.png"/><Relationship Id="rId24" Type="http://schemas.openxmlformats.org/officeDocument/2006/relationships/customXml" Target="../ink/ink57.xml"/><Relationship Id="rId5" Type="http://schemas.openxmlformats.org/officeDocument/2006/relationships/image" Target="../media/image49.png"/><Relationship Id="rId15" Type="http://schemas.openxmlformats.org/officeDocument/2006/relationships/image" Target="../media/image54.png"/><Relationship Id="rId23" Type="http://schemas.openxmlformats.org/officeDocument/2006/relationships/image" Target="../media/image58.png"/><Relationship Id="rId10" Type="http://schemas.openxmlformats.org/officeDocument/2006/relationships/customXml" Target="../ink/ink50.xml"/><Relationship Id="rId19" Type="http://schemas.openxmlformats.org/officeDocument/2006/relationships/image" Target="../media/image56.png"/><Relationship Id="rId4" Type="http://schemas.openxmlformats.org/officeDocument/2006/relationships/customXml" Target="../ink/ink47.xml"/><Relationship Id="rId9" Type="http://schemas.openxmlformats.org/officeDocument/2006/relationships/image" Target="../media/image51.png"/><Relationship Id="rId14" Type="http://schemas.openxmlformats.org/officeDocument/2006/relationships/customXml" Target="../ink/ink52.xml"/><Relationship Id="rId22" Type="http://schemas.openxmlformats.org/officeDocument/2006/relationships/customXml" Target="../ink/ink56.xml"/><Relationship Id="rId27" Type="http://schemas.openxmlformats.org/officeDocument/2006/relationships/image" Target="../media/image6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ankofengland.co.uk/" TargetMode="External"/><Relationship Id="rId13" Type="http://schemas.openxmlformats.org/officeDocument/2006/relationships/hyperlink" Target="https://www.arbeitsagentur.de/" TargetMode="External"/><Relationship Id="rId18" Type="http://schemas.openxmlformats.org/officeDocument/2006/relationships/hyperlink" Target="http://www.imk-boeckler.de/" TargetMode="External"/><Relationship Id="rId26" Type="http://schemas.openxmlformats.org/officeDocument/2006/relationships/hyperlink" Target="https://www.esri.ie/" TargetMode="External"/><Relationship Id="rId3" Type="http://schemas.openxmlformats.org/officeDocument/2006/relationships/hyperlink" Target="https://www.destatis.de/DE/Home/_inhalt.html" TargetMode="External"/><Relationship Id="rId21" Type="http://schemas.openxmlformats.org/officeDocument/2006/relationships/hyperlink" Target="https://kof.ethz.ch/" TargetMode="External"/><Relationship Id="rId7" Type="http://schemas.openxmlformats.org/officeDocument/2006/relationships/hyperlink" Target="https://www.federalreserve.gov/" TargetMode="External"/><Relationship Id="rId12" Type="http://schemas.openxmlformats.org/officeDocument/2006/relationships/hyperlink" Target="https://www.sachverstaendigenrat-wirtschaft.de/" TargetMode="External"/><Relationship Id="rId17" Type="http://schemas.openxmlformats.org/officeDocument/2006/relationships/hyperlink" Target="https://www.ifw-kiel.de/" TargetMode="External"/><Relationship Id="rId25" Type="http://schemas.openxmlformats.org/officeDocument/2006/relationships/hyperlink" Target="https://www.niesr.ac.uk/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www.iab.de/" TargetMode="External"/><Relationship Id="rId20" Type="http://schemas.openxmlformats.org/officeDocument/2006/relationships/hyperlink" Target="https://www.iwh-halle.de/" TargetMode="External"/><Relationship Id="rId29" Type="http://schemas.openxmlformats.org/officeDocument/2006/relationships/hyperlink" Target="https://www.brookings.edu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ecb.europa.eu/" TargetMode="External"/><Relationship Id="rId11" Type="http://schemas.openxmlformats.org/officeDocument/2006/relationships/hyperlink" Target="https://www.worldbank.org/" TargetMode="External"/><Relationship Id="rId24" Type="http://schemas.openxmlformats.org/officeDocument/2006/relationships/hyperlink" Target="https://www.bruegel.org/" TargetMode="External"/><Relationship Id="rId5" Type="http://schemas.openxmlformats.org/officeDocument/2006/relationships/hyperlink" Target="https://ec.europa.eu/eurostat" TargetMode="External"/><Relationship Id="rId15" Type="http://schemas.openxmlformats.org/officeDocument/2006/relationships/hyperlink" Target="https://www.diw.de/" TargetMode="External"/><Relationship Id="rId23" Type="http://schemas.openxmlformats.org/officeDocument/2006/relationships/hyperlink" Target="https://www.zew.de/" TargetMode="External"/><Relationship Id="rId28" Type="http://schemas.openxmlformats.org/officeDocument/2006/relationships/hyperlink" Target="https://www.piie.com/" TargetMode="External"/><Relationship Id="rId10" Type="http://schemas.openxmlformats.org/officeDocument/2006/relationships/hyperlink" Target="https://www.imf.org/" TargetMode="External"/><Relationship Id="rId19" Type="http://schemas.openxmlformats.org/officeDocument/2006/relationships/hyperlink" Target="https://www.iwkoeln.de/" TargetMode="External"/><Relationship Id="rId4" Type="http://schemas.openxmlformats.org/officeDocument/2006/relationships/hyperlink" Target="https://www.bundesbank.de/" TargetMode="External"/><Relationship Id="rId9" Type="http://schemas.openxmlformats.org/officeDocument/2006/relationships/hyperlink" Target="https://www.oecd.org/" TargetMode="External"/><Relationship Id="rId14" Type="http://schemas.openxmlformats.org/officeDocument/2006/relationships/hyperlink" Target="https://www.cesifo.org/" TargetMode="External"/><Relationship Id="rId22" Type="http://schemas.openxmlformats.org/officeDocument/2006/relationships/hyperlink" Target="https://www.rwi-essen.de/" TargetMode="External"/><Relationship Id="rId27" Type="http://schemas.openxmlformats.org/officeDocument/2006/relationships/hyperlink" Target="https://www.nber.org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eaweb.org/articles?id=10.1257/jep.23.1.22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352134" y="1874728"/>
            <a:ext cx="512377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/>
              <a:t>This lecture will be recorded and </a:t>
            </a:r>
          </a:p>
          <a:p>
            <a:pPr algn="ctr"/>
            <a:r>
              <a:rPr lang="de-DE" sz="2800" b="1" u="sng"/>
              <a:t>Subsequently uploaded in the </a:t>
            </a:r>
          </a:p>
          <a:p>
            <a:pPr algn="ctr"/>
            <a:r>
              <a:rPr lang="de-DE" sz="2800" b="1" u="sng"/>
              <a:t>world-wide-web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97459"/>
            <a:ext cx="7598011" cy="925787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 algn="ctr">
              <a:lnSpc>
                <a:spcPct val="100000"/>
              </a:lnSpc>
            </a:pPr>
            <a:r>
              <a:rPr lang="de-DE" sz="2400" b="1">
                <a:solidFill>
                  <a:srgbClr val="000000"/>
                </a:solidFill>
                <a:latin typeface="Arial"/>
                <a:ea typeface="Droid Sans Fallback"/>
              </a:rPr>
              <a:t>Economists as Scientists and Advisors</a:t>
            </a:r>
            <a:endParaRPr lang="de-DE" sz="2400" b="1" dirty="0">
              <a:solidFill>
                <a:srgbClr val="000000"/>
              </a:solidFill>
              <a:latin typeface="Arial"/>
              <a:ea typeface="Droid Sans Fallback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891948" y="1374379"/>
            <a:ext cx="8197746" cy="11466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14772" indent="-414772">
              <a:buFont typeface="Arial" panose="020B0604020202020204" pitchFamily="34" charset="0"/>
              <a:buChar char="•"/>
            </a:pPr>
            <a:r>
              <a:rPr lang="de-DE" sz="2903">
                <a:latin typeface="Times New Roman" panose="02020603050405020304" pitchFamily="18" charset="0"/>
                <a:cs typeface="Times New Roman" panose="02020603050405020304" pitchFamily="18" charset="0"/>
              </a:rPr>
              <a:t>If economists try to explain the world, they work as scientists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891948" y="2407796"/>
            <a:ext cx="10158163" cy="16715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14772" indent="-414772">
              <a:buFont typeface="Arial" panose="020B0604020202020204" pitchFamily="34" charset="0"/>
              <a:buChar char="•"/>
            </a:pPr>
            <a:endParaRPr lang="de-DE"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4772" indent="-414772">
              <a:buFont typeface="Arial" panose="020B0604020202020204" pitchFamily="34" charset="0"/>
              <a:buChar char="•"/>
            </a:pPr>
            <a:r>
              <a:rPr lang="de-DE" sz="2903">
                <a:latin typeface="Times New Roman" panose="02020603050405020304" pitchFamily="18" charset="0"/>
                <a:cs typeface="Times New Roman" panose="02020603050405020304" pitchFamily="18" charset="0"/>
              </a:rPr>
              <a:t>If economists try to change the world, they work as advisors, since chosing one specific model means to use their own conviction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93B1651-4C49-486F-9F03-28F9846F8EE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1552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359572" y="104181"/>
            <a:ext cx="6838707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200" b="1">
                <a:solidFill>
                  <a:srgbClr val="000000"/>
                </a:solidFill>
                <a:latin typeface="Arial"/>
                <a:ea typeface="Droid Sans Fallback"/>
              </a:rPr>
              <a:t>Positive and normative issue</a:t>
            </a:r>
            <a:endParaRPr sz="3200" dirty="0"/>
          </a:p>
        </p:txBody>
      </p:sp>
      <p:sp>
        <p:nvSpPr>
          <p:cNvPr id="7" name="Textfeld 6"/>
          <p:cNvSpPr txBox="1"/>
          <p:nvPr/>
        </p:nvSpPr>
        <p:spPr>
          <a:xfrm>
            <a:off x="1056240" y="939195"/>
            <a:ext cx="10383920" cy="31976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Positive issues		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are descriptive and want to explain the functioning of the world. 				In this case the issue is totally neutral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Normative issues	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are judging how the world is functioning. Thus the own 					conviction influence the result. In this case the issue is not neutral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5F0611D4-4001-437F-AF27-E34A219247C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4273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121561" y="0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629" b="1">
                <a:solidFill>
                  <a:srgbClr val="000000"/>
                </a:solidFill>
                <a:latin typeface="Arial"/>
              </a:rPr>
              <a:t>Examples – positive/normative?</a:t>
            </a:r>
            <a:endParaRPr sz="1633" dirty="0"/>
          </a:p>
        </p:txBody>
      </p:sp>
      <p:sp>
        <p:nvSpPr>
          <p:cNvPr id="7" name="Textfeld 6"/>
          <p:cNvSpPr txBox="1"/>
          <p:nvPr/>
        </p:nvSpPr>
        <p:spPr>
          <a:xfrm>
            <a:off x="0" y="728057"/>
            <a:ext cx="8585200" cy="4676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A minimum wage causes unemployment of low skilled workers.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The higher income of some people due to the introduction of a minimum wage outweigh the higher unemployment of other people</a:t>
            </a: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oil prices increase the demand for electro mobiliy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Coal fired powwer stations have to incorporate the cost of CO</a:t>
            </a:r>
            <a:r>
              <a:rPr lang="de-DE" sz="22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-Emissions causing climate change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the military budget to 2% of GDP in Europe reduces due to higher interests payments the national budget and therefore tightens the possibilities of future generations</a:t>
            </a:r>
          </a:p>
          <a:p>
            <a:endParaRPr lang="de-DE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00A4E8E-4367-419C-9B2A-FD260827374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327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82958" y="150325"/>
            <a:ext cx="5228348" cy="4676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177" b="1">
                <a:latin typeface="Times New Roman" panose="02020603050405020304" pitchFamily="18" charset="0"/>
                <a:cs typeface="Times New Roman" panose="02020603050405020304" pitchFamily="18" charset="0"/>
              </a:rPr>
              <a:t>Microeconomics</a:t>
            </a:r>
            <a:endParaRPr lang="de-DE" sz="2177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Behaviour of single persons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Analyzing single enterprises, households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Ø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Demand of one household for i.e. food</a:t>
            </a:r>
          </a:p>
          <a:p>
            <a:pPr marL="311079" indent="-311079">
              <a:buFont typeface="Wingdings" panose="05000000000000000000" pitchFamily="2" charset="2"/>
              <a:buChar char="§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Supply of one enterprise for cars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Demand of one construction enterprise for cement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286080" y="157163"/>
            <a:ext cx="5515852" cy="4676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177" b="1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endParaRPr lang="de-DE" sz="2177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Looking at the whole economy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Analyzing economic aggregates</a:t>
            </a: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endParaRPr lang="de-DE" sz="2177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Total demand of all households → total consumption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Total supply of all enterprises → aggregate production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Total Demand of enterprises for investment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2424" y="4827187"/>
            <a:ext cx="8546621" cy="97371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1996" b="1">
                <a:latin typeface="Times New Roman" panose="02020603050405020304" pitchFamily="18" charset="0"/>
                <a:cs typeface="Times New Roman" panose="02020603050405020304" pitchFamily="18" charset="0"/>
              </a:rPr>
              <a:t>Analyzing aggregates gives deeper insight in general connectionsGesamtzusammenhängen</a:t>
            </a:r>
            <a:r>
              <a:rPr lang="de-DE" sz="19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1996" b="1">
                <a:latin typeface="Times New Roman" panose="02020603050405020304" pitchFamily="18" charset="0"/>
                <a:cs typeface="Times New Roman" panose="02020603050405020304" pitchFamily="18" charset="0"/>
              </a:rPr>
              <a:t>But we loose information of important details</a:t>
            </a:r>
            <a:endParaRPr lang="de-DE" sz="1996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2424" y="5987103"/>
            <a:ext cx="8546621" cy="7388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Compare with statistics → building aggregates like mean and variance in order to describe a data set!!  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1996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4FCABC1-26C8-430B-9E7E-586D39F7F27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07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266" b="1">
                <a:solidFill>
                  <a:srgbClr val="000000"/>
                </a:solidFill>
                <a:latin typeface="Arial"/>
              </a:rPr>
              <a:t>Macroeconomic Questions</a:t>
            </a:r>
            <a:endParaRPr sz="3266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57584" y="714110"/>
            <a:ext cx="8295271" cy="4702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Impact of labour market developments on the whole economic development?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Impact of the interest rate decisions of central banks on general interest rate developments?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Impact of demographic changes on capital accumulation?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Global economic changes of the Corona crisis on international trade?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Effects of economic programs against climate change on income distributions and economic growth?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Effects of the russian attac on Ukraine on economic developments, since Russia is the largest supplier of raw materials in the world?</a:t>
            </a:r>
            <a:endParaRPr lang="de-DE" altLang="de-DE" sz="2000" dirty="0">
              <a:solidFill>
                <a:srgbClr val="000000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8517683-C53A-44C5-B8E2-A49559A4ACD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3364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0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/>
              <a:t>Macroeconomic issues</a:t>
            </a:r>
            <a:endParaRPr lang="de-DE" sz="3266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8087" y="714108"/>
            <a:ext cx="8155513" cy="5446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Economic growth of the german economy 2021 2,6</a:t>
            </a:r>
            <a:r>
              <a:rPr lang="de-DE" altLang="de-DE" sz="2177" dirty="0">
                <a:solidFill>
                  <a:srgbClr val="000000"/>
                </a:solidFill>
              </a:rPr>
              <a:t>% 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Inflation rate Germany August 2022 bei 7,9%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Government debt Germany 2,45 </a:t>
            </a:r>
            <a:r>
              <a:rPr lang="de-DE" altLang="de-DE" sz="2177" dirty="0">
                <a:solidFill>
                  <a:srgbClr val="000000"/>
                </a:solidFill>
              </a:rPr>
              <a:t>Billionen Euro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Retirement age raises in Germany until 2030 from 65 to 67 years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en-US" altLang="de-DE" sz="2177">
                <a:solidFill>
                  <a:srgbClr val="000000"/>
                </a:solidFill>
              </a:rPr>
              <a:t>The interest rate on the main refinancing operations (MRO) of the ECB has been raised to 0,75% on September 14</a:t>
            </a:r>
            <a:r>
              <a:rPr lang="en-US" altLang="de-DE" sz="2177" baseline="30000">
                <a:solidFill>
                  <a:srgbClr val="000000"/>
                </a:solidFill>
              </a:rPr>
              <a:t>th</a:t>
            </a:r>
            <a:r>
              <a:rPr lang="en-US" altLang="de-DE" sz="2177">
                <a:solidFill>
                  <a:srgbClr val="000000"/>
                </a:solidFill>
              </a:rPr>
              <a:t>.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Until now next year (2023) the last Atomic power plants in Germany will be shut down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In </a:t>
            </a:r>
            <a:r>
              <a:rPr lang="de-DE" altLang="de-DE" sz="2177">
                <a:solidFill>
                  <a:srgbClr val="000000"/>
                </a:solidFill>
              </a:rPr>
              <a:t>Wilhelmshaven the first german LNG-Terminal will operate in the end of 2022 </a:t>
            </a: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C8DB175-FE02-496C-A0F2-0EC9901A7A2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8590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1328110" y="243752"/>
            <a:ext cx="10231430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3200" b="1">
                <a:solidFill>
                  <a:srgbClr val="000000"/>
                </a:solidFill>
                <a:latin typeface="Sparkasse Rg" pitchFamily="34" charset="0"/>
              </a:rPr>
              <a:t>The historical circular flow of income</a:t>
            </a:r>
            <a:endParaRPr lang="de-DE" altLang="de-DE" sz="32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7673" y="830709"/>
            <a:ext cx="9109075" cy="489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Char char="•"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altLang="de-DE" sz="2400">
                <a:solidFill>
                  <a:srgbClr val="000000"/>
                </a:solidFill>
              </a:rPr>
              <a:t>The french physician Fran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çois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 Quesnay (1694-1774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) compared the blood circulation with economic developments and visualized the interdependencies in his Tableau Economique.</a:t>
            </a: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None/>
            </a:pP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The economy is divided in to three classes:</a:t>
            </a: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None/>
            </a:pP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Classe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 productive (P):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	agricultural sector</a:t>
            </a: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Classe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propi</a:t>
            </a:r>
            <a:r>
              <a:rPr lang="en-US" altLang="de-DE" sz="2400" dirty="0" err="1">
                <a:solidFill>
                  <a:srgbClr val="000000"/>
                </a:solidFill>
              </a:rPr>
              <a:t>é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taire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E):	Noble man and clergy man (land owners)</a:t>
            </a: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Classe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altLang="de-DE" sz="2400" err="1">
                <a:solidFill>
                  <a:srgbClr val="000000"/>
                </a:solidFill>
                <a:cs typeface="Times New Roman" pitchFamily="18" charset="0"/>
              </a:rPr>
              <a:t>stérile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 (S):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		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	Trade (merchants) and manufacturing 									(artisians) sector</a:t>
            </a: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6525F3B-83B8-4501-972D-D4F7D777CCF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856891" y="172077"/>
            <a:ext cx="10391955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3200" b="1">
                <a:solidFill>
                  <a:srgbClr val="000000"/>
                </a:solidFill>
                <a:latin typeface="Sparkasse Rg" pitchFamily="34" charset="0"/>
              </a:rPr>
              <a:t>General Visualization of the circular flow of income</a:t>
            </a:r>
            <a:endParaRPr lang="de-DE" altLang="de-DE" sz="32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graphicFrame>
        <p:nvGraphicFramePr>
          <p:cNvPr id="27648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852660"/>
              </p:ext>
            </p:extLst>
          </p:nvPr>
        </p:nvGraphicFramePr>
        <p:xfrm>
          <a:off x="8759825" y="1268413"/>
          <a:ext cx="1524000" cy="12319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857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043"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76493" name="Group 13"/>
          <p:cNvGraphicFramePr>
            <a:graphicFrameLocks noGrp="1"/>
          </p:cNvGraphicFramePr>
          <p:nvPr/>
        </p:nvGraphicFramePr>
        <p:xfrm>
          <a:off x="4583113" y="1268413"/>
          <a:ext cx="1524000" cy="12319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857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043"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76503" name="Group 23"/>
          <p:cNvGraphicFramePr>
            <a:graphicFrameLocks noGrp="1"/>
          </p:cNvGraphicFramePr>
          <p:nvPr/>
        </p:nvGraphicFramePr>
        <p:xfrm>
          <a:off x="6659563" y="1268413"/>
          <a:ext cx="1524000" cy="12319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857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043"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850" name="Text Box 33"/>
          <p:cNvSpPr txBox="1">
            <a:spLocks noChangeArrowheads="1"/>
          </p:cNvSpPr>
          <p:nvPr/>
        </p:nvSpPr>
        <p:spPr bwMode="auto">
          <a:xfrm>
            <a:off x="1682751" y="1649413"/>
            <a:ext cx="1958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Account form:</a:t>
            </a:r>
          </a:p>
        </p:txBody>
      </p:sp>
      <p:sp>
        <p:nvSpPr>
          <p:cNvPr id="34851" name="Text Box 34"/>
          <p:cNvSpPr txBox="1">
            <a:spLocks noChangeArrowheads="1"/>
          </p:cNvSpPr>
          <p:nvPr/>
        </p:nvSpPr>
        <p:spPr bwMode="auto">
          <a:xfrm>
            <a:off x="1703388" y="3476625"/>
            <a:ext cx="17590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Matrix form:</a:t>
            </a:r>
          </a:p>
        </p:txBody>
      </p:sp>
      <p:graphicFrame>
        <p:nvGraphicFramePr>
          <p:cNvPr id="276515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326305"/>
              </p:ext>
            </p:extLst>
          </p:nvPr>
        </p:nvGraphicFramePr>
        <p:xfrm>
          <a:off x="6486525" y="2917825"/>
          <a:ext cx="2057400" cy="1685924"/>
        </p:xfrm>
        <a:graphic>
          <a:graphicData uri="http://schemas.openxmlformats.org/drawingml/2006/table">
            <a:tbl>
              <a:tblPr/>
              <a:tblGrid>
                <a:gridCol w="514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1481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481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481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481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879" name="Text Box 62"/>
          <p:cNvSpPr txBox="1">
            <a:spLocks noChangeArrowheads="1"/>
          </p:cNvSpPr>
          <p:nvPr/>
        </p:nvSpPr>
        <p:spPr bwMode="auto">
          <a:xfrm>
            <a:off x="1703388" y="5203825"/>
            <a:ext cx="17939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Grafics form:</a:t>
            </a:r>
          </a:p>
        </p:txBody>
      </p:sp>
      <p:sp>
        <p:nvSpPr>
          <p:cNvPr id="34880" name="Text Box 63"/>
          <p:cNvSpPr txBox="1">
            <a:spLocks noChangeArrowheads="1"/>
          </p:cNvSpPr>
          <p:nvPr/>
        </p:nvSpPr>
        <p:spPr bwMode="auto">
          <a:xfrm>
            <a:off x="6813749" y="46529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 dirty="0"/>
              <a:t>P</a:t>
            </a:r>
          </a:p>
        </p:txBody>
      </p:sp>
      <p:sp>
        <p:nvSpPr>
          <p:cNvPr id="34881" name="Text Box 64"/>
          <p:cNvSpPr txBox="1">
            <a:spLocks noChangeArrowheads="1"/>
          </p:cNvSpPr>
          <p:nvPr/>
        </p:nvSpPr>
        <p:spPr bwMode="auto">
          <a:xfrm>
            <a:off x="5898148" y="5734051"/>
            <a:ext cx="3353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E</a:t>
            </a:r>
          </a:p>
        </p:txBody>
      </p:sp>
      <p:sp>
        <p:nvSpPr>
          <p:cNvPr id="34882" name="Text Box 65"/>
          <p:cNvSpPr txBox="1">
            <a:spLocks noChangeArrowheads="1"/>
          </p:cNvSpPr>
          <p:nvPr/>
        </p:nvSpPr>
        <p:spPr bwMode="auto">
          <a:xfrm>
            <a:off x="7966274" y="5734051"/>
            <a:ext cx="325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S</a:t>
            </a:r>
          </a:p>
        </p:txBody>
      </p:sp>
      <p:sp>
        <p:nvSpPr>
          <p:cNvPr id="34883" name="Line 66"/>
          <p:cNvSpPr>
            <a:spLocks noChangeShapeType="1"/>
          </p:cNvSpPr>
          <p:nvPr/>
        </p:nvSpPr>
        <p:spPr bwMode="auto">
          <a:xfrm flipV="1">
            <a:off x="6094611" y="5013325"/>
            <a:ext cx="6477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4" name="Line 67"/>
          <p:cNvSpPr>
            <a:spLocks noChangeShapeType="1"/>
          </p:cNvSpPr>
          <p:nvPr/>
        </p:nvSpPr>
        <p:spPr bwMode="auto">
          <a:xfrm flipH="1">
            <a:off x="6237486" y="5084764"/>
            <a:ext cx="6477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5" name="Line 68"/>
          <p:cNvSpPr>
            <a:spLocks noChangeShapeType="1"/>
          </p:cNvSpPr>
          <p:nvPr/>
        </p:nvSpPr>
        <p:spPr bwMode="auto">
          <a:xfrm>
            <a:off x="6258510" y="6021388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6" name="Line 69"/>
          <p:cNvSpPr>
            <a:spLocks noChangeShapeType="1"/>
          </p:cNvSpPr>
          <p:nvPr/>
        </p:nvSpPr>
        <p:spPr bwMode="auto">
          <a:xfrm flipH="1">
            <a:off x="6258511" y="5876925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7" name="Line 70"/>
          <p:cNvSpPr>
            <a:spLocks noChangeShapeType="1"/>
          </p:cNvSpPr>
          <p:nvPr/>
        </p:nvSpPr>
        <p:spPr bwMode="auto">
          <a:xfrm flipH="1" flipV="1">
            <a:off x="7174112" y="5084764"/>
            <a:ext cx="792163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8" name="Line 71"/>
          <p:cNvSpPr>
            <a:spLocks noChangeShapeType="1"/>
          </p:cNvSpPr>
          <p:nvPr/>
        </p:nvSpPr>
        <p:spPr bwMode="auto">
          <a:xfrm>
            <a:off x="7318574" y="5013325"/>
            <a:ext cx="7921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4D1DAAE1-694A-490A-99A7-FDDD56EC8ED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2542478" y="191243"/>
            <a:ext cx="7612566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Example</a:t>
            </a:r>
            <a:endParaRPr lang="de-DE" altLang="de-DE" sz="2400" b="1" dirty="0">
              <a:solidFill>
                <a:srgbClr val="000000"/>
              </a:solidFill>
            </a:endParaRP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248817" y="423166"/>
            <a:ext cx="9109075" cy="4526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SzPct val="100000"/>
              <a:buFontTx/>
              <a:buAutoNum type="arabicPeriod"/>
              <a:defRPr/>
            </a:pPr>
            <a:endParaRPr lang="de-DE" sz="2400" dirty="0">
              <a:solidFill>
                <a:srgbClr val="000000"/>
              </a:solidFill>
            </a:endParaRPr>
          </a:p>
          <a:p>
            <a:pPr marL="0" indent="0" eaLnBrk="1" hangingPunct="1">
              <a:buSzPct val="100000"/>
              <a:defRPr/>
            </a:pPr>
            <a:r>
              <a:rPr lang="de-DE" sz="2400" dirty="0">
                <a:solidFill>
                  <a:srgbClr val="000000"/>
                </a:solidFill>
              </a:rPr>
              <a:t>Ausgangslage: </a:t>
            </a:r>
            <a:r>
              <a:rPr lang="de-DE" sz="2400">
                <a:solidFill>
                  <a:srgbClr val="000000"/>
                </a:solidFill>
              </a:rPr>
              <a:t>P produced commodities valued with 5ME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AutoNum type="arabicPeriod"/>
              <a:defRPr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>
                <a:solidFill>
                  <a:srgbClr val="000000"/>
                </a:solidFill>
              </a:rPr>
              <a:t>Own consumption of P 2ME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>
                <a:solidFill>
                  <a:srgbClr val="000000"/>
                </a:solidFill>
              </a:rPr>
              <a:t>Buying manufactored commodities P 1E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>
                <a:solidFill>
                  <a:srgbClr val="000000"/>
                </a:solidFill>
              </a:rPr>
              <a:t>Rent for the land P </a:t>
            </a:r>
            <a:r>
              <a:rPr lang="de-DE" sz="2400" dirty="0">
                <a:solidFill>
                  <a:srgbClr val="000000"/>
                </a:solidFill>
              </a:rPr>
              <a:t>2GE</a:t>
            </a: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>
                <a:solidFill>
                  <a:srgbClr val="000000"/>
                </a:solidFill>
              </a:rPr>
              <a:t>Agricultural products E 1GE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>
                <a:solidFill>
                  <a:srgbClr val="000000"/>
                </a:solidFill>
              </a:rPr>
              <a:t>Agricultural products H 2GE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r>
              <a:rPr lang="de-DE" sz="2400">
                <a:solidFill>
                  <a:srgbClr val="000000"/>
                </a:solidFill>
              </a:rPr>
              <a:t>Illustrate the circular flow of income in accout, matrix and graphics form. Which assumption is needed?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20235E1-5603-4FD0-A387-519800CEAB5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5087938" y="210210"/>
            <a:ext cx="2004666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Account form</a:t>
            </a:r>
            <a:endParaRPr lang="de-DE" altLang="de-DE" sz="2400" b="1" dirty="0">
              <a:solidFill>
                <a:srgbClr val="000000"/>
              </a:solidFill>
            </a:endParaRPr>
          </a:p>
        </p:txBody>
      </p:sp>
      <p:graphicFrame>
        <p:nvGraphicFramePr>
          <p:cNvPr id="262276" name="Group 132"/>
          <p:cNvGraphicFramePr>
            <a:graphicFrameLocks noGrp="1"/>
          </p:cNvGraphicFramePr>
          <p:nvPr/>
        </p:nvGraphicFramePr>
        <p:xfrm>
          <a:off x="3875667" y="1973264"/>
          <a:ext cx="1706562" cy="2851149"/>
        </p:xfrm>
        <a:graphic>
          <a:graphicData uri="http://schemas.openxmlformats.org/drawingml/2006/table">
            <a:tbl>
              <a:tblPr/>
              <a:tblGrid>
                <a:gridCol w="852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734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62241" name="Group 97"/>
          <p:cNvGraphicFramePr>
            <a:graphicFrameLocks noGrp="1"/>
          </p:cNvGraphicFramePr>
          <p:nvPr/>
        </p:nvGraphicFramePr>
        <p:xfrm>
          <a:off x="1138817" y="1973264"/>
          <a:ext cx="1706562" cy="2851149"/>
        </p:xfrm>
        <a:graphic>
          <a:graphicData uri="http://schemas.openxmlformats.org/drawingml/2006/table">
            <a:tbl>
              <a:tblPr/>
              <a:tblGrid>
                <a:gridCol w="852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734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62274" name="Group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76497"/>
              </p:ext>
            </p:extLst>
          </p:nvPr>
        </p:nvGraphicFramePr>
        <p:xfrm>
          <a:off x="6561717" y="1989139"/>
          <a:ext cx="1706562" cy="2851149"/>
        </p:xfrm>
        <a:graphic>
          <a:graphicData uri="http://schemas.openxmlformats.org/drawingml/2006/table">
            <a:tbl>
              <a:tblPr/>
              <a:tblGrid>
                <a:gridCol w="852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734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marT="45730" marB="45730" anchor="b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" name="Rechteck 44">
            <a:extLst>
              <a:ext uri="{FF2B5EF4-FFF2-40B4-BE49-F238E27FC236}">
                <a16:creationId xmlns:a16="http://schemas.microsoft.com/office/drawing/2014/main" id="{BAD41F5C-8C03-42A8-B62B-9CB1E43C13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8082" y="1118586"/>
            <a:ext cx="9149918" cy="2391377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0674" y="3581400"/>
            <a:ext cx="9077325" cy="438788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Winter term 2022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0675" y="48768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390525"/>
            <a:ext cx="2581275" cy="17716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5E683233-D8D3-4E3D-9C4E-AA239CA7FE2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924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4224338" y="215752"/>
            <a:ext cx="6443662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Matrix form</a:t>
            </a:r>
          </a:p>
        </p:txBody>
      </p:sp>
      <p:graphicFrame>
        <p:nvGraphicFramePr>
          <p:cNvPr id="264341" name="Group 1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054416"/>
              </p:ext>
            </p:extLst>
          </p:nvPr>
        </p:nvGraphicFramePr>
        <p:xfrm>
          <a:off x="672807" y="1125539"/>
          <a:ext cx="5975350" cy="4679951"/>
        </p:xfrm>
        <a:graphic>
          <a:graphicData uri="http://schemas.openxmlformats.org/drawingml/2006/table">
            <a:tbl>
              <a:tblPr/>
              <a:tblGrid>
                <a:gridCol w="1495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2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2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6372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Ein/Aus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9800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8213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8213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Rechteck 20">
            <a:extLst>
              <a:ext uri="{FF2B5EF4-FFF2-40B4-BE49-F238E27FC236}">
                <a16:creationId xmlns:a16="http://schemas.microsoft.com/office/drawing/2014/main" id="{146C98BE-77F8-4006-B6F8-329B8E2E00A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4224338" y="215752"/>
            <a:ext cx="6443662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Grafical form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3222486" y="1982211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P</a:t>
            </a:r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5383073" y="5077837"/>
            <a:ext cx="3770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H</a:t>
            </a:r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1063485" y="5150862"/>
            <a:ext cx="325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S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548BF1E0-A013-4F94-8FCB-8AD5CAF5590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02104" y="195739"/>
            <a:ext cx="5845573" cy="42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177" b="1">
                <a:solidFill>
                  <a:srgbClr val="000000"/>
                </a:solidFill>
              </a:rPr>
              <a:t>The modern circular flow of income</a:t>
            </a:r>
            <a:endParaRPr lang="de-DE" altLang="de-DE" sz="2177" b="1" dirty="0">
              <a:solidFill>
                <a:srgbClr val="0000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97108" y="742667"/>
            <a:ext cx="11559364" cy="755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4 Sectors:</a:t>
            </a: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r>
              <a:rPr lang="de-DE" sz="2177" dirty="0">
                <a:solidFill>
                  <a:srgbClr val="000000"/>
                </a:solidFill>
              </a:rPr>
              <a:t>	</a:t>
            </a:r>
            <a:r>
              <a:rPr lang="de-DE" sz="2177">
                <a:solidFill>
                  <a:srgbClr val="000000"/>
                </a:solidFill>
              </a:rPr>
              <a:t>	Households </a:t>
            </a:r>
            <a:r>
              <a:rPr lang="de-DE" sz="2177" dirty="0">
                <a:solidFill>
                  <a:srgbClr val="000000"/>
                </a:solidFill>
              </a:rPr>
              <a:t>(H</a:t>
            </a:r>
            <a:r>
              <a:rPr lang="de-DE" sz="2177">
                <a:solidFill>
                  <a:srgbClr val="000000"/>
                </a:solidFill>
              </a:rPr>
              <a:t>), Government (G), Enterprises (E), Overseas </a:t>
            </a:r>
            <a:r>
              <a:rPr lang="de-DE" sz="2177" dirty="0">
                <a:solidFill>
                  <a:srgbClr val="000000"/>
                </a:solidFill>
              </a:rPr>
              <a:t>(A)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18358" y="1400481"/>
            <a:ext cx="11559364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SzPct val="100000"/>
              <a:buFontTx/>
              <a:buChar char="•"/>
              <a:defRPr/>
            </a:pP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The circular flow of income is closed via the sector of the </a:t>
            </a:r>
            <a:r>
              <a:rPr lang="de-DE" sz="2177" b="1">
                <a:solidFill>
                  <a:srgbClr val="000000"/>
                </a:solidFill>
              </a:rPr>
              <a:t>financial institutions</a:t>
            </a:r>
            <a:r>
              <a:rPr lang="de-DE" sz="2177">
                <a:solidFill>
                  <a:srgbClr val="000000"/>
                </a:solidFill>
              </a:rPr>
              <a:t> (FI). Via FI savings and investment is processed or assets and liabilities against the overseas sector</a:t>
            </a:r>
            <a:endParaRPr lang="de-DE" sz="2177" dirty="0">
              <a:solidFill>
                <a:srgbClr val="0000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18358" y="2642609"/>
            <a:ext cx="11559364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buSzPct val="100000"/>
              <a:defRPr/>
            </a:pP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Arrows represents always money flows between the sectors</a:t>
            </a: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endParaRPr lang="de-DE" sz="2177" dirty="0">
              <a:solidFill>
                <a:srgbClr val="0000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18358" y="3398405"/>
            <a:ext cx="11559364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buSzPct val="100000"/>
              <a:defRPr/>
            </a:pP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The circle is closed if at any sector we have incoming flow equals outgoing flow (Axiom of the closed circle).</a:t>
            </a:r>
            <a:endParaRPr lang="de-DE" sz="2177" dirty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8358" y="4800248"/>
            <a:ext cx="11559364" cy="755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buSzPct val="100000"/>
              <a:defRPr/>
            </a:pP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r>
              <a:rPr lang="de-DE" sz="2177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de-DE" sz="2177">
                <a:solidFill>
                  <a:srgbClr val="000000"/>
                </a:solidFill>
                <a:cs typeface="Times New Roman" pitchFamily="18" charset="0"/>
              </a:rPr>
              <a:t>→ Every relevant flows are considered</a:t>
            </a:r>
            <a:r>
              <a:rPr lang="de-DE" sz="2177">
                <a:solidFill>
                  <a:srgbClr val="000000"/>
                </a:solidFill>
              </a:rPr>
              <a:t>  </a:t>
            </a:r>
            <a:endParaRPr lang="de-DE" sz="2177" dirty="0">
              <a:solidFill>
                <a:srgbClr val="000000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202247B-0684-4A65-8E35-9F5A555E721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021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  <p:bldP spid="8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741219" y="-24635"/>
            <a:ext cx="7874461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The modern circular flow of income of an open economy</a:t>
            </a:r>
            <a:endParaRPr lang="de-DE" altLang="de-DE" sz="2400" b="1" dirty="0">
              <a:solidFill>
                <a:srgbClr val="000000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BF04D69-95CC-4722-83AA-1EEFD52A409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65649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214646" y="116632"/>
            <a:ext cx="8928993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>
                <a:solidFill>
                  <a:srgbClr val="000000"/>
                </a:solidFill>
                <a:latin typeface="Arial"/>
              </a:rPr>
              <a:t>Prof. Dr. Bernhard Köster</a:t>
            </a:r>
          </a:p>
          <a:p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latin typeface="Arial"/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Room:			S 113</a:t>
            </a:r>
            <a:endParaRPr lang="de-DE" sz="2400"/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Street:			Friedrich-Paffrath-Straße 101</a:t>
            </a:r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location:		26389 Wilhelmshaven</a:t>
            </a:r>
            <a:endParaRPr lang="de-DE" sz="2400"/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Tel.			+49 4421 985-2766</a:t>
            </a:r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Email:			bernhard.koester@jade-hs.de</a:t>
            </a:r>
            <a:endParaRPr lang="de-DE" sz="2400"/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Consultation hour:	by arrangement</a:t>
            </a:r>
            <a:endParaRPr lang="de-DE" sz="2400"/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			or just have a look into my office!</a:t>
            </a: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</a:rPr>
              <a:t>			or Webex/Zoom …</a:t>
            </a:r>
            <a:endParaRPr lang="de-DE" sz="2400"/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latin typeface="Arial"/>
                <a:ea typeface="Droid Sans Fallback"/>
              </a:rPr>
              <a:t>			</a:t>
            </a: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2AA7FF7-62BC-4C36-A222-9B71D57B676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255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9524" y="255704"/>
            <a:ext cx="12172951" cy="65059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Blanchard, Macroeconomics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Mankiw/Taylor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, Economics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Mankiw/Taylor, Macroeconomics</a:t>
            </a:r>
          </a:p>
          <a:p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Barro Macroeconomics, A Modern Approach</a:t>
            </a:r>
          </a:p>
          <a:p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Krugman, Economics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Burda and Wyplosz, Macroeconomics A European Text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 J.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Heijdra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Foundations of Modern Macroeconomics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 B.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Sørensen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/Hans J.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Whitta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-Jacobsen Introducing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Advanced Macroeconomics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800E449C-B50E-40D2-B9BE-91DD8FAAB94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F6492606-F7F8-A2D8-94CC-5DB5E0E71CA8}"/>
                  </a:ext>
                </a:extLst>
              </p14:cNvPr>
              <p14:cNvContentPartPr/>
              <p14:nvPr/>
            </p14:nvContentPartPr>
            <p14:xfrm>
              <a:off x="5524658" y="1254829"/>
              <a:ext cx="247320" cy="18144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F6492606-F7F8-A2D8-94CC-5DB5E0E71CA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15658" y="1245829"/>
                <a:ext cx="264960" cy="199080"/>
              </a:xfrm>
              <a:prstGeom prst="rect">
                <a:avLst/>
              </a:prstGeom>
            </p:spPr>
          </p:pic>
        </mc:Fallback>
      </mc:AlternateContent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F776948D-31BE-E186-00C3-06EFADBC9FDD}"/>
              </a:ext>
            </a:extLst>
          </p:cNvPr>
          <p:cNvGrpSpPr/>
          <p:nvPr/>
        </p:nvGrpSpPr>
        <p:grpSpPr>
          <a:xfrm>
            <a:off x="3636818" y="590269"/>
            <a:ext cx="214560" cy="181800"/>
            <a:chOff x="3636818" y="590269"/>
            <a:chExt cx="214560" cy="181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" name="Freihand 2">
                  <a:extLst>
                    <a:ext uri="{FF2B5EF4-FFF2-40B4-BE49-F238E27FC236}">
                      <a16:creationId xmlns:a16="http://schemas.microsoft.com/office/drawing/2014/main" id="{CDEC639A-08DD-1928-9BCC-BE6198B6EF78}"/>
                    </a:ext>
                  </a:extLst>
                </p14:cNvPr>
                <p14:cNvContentPartPr/>
                <p14:nvPr/>
              </p14:nvContentPartPr>
              <p14:xfrm>
                <a:off x="3637538" y="597469"/>
                <a:ext cx="150480" cy="174600"/>
              </p14:xfrm>
            </p:contentPart>
          </mc:Choice>
          <mc:Fallback>
            <p:pic>
              <p:nvPicPr>
                <p:cNvPr id="3" name="Freihand 2">
                  <a:extLst>
                    <a:ext uri="{FF2B5EF4-FFF2-40B4-BE49-F238E27FC236}">
                      <a16:creationId xmlns:a16="http://schemas.microsoft.com/office/drawing/2014/main" id="{CDEC639A-08DD-1928-9BCC-BE6198B6EF78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628538" y="588829"/>
                  <a:ext cx="16812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4" name="Freihand 3">
                  <a:extLst>
                    <a:ext uri="{FF2B5EF4-FFF2-40B4-BE49-F238E27FC236}">
                      <a16:creationId xmlns:a16="http://schemas.microsoft.com/office/drawing/2014/main" id="{3D3D489C-1F2C-A1F3-F68C-163535C5057D}"/>
                    </a:ext>
                  </a:extLst>
                </p14:cNvPr>
                <p14:cNvContentPartPr/>
                <p14:nvPr/>
              </p14:nvContentPartPr>
              <p14:xfrm>
                <a:off x="3636818" y="590269"/>
                <a:ext cx="214560" cy="170640"/>
              </p14:xfrm>
            </p:contentPart>
          </mc:Choice>
          <mc:Fallback>
            <p:pic>
              <p:nvPicPr>
                <p:cNvPr id="4" name="Freihand 3">
                  <a:extLst>
                    <a:ext uri="{FF2B5EF4-FFF2-40B4-BE49-F238E27FC236}">
                      <a16:creationId xmlns:a16="http://schemas.microsoft.com/office/drawing/2014/main" id="{3D3D489C-1F2C-A1F3-F68C-163535C5057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628178" y="581269"/>
                  <a:ext cx="232200" cy="188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F03DF9DC-D759-4BB3-17CA-92B09F821416}"/>
                  </a:ext>
                </a:extLst>
              </p14:cNvPr>
              <p14:cNvContentPartPr/>
              <p14:nvPr/>
            </p14:nvContentPartPr>
            <p14:xfrm>
              <a:off x="3614138" y="1027669"/>
              <a:ext cx="226800" cy="310680"/>
            </p14:xfrm>
          </p:contentPart>
        </mc:Choice>
        <mc:Fallback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F03DF9DC-D759-4BB3-17CA-92B09F82141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605498" y="1019029"/>
                <a:ext cx="244440" cy="32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2" name="Freihand 11">
                <a:extLst>
                  <a:ext uri="{FF2B5EF4-FFF2-40B4-BE49-F238E27FC236}">
                    <a16:creationId xmlns:a16="http://schemas.microsoft.com/office/drawing/2014/main" id="{1899F1CD-8A3C-E022-288F-69A00E678852}"/>
                  </a:ext>
                </a:extLst>
              </p14:cNvPr>
              <p14:cNvContentPartPr/>
              <p14:nvPr/>
            </p14:nvContentPartPr>
            <p14:xfrm>
              <a:off x="1989818" y="1416109"/>
              <a:ext cx="964080" cy="76320"/>
            </p14:xfrm>
          </p:contentPart>
        </mc:Choice>
        <mc:Fallback>
          <p:pic>
            <p:nvPicPr>
              <p:cNvPr id="12" name="Freihand 11">
                <a:extLst>
                  <a:ext uri="{FF2B5EF4-FFF2-40B4-BE49-F238E27FC236}">
                    <a16:creationId xmlns:a16="http://schemas.microsoft.com/office/drawing/2014/main" id="{1899F1CD-8A3C-E022-288F-69A00E67885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981178" y="1407109"/>
                <a:ext cx="981720" cy="93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4AD99A99-7F94-389C-9FA4-09609E4EDB99}"/>
              </a:ext>
            </a:extLst>
          </p:cNvPr>
          <p:cNvGrpSpPr/>
          <p:nvPr/>
        </p:nvGrpSpPr>
        <p:grpSpPr>
          <a:xfrm>
            <a:off x="2056778" y="1770709"/>
            <a:ext cx="1950840" cy="231840"/>
            <a:chOff x="2056778" y="1770709"/>
            <a:chExt cx="1950840" cy="231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7" name="Freihand 6">
                  <a:extLst>
                    <a:ext uri="{FF2B5EF4-FFF2-40B4-BE49-F238E27FC236}">
                      <a16:creationId xmlns:a16="http://schemas.microsoft.com/office/drawing/2014/main" id="{9E123C67-B63D-7294-43D3-1838C05E4753}"/>
                    </a:ext>
                  </a:extLst>
                </p14:cNvPr>
                <p14:cNvContentPartPr/>
                <p14:nvPr/>
              </p14:nvContentPartPr>
              <p14:xfrm>
                <a:off x="3859298" y="1770709"/>
                <a:ext cx="148320" cy="178920"/>
              </p14:xfrm>
            </p:contentPart>
          </mc:Choice>
          <mc:Fallback>
            <p:pic>
              <p:nvPicPr>
                <p:cNvPr id="7" name="Freihand 6">
                  <a:extLst>
                    <a:ext uri="{FF2B5EF4-FFF2-40B4-BE49-F238E27FC236}">
                      <a16:creationId xmlns:a16="http://schemas.microsoft.com/office/drawing/2014/main" id="{9E123C67-B63D-7294-43D3-1838C05E4753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850658" y="1762069"/>
                  <a:ext cx="165960" cy="19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8" name="Freihand 7">
                  <a:extLst>
                    <a:ext uri="{FF2B5EF4-FFF2-40B4-BE49-F238E27FC236}">
                      <a16:creationId xmlns:a16="http://schemas.microsoft.com/office/drawing/2014/main" id="{0C1DFB61-124F-83F5-3FF3-98EDC7F748DB}"/>
                    </a:ext>
                  </a:extLst>
                </p14:cNvPr>
                <p14:cNvContentPartPr/>
                <p14:nvPr/>
              </p14:nvContentPartPr>
              <p14:xfrm>
                <a:off x="3819698" y="1808509"/>
                <a:ext cx="156240" cy="135000"/>
              </p14:xfrm>
            </p:contentPart>
          </mc:Choice>
          <mc:Fallback>
            <p:pic>
              <p:nvPicPr>
                <p:cNvPr id="8" name="Freihand 7">
                  <a:extLst>
                    <a:ext uri="{FF2B5EF4-FFF2-40B4-BE49-F238E27FC236}">
                      <a16:creationId xmlns:a16="http://schemas.microsoft.com/office/drawing/2014/main" id="{0C1DFB61-124F-83F5-3FF3-98EDC7F748D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810698" y="1799509"/>
                  <a:ext cx="173880" cy="15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3" name="Freihand 12">
                  <a:extLst>
                    <a:ext uri="{FF2B5EF4-FFF2-40B4-BE49-F238E27FC236}">
                      <a16:creationId xmlns:a16="http://schemas.microsoft.com/office/drawing/2014/main" id="{766B3AA8-AED8-C045-A5E1-3543A9075718}"/>
                    </a:ext>
                  </a:extLst>
                </p14:cNvPr>
                <p14:cNvContentPartPr/>
                <p14:nvPr/>
              </p14:nvContentPartPr>
              <p14:xfrm>
                <a:off x="2056778" y="1912549"/>
                <a:ext cx="1652040" cy="90000"/>
              </p14:xfrm>
            </p:contentPart>
          </mc:Choice>
          <mc:Fallback>
            <p:pic>
              <p:nvPicPr>
                <p:cNvPr id="13" name="Freihand 12">
                  <a:extLst>
                    <a:ext uri="{FF2B5EF4-FFF2-40B4-BE49-F238E27FC236}">
                      <a16:creationId xmlns:a16="http://schemas.microsoft.com/office/drawing/2014/main" id="{766B3AA8-AED8-C045-A5E1-3543A9075718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48138" y="1903909"/>
                  <a:ext cx="1669680" cy="107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5" name="Freihand 14">
                <a:extLst>
                  <a:ext uri="{FF2B5EF4-FFF2-40B4-BE49-F238E27FC236}">
                    <a16:creationId xmlns:a16="http://schemas.microsoft.com/office/drawing/2014/main" id="{0D3FFD42-261A-72D2-39A8-AE50B48FE4DF}"/>
                  </a:ext>
                </a:extLst>
              </p14:cNvPr>
              <p14:cNvContentPartPr/>
              <p14:nvPr/>
            </p14:nvContentPartPr>
            <p14:xfrm>
              <a:off x="449378" y="1422229"/>
              <a:ext cx="754920" cy="24840"/>
            </p14:xfrm>
          </p:contentPart>
        </mc:Choice>
        <mc:Fallback>
          <p:pic>
            <p:nvPicPr>
              <p:cNvPr id="15" name="Freihand 14">
                <a:extLst>
                  <a:ext uri="{FF2B5EF4-FFF2-40B4-BE49-F238E27FC236}">
                    <a16:creationId xmlns:a16="http://schemas.microsoft.com/office/drawing/2014/main" id="{0D3FFD42-261A-72D2-39A8-AE50B48FE4DF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40378" y="1413589"/>
                <a:ext cx="772560" cy="4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7" name="Freihand 16">
                <a:extLst>
                  <a:ext uri="{FF2B5EF4-FFF2-40B4-BE49-F238E27FC236}">
                    <a16:creationId xmlns:a16="http://schemas.microsoft.com/office/drawing/2014/main" id="{9E4ADF04-3F4F-EA56-0F07-71ADF15D5472}"/>
                  </a:ext>
                </a:extLst>
              </p14:cNvPr>
              <p14:cNvContentPartPr/>
              <p14:nvPr/>
            </p14:nvContentPartPr>
            <p14:xfrm>
              <a:off x="468098" y="1948549"/>
              <a:ext cx="699840" cy="55080"/>
            </p14:xfrm>
          </p:contentPart>
        </mc:Choice>
        <mc:Fallback>
          <p:pic>
            <p:nvPicPr>
              <p:cNvPr id="17" name="Freihand 16">
                <a:extLst>
                  <a:ext uri="{FF2B5EF4-FFF2-40B4-BE49-F238E27FC236}">
                    <a16:creationId xmlns:a16="http://schemas.microsoft.com/office/drawing/2014/main" id="{9E4ADF04-3F4F-EA56-0F07-71ADF15D5472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59098" y="1939909"/>
                <a:ext cx="717480" cy="7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8" name="Freihand 17">
                <a:extLst>
                  <a:ext uri="{FF2B5EF4-FFF2-40B4-BE49-F238E27FC236}">
                    <a16:creationId xmlns:a16="http://schemas.microsoft.com/office/drawing/2014/main" id="{569C84E0-65C2-0100-828F-C2912F980CC6}"/>
                  </a:ext>
                </a:extLst>
              </p14:cNvPr>
              <p14:cNvContentPartPr/>
              <p14:nvPr/>
            </p14:nvContentPartPr>
            <p14:xfrm>
              <a:off x="476738" y="842269"/>
              <a:ext cx="910440" cy="104760"/>
            </p14:xfrm>
          </p:contentPart>
        </mc:Choice>
        <mc:Fallback>
          <p:pic>
            <p:nvPicPr>
              <p:cNvPr id="18" name="Freihand 17">
                <a:extLst>
                  <a:ext uri="{FF2B5EF4-FFF2-40B4-BE49-F238E27FC236}">
                    <a16:creationId xmlns:a16="http://schemas.microsoft.com/office/drawing/2014/main" id="{569C84E0-65C2-0100-828F-C2912F980CC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67738" y="833269"/>
                <a:ext cx="928080" cy="12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9" name="Freihand 18">
                <a:extLst>
                  <a:ext uri="{FF2B5EF4-FFF2-40B4-BE49-F238E27FC236}">
                    <a16:creationId xmlns:a16="http://schemas.microsoft.com/office/drawing/2014/main" id="{D3999F1F-8AC2-6E1F-E5E0-F1D5BBFBD19C}"/>
                  </a:ext>
                </a:extLst>
              </p14:cNvPr>
              <p14:cNvContentPartPr/>
              <p14:nvPr/>
            </p14:nvContentPartPr>
            <p14:xfrm>
              <a:off x="424898" y="2541829"/>
              <a:ext cx="704520" cy="34200"/>
            </p14:xfrm>
          </p:contentPart>
        </mc:Choice>
        <mc:Fallback>
          <p:pic>
            <p:nvPicPr>
              <p:cNvPr id="19" name="Freihand 18">
                <a:extLst>
                  <a:ext uri="{FF2B5EF4-FFF2-40B4-BE49-F238E27FC236}">
                    <a16:creationId xmlns:a16="http://schemas.microsoft.com/office/drawing/2014/main" id="{D3999F1F-8AC2-6E1F-E5E0-F1D5BBFBD19C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16258" y="2532829"/>
                <a:ext cx="722160" cy="5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0" name="Freihand 19">
                <a:extLst>
                  <a:ext uri="{FF2B5EF4-FFF2-40B4-BE49-F238E27FC236}">
                    <a16:creationId xmlns:a16="http://schemas.microsoft.com/office/drawing/2014/main" id="{39929290-0C3C-DBC4-0E99-D5FCF79547E4}"/>
                  </a:ext>
                </a:extLst>
              </p14:cNvPr>
              <p14:cNvContentPartPr/>
              <p14:nvPr/>
            </p14:nvContentPartPr>
            <p14:xfrm>
              <a:off x="2730698" y="2543269"/>
              <a:ext cx="1866960" cy="73080"/>
            </p14:xfrm>
          </p:contentPart>
        </mc:Choice>
        <mc:Fallback>
          <p:pic>
            <p:nvPicPr>
              <p:cNvPr id="20" name="Freihand 19">
                <a:extLst>
                  <a:ext uri="{FF2B5EF4-FFF2-40B4-BE49-F238E27FC236}">
                    <a16:creationId xmlns:a16="http://schemas.microsoft.com/office/drawing/2014/main" id="{39929290-0C3C-DBC4-0E99-D5FCF79547E4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721698" y="2534269"/>
                <a:ext cx="1884600" cy="9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1" name="Freihand 20">
                <a:extLst>
                  <a:ext uri="{FF2B5EF4-FFF2-40B4-BE49-F238E27FC236}">
                    <a16:creationId xmlns:a16="http://schemas.microsoft.com/office/drawing/2014/main" id="{700A4DBF-AD20-91B8-0D77-C72387320EE7}"/>
                  </a:ext>
                </a:extLst>
              </p14:cNvPr>
              <p14:cNvContentPartPr/>
              <p14:nvPr/>
            </p14:nvContentPartPr>
            <p14:xfrm>
              <a:off x="420218" y="3088669"/>
              <a:ext cx="1018440" cy="63360"/>
            </p14:xfrm>
          </p:contentPart>
        </mc:Choice>
        <mc:Fallback>
          <p:pic>
            <p:nvPicPr>
              <p:cNvPr id="21" name="Freihand 20">
                <a:extLst>
                  <a:ext uri="{FF2B5EF4-FFF2-40B4-BE49-F238E27FC236}">
                    <a16:creationId xmlns:a16="http://schemas.microsoft.com/office/drawing/2014/main" id="{700A4DBF-AD20-91B8-0D77-C72387320EE7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11578" y="3080029"/>
                <a:ext cx="1036080" cy="8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2" name="Freihand 21">
                <a:extLst>
                  <a:ext uri="{FF2B5EF4-FFF2-40B4-BE49-F238E27FC236}">
                    <a16:creationId xmlns:a16="http://schemas.microsoft.com/office/drawing/2014/main" id="{CE8C159A-CA02-71FD-A219-3BA300AB8E1A}"/>
                  </a:ext>
                </a:extLst>
              </p14:cNvPr>
              <p14:cNvContentPartPr/>
              <p14:nvPr/>
            </p14:nvContentPartPr>
            <p14:xfrm>
              <a:off x="446498" y="3670789"/>
              <a:ext cx="5277240" cy="80280"/>
            </p14:xfrm>
          </p:contentPart>
        </mc:Choice>
        <mc:Fallback>
          <p:pic>
            <p:nvPicPr>
              <p:cNvPr id="22" name="Freihand 21">
                <a:extLst>
                  <a:ext uri="{FF2B5EF4-FFF2-40B4-BE49-F238E27FC236}">
                    <a16:creationId xmlns:a16="http://schemas.microsoft.com/office/drawing/2014/main" id="{CE8C159A-CA02-71FD-A219-3BA300AB8E1A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37498" y="3661789"/>
                <a:ext cx="5294880" cy="9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3" name="Freihand 22">
                <a:extLst>
                  <a:ext uri="{FF2B5EF4-FFF2-40B4-BE49-F238E27FC236}">
                    <a16:creationId xmlns:a16="http://schemas.microsoft.com/office/drawing/2014/main" id="{9366C127-B856-7F69-637C-0F167256817D}"/>
                  </a:ext>
                </a:extLst>
              </p14:cNvPr>
              <p14:cNvContentPartPr/>
              <p14:nvPr/>
            </p14:nvContentPartPr>
            <p14:xfrm>
              <a:off x="5799338" y="3254989"/>
              <a:ext cx="84600" cy="402120"/>
            </p14:xfrm>
          </p:contentPart>
        </mc:Choice>
        <mc:Fallback>
          <p:pic>
            <p:nvPicPr>
              <p:cNvPr id="23" name="Freihand 22">
                <a:extLst>
                  <a:ext uri="{FF2B5EF4-FFF2-40B4-BE49-F238E27FC236}">
                    <a16:creationId xmlns:a16="http://schemas.microsoft.com/office/drawing/2014/main" id="{9366C127-B856-7F69-637C-0F167256817D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790698" y="3245989"/>
                <a:ext cx="102240" cy="41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4" name="Freihand 23">
                <a:extLst>
                  <a:ext uri="{FF2B5EF4-FFF2-40B4-BE49-F238E27FC236}">
                    <a16:creationId xmlns:a16="http://schemas.microsoft.com/office/drawing/2014/main" id="{9B30C02D-1096-8FAA-8364-F756665572F0}"/>
                  </a:ext>
                </a:extLst>
              </p14:cNvPr>
              <p14:cNvContentPartPr/>
              <p14:nvPr/>
            </p14:nvContentPartPr>
            <p14:xfrm>
              <a:off x="491138" y="4148509"/>
              <a:ext cx="4758840" cy="142200"/>
            </p14:xfrm>
          </p:contentPart>
        </mc:Choice>
        <mc:Fallback>
          <p:pic>
            <p:nvPicPr>
              <p:cNvPr id="24" name="Freihand 23">
                <a:extLst>
                  <a:ext uri="{FF2B5EF4-FFF2-40B4-BE49-F238E27FC236}">
                    <a16:creationId xmlns:a16="http://schemas.microsoft.com/office/drawing/2014/main" id="{9B30C02D-1096-8FAA-8364-F756665572F0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82138" y="4139509"/>
                <a:ext cx="4776480" cy="15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5" name="Freihand 24">
                <a:extLst>
                  <a:ext uri="{FF2B5EF4-FFF2-40B4-BE49-F238E27FC236}">
                    <a16:creationId xmlns:a16="http://schemas.microsoft.com/office/drawing/2014/main" id="{174091B6-2043-FAD3-9EE3-283938784B68}"/>
                  </a:ext>
                </a:extLst>
              </p14:cNvPr>
              <p14:cNvContentPartPr/>
              <p14:nvPr/>
            </p14:nvContentPartPr>
            <p14:xfrm>
              <a:off x="260378" y="4701469"/>
              <a:ext cx="7613640" cy="203400"/>
            </p14:xfrm>
          </p:contentPart>
        </mc:Choice>
        <mc:Fallback>
          <p:pic>
            <p:nvPicPr>
              <p:cNvPr id="25" name="Freihand 24">
                <a:extLst>
                  <a:ext uri="{FF2B5EF4-FFF2-40B4-BE49-F238E27FC236}">
                    <a16:creationId xmlns:a16="http://schemas.microsoft.com/office/drawing/2014/main" id="{174091B6-2043-FAD3-9EE3-283938784B68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51378" y="4692829"/>
                <a:ext cx="7631280" cy="221040"/>
              </a:xfrm>
              <a:prstGeom prst="rect">
                <a:avLst/>
              </a:prstGeom>
            </p:spPr>
          </p:pic>
        </mc:Fallback>
      </mc:AlternateContent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99C70724-5F3D-E229-0BC6-D3999FACCD60}"/>
              </a:ext>
            </a:extLst>
          </p:cNvPr>
          <p:cNvGrpSpPr/>
          <p:nvPr/>
        </p:nvGrpSpPr>
        <p:grpSpPr>
          <a:xfrm>
            <a:off x="6190658" y="2132869"/>
            <a:ext cx="5600520" cy="2030040"/>
            <a:chOff x="6190658" y="2132869"/>
            <a:chExt cx="5600520" cy="203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B4A48B8F-769E-07BC-DD79-8864304ECF35}"/>
                    </a:ext>
                  </a:extLst>
                </p14:cNvPr>
                <p14:cNvContentPartPr/>
                <p14:nvPr/>
              </p14:nvContentPartPr>
              <p14:xfrm>
                <a:off x="6190658" y="3740989"/>
                <a:ext cx="2156040" cy="421920"/>
              </p14:xfrm>
            </p:contentPart>
          </mc:Choice>
          <mc:Fallback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B4A48B8F-769E-07BC-DD79-8864304ECF35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181658" y="3731989"/>
                  <a:ext cx="2173680" cy="43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967AB3BD-E4A9-189B-F052-D00B6C3AB401}"/>
                    </a:ext>
                  </a:extLst>
                </p14:cNvPr>
                <p14:cNvContentPartPr/>
                <p14:nvPr/>
              </p14:nvContentPartPr>
              <p14:xfrm>
                <a:off x="7484498" y="3273349"/>
                <a:ext cx="284040" cy="390600"/>
              </p14:xfrm>
            </p:contentPart>
          </mc:Choice>
          <mc:Fallback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967AB3BD-E4A9-189B-F052-D00B6C3AB40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475858" y="3264349"/>
                  <a:ext cx="301680" cy="40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8" name="Freihand 27">
                  <a:extLst>
                    <a:ext uri="{FF2B5EF4-FFF2-40B4-BE49-F238E27FC236}">
                      <a16:creationId xmlns:a16="http://schemas.microsoft.com/office/drawing/2014/main" id="{1A9D9328-41EE-B2AA-F3E8-5B3AFCE40F03}"/>
                    </a:ext>
                  </a:extLst>
                </p14:cNvPr>
                <p14:cNvContentPartPr/>
                <p14:nvPr/>
              </p14:nvContentPartPr>
              <p14:xfrm>
                <a:off x="7406378" y="3409429"/>
                <a:ext cx="274320" cy="325440"/>
              </p14:xfrm>
            </p:contentPart>
          </mc:Choice>
          <mc:Fallback>
            <p:pic>
              <p:nvPicPr>
                <p:cNvPr id="28" name="Freihand 27">
                  <a:extLst>
                    <a:ext uri="{FF2B5EF4-FFF2-40B4-BE49-F238E27FC236}">
                      <a16:creationId xmlns:a16="http://schemas.microsoft.com/office/drawing/2014/main" id="{1A9D9328-41EE-B2AA-F3E8-5B3AFCE40F03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7397738" y="3400789"/>
                  <a:ext cx="291960" cy="34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9" name="Freihand 28">
                  <a:extLst>
                    <a:ext uri="{FF2B5EF4-FFF2-40B4-BE49-F238E27FC236}">
                      <a16:creationId xmlns:a16="http://schemas.microsoft.com/office/drawing/2014/main" id="{2F263968-3BB9-5B65-3551-78444BC31A3B}"/>
                    </a:ext>
                  </a:extLst>
                </p14:cNvPr>
                <p14:cNvContentPartPr/>
                <p14:nvPr/>
              </p14:nvContentPartPr>
              <p14:xfrm>
                <a:off x="7991018" y="2922349"/>
                <a:ext cx="429840" cy="203760"/>
              </p14:xfrm>
            </p:contentPart>
          </mc:Choice>
          <mc:Fallback>
            <p:pic>
              <p:nvPicPr>
                <p:cNvPr id="29" name="Freihand 28">
                  <a:extLst>
                    <a:ext uri="{FF2B5EF4-FFF2-40B4-BE49-F238E27FC236}">
                      <a16:creationId xmlns:a16="http://schemas.microsoft.com/office/drawing/2014/main" id="{2F263968-3BB9-5B65-3551-78444BC31A3B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7982378" y="2913709"/>
                  <a:ext cx="447480" cy="22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0" name="Freihand 29">
                  <a:extLst>
                    <a:ext uri="{FF2B5EF4-FFF2-40B4-BE49-F238E27FC236}">
                      <a16:creationId xmlns:a16="http://schemas.microsoft.com/office/drawing/2014/main" id="{FB090D27-2294-A54D-A6C3-50263A5F0E56}"/>
                    </a:ext>
                  </a:extLst>
                </p14:cNvPr>
                <p14:cNvContentPartPr/>
                <p14:nvPr/>
              </p14:nvContentPartPr>
              <p14:xfrm>
                <a:off x="8486378" y="2736589"/>
                <a:ext cx="35640" cy="234000"/>
              </p14:xfrm>
            </p:contentPart>
          </mc:Choice>
          <mc:Fallback>
            <p:pic>
              <p:nvPicPr>
                <p:cNvPr id="30" name="Freihand 29">
                  <a:extLst>
                    <a:ext uri="{FF2B5EF4-FFF2-40B4-BE49-F238E27FC236}">
                      <a16:creationId xmlns:a16="http://schemas.microsoft.com/office/drawing/2014/main" id="{FB090D27-2294-A54D-A6C3-50263A5F0E5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8477378" y="2727589"/>
                  <a:ext cx="5328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1" name="Freihand 30">
                  <a:extLst>
                    <a:ext uri="{FF2B5EF4-FFF2-40B4-BE49-F238E27FC236}">
                      <a16:creationId xmlns:a16="http://schemas.microsoft.com/office/drawing/2014/main" id="{BC36D195-B958-AFAF-E107-65CE5E2CCFE7}"/>
                    </a:ext>
                  </a:extLst>
                </p14:cNvPr>
                <p14:cNvContentPartPr/>
                <p14:nvPr/>
              </p14:nvContentPartPr>
              <p14:xfrm>
                <a:off x="8449658" y="2822269"/>
                <a:ext cx="150480" cy="54360"/>
              </p14:xfrm>
            </p:contentPart>
          </mc:Choice>
          <mc:Fallback>
            <p:pic>
              <p:nvPicPr>
                <p:cNvPr id="31" name="Freihand 30">
                  <a:extLst>
                    <a:ext uri="{FF2B5EF4-FFF2-40B4-BE49-F238E27FC236}">
                      <a16:creationId xmlns:a16="http://schemas.microsoft.com/office/drawing/2014/main" id="{BC36D195-B958-AFAF-E107-65CE5E2CCFE7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8440658" y="2813629"/>
                  <a:ext cx="16812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E48FF597-BE39-C615-0729-200A68CE019E}"/>
                    </a:ext>
                  </a:extLst>
                </p14:cNvPr>
                <p14:cNvContentPartPr/>
                <p14:nvPr/>
              </p14:nvContentPartPr>
              <p14:xfrm>
                <a:off x="8609498" y="2784109"/>
                <a:ext cx="131760" cy="141120"/>
              </p14:xfrm>
            </p:contentPart>
          </mc:Choice>
          <mc:Fallback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E48FF597-BE39-C615-0729-200A68CE019E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8600858" y="2775469"/>
                  <a:ext cx="149400" cy="15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F45C65E0-7591-8671-DD05-BECE57BBADCE}"/>
                    </a:ext>
                  </a:extLst>
                </p14:cNvPr>
                <p14:cNvContentPartPr/>
                <p14:nvPr/>
              </p14:nvContentPartPr>
              <p14:xfrm>
                <a:off x="8446058" y="2605189"/>
                <a:ext cx="11880" cy="11880"/>
              </p14:xfrm>
            </p:contentPart>
          </mc:Choice>
          <mc:Fallback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F45C65E0-7591-8671-DD05-BECE57BBADCE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8437058" y="2596189"/>
                  <a:ext cx="2952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CFEEA2C0-6168-69B6-B810-6A30F65898B1}"/>
                    </a:ext>
                  </a:extLst>
                </p14:cNvPr>
                <p14:cNvContentPartPr/>
                <p14:nvPr/>
              </p14:nvContentPartPr>
              <p14:xfrm>
                <a:off x="8980658" y="2528149"/>
                <a:ext cx="251280" cy="305280"/>
              </p14:xfrm>
            </p:contentPart>
          </mc:Choice>
          <mc:Fallback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CFEEA2C0-6168-69B6-B810-6A30F65898B1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8971658" y="2519509"/>
                  <a:ext cx="268920" cy="32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5" name="Freihand 34">
                  <a:extLst>
                    <a:ext uri="{FF2B5EF4-FFF2-40B4-BE49-F238E27FC236}">
                      <a16:creationId xmlns:a16="http://schemas.microsoft.com/office/drawing/2014/main" id="{2362C169-66F6-6A9C-FA03-55287550E218}"/>
                    </a:ext>
                  </a:extLst>
                </p14:cNvPr>
                <p14:cNvContentPartPr/>
                <p14:nvPr/>
              </p14:nvContentPartPr>
              <p14:xfrm>
                <a:off x="9298898" y="2568469"/>
                <a:ext cx="82800" cy="134640"/>
              </p14:xfrm>
            </p:contentPart>
          </mc:Choice>
          <mc:Fallback>
            <p:pic>
              <p:nvPicPr>
                <p:cNvPr id="35" name="Freihand 34">
                  <a:extLst>
                    <a:ext uri="{FF2B5EF4-FFF2-40B4-BE49-F238E27FC236}">
                      <a16:creationId xmlns:a16="http://schemas.microsoft.com/office/drawing/2014/main" id="{2362C169-66F6-6A9C-FA03-55287550E218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9289898" y="2559469"/>
                  <a:ext cx="10044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6" name="Freihand 35">
                  <a:extLst>
                    <a:ext uri="{FF2B5EF4-FFF2-40B4-BE49-F238E27FC236}">
                      <a16:creationId xmlns:a16="http://schemas.microsoft.com/office/drawing/2014/main" id="{2F3FC019-F01B-B4AF-5B94-3FAD989DA779}"/>
                    </a:ext>
                  </a:extLst>
                </p14:cNvPr>
                <p14:cNvContentPartPr/>
                <p14:nvPr/>
              </p14:nvContentPartPr>
              <p14:xfrm>
                <a:off x="9439658" y="2486749"/>
                <a:ext cx="340560" cy="207000"/>
              </p14:xfrm>
            </p:contentPart>
          </mc:Choice>
          <mc:Fallback>
            <p:pic>
              <p:nvPicPr>
                <p:cNvPr id="36" name="Freihand 35">
                  <a:extLst>
                    <a:ext uri="{FF2B5EF4-FFF2-40B4-BE49-F238E27FC236}">
                      <a16:creationId xmlns:a16="http://schemas.microsoft.com/office/drawing/2014/main" id="{2F3FC019-F01B-B4AF-5B94-3FAD989DA779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9431018" y="2477749"/>
                  <a:ext cx="35820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7" name="Freihand 36">
                  <a:extLst>
                    <a:ext uri="{FF2B5EF4-FFF2-40B4-BE49-F238E27FC236}">
                      <a16:creationId xmlns:a16="http://schemas.microsoft.com/office/drawing/2014/main" id="{DC0AFE97-6709-0D7C-4652-B0CD37CE1871}"/>
                    </a:ext>
                  </a:extLst>
                </p14:cNvPr>
                <p14:cNvContentPartPr/>
                <p14:nvPr/>
              </p14:nvContentPartPr>
              <p14:xfrm>
                <a:off x="9828458" y="2267509"/>
                <a:ext cx="234000" cy="277920"/>
              </p14:xfrm>
            </p:contentPart>
          </mc:Choice>
          <mc:Fallback>
            <p:pic>
              <p:nvPicPr>
                <p:cNvPr id="37" name="Freihand 36">
                  <a:extLst>
                    <a:ext uri="{FF2B5EF4-FFF2-40B4-BE49-F238E27FC236}">
                      <a16:creationId xmlns:a16="http://schemas.microsoft.com/office/drawing/2014/main" id="{DC0AFE97-6709-0D7C-4652-B0CD37CE1871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9819818" y="2258869"/>
                  <a:ext cx="25164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38" name="Freihand 37">
                  <a:extLst>
                    <a:ext uri="{FF2B5EF4-FFF2-40B4-BE49-F238E27FC236}">
                      <a16:creationId xmlns:a16="http://schemas.microsoft.com/office/drawing/2014/main" id="{1811D034-CC0F-460B-8E9C-264439814554}"/>
                    </a:ext>
                  </a:extLst>
                </p14:cNvPr>
                <p14:cNvContentPartPr/>
                <p14:nvPr/>
              </p14:nvContentPartPr>
              <p14:xfrm>
                <a:off x="10040858" y="2239429"/>
                <a:ext cx="74160" cy="81720"/>
              </p14:xfrm>
            </p:contentPart>
          </mc:Choice>
          <mc:Fallback>
            <p:pic>
              <p:nvPicPr>
                <p:cNvPr id="38" name="Freihand 37">
                  <a:extLst>
                    <a:ext uri="{FF2B5EF4-FFF2-40B4-BE49-F238E27FC236}">
                      <a16:creationId xmlns:a16="http://schemas.microsoft.com/office/drawing/2014/main" id="{1811D034-CC0F-460B-8E9C-264439814554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0031858" y="2230429"/>
                  <a:ext cx="91800" cy="9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39" name="Freihand 38">
                  <a:extLst>
                    <a:ext uri="{FF2B5EF4-FFF2-40B4-BE49-F238E27FC236}">
                      <a16:creationId xmlns:a16="http://schemas.microsoft.com/office/drawing/2014/main" id="{5AC3B838-D7B5-8492-60B9-7D8DB552BD10}"/>
                    </a:ext>
                  </a:extLst>
                </p14:cNvPr>
                <p14:cNvContentPartPr/>
                <p14:nvPr/>
              </p14:nvContentPartPr>
              <p14:xfrm>
                <a:off x="10188098" y="2337349"/>
                <a:ext cx="151200" cy="82080"/>
              </p14:xfrm>
            </p:contentPart>
          </mc:Choice>
          <mc:Fallback>
            <p:pic>
              <p:nvPicPr>
                <p:cNvPr id="39" name="Freihand 38">
                  <a:extLst>
                    <a:ext uri="{FF2B5EF4-FFF2-40B4-BE49-F238E27FC236}">
                      <a16:creationId xmlns:a16="http://schemas.microsoft.com/office/drawing/2014/main" id="{5AC3B838-D7B5-8492-60B9-7D8DB552BD10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0179458" y="2328349"/>
                  <a:ext cx="16884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0" name="Freihand 39">
                  <a:extLst>
                    <a:ext uri="{FF2B5EF4-FFF2-40B4-BE49-F238E27FC236}">
                      <a16:creationId xmlns:a16="http://schemas.microsoft.com/office/drawing/2014/main" id="{64BBEEE9-B9C5-65E7-726F-0CC052FA8782}"/>
                    </a:ext>
                  </a:extLst>
                </p14:cNvPr>
                <p14:cNvContentPartPr/>
                <p14:nvPr/>
              </p14:nvContentPartPr>
              <p14:xfrm>
                <a:off x="10315538" y="2132869"/>
                <a:ext cx="626040" cy="398520"/>
              </p14:xfrm>
            </p:contentPart>
          </mc:Choice>
          <mc:Fallback>
            <p:pic>
              <p:nvPicPr>
                <p:cNvPr id="40" name="Freihand 39">
                  <a:extLst>
                    <a:ext uri="{FF2B5EF4-FFF2-40B4-BE49-F238E27FC236}">
                      <a16:creationId xmlns:a16="http://schemas.microsoft.com/office/drawing/2014/main" id="{64BBEEE9-B9C5-65E7-726F-0CC052FA8782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0306538" y="2123869"/>
                  <a:ext cx="643680" cy="41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1" name="Freihand 40">
                  <a:extLst>
                    <a:ext uri="{FF2B5EF4-FFF2-40B4-BE49-F238E27FC236}">
                      <a16:creationId xmlns:a16="http://schemas.microsoft.com/office/drawing/2014/main" id="{C8A1A1F1-11AF-76AB-3064-CECA529B7C55}"/>
                    </a:ext>
                  </a:extLst>
                </p14:cNvPr>
                <p14:cNvContentPartPr/>
                <p14:nvPr/>
              </p14:nvContentPartPr>
              <p14:xfrm>
                <a:off x="8466218" y="3287749"/>
                <a:ext cx="393120" cy="176040"/>
              </p14:xfrm>
            </p:contentPart>
          </mc:Choice>
          <mc:Fallback>
            <p:pic>
              <p:nvPicPr>
                <p:cNvPr id="41" name="Freihand 40">
                  <a:extLst>
                    <a:ext uri="{FF2B5EF4-FFF2-40B4-BE49-F238E27FC236}">
                      <a16:creationId xmlns:a16="http://schemas.microsoft.com/office/drawing/2014/main" id="{C8A1A1F1-11AF-76AB-3064-CECA529B7C55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457578" y="3278749"/>
                  <a:ext cx="410760" cy="19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4" name="Freihand 43">
                  <a:extLst>
                    <a:ext uri="{FF2B5EF4-FFF2-40B4-BE49-F238E27FC236}">
                      <a16:creationId xmlns:a16="http://schemas.microsoft.com/office/drawing/2014/main" id="{0E910FF8-4B20-DD9B-4254-6CEA5BA702F3}"/>
                    </a:ext>
                  </a:extLst>
                </p14:cNvPr>
                <p14:cNvContentPartPr/>
                <p14:nvPr/>
              </p14:nvContentPartPr>
              <p14:xfrm>
                <a:off x="8886338" y="3074629"/>
                <a:ext cx="213120" cy="254880"/>
              </p14:xfrm>
            </p:contentPart>
          </mc:Choice>
          <mc:Fallback>
            <p:pic>
              <p:nvPicPr>
                <p:cNvPr id="44" name="Freihand 43">
                  <a:extLst>
                    <a:ext uri="{FF2B5EF4-FFF2-40B4-BE49-F238E27FC236}">
                      <a16:creationId xmlns:a16="http://schemas.microsoft.com/office/drawing/2014/main" id="{0E910FF8-4B20-DD9B-4254-6CEA5BA702F3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8877338" y="3065989"/>
                  <a:ext cx="230760" cy="27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5" name="Freihand 44">
                  <a:extLst>
                    <a:ext uri="{FF2B5EF4-FFF2-40B4-BE49-F238E27FC236}">
                      <a16:creationId xmlns:a16="http://schemas.microsoft.com/office/drawing/2014/main" id="{38CB810F-A21B-47A0-CE89-F20445C2F518}"/>
                    </a:ext>
                  </a:extLst>
                </p14:cNvPr>
                <p14:cNvContentPartPr/>
                <p14:nvPr/>
              </p14:nvContentPartPr>
              <p14:xfrm>
                <a:off x="9205298" y="3066349"/>
                <a:ext cx="263160" cy="135360"/>
              </p14:xfrm>
            </p:contentPart>
          </mc:Choice>
          <mc:Fallback>
            <p:pic>
              <p:nvPicPr>
                <p:cNvPr id="45" name="Freihand 44">
                  <a:extLst>
                    <a:ext uri="{FF2B5EF4-FFF2-40B4-BE49-F238E27FC236}">
                      <a16:creationId xmlns:a16="http://schemas.microsoft.com/office/drawing/2014/main" id="{38CB810F-A21B-47A0-CE89-F20445C2F518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9196658" y="3057709"/>
                  <a:ext cx="28080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6" name="Freihand 45">
                  <a:extLst>
                    <a:ext uri="{FF2B5EF4-FFF2-40B4-BE49-F238E27FC236}">
                      <a16:creationId xmlns:a16="http://schemas.microsoft.com/office/drawing/2014/main" id="{C5B75B40-43BA-77C8-838A-3E0A364973DF}"/>
                    </a:ext>
                  </a:extLst>
                </p14:cNvPr>
                <p14:cNvContentPartPr/>
                <p14:nvPr/>
              </p14:nvContentPartPr>
              <p14:xfrm>
                <a:off x="9530018" y="3009829"/>
                <a:ext cx="164520" cy="67320"/>
              </p14:xfrm>
            </p:contentPart>
          </mc:Choice>
          <mc:Fallback>
            <p:pic>
              <p:nvPicPr>
                <p:cNvPr id="46" name="Freihand 45">
                  <a:extLst>
                    <a:ext uri="{FF2B5EF4-FFF2-40B4-BE49-F238E27FC236}">
                      <a16:creationId xmlns:a16="http://schemas.microsoft.com/office/drawing/2014/main" id="{C5B75B40-43BA-77C8-838A-3E0A364973DF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9521018" y="3001189"/>
                  <a:ext cx="18216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48" name="Freihand 47">
                  <a:extLst>
                    <a:ext uri="{FF2B5EF4-FFF2-40B4-BE49-F238E27FC236}">
                      <a16:creationId xmlns:a16="http://schemas.microsoft.com/office/drawing/2014/main" id="{7A3EC696-FCB2-4AEA-F39C-8AFC9C8D1FEA}"/>
                    </a:ext>
                  </a:extLst>
                </p14:cNvPr>
                <p14:cNvContentPartPr/>
                <p14:nvPr/>
              </p14:nvContentPartPr>
              <p14:xfrm>
                <a:off x="9720818" y="2816509"/>
                <a:ext cx="235800" cy="224640"/>
              </p14:xfrm>
            </p:contentPart>
          </mc:Choice>
          <mc:Fallback>
            <p:pic>
              <p:nvPicPr>
                <p:cNvPr id="48" name="Freihand 47">
                  <a:extLst>
                    <a:ext uri="{FF2B5EF4-FFF2-40B4-BE49-F238E27FC236}">
                      <a16:creationId xmlns:a16="http://schemas.microsoft.com/office/drawing/2014/main" id="{7A3EC696-FCB2-4AEA-F39C-8AFC9C8D1FEA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9711818" y="2807509"/>
                  <a:ext cx="253440" cy="24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49" name="Freihand 48">
                  <a:extLst>
                    <a:ext uri="{FF2B5EF4-FFF2-40B4-BE49-F238E27FC236}">
                      <a16:creationId xmlns:a16="http://schemas.microsoft.com/office/drawing/2014/main" id="{9980D6E7-DB69-9475-F935-522040FD96C8}"/>
                    </a:ext>
                  </a:extLst>
                </p14:cNvPr>
                <p14:cNvContentPartPr/>
                <p14:nvPr/>
              </p14:nvContentPartPr>
              <p14:xfrm>
                <a:off x="9984338" y="2833789"/>
                <a:ext cx="120960" cy="115200"/>
              </p14:xfrm>
            </p:contentPart>
          </mc:Choice>
          <mc:Fallback>
            <p:pic>
              <p:nvPicPr>
                <p:cNvPr id="49" name="Freihand 48">
                  <a:extLst>
                    <a:ext uri="{FF2B5EF4-FFF2-40B4-BE49-F238E27FC236}">
                      <a16:creationId xmlns:a16="http://schemas.microsoft.com/office/drawing/2014/main" id="{9980D6E7-DB69-9475-F935-522040FD96C8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9975338" y="2824789"/>
                  <a:ext cx="13860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50" name="Freihand 49">
                  <a:extLst>
                    <a:ext uri="{FF2B5EF4-FFF2-40B4-BE49-F238E27FC236}">
                      <a16:creationId xmlns:a16="http://schemas.microsoft.com/office/drawing/2014/main" id="{3F282E15-4CB3-1333-40F0-288374D179B4}"/>
                    </a:ext>
                  </a:extLst>
                </p14:cNvPr>
                <p14:cNvContentPartPr/>
                <p14:nvPr/>
              </p14:nvContentPartPr>
              <p14:xfrm>
                <a:off x="10153178" y="2788789"/>
                <a:ext cx="213120" cy="126720"/>
              </p14:xfrm>
            </p:contentPart>
          </mc:Choice>
          <mc:Fallback>
            <p:pic>
              <p:nvPicPr>
                <p:cNvPr id="50" name="Freihand 49">
                  <a:extLst>
                    <a:ext uri="{FF2B5EF4-FFF2-40B4-BE49-F238E27FC236}">
                      <a16:creationId xmlns:a16="http://schemas.microsoft.com/office/drawing/2014/main" id="{3F282E15-4CB3-1333-40F0-288374D179B4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10144538" y="2779789"/>
                  <a:ext cx="230760" cy="14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51" name="Freihand 50">
                  <a:extLst>
                    <a:ext uri="{FF2B5EF4-FFF2-40B4-BE49-F238E27FC236}">
                      <a16:creationId xmlns:a16="http://schemas.microsoft.com/office/drawing/2014/main" id="{1F186B4A-92E8-026C-096D-6747BA805653}"/>
                    </a:ext>
                  </a:extLst>
                </p14:cNvPr>
                <p14:cNvContentPartPr/>
                <p14:nvPr/>
              </p14:nvContentPartPr>
              <p14:xfrm>
                <a:off x="10396178" y="2595469"/>
                <a:ext cx="327240" cy="237600"/>
              </p14:xfrm>
            </p:contentPart>
          </mc:Choice>
          <mc:Fallback>
            <p:pic>
              <p:nvPicPr>
                <p:cNvPr id="51" name="Freihand 50">
                  <a:extLst>
                    <a:ext uri="{FF2B5EF4-FFF2-40B4-BE49-F238E27FC236}">
                      <a16:creationId xmlns:a16="http://schemas.microsoft.com/office/drawing/2014/main" id="{1F186B4A-92E8-026C-096D-6747BA805653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10387178" y="2586469"/>
                  <a:ext cx="34488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52" name="Freihand 51">
                  <a:extLst>
                    <a:ext uri="{FF2B5EF4-FFF2-40B4-BE49-F238E27FC236}">
                      <a16:creationId xmlns:a16="http://schemas.microsoft.com/office/drawing/2014/main" id="{2AD44B5C-A022-039E-8B69-C4C7D9A48C60}"/>
                    </a:ext>
                  </a:extLst>
                </p14:cNvPr>
                <p14:cNvContentPartPr/>
                <p14:nvPr/>
              </p14:nvContentPartPr>
              <p14:xfrm>
                <a:off x="10726658" y="2563789"/>
                <a:ext cx="240120" cy="149400"/>
              </p14:xfrm>
            </p:contentPart>
          </mc:Choice>
          <mc:Fallback>
            <p:pic>
              <p:nvPicPr>
                <p:cNvPr id="52" name="Freihand 51">
                  <a:extLst>
                    <a:ext uri="{FF2B5EF4-FFF2-40B4-BE49-F238E27FC236}">
                      <a16:creationId xmlns:a16="http://schemas.microsoft.com/office/drawing/2014/main" id="{2AD44B5C-A022-039E-8B69-C4C7D9A48C60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10717658" y="2555149"/>
                  <a:ext cx="25776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53" name="Freihand 52">
                  <a:extLst>
                    <a:ext uri="{FF2B5EF4-FFF2-40B4-BE49-F238E27FC236}">
                      <a16:creationId xmlns:a16="http://schemas.microsoft.com/office/drawing/2014/main" id="{70D47DCE-67A9-A3A5-D4BC-4EEA4E8F0E6E}"/>
                    </a:ext>
                  </a:extLst>
                </p14:cNvPr>
                <p14:cNvContentPartPr/>
                <p14:nvPr/>
              </p14:nvContentPartPr>
              <p14:xfrm>
                <a:off x="10956698" y="2575669"/>
                <a:ext cx="182520" cy="91080"/>
              </p14:xfrm>
            </p:contentPart>
          </mc:Choice>
          <mc:Fallback>
            <p:pic>
              <p:nvPicPr>
                <p:cNvPr id="53" name="Freihand 52">
                  <a:extLst>
                    <a:ext uri="{FF2B5EF4-FFF2-40B4-BE49-F238E27FC236}">
                      <a16:creationId xmlns:a16="http://schemas.microsoft.com/office/drawing/2014/main" id="{70D47DCE-67A9-A3A5-D4BC-4EEA4E8F0E6E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10948058" y="2567029"/>
                  <a:ext cx="20016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4" name="Freihand 53">
                  <a:extLst>
                    <a:ext uri="{FF2B5EF4-FFF2-40B4-BE49-F238E27FC236}">
                      <a16:creationId xmlns:a16="http://schemas.microsoft.com/office/drawing/2014/main" id="{80381FB3-7A4D-5B01-E0CC-8AD8AC4F7985}"/>
                    </a:ext>
                  </a:extLst>
                </p14:cNvPr>
                <p14:cNvContentPartPr/>
                <p14:nvPr/>
              </p14:nvContentPartPr>
              <p14:xfrm>
                <a:off x="11156858" y="2383429"/>
                <a:ext cx="383040" cy="387000"/>
              </p14:xfrm>
            </p:contentPart>
          </mc:Choice>
          <mc:Fallback>
            <p:pic>
              <p:nvPicPr>
                <p:cNvPr id="54" name="Freihand 53">
                  <a:extLst>
                    <a:ext uri="{FF2B5EF4-FFF2-40B4-BE49-F238E27FC236}">
                      <a16:creationId xmlns:a16="http://schemas.microsoft.com/office/drawing/2014/main" id="{80381FB3-7A4D-5B01-E0CC-8AD8AC4F7985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11147858" y="2374429"/>
                  <a:ext cx="400680" cy="40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5" name="Freihand 54">
                  <a:extLst>
                    <a:ext uri="{FF2B5EF4-FFF2-40B4-BE49-F238E27FC236}">
                      <a16:creationId xmlns:a16="http://schemas.microsoft.com/office/drawing/2014/main" id="{B26E26F7-90D6-2F1E-B831-2D5D49FA6095}"/>
                    </a:ext>
                  </a:extLst>
                </p14:cNvPr>
                <p14:cNvContentPartPr/>
                <p14:nvPr/>
              </p14:nvContentPartPr>
              <p14:xfrm>
                <a:off x="10553138" y="2602669"/>
                <a:ext cx="1238040" cy="397080"/>
              </p14:xfrm>
            </p:contentPart>
          </mc:Choice>
          <mc:Fallback>
            <p:pic>
              <p:nvPicPr>
                <p:cNvPr id="55" name="Freihand 54">
                  <a:extLst>
                    <a:ext uri="{FF2B5EF4-FFF2-40B4-BE49-F238E27FC236}">
                      <a16:creationId xmlns:a16="http://schemas.microsoft.com/office/drawing/2014/main" id="{B26E26F7-90D6-2F1E-B831-2D5D49FA6095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10544498" y="2593669"/>
                  <a:ext cx="1255680" cy="4147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323116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3076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9255" y="512949"/>
            <a:ext cx="8366247" cy="58321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As in every lecture you should read further. Reading different bookes gives you a deeper insight, since economics is social science and therefore, we do not have the „only truth“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Although, there are many good textbooks, I`m one the „old“ lectures who does not just take the slides of the „Mankiw“ or the „Blanchard“. I`m creating my own slides and I`ll show my point of view on Macroeconomics. Nevertheless, many things will be similar as in the standard textbooks.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In the end my content is what matters for the exam. You get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Slides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Excercises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Videos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Review Questions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E00F71B-EC7E-451C-A403-DB31F78AF45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BFA83D26-4295-7CBF-E744-C08E0DC56191}"/>
                  </a:ext>
                </a:extLst>
              </p14:cNvPr>
              <p14:cNvContentPartPr/>
              <p14:nvPr/>
            </p14:nvContentPartPr>
            <p14:xfrm>
              <a:off x="8412578" y="827542"/>
              <a:ext cx="452160" cy="41040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BFA83D26-4295-7CBF-E744-C08E0DC5619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03938" y="818902"/>
                <a:ext cx="469800" cy="42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8F2FBD16-0BAD-0531-84F4-AAC21D6D29D7}"/>
                  </a:ext>
                </a:extLst>
              </p14:cNvPr>
              <p14:cNvContentPartPr/>
              <p14:nvPr/>
            </p14:nvContentPartPr>
            <p14:xfrm>
              <a:off x="8359658" y="2562382"/>
              <a:ext cx="371520" cy="415800"/>
            </p14:xfrm>
          </p:contentPart>
        </mc:Choice>
        <mc:Fallback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8F2FBD16-0BAD-0531-84F4-AAC21D6D29D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351018" y="2553382"/>
                <a:ext cx="389160" cy="43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48DCC88E-46AC-3FD6-86A7-E05B94505A89}"/>
                  </a:ext>
                </a:extLst>
              </p14:cNvPr>
              <p14:cNvContentPartPr/>
              <p14:nvPr/>
            </p14:nvContentPartPr>
            <p14:xfrm>
              <a:off x="1119338" y="4939822"/>
              <a:ext cx="500400" cy="38880"/>
            </p14:xfrm>
          </p:contentPart>
        </mc:Choice>
        <mc:Fallback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48DCC88E-46AC-3FD6-86A7-E05B94505A8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10698" y="4931182"/>
                <a:ext cx="518040" cy="5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F7F23637-3AF4-E137-F074-23A8FA784D5B}"/>
                  </a:ext>
                </a:extLst>
              </p14:cNvPr>
              <p14:cNvContentPartPr/>
              <p14:nvPr/>
            </p14:nvContentPartPr>
            <p14:xfrm>
              <a:off x="1201418" y="5257342"/>
              <a:ext cx="969480" cy="144360"/>
            </p14:xfrm>
          </p:contentPart>
        </mc:Choice>
        <mc:Fallback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F7F23637-3AF4-E137-F074-23A8FA784D5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192778" y="5248342"/>
                <a:ext cx="987120" cy="16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62285B84-5786-86CF-424F-3380E531FC3D}"/>
                  </a:ext>
                </a:extLst>
              </p14:cNvPr>
              <p14:cNvContentPartPr/>
              <p14:nvPr/>
            </p14:nvContentPartPr>
            <p14:xfrm>
              <a:off x="1189178" y="5585302"/>
              <a:ext cx="639000" cy="23040"/>
            </p14:xfrm>
          </p:contentPart>
        </mc:Choice>
        <mc:Fallback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62285B84-5786-86CF-424F-3380E531FC3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180178" y="5576662"/>
                <a:ext cx="656640" cy="4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F1EAEE18-03EC-16BA-7E51-192B42AC0D78}"/>
                  </a:ext>
                </a:extLst>
              </p14:cNvPr>
              <p14:cNvContentPartPr/>
              <p14:nvPr/>
            </p14:nvContentPartPr>
            <p14:xfrm>
              <a:off x="1126538" y="5985262"/>
              <a:ext cx="1779120" cy="93960"/>
            </p14:xfrm>
          </p:contentPart>
        </mc:Choice>
        <mc:Fallback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F1EAEE18-03EC-16BA-7E51-192B42AC0D78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117898" y="5976262"/>
                <a:ext cx="1796760" cy="11160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57EBBBF9-EFA4-7636-E6E6-EBA933018685}"/>
              </a:ext>
            </a:extLst>
          </p:cNvPr>
          <p:cNvGrpSpPr/>
          <p:nvPr/>
        </p:nvGrpSpPr>
        <p:grpSpPr>
          <a:xfrm>
            <a:off x="2112218" y="4475062"/>
            <a:ext cx="1359000" cy="433800"/>
            <a:chOff x="2112218" y="4475062"/>
            <a:chExt cx="1359000" cy="433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15E3EDC6-E561-6082-FA39-A9705EAD2EEB}"/>
                    </a:ext>
                  </a:extLst>
                </p14:cNvPr>
                <p14:cNvContentPartPr/>
                <p14:nvPr/>
              </p14:nvContentPartPr>
              <p14:xfrm>
                <a:off x="2112218" y="4586662"/>
                <a:ext cx="145080" cy="317520"/>
              </p14:xfrm>
            </p:contentPart>
          </mc:Choice>
          <mc:Fallback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15E3EDC6-E561-6082-FA39-A9705EAD2EE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103218" y="4577662"/>
                  <a:ext cx="162720" cy="33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2" name="Freihand 11">
                  <a:extLst>
                    <a:ext uri="{FF2B5EF4-FFF2-40B4-BE49-F238E27FC236}">
                      <a16:creationId xmlns:a16="http://schemas.microsoft.com/office/drawing/2014/main" id="{55592372-5F87-6BE4-3E3A-C2F56194B324}"/>
                    </a:ext>
                  </a:extLst>
                </p14:cNvPr>
                <p14:cNvContentPartPr/>
                <p14:nvPr/>
              </p14:nvContentPartPr>
              <p14:xfrm>
                <a:off x="2329658" y="4720942"/>
                <a:ext cx="140040" cy="120960"/>
              </p14:xfrm>
            </p:contentPart>
          </mc:Choice>
          <mc:Fallback>
            <p:pic>
              <p:nvPicPr>
                <p:cNvPr id="12" name="Freihand 11">
                  <a:extLst>
                    <a:ext uri="{FF2B5EF4-FFF2-40B4-BE49-F238E27FC236}">
                      <a16:creationId xmlns:a16="http://schemas.microsoft.com/office/drawing/2014/main" id="{55592372-5F87-6BE4-3E3A-C2F56194B324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321018" y="4712302"/>
                  <a:ext cx="157680" cy="13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3" name="Freihand 12">
                  <a:extLst>
                    <a:ext uri="{FF2B5EF4-FFF2-40B4-BE49-F238E27FC236}">
                      <a16:creationId xmlns:a16="http://schemas.microsoft.com/office/drawing/2014/main" id="{73C3F38B-86C0-BBB3-76EF-B46133477A09}"/>
                    </a:ext>
                  </a:extLst>
                </p14:cNvPr>
                <p14:cNvContentPartPr/>
                <p14:nvPr/>
              </p14:nvContentPartPr>
              <p14:xfrm>
                <a:off x="2536658" y="4647502"/>
                <a:ext cx="286560" cy="178200"/>
              </p14:xfrm>
            </p:contentPart>
          </mc:Choice>
          <mc:Fallback>
            <p:pic>
              <p:nvPicPr>
                <p:cNvPr id="13" name="Freihand 12">
                  <a:extLst>
                    <a:ext uri="{FF2B5EF4-FFF2-40B4-BE49-F238E27FC236}">
                      <a16:creationId xmlns:a16="http://schemas.microsoft.com/office/drawing/2014/main" id="{73C3F38B-86C0-BBB3-76EF-B46133477A09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528018" y="4638862"/>
                  <a:ext cx="304200" cy="19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4" name="Freihand 13">
                  <a:extLst>
                    <a:ext uri="{FF2B5EF4-FFF2-40B4-BE49-F238E27FC236}">
                      <a16:creationId xmlns:a16="http://schemas.microsoft.com/office/drawing/2014/main" id="{0C6A7E76-3469-F1CB-6C9C-6D6B52D71AFB}"/>
                    </a:ext>
                  </a:extLst>
                </p14:cNvPr>
                <p14:cNvContentPartPr/>
                <p14:nvPr/>
              </p14:nvContentPartPr>
              <p14:xfrm>
                <a:off x="2877218" y="4650022"/>
                <a:ext cx="198720" cy="168840"/>
              </p14:xfrm>
            </p:contentPart>
          </mc:Choice>
          <mc:Fallback>
            <p:pic>
              <p:nvPicPr>
                <p:cNvPr id="14" name="Freihand 13">
                  <a:extLst>
                    <a:ext uri="{FF2B5EF4-FFF2-40B4-BE49-F238E27FC236}">
                      <a16:creationId xmlns:a16="http://schemas.microsoft.com/office/drawing/2014/main" id="{0C6A7E76-3469-F1CB-6C9C-6D6B52D71AFB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868218" y="4641022"/>
                  <a:ext cx="21636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D3BC5A7E-3FBF-F91C-B6EC-C98C13C1322E}"/>
                    </a:ext>
                  </a:extLst>
                </p14:cNvPr>
                <p14:cNvContentPartPr/>
                <p14:nvPr/>
              </p14:nvContentPartPr>
              <p14:xfrm>
                <a:off x="3104378" y="4653262"/>
                <a:ext cx="172800" cy="15876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D3BC5A7E-3FBF-F91C-B6EC-C98C13C1322E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095378" y="4644262"/>
                  <a:ext cx="190440" cy="17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6" name="Freihand 15">
                  <a:extLst>
                    <a:ext uri="{FF2B5EF4-FFF2-40B4-BE49-F238E27FC236}">
                      <a16:creationId xmlns:a16="http://schemas.microsoft.com/office/drawing/2014/main" id="{AF71662C-E63C-93A9-3D39-E345BCE8FB87}"/>
                    </a:ext>
                  </a:extLst>
                </p14:cNvPr>
                <p14:cNvContentPartPr/>
                <p14:nvPr/>
              </p14:nvContentPartPr>
              <p14:xfrm>
                <a:off x="2885138" y="4554982"/>
                <a:ext cx="94680" cy="19440"/>
              </p14:xfrm>
            </p:contentPart>
          </mc:Choice>
          <mc:Fallback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AF71662C-E63C-93A9-3D39-E345BCE8FB87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876498" y="4545982"/>
                  <a:ext cx="11232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17DC4007-ADA3-9F08-0809-CF217DC24A3C}"/>
                    </a:ext>
                  </a:extLst>
                </p14:cNvPr>
                <p14:cNvContentPartPr/>
                <p14:nvPr/>
              </p14:nvContentPartPr>
              <p14:xfrm>
                <a:off x="3299498" y="4475062"/>
                <a:ext cx="171720" cy="433800"/>
              </p14:xfrm>
            </p:contentPart>
          </mc:Choice>
          <mc:Fallback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17DC4007-ADA3-9F08-0809-CF217DC24A3C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290858" y="4466062"/>
                  <a:ext cx="189360" cy="4514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96875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Shape 2"/>
          <p:cNvSpPr txBox="1"/>
          <p:nvPr/>
        </p:nvSpPr>
        <p:spPr>
          <a:xfrm>
            <a:off x="1600268" y="1"/>
            <a:ext cx="7598011" cy="50728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altLang="de-DE" sz="3629" b="1">
                <a:solidFill>
                  <a:srgbClr val="000000"/>
                </a:solidFill>
                <a:latin typeface="Sparkasse Rg" pitchFamily="34" charset="0"/>
              </a:rPr>
              <a:t>Data Sources</a:t>
            </a:r>
            <a:endParaRPr lang="de-DE" altLang="de-DE" sz="3629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160276"/>
              </p:ext>
            </p:extLst>
          </p:nvPr>
        </p:nvGraphicFramePr>
        <p:xfrm>
          <a:off x="999249" y="508687"/>
          <a:ext cx="8800048" cy="70323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00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0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23737">
                <a:tc>
                  <a:txBody>
                    <a:bodyPr/>
                    <a:lstStyle/>
                    <a:p>
                      <a:r>
                        <a:rPr lang="de-DE" sz="2400" u="sng"/>
                        <a:t>Institutions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3"/>
                        </a:rPr>
                        <a:t>Statistisches Bundesamt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4"/>
                        </a:rPr>
                        <a:t>Bundesbank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5"/>
                        </a:rPr>
                        <a:t>Eurostat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6"/>
                        </a:rPr>
                        <a:t>EZB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7"/>
                        </a:rPr>
                        <a:t>FED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8"/>
                        </a:rPr>
                        <a:t>BoE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9"/>
                        </a:rPr>
                        <a:t>OECD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0"/>
                        </a:rPr>
                        <a:t>IMF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11"/>
                        </a:rPr>
                        <a:t>Worldbank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2"/>
                        </a:rPr>
                        <a:t>SVR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3"/>
                        </a:rPr>
                        <a:t>BA</a:t>
                      </a:r>
                      <a:endParaRPr lang="de-DE" sz="2400" dirty="0"/>
                    </a:p>
                  </a:txBody>
                  <a:tcPr marL="82953" marR="82953" marT="41476" marB="41476"/>
                </a:tc>
                <a:tc>
                  <a:txBody>
                    <a:bodyPr/>
                    <a:lstStyle/>
                    <a:p>
                      <a:r>
                        <a:rPr lang="de-DE" sz="2400" u="sng"/>
                        <a:t>Economic scientific Institutes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4"/>
                        </a:rPr>
                        <a:t>Cesifo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15"/>
                        </a:rPr>
                        <a:t>DIW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16"/>
                        </a:rPr>
                        <a:t>IAB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17"/>
                        </a:rPr>
                        <a:t>IfW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8"/>
                        </a:rPr>
                        <a:t>IMK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19"/>
                        </a:rPr>
                        <a:t>IW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20"/>
                        </a:rPr>
                        <a:t>IWH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21"/>
                        </a:rPr>
                        <a:t>KOF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22"/>
                        </a:rPr>
                        <a:t>RWI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3"/>
                        </a:rPr>
                        <a:t>ZEW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4"/>
                        </a:rPr>
                        <a:t>Bruegel</a:t>
                      </a:r>
                      <a:endParaRPr lang="de-DE" sz="2400">
                        <a:hlinkClick r:id="rId25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5"/>
                        </a:rPr>
                        <a:t>NIESR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6"/>
                        </a:rPr>
                        <a:t>ESRI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7"/>
                        </a:rPr>
                        <a:t>NBER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8"/>
                        </a:rPr>
                        <a:t>Peterson Institue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9"/>
                        </a:rPr>
                        <a:t>Brookins Institution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de-DE" sz="2400" dirty="0"/>
                    </a:p>
                  </a:txBody>
                  <a:tcPr marL="82953" marR="82953" marT="41476" marB="4147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Rechteck 8">
            <a:extLst>
              <a:ext uri="{FF2B5EF4-FFF2-40B4-BE49-F238E27FC236}">
                <a16:creationId xmlns:a16="http://schemas.microsoft.com/office/drawing/2014/main" id="{CD521921-11BC-4778-952C-7FEFC05C667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905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4367213" y="215752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Economics</a:t>
            </a:r>
            <a:endParaRPr lang="de-DE" alt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615822" y="696558"/>
            <a:ext cx="91440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de-DE" altLang="de-DE" sz="2400">
                <a:solidFill>
                  <a:srgbClr val="000000"/>
                </a:solidFill>
              </a:rPr>
              <a:t>What is economics?</a:t>
            </a:r>
            <a:endParaRPr lang="de-DE" altLang="de-DE" sz="2400" dirty="0">
              <a:solidFill>
                <a:srgbClr val="000000"/>
              </a:solidFill>
            </a:endParaRP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813117" y="1268846"/>
            <a:ext cx="9144000" cy="3049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de-DE" altLang="de-DE" sz="2400">
                <a:solidFill>
                  <a:srgbClr val="000000"/>
                </a:solidFill>
              </a:rPr>
              <a:t>There is no general answer:</a:t>
            </a: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None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AutoNum type="arabicPeriod"/>
            </a:pPr>
            <a:r>
              <a:rPr lang="de-DE" altLang="de-DE" sz="2400" dirty="0">
                <a:solidFill>
                  <a:srgbClr val="000000"/>
                </a:solidFill>
              </a:rPr>
              <a:t>Economics </a:t>
            </a:r>
            <a:r>
              <a:rPr lang="de-DE" altLang="de-DE" sz="2400" dirty="0" err="1">
                <a:solidFill>
                  <a:srgbClr val="000000"/>
                </a:solidFill>
              </a:rPr>
              <a:t>is</a:t>
            </a:r>
            <a:r>
              <a:rPr lang="de-DE" altLang="de-DE" sz="2400" dirty="0">
                <a:solidFill>
                  <a:srgbClr val="000000"/>
                </a:solidFill>
              </a:rPr>
              <a:t> </a:t>
            </a:r>
            <a:r>
              <a:rPr lang="de-DE" altLang="de-DE" sz="2400" dirty="0" err="1">
                <a:solidFill>
                  <a:srgbClr val="000000"/>
                </a:solidFill>
              </a:rPr>
              <a:t>what</a:t>
            </a:r>
            <a:r>
              <a:rPr lang="de-DE" altLang="de-DE" sz="2400" dirty="0">
                <a:solidFill>
                  <a:srgbClr val="000000"/>
                </a:solidFill>
              </a:rPr>
              <a:t> </a:t>
            </a:r>
            <a:r>
              <a:rPr lang="de-DE" altLang="de-DE" sz="2400" dirty="0" err="1">
                <a:solidFill>
                  <a:srgbClr val="000000"/>
                </a:solidFill>
              </a:rPr>
              <a:t>Economists</a:t>
            </a:r>
            <a:r>
              <a:rPr lang="de-DE" altLang="de-DE" sz="2400" dirty="0">
                <a:solidFill>
                  <a:srgbClr val="000000"/>
                </a:solidFill>
              </a:rPr>
              <a:t> do! </a:t>
            </a:r>
            <a:r>
              <a:rPr lang="de-DE" altLang="de-DE" sz="2400">
                <a:solidFill>
                  <a:srgbClr val="000000"/>
                </a:solidFill>
              </a:rPr>
              <a:t>(Tautology)</a:t>
            </a: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AutoNum type="arabicPeriod"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AutoNum type="arabicPeriod"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AutoNum type="arabicPeriod"/>
            </a:pPr>
            <a:r>
              <a:rPr lang="de-DE" altLang="de-DE" sz="2400">
                <a:solidFill>
                  <a:srgbClr val="000000"/>
                </a:solidFill>
              </a:rPr>
              <a:t>„National economics is, if poeple wonder, why they do not have any money. There are many reasons, the most meaningful reasons are the scientific ones.“ </a:t>
            </a:r>
            <a:r>
              <a:rPr lang="de-DE" altLang="de-DE" sz="2400" dirty="0">
                <a:solidFill>
                  <a:srgbClr val="000000"/>
                </a:solidFill>
              </a:rPr>
              <a:t>(</a:t>
            </a:r>
            <a:r>
              <a:rPr lang="de-DE" altLang="de-DE" sz="2400">
                <a:solidFill>
                  <a:srgbClr val="000000"/>
                </a:solidFill>
              </a:rPr>
              <a:t>Kurt Tucholsky, 1931)</a:t>
            </a:r>
            <a:endParaRPr lang="de-DE" altLang="de-DE" sz="2400" dirty="0">
              <a:solidFill>
                <a:srgbClr val="000000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C566EA3-1EC5-4DE3-B308-150C21BC64A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5050535" y="204603"/>
            <a:ext cx="3798825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Economics – Definitions</a:t>
            </a:r>
            <a:endParaRPr lang="de-DE" alt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603555" y="666713"/>
            <a:ext cx="9144000" cy="5634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en-US" altLang="de-DE" sz="2400">
                <a:solidFill>
                  <a:srgbClr val="000000"/>
                </a:solidFill>
              </a:rPr>
              <a:t>Economics is the study of economies, at both the level of individuals and of society as a whole (Krugman and Wells, 2004, p. 2).</a:t>
            </a:r>
          </a:p>
          <a:p>
            <a:pPr eaLnBrk="1" hangingPunct="1">
              <a:buClrTx/>
            </a:pPr>
            <a:endParaRPr lang="en-US" altLang="de-DE" sz="24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en-US" altLang="de-DE" sz="2400">
                <a:solidFill>
                  <a:srgbClr val="000000"/>
                </a:solidFill>
              </a:rPr>
              <a:t>Economics is the study of how human beings coordinate their wants and desires, given the decision-making mechanisms, social customs, and political realities of the society (Colander, 2006a, p. 4).</a:t>
            </a:r>
          </a:p>
          <a:p>
            <a:pPr eaLnBrk="1" hangingPunct="1">
              <a:buClrTx/>
            </a:pPr>
            <a:endParaRPr lang="en-US" altLang="de-DE" sz="24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en-US" altLang="de-DE" sz="2400">
                <a:solidFill>
                  <a:srgbClr val="000000"/>
                </a:solidFill>
              </a:rPr>
              <a:t>Economics is the study of how society manages its scarce resources (Mankiw, 2001, p. 4).</a:t>
            </a:r>
          </a:p>
          <a:p>
            <a:pPr eaLnBrk="1" hangingPunct="1">
              <a:buClrTx/>
            </a:pPr>
            <a:endParaRPr lang="en-US" altLang="de-DE" sz="24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en-US" altLang="de-DE" sz="2400">
                <a:solidFill>
                  <a:srgbClr val="000000"/>
                </a:solidFill>
              </a:rPr>
              <a:t>See in general this nice essay:</a:t>
            </a:r>
          </a:p>
          <a:p>
            <a:pPr eaLnBrk="1" hangingPunct="1">
              <a:buClrTx/>
            </a:pPr>
            <a:endParaRPr lang="en-US" altLang="de-DE" sz="24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Retrospectives: On the Definition of Economics</a:t>
            </a: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Roger E. Backhouse</a:t>
            </a: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Steven G. Medema</a:t>
            </a: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JOURNAL OF ECONOMIC PERSPECTIVES</a:t>
            </a: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VOL. 23, NO. 1, WINTER 2009</a:t>
            </a: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(pp. 221-33)</a:t>
            </a:r>
            <a:endParaRPr lang="de-DE" altLang="de-DE" sz="1200" dirty="0">
              <a:solidFill>
                <a:srgbClr val="00000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9C254BD-7883-4073-8D7B-B49B3564BA6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714568" y="116881"/>
            <a:ext cx="8178732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>
                <a:latin typeface="Times New Roman" panose="02020603050405020304" pitchFamily="18" charset="0"/>
                <a:cs typeface="Times New Roman" panose="02020603050405020304" pitchFamily="18" charset="0"/>
              </a:rPr>
              <a:t>Economic Analysis:</a:t>
            </a:r>
            <a:endParaRPr lang="de-DE" sz="3266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31634" y="861822"/>
            <a:ext cx="8197746" cy="4676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the economic events (Diagnosis)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Model building in order to explain the economic development (Theoretical design)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Matching Theory and Reality (Evaluation)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68279" lvl="1" indent="-311079">
              <a:buFont typeface="Wingdings" panose="05000000000000000000" pitchFamily="2" charset="2"/>
              <a:buChar char="Ø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Forecasting the future economic development based on the evaluated models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Ø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8279" lvl="1" indent="-311079">
              <a:buFont typeface="Wingdings" panose="05000000000000000000" pitchFamily="2" charset="2"/>
              <a:buChar char="Ø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Advisor of politicians and governments in economic issues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456CA03-37CC-4CA4-B86C-3D9E81EDFBB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8435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1374</Words>
  <Application>Microsoft Office PowerPoint</Application>
  <PresentationFormat>Breitbild</PresentationFormat>
  <Paragraphs>294</Paragraphs>
  <Slides>23</Slides>
  <Notes>19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9" baseType="lpstr">
      <vt:lpstr>Arial</vt:lpstr>
      <vt:lpstr>Calibri</vt:lpstr>
      <vt:lpstr>Sparkasse Rg</vt:lpstr>
      <vt:lpstr>Times New Roman</vt:lpstr>
      <vt:lpstr>Wingdings</vt:lpstr>
      <vt:lpstr>Office</vt:lpstr>
      <vt:lpstr>PowerPoint-Präsentation</vt:lpstr>
      <vt:lpstr>Macroeconomics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46</cp:revision>
  <cp:lastPrinted>2022-03-02T20:18:27Z</cp:lastPrinted>
  <dcterms:created xsi:type="dcterms:W3CDTF">2022-03-01T20:52:11Z</dcterms:created>
  <dcterms:modified xsi:type="dcterms:W3CDTF">2022-09-22T09:45:14Z</dcterms:modified>
</cp:coreProperties>
</file>